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3" r:id="rId1"/>
    <p:sldMasterId id="2147483648" r:id="rId2"/>
  </p:sldMasterIdLst>
  <p:notesMasterIdLst>
    <p:notesMasterId r:id="rId17"/>
  </p:notesMasterIdLst>
  <p:sldIdLst>
    <p:sldId id="310" r:id="rId3"/>
    <p:sldId id="309" r:id="rId4"/>
    <p:sldId id="257" r:id="rId5"/>
    <p:sldId id="308" r:id="rId6"/>
    <p:sldId id="276" r:id="rId7"/>
    <p:sldId id="256" r:id="rId8"/>
    <p:sldId id="320" r:id="rId9"/>
    <p:sldId id="258" r:id="rId10"/>
    <p:sldId id="259" r:id="rId11"/>
    <p:sldId id="260" r:id="rId12"/>
    <p:sldId id="312" r:id="rId13"/>
    <p:sldId id="303" r:id="rId14"/>
    <p:sldId id="297" r:id="rId15"/>
    <p:sldId id="306" r:id="rId16"/>
  </p:sldIdLst>
  <p:sldSz cx="12192000" cy="6858000"/>
  <p:notesSz cx="6797675" cy="9926638"/>
  <p:embeddedFontLst>
    <p:embeddedFont>
      <p:font typeface="Aleo" panose="00000500000000000000" pitchFamily="2" charset="0"/>
      <p:regular r:id="rId18"/>
      <p:bold r:id="rId19"/>
      <p:italic r:id="rId20"/>
      <p:boldItalic r:id="rId21"/>
    </p:embeddedFont>
    <p:embeddedFont>
      <p:font typeface="Arial Black" panose="020B0A04020102020204" pitchFamily="34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Elephant Pro" panose="00000500000000000000" pitchFamily="2" charset="0"/>
      <p:regular r:id="rId31"/>
      <p:italic r:id="rId32"/>
    </p:embeddedFont>
    <p:embeddedFont>
      <p:font typeface="HGSMinchoE" panose="02020800000000000000" pitchFamily="18" charset="-128"/>
      <p:regular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Roboto Black" panose="02000000000000000000" pitchFamily="2" charset="0"/>
      <p:bold r:id="rId38"/>
      <p:boldItalic r:id="rId39"/>
    </p:embeddedFont>
    <p:embeddedFont>
      <p:font typeface="Roboto Medium" panose="02000000000000000000" pitchFamily="2" charset="0"/>
      <p:regular r:id="rId40"/>
      <p:bold r:id="rId41"/>
      <p:italic r:id="rId42"/>
      <p:boldItalic r:id="rId43"/>
    </p:embeddedFont>
    <p:embeddedFont>
      <p:font typeface="Univers LT Pro 45 Light" panose="020B0403020202020204" pitchFamily="34" charset="0"/>
      <p:regular r:id="rId44"/>
      <p:bold r:id="rId45"/>
      <p:italic r:id="rId46"/>
    </p:embeddedFont>
    <p:embeddedFont>
      <p:font typeface="Univers LT Pro 85 XBlack" panose="020B0A04040702020204" pitchFamily="34" charset="0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hMIJ324YM1/QYEfXnHexSC06nm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377" autoAdjust="0"/>
  </p:normalViewPr>
  <p:slideViewPr>
    <p:cSldViewPr snapToGrid="0">
      <p:cViewPr varScale="1">
        <p:scale>
          <a:sx n="60" d="100"/>
          <a:sy n="60" d="100"/>
        </p:scale>
        <p:origin x="88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font" Target="fonts/font30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2.fntdata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font" Target="fonts/font28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font" Target="fonts/font29.fntdata"/><Relationship Id="rId20" Type="http://schemas.openxmlformats.org/officeDocument/2006/relationships/font" Target="fonts/font3.fntdata"/><Relationship Id="rId41" Type="http://schemas.openxmlformats.org/officeDocument/2006/relationships/font" Target="fonts/font24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9451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0979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127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58e6f25b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0" name="Google Shape;250;g258e6f25b92_0_0:notes"/>
          <p:cNvSpPr txBox="1">
            <a:spLocks noGrp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6449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248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19B7C-E915-E54D-B79B-EE6945E76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A0DD-0CC8-7B44-9145-F381488EBC8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10D50-05CF-2B44-A1E0-9D45AB2B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80A55-744E-D84E-A366-A084B2AA2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F0821-B95F-4640-9A83-2C88D1F0B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55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EC4305-9547-9843-9C82-EA7A6EDD68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8D08BF-C942-A840-8D12-6C728915A5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04840" y="3042946"/>
            <a:ext cx="6382320" cy="772107"/>
          </a:xfrm>
          <a:solidFill>
            <a:schemeClr val="bg1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rgbClr val="00AEE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3BE7CC5-4C79-1244-9F01-978F50A8D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630" y="5519146"/>
            <a:ext cx="1712559" cy="11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05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8D08BF-C942-A840-8D12-6C728915A5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7695" y="3042946"/>
            <a:ext cx="6416610" cy="772107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3E3CD12-986F-6F47-9FA6-50A812915E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78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1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1F3ECF-8109-7249-9325-13A2A94DC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8D08BF-C942-A840-8D12-6C728915A5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99125" y="3042946"/>
            <a:ext cx="6393750" cy="772107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3E3CD12-986F-6F47-9FA6-50A812915E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83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child&#10;&#10;Description automatically generated">
            <a:extLst>
              <a:ext uri="{FF2B5EF4-FFF2-40B4-BE49-F238E27FC236}">
                <a16:creationId xmlns:a16="http://schemas.microsoft.com/office/drawing/2014/main" id="{7D158540-510A-394B-9D44-2805DC685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" b="782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801195-34CB-DC40-927A-4A8DAEDBEF69}"/>
              </a:ext>
            </a:extLst>
          </p:cNvPr>
          <p:cNvSpPr txBox="1"/>
          <p:nvPr userDrawn="1"/>
        </p:nvSpPr>
        <p:spPr>
          <a:xfrm rot="5400000">
            <a:off x="11516504" y="445315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tx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Matas</a:t>
            </a:r>
            <a:endParaRPr lang="en-US" sz="800" b="0" i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55EF6537-FCE6-6C42-8DDB-2A986AEDA0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31F192-E7AE-ADFE-8324-3CA672C9DAC5}"/>
              </a:ext>
            </a:extLst>
          </p:cNvPr>
          <p:cNvSpPr txBox="1"/>
          <p:nvPr userDrawn="1"/>
        </p:nvSpPr>
        <p:spPr>
          <a:xfrm>
            <a:off x="452731" y="5775356"/>
            <a:ext cx="39010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1">
                <a:latin typeface="Arial" panose="020B0604020202020204" pitchFamily="34" charset="0"/>
                <a:cs typeface="Arial" panose="020B0604020202020204" pitchFamily="34" charset="0"/>
              </a:rPr>
              <a:t>"I wash my hands so germs don't get on them," </a:t>
            </a:r>
            <a:r>
              <a:rPr lang="en-GB" sz="1200" b="0" i="0">
                <a:latin typeface="Arial" panose="020B0604020202020204" pitchFamily="34" charset="0"/>
                <a:cs typeface="Arial" panose="020B0604020202020204" pitchFamily="34" charset="0"/>
              </a:rPr>
              <a:t>says </a:t>
            </a:r>
            <a:r>
              <a:rPr lang="en-GB" sz="1200" b="0" i="0" err="1">
                <a:latin typeface="Arial" panose="020B0604020202020204" pitchFamily="34" charset="0"/>
                <a:cs typeface="Arial" panose="020B0604020202020204" pitchFamily="34" charset="0"/>
              </a:rPr>
              <a:t>Dareen</a:t>
            </a:r>
            <a:r>
              <a:rPr lang="en-GB" sz="1200" b="0" i="0">
                <a:latin typeface="Arial" panose="020B0604020202020204" pitchFamily="34" charset="0"/>
                <a:cs typeface="Arial" panose="020B0604020202020204" pitchFamily="34" charset="0"/>
              </a:rPr>
              <a:t>, 6, at school in Jordan. UNICEF is supporting the Government of Jordan to improve water, sanitation and hygiene facilities in schools.</a:t>
            </a:r>
            <a:endParaRPr lang="en-US" sz="12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DB60B-451F-EBB4-5FC6-D7927576F5E3}"/>
              </a:ext>
            </a:extLst>
          </p:cNvPr>
          <p:cNvSpPr txBox="1">
            <a:spLocks/>
          </p:cNvSpPr>
          <p:nvPr userDrawn="1"/>
        </p:nvSpPr>
        <p:spPr>
          <a:xfrm>
            <a:off x="452731" y="333966"/>
            <a:ext cx="6416610" cy="772107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vert="horz" wrap="square" lIns="180000" tIns="180000" rIns="180000" bIns="3600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none" spc="0" baseline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076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B59ED46-C3B4-7640-A292-9563A0F767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13773" r="-15" b="1957"/>
          <a:stretch/>
        </p:blipFill>
        <p:spPr>
          <a:xfrm>
            <a:off x="0" y="0"/>
            <a:ext cx="1219383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9D7BD-B221-CE44-977E-46189A15DF9B}"/>
              </a:ext>
            </a:extLst>
          </p:cNvPr>
          <p:cNvSpPr txBox="1"/>
          <p:nvPr userDrawn="1"/>
        </p:nvSpPr>
        <p:spPr>
          <a:xfrm rot="5400000">
            <a:off x="11531242" y="445313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UNICEF/</a:t>
            </a:r>
            <a:r>
              <a:rPr lang="en-GB" sz="800" b="0" i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Mulala</a:t>
            </a:r>
            <a:endParaRPr lang="en-US" sz="8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E34638C-6902-BC44-AE0E-8F4B61FBFA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C953A3-C48C-C563-F3E5-AEBD5D4414EC}"/>
              </a:ext>
            </a:extLst>
          </p:cNvPr>
          <p:cNvSpPr txBox="1"/>
          <p:nvPr userDrawn="1"/>
        </p:nvSpPr>
        <p:spPr>
          <a:xfrm>
            <a:off x="296866" y="295061"/>
            <a:ext cx="2674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Anaelah</a:t>
            </a:r>
            <a:r>
              <a:rPr lang="en-GB"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3, receives polio vaccine drops during a UNICEF-supported immunisation campaign in Kinshasa, Democratic Republic of Congo.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1A2C18-5A57-D631-6EB1-5E72FE7336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955" y="5607926"/>
            <a:ext cx="6416610" cy="772107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609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holding a ball in front of other people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9E5D5364-B4BF-3574-57F8-EADBE7C496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0" b="2297"/>
          <a:stretch/>
        </p:blipFill>
        <p:spPr>
          <a:xfrm>
            <a:off x="0" y="7558"/>
            <a:ext cx="12192000" cy="68504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223A73-C9EE-6142-87A6-EE5302EC6B4F}"/>
              </a:ext>
            </a:extLst>
          </p:cNvPr>
          <p:cNvSpPr txBox="1"/>
          <p:nvPr userDrawn="1"/>
        </p:nvSpPr>
        <p:spPr>
          <a:xfrm rot="5400000">
            <a:off x="11421596" y="4158751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UNICEF/</a:t>
            </a:r>
            <a:r>
              <a:rPr lang="en-GB" sz="800" b="0" i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Chikondi</a:t>
            </a:r>
            <a:endParaRPr lang="en-US" sz="8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A0AFA88-AF95-6A4A-BBF8-3231F2ACB5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1B2B51-C309-4562-38A8-20F151B44010}"/>
              </a:ext>
            </a:extLst>
          </p:cNvPr>
          <p:cNvSpPr txBox="1"/>
          <p:nvPr userDrawn="1"/>
        </p:nvSpPr>
        <p:spPr>
          <a:xfrm>
            <a:off x="8188036" y="305493"/>
            <a:ext cx="3631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Steven, 14, plays football at a UNICEF–supported Children’s Corner in Malawi.</a:t>
            </a:r>
          </a:p>
          <a:p>
            <a:pPr algn="r"/>
            <a:endParaRPr lang="en-GB" sz="1200" b="0" i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0CC25E-99D2-1295-6FA1-E35331CA2B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955" y="5607926"/>
            <a:ext cx="6416610" cy="772107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611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in front of a chalkboard&#10;&#10;Description automatically generated with low confidence">
            <a:extLst>
              <a:ext uri="{FF2B5EF4-FFF2-40B4-BE49-F238E27FC236}">
                <a16:creationId xmlns:a16="http://schemas.microsoft.com/office/drawing/2014/main" id="{ACCE846E-837C-1F4C-B072-ABC615FAC3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" t="11136" r="1822" b="6007"/>
          <a:stretch/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8B8ABE-34FF-4A42-A334-1710582EB8F3}"/>
              </a:ext>
            </a:extLst>
          </p:cNvPr>
          <p:cNvSpPr txBox="1"/>
          <p:nvPr userDrawn="1"/>
        </p:nvSpPr>
        <p:spPr>
          <a:xfrm rot="5400000">
            <a:off x="11511090" y="461460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UNICEF/</a:t>
            </a:r>
            <a:r>
              <a:rPr lang="en-GB" sz="800" b="0" i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Taxta</a:t>
            </a:r>
            <a:endParaRPr lang="en-US" sz="8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B344DC0-C178-FE40-886C-0BAC10E2B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7A32BE-F015-E965-BCF5-100F981B58C6}"/>
              </a:ext>
            </a:extLst>
          </p:cNvPr>
          <p:cNvSpPr/>
          <p:nvPr userDrawn="1"/>
        </p:nvSpPr>
        <p:spPr>
          <a:xfrm>
            <a:off x="296867" y="195689"/>
            <a:ext cx="3943663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634648-3DBD-943E-90E5-E853059C76F0}"/>
              </a:ext>
            </a:extLst>
          </p:cNvPr>
          <p:cNvSpPr txBox="1"/>
          <p:nvPr userDrawn="1"/>
        </p:nvSpPr>
        <p:spPr>
          <a:xfrm>
            <a:off x="296866" y="295061"/>
            <a:ext cx="4092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Abdikarim's</a:t>
            </a:r>
            <a:r>
              <a:rPr lang="en-GB" sz="12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favourite subject is science. </a:t>
            </a:r>
            <a:r>
              <a:rPr lang="en-GB" sz="12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"I want to be a doctor or an engineer", </a:t>
            </a:r>
            <a:r>
              <a:rPr lang="en-GB" sz="12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 says in school in Somalia.</a:t>
            </a:r>
          </a:p>
          <a:p>
            <a:pPr algn="l"/>
            <a:endParaRPr lang="en-GB" sz="1200" b="0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72A92E-167D-EF12-064D-53A865EA50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955" y="5607926"/>
            <a:ext cx="6416610" cy="772107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089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sitting at a desk in a classroom&#10;&#10;Description automatically generated with medium confidence">
            <a:extLst>
              <a:ext uri="{FF2B5EF4-FFF2-40B4-BE49-F238E27FC236}">
                <a16:creationId xmlns:a16="http://schemas.microsoft.com/office/drawing/2014/main" id="{BB7EA63E-2542-A454-61C6-1B02920DEB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" t="17362" r="-1137"/>
          <a:stretch/>
        </p:blipFill>
        <p:spPr>
          <a:xfrm>
            <a:off x="-1" y="0"/>
            <a:ext cx="12407445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697EBCE2-35EC-D848-8FBA-82D3F2E022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9AA41E-3153-C641-9B67-D8EF9E9FAA85}"/>
              </a:ext>
            </a:extLst>
          </p:cNvPr>
          <p:cNvSpPr txBox="1"/>
          <p:nvPr userDrawn="1"/>
        </p:nvSpPr>
        <p:spPr>
          <a:xfrm rot="5400000">
            <a:off x="11531242" y="6197243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</a:t>
            </a:r>
            <a:r>
              <a:rPr lang="en-GB" sz="8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UNICEF</a:t>
            </a:r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/</a:t>
            </a:r>
            <a:r>
              <a:rPr lang="en-GB" sz="800" b="0" i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Bashizi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43CEB0-4FC8-FED6-E876-B15F6286AE4E}"/>
              </a:ext>
            </a:extLst>
          </p:cNvPr>
          <p:cNvSpPr txBox="1"/>
          <p:nvPr userDrawn="1"/>
        </p:nvSpPr>
        <p:spPr>
          <a:xfrm>
            <a:off x="296867" y="193461"/>
            <a:ext cx="52475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Dorcas, 10, says </a:t>
            </a:r>
            <a:r>
              <a:rPr lang="en-GB" sz="12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"I'm going to finish my primary education soon and go on to secondary school to be a boat captain." </a:t>
            </a:r>
            <a:r>
              <a:rPr lang="en-GB"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school near Goma, Democratic Republic of Congo, was rebuilt following a volcanic eruption. </a:t>
            </a:r>
          </a:p>
          <a:p>
            <a:pPr algn="l"/>
            <a:endParaRPr lang="en-GB" sz="1200" b="0" i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AB37468-DDFB-4277-3593-F2C783992A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955" y="5607926"/>
            <a:ext cx="6416610" cy="772107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653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writing on a whiteboard&#10;&#10;Description automatically generated">
            <a:extLst>
              <a:ext uri="{FF2B5EF4-FFF2-40B4-BE49-F238E27FC236}">
                <a16:creationId xmlns:a16="http://schemas.microsoft.com/office/drawing/2014/main" id="{DC165334-24D8-F3CD-3AF7-08F2C5354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1" b="4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E45975-3D5B-F441-928C-36291D0FB2F2}"/>
              </a:ext>
            </a:extLst>
          </p:cNvPr>
          <p:cNvSpPr txBox="1"/>
          <p:nvPr userDrawn="1"/>
        </p:nvSpPr>
        <p:spPr>
          <a:xfrm rot="5400000">
            <a:off x="11531242" y="6197243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</a:t>
            </a:r>
            <a:r>
              <a:rPr lang="en-GB" sz="8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UNICEF</a:t>
            </a:r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/Karimi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7773CCF4-865B-9A44-A6A3-2C708060E2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D5190E-43AA-8BAD-312D-C88310FFC66C}"/>
              </a:ext>
            </a:extLst>
          </p:cNvPr>
          <p:cNvSpPr txBox="1"/>
          <p:nvPr userDrawn="1"/>
        </p:nvSpPr>
        <p:spPr>
          <a:xfrm>
            <a:off x="296867" y="193461"/>
            <a:ext cx="34187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Najma, 6, in the UNICEF-supported Child Friendly Space for displaced children in Daikundi Province, Afghanistan. “</a:t>
            </a:r>
            <a:r>
              <a:rPr lang="en-GB" sz="1200"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favourite thing here is studying, especially numbers and mathematics</a:t>
            </a:r>
            <a:r>
              <a:rPr lang="en-GB"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she smiles.</a:t>
            </a:r>
          </a:p>
          <a:p>
            <a:pPr algn="l"/>
            <a:endParaRPr lang="en-GB" sz="12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A1A2E32-45C6-260B-5680-01B3531455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955" y="5607926"/>
            <a:ext cx="6416610" cy="772107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96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auses Happy Healthy">
  <p:cSld name="4 causes Happy Health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title"/>
          </p:nvPr>
        </p:nvSpPr>
        <p:spPr>
          <a:xfrm>
            <a:off x="359999" y="261443"/>
            <a:ext cx="11247589" cy="8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human face, person, toddler, clothing&#10;&#10;Description automatically generated">
            <a:extLst>
              <a:ext uri="{FF2B5EF4-FFF2-40B4-BE49-F238E27FC236}">
                <a16:creationId xmlns:a16="http://schemas.microsoft.com/office/drawing/2014/main" id="{4B0F8D60-CEE8-04DE-1987-2BDFA30CFE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7F9DE6-B0BB-E94A-BBCC-550AA8C2847A}"/>
              </a:ext>
            </a:extLst>
          </p:cNvPr>
          <p:cNvSpPr txBox="1"/>
          <p:nvPr userDrawn="1"/>
        </p:nvSpPr>
        <p:spPr>
          <a:xfrm rot="5400000">
            <a:off x="11370842" y="5981107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</a:t>
            </a:r>
            <a:r>
              <a:rPr lang="en-GB" sz="800" b="0" i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UNICEFSandag</a:t>
            </a:r>
            <a:endParaRPr lang="en-US" sz="8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79C7465A-9FD6-6947-AD0B-9AC91E3717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6A18E2-32BB-24B9-2456-E8A39154EEC6}"/>
              </a:ext>
            </a:extLst>
          </p:cNvPr>
          <p:cNvSpPr txBox="1"/>
          <p:nvPr userDrawn="1"/>
        </p:nvSpPr>
        <p:spPr>
          <a:xfrm>
            <a:off x="317405" y="295061"/>
            <a:ext cx="34129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2-year-old </a:t>
            </a:r>
            <a:r>
              <a:rPr lang="en-GB" sz="1200" b="0" i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Anirlan</a:t>
            </a:r>
            <a:r>
              <a:rPr lang="en-GB" sz="12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lives in Mongolia with her mother, </a:t>
            </a:r>
            <a:r>
              <a:rPr lang="en-GB" sz="1200" b="0" i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Otgonbayar</a:t>
            </a:r>
            <a:r>
              <a:rPr lang="en-GB" sz="12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UNICEF health worker, </a:t>
            </a:r>
            <a:r>
              <a:rPr lang="en-GB" sz="1200" b="0" i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Ogi</a:t>
            </a:r>
            <a:r>
              <a:rPr lang="en-GB" sz="12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travels hundreds of miles to vaccinate children in </a:t>
            </a:r>
            <a:r>
              <a:rPr lang="en-GB" sz="1200" b="0" i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Anirlan’s</a:t>
            </a:r>
            <a:r>
              <a:rPr lang="en-GB" sz="12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remote community.</a:t>
            </a:r>
            <a:endParaRPr lang="en-US" sz="12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48A032-44C7-B665-B69D-1C299D8D2F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955" y="5607926"/>
            <a:ext cx="6416610" cy="772107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396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holding a box&#10;&#10;Description automatically generated with low confidence">
            <a:extLst>
              <a:ext uri="{FF2B5EF4-FFF2-40B4-BE49-F238E27FC236}">
                <a16:creationId xmlns:a16="http://schemas.microsoft.com/office/drawing/2014/main" id="{FD787A29-255D-73BE-1C68-6CC0BB9139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8" b="116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06728B43-A881-824F-9062-0F0823C261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D475EB-B635-D443-A05E-63B780500DB6}"/>
              </a:ext>
            </a:extLst>
          </p:cNvPr>
          <p:cNvSpPr txBox="1"/>
          <p:nvPr userDrawn="1"/>
        </p:nvSpPr>
        <p:spPr>
          <a:xfrm rot="5400000">
            <a:off x="11452264" y="6118266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Issaa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BF51E5-329C-8083-1D92-FDC030C48DE6}"/>
              </a:ext>
            </a:extLst>
          </p:cNvPr>
          <p:cNvSpPr txBox="1"/>
          <p:nvPr userDrawn="1"/>
        </p:nvSpPr>
        <p:spPr>
          <a:xfrm>
            <a:off x="317406" y="295061"/>
            <a:ext cx="30596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Ali, 8, sheltering in a school following the devastating earthquakes in Syria, holds a box of clothes provided by UNICEF. </a:t>
            </a:r>
          </a:p>
          <a:p>
            <a:endParaRPr lang="en-GB" sz="1200" b="0" i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B1FE548-726D-E1A3-9C37-823E18885D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955" y="5607926"/>
            <a:ext cx="6416610" cy="772107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721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arent bo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sport, ball, sports equipment&#10;&#10;Description automatically generated">
            <a:extLst>
              <a:ext uri="{FF2B5EF4-FFF2-40B4-BE49-F238E27FC236}">
                <a16:creationId xmlns:a16="http://schemas.microsoft.com/office/drawing/2014/main" id="{985D798B-4116-08BA-0606-60D46D516A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5" t="-323" r="19523" b="1024"/>
          <a:stretch/>
        </p:blipFill>
        <p:spPr>
          <a:xfrm>
            <a:off x="-5356" y="-22349"/>
            <a:ext cx="6101356" cy="68803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870DF2-4455-3149-A14A-9AA96CF762C8}"/>
              </a:ext>
            </a:extLst>
          </p:cNvPr>
          <p:cNvSpPr txBox="1"/>
          <p:nvPr userDrawn="1"/>
        </p:nvSpPr>
        <p:spPr>
          <a:xfrm rot="16200000">
            <a:off x="-442867" y="5995535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tx1"/>
                </a:solidFill>
                <a:effectLst/>
                <a:latin typeface="Univers LT Pro 45 Light" panose="020B0403020202020204" pitchFamily="34" charset="77"/>
              </a:rPr>
              <a:t>© UNICEF/Mette</a:t>
            </a:r>
            <a:endParaRPr lang="en-US" sz="800" b="0" i="0">
              <a:solidFill>
                <a:schemeClr val="tx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ADCB709-ED65-0741-B289-5B4E347811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6002" y="608283"/>
            <a:ext cx="3373808" cy="699404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1CABC8AD-7222-F34B-9DC8-93443F8D48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5899" y="3681012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sub-heading</a:t>
            </a:r>
            <a:endParaRPr lang="en-US"/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3F15152C-B9F1-1C47-8AA6-A4AEDF174D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35898" y="1551132"/>
            <a:ext cx="5305425" cy="448808"/>
          </a:xfrm>
        </p:spPr>
        <p:txBody>
          <a:bodyPr lIns="0" rIns="90000"/>
          <a:lstStyle>
            <a:lvl1pPr marL="0" indent="0"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5ACB111-88C0-7C49-ACB4-E11D22B29D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5899" y="2141136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3C7D2DC5-51AB-754B-B99C-2DC72F97B4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5896" y="5471243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937"/>
              </a:buClr>
              <a:buFont typeface="+mj-lt"/>
              <a:buAutoNum type="arabicPeriod"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60A7AC5E-963B-0D4E-8617-70DC4C02B7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5898" y="4179743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937"/>
              </a:buClr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05E9D7-784D-090F-1DEE-D6A8A363749F}"/>
              </a:ext>
            </a:extLst>
          </p:cNvPr>
          <p:cNvSpPr/>
          <p:nvPr userDrawn="1"/>
        </p:nvSpPr>
        <p:spPr>
          <a:xfrm>
            <a:off x="296867" y="195689"/>
            <a:ext cx="5651740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187FA-5D7D-75D6-CCDD-A6022706F73C}"/>
              </a:ext>
            </a:extLst>
          </p:cNvPr>
          <p:cNvSpPr txBox="1"/>
          <p:nvPr userDrawn="1"/>
        </p:nvSpPr>
        <p:spPr>
          <a:xfrm>
            <a:off x="389945" y="300247"/>
            <a:ext cx="5512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Kuhatjiua</a:t>
            </a:r>
            <a:r>
              <a:rPr lang="en-US"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b="0" i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Nopoo</a:t>
            </a:r>
            <a:r>
              <a:rPr lang="en-US"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take part in </a:t>
            </a:r>
            <a:r>
              <a:rPr lang="en-US" sz="1200" b="0" i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Galz</a:t>
            </a:r>
            <a:r>
              <a:rPr lang="en-US"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Goals, a partnership between the Namibia Football Association and UNICEF, that empowers girls through sport. </a:t>
            </a:r>
          </a:p>
        </p:txBody>
      </p:sp>
    </p:spTree>
    <p:extLst>
      <p:ext uri="{BB962C8B-B14F-4D97-AF65-F5344CB8AC3E}">
        <p14:creationId xmlns:p14="http://schemas.microsoft.com/office/powerpoint/2010/main" val="1473668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parent bo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holding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12B3E80E-CFC1-AA68-231E-42447CF5C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6" t="-245" r="18152" b="245"/>
          <a:stretch/>
        </p:blipFill>
        <p:spPr>
          <a:xfrm>
            <a:off x="6096000" y="-16877"/>
            <a:ext cx="6096000" cy="68998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F3A560-1280-9B48-A5E5-0D34FA4E1F21}"/>
              </a:ext>
            </a:extLst>
          </p:cNvPr>
          <p:cNvSpPr txBox="1"/>
          <p:nvPr userDrawn="1"/>
        </p:nvSpPr>
        <p:spPr>
          <a:xfrm rot="5400000">
            <a:off x="11452265" y="506198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UNICEF/</a:t>
            </a:r>
            <a:r>
              <a:rPr lang="en-GB" sz="800" b="0" i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Catu</a:t>
            </a:r>
            <a:endParaRPr lang="en-US" sz="8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2E026-D4CE-E470-2275-418CB900AB88}"/>
              </a:ext>
            </a:extLst>
          </p:cNvPr>
          <p:cNvSpPr txBox="1"/>
          <p:nvPr userDrawn="1"/>
        </p:nvSpPr>
        <p:spPr>
          <a:xfrm>
            <a:off x="9621982" y="5932051"/>
            <a:ext cx="246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b="0" i="0">
                <a:solidFill>
                  <a:schemeClr val="bg1"/>
                </a:solidFill>
                <a:latin typeface="Univers LT Pro 45 Light" panose="020B0403020202020204" pitchFamily="34" charset="77"/>
              </a:rPr>
              <a:t>Inga, 6, attends the UNICEF </a:t>
            </a:r>
            <a:br>
              <a:rPr lang="en-GB" sz="1200" b="0" i="0">
                <a:solidFill>
                  <a:schemeClr val="bg1"/>
                </a:solidFill>
                <a:latin typeface="Univers LT Pro 45 Light" panose="020B0403020202020204" pitchFamily="34" charset="77"/>
              </a:rPr>
            </a:br>
            <a:r>
              <a:rPr lang="en-GB" sz="1200" b="0" i="0">
                <a:solidFill>
                  <a:schemeClr val="bg1"/>
                </a:solidFill>
                <a:latin typeface="Univers LT Pro 45 Light" panose="020B0403020202020204" pitchFamily="34" charset="77"/>
              </a:rPr>
              <a:t>Blue Dot centre in Romania, that supports families who have fled the war in Ukraine.</a:t>
            </a:r>
            <a:endParaRPr lang="en-US" sz="12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9B16968-5B92-8C8A-9FEC-4570C4B9B4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009" y="546529"/>
            <a:ext cx="3373808" cy="699404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3B9179C7-2EC2-13E8-02EA-C5C134DC32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06" y="3619258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sub-heading</a:t>
            </a:r>
            <a:endParaRPr lang="en-US"/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4194A663-6D24-FF04-72FC-1CEFCCCB99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2905" y="1489378"/>
            <a:ext cx="5305425" cy="448808"/>
          </a:xfrm>
        </p:spPr>
        <p:txBody>
          <a:bodyPr lIns="0" rIns="90000"/>
          <a:lstStyle>
            <a:lvl1pPr marL="0" indent="0"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62C8F17-1D90-6400-48CA-BF33E80124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2906" y="2079382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5B84CDC2-16EC-BBF8-FACD-1A6F0F75B3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903" y="5409489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937"/>
              </a:buClr>
              <a:buFont typeface="+mj-lt"/>
              <a:buAutoNum type="arabicPeriod"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E4C2FD22-09A6-9341-C065-80EE972749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2905" y="4117989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937"/>
              </a:buClr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</p:spTree>
    <p:extLst>
      <p:ext uri="{BB962C8B-B14F-4D97-AF65-F5344CB8AC3E}">
        <p14:creationId xmlns:p14="http://schemas.microsoft.com/office/powerpoint/2010/main" val="1212712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arent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in a white shirt reading a book&#10;&#10;Description automatically generated with low confidence">
            <a:extLst>
              <a:ext uri="{FF2B5EF4-FFF2-40B4-BE49-F238E27FC236}">
                <a16:creationId xmlns:a16="http://schemas.microsoft.com/office/drawing/2014/main" id="{617C704A-FCFF-2AD6-EB5E-C1E42464F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9" r="14745"/>
          <a:stretch/>
        </p:blipFill>
        <p:spPr>
          <a:xfrm>
            <a:off x="0" y="-1"/>
            <a:ext cx="6114288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90D7C3-F407-0742-AD72-6D2B4679CAC6}"/>
              </a:ext>
            </a:extLst>
          </p:cNvPr>
          <p:cNvSpPr txBox="1"/>
          <p:nvPr userDrawn="1"/>
        </p:nvSpPr>
        <p:spPr>
          <a:xfrm rot="16200000">
            <a:off x="-524289" y="6166825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Bunsak</a:t>
            </a:r>
            <a:endParaRPr lang="en-US" sz="8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540721-94A3-DCAF-F85A-14378588F7EF}"/>
              </a:ext>
            </a:extLst>
          </p:cNvPr>
          <p:cNvSpPr txBox="1"/>
          <p:nvPr userDrawn="1"/>
        </p:nvSpPr>
        <p:spPr>
          <a:xfrm>
            <a:off x="215446" y="173154"/>
            <a:ext cx="35772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>
                <a:solidFill>
                  <a:schemeClr val="bg1"/>
                </a:solidFill>
                <a:latin typeface="Univers LT Pro 45 Light" panose="020B0403020202020204" pitchFamily="34" charset="77"/>
              </a:rPr>
              <a:t>Heng, 12, a Grade 6 student at school near Phnom Penh, Cambodia. UNICEF is working with schools to help children catch-up on the learning lost during the COVID-19 school closures. </a:t>
            </a:r>
          </a:p>
          <a:p>
            <a:pPr algn="l"/>
            <a:endParaRPr lang="en-GB" sz="12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AB47264-6FF8-CA12-6490-228FACE80A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6002" y="608283"/>
            <a:ext cx="3373808" cy="699404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8DAE25E2-5763-6ACD-6DC5-AD9AE13C2A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5899" y="3681012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sub-heading</a:t>
            </a:r>
            <a:endParaRPr lang="en-US"/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90E1E063-AC69-014F-1B62-F10CE2C6CB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35898" y="1551132"/>
            <a:ext cx="5305425" cy="448808"/>
          </a:xfrm>
        </p:spPr>
        <p:txBody>
          <a:bodyPr lIns="0" rIns="90000"/>
          <a:lstStyle>
            <a:lvl1pPr marL="0" indent="0"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F898802-04AD-5BE2-50CC-9AE8667D29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5899" y="2141136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5F89046D-B5C6-2CEF-89E3-25F5E852518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5896" y="5471243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937"/>
              </a:buClr>
              <a:buFont typeface="+mj-lt"/>
              <a:buAutoNum type="arabicPeriod"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  <p:sp>
        <p:nvSpPr>
          <p:cNvPr id="12" name="Text Placeholder 32">
            <a:extLst>
              <a:ext uri="{FF2B5EF4-FFF2-40B4-BE49-F238E27FC236}">
                <a16:creationId xmlns:a16="http://schemas.microsoft.com/office/drawing/2014/main" id="{0637741B-44DC-ED94-0267-00C3BD2D8F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5898" y="4179743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937"/>
              </a:buClr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</p:spTree>
    <p:extLst>
      <p:ext uri="{BB962C8B-B14F-4D97-AF65-F5344CB8AC3E}">
        <p14:creationId xmlns:p14="http://schemas.microsoft.com/office/powerpoint/2010/main" val="962007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1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6B79801-24AD-D045-91A4-8CAA77B45F8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0"/>
            <a:ext cx="6095999" cy="6857999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000" b="1" i="0">
                <a:latin typeface="Univers LT Pro 45 Light" panose="020B0403020202020204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ICON TO ADD IMAGE/OBJECT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13E6965-0B9A-224F-B64D-FB7942606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8835"/>
            <a:ext cx="3426039" cy="699404"/>
          </a:xfrm>
          <a:solidFill>
            <a:schemeClr val="tx1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44F7200-DCFE-9945-9273-44E67D6992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638" y="3611564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subheading</a:t>
            </a:r>
            <a:endParaRPr lang="en-US"/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C5D0C60B-E163-B04A-AB8E-6DA0597ACB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8637" y="1481684"/>
            <a:ext cx="5467049" cy="448808"/>
          </a:xfrm>
        </p:spPr>
        <p:txBody>
          <a:bodyPr lIns="0" rIns="90000"/>
          <a:lstStyle>
            <a:lvl1pPr marL="0" indent="0">
              <a:buNone/>
              <a:defRPr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7" name="Text Placeholder 32">
            <a:extLst>
              <a:ext uri="{FF2B5EF4-FFF2-40B4-BE49-F238E27FC236}">
                <a16:creationId xmlns:a16="http://schemas.microsoft.com/office/drawing/2014/main" id="{E76B139B-DF4C-1A4B-9E23-23263EEEDD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638" y="4035425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FF00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28" name="Text Placeholder 32">
            <a:extLst>
              <a:ext uri="{FF2B5EF4-FFF2-40B4-BE49-F238E27FC236}">
                <a16:creationId xmlns:a16="http://schemas.microsoft.com/office/drawing/2014/main" id="{BD7000FD-8C77-2A4A-AAB0-4E86F9D62B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636" y="5326925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FF00"/>
              </a:buClr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64CCF1-48CB-AE46-BCEA-D8996EA06D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638" y="2071688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98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and objec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6B79801-24AD-D045-91A4-8CAA77B45F8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0"/>
            <a:ext cx="6095999" cy="6857999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ICON TO ADD IMAGE/OBJECT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0220960-3EED-D34B-22B2-60DACEE7AE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8835"/>
            <a:ext cx="3426039" cy="699404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4195A57D-E690-4772-6DE4-C83C50AB5F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638" y="3611564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subheading</a:t>
            </a:r>
            <a:endParaRPr lang="en-US"/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5E9735F7-2CEA-E514-96FE-EDD78EDEBD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8637" y="1481684"/>
            <a:ext cx="5467049" cy="448808"/>
          </a:xfrm>
        </p:spPr>
        <p:txBody>
          <a:bodyPr lIns="0" rIns="90000"/>
          <a:lstStyle>
            <a:lvl1pPr marL="0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A8721878-1226-65BA-FE88-4A4C2D483B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638" y="4035425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FF00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7CDC239D-8EE9-0442-09EF-02A21129D6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636" y="5326925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FF00"/>
              </a:buClr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A432F01-D206-709F-3014-311F418D78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638" y="2071688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56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objec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6B79801-24AD-D045-91A4-8CAA77B45F8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0"/>
            <a:ext cx="6095999" cy="6857999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000" b="1" i="0">
                <a:latin typeface="Univers LT Pro 45 Light" panose="020B0403020202020204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ICON TO ADD IMAGE/OBJECT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3AD3170-B1EB-A856-D7DC-394569292C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009" y="546529"/>
            <a:ext cx="3373808" cy="699404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549B4D83-65BB-6BC1-3B11-BD6EE808B1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06" y="3619258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sub-heading</a:t>
            </a:r>
            <a:endParaRPr lang="en-US"/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D6530740-5B2B-BF7B-14D1-238FA39183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2905" y="1489378"/>
            <a:ext cx="5305425" cy="448808"/>
          </a:xfrm>
        </p:spPr>
        <p:txBody>
          <a:bodyPr lIns="0" rIns="90000"/>
          <a:lstStyle>
            <a:lvl1pPr marL="0" indent="0"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D27D5F9-79BA-7DAE-496A-602B43B133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2906" y="2079382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EA9A184A-FEEE-C335-3DDB-B236ACE5E4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903" y="5409489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937"/>
              </a:buClr>
              <a:buFont typeface="+mj-lt"/>
              <a:buAutoNum type="arabicPeriod"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6F03B509-BD67-DE88-325C-0561CE1DFC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2905" y="4117989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937"/>
              </a:buClr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</p:spTree>
    <p:extLst>
      <p:ext uri="{BB962C8B-B14F-4D97-AF65-F5344CB8AC3E}">
        <p14:creationId xmlns:p14="http://schemas.microsoft.com/office/powerpoint/2010/main" val="4021570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object 1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823AF-C5AF-754B-8776-CA68455877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5988" y="531140"/>
            <a:ext cx="5589587" cy="5922909"/>
          </a:xfrm>
        </p:spPr>
        <p:txBody>
          <a:bodyPr anchor="ctr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latin typeface="Aleo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>
                <a:solidFill>
                  <a:schemeClr val="bg1"/>
                </a:solidFill>
              </a:rPr>
              <a:t>“Click to edit. Add a quote or stat here. You can pull out key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rgbClr val="FFFF00"/>
                </a:solidFill>
              </a:rPr>
              <a:t>words</a:t>
            </a:r>
            <a:r>
              <a:rPr lang="en-US" sz="2800">
                <a:solidFill>
                  <a:schemeClr val="bg1"/>
                </a:solidFill>
              </a:rPr>
              <a:t> or </a:t>
            </a:r>
            <a:r>
              <a:rPr lang="en-US" sz="2800">
                <a:solidFill>
                  <a:srgbClr val="FFFF00"/>
                </a:solidFill>
              </a:rPr>
              <a:t>phrases </a:t>
            </a:r>
            <a:r>
              <a:rPr lang="en-US" sz="2800">
                <a:solidFill>
                  <a:schemeClr val="bg1"/>
                </a:solidFill>
              </a:rPr>
              <a:t>in a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secondary </a:t>
            </a:r>
            <a:r>
              <a:rPr lang="en-US" sz="2800" err="1">
                <a:solidFill>
                  <a:schemeClr val="bg1"/>
                </a:solidFill>
              </a:rPr>
              <a:t>colour</a:t>
            </a:r>
            <a:r>
              <a:rPr lang="en-US" sz="2800">
                <a:solidFill>
                  <a:schemeClr val="bg1"/>
                </a:solidFill>
              </a:rPr>
              <a:t>.”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3E2D781-A8BF-5FB7-1229-CE3554232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8835"/>
            <a:ext cx="3426039" cy="699404"/>
          </a:xfrm>
          <a:solidFill>
            <a:schemeClr val="tx1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FA3300C1-B53F-21D1-FBA9-8260A19075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638" y="3611564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subheading</a:t>
            </a:r>
            <a:endParaRPr lang="en-US"/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389B0691-F416-B39B-8302-4786517BB9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8637" y="1481684"/>
            <a:ext cx="5467049" cy="448808"/>
          </a:xfrm>
        </p:spPr>
        <p:txBody>
          <a:bodyPr lIns="0" rIns="90000"/>
          <a:lstStyle>
            <a:lvl1pPr marL="0" indent="0">
              <a:buNone/>
              <a:defRPr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20F02B61-D0A7-A42D-FBA3-303C468E6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638" y="4035425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FF00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9591D67A-88C5-C189-70E6-306B215891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636" y="5326925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FF00"/>
              </a:buClr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8935CB1-98C2-DED2-A6DD-51EF3A0A491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638" y="2071688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43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and objec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6A2E7FF-FD1B-CF4D-BE4E-0C84862079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5988" y="531140"/>
            <a:ext cx="5589587" cy="5922909"/>
          </a:xfrm>
        </p:spPr>
        <p:txBody>
          <a:bodyPr anchor="ctr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latin typeface="Aleo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>
                <a:solidFill>
                  <a:schemeClr val="bg1"/>
                </a:solidFill>
              </a:rPr>
              <a:t>“Click to edit. Add a quote or stat here. You can pull out key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rgbClr val="FFFF00"/>
                </a:solidFill>
              </a:rPr>
              <a:t>words</a:t>
            </a:r>
            <a:r>
              <a:rPr lang="en-US" sz="2800">
                <a:solidFill>
                  <a:schemeClr val="bg1"/>
                </a:solidFill>
              </a:rPr>
              <a:t> or </a:t>
            </a:r>
            <a:r>
              <a:rPr lang="en-US" sz="2800">
                <a:solidFill>
                  <a:srgbClr val="FFFF00"/>
                </a:solidFill>
              </a:rPr>
              <a:t>phrases </a:t>
            </a:r>
            <a:r>
              <a:rPr lang="en-US" sz="2800">
                <a:solidFill>
                  <a:schemeClr val="bg1"/>
                </a:solidFill>
              </a:rPr>
              <a:t>in a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secondary </a:t>
            </a:r>
            <a:r>
              <a:rPr lang="en-US" sz="2800" err="1">
                <a:solidFill>
                  <a:schemeClr val="bg1"/>
                </a:solidFill>
              </a:rPr>
              <a:t>colour</a:t>
            </a:r>
            <a:r>
              <a:rPr lang="en-US" sz="2800">
                <a:solidFill>
                  <a:schemeClr val="bg1"/>
                </a:solidFill>
              </a:rPr>
              <a:t>.”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1CDAC09-3E1E-9D4C-EBC8-F8B45D88C0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8835"/>
            <a:ext cx="3426039" cy="699404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2CBD3132-39DF-33E8-AE65-90BA6D13BE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638" y="3611564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subheading</a:t>
            </a:r>
            <a:endParaRPr lang="en-US"/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D1AC0226-1A40-DD69-44A1-D5963D3C8E3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8637" y="1481684"/>
            <a:ext cx="5467049" cy="448808"/>
          </a:xfrm>
        </p:spPr>
        <p:txBody>
          <a:bodyPr lIns="0" rIns="90000"/>
          <a:lstStyle>
            <a:lvl1pPr marL="0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52B7E946-4CC7-878A-6EFC-E8674A32065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638" y="4035425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FF00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62C20F8B-1783-B89E-AEBA-C34DB11A12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636" y="5326925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FF00"/>
              </a:buClr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97BECEF-8DBA-3409-CB66-66ABDA2FCB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638" y="2071688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16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5" descr="PADD_TexturesBackground_07.jpg"/>
          <p:cNvPicPr preferRelativeResize="0"/>
          <p:nvPr/>
        </p:nvPicPr>
        <p:blipFill rotWithShape="1">
          <a:blip r:embed="rId2">
            <a:alphaModFix/>
          </a:blip>
          <a:srcRect t="18886"/>
          <a:stretch/>
        </p:blipFill>
        <p:spPr>
          <a:xfrm>
            <a:off x="-21155" y="0"/>
            <a:ext cx="12234310" cy="701709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and objec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823AF-C5AF-754B-8776-CA68455877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5988" y="531140"/>
            <a:ext cx="5589587" cy="5922909"/>
          </a:xfrm>
        </p:spPr>
        <p:txBody>
          <a:bodyPr anchor="ctr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solidFill>
                  <a:srgbClr val="00AEEF"/>
                </a:solidFill>
                <a:latin typeface="Aleo" pitchFamily="2" charset="77"/>
              </a:defRPr>
            </a:lvl1pPr>
          </a:lstStyle>
          <a:p>
            <a:pPr algn="ctr"/>
            <a:r>
              <a:rPr lang="en-US" sz="2800">
                <a:solidFill>
                  <a:srgbClr val="00AEEF"/>
                </a:solidFill>
              </a:rPr>
              <a:t>“Click to edit. Add a quote or stat here. You can pull out key </a:t>
            </a:r>
            <a:br>
              <a:rPr lang="en-US" sz="2800">
                <a:solidFill>
                  <a:srgbClr val="00AEEF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words</a:t>
            </a:r>
            <a:r>
              <a:rPr lang="en-US" sz="2800">
                <a:solidFill>
                  <a:srgbClr val="00AEEF"/>
                </a:solidFill>
              </a:rPr>
              <a:t> or </a:t>
            </a:r>
            <a:r>
              <a:rPr lang="en-US" sz="2800">
                <a:solidFill>
                  <a:schemeClr val="tx1"/>
                </a:solidFill>
              </a:rPr>
              <a:t>phrases </a:t>
            </a:r>
            <a:r>
              <a:rPr lang="en-US" sz="2800">
                <a:solidFill>
                  <a:srgbClr val="00AEEF"/>
                </a:solidFill>
              </a:rPr>
              <a:t>in a </a:t>
            </a:r>
            <a:br>
              <a:rPr lang="en-US" sz="2800">
                <a:solidFill>
                  <a:srgbClr val="00AEEF"/>
                </a:solidFill>
              </a:rPr>
            </a:br>
            <a:r>
              <a:rPr lang="en-US" sz="2800">
                <a:solidFill>
                  <a:srgbClr val="00AEEF"/>
                </a:solidFill>
              </a:rPr>
              <a:t>secondary </a:t>
            </a:r>
            <a:r>
              <a:rPr lang="en-US" sz="2800" err="1">
                <a:solidFill>
                  <a:srgbClr val="00AEEF"/>
                </a:solidFill>
              </a:rPr>
              <a:t>colour</a:t>
            </a:r>
            <a:r>
              <a:rPr lang="en-US" sz="2800">
                <a:solidFill>
                  <a:srgbClr val="00AEEF"/>
                </a:solidFill>
              </a:rPr>
              <a:t>.”</a:t>
            </a:r>
            <a:endParaRPr lang="en-GB" sz="2800">
              <a:solidFill>
                <a:srgbClr val="00AEEF"/>
              </a:solidFill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FAE95E8-D481-5BA9-93FC-BF6AE83096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009" y="546529"/>
            <a:ext cx="3373808" cy="699404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2B10AC1C-5B71-D0B9-D458-AA8CA9C5E8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06" y="3619258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sub-heading</a:t>
            </a:r>
            <a:endParaRPr lang="en-US"/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15224677-8F3E-CB7F-74EF-9E852393BA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2905" y="1489378"/>
            <a:ext cx="5305425" cy="448808"/>
          </a:xfrm>
        </p:spPr>
        <p:txBody>
          <a:bodyPr lIns="0" rIns="90000"/>
          <a:lstStyle>
            <a:lvl1pPr marL="0" indent="0"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6959256-46BF-6474-835A-DE3D03E0A9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2906" y="2079382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1D1BF0F2-6FE6-C9BF-4859-76C9F2F085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903" y="5409489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937"/>
              </a:buClr>
              <a:buFont typeface="+mj-lt"/>
              <a:buAutoNum type="arabicPeriod"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E70D8EE1-D750-CE31-A976-708E668939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2905" y="4117989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937"/>
              </a:buClr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</p:spTree>
    <p:extLst>
      <p:ext uri="{BB962C8B-B14F-4D97-AF65-F5344CB8AC3E}">
        <p14:creationId xmlns:p14="http://schemas.microsoft.com/office/powerpoint/2010/main" val="1621182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for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12996" y="-1"/>
            <a:ext cx="12179003" cy="6864737"/>
          </a:xfrm>
        </p:spPr>
        <p:txBody>
          <a:bodyPr anchor="ctr" anchorCtr="1"/>
          <a:lstStyle>
            <a:lvl1pPr marL="0" indent="0"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04059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for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12996" y="-1"/>
            <a:ext cx="12179003" cy="6864737"/>
          </a:xfrm>
        </p:spPr>
        <p:txBody>
          <a:bodyPr anchor="ctr" anchorCtr="1"/>
          <a:lstStyle>
            <a:lvl1pPr marL="0" indent="0"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BCBD3E5-51C1-C94F-93C2-520AD1472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98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9EBBDA-EB37-3445-A63B-3C71FC237395}"/>
              </a:ext>
            </a:extLst>
          </p:cNvPr>
          <p:cNvSpPr txBox="1"/>
          <p:nvPr userDrawn="1"/>
        </p:nvSpPr>
        <p:spPr>
          <a:xfrm rot="5400000">
            <a:off x="11454389" y="522170"/>
            <a:ext cx="12597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UNICEF/Sokol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898DDE-91D3-0B45-B1E8-8390493318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67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raising their hands&#10;&#10;Description automatically generated with medium confidence">
            <a:extLst>
              <a:ext uri="{FF2B5EF4-FFF2-40B4-BE49-F238E27FC236}">
                <a16:creationId xmlns:a16="http://schemas.microsoft.com/office/drawing/2014/main" id="{11DBEF1F-C7C5-A642-AA3C-6FE58155C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3" b="588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3BC055-63D2-7B4C-AA38-1B4DCD1B627F}"/>
              </a:ext>
            </a:extLst>
          </p:cNvPr>
          <p:cNvSpPr txBox="1"/>
          <p:nvPr userDrawn="1"/>
        </p:nvSpPr>
        <p:spPr>
          <a:xfrm rot="5400000">
            <a:off x="11452265" y="6118266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UNICEF/Al-Basha</a:t>
            </a:r>
            <a:endParaRPr lang="en-US"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74FC9EB1-7332-4D49-B349-AD68DC2CE0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2E32C0A-6D4C-3E4E-8CDC-D872D60D9D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83138"/>
            <a:ext cx="5440993" cy="772107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33E45A-96B3-382C-E8E8-C8FB67F79C92}"/>
              </a:ext>
            </a:extLst>
          </p:cNvPr>
          <p:cNvSpPr/>
          <p:nvPr userDrawn="1"/>
        </p:nvSpPr>
        <p:spPr>
          <a:xfrm>
            <a:off x="296867" y="172539"/>
            <a:ext cx="3838845" cy="119219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36D5F0-7738-0C50-6AC2-C387FA0CA705}"/>
              </a:ext>
            </a:extLst>
          </p:cNvPr>
          <p:cNvSpPr txBox="1"/>
          <p:nvPr userDrawn="1"/>
        </p:nvSpPr>
        <p:spPr>
          <a:xfrm>
            <a:off x="385395" y="263854"/>
            <a:ext cx="37503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err="1">
                <a:solidFill>
                  <a:schemeClr val="bg1"/>
                </a:solidFill>
                <a:effectLst>
                  <a:outerShdw blurRad="973532" sx="97073" sy="97073" algn="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Kholood</a:t>
            </a:r>
            <a:r>
              <a:rPr lang="en-GB" sz="1200" b="0" i="0">
                <a:solidFill>
                  <a:schemeClr val="bg1"/>
                </a:solidFill>
                <a:effectLst>
                  <a:outerShdw blurRad="973532" sx="97073" sy="97073" algn="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(middle row, right) at school in Taiz, Yemen, which is near a fighting zone. “I feel afraid when I walk to school because cars are speeding, and I’m scared of the shelling.” UNICEF is helping to pay teachers and supply school materials.</a:t>
            </a:r>
          </a:p>
          <a:p>
            <a:pPr algn="l"/>
            <a:endParaRPr lang="en-GB" sz="1200" b="0" i="0">
              <a:solidFill>
                <a:schemeClr val="bg1"/>
              </a:solidFill>
              <a:effectLst>
                <a:outerShdw blurRad="973532" sx="97073" sy="97073" algn="l" rotWithShape="0">
                  <a:prstClr val="black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800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y questions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F408A3E1-6305-F501-07FB-8B36F1728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7" b="9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FA9420-A04A-9C4A-8C23-80C54DA277F5}"/>
              </a:ext>
            </a:extLst>
          </p:cNvPr>
          <p:cNvSpPr txBox="1"/>
          <p:nvPr userDrawn="1"/>
        </p:nvSpPr>
        <p:spPr>
          <a:xfrm rot="5400000">
            <a:off x="-442868" y="616399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UNICEF/</a:t>
            </a:r>
            <a:r>
              <a:rPr lang="en-GB" sz="800" b="0" i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Dejongh</a:t>
            </a:r>
            <a:endParaRPr lang="en-US"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EF95C779-26BA-4B4F-89CC-F41238FC33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EA6E70-628D-2583-9EC1-9C096A2684E6}"/>
              </a:ext>
            </a:extLst>
          </p:cNvPr>
          <p:cNvSpPr txBox="1"/>
          <p:nvPr userDrawn="1"/>
        </p:nvSpPr>
        <p:spPr>
          <a:xfrm>
            <a:off x="8844735" y="5612278"/>
            <a:ext cx="31546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Tato </a:t>
            </a:r>
            <a:r>
              <a:rPr lang="en-GB" sz="1200" b="0" i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Guyo</a:t>
            </a:r>
            <a:r>
              <a:rPr lang="en-GB"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holds her 5-month-old baby Dessa. Tato regularly measures Dessa's arm with a MUAC measuring tape supplied by UNICEF Ethiopia to make sure any signs of low-weight are spotted early. </a:t>
            </a:r>
          </a:p>
          <a:p>
            <a:pPr algn="r"/>
            <a:endParaRPr lang="en-GB" sz="12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4CF55A3-F375-C2B3-3FD9-E6F7B25EFC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83138"/>
            <a:ext cx="5440993" cy="772107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6277722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EC4305-9547-9843-9C82-EA7A6EDD68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8D08BF-C942-A840-8D12-6C728915A5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6000" y="3035252"/>
            <a:ext cx="6120000" cy="787496"/>
          </a:xfrm>
          <a:solidFill>
            <a:schemeClr val="bg1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rgbClr val="00AEEF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3BE7CC5-4C79-1244-9F01-978F50A8D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630" y="5519146"/>
            <a:ext cx="1712559" cy="11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059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8D08BF-C942-A840-8D12-6C728915A5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6000" y="3035252"/>
            <a:ext cx="6120000" cy="787496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3E3CD12-986F-6F47-9FA6-50A812915E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78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1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1F3ECF-8109-7249-9325-13A2A94DC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8D08BF-C942-A840-8D12-6C728915A5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6000" y="3035252"/>
            <a:ext cx="6120000" cy="787496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3E3CD12-986F-6F47-9FA6-50A812915E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837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child&#10;&#10;Description automatically generated">
            <a:extLst>
              <a:ext uri="{FF2B5EF4-FFF2-40B4-BE49-F238E27FC236}">
                <a16:creationId xmlns:a16="http://schemas.microsoft.com/office/drawing/2014/main" id="{7D158540-510A-394B-9D44-2805DC685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" b="782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801195-34CB-DC40-927A-4A8DAEDBEF69}"/>
              </a:ext>
            </a:extLst>
          </p:cNvPr>
          <p:cNvSpPr txBox="1"/>
          <p:nvPr userDrawn="1"/>
        </p:nvSpPr>
        <p:spPr>
          <a:xfrm rot="5400000">
            <a:off x="11516504" y="445315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tx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err="1">
                <a:solidFill>
                  <a:schemeClr val="tx1"/>
                </a:solidFill>
                <a:effectLst/>
                <a:latin typeface="Univers LT Pro 45 Light" panose="020B0403020202020204" pitchFamily="34" charset="77"/>
              </a:rPr>
              <a:t>Matas</a:t>
            </a:r>
            <a:endParaRPr lang="en-US" sz="800" b="0" i="0">
              <a:solidFill>
                <a:schemeClr val="tx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8D08BF-C942-A840-8D12-6C728915A5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55EF6537-FCE6-6C42-8DDB-2A986AEDA0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76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copy">
  <p:cSld name="Simple copy">
    <p:bg>
      <p:bgPr>
        <a:solidFill>
          <a:srgbClr val="FFFF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B59ED46-C3B4-7640-A292-9563A0F767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13773" r="-15" b="1957"/>
          <a:stretch/>
        </p:blipFill>
        <p:spPr>
          <a:xfrm>
            <a:off x="0" y="0"/>
            <a:ext cx="1219383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9D7BD-B221-CE44-977E-46189A15DF9B}"/>
              </a:ext>
            </a:extLst>
          </p:cNvPr>
          <p:cNvSpPr txBox="1"/>
          <p:nvPr userDrawn="1"/>
        </p:nvSpPr>
        <p:spPr>
          <a:xfrm rot="5400000">
            <a:off x="11531242" y="445313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Mulala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A28B210-FB01-6342-9CA4-878DECCF1B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E34638C-6902-BC44-AE0E-8F4B61FBFA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092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outdoor, person, stone&#10;&#10;Description automatically generated">
            <a:extLst>
              <a:ext uri="{FF2B5EF4-FFF2-40B4-BE49-F238E27FC236}">
                <a16:creationId xmlns:a16="http://schemas.microsoft.com/office/drawing/2014/main" id="{27E9C8C3-D77B-4A45-B301-1E7F69DD6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1" r="29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223A73-C9EE-6142-87A6-EE5302EC6B4F}"/>
              </a:ext>
            </a:extLst>
          </p:cNvPr>
          <p:cNvSpPr txBox="1"/>
          <p:nvPr userDrawn="1"/>
        </p:nvSpPr>
        <p:spPr>
          <a:xfrm rot="5400000">
            <a:off x="11531242" y="452872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UNICEF/Lloyd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BF99775-F5EA-5845-ACD1-9BD83E928D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A0AFA88-AF95-6A4A-BBF8-3231F2ACB5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110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in front of a chalkboard&#10;&#10;Description automatically generated with low confidence">
            <a:extLst>
              <a:ext uri="{FF2B5EF4-FFF2-40B4-BE49-F238E27FC236}">
                <a16:creationId xmlns:a16="http://schemas.microsoft.com/office/drawing/2014/main" id="{ACCE846E-837C-1F4C-B072-ABC615FAC3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 b="6126"/>
          <a:stretch/>
        </p:blipFill>
        <p:spPr>
          <a:xfrm>
            <a:off x="17283" y="0"/>
            <a:ext cx="12174717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8B8ABE-34FF-4A42-A334-1710582EB8F3}"/>
              </a:ext>
            </a:extLst>
          </p:cNvPr>
          <p:cNvSpPr txBox="1"/>
          <p:nvPr userDrawn="1"/>
        </p:nvSpPr>
        <p:spPr>
          <a:xfrm rot="5400000">
            <a:off x="11511090" y="461460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Taxta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605744-ECCC-5F43-BA9C-300A45595B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B344DC0-C178-FE40-886C-0BAC10E2B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890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4414228B-EF6E-484C-B663-D727DB89A0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2" b="20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694ED0B-4933-CC4B-9BE5-E86656970C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1753" y="236144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9EBBDA-EB37-3445-A63B-3C71FC237395}"/>
              </a:ext>
            </a:extLst>
          </p:cNvPr>
          <p:cNvSpPr txBox="1"/>
          <p:nvPr userDrawn="1"/>
        </p:nvSpPr>
        <p:spPr>
          <a:xfrm rot="5400000">
            <a:off x="11454389" y="522170"/>
            <a:ext cx="12597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UNICEF/Sokol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898DDE-91D3-0B45-B1E8-8390493318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67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carrying a blue bag&#10;&#10;Description automatically generated with low confidence">
            <a:extLst>
              <a:ext uri="{FF2B5EF4-FFF2-40B4-BE49-F238E27FC236}">
                <a16:creationId xmlns:a16="http://schemas.microsoft.com/office/drawing/2014/main" id="{81C68240-0E04-0E4B-9E96-2CCD3C8E6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" t="4540" b="128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697EBCE2-35EC-D848-8FBA-82D3F2E022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9AA41E-3153-C641-9B67-D8EF9E9FAA85}"/>
              </a:ext>
            </a:extLst>
          </p:cNvPr>
          <p:cNvSpPr txBox="1"/>
          <p:nvPr userDrawn="1"/>
        </p:nvSpPr>
        <p:spPr>
          <a:xfrm rot="5400000">
            <a:off x="11531242" y="6197243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Dejongh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34FCCD-D679-0849-8184-A4C4F197C6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6534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B8F98692-D67D-D24C-B478-06CE0E612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4" b="4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E45975-3D5B-F441-928C-36291D0FB2F2}"/>
              </a:ext>
            </a:extLst>
          </p:cNvPr>
          <p:cNvSpPr txBox="1"/>
          <p:nvPr userDrawn="1"/>
        </p:nvSpPr>
        <p:spPr>
          <a:xfrm rot="5400000">
            <a:off x="11531242" y="6197243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Dejongh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7773CCF4-865B-9A44-A6A3-2C708060E2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CC0CE49-8703-6F4C-B416-E5B2915C97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968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carrying a child&#10;&#10;Description automatically generated with medium confidence">
            <a:extLst>
              <a:ext uri="{FF2B5EF4-FFF2-40B4-BE49-F238E27FC236}">
                <a16:creationId xmlns:a16="http://schemas.microsoft.com/office/drawing/2014/main" id="{23F6FCBE-7105-3D4F-9246-B468D785CD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" r="4073" b="12906"/>
          <a:stretch/>
        </p:blipFill>
        <p:spPr>
          <a:xfrm>
            <a:off x="0" y="0"/>
            <a:ext cx="1262625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7F9DE6-B0BB-E94A-BBCC-550AA8C2847A}"/>
              </a:ext>
            </a:extLst>
          </p:cNvPr>
          <p:cNvSpPr txBox="1"/>
          <p:nvPr userDrawn="1"/>
        </p:nvSpPr>
        <p:spPr>
          <a:xfrm rot="5400000">
            <a:off x="11886517" y="6118266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Babajanyan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79C7465A-9FD6-6947-AD0B-9AC91E3717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90B541F-A993-B649-8826-0F9DE36248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3963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holding a sign&#10;&#10;Description automatically generated with medium confidence">
            <a:extLst>
              <a:ext uri="{FF2B5EF4-FFF2-40B4-BE49-F238E27FC236}">
                <a16:creationId xmlns:a16="http://schemas.microsoft.com/office/drawing/2014/main" id="{AE105254-A386-EA4C-AFC8-6BEADBEBB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" b="134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06728B43-A881-824F-9062-0F0823C261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C579EE6-3A13-134B-A386-401AC95236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D475EB-B635-D443-A05E-63B780500DB6}"/>
              </a:ext>
            </a:extLst>
          </p:cNvPr>
          <p:cNvSpPr txBox="1"/>
          <p:nvPr userDrawn="1"/>
        </p:nvSpPr>
        <p:spPr>
          <a:xfrm rot="5400000">
            <a:off x="11452264" y="6118266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UNICEF/Al-Issa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507211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arent bo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aby walking on a dirt road&#10;&#10;Description automatically generated with low confidence">
            <a:extLst>
              <a:ext uri="{FF2B5EF4-FFF2-40B4-BE49-F238E27FC236}">
                <a16:creationId xmlns:a16="http://schemas.microsoft.com/office/drawing/2014/main" id="{F36267AA-06DB-7249-97B0-AC604B4097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1" t="13438" r="42259" b="1996"/>
          <a:stretch/>
        </p:blipFill>
        <p:spPr>
          <a:xfrm>
            <a:off x="-5355" y="1"/>
            <a:ext cx="6101355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870DF2-4455-3149-A14A-9AA96CF762C8}"/>
              </a:ext>
            </a:extLst>
          </p:cNvPr>
          <p:cNvSpPr txBox="1"/>
          <p:nvPr userDrawn="1"/>
        </p:nvSpPr>
        <p:spPr>
          <a:xfrm rot="16200000">
            <a:off x="-524290" y="6166825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Matas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ADCB709-ED65-0741-B289-5B4E347811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6002" y="600588"/>
            <a:ext cx="3186731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1CABC8AD-7222-F34B-9DC8-93443F8D48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5899" y="3681012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rgbClr val="00AEEF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/>
              <a:t>Click to edit sub-heading</a:t>
            </a:r>
            <a:endParaRPr lang="en-US"/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3F15152C-B9F1-1C47-8AA6-A4AEDF174D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35898" y="1551132"/>
            <a:ext cx="5305425" cy="448808"/>
          </a:xfrm>
        </p:spPr>
        <p:txBody>
          <a:bodyPr lIns="0" rIns="90000"/>
          <a:lstStyle>
            <a:lvl1pPr marL="0" indent="0">
              <a:buNone/>
              <a:defRPr b="1" i="0">
                <a:latin typeface="Univers LT Pro 85 XBlack" panose="020B0804030502020204" pitchFamily="34" charset="77"/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5ACB111-88C0-7C49-ACB4-E11D22B29D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5899" y="2141136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60A7AC5E-963B-0D4E-8617-70DC4C02B7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5898" y="4179743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937"/>
              </a:buClr>
              <a:defRPr sz="18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3C7D2DC5-51AB-754B-B99C-2DC72F97B4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5896" y="5471243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937"/>
              </a:buClr>
              <a:buFont typeface="+mj-lt"/>
              <a:buAutoNum type="arabicPeriod"/>
              <a:defRPr sz="18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</p:spTree>
    <p:extLst>
      <p:ext uri="{BB962C8B-B14F-4D97-AF65-F5344CB8AC3E}">
        <p14:creationId xmlns:p14="http://schemas.microsoft.com/office/powerpoint/2010/main" val="14736686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parent bo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group, crowd&#10;&#10;Description automatically generated">
            <a:extLst>
              <a:ext uri="{FF2B5EF4-FFF2-40B4-BE49-F238E27FC236}">
                <a16:creationId xmlns:a16="http://schemas.microsoft.com/office/drawing/2014/main" id="{811B3C1F-DE48-BE44-84E4-4DA05CF781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8" t="22904" r="20416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F3A560-1280-9B48-A5E5-0D34FA4E1F21}"/>
              </a:ext>
            </a:extLst>
          </p:cNvPr>
          <p:cNvSpPr txBox="1"/>
          <p:nvPr userDrawn="1"/>
        </p:nvSpPr>
        <p:spPr>
          <a:xfrm rot="5400000">
            <a:off x="11452265" y="6143246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Dejongh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11F93A4-C228-F843-9F26-8B47B8F1C0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9AD6D71F-36D3-9241-AF54-11F7648E99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638" y="3611564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rgbClr val="00AEEF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/>
              <a:t>Click to edit sub-heading</a:t>
            </a:r>
            <a:endParaRPr lang="en-US"/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F4C04A3D-CB22-0A49-97D0-5BA4C5664E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8637" y="1481684"/>
            <a:ext cx="5305425" cy="448808"/>
          </a:xfrm>
        </p:spPr>
        <p:txBody>
          <a:bodyPr lIns="0" rIns="90000"/>
          <a:lstStyle>
            <a:lvl1pPr marL="0" indent="0">
              <a:buNone/>
              <a:defRPr b="1" i="0">
                <a:latin typeface="Univers LT Pro 85 XBlack" panose="020B0804030502020204" pitchFamily="34" charset="77"/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A9C82D4-3C10-E142-9889-00D4EF3D25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638" y="2071688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108794B6-B7F9-6A46-BACB-E949B4648B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638" y="4035425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937"/>
              </a:buClr>
              <a:defRPr sz="18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39C3253F-B0B0-DB41-B8CE-F01AA9C257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636" y="5326925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937"/>
              </a:buClr>
              <a:buFont typeface="+mj-lt"/>
              <a:buAutoNum type="arabicPeriod"/>
              <a:defRPr sz="18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</p:spTree>
    <p:extLst>
      <p:ext uri="{BB962C8B-B14F-4D97-AF65-F5344CB8AC3E}">
        <p14:creationId xmlns:p14="http://schemas.microsoft.com/office/powerpoint/2010/main" val="121271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bg>
      <p:bgPr>
        <a:solidFill>
          <a:srgbClr val="FFFFFF">
            <a:alpha val="96078"/>
          </a:srgbClr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7" descr="Picture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0" y="5234399"/>
            <a:ext cx="9756058" cy="7455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arent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writing on a blackboard&#10;&#10;Description automatically generated">
            <a:extLst>
              <a:ext uri="{FF2B5EF4-FFF2-40B4-BE49-F238E27FC236}">
                <a16:creationId xmlns:a16="http://schemas.microsoft.com/office/drawing/2014/main" id="{513465E4-4110-A240-96F3-76D8EE5C4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4" t="17092" r="34060" b="583"/>
          <a:stretch/>
        </p:blipFill>
        <p:spPr>
          <a:xfrm>
            <a:off x="1" y="0"/>
            <a:ext cx="6096000" cy="68579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90D7C3-F407-0742-AD72-6D2B4679CAC6}"/>
              </a:ext>
            </a:extLst>
          </p:cNvPr>
          <p:cNvSpPr txBox="1"/>
          <p:nvPr userDrawn="1"/>
        </p:nvSpPr>
        <p:spPr>
          <a:xfrm rot="16200000">
            <a:off x="-524289" y="6166825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Noorani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0971B6A-3C27-4844-8231-F1BBFFEE3C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6002" y="600588"/>
            <a:ext cx="3186731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0568E147-7B99-AB4E-87BD-2A6E5E4C1F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5899" y="3681012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rgbClr val="00AEEF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/>
              <a:t>Click to edit sub-heading</a:t>
            </a:r>
            <a:endParaRPr lang="en-US"/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9B82D579-7705-DA4E-8F72-031AA3ACA3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35898" y="1551132"/>
            <a:ext cx="5305425" cy="448808"/>
          </a:xfrm>
        </p:spPr>
        <p:txBody>
          <a:bodyPr lIns="0" rIns="90000"/>
          <a:lstStyle>
            <a:lvl1pPr marL="0" indent="0">
              <a:buNone/>
              <a:defRPr b="1" i="0">
                <a:latin typeface="Univers LT Pro 85 XBlack" panose="020B0804030502020204" pitchFamily="34" charset="77"/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F9A46698-EC9E-B948-AAB6-297953D1AF4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5899" y="2141136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  <p:sp>
        <p:nvSpPr>
          <p:cNvPr id="25" name="Text Placeholder 32">
            <a:extLst>
              <a:ext uri="{FF2B5EF4-FFF2-40B4-BE49-F238E27FC236}">
                <a16:creationId xmlns:a16="http://schemas.microsoft.com/office/drawing/2014/main" id="{6F95AD97-5A5B-4E4E-BB5F-514681B19D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5898" y="4179743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937"/>
              </a:buClr>
              <a:defRPr sz="18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C4A51ABF-E0D2-BE43-A416-1F6A52F0A8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5896" y="5471243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937"/>
              </a:buClr>
              <a:buFont typeface="+mj-lt"/>
              <a:buAutoNum type="arabicPeriod"/>
              <a:defRPr sz="18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</p:spTree>
    <p:extLst>
      <p:ext uri="{BB962C8B-B14F-4D97-AF65-F5344CB8AC3E}">
        <p14:creationId xmlns:p14="http://schemas.microsoft.com/office/powerpoint/2010/main" val="9620072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1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6B79801-24AD-D045-91A4-8CAA77B45F8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0"/>
            <a:ext cx="6095999" cy="6857999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000" b="1" i="0">
                <a:latin typeface="Univers LT Pro 45 Light" panose="020B0403020202020204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ICON TO ADD IMAGE/OBJECT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13E6965-0B9A-224F-B64D-FB7942606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chemeClr val="tx1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44F7200-DCFE-9945-9273-44E67D6992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638" y="3611564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/>
              <a:t>Click to edit subheading</a:t>
            </a:r>
            <a:endParaRPr lang="en-US"/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C5D0C60B-E163-B04A-AB8E-6DA0597ACB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8637" y="1481684"/>
            <a:ext cx="5467049" cy="448808"/>
          </a:xfrm>
        </p:spPr>
        <p:txBody>
          <a:bodyPr lIns="0" rIns="90000"/>
          <a:lstStyle>
            <a:lvl1pPr marL="0" indent="0">
              <a:buNone/>
              <a:defRPr b="1" i="0">
                <a:solidFill>
                  <a:schemeClr val="tx1"/>
                </a:solidFill>
                <a:latin typeface="Univers LT Pro 85 XBlack" panose="020B0804030502020204" pitchFamily="34" charset="77"/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7" name="Text Placeholder 32">
            <a:extLst>
              <a:ext uri="{FF2B5EF4-FFF2-40B4-BE49-F238E27FC236}">
                <a16:creationId xmlns:a16="http://schemas.microsoft.com/office/drawing/2014/main" id="{E76B139B-DF4C-1A4B-9E23-23263EEEDD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638" y="4035425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FF00"/>
              </a:buClr>
              <a:defRPr sz="1800" b="0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28" name="Text Placeholder 32">
            <a:extLst>
              <a:ext uri="{FF2B5EF4-FFF2-40B4-BE49-F238E27FC236}">
                <a16:creationId xmlns:a16="http://schemas.microsoft.com/office/drawing/2014/main" id="{BD7000FD-8C77-2A4A-AAB0-4E86F9D62B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636" y="5326925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FF00"/>
              </a:buClr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64CCF1-48CB-AE46-BCEA-D8996EA06D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638" y="2071688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98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and objec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6B79801-24AD-D045-91A4-8CAA77B45F8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0"/>
            <a:ext cx="6095999" cy="6857999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ICON TO ADD IMAGE/OBJECT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13E6965-0B9A-224F-B64D-FB7942606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44F7200-DCFE-9945-9273-44E67D6992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638" y="3611564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rgbClr val="00AEEF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/>
              <a:t>Click to edit sub-heading</a:t>
            </a:r>
            <a:endParaRPr lang="en-US"/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C5D0C60B-E163-B04A-AB8E-6DA0597ACB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8637" y="1481684"/>
            <a:ext cx="5467049" cy="448808"/>
          </a:xfrm>
        </p:spPr>
        <p:txBody>
          <a:bodyPr lIns="0" rIns="90000"/>
          <a:lstStyle>
            <a:lvl1pPr marL="0" indent="0">
              <a:buNone/>
              <a:defRPr b="1" i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7" name="Text Placeholder 32">
            <a:extLst>
              <a:ext uri="{FF2B5EF4-FFF2-40B4-BE49-F238E27FC236}">
                <a16:creationId xmlns:a16="http://schemas.microsoft.com/office/drawing/2014/main" id="{E76B139B-DF4C-1A4B-9E23-23263EEEDD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638" y="4035425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FF00"/>
              </a:buClr>
              <a:defRPr sz="1800" b="0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28" name="Text Placeholder 32">
            <a:extLst>
              <a:ext uri="{FF2B5EF4-FFF2-40B4-BE49-F238E27FC236}">
                <a16:creationId xmlns:a16="http://schemas.microsoft.com/office/drawing/2014/main" id="{BD7000FD-8C77-2A4A-AAB0-4E86F9D62B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636" y="5326925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FF00"/>
              </a:buClr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64CCF1-48CB-AE46-BCEA-D8996EA06D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638" y="2071688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565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objec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6B79801-24AD-D045-91A4-8CAA77B45F8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0"/>
            <a:ext cx="6095999" cy="6857999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000" b="1" i="0">
                <a:latin typeface="Univers LT Pro 45 Light" panose="020B0403020202020204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ICON TO ADD IMAGE/OBJECT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DE4915-8F76-AB49-9590-D6122C4834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099BF44-277F-CD47-80F6-ADBE4478B2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638" y="3611564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rgbClr val="00AEEF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/>
              <a:t>Click to edit sub-heading</a:t>
            </a:r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D398BE-B6E7-D047-BA41-3EEF947B41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8637" y="1481684"/>
            <a:ext cx="5305425" cy="448808"/>
          </a:xfrm>
        </p:spPr>
        <p:txBody>
          <a:bodyPr lIns="0" rIns="90000"/>
          <a:lstStyle>
            <a:lvl1pPr marL="0" indent="0">
              <a:buNone/>
              <a:defRPr b="1" i="0">
                <a:latin typeface="Univers LT Pro 85 XBlack" panose="020B0804030502020204" pitchFamily="34" charset="77"/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7C993EE9-E58A-7E4B-B4EB-2294621E94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638" y="2071688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F6709CB-D11A-7948-8AAE-9615AE189B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638" y="4035425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937"/>
              </a:buClr>
              <a:defRPr sz="18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BD0CE0E7-E129-234F-8A68-84DB95925F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636" y="5326925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937"/>
              </a:buClr>
              <a:buFont typeface="+mj-lt"/>
              <a:buAutoNum type="arabicPeriod"/>
              <a:defRPr sz="18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</p:spTree>
    <p:extLst>
      <p:ext uri="{BB962C8B-B14F-4D97-AF65-F5344CB8AC3E}">
        <p14:creationId xmlns:p14="http://schemas.microsoft.com/office/powerpoint/2010/main" val="40215709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object 1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13E6965-0B9A-224F-B64D-FB7942606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chemeClr val="tx1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44F7200-DCFE-9945-9273-44E67D6992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638" y="3611564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/>
              <a:t>Click to edit subheading</a:t>
            </a:r>
            <a:endParaRPr lang="en-US"/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C5D0C60B-E163-B04A-AB8E-6DA0597ACB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8637" y="1481684"/>
            <a:ext cx="5467049" cy="448808"/>
          </a:xfrm>
        </p:spPr>
        <p:txBody>
          <a:bodyPr lIns="0" rIns="90000"/>
          <a:lstStyle>
            <a:lvl1pPr marL="0" indent="0">
              <a:buNone/>
              <a:defRPr b="1" i="0">
                <a:solidFill>
                  <a:schemeClr val="tx1"/>
                </a:solidFill>
                <a:latin typeface="Univers LT Pro 85 XBlack" panose="020B0804030502020204" pitchFamily="34" charset="77"/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7" name="Text Placeholder 32">
            <a:extLst>
              <a:ext uri="{FF2B5EF4-FFF2-40B4-BE49-F238E27FC236}">
                <a16:creationId xmlns:a16="http://schemas.microsoft.com/office/drawing/2014/main" id="{E76B139B-DF4C-1A4B-9E23-23263EEEDD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638" y="4035425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FF00"/>
              </a:buClr>
              <a:defRPr sz="1800" b="0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28" name="Text Placeholder 32">
            <a:extLst>
              <a:ext uri="{FF2B5EF4-FFF2-40B4-BE49-F238E27FC236}">
                <a16:creationId xmlns:a16="http://schemas.microsoft.com/office/drawing/2014/main" id="{BD7000FD-8C77-2A4A-AAB0-4E86F9D62B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636" y="5326925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FF00"/>
              </a:buClr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64CCF1-48CB-AE46-BCEA-D8996EA06D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638" y="2071688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823AF-C5AF-754B-8776-CA68455877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5988" y="531140"/>
            <a:ext cx="5589587" cy="5922909"/>
          </a:xfrm>
        </p:spPr>
        <p:txBody>
          <a:bodyPr anchor="ctr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latin typeface="Aleo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>
                <a:solidFill>
                  <a:schemeClr val="bg1"/>
                </a:solidFill>
              </a:rPr>
              <a:t>“Click to edit. Add a quote or stat here. You can pull out key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rgbClr val="FFFF00"/>
                </a:solidFill>
              </a:rPr>
              <a:t>words</a:t>
            </a:r>
            <a:r>
              <a:rPr lang="en-US" sz="2800">
                <a:solidFill>
                  <a:schemeClr val="bg1"/>
                </a:solidFill>
              </a:rPr>
              <a:t> or </a:t>
            </a:r>
            <a:r>
              <a:rPr lang="en-US" sz="2800">
                <a:solidFill>
                  <a:srgbClr val="FFFF00"/>
                </a:solidFill>
              </a:rPr>
              <a:t>phrases </a:t>
            </a:r>
            <a:r>
              <a:rPr lang="en-US" sz="2800">
                <a:solidFill>
                  <a:schemeClr val="bg1"/>
                </a:solidFill>
              </a:rPr>
              <a:t>in a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secondary </a:t>
            </a:r>
            <a:r>
              <a:rPr lang="en-US" sz="2800" err="1">
                <a:solidFill>
                  <a:schemeClr val="bg1"/>
                </a:solidFill>
              </a:rPr>
              <a:t>colour</a:t>
            </a:r>
            <a:r>
              <a:rPr lang="en-US" sz="2800">
                <a:solidFill>
                  <a:schemeClr val="bg1"/>
                </a:solidFill>
              </a:rPr>
              <a:t>.”</a:t>
            </a:r>
            <a:endParaRPr lang="en-GB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432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and objec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13E6965-0B9A-224F-B64D-FB7942606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44F7200-DCFE-9945-9273-44E67D6992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638" y="3611564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rgbClr val="00AEEF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/>
              <a:t>Click to edit subheading</a:t>
            </a:r>
            <a:endParaRPr lang="en-US"/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C5D0C60B-E163-B04A-AB8E-6DA0597ACB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8637" y="1481684"/>
            <a:ext cx="5467049" cy="448808"/>
          </a:xfrm>
        </p:spPr>
        <p:txBody>
          <a:bodyPr lIns="0" rIns="90000"/>
          <a:lstStyle>
            <a:lvl1pPr marL="0" indent="0">
              <a:buNone/>
              <a:defRPr b="1" i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7" name="Text Placeholder 32">
            <a:extLst>
              <a:ext uri="{FF2B5EF4-FFF2-40B4-BE49-F238E27FC236}">
                <a16:creationId xmlns:a16="http://schemas.microsoft.com/office/drawing/2014/main" id="{E76B139B-DF4C-1A4B-9E23-23263EEEDD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638" y="4035425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FF00"/>
              </a:buClr>
              <a:defRPr sz="1800" b="0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28" name="Text Placeholder 32">
            <a:extLst>
              <a:ext uri="{FF2B5EF4-FFF2-40B4-BE49-F238E27FC236}">
                <a16:creationId xmlns:a16="http://schemas.microsoft.com/office/drawing/2014/main" id="{BD7000FD-8C77-2A4A-AAB0-4E86F9D62B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636" y="5326925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FF00"/>
              </a:buClr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64CCF1-48CB-AE46-BCEA-D8996EA06D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638" y="2071688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6A2E7FF-FD1B-CF4D-BE4E-0C84862079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5988" y="531140"/>
            <a:ext cx="5589587" cy="5922909"/>
          </a:xfrm>
        </p:spPr>
        <p:txBody>
          <a:bodyPr anchor="ctr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latin typeface="Aleo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>
                <a:solidFill>
                  <a:schemeClr val="bg1"/>
                </a:solidFill>
              </a:rPr>
              <a:t>“Click to edit. Add a quote or stat here. You can pull out key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rgbClr val="FFFF00"/>
                </a:solidFill>
              </a:rPr>
              <a:t>words</a:t>
            </a:r>
            <a:r>
              <a:rPr lang="en-US" sz="2800">
                <a:solidFill>
                  <a:schemeClr val="bg1"/>
                </a:solidFill>
              </a:rPr>
              <a:t> or </a:t>
            </a:r>
            <a:r>
              <a:rPr lang="en-US" sz="2800">
                <a:solidFill>
                  <a:srgbClr val="FFFF00"/>
                </a:solidFill>
              </a:rPr>
              <a:t>phrases </a:t>
            </a:r>
            <a:r>
              <a:rPr lang="en-US" sz="2800">
                <a:solidFill>
                  <a:schemeClr val="bg1"/>
                </a:solidFill>
              </a:rPr>
              <a:t>in a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secondary </a:t>
            </a:r>
            <a:r>
              <a:rPr lang="en-US" sz="2800" err="1">
                <a:solidFill>
                  <a:schemeClr val="bg1"/>
                </a:solidFill>
              </a:rPr>
              <a:t>colour</a:t>
            </a:r>
            <a:r>
              <a:rPr lang="en-US" sz="2800">
                <a:solidFill>
                  <a:schemeClr val="bg1"/>
                </a:solidFill>
              </a:rPr>
              <a:t>.”</a:t>
            </a:r>
            <a:endParaRPr lang="en-GB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4167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and objec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13E6965-0B9A-224F-B64D-FB7942606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44F7200-DCFE-9945-9273-44E67D6992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638" y="3611564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rgbClr val="00AEEF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/>
              <a:t>Click to edit subheading</a:t>
            </a:r>
            <a:endParaRPr lang="en-US"/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C5D0C60B-E163-B04A-AB8E-6DA0597ACB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8637" y="1481684"/>
            <a:ext cx="5467049" cy="448808"/>
          </a:xfrm>
        </p:spPr>
        <p:txBody>
          <a:bodyPr lIns="0" rIns="90000"/>
          <a:lstStyle>
            <a:lvl1pPr marL="0" indent="0">
              <a:buNone/>
              <a:defRPr b="1" i="0">
                <a:solidFill>
                  <a:schemeClr val="tx1"/>
                </a:solidFill>
                <a:latin typeface="Univers LT Pro 85 XBlack" panose="020B0804030502020204" pitchFamily="34" charset="77"/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7" name="Text Placeholder 32">
            <a:extLst>
              <a:ext uri="{FF2B5EF4-FFF2-40B4-BE49-F238E27FC236}">
                <a16:creationId xmlns:a16="http://schemas.microsoft.com/office/drawing/2014/main" id="{E76B139B-DF4C-1A4B-9E23-23263EEEDD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638" y="4035425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937"/>
              </a:buClr>
              <a:defRPr sz="18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28" name="Text Placeholder 32">
            <a:extLst>
              <a:ext uri="{FF2B5EF4-FFF2-40B4-BE49-F238E27FC236}">
                <a16:creationId xmlns:a16="http://schemas.microsoft.com/office/drawing/2014/main" id="{BD7000FD-8C77-2A4A-AAB0-4E86F9D62B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636" y="5326925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937"/>
              </a:buClr>
              <a:buFont typeface="+mj-lt"/>
              <a:buAutoNum type="arabicPeriod"/>
              <a:defRPr sz="18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64CCF1-48CB-AE46-BCEA-D8996EA06D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638" y="2071688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823AF-C5AF-754B-8776-CA68455877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5988" y="531140"/>
            <a:ext cx="5589587" cy="5922909"/>
          </a:xfrm>
        </p:spPr>
        <p:txBody>
          <a:bodyPr anchor="ctr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solidFill>
                  <a:srgbClr val="00AEEF"/>
                </a:solidFill>
                <a:latin typeface="Aleo" pitchFamily="2" charset="77"/>
              </a:defRPr>
            </a:lvl1pPr>
          </a:lstStyle>
          <a:p>
            <a:pPr algn="ctr"/>
            <a:r>
              <a:rPr lang="en-US" sz="2800">
                <a:solidFill>
                  <a:srgbClr val="00AEEF"/>
                </a:solidFill>
              </a:rPr>
              <a:t>“Click to edit. Add a quote or stat here. You can pull out key </a:t>
            </a:r>
            <a:br>
              <a:rPr lang="en-US" sz="2800">
                <a:solidFill>
                  <a:srgbClr val="00AEEF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words</a:t>
            </a:r>
            <a:r>
              <a:rPr lang="en-US" sz="2800">
                <a:solidFill>
                  <a:srgbClr val="00AEEF"/>
                </a:solidFill>
              </a:rPr>
              <a:t> or </a:t>
            </a:r>
            <a:r>
              <a:rPr lang="en-US" sz="2800">
                <a:solidFill>
                  <a:schemeClr val="tx1"/>
                </a:solidFill>
              </a:rPr>
              <a:t>phrases </a:t>
            </a:r>
            <a:r>
              <a:rPr lang="en-US" sz="2800">
                <a:solidFill>
                  <a:srgbClr val="00AEEF"/>
                </a:solidFill>
              </a:rPr>
              <a:t>in a </a:t>
            </a:r>
            <a:br>
              <a:rPr lang="en-US" sz="2800">
                <a:solidFill>
                  <a:srgbClr val="00AEEF"/>
                </a:solidFill>
              </a:rPr>
            </a:br>
            <a:r>
              <a:rPr lang="en-US" sz="2800">
                <a:solidFill>
                  <a:srgbClr val="00AEEF"/>
                </a:solidFill>
              </a:rPr>
              <a:t>secondary </a:t>
            </a:r>
            <a:r>
              <a:rPr lang="en-US" sz="2800" err="1">
                <a:solidFill>
                  <a:srgbClr val="00AEEF"/>
                </a:solidFill>
              </a:rPr>
              <a:t>colour</a:t>
            </a:r>
            <a:r>
              <a:rPr lang="en-US" sz="2800">
                <a:solidFill>
                  <a:srgbClr val="00AEEF"/>
                </a:solidFill>
              </a:rPr>
              <a:t>.”</a:t>
            </a:r>
            <a:endParaRPr lang="en-GB" sz="2800">
              <a:solidFill>
                <a:srgbClr val="00AE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824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for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12996" y="-1"/>
            <a:ext cx="12179003" cy="6864737"/>
          </a:xfrm>
        </p:spPr>
        <p:txBody>
          <a:bodyPr anchor="ctr" anchorCtr="1"/>
          <a:lstStyle>
            <a:lvl1pPr marL="0" indent="0">
              <a:buNone/>
              <a:defRPr sz="3200" b="1" i="0">
                <a:latin typeface="Univers LT Pro 45 Light" panose="020B0403020202020204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040594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for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12996" y="-1"/>
            <a:ext cx="12179003" cy="6864737"/>
          </a:xfrm>
        </p:spPr>
        <p:txBody>
          <a:bodyPr anchor="ctr" anchorCtr="1"/>
          <a:lstStyle>
            <a:lvl1pPr marL="0" indent="0">
              <a:buNone/>
              <a:defRPr sz="3200" b="1" i="0">
                <a:latin typeface="Univers LT Pro 45 Light" panose="020B0403020202020204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BCBD3E5-51C1-C94F-93C2-520AD1472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982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raising their hands&#10;&#10;Description automatically generated with medium confidence">
            <a:extLst>
              <a:ext uri="{FF2B5EF4-FFF2-40B4-BE49-F238E27FC236}">
                <a16:creationId xmlns:a16="http://schemas.microsoft.com/office/drawing/2014/main" id="{11DBEF1F-C7C5-A642-AA3C-6FE58155C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3" b="588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3BC055-63D2-7B4C-AA38-1B4DCD1B627F}"/>
              </a:ext>
            </a:extLst>
          </p:cNvPr>
          <p:cNvSpPr txBox="1"/>
          <p:nvPr userDrawn="1"/>
        </p:nvSpPr>
        <p:spPr>
          <a:xfrm rot="5400000">
            <a:off x="11452265" y="6118266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b="0" i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© UNICEF/Al-Basha</a:t>
            </a:r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74FC9EB1-7332-4D49-B349-AD68DC2CE0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2E32C0A-6D4C-3E4E-8CDC-D872D60D9D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5224257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GB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496800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ny questions">
  <p:cSld name="1_Any questions">
    <p:bg>
      <p:bgPr>
        <a:solidFill>
          <a:srgbClr val="FFFFFF">
            <a:alpha val="96078"/>
          </a:srgbClr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8" descr="Picture 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8"/>
          <p:cNvSpPr txBox="1">
            <a:spLocks noGrp="1"/>
          </p:cNvSpPr>
          <p:nvPr>
            <p:ph type="title"/>
          </p:nvPr>
        </p:nvSpPr>
        <p:spPr>
          <a:xfrm>
            <a:off x="-3" y="5167888"/>
            <a:ext cx="8219665" cy="1022574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cap="none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y questions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ground&#10;&#10;Description automatically generated">
            <a:extLst>
              <a:ext uri="{FF2B5EF4-FFF2-40B4-BE49-F238E27FC236}">
                <a16:creationId xmlns:a16="http://schemas.microsoft.com/office/drawing/2014/main" id="{62B298E2-0F22-BC40-A2EA-513B720D7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1" b="95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FA9420-A04A-9C4A-8C23-80C54DA277F5}"/>
              </a:ext>
            </a:extLst>
          </p:cNvPr>
          <p:cNvSpPr txBox="1"/>
          <p:nvPr userDrawn="1"/>
        </p:nvSpPr>
        <p:spPr>
          <a:xfrm rot="5400000">
            <a:off x="11452265" y="6118266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b="0" i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© UNICEF/</a:t>
            </a:r>
            <a:r>
              <a:rPr lang="en-GB" sz="800" b="0" i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Dejongh</a:t>
            </a:r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EF95C779-26BA-4B4F-89CC-F41238FC33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02640B2-5C62-5346-B320-A8ACB94652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5224257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GB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627772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for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12996" y="-1"/>
            <a:ext cx="12179003" cy="6864737"/>
          </a:xfrm>
        </p:spPr>
        <p:txBody>
          <a:bodyPr anchor="ctr" anchorCtr="1"/>
          <a:lstStyle>
            <a:lvl1pPr marL="0" indent="0">
              <a:buNone/>
              <a:defRPr sz="3200" b="1" i="0">
                <a:latin typeface="Univers LT Pro 45 Light" panose="020B0403020202020204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BCBD3E5-51C1-C94F-93C2-520AD1472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27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EE4F9-C0B2-CB45-B738-5E98FE7D1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91E69D-4331-8F43-8939-FD6354535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0A6AE-BB5D-DB43-963E-7EFD9ECCD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A0DD-0CC8-7B44-9145-F381488EBC8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5421F-F797-B743-9BA8-A81860330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E1CEA-C343-5A4B-8D07-47D81066E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F0821-B95F-4640-9A83-2C88D1F0B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77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12B9C-A439-5C43-B58F-40997F878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F9840-7215-9940-8CC4-20A77F102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1A027-4B06-AB4B-BEAB-C3873521A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A0DD-0CC8-7B44-9145-F381488EBC8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EA397-A833-5B48-A89D-D2B26F72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C10CD-D9E3-5645-8798-86E2D799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F0821-B95F-4640-9A83-2C88D1F0B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69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42" Type="http://schemas.openxmlformats.org/officeDocument/2006/relationships/slideLayout" Target="../slideLayouts/slideLayout52.xml"/><Relationship Id="rId47" Type="http://schemas.openxmlformats.org/officeDocument/2006/relationships/slideLayout" Target="../slideLayouts/slideLayout57.xml"/><Relationship Id="rId50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slideLayout" Target="../slideLayouts/slideLayout50.xml"/><Relationship Id="rId45" Type="http://schemas.openxmlformats.org/officeDocument/2006/relationships/slideLayout" Target="../slideLayouts/slideLayout55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53.xml"/><Relationship Id="rId48" Type="http://schemas.openxmlformats.org/officeDocument/2006/relationships/slideLayout" Target="../slideLayouts/slideLayout58.xml"/><Relationship Id="rId8" Type="http://schemas.openxmlformats.org/officeDocument/2006/relationships/slideLayout" Target="../slideLayouts/slideLayout18.xml"/><Relationship Id="rId51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30.xml"/><Relationship Id="rId41" Type="http://schemas.openxmlformats.org/officeDocument/2006/relationships/slideLayout" Target="../slideLayouts/slideLayout51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E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359999" y="261443"/>
            <a:ext cx="11247589" cy="8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764" r:id="rId7"/>
    <p:sldLayoutId id="2147483765" r:id="rId8"/>
    <p:sldLayoutId id="2147483766" r:id="rId9"/>
    <p:sldLayoutId id="214748376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08ABE-55A1-4A23-B61E-3C88C2D89DA1}" type="datetimeFigureOut">
              <a:rPr lang="en-GB" smtClean="0"/>
              <a:t>24/11/2023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C3E42-53AE-43BD-AB25-A5BDE1EE9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18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24" r:id="rId26"/>
    <p:sldLayoutId id="2147483725" r:id="rId27"/>
    <p:sldLayoutId id="2147483726" r:id="rId28"/>
    <p:sldLayoutId id="2147483688" r:id="rId29"/>
    <p:sldLayoutId id="2147483689" r:id="rId30"/>
    <p:sldLayoutId id="2147483693" r:id="rId31"/>
    <p:sldLayoutId id="2147483697" r:id="rId32"/>
    <p:sldLayoutId id="2147483679" r:id="rId33"/>
    <p:sldLayoutId id="2147483698" r:id="rId34"/>
    <p:sldLayoutId id="2147483681" r:id="rId35"/>
    <p:sldLayoutId id="2147483680" r:id="rId36"/>
    <p:sldLayoutId id="2147483686" r:id="rId37"/>
    <p:sldLayoutId id="2147483706" r:id="rId38"/>
    <p:sldLayoutId id="2147483727" r:id="rId39"/>
    <p:sldLayoutId id="2147483709" r:id="rId40"/>
    <p:sldLayoutId id="2147483694" r:id="rId41"/>
    <p:sldLayoutId id="2147483733" r:id="rId42"/>
    <p:sldLayoutId id="2147483728" r:id="rId43"/>
    <p:sldLayoutId id="2147483734" r:id="rId44"/>
    <p:sldLayoutId id="2147483736" r:id="rId45"/>
    <p:sldLayoutId id="2147483735" r:id="rId46"/>
    <p:sldLayoutId id="2147483715" r:id="rId47"/>
    <p:sldLayoutId id="2147483737" r:id="rId48"/>
    <p:sldLayoutId id="2147483696" r:id="rId49"/>
    <p:sldLayoutId id="2147483722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Univers LT Pro 85 XBlack" panose="020B08040305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57.xml"/><Relationship Id="rId1" Type="http://schemas.openxmlformats.org/officeDocument/2006/relationships/video" Target="https://www.youtube.com/embed/IwXORFPhVA0?feature=oembed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2E92EE7-6402-A607-E852-996E5D7D33D8}"/>
              </a:ext>
            </a:extLst>
          </p:cNvPr>
          <p:cNvGrpSpPr/>
          <p:nvPr/>
        </p:nvGrpSpPr>
        <p:grpSpPr>
          <a:xfrm>
            <a:off x="0" y="0"/>
            <a:ext cx="12385964" cy="6994566"/>
            <a:chOff x="-103012" y="-52422"/>
            <a:chExt cx="12189386" cy="6858000"/>
          </a:xfrm>
        </p:grpSpPr>
        <p:pic>
          <p:nvPicPr>
            <p:cNvPr id="6" name="Picture 5" descr="A group of women posing for a photo&#10;&#10;Description automatically generated with medium confidence">
              <a:extLst>
                <a:ext uri="{FF2B5EF4-FFF2-40B4-BE49-F238E27FC236}">
                  <a16:creationId xmlns:a16="http://schemas.microsoft.com/office/drawing/2014/main" id="{D86ADB46-52E7-AFF4-5B83-1FDB4D570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0398" y="-52422"/>
              <a:ext cx="12186772" cy="6858000"/>
            </a:xfrm>
            <a:prstGeom prst="rect">
              <a:avLst/>
            </a:prstGeom>
          </p:spPr>
        </p:pic>
        <p:sp>
          <p:nvSpPr>
            <p:cNvPr id="7" name="Part 1A: Climate Change Quiz">
              <a:extLst>
                <a:ext uri="{FF2B5EF4-FFF2-40B4-BE49-F238E27FC236}">
                  <a16:creationId xmlns:a16="http://schemas.microsoft.com/office/drawing/2014/main" id="{B525B8C9-5117-C06E-E21C-BC9D147E5C68}"/>
                </a:ext>
              </a:extLst>
            </p:cNvPr>
            <p:cNvSpPr txBox="1"/>
            <p:nvPr/>
          </p:nvSpPr>
          <p:spPr>
            <a:xfrm>
              <a:off x="-103012" y="3550248"/>
              <a:ext cx="6078814" cy="2446824"/>
            </a:xfrm>
            <a:prstGeom prst="rect">
              <a:avLst/>
            </a:prstGeom>
            <a:solidFill>
              <a:schemeClr val="tx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</a:ext>
            </a:extLst>
          </p:spPr>
          <p:txBody>
            <a:bodyPr wrap="square" lIns="114300" tIns="114300" rIns="114300" bIns="11430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marL="285750" indent="-285750" algn="l" rtl="0" fontAlgn="base">
                <a:buFont typeface="Arial" panose="020B0604020202020204" pitchFamily="34" charset="0"/>
                <a:buChar char="•"/>
              </a:pPr>
              <a:r>
                <a:rPr lang="en-GB" sz="1800" b="0" i="0" u="none" strike="noStrike" dirty="0"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Welcome! We are delighted to see so many of you here already. We will start promptly at 1.30pm so why not </a:t>
              </a:r>
              <a:r>
                <a:rPr lang="en-GB" sz="1800" b="1" i="0" u="none" strike="noStrike" dirty="0"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say hi in the Q&amp;A </a:t>
              </a:r>
              <a:r>
                <a:rPr lang="en-GB" sz="1800" b="0" i="0" u="none" strike="noStrike" dirty="0"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function while you wait, and let us know the name of your school.</a:t>
              </a:r>
              <a:endPara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endParaRPr>
            </a:p>
            <a:p>
              <a:pPr marL="285750" indent="-285750" algn="l" rtl="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FFFFFF"/>
                  </a:solidFill>
                  <a:latin typeface="Arial" panose="020B0604020202020204" pitchFamily="34" charset="0"/>
                </a:rPr>
                <a:t>You can u</a:t>
              </a:r>
              <a:r>
                <a:rPr lang="en-GB" sz="1800" b="0" i="0" u="none" strike="noStrike" dirty="0"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se the Q&amp;A during the webinar to ask </a:t>
              </a:r>
              <a:r>
                <a:rPr lang="en-GB" sz="1800" b="1" i="0" u="none" strike="noStrike" dirty="0"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questions, </a:t>
              </a:r>
              <a:r>
                <a:rPr lang="en-GB" sz="1800" b="0" i="0" u="none" strike="noStrike" dirty="0"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share </a:t>
              </a:r>
              <a:r>
                <a:rPr lang="en-GB" sz="1800" b="1" i="0" u="none" strike="noStrike" dirty="0"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comments</a:t>
              </a:r>
              <a:r>
                <a:rPr lang="en-GB" sz="1800" b="0" i="0" u="none" strike="noStrike" dirty="0"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 or </a:t>
              </a:r>
              <a:r>
                <a:rPr lang="en-GB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ideas</a:t>
              </a:r>
              <a:r>
                <a:rPr lang="en-GB" sz="1800" b="0" i="0" u="none" strike="noStrike" dirty="0"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.</a:t>
              </a:r>
              <a:r>
                <a:rPr lang="en-GB" sz="1800" b="0" i="0" dirty="0"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​</a:t>
              </a:r>
              <a:endParaRPr lang="en-GB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endParaRPr>
            </a:p>
            <a:p>
              <a:pPr marL="285750" indent="-285750" algn="l" rtl="0" fontAlgn="base">
                <a:buFont typeface="Arial" panose="020B0604020202020204" pitchFamily="34" charset="0"/>
                <a:buChar char="•"/>
              </a:pPr>
              <a:r>
                <a:rPr lang="en-GB" sz="1800" b="0" i="0" u="none" strike="noStrike" dirty="0"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Please </a:t>
              </a:r>
              <a:r>
                <a:rPr lang="en-GB" sz="1800" b="1" i="0" u="none" strike="noStrike" dirty="0"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do not record </a:t>
              </a:r>
              <a:r>
                <a:rPr lang="en-GB" sz="1800" b="0" i="0" u="none" strike="noStrike" dirty="0"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this event in any way, including taking </a:t>
              </a:r>
              <a:r>
                <a:rPr lang="en-GB" sz="1800" b="1" i="0" u="none" strike="noStrike" dirty="0"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screenshots.</a:t>
              </a:r>
              <a:endParaRPr lang="en-GB" sz="2000" cap="none" spc="0" dirty="0">
                <a:latin typeface="Arial"/>
                <a:cs typeface="Arial"/>
              </a:endParaRPr>
            </a:p>
          </p:txBody>
        </p:sp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5707EC7D-A896-F1D2-B1E1-9AC9F0689E19}"/>
                </a:ext>
              </a:extLst>
            </p:cNvPr>
            <p:cNvSpPr/>
            <p:nvPr/>
          </p:nvSpPr>
          <p:spPr>
            <a:xfrm>
              <a:off x="8882264" y="179289"/>
              <a:ext cx="3191118" cy="796144"/>
            </a:xfrm>
            <a:prstGeom prst="rect">
              <a:avLst/>
            </a:prstGeom>
            <a:solidFill>
              <a:srgbClr val="00AEEF"/>
            </a:solidFill>
            <a:ln w="12700">
              <a:miter lim="400000"/>
            </a:ln>
          </p:spPr>
          <p:txBody>
            <a:bodyPr lIns="45718" tIns="45718" rIns="45718" bIns="45718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endParaRPr/>
            </a:p>
          </p:txBody>
        </p:sp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87FFED10-A251-F84E-7FC9-8C21F6B8D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13941" y="-52422"/>
              <a:ext cx="2743200" cy="1246909"/>
            </a:xfrm>
            <a:prstGeom prst="rect">
              <a:avLst/>
            </a:prstGeom>
          </p:spPr>
        </p:pic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E8A239D0-4B05-251D-67C9-2369137BD31A}"/>
                </a:ext>
              </a:extLst>
            </p:cNvPr>
            <p:cNvSpPr/>
            <p:nvPr/>
          </p:nvSpPr>
          <p:spPr>
            <a:xfrm>
              <a:off x="-103012" y="5968561"/>
              <a:ext cx="11177269" cy="644539"/>
            </a:xfrm>
            <a:prstGeom prst="rect">
              <a:avLst/>
            </a:prstGeom>
            <a:solidFill>
              <a:srgbClr val="00AEEF"/>
            </a:solidFill>
            <a:ln w="12700">
              <a:miter lim="400000"/>
            </a:ln>
          </p:spPr>
          <p:txBody>
            <a:bodyPr lIns="45718" tIns="45718" rIns="45718" bIns="45718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2" name="Part 2A: It’s My Right – Activity Quiz">
              <a:extLst>
                <a:ext uri="{FF2B5EF4-FFF2-40B4-BE49-F238E27FC236}">
                  <a16:creationId xmlns:a16="http://schemas.microsoft.com/office/drawing/2014/main" id="{8C5038F3-627F-B7DC-41F5-8B25CBC8585E}"/>
                </a:ext>
              </a:extLst>
            </p:cNvPr>
            <p:cNvSpPr txBox="1"/>
            <p:nvPr/>
          </p:nvSpPr>
          <p:spPr>
            <a:xfrm>
              <a:off x="-103012" y="5955000"/>
              <a:ext cx="11383360" cy="7232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  </a:ext>
            </a:extLst>
          </p:spPr>
          <p:txBody>
            <a:bodyPr wrap="square" lIns="114300" tIns="114300" rIns="114300" bIns="11430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</a:rPr>
                <a:t>OUTRIGHT WORLD CHILDREN’S DAY EVENT 2023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Google Shape;37;p1">
            <a:extLst>
              <a:ext uri="{FF2B5EF4-FFF2-40B4-BE49-F238E27FC236}">
                <a16:creationId xmlns:a16="http://schemas.microsoft.com/office/drawing/2014/main" id="{8CBDA279-B9FD-B6D4-F0FB-1E8C8EA2A59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1212" y="-26211"/>
            <a:ext cx="1831302" cy="183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re-Event Announcement">
            <a:hlinkClick r:id="" action="ppaction://media"/>
            <a:extLst>
              <a:ext uri="{FF2B5EF4-FFF2-40B4-BE49-F238E27FC236}">
                <a16:creationId xmlns:a16="http://schemas.microsoft.com/office/drawing/2014/main" id="{7CA61814-D224-7FF2-3DB6-6BD76FA18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0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EFF9AD9-41A2-4A44-93B1-FAEC12F68D7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0515600" cy="13255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8F7522-584E-8A4E-9C97-3C49F5F7A1CD}"/>
              </a:ext>
            </a:extLst>
          </p:cNvPr>
          <p:cNvSpPr txBox="1"/>
          <p:nvPr/>
        </p:nvSpPr>
        <p:spPr>
          <a:xfrm>
            <a:off x="397933" y="566239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400" dirty="0">
                <a:solidFill>
                  <a:schemeClr val="bg1"/>
                </a:solidFill>
                <a:latin typeface="HGSMinchoE" panose="02020800000000000000" pitchFamily="18" charset="-128"/>
                <a:ea typeface="HGSMinchoE" panose="02020800000000000000" pitchFamily="18" charset="-128"/>
              </a:rPr>
              <a:t>Why are we doing this?</a:t>
            </a:r>
            <a:endParaRPr lang="en-US" sz="5400" dirty="0">
              <a:solidFill>
                <a:schemeClr val="bg1"/>
              </a:solidFill>
              <a:latin typeface="HGSMinchoE" panose="02020800000000000000" pitchFamily="18" charset="-128"/>
              <a:ea typeface="HGSMinchoE" panose="02020800000000000000" pitchFamily="18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CFC19A-A1E8-AF4F-8E39-755CEBB1A350}"/>
              </a:ext>
            </a:extLst>
          </p:cNvPr>
          <p:cNvSpPr txBox="1"/>
          <p:nvPr/>
        </p:nvSpPr>
        <p:spPr>
          <a:xfrm>
            <a:off x="259645" y="1753224"/>
            <a:ext cx="108599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u="sng" dirty="0">
                <a:latin typeface="Cambria" panose="020F0502020204030204" pitchFamily="34" charset="0"/>
              </a:rPr>
              <a:t>THE CLIMATE CRISIS IS A CHILDS RIGHTS CRISIS</a:t>
            </a:r>
          </a:p>
          <a:p>
            <a:pPr algn="l"/>
            <a:endParaRPr lang="en-GB" sz="3600" b="1" u="sng" dirty="0">
              <a:latin typeface="Cambria" panose="020F0502020204030204" pitchFamily="34" charset="0"/>
            </a:endParaRPr>
          </a:p>
          <a:p>
            <a:pPr algn="l"/>
            <a:r>
              <a:rPr lang="en-GB" sz="3600" dirty="0">
                <a:latin typeface="Cambria" panose="020F0502020204030204" pitchFamily="34" charset="0"/>
              </a:rPr>
              <a:t>Our lives are impacted and surrounded by the ‘big’ problem of climate change. However, if we demand action for our community we can make a difference.</a:t>
            </a:r>
          </a:p>
          <a:p>
            <a:pPr algn="l"/>
            <a:endParaRPr lang="en-US" sz="3600" b="1" u="sng" dirty="0">
              <a:latin typeface="Cambria" panose="020F050202020403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51914FA-E8F5-6747-BEF8-F21E05E7C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133" y="4667256"/>
            <a:ext cx="2568224" cy="21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22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49ED700-DDAC-D9D4-74B7-CA9097227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380" y="1450873"/>
            <a:ext cx="7563239" cy="395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26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DCFC73A-6FD3-0CC4-A5B8-93CF2A3C3B82}"/>
              </a:ext>
            </a:extLst>
          </p:cNvPr>
          <p:cNvSpPr>
            <a:spLocks noGrp="1"/>
          </p:cNvSpPr>
          <p:nvPr/>
        </p:nvSpPr>
        <p:spPr>
          <a:xfrm>
            <a:off x="528741" y="221792"/>
            <a:ext cx="5305322" cy="1253402"/>
          </a:xfrm>
          <a:prstGeom prst="rect">
            <a:avLst/>
          </a:prstGeom>
          <a:solidFill>
            <a:srgbClr val="00AEEF"/>
          </a:solidFill>
        </p:spPr>
        <p:txBody>
          <a:bodyPr vert="horz" wrap="square" lIns="144000" tIns="144000" rIns="10800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 spc="100" baseline="0">
                <a:solidFill>
                  <a:schemeClr val="bg1"/>
                </a:solidFill>
                <a:latin typeface="Univers LT Pro 85 XBlack" panose="020B08040305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cap="all" dirty="0"/>
              <a:t>The campaign action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81A8B8E-882E-7EE1-24D3-4D9FCCECD928}"/>
              </a:ext>
            </a:extLst>
          </p:cNvPr>
          <p:cNvSpPr>
            <a:spLocks noGrp="1"/>
          </p:cNvSpPr>
          <p:nvPr/>
        </p:nvSpPr>
        <p:spPr>
          <a:xfrm>
            <a:off x="528638" y="1695449"/>
            <a:ext cx="5305425" cy="499885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Univers LT Pro 45 Light" panose="020B0403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B43718-E6BF-7A18-E1C5-45E39A8150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488" t="12794" r="11043" b="5239"/>
          <a:stretch/>
        </p:blipFill>
        <p:spPr>
          <a:xfrm>
            <a:off x="6255657" y="188686"/>
            <a:ext cx="5776686" cy="65056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401623-6C9F-918A-CB6A-778450F4D9E1}"/>
              </a:ext>
            </a:extLst>
          </p:cNvPr>
          <p:cNvSpPr txBox="1"/>
          <p:nvPr/>
        </p:nvSpPr>
        <p:spPr>
          <a:xfrm>
            <a:off x="528638" y="1681005"/>
            <a:ext cx="452233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Univers LT Pro 45 Light" panose="020B0403020202020204" pitchFamily="34" charset="0"/>
              </a:rPr>
              <a:t>What is it?</a:t>
            </a:r>
          </a:p>
          <a:p>
            <a:r>
              <a:rPr lang="en-GB" sz="2000" dirty="0">
                <a:latin typeface="Univers LT Pro 45 Light" panose="020B0403020202020204" pitchFamily="34" charset="0"/>
              </a:rPr>
              <a:t>Send a </a:t>
            </a:r>
            <a:r>
              <a:rPr lang="en-GB" sz="2000" i="1" dirty="0">
                <a:latin typeface="Univers LT Pro 45 Light" panose="020B0403020202020204" pitchFamily="34" charset="0"/>
              </a:rPr>
              <a:t>Good Luck</a:t>
            </a:r>
            <a:r>
              <a:rPr lang="en-GB" sz="2000" dirty="0">
                <a:latin typeface="Univers LT Pro 45 Light" panose="020B0403020202020204" pitchFamily="34" charset="0"/>
              </a:rPr>
              <a:t> card to the Minister for Energy Security and Net Zero</a:t>
            </a:r>
          </a:p>
          <a:p>
            <a:endParaRPr lang="en-GB" sz="2000" dirty="0">
              <a:latin typeface="Univers LT Pro 45 Light" panose="020B0403020202020204" pitchFamily="34" charset="0"/>
            </a:endParaRPr>
          </a:p>
          <a:p>
            <a:r>
              <a:rPr lang="en-GB" sz="2000" b="1" dirty="0">
                <a:latin typeface="Univers LT Pro 45 Light" panose="020B0403020202020204" pitchFamily="34" charset="0"/>
              </a:rPr>
              <a:t>When should we do it?</a:t>
            </a:r>
          </a:p>
          <a:p>
            <a:r>
              <a:rPr lang="en-GB" sz="2000" dirty="0">
                <a:latin typeface="Univers LT Pro 45 Light" panose="020B0403020202020204" pitchFamily="34" charset="0"/>
              </a:rPr>
              <a:t>Post your card before 24 November, so the Minister sees it before they travel to COP28 in the UAE</a:t>
            </a:r>
          </a:p>
          <a:p>
            <a:endParaRPr lang="en-GB" sz="2000" b="1" dirty="0">
              <a:latin typeface="Univers LT Pro 45 Light" panose="020B0403020202020204" pitchFamily="34" charset="0"/>
            </a:endParaRPr>
          </a:p>
          <a:p>
            <a:r>
              <a:rPr lang="en-GB" sz="2000" b="1" dirty="0">
                <a:latin typeface="Univers LT Pro 45 Light" panose="020B0403020202020204" pitchFamily="34" charset="0"/>
              </a:rPr>
              <a:t>Why should we do it?</a:t>
            </a:r>
          </a:p>
          <a:p>
            <a:r>
              <a:rPr lang="en-GB" sz="2000" dirty="0">
                <a:latin typeface="Univers LT Pro 45 Light" panose="020B0403020202020204" pitchFamily="34" charset="0"/>
              </a:rPr>
              <a:t>So the Minister understands why children and young people care about climate change and adaptation and 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Univers LT Pro 45 Light" panose="020B0403020202020204" pitchFamily="34" charset="0"/>
              </a:rPr>
              <a:t>champions children’s rights while at this global conference. </a:t>
            </a:r>
            <a:endParaRPr lang="en-GB" sz="2000" dirty="0">
              <a:latin typeface="Univers LT Pro 45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369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6;g2566efeb3ca_0_29">
            <a:extLst>
              <a:ext uri="{FF2B5EF4-FFF2-40B4-BE49-F238E27FC236}">
                <a16:creationId xmlns:a16="http://schemas.microsoft.com/office/drawing/2014/main" id="{D09FD746-244E-5B20-2C4B-4AD05D19A9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209" r="533"/>
          <a:stretch/>
        </p:blipFill>
        <p:spPr>
          <a:xfrm>
            <a:off x="2393575" y="0"/>
            <a:ext cx="979842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7;g2566efeb3ca_0_29">
            <a:extLst>
              <a:ext uri="{FF2B5EF4-FFF2-40B4-BE49-F238E27FC236}">
                <a16:creationId xmlns:a16="http://schemas.microsoft.com/office/drawing/2014/main" id="{038D9C5D-ECDE-1C8C-1353-DA2FB32351DF}"/>
              </a:ext>
            </a:extLst>
          </p:cNvPr>
          <p:cNvSpPr txBox="1"/>
          <p:nvPr/>
        </p:nvSpPr>
        <p:spPr>
          <a:xfrm rot="16200000">
            <a:off x="10714125" y="1273173"/>
            <a:ext cx="23877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UNICEF/Chalasani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98;g2566efeb3ca_0_29">
            <a:extLst>
              <a:ext uri="{FF2B5EF4-FFF2-40B4-BE49-F238E27FC236}">
                <a16:creationId xmlns:a16="http://schemas.microsoft.com/office/drawing/2014/main" id="{B13E7C0B-3049-C19A-C76C-23A03D120D4B}"/>
              </a:ext>
            </a:extLst>
          </p:cNvPr>
          <p:cNvSpPr/>
          <p:nvPr/>
        </p:nvSpPr>
        <p:spPr>
          <a:xfrm>
            <a:off x="0" y="0"/>
            <a:ext cx="5018100" cy="4408800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99;g2566efeb3ca_0_29">
            <a:extLst>
              <a:ext uri="{FF2B5EF4-FFF2-40B4-BE49-F238E27FC236}">
                <a16:creationId xmlns:a16="http://schemas.microsoft.com/office/drawing/2014/main" id="{F0209012-2933-44FF-D54B-8C5FD25CB46A}"/>
              </a:ext>
            </a:extLst>
          </p:cNvPr>
          <p:cNvSpPr txBox="1"/>
          <p:nvPr/>
        </p:nvSpPr>
        <p:spPr>
          <a:xfrm>
            <a:off x="466154" y="648141"/>
            <a:ext cx="4269600" cy="3343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  <a:buSzPts val="770"/>
            </a:pPr>
            <a:r>
              <a:rPr lang="en-GB" sz="4400" dirty="0">
                <a:solidFill>
                  <a:srgbClr val="00AEEF"/>
                </a:solidFill>
                <a:latin typeface="Roboto Black"/>
                <a:ea typeface="Roboto Black"/>
                <a:cs typeface="Roboto Black"/>
              </a:rPr>
              <a:t>THANK YOU FOR JOINING – </a:t>
            </a:r>
            <a:r>
              <a:rPr lang="en-GB" sz="4400">
                <a:solidFill>
                  <a:schemeClr val="tx1"/>
                </a:solidFill>
                <a:latin typeface="Roboto Black"/>
                <a:ea typeface="Roboto Black"/>
                <a:cs typeface="Roboto Black"/>
              </a:rPr>
              <a:t>Happy World Children’s </a:t>
            </a:r>
            <a:r>
              <a:rPr lang="en-GB" sz="4400" dirty="0">
                <a:solidFill>
                  <a:schemeClr val="tx1"/>
                </a:solidFill>
                <a:latin typeface="Roboto Black"/>
                <a:ea typeface="Roboto Black"/>
                <a:cs typeface="Roboto Black"/>
              </a:rPr>
              <a:t>Day!</a:t>
            </a:r>
            <a:endParaRPr lang="en-GB" sz="4400" b="0" i="0" u="none" strike="noStrike" cap="none" dirty="0">
              <a:solidFill>
                <a:schemeClr val="tx1"/>
              </a:solidFill>
              <a:latin typeface="Roboto Black"/>
              <a:ea typeface="Roboto Black"/>
              <a:cs typeface="Roboto Black"/>
            </a:endParaRPr>
          </a:p>
        </p:txBody>
      </p:sp>
      <p:sp>
        <p:nvSpPr>
          <p:cNvPr id="7" name="Google Shape;101;g2566efeb3ca_0_29">
            <a:extLst>
              <a:ext uri="{FF2B5EF4-FFF2-40B4-BE49-F238E27FC236}">
                <a16:creationId xmlns:a16="http://schemas.microsoft.com/office/drawing/2014/main" id="{71DCFB7F-3B17-4D67-E6F1-A5D9077B487C}"/>
              </a:ext>
            </a:extLst>
          </p:cNvPr>
          <p:cNvSpPr txBox="1"/>
          <p:nvPr/>
        </p:nvSpPr>
        <p:spPr>
          <a:xfrm>
            <a:off x="242100" y="5450150"/>
            <a:ext cx="1752000" cy="11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On 20 September 2019 in New York City, youth climate activists join in a demonstration calling for global action to combat climate change.</a:t>
            </a:r>
            <a:endParaRPr sz="1100" b="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80485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026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4EF95E1-E0B7-99B0-B71F-C464B38AA417}"/>
              </a:ext>
            </a:extLst>
          </p:cNvPr>
          <p:cNvSpPr txBox="1"/>
          <p:nvPr/>
        </p:nvSpPr>
        <p:spPr>
          <a:xfrm>
            <a:off x="3049292" y="3278986"/>
            <a:ext cx="60985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E860A8D-F67B-7C5F-797B-A61F0BCC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"/>
            <a:ext cx="1219199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hape&#10;&#10;Description automatically generated">
            <a:extLst>
              <a:ext uri="{FF2B5EF4-FFF2-40B4-BE49-F238E27FC236}">
                <a16:creationId xmlns:a16="http://schemas.microsoft.com/office/drawing/2014/main" id="{D9BF1057-C421-E56D-8E15-72095104B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62" y="1832317"/>
            <a:ext cx="7021797" cy="502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84600150-FD65-936F-37C6-6DB9F4471ECF}"/>
              </a:ext>
            </a:extLst>
          </p:cNvPr>
          <p:cNvSpPr txBox="1"/>
          <p:nvPr/>
        </p:nvSpPr>
        <p:spPr>
          <a:xfrm>
            <a:off x="7589373" y="1832317"/>
            <a:ext cx="4345328" cy="304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8" tIns="45718" rIns="45718" bIns="45718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Univers LT Pro 45 Light" panose="020B0403020202020204" pitchFamily="34" charset="0"/>
                <a:sym typeface="Arial"/>
              </a:rPr>
              <a:t>Cel</a:t>
            </a: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Univers LT Pro 45 Light" panose="020B0403020202020204" pitchFamily="34" charset="0"/>
                <a:sym typeface="Arial"/>
              </a:rPr>
              <a:t> Spellman </a:t>
            </a:r>
            <a:r>
              <a:rPr lang="en-GB" sz="3200" b="1" dirty="0">
                <a:solidFill>
                  <a:schemeClr val="bg1"/>
                </a:solidFill>
                <a:latin typeface="Univers LT Pro 45 Light" panose="020B0403020202020204" pitchFamily="34" charset="0"/>
              </a:rPr>
              <a:t>is a huge supporter of the </a:t>
            </a:r>
            <a:r>
              <a:rPr lang="en-GB" sz="3200" b="1" dirty="0" err="1">
                <a:solidFill>
                  <a:schemeClr val="bg1"/>
                </a:solidFill>
                <a:latin typeface="Univers LT Pro 45 Light" panose="020B0403020202020204" pitchFamily="34" charset="0"/>
              </a:rPr>
              <a:t>OutRight</a:t>
            </a:r>
            <a:r>
              <a:rPr lang="en-GB" sz="3200" b="1" dirty="0">
                <a:solidFill>
                  <a:schemeClr val="bg1"/>
                </a:solidFill>
                <a:latin typeface="Univers LT Pro 45 Light" panose="020B0403020202020204" pitchFamily="34" charset="0"/>
              </a:rPr>
              <a:t> campaign and he can’t wait to hear how we get on today!</a:t>
            </a:r>
            <a:endParaRPr kumimoji="0" lang="en-GB" sz="3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Univers LT Pro 45 Light" panose="020B0403020202020204" pitchFamily="34" charset="0"/>
              <a:sym typeface="Arial"/>
            </a:endParaRPr>
          </a:p>
        </p:txBody>
      </p:sp>
      <p:pic>
        <p:nvPicPr>
          <p:cNvPr id="1034" name="Picture 10" descr="Logo&#10;&#10;Description automatically generated">
            <a:extLst>
              <a:ext uri="{FF2B5EF4-FFF2-40B4-BE49-F238E27FC236}">
                <a16:creationId xmlns:a16="http://schemas.microsoft.com/office/drawing/2014/main" id="{82756A50-4BDA-A00B-D122-1DB671273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72" y="4981959"/>
            <a:ext cx="3577546" cy="162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nline Media 13" title="OutRight - Happy World Children's Day!">
            <a:hlinkClick r:id="" action="ppaction://media"/>
            <a:extLst>
              <a:ext uri="{FF2B5EF4-FFF2-40B4-BE49-F238E27FC236}">
                <a16:creationId xmlns:a16="http://schemas.microsoft.com/office/drawing/2014/main" id="{5F4DBF73-297F-EEE2-DA3A-7EE0C67F0D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769236" y="2151663"/>
            <a:ext cx="5234276" cy="29573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0555B7-66EB-9314-2B2B-AB25E61B7453}"/>
              </a:ext>
            </a:extLst>
          </p:cNvPr>
          <p:cNvSpPr txBox="1"/>
          <p:nvPr/>
        </p:nvSpPr>
        <p:spPr>
          <a:xfrm>
            <a:off x="178129" y="483826"/>
            <a:ext cx="7021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Univers LT Pro 45 Light" panose="020B0403020202020204" pitchFamily="34" charset="0"/>
              </a:rPr>
              <a:t>Welcome from </a:t>
            </a:r>
            <a:r>
              <a:rPr lang="en-GB" sz="2800" b="1" dirty="0" err="1">
                <a:solidFill>
                  <a:schemeClr val="bg1"/>
                </a:solidFill>
                <a:latin typeface="Univers LT Pro 45 Light" panose="020B0403020202020204" pitchFamily="34" charset="0"/>
              </a:rPr>
              <a:t>Cel</a:t>
            </a:r>
            <a:r>
              <a:rPr lang="en-GB" sz="2800" b="1" dirty="0">
                <a:solidFill>
                  <a:schemeClr val="bg1"/>
                </a:solidFill>
                <a:latin typeface="Univers LT Pro 45 Light" panose="020B0403020202020204" pitchFamily="34" charset="0"/>
              </a:rPr>
              <a:t> Spellman!</a:t>
            </a:r>
          </a:p>
        </p:txBody>
      </p:sp>
    </p:spTree>
    <p:extLst>
      <p:ext uri="{BB962C8B-B14F-4D97-AF65-F5344CB8AC3E}">
        <p14:creationId xmlns:p14="http://schemas.microsoft.com/office/powerpoint/2010/main" val="271181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2"/>
          <p:cNvPicPr preferRelativeResize="0"/>
          <p:nvPr/>
        </p:nvPicPr>
        <p:blipFill rotWithShape="1">
          <a:blip r:embed="rId3">
            <a:alphaModFix/>
          </a:blip>
          <a:srcRect l="8849" r="290" b="4579"/>
          <a:stretch/>
        </p:blipFill>
        <p:spPr>
          <a:xfrm>
            <a:off x="2402725" y="0"/>
            <a:ext cx="9789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"/>
          <p:cNvSpPr txBox="1"/>
          <p:nvPr/>
        </p:nvSpPr>
        <p:spPr>
          <a:xfrm rot="-5400000">
            <a:off x="10714125" y="1273173"/>
            <a:ext cx="23877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UNICEF/Sutton-Hibbert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 txBox="1"/>
          <p:nvPr/>
        </p:nvSpPr>
        <p:spPr>
          <a:xfrm>
            <a:off x="242100" y="5526700"/>
            <a:ext cx="18303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Families take part in the UNICEF UK Action Day: Protecting Children from Toxic Air demonstration in London, England on March 16, 2019.</a:t>
            </a:r>
            <a:endParaRPr sz="1100" b="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" name="Google Shape;50;p2">
            <a:extLst>
              <a:ext uri="{FF2B5EF4-FFF2-40B4-BE49-F238E27FC236}">
                <a16:creationId xmlns:a16="http://schemas.microsoft.com/office/drawing/2014/main" id="{CF16CE0B-6552-AED9-815C-41EB80932077}"/>
              </a:ext>
            </a:extLst>
          </p:cNvPr>
          <p:cNvSpPr/>
          <p:nvPr/>
        </p:nvSpPr>
        <p:spPr>
          <a:xfrm>
            <a:off x="0" y="0"/>
            <a:ext cx="3671784" cy="3757876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3;p2">
            <a:extLst>
              <a:ext uri="{FF2B5EF4-FFF2-40B4-BE49-F238E27FC236}">
                <a16:creationId xmlns:a16="http://schemas.microsoft.com/office/drawing/2014/main" id="{62A06931-275B-8C17-4B5E-97F61FE33424}"/>
              </a:ext>
            </a:extLst>
          </p:cNvPr>
          <p:cNvSpPr txBox="1"/>
          <p:nvPr/>
        </p:nvSpPr>
        <p:spPr>
          <a:xfrm>
            <a:off x="168676" y="210200"/>
            <a:ext cx="3329267" cy="314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000" b="1" dirty="0">
                <a:solidFill>
                  <a:schemeClr val="dk1"/>
                </a:solidFill>
                <a:latin typeface="Univers LT Pro 45 Light" panose="020B0403020202020204" pitchFamily="34" charset="0"/>
                <a:ea typeface="Roboto Black"/>
                <a:cs typeface="Roboto Black"/>
                <a:sym typeface="Roboto Black"/>
              </a:rPr>
              <a:t>WELCOME:</a:t>
            </a:r>
            <a:endParaRPr lang="en-US" sz="4000" b="1" dirty="0">
              <a:solidFill>
                <a:schemeClr val="dk1"/>
              </a:solidFill>
              <a:latin typeface="Univers LT Pro 45 Light" panose="020B0403020202020204" pitchFamily="34" charset="0"/>
            </a:endParaRPr>
          </a:p>
          <a:p>
            <a:r>
              <a:rPr lang="en-GB" sz="4000" b="1" dirty="0">
                <a:solidFill>
                  <a:srgbClr val="00AEEF"/>
                </a:solidFill>
                <a:latin typeface="Univers LT Pro 45 Light" panose="020B0403020202020204" pitchFamily="34" charset="0"/>
                <a:ea typeface="Roboto Black"/>
                <a:cs typeface="Roboto Black"/>
              </a:rPr>
              <a:t>Happy </a:t>
            </a:r>
            <a:r>
              <a:rPr lang="en-GB" sz="4000" b="1" dirty="0">
                <a:solidFill>
                  <a:srgbClr val="00AEEF"/>
                </a:solidFill>
                <a:latin typeface="Univers LT Pro 45 Light" panose="020B0403020202020204" pitchFamily="34" charset="0"/>
                <a:ea typeface="Roboto Black"/>
                <a:cs typeface="Roboto Black"/>
                <a:sym typeface="Roboto Black"/>
              </a:rPr>
              <a:t>World Children’s Day!</a:t>
            </a:r>
            <a:endParaRPr lang="en-US" sz="1200" b="1" dirty="0">
              <a:latin typeface="Univers LT Pro 45 Light" panose="020B0403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7;p2">
            <a:extLst>
              <a:ext uri="{FF2B5EF4-FFF2-40B4-BE49-F238E27FC236}">
                <a16:creationId xmlns:a16="http://schemas.microsoft.com/office/drawing/2014/main" id="{76EECCE5-0EB0-DD41-4D44-94B3946A3A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0890" b="13637"/>
          <a:stretch/>
        </p:blipFill>
        <p:spPr>
          <a:xfrm>
            <a:off x="5089148" y="0"/>
            <a:ext cx="681537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8;p2">
            <a:extLst>
              <a:ext uri="{FF2B5EF4-FFF2-40B4-BE49-F238E27FC236}">
                <a16:creationId xmlns:a16="http://schemas.microsoft.com/office/drawing/2014/main" id="{1641658A-0CC4-CC89-D98B-5D79EF16EAD9}"/>
              </a:ext>
            </a:extLst>
          </p:cNvPr>
          <p:cNvSpPr txBox="1"/>
          <p:nvPr/>
        </p:nvSpPr>
        <p:spPr>
          <a:xfrm rot="16200000">
            <a:off x="10848901" y="1273173"/>
            <a:ext cx="23877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UNICEF/Quintero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53;p2">
            <a:extLst>
              <a:ext uri="{FF2B5EF4-FFF2-40B4-BE49-F238E27FC236}">
                <a16:creationId xmlns:a16="http://schemas.microsoft.com/office/drawing/2014/main" id="{52AA86F8-C28E-149F-040F-7BCC89932DF6}"/>
              </a:ext>
            </a:extLst>
          </p:cNvPr>
          <p:cNvSpPr txBox="1"/>
          <p:nvPr/>
        </p:nvSpPr>
        <p:spPr>
          <a:xfrm>
            <a:off x="242100" y="6401925"/>
            <a:ext cx="44802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en-GB" sz="1100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Friends</a:t>
            </a:r>
            <a:r>
              <a:rPr lang="en-GB" sz="1100" b="0" i="0" u="none" strike="noStrike" cap="none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en-GB" sz="1100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smile for the camera </a:t>
            </a:r>
            <a:r>
              <a:rPr lang="en-GB" sz="1100" b="0" i="0" u="none" strike="noStrike" cap="none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in Alta Verapaz, Guatemala.</a:t>
            </a:r>
            <a:endParaRPr sz="1100" b="0" i="0" u="none" strike="noStrike" cap="none" dirty="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" name="Google Shape;49;p2">
            <a:extLst>
              <a:ext uri="{FF2B5EF4-FFF2-40B4-BE49-F238E27FC236}">
                <a16:creationId xmlns:a16="http://schemas.microsoft.com/office/drawing/2014/main" id="{D021D612-CFBA-BECC-70E7-58163DB9969E}"/>
              </a:ext>
            </a:extLst>
          </p:cNvPr>
          <p:cNvSpPr/>
          <p:nvPr/>
        </p:nvSpPr>
        <p:spPr>
          <a:xfrm>
            <a:off x="0" y="0"/>
            <a:ext cx="7008715" cy="5415816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50;p2">
            <a:extLst>
              <a:ext uri="{FF2B5EF4-FFF2-40B4-BE49-F238E27FC236}">
                <a16:creationId xmlns:a16="http://schemas.microsoft.com/office/drawing/2014/main" id="{CB1C8D65-848C-9007-5FF2-26091AD34BEC}"/>
              </a:ext>
            </a:extLst>
          </p:cNvPr>
          <p:cNvSpPr txBox="1"/>
          <p:nvPr/>
        </p:nvSpPr>
        <p:spPr>
          <a:xfrm>
            <a:off x="318301" y="1152677"/>
            <a:ext cx="6331882" cy="4067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Univers LT Pro 45 Light"/>
                <a:ea typeface="Roboto Black"/>
                <a:cs typeface="Roboto Black"/>
              </a:rPr>
              <a:t>Remind ourselves what climate change adaptation is all about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Univers LT Pro 45 Light"/>
                <a:ea typeface="Roboto Black"/>
                <a:cs typeface="Roboto Black"/>
              </a:rPr>
              <a:t>Hear from some young people already using their voices on climate change and children’s rights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Univers LT Pro 45 Light"/>
                <a:ea typeface="Roboto Black"/>
                <a:cs typeface="Roboto Black"/>
              </a:rPr>
              <a:t>Meet Debora Leao who will answer your questions about children’s rights in a changing climate</a:t>
            </a:r>
          </a:p>
        </p:txBody>
      </p:sp>
      <p:sp>
        <p:nvSpPr>
          <p:cNvPr id="8" name="Google Shape;52;p2">
            <a:extLst>
              <a:ext uri="{FF2B5EF4-FFF2-40B4-BE49-F238E27FC236}">
                <a16:creationId xmlns:a16="http://schemas.microsoft.com/office/drawing/2014/main" id="{F536CABF-C9BC-DE38-F407-18A27F6848E5}"/>
              </a:ext>
            </a:extLst>
          </p:cNvPr>
          <p:cNvSpPr txBox="1"/>
          <p:nvPr/>
        </p:nvSpPr>
        <p:spPr>
          <a:xfrm>
            <a:off x="394499" y="489600"/>
            <a:ext cx="4694649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SzPts val="4200"/>
            </a:pPr>
            <a:r>
              <a:rPr lang="en-GB" sz="4400" cap="all" dirty="0">
                <a:latin typeface="Roboto Black"/>
                <a:ea typeface="Roboto Black"/>
                <a:cs typeface="Roboto Black"/>
                <a:sym typeface="Roboto Black"/>
              </a:rPr>
              <a:t>TODAY we will:</a:t>
            </a:r>
            <a:endParaRPr lang="en-US" sz="4400" b="0" i="0" u="none" strike="noStrike" cap="all" dirty="0">
              <a:solidFill>
                <a:srgbClr val="000000"/>
              </a:solidFill>
              <a:latin typeface="Roboto Black"/>
              <a:ea typeface="Roboto Black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943951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258e6f25b92_0_0"/>
          <p:cNvPicPr preferRelativeResize="0"/>
          <p:nvPr/>
        </p:nvPicPr>
        <p:blipFill rotWithShape="1">
          <a:blip r:embed="rId3">
            <a:alphaModFix/>
          </a:blip>
          <a:srcRect l="1743" t="2132" r="15950" b="1787"/>
          <a:stretch/>
        </p:blipFill>
        <p:spPr>
          <a:xfrm>
            <a:off x="3379375" y="0"/>
            <a:ext cx="881262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258e6f25b92_0_0"/>
          <p:cNvSpPr txBox="1"/>
          <p:nvPr/>
        </p:nvSpPr>
        <p:spPr>
          <a:xfrm rot="-5400000">
            <a:off x="10842875" y="1203875"/>
            <a:ext cx="238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UNICEF/India Country Office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g258e6f25b92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837" y="500475"/>
            <a:ext cx="3095526" cy="30955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42;g259085a5d11_0_9">
            <a:extLst>
              <a:ext uri="{FF2B5EF4-FFF2-40B4-BE49-F238E27FC236}">
                <a16:creationId xmlns:a16="http://schemas.microsoft.com/office/drawing/2014/main" id="{2134EF90-8011-3C8C-658A-20CBFAFAB356}"/>
              </a:ext>
            </a:extLst>
          </p:cNvPr>
          <p:cNvSpPr/>
          <p:nvPr/>
        </p:nvSpPr>
        <p:spPr>
          <a:xfrm>
            <a:off x="-1" y="3776592"/>
            <a:ext cx="3379363" cy="828600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3600" b="1" i="0" u="none" strike="noStrike" cap="none" dirty="0">
                <a:solidFill>
                  <a:srgbClr val="000000"/>
                </a:solidFill>
                <a:latin typeface="Univers LT Pro 45 Light" panose="020B0403020202020204" pitchFamily="34" charset="0"/>
                <a:sym typeface="Arial"/>
              </a:rPr>
              <a:t>YOUTH VOICE</a:t>
            </a:r>
            <a:endParaRPr sz="3600" b="1" i="0" u="none" strike="noStrike" cap="none" dirty="0">
              <a:solidFill>
                <a:srgbClr val="000000"/>
              </a:solidFill>
              <a:latin typeface="Univers LT Pro 45 Light" panose="020B0403020202020204" pitchFamily="34" charset="0"/>
              <a:sym typeface="Arial"/>
            </a:endParaRPr>
          </a:p>
        </p:txBody>
      </p:sp>
      <p:sp>
        <p:nvSpPr>
          <p:cNvPr id="4" name="Google Shape;243;g259085a5d11_0_9">
            <a:extLst>
              <a:ext uri="{FF2B5EF4-FFF2-40B4-BE49-F238E27FC236}">
                <a16:creationId xmlns:a16="http://schemas.microsoft.com/office/drawing/2014/main" id="{08AED860-747E-CA1C-6A92-874C4EC649AD}"/>
              </a:ext>
            </a:extLst>
          </p:cNvPr>
          <p:cNvSpPr/>
          <p:nvPr/>
        </p:nvSpPr>
        <p:spPr>
          <a:xfrm>
            <a:off x="-1" y="4605192"/>
            <a:ext cx="2636323" cy="828600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3600" b="1" i="0" u="none" strike="noStrike" cap="none" dirty="0">
                <a:solidFill>
                  <a:srgbClr val="000000"/>
                </a:solidFill>
                <a:latin typeface="Univers LT Pro 45 Light" panose="020B0403020202020204" pitchFamily="34" charset="0"/>
                <a:sym typeface="Arial"/>
              </a:rPr>
              <a:t>IN ACTION</a:t>
            </a:r>
            <a:endParaRPr sz="3600" b="1" i="0" u="none" strike="noStrike" cap="none" dirty="0">
              <a:solidFill>
                <a:srgbClr val="000000"/>
              </a:solidFill>
              <a:latin typeface="Univers LT Pro 45 Light" panose="020B0403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5D80F35A-B30C-BA46-AA60-FAA184B06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709" y="4988842"/>
            <a:ext cx="5612187" cy="18691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F2B8D0-AF35-3442-904C-32630A3056E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218488" y="-736600"/>
            <a:ext cx="3973512" cy="3692525"/>
          </a:xfrm>
          <a:noFill/>
        </p:spPr>
        <p:txBody>
          <a:bodyPr>
            <a:normAutofit/>
          </a:bodyPr>
          <a:lstStyle/>
          <a:p>
            <a:pPr algn="l"/>
            <a:r>
              <a:rPr lang="en-GB" sz="7200" dirty="0">
                <a:solidFill>
                  <a:schemeClr val="tx1"/>
                </a:solidFill>
                <a:latin typeface="HGSMinchoE" panose="020B0300000000000000" pitchFamily="34" charset="-128"/>
                <a:ea typeface="HGSMinchoE" panose="020B0300000000000000" pitchFamily="34" charset="-128"/>
              </a:rPr>
              <a:t>Graeme High School</a:t>
            </a:r>
            <a:endParaRPr lang="en-US" sz="7200" dirty="0">
              <a:solidFill>
                <a:schemeClr val="tx1"/>
              </a:solidFill>
              <a:latin typeface="HGSMinchoE" panose="020B0300000000000000" pitchFamily="34" charset="-128"/>
              <a:ea typeface="HGSMinchoE" panose="020B0300000000000000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2E1304-6E2B-4D4D-9699-68F3344C417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383463" y="2982913"/>
            <a:ext cx="4808537" cy="1798637"/>
          </a:xfrm>
          <a:noFill/>
        </p:spPr>
        <p:txBody>
          <a:bodyPr>
            <a:noAutofit/>
          </a:bodyPr>
          <a:lstStyle/>
          <a:p>
            <a:pPr algn="l"/>
            <a:r>
              <a:rPr lang="en-GB" sz="3200" dirty="0">
                <a:latin typeface="HGSMinchoE" panose="02020800000000000000" pitchFamily="18" charset="-128"/>
                <a:ea typeface="HGSMinchoE" panose="02020800000000000000" pitchFamily="18" charset="-128"/>
              </a:rPr>
              <a:t>What are we doing?</a:t>
            </a:r>
          </a:p>
          <a:p>
            <a:pPr algn="l"/>
            <a:r>
              <a:rPr lang="en-GB" sz="3200" dirty="0">
                <a:latin typeface="HGSMinchoE" panose="02020800000000000000" pitchFamily="18" charset="-128"/>
                <a:ea typeface="HGSMinchoE" panose="02020800000000000000" pitchFamily="18" charset="-128"/>
              </a:rPr>
              <a:t>How are we doing it?</a:t>
            </a:r>
          </a:p>
          <a:p>
            <a:pPr algn="l"/>
            <a:r>
              <a:rPr lang="en-GB" sz="3200" dirty="0">
                <a:latin typeface="HGSMinchoE" panose="02020800000000000000" pitchFamily="18" charset="-128"/>
                <a:ea typeface="HGSMinchoE" panose="02020800000000000000" pitchFamily="18" charset="-128"/>
              </a:rPr>
              <a:t>Why are we doing it?</a:t>
            </a:r>
            <a:endParaRPr lang="en-US" sz="3200" dirty="0">
              <a:latin typeface="HGSMinchoE" panose="02020800000000000000" pitchFamily="18" charset="-128"/>
              <a:ea typeface="HGSMinchoE" panose="02020800000000000000" pitchFamily="18" charset="-128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0012D1F-723A-FC47-8000-4BF06CF03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" r="-2" b="1042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9BE418-8938-D543-8693-CCEB79456794}"/>
              </a:ext>
            </a:extLst>
          </p:cNvPr>
          <p:cNvSpPr txBox="1"/>
          <p:nvPr/>
        </p:nvSpPr>
        <p:spPr>
          <a:xfrm>
            <a:off x="416157" y="5760610"/>
            <a:ext cx="6770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  <a:latin typeface="Elephant Pro" panose="020F0502020204030204" pitchFamily="34" charset="0"/>
              </a:rPr>
              <a:t>“Aspire Attain Achieve”</a:t>
            </a:r>
            <a:endParaRPr lang="en-US" sz="4000" dirty="0">
              <a:solidFill>
                <a:schemeClr val="bg1"/>
              </a:solidFill>
              <a:latin typeface="Elephant Pro" panose="020F0502020204030204" pitchFamily="34" charset="0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9E304BA4-1BD3-57FA-1C7F-F0C78CD54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70" y="0"/>
            <a:ext cx="5641779" cy="564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97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EFF9AD9-41A2-4A44-93B1-FAEC12F68D7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0515600" cy="13255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8F7522-584E-8A4E-9C97-3C49F5F7A1CD}"/>
              </a:ext>
            </a:extLst>
          </p:cNvPr>
          <p:cNvSpPr txBox="1"/>
          <p:nvPr/>
        </p:nvSpPr>
        <p:spPr>
          <a:xfrm>
            <a:off x="397933" y="566239"/>
            <a:ext cx="6671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400" dirty="0">
                <a:solidFill>
                  <a:schemeClr val="bg1"/>
                </a:solidFill>
                <a:latin typeface="HGSMinchoE" panose="02020800000000000000" pitchFamily="18" charset="-128"/>
                <a:ea typeface="HGSMinchoE" panose="02020800000000000000" pitchFamily="18" charset="-128"/>
              </a:rPr>
              <a:t>What are we doing?</a:t>
            </a:r>
            <a:endParaRPr lang="en-US" sz="5400" dirty="0">
              <a:solidFill>
                <a:schemeClr val="bg1"/>
              </a:solidFill>
              <a:latin typeface="HGSMinchoE" panose="02020800000000000000" pitchFamily="18" charset="-128"/>
              <a:ea typeface="HGSMinchoE" panose="02020800000000000000" pitchFamily="18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E926C3-7EC6-CA43-8416-2C1055B2F53C}"/>
              </a:ext>
            </a:extLst>
          </p:cNvPr>
          <p:cNvSpPr txBox="1"/>
          <p:nvPr/>
        </p:nvSpPr>
        <p:spPr>
          <a:xfrm>
            <a:off x="259645" y="1779687"/>
            <a:ext cx="1162473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GB" sz="3600" dirty="0">
                <a:latin typeface="Cambria" panose="020F0502020204030204" pitchFamily="34" charset="0"/>
              </a:rPr>
              <a:t>Participating in the Falkirk Council </a:t>
            </a:r>
            <a:r>
              <a:rPr lang="en-GB" sz="3600">
                <a:latin typeface="Cambria" panose="020F0502020204030204" pitchFamily="34" charset="0"/>
              </a:rPr>
              <a:t>Cross Party Working Group on Climate Change</a:t>
            </a:r>
            <a:endParaRPr lang="en-GB" sz="3600" dirty="0">
              <a:latin typeface="Cambria" panose="020F0502020204030204" pitchFamily="34" charset="0"/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3600">
                <a:latin typeface="Cambria" panose="020F0502020204030204" pitchFamily="34" charset="0"/>
              </a:rPr>
              <a:t>Formed the Green Team Eco Group </a:t>
            </a:r>
            <a:r>
              <a:rPr lang="en-GB" sz="3600" dirty="0">
                <a:latin typeface="Cambria" panose="020F0502020204030204" pitchFamily="34" charset="0"/>
              </a:rPr>
              <a:t>who have hosted and attended different events in our area to promote our fight for the climate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3600" dirty="0">
                <a:latin typeface="Cambria" panose="020F0502020204030204" pitchFamily="34" charset="0"/>
              </a:rPr>
              <a:t>Focusing </a:t>
            </a:r>
            <a:r>
              <a:rPr lang="en-GB" sz="3600">
                <a:latin typeface="Cambria" panose="020F0502020204030204" pitchFamily="34" charset="0"/>
              </a:rPr>
              <a:t>our Outright </a:t>
            </a:r>
            <a:r>
              <a:rPr lang="en-GB" sz="3600" dirty="0">
                <a:latin typeface="Cambria" panose="020F0502020204030204" pitchFamily="34" charset="0"/>
              </a:rPr>
              <a:t>campaign </a:t>
            </a:r>
            <a:r>
              <a:rPr lang="en-GB" sz="3600">
                <a:latin typeface="Cambria" panose="020F0502020204030204" pitchFamily="34" charset="0"/>
              </a:rPr>
              <a:t>on tackling litter both in school and in our local community</a:t>
            </a:r>
            <a:endParaRPr lang="en-GB" sz="3600" dirty="0">
              <a:latin typeface="Cambria" panose="020F0502020204030204" pitchFamily="34" charset="0"/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3600" dirty="0">
                <a:latin typeface="Cambria" panose="020F0502020204030204" pitchFamily="34" charset="0"/>
              </a:rPr>
              <a:t>Aiming to achieve </a:t>
            </a:r>
            <a:r>
              <a:rPr lang="en-GB" sz="3600">
                <a:latin typeface="Cambria" panose="020F0502020204030204" pitchFamily="34" charset="0"/>
              </a:rPr>
              <a:t>our Ocean Friendly School Award from the Marine Conservation Society by </a:t>
            </a:r>
            <a:r>
              <a:rPr lang="en-GB" sz="3600" dirty="0">
                <a:latin typeface="Cambria" panose="020F0502020204030204" pitchFamily="34" charset="0"/>
              </a:rPr>
              <a:t>April 2024!</a:t>
            </a:r>
          </a:p>
        </p:txBody>
      </p:sp>
    </p:spTree>
    <p:extLst>
      <p:ext uri="{BB962C8B-B14F-4D97-AF65-F5344CB8AC3E}">
        <p14:creationId xmlns:p14="http://schemas.microsoft.com/office/powerpoint/2010/main" val="321969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EFF9AD9-41A2-4A44-93B1-FAEC12F68D7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0515600" cy="13255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8F7522-584E-8A4E-9C97-3C49F5F7A1CD}"/>
              </a:ext>
            </a:extLst>
          </p:cNvPr>
          <p:cNvSpPr txBox="1"/>
          <p:nvPr/>
        </p:nvSpPr>
        <p:spPr>
          <a:xfrm>
            <a:off x="397933" y="566239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400" dirty="0">
                <a:solidFill>
                  <a:schemeClr val="bg1"/>
                </a:solidFill>
                <a:latin typeface="HGSMinchoE" panose="02020800000000000000" pitchFamily="18" charset="-128"/>
                <a:ea typeface="HGSMinchoE" panose="02020800000000000000" pitchFamily="18" charset="-128"/>
              </a:rPr>
              <a:t>How are we doing this?</a:t>
            </a:r>
            <a:endParaRPr lang="en-US" sz="5400" dirty="0">
              <a:solidFill>
                <a:schemeClr val="bg1"/>
              </a:solidFill>
              <a:latin typeface="HGSMinchoE" panose="02020800000000000000" pitchFamily="18" charset="-128"/>
              <a:ea typeface="HGSMinchoE" panose="02020800000000000000" pitchFamily="18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CFC19A-A1E8-AF4F-8E39-755CEBB1A350}"/>
              </a:ext>
            </a:extLst>
          </p:cNvPr>
          <p:cNvSpPr txBox="1"/>
          <p:nvPr/>
        </p:nvSpPr>
        <p:spPr>
          <a:xfrm>
            <a:off x="259644" y="1891800"/>
            <a:ext cx="108599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GB" sz="3600" dirty="0">
                <a:latin typeface="Cambria" panose="020F0502020204030204" pitchFamily="34" charset="0"/>
              </a:rPr>
              <a:t>Demanding that we get more bins in our local area by reaching out </a:t>
            </a:r>
            <a:r>
              <a:rPr lang="en-GB" sz="3600">
                <a:latin typeface="Cambria" panose="020F0502020204030204" pitchFamily="34" charset="0"/>
              </a:rPr>
              <a:t>to the council and local </a:t>
            </a:r>
            <a:r>
              <a:rPr lang="en-GB" sz="3600" dirty="0">
                <a:latin typeface="Cambria" panose="020F0502020204030204" pitchFamily="34" charset="0"/>
              </a:rPr>
              <a:t>businesses.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3600" dirty="0">
                <a:latin typeface="Cambria" panose="020F0502020204030204" pitchFamily="34" charset="0"/>
              </a:rPr>
              <a:t>Getting our whole school involved in local litter picks as well as art sessions </a:t>
            </a:r>
            <a:r>
              <a:rPr lang="en-GB" sz="3600">
                <a:latin typeface="Cambria" panose="020F0502020204030204" pitchFamily="34" charset="0"/>
              </a:rPr>
              <a:t>which focus on the source </a:t>
            </a:r>
            <a:r>
              <a:rPr lang="en-GB" sz="3600" dirty="0">
                <a:latin typeface="Cambria" panose="020F0502020204030204" pitchFamily="34" charset="0"/>
              </a:rPr>
              <a:t>to the </a:t>
            </a:r>
            <a:r>
              <a:rPr lang="en-GB" sz="3600">
                <a:latin typeface="Cambria" panose="020F0502020204030204" pitchFamily="34" charset="0"/>
              </a:rPr>
              <a:t>sea journey </a:t>
            </a:r>
            <a:r>
              <a:rPr lang="en-GB" sz="3600" dirty="0">
                <a:latin typeface="Cambria" panose="020F0502020204030204" pitchFamily="34" charset="0"/>
              </a:rPr>
              <a:t>of litter.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3600" dirty="0">
                <a:latin typeface="Cambria" panose="020F0502020204030204" pitchFamily="34" charset="0"/>
              </a:rPr>
              <a:t>Our leadership team of </a:t>
            </a:r>
            <a:r>
              <a:rPr lang="en-GB" sz="3600">
                <a:latin typeface="Cambria" panose="020F0502020204030204" pitchFamily="34" charset="0"/>
              </a:rPr>
              <a:t>school Captains and Vice Captains </a:t>
            </a:r>
            <a:r>
              <a:rPr lang="en-GB" sz="3600" dirty="0">
                <a:latin typeface="Cambria" panose="020F0502020204030204" pitchFamily="34" charset="0"/>
              </a:rPr>
              <a:t>are teaming up and campaigning for our rights and the fight against climate change!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n-US" sz="3600" dirty="0">
              <a:latin typeface="Cambria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603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78C3FC16-5DD9-744A-BB51-23B86526B9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2" b="21367"/>
          <a:stretch/>
        </p:blipFill>
        <p:spPr>
          <a:xfrm>
            <a:off x="8975924" y="55279"/>
            <a:ext cx="3377908" cy="517926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A71F9D8-DD03-D043-A08E-287A7A56D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88" y="3428999"/>
            <a:ext cx="2754654" cy="341976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40149B0-D035-CB41-BB0A-654CEA289F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3" r="21193"/>
          <a:stretch/>
        </p:blipFill>
        <p:spPr>
          <a:xfrm>
            <a:off x="40279" y="26736"/>
            <a:ext cx="3050891" cy="364091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06401B5-8B7F-B540-A199-C41EC66492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761" y="0"/>
            <a:ext cx="3586162" cy="404191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FABA451-D827-0F45-89BE-65E53F2BA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411" y="3070693"/>
            <a:ext cx="3081562" cy="37463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D930AE1D-C925-E345-89DC-29D39E778A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473" y="-400206"/>
            <a:ext cx="3050890" cy="406785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81D1D27-1A0F-7D4D-816A-A8ACEDEA17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6" t="11826" r="17851" b="10919"/>
          <a:stretch/>
        </p:blipFill>
        <p:spPr>
          <a:xfrm>
            <a:off x="2275520" y="3653376"/>
            <a:ext cx="3929891" cy="3163617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C425C84B-2013-2543-8EFE-F4FFCB0F06C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0" t="26695" r="25552" b="17151"/>
          <a:stretch/>
        </p:blipFill>
        <p:spPr>
          <a:xfrm>
            <a:off x="26911" y="3267785"/>
            <a:ext cx="2636717" cy="3534937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A667791F-09FD-C041-8633-C4E1D68A1C25}"/>
              </a:ext>
            </a:extLst>
          </p:cNvPr>
          <p:cNvSpPr/>
          <p:nvPr/>
        </p:nvSpPr>
        <p:spPr>
          <a:xfrm rot="20523040">
            <a:off x="1530971" y="2203804"/>
            <a:ext cx="2509150" cy="199229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Elephant Pro" pitchFamily="2" charset="0"/>
              </a:rPr>
              <a:t>SCHOOL WIDE LITTER PICKS AND ART CLASSES!</a:t>
            </a: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949C3A75-A7AD-8747-B185-4C3BD0838C6B}"/>
              </a:ext>
            </a:extLst>
          </p:cNvPr>
          <p:cNvSpPr/>
          <p:nvPr/>
        </p:nvSpPr>
        <p:spPr>
          <a:xfrm rot="278663">
            <a:off x="5215157" y="5525988"/>
            <a:ext cx="2605774" cy="136952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Elephant Pro" pitchFamily="2" charset="0"/>
              </a:rPr>
              <a:t>ACESS ALL AREAS AND TRANSITION EVENTS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C5DB6B5E-9600-CA43-A8F2-19C2AEBAEE28}"/>
              </a:ext>
            </a:extLst>
          </p:cNvPr>
          <p:cNvSpPr/>
          <p:nvPr/>
        </p:nvSpPr>
        <p:spPr>
          <a:xfrm rot="765268">
            <a:off x="8222164" y="2534600"/>
            <a:ext cx="2578876" cy="133069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Elephant Pro" pitchFamily="2" charset="0"/>
              </a:rPr>
              <a:t>KNOW YOUR ECO COMMUNITY EVENT!</a:t>
            </a:r>
          </a:p>
        </p:txBody>
      </p:sp>
    </p:spTree>
    <p:extLst>
      <p:ext uri="{BB962C8B-B14F-4D97-AF65-F5344CB8AC3E}">
        <p14:creationId xmlns:p14="http://schemas.microsoft.com/office/powerpoint/2010/main" val="1377063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UK_Univers_Powerpoint_16.9_template" id="{E7465B0F-3A31-7345-A344-597C117D6CCC}" vid="{FC2F8100-4B7B-ED4C-AA18-18EF80D39A6F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573</Words>
  <Application>Microsoft Office PowerPoint</Application>
  <PresentationFormat>Widescreen</PresentationFormat>
  <Paragraphs>53</Paragraphs>
  <Slides>14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Univers LT Pro 85 XBlack</vt:lpstr>
      <vt:lpstr>Univers LT Std 45 Light</vt:lpstr>
      <vt:lpstr>Aleo</vt:lpstr>
      <vt:lpstr>Arial</vt:lpstr>
      <vt:lpstr>Cambria</vt:lpstr>
      <vt:lpstr>Wingdings</vt:lpstr>
      <vt:lpstr>Arial Black</vt:lpstr>
      <vt:lpstr>HGSMinchoE</vt:lpstr>
      <vt:lpstr>Univers LT Pro 45 Light</vt:lpstr>
      <vt:lpstr>Calibri</vt:lpstr>
      <vt:lpstr>Roboto Medium</vt:lpstr>
      <vt:lpstr>Open Sans</vt:lpstr>
      <vt:lpstr>Roboto Black</vt:lpstr>
      <vt:lpstr>Elephant Pro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Graeme High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Bool</dc:creator>
  <cp:lastModifiedBy>Issy Booth</cp:lastModifiedBy>
  <cp:revision>223</cp:revision>
  <dcterms:modified xsi:type="dcterms:W3CDTF">2023-11-24T11:23:01Z</dcterms:modified>
</cp:coreProperties>
</file>