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3"/>
  </p:notesMasterIdLst>
  <p:handoutMasterIdLst>
    <p:handoutMasterId r:id="rId14"/>
  </p:handoutMasterIdLst>
  <p:sldIdLst>
    <p:sldId id="296" r:id="rId5"/>
    <p:sldId id="297" r:id="rId6"/>
    <p:sldId id="276" r:id="rId7"/>
    <p:sldId id="298" r:id="rId8"/>
    <p:sldId id="295" r:id="rId9"/>
    <p:sldId id="273" r:id="rId10"/>
    <p:sldId id="293"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3F1"/>
    <a:srgbClr val="00833D"/>
    <a:srgbClr val="7030A0"/>
    <a:srgbClr val="FF6937"/>
    <a:srgbClr val="FFFF00"/>
    <a:srgbClr val="6A1E74"/>
    <a:srgbClr val="00AEEF"/>
    <a:srgbClr val="FF9933"/>
    <a:srgbClr val="D8D1CA"/>
    <a:srgbClr val="DBD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200F2AC-CDF7-F188-977B-A997C4C2B21A}" v="158" dt="2023-12-05T13:09:02.516"/>
    <p1510:client id="{F73AFA36-A065-DE47-C33F-961BAF5D8AAF}" v="3" dt="2023-12-06T23:17:09.1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52" autoAdjust="0"/>
    <p:restoredTop sz="73414" autoAdjust="0"/>
  </p:normalViewPr>
  <p:slideViewPr>
    <p:cSldViewPr snapToGrid="0">
      <p:cViewPr varScale="1">
        <p:scale>
          <a:sx n="49" d="100"/>
          <a:sy n="49" d="100"/>
        </p:scale>
        <p:origin x="1628" y="4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120"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Trivers" userId="S::htrivers@unicef.org.uk::01c0b90d-8952-4913-9306-d7020156f283" providerId="AD" clId="Web-{F73AFA36-A065-DE47-C33F-961BAF5D8AAF}"/>
    <pc:docChg chg="modSld">
      <pc:chgData name="Helen Trivers" userId="S::htrivers@unicef.org.uk::01c0b90d-8952-4913-9306-d7020156f283" providerId="AD" clId="Web-{F73AFA36-A065-DE47-C33F-961BAF5D8AAF}" dt="2023-12-06T23:17:04.107" v="1" actId="20577"/>
      <pc:docMkLst>
        <pc:docMk/>
      </pc:docMkLst>
      <pc:sldChg chg="modSp">
        <pc:chgData name="Helen Trivers" userId="S::htrivers@unicef.org.uk::01c0b90d-8952-4913-9306-d7020156f283" providerId="AD" clId="Web-{F73AFA36-A065-DE47-C33F-961BAF5D8AAF}" dt="2023-12-06T23:17:04.107" v="1" actId="20577"/>
        <pc:sldMkLst>
          <pc:docMk/>
          <pc:sldMk cId="1906770914" sldId="293"/>
        </pc:sldMkLst>
        <pc:spChg chg="mod">
          <ac:chgData name="Helen Trivers" userId="S::htrivers@unicef.org.uk::01c0b90d-8952-4913-9306-d7020156f283" providerId="AD" clId="Web-{F73AFA36-A065-DE47-C33F-961BAF5D8AAF}" dt="2023-12-06T23:17:04.107" v="1" actId="20577"/>
          <ac:spMkLst>
            <pc:docMk/>
            <pc:sldMk cId="1906770914" sldId="293"/>
            <ac:spMk id="7" creationId="{3D7E0677-C8EC-C34D-AE35-13605841CD0B}"/>
          </ac:spMkLst>
        </pc:spChg>
      </pc:sldChg>
    </pc:docChg>
  </pc:docChgLst>
  <pc:docChgLst>
    <pc:chgData name="Samantha Bradey" userId="S::samanthab@unicef.org.uk::41c99f15-9b87-403a-8456-1da8256f332b" providerId="AD" clId="Web-{E200F2AC-CDF7-F188-977B-A997C4C2B21A}"/>
    <pc:docChg chg="modSld">
      <pc:chgData name="Samantha Bradey" userId="S::samanthab@unicef.org.uk::41c99f15-9b87-403a-8456-1da8256f332b" providerId="AD" clId="Web-{E200F2AC-CDF7-F188-977B-A997C4C2B21A}" dt="2023-12-05T13:10:54.722" v="231"/>
      <pc:docMkLst>
        <pc:docMk/>
      </pc:docMkLst>
      <pc:sldChg chg="modSp modNotes">
        <pc:chgData name="Samantha Bradey" userId="S::samanthab@unicef.org.uk::41c99f15-9b87-403a-8456-1da8256f332b" providerId="AD" clId="Web-{E200F2AC-CDF7-F188-977B-A997C4C2B21A}" dt="2023-12-05T13:10:54.722" v="231"/>
        <pc:sldMkLst>
          <pc:docMk/>
          <pc:sldMk cId="1906770914" sldId="293"/>
        </pc:sldMkLst>
        <pc:spChg chg="mod">
          <ac:chgData name="Samantha Bradey" userId="S::samanthab@unicef.org.uk::41c99f15-9b87-403a-8456-1da8256f332b" providerId="AD" clId="Web-{E200F2AC-CDF7-F188-977B-A997C4C2B21A}" dt="2023-12-05T13:09:00.156" v="154" actId="20577"/>
          <ac:spMkLst>
            <pc:docMk/>
            <pc:sldMk cId="1906770914" sldId="293"/>
            <ac:spMk id="7" creationId="{3D7E0677-C8EC-C34D-AE35-13605841CD0B}"/>
          </ac:spMkLst>
        </pc:spChg>
      </pc:sldChg>
      <pc:sldChg chg="modNotes">
        <pc:chgData name="Samantha Bradey" userId="S::samanthab@unicef.org.uk::41c99f15-9b87-403a-8456-1da8256f332b" providerId="AD" clId="Web-{E200F2AC-CDF7-F188-977B-A997C4C2B21A}" dt="2023-12-05T13:05:28.432" v="1"/>
        <pc:sldMkLst>
          <pc:docMk/>
          <pc:sldMk cId="487217323" sldId="298"/>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70A84E4-A479-C44D-B923-21635A6660B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74CC891-2903-1742-A4D0-816C56D9BB5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F1075A7-0CD8-3C45-A5C6-38333FC04F38}" type="datetimeFigureOut">
              <a:rPr lang="en-US" smtClean="0"/>
              <a:t>12/8/2023</a:t>
            </a:fld>
            <a:endParaRPr lang="en-US"/>
          </a:p>
        </p:txBody>
      </p:sp>
      <p:sp>
        <p:nvSpPr>
          <p:cNvPr id="4" name="Footer Placeholder 3">
            <a:extLst>
              <a:ext uri="{FF2B5EF4-FFF2-40B4-BE49-F238E27FC236}">
                <a16:creationId xmlns:a16="http://schemas.microsoft.com/office/drawing/2014/main" id="{5B34AA94-94B7-F446-A906-4D69558D7F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5FA549C-6104-4848-99C9-7A288F77077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6F43A9-B9E3-E74D-8B69-1D978EA9F876}" type="slidenum">
              <a:rPr lang="en-US" smtClean="0"/>
              <a:t>‹#›</a:t>
            </a:fld>
            <a:endParaRPr lang="en-US"/>
          </a:p>
        </p:txBody>
      </p:sp>
    </p:spTree>
    <p:extLst>
      <p:ext uri="{BB962C8B-B14F-4D97-AF65-F5344CB8AC3E}">
        <p14:creationId xmlns:p14="http://schemas.microsoft.com/office/powerpoint/2010/main" val="646086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453176-EF19-D841-BC46-8E06030978CC}" type="datetimeFigureOut">
              <a:rPr lang="en-US" smtClean="0"/>
              <a:t>12/8/2023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01C135-8ECD-234C-BECE-154CA43012B9}" type="slidenum">
              <a:rPr lang="en-US" smtClean="0"/>
              <a:t>‹#›</a:t>
            </a:fld>
            <a:endParaRPr lang="en-US"/>
          </a:p>
        </p:txBody>
      </p:sp>
    </p:spTree>
    <p:extLst>
      <p:ext uri="{BB962C8B-B14F-4D97-AF65-F5344CB8AC3E}">
        <p14:creationId xmlns:p14="http://schemas.microsoft.com/office/powerpoint/2010/main" val="2374252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unicef.org.uk/rrs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Explain that the school is starting something new that involves everyone in the school.  </a:t>
            </a:r>
          </a:p>
          <a:p>
            <a:endParaRPr lang="en-GB" baseline="0" dirty="0"/>
          </a:p>
          <a:p>
            <a:r>
              <a:rPr lang="en-GB" dirty="0"/>
              <a:t>Y</a:t>
            </a:r>
            <a:r>
              <a:rPr lang="en-GB" baseline="0" dirty="0"/>
              <a:t>ou would like them to watch the video on the next slide as this will give them a clue about what is going to be happening. </a:t>
            </a:r>
            <a:endParaRPr lang="en-GB" dirty="0"/>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2</a:t>
            </a:fld>
            <a:endParaRPr lang="en-US"/>
          </a:p>
        </p:txBody>
      </p:sp>
    </p:spTree>
    <p:extLst>
      <p:ext uri="{BB962C8B-B14F-4D97-AF65-F5344CB8AC3E}">
        <p14:creationId xmlns:p14="http://schemas.microsoft.com/office/powerpoint/2010/main" val="2024668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0" u="none" strike="noStrike" dirty="0">
                <a:solidFill>
                  <a:srgbClr val="000000"/>
                </a:solidFill>
                <a:effectLst/>
                <a:latin typeface="Calibri" panose="020F0502020204030204" pitchFamily="34" charset="0"/>
              </a:rPr>
              <a:t>Blank screen to begin…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Explain that they will be learning about something that is important to every one of them and EVERY other child in the world.</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Emphasis that this is something that connects all children. It is something that all children are entitled to.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a:cs typeface="Calibri"/>
              </a:rPr>
              <a:t>Explain that they will be learning about how all children are special and have something called Children’s RIGHTS that help them have the best possible childhood in which they are safe, listened to, have good food, learn and have time to play.</a:t>
            </a:r>
            <a:r>
              <a:rPr lang="en-US" b="0" i="0" dirty="0">
                <a:solidFill>
                  <a:srgbClr val="000000"/>
                </a:solidFill>
                <a:effectLst/>
                <a:latin typeface="Calibri"/>
                <a:cs typeface="Calibri"/>
              </a:rPr>
              <a:t>​</a:t>
            </a:r>
            <a:endParaRPr lang="en-US" b="0" i="0" dirty="0">
              <a:solidFill>
                <a:srgbClr val="444444"/>
              </a:solidFill>
              <a:effectLst/>
              <a:latin typeface="Calibri"/>
              <a:cs typeface="Calibri"/>
            </a:endParaRPr>
          </a:p>
          <a:p>
            <a:pPr algn="l" rtl="0" fontAlgn="base"/>
            <a:r>
              <a:rPr lang="en-GB"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All children have rights, and they need to be protected and respected by everyone.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It is the role of adults to make sure that children enjoy these rights. (Duty Bearers)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4</a:t>
            </a:fld>
            <a:endParaRPr lang="en-US"/>
          </a:p>
        </p:txBody>
      </p:sp>
    </p:spTree>
    <p:extLst>
      <p:ext uri="{BB962C8B-B14F-4D97-AF65-F5344CB8AC3E}">
        <p14:creationId xmlns:p14="http://schemas.microsoft.com/office/powerpoint/2010/main" val="3265499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0" u="none" strike="noStrike" dirty="0">
                <a:solidFill>
                  <a:srgbClr val="000000"/>
                </a:solidFill>
                <a:effectLst/>
                <a:latin typeface="Calibri" panose="020F0502020204030204" pitchFamily="34" charset="0"/>
              </a:rPr>
              <a:t>Learning about children’s rights will involve them exploring how to make their school the best possible place for children to learn, play and grow – a place where everyone respects each other and treats each other fairly.</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Ask them for ideas: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What would their ideal school look like? Feel like?:</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How would children treat each other?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How would adults treat children?</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How would children treat adults?</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How could they be more involved in their learning and life in school? </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Learning about rights and respecting the rights of others will take them on a journey to be a Rights Respecting School.</a:t>
            </a:r>
            <a:endParaRPr lang="en-US"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5</a:t>
            </a:fld>
            <a:endParaRPr lang="en-US"/>
          </a:p>
        </p:txBody>
      </p:sp>
    </p:spTree>
    <p:extLst>
      <p:ext uri="{BB962C8B-B14F-4D97-AF65-F5344CB8AC3E}">
        <p14:creationId xmlns:p14="http://schemas.microsoft.com/office/powerpoint/2010/main" val="23447246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GB" b="0" i="0" u="none" strike="noStrike" dirty="0">
                <a:solidFill>
                  <a:srgbClr val="000000"/>
                </a:solidFill>
                <a:effectLst/>
                <a:latin typeface="Calibri" panose="020F0502020204030204" pitchFamily="34" charset="0"/>
              </a:rPr>
              <a:t>Personalise your message at the end – e.g. by asking who would like to be involved; when the first meeting will be etc.</a:t>
            </a:r>
            <a:r>
              <a:rPr lang="en-US" b="0" i="0" dirty="0">
                <a:solidFill>
                  <a:srgbClr val="000000"/>
                </a:solidFill>
                <a:effectLst/>
                <a:latin typeface="Calibri" panose="020F0502020204030204" pitchFamily="34" charset="0"/>
              </a:rPr>
              <a:t>​</a:t>
            </a:r>
            <a:endParaRPr lang="en-US" b="0" i="0" dirty="0">
              <a:solidFill>
                <a:srgbClr val="444444"/>
              </a:solidFill>
              <a:effectLst/>
              <a:latin typeface="Calibri" panose="020F0502020204030204" pitchFamily="34" charset="0"/>
            </a:endParaRPr>
          </a:p>
          <a:p>
            <a:pPr algn="l" rtl="0" fontAlgn="base"/>
            <a:r>
              <a:rPr lang="en-GB" b="0" i="0" dirty="0">
                <a:solidFill>
                  <a:srgbClr val="000000"/>
                </a:solidFill>
                <a:effectLst/>
                <a:latin typeface="Calibri" panose="020F0502020204030204" pitchFamily="34" charset="0"/>
              </a:rPr>
              <a:t>​</a:t>
            </a:r>
            <a:endParaRPr lang="en-GB" b="0" i="0" dirty="0">
              <a:solidFill>
                <a:srgbClr val="444444"/>
              </a:solidFill>
              <a:effectLst/>
              <a:latin typeface="Calibri" panose="020F0502020204030204" pitchFamily="34" charset="0"/>
            </a:endParaRPr>
          </a:p>
          <a:p>
            <a:pPr algn="l" rtl="0" fontAlgn="base"/>
            <a:r>
              <a:rPr lang="en-GB" b="0" i="0" u="none" strike="noStrike" dirty="0">
                <a:solidFill>
                  <a:srgbClr val="000000"/>
                </a:solidFill>
                <a:effectLst/>
                <a:latin typeface="Calibri" panose="020F0502020204030204" pitchFamily="34" charset="0"/>
              </a:rPr>
              <a:t>The RRSA website has lots of information: </a:t>
            </a:r>
            <a:r>
              <a:rPr lang="en-GB" b="0" i="0" u="sng" strike="noStrike" dirty="0">
                <a:solidFill>
                  <a:srgbClr val="0563C1"/>
                </a:solidFill>
                <a:effectLst/>
                <a:latin typeface="Calibri" panose="020F0502020204030204" pitchFamily="34" charset="0"/>
                <a:hlinkClick r:id="rId3"/>
              </a:rPr>
              <a:t>www.unicef.org.uk/rrsa</a:t>
            </a:r>
            <a:endParaRPr lang="en-GB" b="0" i="0" dirty="0">
              <a:solidFill>
                <a:srgbClr val="444444"/>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6301C135-8ECD-234C-BECE-154CA43012B9}" type="slidenum">
              <a:rPr lang="en-US" smtClean="0"/>
              <a:t>6</a:t>
            </a:fld>
            <a:endParaRPr lang="en-US"/>
          </a:p>
        </p:txBody>
      </p:sp>
    </p:spTree>
    <p:extLst>
      <p:ext uri="{BB962C8B-B14F-4D97-AF65-F5344CB8AC3E}">
        <p14:creationId xmlns:p14="http://schemas.microsoft.com/office/powerpoint/2010/main" val="2401157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cs typeface="Calibri"/>
              </a:rPr>
              <a:t>Customise</a:t>
            </a:r>
            <a:r>
              <a:rPr lang="en-US">
                <a:cs typeface="Calibri"/>
              </a:rPr>
              <a:t> to fit with the place you at with your RRSA work but emphasize that children have a part to play about in this and the work is about empowering them and raising their voice.</a:t>
            </a:r>
          </a:p>
        </p:txBody>
      </p:sp>
      <p:sp>
        <p:nvSpPr>
          <p:cNvPr id="4" name="Slide Number Placeholder 3"/>
          <p:cNvSpPr>
            <a:spLocks noGrp="1"/>
          </p:cNvSpPr>
          <p:nvPr>
            <p:ph type="sldNum" sz="quarter" idx="5"/>
          </p:nvPr>
        </p:nvSpPr>
        <p:spPr/>
        <p:txBody>
          <a:bodyPr/>
          <a:lstStyle/>
          <a:p>
            <a:fld id="{6301C135-8ECD-234C-BECE-154CA43012B9}" type="slidenum">
              <a:rPr lang="en-US" smtClean="0"/>
              <a:t>7</a:t>
            </a:fld>
            <a:endParaRPr lang="en-US"/>
          </a:p>
        </p:txBody>
      </p:sp>
    </p:spTree>
    <p:extLst>
      <p:ext uri="{BB962C8B-B14F-4D97-AF65-F5344CB8AC3E}">
        <p14:creationId xmlns:p14="http://schemas.microsoft.com/office/powerpoint/2010/main" val="42267090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1">
    <p:bg>
      <p:bgPr>
        <a:solidFill>
          <a:schemeClr val="bg1">
            <a:alpha val="97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EC4305-9547-9843-9C82-EA7A6EDD68E0}"/>
              </a:ext>
            </a:extLst>
          </p:cNvPr>
          <p:cNvSpPr/>
          <p:nvPr userDrawn="1"/>
        </p:nvSpPr>
        <p:spPr>
          <a:xfrm>
            <a:off x="0" y="0"/>
            <a:ext cx="12192000" cy="6858000"/>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42947"/>
            <a:ext cx="6120000" cy="772107"/>
          </a:xfrm>
          <a:solidFill>
            <a:schemeClr val="bg1"/>
          </a:solidFill>
          <a:ln>
            <a:noFill/>
          </a:ln>
        </p:spPr>
        <p:txBody>
          <a:bodyPr wrap="square" lIns="180000" tIns="180000" rIns="180000" bIns="36000" anchor="ctr" anchorCtr="0">
            <a:spAutoFit/>
          </a:bodyPr>
          <a:lstStyle>
            <a:lvl1pPr algn="ctr">
              <a:defRPr sz="4000" b="1" i="0" cap="none" spc="-150" baseline="0">
                <a:solidFill>
                  <a:srgbClr val="00AEEF"/>
                </a:solidFill>
                <a:latin typeface="Arial Black" panose="020B0604020202020204" pitchFamily="34" charset="0"/>
                <a:cs typeface="Arial Black" panose="020B0604020202020204" pitchFamily="34" charset="0"/>
              </a:defRPr>
            </a:lvl1pPr>
          </a:lstStyle>
          <a:p>
            <a:r>
              <a:rPr lang="en-US" dirty="0"/>
              <a:t>CLICK TO EDIT TITLE</a:t>
            </a:r>
            <a:endParaRPr lang="en-GB" dirty="0"/>
          </a:p>
        </p:txBody>
      </p:sp>
      <p:pic>
        <p:nvPicPr>
          <p:cNvPr id="5" name="Picture 4">
            <a:extLst>
              <a:ext uri="{FF2B5EF4-FFF2-40B4-BE49-F238E27FC236}">
                <a16:creationId xmlns:a16="http://schemas.microsoft.com/office/drawing/2014/main" id="{275C6AEF-F0D3-2198-7E2B-7488D1F838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61450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3">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icture containing building, outdoor, person, stone&#10;&#10;Description automatically generated">
            <a:extLst>
              <a:ext uri="{FF2B5EF4-FFF2-40B4-BE49-F238E27FC236}">
                <a16:creationId xmlns:a16="http://schemas.microsoft.com/office/drawing/2014/main" id="{27E9C8C3-D77B-4A45-B301-1E7F69DD6C4A}"/>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5223A73-C9EE-6142-87A6-EE5302EC6B4F}"/>
              </a:ext>
            </a:extLst>
          </p:cNvPr>
          <p:cNvSpPr txBox="1"/>
          <p:nvPr userDrawn="1"/>
        </p:nvSpPr>
        <p:spPr>
          <a:xfrm rot="5400000">
            <a:off x="11531242" y="452872"/>
            <a:ext cx="1106071"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UNICEF/Lloyd</a:t>
            </a:r>
            <a:endParaRPr lang="en-US" sz="800" dirty="0">
              <a:solidFill>
                <a:schemeClr val="bg1"/>
              </a:solidFill>
            </a:endParaRPr>
          </a:p>
        </p:txBody>
      </p:sp>
      <p:sp>
        <p:nvSpPr>
          <p:cNvPr id="8" name="Title 1">
            <a:extLst>
              <a:ext uri="{FF2B5EF4-FFF2-40B4-BE49-F238E27FC236}">
                <a16:creationId xmlns:a16="http://schemas.microsoft.com/office/drawing/2014/main" id="{7E5E31C0-565E-4746-A065-1A4BEFAC3FCA}"/>
              </a:ext>
            </a:extLst>
          </p:cNvPr>
          <p:cNvSpPr>
            <a:spLocks noGrp="1"/>
          </p:cNvSpPr>
          <p:nvPr>
            <p:ph type="ctrTitle" hasCustomPrompt="1"/>
          </p:nvPr>
        </p:nvSpPr>
        <p:spPr>
          <a:xfrm>
            <a:off x="296867" y="5810838"/>
            <a:ext cx="5799133" cy="744407"/>
          </a:xfrm>
          <a:solidFill>
            <a:srgbClr val="00AEEF"/>
          </a:solidFill>
        </p:spPr>
        <p:txBody>
          <a:bodyPr wrap="square" lIns="180000" tIns="180000" rIns="180000" bIns="36000" anchor="t" anchorCtr="0">
            <a:spAutoFit/>
          </a:bodyPr>
          <a:lstStyle>
            <a:lvl1pPr>
              <a:defRPr sz="3800" b="1" i="0" cap="none" spc="-150" baseline="0">
                <a:solidFill>
                  <a:schemeClr val="bg1"/>
                </a:solidFill>
                <a:latin typeface="Arial Black" panose="020B0604020202020204" pitchFamily="34" charset="0"/>
                <a:cs typeface="Arial Black" panose="020B0604020202020204" pitchFamily="34" charset="0"/>
              </a:defRPr>
            </a:lvl1pPr>
          </a:lstStyle>
          <a:p>
            <a:r>
              <a:rPr lang="en-US" dirty="0"/>
              <a:t>CLICK TO EDIT TITLE</a:t>
            </a:r>
            <a:endParaRPr lang="en-GB" dirty="0"/>
          </a:p>
        </p:txBody>
      </p:sp>
      <p:pic>
        <p:nvPicPr>
          <p:cNvPr id="4" name="Picture 3">
            <a:extLst>
              <a:ext uri="{FF2B5EF4-FFF2-40B4-BE49-F238E27FC236}">
                <a16:creationId xmlns:a16="http://schemas.microsoft.com/office/drawing/2014/main" id="{17123F93-010B-C8FC-0373-13A2C55D80D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03611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4">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child in front of a chalkboard&#10;&#10;Description automatically generated with low confidence">
            <a:extLst>
              <a:ext uri="{FF2B5EF4-FFF2-40B4-BE49-F238E27FC236}">
                <a16:creationId xmlns:a16="http://schemas.microsoft.com/office/drawing/2014/main" id="{ACCE846E-837C-1F4C-B072-ABC615FAC37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7283" y="0"/>
            <a:ext cx="12174717" cy="6858001"/>
          </a:xfrm>
          <a:prstGeom prst="rect">
            <a:avLst/>
          </a:prstGeom>
        </p:spPr>
      </p:pic>
      <p:sp>
        <p:nvSpPr>
          <p:cNvPr id="5" name="TextBox 4">
            <a:extLst>
              <a:ext uri="{FF2B5EF4-FFF2-40B4-BE49-F238E27FC236}">
                <a16:creationId xmlns:a16="http://schemas.microsoft.com/office/drawing/2014/main" id="{868B8ABE-34FF-4A42-A334-1710582EB8F3}"/>
              </a:ext>
            </a:extLst>
          </p:cNvPr>
          <p:cNvSpPr txBox="1"/>
          <p:nvPr userDrawn="1"/>
        </p:nvSpPr>
        <p:spPr>
          <a:xfrm rot="5400000">
            <a:off x="11511090" y="461460"/>
            <a:ext cx="1106071" cy="215444"/>
          </a:xfrm>
          <a:prstGeom prst="rect">
            <a:avLst/>
          </a:prstGeom>
          <a:noFill/>
        </p:spPr>
        <p:txBody>
          <a:bodyPr wrap="square">
            <a:spAutoFit/>
          </a:bodyPr>
          <a:lstStyle/>
          <a:p>
            <a:pPr algn="l"/>
            <a:r>
              <a:rPr lang="en-GB" sz="800" b="0" i="0" dirty="0">
                <a:solidFill>
                  <a:schemeClr val="bg1"/>
                </a:solidFill>
                <a:effectLst/>
                <a:latin typeface="Open Sans" panose="020B0606030504020204" pitchFamily="34" charset="0"/>
              </a:rPr>
              <a:t>© UNICEF/</a:t>
            </a:r>
            <a:r>
              <a:rPr lang="en-GB" sz="800" b="0" i="0" dirty="0" err="1">
                <a:solidFill>
                  <a:schemeClr val="bg1"/>
                </a:solidFill>
                <a:effectLst/>
                <a:latin typeface="Open Sans" panose="020B0606030504020204" pitchFamily="34" charset="0"/>
              </a:rPr>
              <a:t>Taxta</a:t>
            </a:r>
            <a:endParaRPr lang="en-US" sz="800" dirty="0">
              <a:solidFill>
                <a:schemeClr val="bg1"/>
              </a:solidFill>
            </a:endParaRPr>
          </a:p>
        </p:txBody>
      </p:sp>
      <p:sp>
        <p:nvSpPr>
          <p:cNvPr id="7" name="Title 1">
            <a:extLst>
              <a:ext uri="{FF2B5EF4-FFF2-40B4-BE49-F238E27FC236}">
                <a16:creationId xmlns:a16="http://schemas.microsoft.com/office/drawing/2014/main" id="{CBD56C1F-B564-CB41-99D4-F5C2AFD11D5F}"/>
              </a:ext>
            </a:extLst>
          </p:cNvPr>
          <p:cNvSpPr>
            <a:spLocks noGrp="1"/>
          </p:cNvSpPr>
          <p:nvPr>
            <p:ph type="ctrTitle" hasCustomPrompt="1"/>
          </p:nvPr>
        </p:nvSpPr>
        <p:spPr>
          <a:xfrm>
            <a:off x="296867" y="5810838"/>
            <a:ext cx="5799133" cy="744407"/>
          </a:xfrm>
          <a:solidFill>
            <a:srgbClr val="00AEEF"/>
          </a:solidFill>
        </p:spPr>
        <p:txBody>
          <a:bodyPr wrap="square" lIns="180000" tIns="180000" rIns="180000" bIns="36000" anchor="t" anchorCtr="0">
            <a:spAutoFit/>
          </a:bodyPr>
          <a:lstStyle>
            <a:lvl1pPr>
              <a:defRPr sz="3800" b="1" i="0" cap="none" spc="-150" baseline="0">
                <a:solidFill>
                  <a:schemeClr val="bg1"/>
                </a:solidFill>
                <a:latin typeface="Arial Black" panose="020B0604020202020204" pitchFamily="34" charset="0"/>
                <a:cs typeface="Arial Black" panose="020B0604020202020204" pitchFamily="34" charset="0"/>
              </a:defRPr>
            </a:lvl1pPr>
          </a:lstStyle>
          <a:p>
            <a:r>
              <a:rPr lang="en-US" dirty="0"/>
              <a:t>CLICK TO EDIT TITLE</a:t>
            </a:r>
            <a:endParaRPr lang="en-GB" dirty="0"/>
          </a:p>
        </p:txBody>
      </p:sp>
      <p:pic>
        <p:nvPicPr>
          <p:cNvPr id="4" name="Picture 3">
            <a:extLst>
              <a:ext uri="{FF2B5EF4-FFF2-40B4-BE49-F238E27FC236}">
                <a16:creationId xmlns:a16="http://schemas.microsoft.com/office/drawing/2014/main" id="{F48943C5-ADE2-842A-7F2A-35CF44023D26}"/>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059089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pic>
        <p:nvPicPr>
          <p:cNvPr id="3" name="Picture 2" descr="A group of children sitting on the floor&#10;&#10;Description automatically generated with low confidence">
            <a:extLst>
              <a:ext uri="{FF2B5EF4-FFF2-40B4-BE49-F238E27FC236}">
                <a16:creationId xmlns:a16="http://schemas.microsoft.com/office/drawing/2014/main" id="{4414228B-EF6E-484C-B663-D727DB89A06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59EBBDA-EB37-3445-A63B-3C71FC237395}"/>
              </a:ext>
            </a:extLst>
          </p:cNvPr>
          <p:cNvSpPr txBox="1"/>
          <p:nvPr userDrawn="1"/>
        </p:nvSpPr>
        <p:spPr>
          <a:xfrm rot="5400000">
            <a:off x="11454389" y="522170"/>
            <a:ext cx="1259778" cy="215444"/>
          </a:xfrm>
          <a:prstGeom prst="rect">
            <a:avLst/>
          </a:prstGeom>
          <a:noFill/>
        </p:spPr>
        <p:txBody>
          <a:bodyPr wrap="square">
            <a:spAutoFit/>
          </a:bodyPr>
          <a:lstStyle/>
          <a:p>
            <a:pPr algn="l"/>
            <a:r>
              <a:rPr lang="en-GB" sz="800" b="0" i="0" dirty="0">
                <a:solidFill>
                  <a:schemeClr val="bg1"/>
                </a:solidFill>
                <a:effectLst/>
                <a:latin typeface="Open Sans" panose="020B0606030504020204" pitchFamily="34" charset="0"/>
              </a:rPr>
              <a:t>© UNICEF/Sokol</a:t>
            </a:r>
            <a:endParaRPr lang="en-US" sz="800" dirty="0">
              <a:solidFill>
                <a:schemeClr val="bg1"/>
              </a:solidFill>
            </a:endParaRPr>
          </a:p>
        </p:txBody>
      </p:sp>
      <p:sp>
        <p:nvSpPr>
          <p:cNvPr id="8" name="Title 1">
            <a:extLst>
              <a:ext uri="{FF2B5EF4-FFF2-40B4-BE49-F238E27FC236}">
                <a16:creationId xmlns:a16="http://schemas.microsoft.com/office/drawing/2014/main" id="{D294009F-0357-4C45-9103-3CB326EA2040}"/>
              </a:ext>
            </a:extLst>
          </p:cNvPr>
          <p:cNvSpPr>
            <a:spLocks noGrp="1"/>
          </p:cNvSpPr>
          <p:nvPr>
            <p:ph type="ctrTitle" hasCustomPrompt="1"/>
          </p:nvPr>
        </p:nvSpPr>
        <p:spPr>
          <a:xfrm>
            <a:off x="296867" y="324438"/>
            <a:ext cx="5799133" cy="744407"/>
          </a:xfrm>
          <a:solidFill>
            <a:srgbClr val="00AEEF"/>
          </a:solidFill>
        </p:spPr>
        <p:txBody>
          <a:bodyPr wrap="square" lIns="180000" tIns="180000" rIns="180000" bIns="36000" anchor="t" anchorCtr="0">
            <a:spAutoFit/>
          </a:bodyPr>
          <a:lstStyle>
            <a:lvl1pPr>
              <a:defRPr sz="3800" b="1" i="0" cap="none" spc="-150" baseline="0">
                <a:solidFill>
                  <a:schemeClr val="bg1"/>
                </a:solidFill>
                <a:latin typeface="Arial Black" panose="020B0604020202020204" pitchFamily="34" charset="0"/>
                <a:cs typeface="Arial Black" panose="020B0604020202020204" pitchFamily="34" charset="0"/>
              </a:defRPr>
            </a:lvl1pPr>
          </a:lstStyle>
          <a:p>
            <a:r>
              <a:rPr lang="en-US" dirty="0"/>
              <a:t>CLICK TO EDIT TITLE</a:t>
            </a:r>
            <a:endParaRPr lang="en-GB" dirty="0"/>
          </a:p>
        </p:txBody>
      </p:sp>
      <p:pic>
        <p:nvPicPr>
          <p:cNvPr id="4" name="Picture 3">
            <a:extLst>
              <a:ext uri="{FF2B5EF4-FFF2-40B4-BE49-F238E27FC236}">
                <a16:creationId xmlns:a16="http://schemas.microsoft.com/office/drawing/2014/main" id="{32FB53B4-A4A6-09EA-77A1-4A4A54A8D19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225076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young child carrying a blue bag&#10;&#10;Description automatically generated with low confidence">
            <a:extLst>
              <a:ext uri="{FF2B5EF4-FFF2-40B4-BE49-F238E27FC236}">
                <a16:creationId xmlns:a16="http://schemas.microsoft.com/office/drawing/2014/main" id="{81C68240-0E04-0E4B-9E96-2CCD3C8E66A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089AA41E-3153-C641-9B67-D8EF9E9FAA85}"/>
              </a:ext>
            </a:extLst>
          </p:cNvPr>
          <p:cNvSpPr txBox="1"/>
          <p:nvPr userDrawn="1"/>
        </p:nvSpPr>
        <p:spPr>
          <a:xfrm rot="5400000">
            <a:off x="11531242" y="6197243"/>
            <a:ext cx="1106071" cy="215444"/>
          </a:xfrm>
          <a:prstGeom prst="rect">
            <a:avLst/>
          </a:prstGeom>
          <a:noFill/>
        </p:spPr>
        <p:txBody>
          <a:bodyPr wrap="square">
            <a:spAutoFit/>
          </a:bodyPr>
          <a:lstStyle/>
          <a:p>
            <a:r>
              <a:rPr lang="en-GB" sz="800" b="0" i="0" dirty="0">
                <a:solidFill>
                  <a:schemeClr val="bg1"/>
                </a:solidFill>
                <a:effectLst/>
                <a:latin typeface="Open Sans" panose="020B0606030504020204" pitchFamily="34" charset="0"/>
              </a:rPr>
              <a:t>© UNICEF/</a:t>
            </a:r>
            <a:r>
              <a:rPr lang="en-GB" sz="800" b="0" i="0" dirty="0" err="1">
                <a:solidFill>
                  <a:schemeClr val="bg1"/>
                </a:solidFill>
                <a:effectLst/>
                <a:latin typeface="Open Sans" panose="020B0606030504020204" pitchFamily="34" charset="0"/>
              </a:rPr>
              <a:t>Dejongh</a:t>
            </a:r>
            <a:endParaRPr lang="en-US" sz="800" dirty="0">
              <a:solidFill>
                <a:schemeClr val="bg1"/>
              </a:solidFill>
            </a:endParaRPr>
          </a:p>
        </p:txBody>
      </p:sp>
      <p:sp>
        <p:nvSpPr>
          <p:cNvPr id="9" name="Title 1">
            <a:extLst>
              <a:ext uri="{FF2B5EF4-FFF2-40B4-BE49-F238E27FC236}">
                <a16:creationId xmlns:a16="http://schemas.microsoft.com/office/drawing/2014/main" id="{0DE350E0-2DB4-7143-A460-4F9C312AA104}"/>
              </a:ext>
            </a:extLst>
          </p:cNvPr>
          <p:cNvSpPr>
            <a:spLocks noGrp="1"/>
          </p:cNvSpPr>
          <p:nvPr>
            <p:ph type="ctrTitle" hasCustomPrompt="1"/>
          </p:nvPr>
        </p:nvSpPr>
        <p:spPr>
          <a:xfrm>
            <a:off x="296867" y="5810838"/>
            <a:ext cx="5799133" cy="744407"/>
          </a:xfrm>
          <a:solidFill>
            <a:srgbClr val="00AEEF"/>
          </a:solidFill>
        </p:spPr>
        <p:txBody>
          <a:bodyPr wrap="square" lIns="180000" tIns="180000" rIns="180000" bIns="36000" anchor="t" anchorCtr="0">
            <a:spAutoFit/>
          </a:bodyPr>
          <a:lstStyle>
            <a:lvl1pPr>
              <a:defRPr sz="3800" b="1" i="0" cap="none" spc="-150" baseline="0">
                <a:solidFill>
                  <a:schemeClr val="bg1"/>
                </a:solidFill>
                <a:latin typeface="Arial Black" panose="020B0604020202020204" pitchFamily="34" charset="0"/>
                <a:cs typeface="Arial Black" panose="020B0604020202020204" pitchFamily="34" charset="0"/>
              </a:defRPr>
            </a:lvl1pPr>
          </a:lstStyle>
          <a:p>
            <a:r>
              <a:rPr lang="en-US" dirty="0"/>
              <a:t>CLICK TO EDIT TITLE</a:t>
            </a:r>
            <a:endParaRPr lang="en-GB" dirty="0"/>
          </a:p>
        </p:txBody>
      </p:sp>
      <p:pic>
        <p:nvPicPr>
          <p:cNvPr id="4" name="Picture 3">
            <a:extLst>
              <a:ext uri="{FF2B5EF4-FFF2-40B4-BE49-F238E27FC236}">
                <a16:creationId xmlns:a16="http://schemas.microsoft.com/office/drawing/2014/main" id="{B750F47A-A2C7-09AC-45DF-A23F3BACC6C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2874653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3">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erson holding a baby&#10;&#10;Description automatically generated with low confidence">
            <a:extLst>
              <a:ext uri="{FF2B5EF4-FFF2-40B4-BE49-F238E27FC236}">
                <a16:creationId xmlns:a16="http://schemas.microsoft.com/office/drawing/2014/main" id="{B8F98692-D67D-D24C-B478-06CE0E6121C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9CE45975-3D5B-F441-928C-36291D0FB2F2}"/>
              </a:ext>
            </a:extLst>
          </p:cNvPr>
          <p:cNvSpPr txBox="1"/>
          <p:nvPr userDrawn="1"/>
        </p:nvSpPr>
        <p:spPr>
          <a:xfrm rot="5400000">
            <a:off x="11531242" y="6197243"/>
            <a:ext cx="1106071" cy="215444"/>
          </a:xfrm>
          <a:prstGeom prst="rect">
            <a:avLst/>
          </a:prstGeom>
          <a:noFill/>
        </p:spPr>
        <p:txBody>
          <a:bodyPr wrap="square">
            <a:spAutoFit/>
          </a:bodyPr>
          <a:lstStyle/>
          <a:p>
            <a:r>
              <a:rPr lang="en-GB" sz="800" b="0" i="0" dirty="0">
                <a:solidFill>
                  <a:schemeClr val="bg1"/>
                </a:solidFill>
                <a:effectLst/>
                <a:latin typeface="Open Sans" panose="020B0606030504020204" pitchFamily="34" charset="0"/>
              </a:rPr>
              <a:t>© UNICEF/</a:t>
            </a:r>
            <a:r>
              <a:rPr lang="en-GB" sz="800" b="0" i="0" dirty="0" err="1">
                <a:solidFill>
                  <a:schemeClr val="bg1"/>
                </a:solidFill>
                <a:effectLst/>
                <a:latin typeface="Open Sans" panose="020B0606030504020204" pitchFamily="34" charset="0"/>
              </a:rPr>
              <a:t>Dejongh</a:t>
            </a:r>
            <a:endParaRPr lang="en-US" sz="800" dirty="0">
              <a:solidFill>
                <a:schemeClr val="bg1"/>
              </a:solidFill>
            </a:endParaRPr>
          </a:p>
        </p:txBody>
      </p:sp>
      <p:sp>
        <p:nvSpPr>
          <p:cNvPr id="7" name="Title 1">
            <a:extLst>
              <a:ext uri="{FF2B5EF4-FFF2-40B4-BE49-F238E27FC236}">
                <a16:creationId xmlns:a16="http://schemas.microsoft.com/office/drawing/2014/main" id="{D3892B30-E014-2D4B-9D41-72DEF3E73715}"/>
              </a:ext>
            </a:extLst>
          </p:cNvPr>
          <p:cNvSpPr>
            <a:spLocks noGrp="1"/>
          </p:cNvSpPr>
          <p:nvPr>
            <p:ph type="ctrTitle" hasCustomPrompt="1"/>
          </p:nvPr>
        </p:nvSpPr>
        <p:spPr>
          <a:xfrm>
            <a:off x="296867" y="5810838"/>
            <a:ext cx="5799133" cy="744407"/>
          </a:xfrm>
          <a:solidFill>
            <a:srgbClr val="00AEEF"/>
          </a:solidFill>
        </p:spPr>
        <p:txBody>
          <a:bodyPr wrap="square" lIns="180000" tIns="180000" rIns="180000" bIns="36000" anchor="t" anchorCtr="0">
            <a:spAutoFit/>
          </a:bodyPr>
          <a:lstStyle>
            <a:lvl1pPr>
              <a:defRPr sz="3800" b="1" i="0" cap="none" spc="-150" baseline="0">
                <a:solidFill>
                  <a:schemeClr val="bg1"/>
                </a:solidFill>
                <a:latin typeface="Arial Black" panose="020B0604020202020204" pitchFamily="34" charset="0"/>
                <a:cs typeface="Arial Black" panose="020B0604020202020204" pitchFamily="34" charset="0"/>
              </a:defRPr>
            </a:lvl1pPr>
          </a:lstStyle>
          <a:p>
            <a:r>
              <a:rPr lang="en-US" dirty="0"/>
              <a:t>CLICK TO EDIT TITLE</a:t>
            </a:r>
            <a:endParaRPr lang="en-GB" dirty="0"/>
          </a:p>
        </p:txBody>
      </p:sp>
      <p:pic>
        <p:nvPicPr>
          <p:cNvPr id="4" name="Picture 3">
            <a:extLst>
              <a:ext uri="{FF2B5EF4-FFF2-40B4-BE49-F238E27FC236}">
                <a16:creationId xmlns:a16="http://schemas.microsoft.com/office/drawing/2014/main" id="{09D9E105-1DE0-7243-F09F-EEE91725FF1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713968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pic>
        <p:nvPicPr>
          <p:cNvPr id="4" name="Picture 3" descr="A person carrying a child&#10;&#10;Description automatically generated with medium confidence">
            <a:extLst>
              <a:ext uri="{FF2B5EF4-FFF2-40B4-BE49-F238E27FC236}">
                <a16:creationId xmlns:a16="http://schemas.microsoft.com/office/drawing/2014/main" id="{23F6FCBE-7105-3D4F-9246-B468D785CD0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626252" cy="6858000"/>
          </a:xfrm>
          <a:prstGeom prst="rect">
            <a:avLst/>
          </a:prstGeom>
        </p:spPr>
      </p:pic>
      <p:sp>
        <p:nvSpPr>
          <p:cNvPr id="5" name="TextBox 4">
            <a:extLst>
              <a:ext uri="{FF2B5EF4-FFF2-40B4-BE49-F238E27FC236}">
                <a16:creationId xmlns:a16="http://schemas.microsoft.com/office/drawing/2014/main" id="{6B7F9DE6-B0BB-E94A-BBCC-550AA8C2847A}"/>
              </a:ext>
            </a:extLst>
          </p:cNvPr>
          <p:cNvSpPr txBox="1"/>
          <p:nvPr userDrawn="1"/>
        </p:nvSpPr>
        <p:spPr>
          <a:xfrm rot="5400000">
            <a:off x="11886517" y="6118266"/>
            <a:ext cx="1264025" cy="215444"/>
          </a:xfrm>
          <a:prstGeom prst="rect">
            <a:avLst/>
          </a:prstGeom>
          <a:noFill/>
        </p:spPr>
        <p:txBody>
          <a:bodyPr wrap="square">
            <a:spAutoFit/>
          </a:bodyPr>
          <a:lstStyle/>
          <a:p>
            <a:r>
              <a:rPr lang="en-GB" sz="800" b="0" i="0" dirty="0">
                <a:solidFill>
                  <a:schemeClr val="bg1"/>
                </a:solidFill>
                <a:effectLst/>
                <a:latin typeface="Open Sans" panose="020B0606030504020204" pitchFamily="34" charset="0"/>
              </a:rPr>
              <a:t>© UNICEF/</a:t>
            </a:r>
            <a:r>
              <a:rPr lang="en-GB" sz="800" b="0" i="0" dirty="0" err="1">
                <a:solidFill>
                  <a:schemeClr val="bg1"/>
                </a:solidFill>
                <a:effectLst/>
                <a:latin typeface="Open Sans" panose="020B0606030504020204" pitchFamily="34" charset="0"/>
              </a:rPr>
              <a:t>Babajanyan</a:t>
            </a:r>
            <a:endParaRPr lang="en-US" sz="800" dirty="0">
              <a:solidFill>
                <a:schemeClr val="bg1"/>
              </a:solidFill>
            </a:endParaRPr>
          </a:p>
        </p:txBody>
      </p:sp>
      <p:sp>
        <p:nvSpPr>
          <p:cNvPr id="7" name="Title 1">
            <a:extLst>
              <a:ext uri="{FF2B5EF4-FFF2-40B4-BE49-F238E27FC236}">
                <a16:creationId xmlns:a16="http://schemas.microsoft.com/office/drawing/2014/main" id="{3B952D61-93A8-8C4C-BDC8-56F5C8B0A233}"/>
              </a:ext>
            </a:extLst>
          </p:cNvPr>
          <p:cNvSpPr>
            <a:spLocks noGrp="1"/>
          </p:cNvSpPr>
          <p:nvPr>
            <p:ph type="ctrTitle" hasCustomPrompt="1"/>
          </p:nvPr>
        </p:nvSpPr>
        <p:spPr>
          <a:xfrm>
            <a:off x="296867" y="5810838"/>
            <a:ext cx="5799133" cy="744407"/>
          </a:xfrm>
          <a:solidFill>
            <a:srgbClr val="00AEEF"/>
          </a:solidFill>
        </p:spPr>
        <p:txBody>
          <a:bodyPr wrap="square" lIns="180000" tIns="180000" rIns="180000" bIns="36000" anchor="t" anchorCtr="0">
            <a:spAutoFit/>
          </a:bodyPr>
          <a:lstStyle>
            <a:lvl1pPr>
              <a:defRPr sz="3800" b="1" i="0" cap="none" spc="-150" baseline="0">
                <a:solidFill>
                  <a:schemeClr val="bg1"/>
                </a:solidFill>
                <a:latin typeface="Arial Black" panose="020B0604020202020204" pitchFamily="34" charset="0"/>
                <a:cs typeface="Arial Black" panose="020B0604020202020204" pitchFamily="34" charset="0"/>
              </a:defRPr>
            </a:lvl1pPr>
          </a:lstStyle>
          <a:p>
            <a:r>
              <a:rPr lang="en-US" dirty="0"/>
              <a:t>CLICK TO EDIT TITLE</a:t>
            </a:r>
            <a:endParaRPr lang="en-GB" dirty="0"/>
          </a:p>
        </p:txBody>
      </p:sp>
      <p:pic>
        <p:nvPicPr>
          <p:cNvPr id="3" name="Picture 2">
            <a:extLst>
              <a:ext uri="{FF2B5EF4-FFF2-40B4-BE49-F238E27FC236}">
                <a16:creationId xmlns:a16="http://schemas.microsoft.com/office/drawing/2014/main" id="{BE86FE06-CB64-EE52-34BC-6845BECAA1D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3409396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5">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child holding a sign&#10;&#10;Description automatically generated with medium confidence">
            <a:extLst>
              <a:ext uri="{FF2B5EF4-FFF2-40B4-BE49-F238E27FC236}">
                <a16:creationId xmlns:a16="http://schemas.microsoft.com/office/drawing/2014/main" id="{AE105254-A386-EA4C-AFC8-6BEADBEBB56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1" name="TextBox 10">
            <a:extLst>
              <a:ext uri="{FF2B5EF4-FFF2-40B4-BE49-F238E27FC236}">
                <a16:creationId xmlns:a16="http://schemas.microsoft.com/office/drawing/2014/main" id="{04D475EB-B635-D443-A05E-63B780500DB6}"/>
              </a:ext>
            </a:extLst>
          </p:cNvPr>
          <p:cNvSpPr txBox="1"/>
          <p:nvPr userDrawn="1"/>
        </p:nvSpPr>
        <p:spPr>
          <a:xfrm rot="5400000">
            <a:off x="11452264"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UNICEF/Al-Issa</a:t>
            </a:r>
            <a:endParaRPr lang="en-US" sz="800" dirty="0">
              <a:solidFill>
                <a:schemeClr val="bg1"/>
              </a:solidFill>
            </a:endParaRPr>
          </a:p>
        </p:txBody>
      </p:sp>
      <p:sp>
        <p:nvSpPr>
          <p:cNvPr id="8" name="Title 1">
            <a:extLst>
              <a:ext uri="{FF2B5EF4-FFF2-40B4-BE49-F238E27FC236}">
                <a16:creationId xmlns:a16="http://schemas.microsoft.com/office/drawing/2014/main" id="{EB2F078B-DDCE-8847-BDA8-565301D6C2D8}"/>
              </a:ext>
            </a:extLst>
          </p:cNvPr>
          <p:cNvSpPr>
            <a:spLocks noGrp="1"/>
          </p:cNvSpPr>
          <p:nvPr>
            <p:ph type="ctrTitle" hasCustomPrompt="1"/>
          </p:nvPr>
        </p:nvSpPr>
        <p:spPr>
          <a:xfrm>
            <a:off x="296867" y="5810838"/>
            <a:ext cx="5799133" cy="744407"/>
          </a:xfrm>
          <a:solidFill>
            <a:srgbClr val="00AEEF"/>
          </a:solidFill>
        </p:spPr>
        <p:txBody>
          <a:bodyPr wrap="square" lIns="180000" tIns="180000" rIns="180000" bIns="36000" anchor="t" anchorCtr="0">
            <a:spAutoFit/>
          </a:bodyPr>
          <a:lstStyle>
            <a:lvl1pPr>
              <a:defRPr sz="3800" b="1" i="0" cap="none" spc="-150" baseline="0">
                <a:solidFill>
                  <a:schemeClr val="bg1"/>
                </a:solidFill>
                <a:latin typeface="Arial Black" panose="020B0604020202020204" pitchFamily="34" charset="0"/>
                <a:cs typeface="Arial Black" panose="020B0604020202020204" pitchFamily="34" charset="0"/>
              </a:defRPr>
            </a:lvl1pPr>
          </a:lstStyle>
          <a:p>
            <a:r>
              <a:rPr lang="en-US" dirty="0"/>
              <a:t>CLICK TO EDIT TITLE</a:t>
            </a:r>
            <a:endParaRPr lang="en-GB" dirty="0"/>
          </a:p>
        </p:txBody>
      </p:sp>
      <p:pic>
        <p:nvPicPr>
          <p:cNvPr id="4" name="Picture 3">
            <a:extLst>
              <a:ext uri="{FF2B5EF4-FFF2-40B4-BE49-F238E27FC236}">
                <a16:creationId xmlns:a16="http://schemas.microsoft.com/office/drawing/2014/main" id="{D20931A8-0D69-FF0A-0B09-32C35B50A07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7507211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ransparent box 1">
    <p:spTree>
      <p:nvGrpSpPr>
        <p:cNvPr id="1" name=""/>
        <p:cNvGrpSpPr/>
        <p:nvPr/>
      </p:nvGrpSpPr>
      <p:grpSpPr>
        <a:xfrm>
          <a:off x="0" y="0"/>
          <a:ext cx="0" cy="0"/>
          <a:chOff x="0" y="0"/>
          <a:chExt cx="0" cy="0"/>
        </a:xfrm>
      </p:grpSpPr>
      <p:pic>
        <p:nvPicPr>
          <p:cNvPr id="9" name="Picture 8" descr="A baby walking on a dirt road&#10;&#10;Description automatically generated with low confidence">
            <a:extLst>
              <a:ext uri="{FF2B5EF4-FFF2-40B4-BE49-F238E27FC236}">
                <a16:creationId xmlns:a16="http://schemas.microsoft.com/office/drawing/2014/main" id="{F36267AA-06DB-7249-97B0-AC604B4097ED}"/>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355" y="1"/>
            <a:ext cx="6101355" cy="6857999"/>
          </a:xfrm>
          <a:prstGeom prst="rect">
            <a:avLst/>
          </a:prstGeom>
        </p:spPr>
      </p:pic>
      <p:sp>
        <p:nvSpPr>
          <p:cNvPr id="6" name="TextBox 5">
            <a:extLst>
              <a:ext uri="{FF2B5EF4-FFF2-40B4-BE49-F238E27FC236}">
                <a16:creationId xmlns:a16="http://schemas.microsoft.com/office/drawing/2014/main" id="{73870DF2-4455-3149-A14A-9AA96CF762C8}"/>
              </a:ext>
            </a:extLst>
          </p:cNvPr>
          <p:cNvSpPr txBox="1"/>
          <p:nvPr userDrawn="1"/>
        </p:nvSpPr>
        <p:spPr>
          <a:xfrm rot="16200000">
            <a:off x="-524290" y="6166825"/>
            <a:ext cx="1264025" cy="215444"/>
          </a:xfrm>
          <a:prstGeom prst="rect">
            <a:avLst/>
          </a:prstGeom>
          <a:noFill/>
        </p:spPr>
        <p:txBody>
          <a:bodyPr wrap="square">
            <a:spAutoFit/>
          </a:bodyPr>
          <a:lstStyle/>
          <a:p>
            <a:pPr algn="l"/>
            <a:r>
              <a:rPr lang="en-GB" sz="800" b="0" i="0" dirty="0">
                <a:solidFill>
                  <a:schemeClr val="bg1"/>
                </a:solidFill>
                <a:effectLst/>
                <a:latin typeface="Open Sans" panose="020B0606030504020204" pitchFamily="34" charset="0"/>
              </a:rPr>
              <a:t>© UNICEF/</a:t>
            </a:r>
            <a:r>
              <a:rPr lang="en-GB" sz="800" b="0" i="0" dirty="0" err="1">
                <a:solidFill>
                  <a:schemeClr val="bg1"/>
                </a:solidFill>
                <a:effectLst/>
                <a:latin typeface="Open Sans" panose="020B0606030504020204" pitchFamily="34" charset="0"/>
              </a:rPr>
              <a:t>Matas</a:t>
            </a:r>
            <a:endParaRPr lang="en-US" sz="800" dirty="0">
              <a:solidFill>
                <a:schemeClr val="bg1"/>
              </a:solidFill>
            </a:endParaRPr>
          </a:p>
        </p:txBody>
      </p:sp>
      <p:sp>
        <p:nvSpPr>
          <p:cNvPr id="17" name="Text Placeholder 7">
            <a:extLst>
              <a:ext uri="{FF2B5EF4-FFF2-40B4-BE49-F238E27FC236}">
                <a16:creationId xmlns:a16="http://schemas.microsoft.com/office/drawing/2014/main" id="{3ADCB709-ED65-0741-B289-5B4E347811A1}"/>
              </a:ext>
            </a:extLst>
          </p:cNvPr>
          <p:cNvSpPr>
            <a:spLocks noGrp="1"/>
          </p:cNvSpPr>
          <p:nvPr>
            <p:ph type="body" sz="quarter" idx="14" hasCustomPrompt="1"/>
          </p:nvPr>
        </p:nvSpPr>
        <p:spPr>
          <a:xfrm>
            <a:off x="6536002" y="608283"/>
            <a:ext cx="3186731" cy="699404"/>
          </a:xfrm>
          <a:solidFill>
            <a:srgbClr val="00AEEF"/>
          </a:solidFill>
        </p:spPr>
        <p:txBody>
          <a:bodyPr wrap="square" lIns="144000" tIns="144000" rIns="108000" bIns="0" anchor="ctr" anchorCtr="0">
            <a:spAutoFit/>
          </a:bodyPr>
          <a:lstStyle>
            <a:lvl1pPr marL="0" indent="0">
              <a:buNone/>
              <a:defRPr sz="4000" b="1" i="0" spc="-150" baseline="0">
                <a:solidFill>
                  <a:schemeClr val="bg1"/>
                </a:solidFill>
                <a:latin typeface="Arial Black" panose="020B0604020202020204" pitchFamily="34" charset="0"/>
                <a:cs typeface="Arial Black" panose="020B0604020202020204" pitchFamily="34" charset="0"/>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1CABC8AD-7222-F34B-9DC8-93443F8D4804}"/>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Arial" panose="020B0604020202020204" pitchFamily="34" charset="0"/>
                <a:cs typeface="Arial" panose="020B0604020202020204" pitchFamily="34" charset="0"/>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3F15152C-B9F1-1C47-8AA6-A4AEDF174D0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Arial Black" panose="020B0604020202020204" pitchFamily="34" charset="0"/>
                <a:cs typeface="Arial Black" panose="020B0604020202020204" pitchFamily="34" charset="0"/>
              </a:defRPr>
            </a:lvl1pPr>
          </a:lstStyle>
          <a:p>
            <a:pPr lvl="0"/>
            <a:r>
              <a:rPr lang="en-GB" dirty="0"/>
              <a:t>CLICK TO EDIT</a:t>
            </a:r>
          </a:p>
        </p:txBody>
      </p:sp>
      <p:sp>
        <p:nvSpPr>
          <p:cNvPr id="22" name="Text Placeholder 6">
            <a:extLst>
              <a:ext uri="{FF2B5EF4-FFF2-40B4-BE49-F238E27FC236}">
                <a16:creationId xmlns:a16="http://schemas.microsoft.com/office/drawing/2014/main" id="{C5ACB111-88C0-7C49-ACB4-E11D22B29D64}"/>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Arial" panose="020B0604020202020204" pitchFamily="34" charset="0"/>
                <a:cs typeface="Arial" panose="020B0604020202020204" pitchFamily="34" charset="0"/>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60A7AC5E-963B-0D4E-8617-70DC4C02B753}"/>
              </a:ext>
            </a:extLst>
          </p:cNvPr>
          <p:cNvSpPr>
            <a:spLocks noGrp="1"/>
          </p:cNvSpPr>
          <p:nvPr>
            <p:ph type="body" sz="quarter" idx="21" hasCustomPrompt="1"/>
          </p:nvPr>
        </p:nvSpPr>
        <p:spPr>
          <a:xfrm>
            <a:off x="6535898" y="4179743"/>
            <a:ext cx="5305425" cy="1127125"/>
          </a:xfrm>
        </p:spPr>
        <p:txBody>
          <a:bodyPr lIns="0">
            <a:normAutofit/>
          </a:bodyPr>
          <a:lstStyle>
            <a:lvl1pPr>
              <a:buClr>
                <a:srgbClr val="FF6937"/>
              </a:buClr>
              <a:defRPr sz="1800" b="0" i="0">
                <a:solidFill>
                  <a:schemeClr val="tx1"/>
                </a:solidFill>
                <a:latin typeface="Arial" panose="020B0604020202020204" pitchFamily="34" charset="0"/>
                <a:cs typeface="Arial" panose="020B0604020202020204" pitchFamily="34" charset="0"/>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C7D2DC5-51AB-754B-B99C-2DC72F97B410}"/>
              </a:ext>
            </a:extLst>
          </p:cNvPr>
          <p:cNvSpPr>
            <a:spLocks noGrp="1"/>
          </p:cNvSpPr>
          <p:nvPr>
            <p:ph type="body" sz="quarter" idx="22" hasCustomPrompt="1"/>
          </p:nvPr>
        </p:nvSpPr>
        <p:spPr>
          <a:xfrm>
            <a:off x="6535896" y="5471243"/>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Arial" panose="020B0604020202020204" pitchFamily="34" charset="0"/>
                <a:cs typeface="Arial" panose="020B0604020202020204" pitchFamily="34" charset="0"/>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Tree>
    <p:extLst>
      <p:ext uri="{BB962C8B-B14F-4D97-AF65-F5344CB8AC3E}">
        <p14:creationId xmlns:p14="http://schemas.microsoft.com/office/powerpoint/2010/main" val="1473668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ransparent box 1">
    <p:spTree>
      <p:nvGrpSpPr>
        <p:cNvPr id="1" name=""/>
        <p:cNvGrpSpPr/>
        <p:nvPr/>
      </p:nvGrpSpPr>
      <p:grpSpPr>
        <a:xfrm>
          <a:off x="0" y="0"/>
          <a:ext cx="0" cy="0"/>
          <a:chOff x="0" y="0"/>
          <a:chExt cx="0" cy="0"/>
        </a:xfrm>
      </p:grpSpPr>
      <p:pic>
        <p:nvPicPr>
          <p:cNvPr id="11" name="Picture 10" descr="A picture containing person, group, crowd&#10;&#10;Description automatically generated">
            <a:extLst>
              <a:ext uri="{FF2B5EF4-FFF2-40B4-BE49-F238E27FC236}">
                <a16:creationId xmlns:a16="http://schemas.microsoft.com/office/drawing/2014/main" id="{811B3C1F-DE48-BE44-84E4-4DA05CF781BE}"/>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6096000" y="0"/>
            <a:ext cx="6096000" cy="6858000"/>
          </a:xfrm>
          <a:prstGeom prst="rect">
            <a:avLst/>
          </a:prstGeom>
        </p:spPr>
      </p:pic>
      <p:sp>
        <p:nvSpPr>
          <p:cNvPr id="12" name="TextBox 11">
            <a:extLst>
              <a:ext uri="{FF2B5EF4-FFF2-40B4-BE49-F238E27FC236}">
                <a16:creationId xmlns:a16="http://schemas.microsoft.com/office/drawing/2014/main" id="{7AF3A560-1280-9B48-A5E5-0D34FA4E1F21}"/>
              </a:ext>
            </a:extLst>
          </p:cNvPr>
          <p:cNvSpPr txBox="1"/>
          <p:nvPr userDrawn="1"/>
        </p:nvSpPr>
        <p:spPr>
          <a:xfrm rot="5400000">
            <a:off x="11452265" y="614324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a:t>
            </a:r>
            <a:r>
              <a:rPr lang="en-GB" sz="800" b="0" i="0" dirty="0" err="1">
                <a:solidFill>
                  <a:schemeClr val="bg1"/>
                </a:solidFill>
                <a:effectLst/>
                <a:latin typeface="Open Sans" panose="020B0606030504020204" pitchFamily="34" charset="0"/>
              </a:rPr>
              <a:t>Dejongh</a:t>
            </a:r>
            <a:endParaRPr lang="en-US" sz="800" dirty="0">
              <a:solidFill>
                <a:schemeClr val="bg1"/>
              </a:solidFill>
            </a:endParaRPr>
          </a:p>
        </p:txBody>
      </p:sp>
      <p:sp>
        <p:nvSpPr>
          <p:cNvPr id="17" name="Text Placeholder 7">
            <a:extLst>
              <a:ext uri="{FF2B5EF4-FFF2-40B4-BE49-F238E27FC236}">
                <a16:creationId xmlns:a16="http://schemas.microsoft.com/office/drawing/2014/main" id="{911F93A4-C228-F843-9F26-8B47B8F1C0E6}"/>
              </a:ext>
            </a:extLst>
          </p:cNvPr>
          <p:cNvSpPr>
            <a:spLocks noGrp="1"/>
          </p:cNvSpPr>
          <p:nvPr>
            <p:ph type="body" sz="quarter" idx="14" hasCustomPrompt="1"/>
          </p:nvPr>
        </p:nvSpPr>
        <p:spPr>
          <a:xfrm>
            <a:off x="528741" y="538835"/>
            <a:ext cx="3186731" cy="699404"/>
          </a:xfrm>
          <a:solidFill>
            <a:srgbClr val="00AEEF"/>
          </a:solidFill>
        </p:spPr>
        <p:txBody>
          <a:bodyPr wrap="square" lIns="144000" tIns="144000" rIns="108000" bIns="0" anchor="ctr" anchorCtr="0">
            <a:spAutoFit/>
          </a:bodyPr>
          <a:lstStyle>
            <a:lvl1pPr marL="0" indent="0">
              <a:buNone/>
              <a:defRPr sz="4000" b="1" i="0" spc="-150" baseline="0">
                <a:solidFill>
                  <a:schemeClr val="bg1"/>
                </a:solidFill>
                <a:latin typeface="Arial Black" panose="020B0604020202020204" pitchFamily="34" charset="0"/>
                <a:cs typeface="Arial Black" panose="020B0604020202020204" pitchFamily="34" charset="0"/>
              </a:defRPr>
            </a:lvl1pPr>
            <a:lvl5pPr marL="1828800" indent="0">
              <a:buNone/>
              <a:defRPr/>
            </a:lvl5pPr>
          </a:lstStyle>
          <a:p>
            <a:r>
              <a:rPr lang="en-US" dirty="0"/>
              <a:t>HEADLINE</a:t>
            </a:r>
            <a:endParaRPr lang="en-GB" dirty="0"/>
          </a:p>
        </p:txBody>
      </p:sp>
      <p:sp>
        <p:nvSpPr>
          <p:cNvPr id="18" name="Text Placeholder 24">
            <a:extLst>
              <a:ext uri="{FF2B5EF4-FFF2-40B4-BE49-F238E27FC236}">
                <a16:creationId xmlns:a16="http://schemas.microsoft.com/office/drawing/2014/main" id="{9AD6D71F-36D3-9241-AF54-11F7648E9923}"/>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Arial" panose="020B0604020202020204" pitchFamily="34" charset="0"/>
                <a:cs typeface="Arial" panose="020B0604020202020204" pitchFamily="34" charset="0"/>
              </a:defRPr>
            </a:lvl1pPr>
          </a:lstStyle>
          <a:p>
            <a:pPr lvl="0"/>
            <a:r>
              <a:rPr lang="en-GB" dirty="0"/>
              <a:t>Click to edit sub-heading</a:t>
            </a:r>
            <a:endParaRPr lang="en-US" dirty="0"/>
          </a:p>
        </p:txBody>
      </p:sp>
      <p:sp>
        <p:nvSpPr>
          <p:cNvPr id="19" name="Text Placeholder 30">
            <a:extLst>
              <a:ext uri="{FF2B5EF4-FFF2-40B4-BE49-F238E27FC236}">
                <a16:creationId xmlns:a16="http://schemas.microsoft.com/office/drawing/2014/main" id="{F4C04A3D-CB22-0A49-97D0-5BA4C5664ED8}"/>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Arial Black" panose="020B0604020202020204" pitchFamily="34" charset="0"/>
                <a:cs typeface="Arial Black" panose="020B0604020202020204" pitchFamily="34" charset="0"/>
              </a:defRPr>
            </a:lvl1pPr>
          </a:lstStyle>
          <a:p>
            <a:pPr lvl="0"/>
            <a:r>
              <a:rPr lang="en-GB" dirty="0"/>
              <a:t>CLICK TO EDIT</a:t>
            </a:r>
          </a:p>
        </p:txBody>
      </p:sp>
      <p:sp>
        <p:nvSpPr>
          <p:cNvPr id="22" name="Text Placeholder 6">
            <a:extLst>
              <a:ext uri="{FF2B5EF4-FFF2-40B4-BE49-F238E27FC236}">
                <a16:creationId xmlns:a16="http://schemas.microsoft.com/office/drawing/2014/main" id="{FA9C82D4-3C10-E142-9889-00D4EF3D257D}"/>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Arial" panose="020B0604020202020204" pitchFamily="34" charset="0"/>
                <a:cs typeface="Arial" panose="020B0604020202020204" pitchFamily="34" charset="0"/>
              </a:defRPr>
            </a:lvl1pPr>
            <a:lvl5pPr marL="1828800" indent="0">
              <a:buNone/>
              <a:defRPr/>
            </a:lvl5pPr>
          </a:lstStyle>
          <a:p>
            <a:pPr lvl="0"/>
            <a:r>
              <a:rPr lang="en-GB" dirty="0"/>
              <a:t>Click to edit body copy.</a:t>
            </a:r>
            <a:endParaRPr lang="en-US" dirty="0"/>
          </a:p>
        </p:txBody>
      </p:sp>
      <p:sp>
        <p:nvSpPr>
          <p:cNvPr id="23" name="Text Placeholder 32">
            <a:extLst>
              <a:ext uri="{FF2B5EF4-FFF2-40B4-BE49-F238E27FC236}">
                <a16:creationId xmlns:a16="http://schemas.microsoft.com/office/drawing/2014/main" id="{108794B6-B7F9-6A46-BACB-E949B4648B59}"/>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Arial" panose="020B0604020202020204" pitchFamily="34" charset="0"/>
                <a:cs typeface="Arial" panose="020B0604020202020204" pitchFamily="34" charset="0"/>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4" name="Text Placeholder 32">
            <a:extLst>
              <a:ext uri="{FF2B5EF4-FFF2-40B4-BE49-F238E27FC236}">
                <a16:creationId xmlns:a16="http://schemas.microsoft.com/office/drawing/2014/main" id="{39C3253F-B0B0-DB41-B8CE-F01AA9C25704}"/>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Arial" panose="020B0604020202020204" pitchFamily="34" charset="0"/>
                <a:cs typeface="Arial" panose="020B0604020202020204" pitchFamily="34" charset="0"/>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Tree>
    <p:extLst>
      <p:ext uri="{BB962C8B-B14F-4D97-AF65-F5344CB8AC3E}">
        <p14:creationId xmlns:p14="http://schemas.microsoft.com/office/powerpoint/2010/main" val="12127124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ansparent box 3">
    <p:spTree>
      <p:nvGrpSpPr>
        <p:cNvPr id="1" name=""/>
        <p:cNvGrpSpPr/>
        <p:nvPr/>
      </p:nvGrpSpPr>
      <p:grpSpPr>
        <a:xfrm>
          <a:off x="0" y="0"/>
          <a:ext cx="0" cy="0"/>
          <a:chOff x="0" y="0"/>
          <a:chExt cx="0" cy="0"/>
        </a:xfrm>
      </p:grpSpPr>
      <p:pic>
        <p:nvPicPr>
          <p:cNvPr id="9" name="Picture 8" descr="A person writing on a blackboard&#10;&#10;Description automatically generated">
            <a:extLst>
              <a:ext uri="{FF2B5EF4-FFF2-40B4-BE49-F238E27FC236}">
                <a16:creationId xmlns:a16="http://schemas.microsoft.com/office/drawing/2014/main" id="{513465E4-4110-A240-96F3-76D8EE5C46A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6096000" cy="6857999"/>
          </a:xfrm>
          <a:prstGeom prst="rect">
            <a:avLst/>
          </a:prstGeom>
        </p:spPr>
      </p:pic>
      <p:sp>
        <p:nvSpPr>
          <p:cNvPr id="18" name="TextBox 17">
            <a:extLst>
              <a:ext uri="{FF2B5EF4-FFF2-40B4-BE49-F238E27FC236}">
                <a16:creationId xmlns:a16="http://schemas.microsoft.com/office/drawing/2014/main" id="{6D90D7C3-F407-0742-AD72-6D2B4679CAC6}"/>
              </a:ext>
            </a:extLst>
          </p:cNvPr>
          <p:cNvSpPr txBox="1"/>
          <p:nvPr userDrawn="1"/>
        </p:nvSpPr>
        <p:spPr>
          <a:xfrm rot="16200000">
            <a:off x="-524289" y="6166825"/>
            <a:ext cx="1264025" cy="215444"/>
          </a:xfrm>
          <a:prstGeom prst="rect">
            <a:avLst/>
          </a:prstGeom>
          <a:noFill/>
        </p:spPr>
        <p:txBody>
          <a:bodyPr wrap="square">
            <a:spAutoFit/>
          </a:bodyPr>
          <a:lstStyle/>
          <a:p>
            <a:pPr algn="l"/>
            <a:r>
              <a:rPr lang="en-GB" sz="800" b="0" i="0" dirty="0">
                <a:solidFill>
                  <a:schemeClr val="bg1"/>
                </a:solidFill>
                <a:effectLst/>
                <a:latin typeface="Open Sans" panose="020B0606030504020204" pitchFamily="34" charset="0"/>
              </a:rPr>
              <a:t>© UNICEF/</a:t>
            </a:r>
            <a:r>
              <a:rPr lang="en-GB" sz="800" b="0" i="0" dirty="0" err="1">
                <a:solidFill>
                  <a:schemeClr val="bg1"/>
                </a:solidFill>
                <a:effectLst/>
                <a:latin typeface="Open Sans" panose="020B0606030504020204" pitchFamily="34" charset="0"/>
              </a:rPr>
              <a:t>Noorani</a:t>
            </a:r>
            <a:endParaRPr lang="en-US" sz="800" dirty="0">
              <a:solidFill>
                <a:schemeClr val="bg1"/>
              </a:solidFill>
            </a:endParaRPr>
          </a:p>
        </p:txBody>
      </p:sp>
      <p:sp>
        <p:nvSpPr>
          <p:cNvPr id="19" name="Text Placeholder 7">
            <a:extLst>
              <a:ext uri="{FF2B5EF4-FFF2-40B4-BE49-F238E27FC236}">
                <a16:creationId xmlns:a16="http://schemas.microsoft.com/office/drawing/2014/main" id="{50971B6A-3C27-4844-8231-F1BBFFEE3C4F}"/>
              </a:ext>
            </a:extLst>
          </p:cNvPr>
          <p:cNvSpPr>
            <a:spLocks noGrp="1"/>
          </p:cNvSpPr>
          <p:nvPr>
            <p:ph type="body" sz="quarter" idx="14" hasCustomPrompt="1"/>
          </p:nvPr>
        </p:nvSpPr>
        <p:spPr>
          <a:xfrm>
            <a:off x="6536002" y="608283"/>
            <a:ext cx="3186731" cy="699404"/>
          </a:xfrm>
          <a:solidFill>
            <a:srgbClr val="00AEEF"/>
          </a:solidFill>
        </p:spPr>
        <p:txBody>
          <a:bodyPr wrap="square" lIns="144000" tIns="144000" rIns="108000" bIns="0" anchor="ctr" anchorCtr="0">
            <a:spAutoFit/>
          </a:bodyPr>
          <a:lstStyle>
            <a:lvl1pPr marL="0" indent="0">
              <a:buNone/>
              <a:defRPr sz="4000" b="1" i="0" spc="-150" baseline="0">
                <a:solidFill>
                  <a:schemeClr val="bg1"/>
                </a:solidFill>
                <a:latin typeface="Arial Black" panose="020B0604020202020204" pitchFamily="34" charset="0"/>
                <a:cs typeface="Arial Black" panose="020B0604020202020204" pitchFamily="34" charset="0"/>
              </a:defRPr>
            </a:lvl1pPr>
            <a:lvl5pPr marL="1828800" indent="0">
              <a:buNone/>
              <a:defRPr/>
            </a:lvl5pPr>
          </a:lstStyle>
          <a:p>
            <a:r>
              <a:rPr lang="en-US" dirty="0"/>
              <a:t>HEADLINE</a:t>
            </a:r>
            <a:endParaRPr lang="en-GB" dirty="0"/>
          </a:p>
        </p:txBody>
      </p:sp>
      <p:sp>
        <p:nvSpPr>
          <p:cNvPr id="20" name="Text Placeholder 24">
            <a:extLst>
              <a:ext uri="{FF2B5EF4-FFF2-40B4-BE49-F238E27FC236}">
                <a16:creationId xmlns:a16="http://schemas.microsoft.com/office/drawing/2014/main" id="{0568E147-7B99-AB4E-87BD-2A6E5E4C1FEA}"/>
              </a:ext>
            </a:extLst>
          </p:cNvPr>
          <p:cNvSpPr>
            <a:spLocks noGrp="1"/>
          </p:cNvSpPr>
          <p:nvPr>
            <p:ph type="body" sz="quarter" idx="17" hasCustomPrompt="1"/>
          </p:nvPr>
        </p:nvSpPr>
        <p:spPr>
          <a:xfrm>
            <a:off x="6535899" y="3681012"/>
            <a:ext cx="5305425" cy="259486"/>
          </a:xfrm>
        </p:spPr>
        <p:txBody>
          <a:bodyPr lIns="0" rIns="90000">
            <a:noAutofit/>
          </a:bodyPr>
          <a:lstStyle>
            <a:lvl1pPr marL="0" indent="0">
              <a:buNone/>
              <a:defRPr sz="2000" b="1" i="0">
                <a:solidFill>
                  <a:srgbClr val="00AEEF"/>
                </a:solidFill>
                <a:latin typeface="Arial" panose="020B0604020202020204" pitchFamily="34" charset="0"/>
                <a:cs typeface="Arial" panose="020B0604020202020204" pitchFamily="34" charset="0"/>
              </a:defRPr>
            </a:lvl1pPr>
          </a:lstStyle>
          <a:p>
            <a:pPr lvl="0"/>
            <a:r>
              <a:rPr lang="en-GB" dirty="0"/>
              <a:t>Click to edit sub-heading</a:t>
            </a:r>
            <a:endParaRPr lang="en-US" dirty="0"/>
          </a:p>
        </p:txBody>
      </p:sp>
      <p:sp>
        <p:nvSpPr>
          <p:cNvPr id="21" name="Text Placeholder 30">
            <a:extLst>
              <a:ext uri="{FF2B5EF4-FFF2-40B4-BE49-F238E27FC236}">
                <a16:creationId xmlns:a16="http://schemas.microsoft.com/office/drawing/2014/main" id="{9B82D579-7705-DA4E-8F72-031AA3ACA39B}"/>
              </a:ext>
            </a:extLst>
          </p:cNvPr>
          <p:cNvSpPr>
            <a:spLocks noGrp="1"/>
          </p:cNvSpPr>
          <p:nvPr>
            <p:ph type="body" sz="quarter" idx="20" hasCustomPrompt="1"/>
          </p:nvPr>
        </p:nvSpPr>
        <p:spPr>
          <a:xfrm>
            <a:off x="6535898" y="1551132"/>
            <a:ext cx="5305425" cy="448808"/>
          </a:xfrm>
        </p:spPr>
        <p:txBody>
          <a:bodyPr lIns="0" rIns="90000"/>
          <a:lstStyle>
            <a:lvl1pPr marL="0" indent="0">
              <a:buNone/>
              <a:defRPr b="1" i="0">
                <a:latin typeface="Arial Black" panose="020B0604020202020204" pitchFamily="34" charset="0"/>
                <a:cs typeface="Arial Black" panose="020B0604020202020204" pitchFamily="34" charset="0"/>
              </a:defRPr>
            </a:lvl1pPr>
          </a:lstStyle>
          <a:p>
            <a:pPr lvl="0"/>
            <a:r>
              <a:rPr lang="en-GB" dirty="0"/>
              <a:t>CLICK TO EDIT</a:t>
            </a:r>
          </a:p>
        </p:txBody>
      </p:sp>
      <p:sp>
        <p:nvSpPr>
          <p:cNvPr id="24" name="Text Placeholder 6">
            <a:extLst>
              <a:ext uri="{FF2B5EF4-FFF2-40B4-BE49-F238E27FC236}">
                <a16:creationId xmlns:a16="http://schemas.microsoft.com/office/drawing/2014/main" id="{F9A46698-EC9E-B948-AAB6-297953D1AF4F}"/>
              </a:ext>
            </a:extLst>
          </p:cNvPr>
          <p:cNvSpPr>
            <a:spLocks noGrp="1"/>
          </p:cNvSpPr>
          <p:nvPr>
            <p:ph type="body" sz="quarter" idx="23" hasCustomPrompt="1"/>
          </p:nvPr>
        </p:nvSpPr>
        <p:spPr>
          <a:xfrm>
            <a:off x="6535899" y="2141136"/>
            <a:ext cx="5305425" cy="1357312"/>
          </a:xfrm>
        </p:spPr>
        <p:txBody>
          <a:bodyPr lIns="0">
            <a:normAutofit/>
          </a:bodyPr>
          <a:lstStyle>
            <a:lvl1pPr marL="0" indent="0">
              <a:buFontTx/>
              <a:buNone/>
              <a:defRPr sz="1800" b="0" i="0">
                <a:solidFill>
                  <a:schemeClr val="tx1"/>
                </a:solidFill>
                <a:latin typeface="Arial" panose="020B0604020202020204" pitchFamily="34" charset="0"/>
                <a:cs typeface="Arial" panose="020B0604020202020204" pitchFamily="34" charset="0"/>
              </a:defRPr>
            </a:lvl1pPr>
            <a:lvl5pPr marL="1828800" indent="0">
              <a:buNone/>
              <a:defRPr/>
            </a:lvl5pPr>
          </a:lstStyle>
          <a:p>
            <a:pPr lvl="0"/>
            <a:r>
              <a:rPr lang="en-GB" dirty="0"/>
              <a:t>Click to edit body copy.</a:t>
            </a:r>
            <a:endParaRPr lang="en-US" dirty="0"/>
          </a:p>
        </p:txBody>
      </p:sp>
      <p:sp>
        <p:nvSpPr>
          <p:cNvPr id="25" name="Text Placeholder 32">
            <a:extLst>
              <a:ext uri="{FF2B5EF4-FFF2-40B4-BE49-F238E27FC236}">
                <a16:creationId xmlns:a16="http://schemas.microsoft.com/office/drawing/2014/main" id="{6F95AD97-5A5B-4E4E-BB5F-514681B19D93}"/>
              </a:ext>
            </a:extLst>
          </p:cNvPr>
          <p:cNvSpPr>
            <a:spLocks noGrp="1"/>
          </p:cNvSpPr>
          <p:nvPr>
            <p:ph type="body" sz="quarter" idx="21" hasCustomPrompt="1"/>
          </p:nvPr>
        </p:nvSpPr>
        <p:spPr>
          <a:xfrm>
            <a:off x="6535898" y="4179743"/>
            <a:ext cx="5305425" cy="1127125"/>
          </a:xfrm>
        </p:spPr>
        <p:txBody>
          <a:bodyPr lIns="0">
            <a:normAutofit/>
          </a:bodyPr>
          <a:lstStyle>
            <a:lvl1pPr>
              <a:buClr>
                <a:srgbClr val="FF6937"/>
              </a:buClr>
              <a:defRPr sz="1800" b="0" i="0">
                <a:solidFill>
                  <a:schemeClr val="tx1"/>
                </a:solidFill>
                <a:latin typeface="Arial" panose="020B0604020202020204" pitchFamily="34" charset="0"/>
                <a:cs typeface="Arial" panose="020B0604020202020204" pitchFamily="34" charset="0"/>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6" name="Text Placeholder 32">
            <a:extLst>
              <a:ext uri="{FF2B5EF4-FFF2-40B4-BE49-F238E27FC236}">
                <a16:creationId xmlns:a16="http://schemas.microsoft.com/office/drawing/2014/main" id="{C4A51ABF-E0D2-BE43-A416-1F6A52F0A81E}"/>
              </a:ext>
            </a:extLst>
          </p:cNvPr>
          <p:cNvSpPr>
            <a:spLocks noGrp="1"/>
          </p:cNvSpPr>
          <p:nvPr>
            <p:ph type="body" sz="quarter" idx="22" hasCustomPrompt="1"/>
          </p:nvPr>
        </p:nvSpPr>
        <p:spPr>
          <a:xfrm>
            <a:off x="6535896" y="5471243"/>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Arial" panose="020B0604020202020204" pitchFamily="34" charset="0"/>
                <a:cs typeface="Arial" panose="020B0604020202020204" pitchFamily="34" charset="0"/>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Tree>
    <p:extLst>
      <p:ext uri="{BB962C8B-B14F-4D97-AF65-F5344CB8AC3E}">
        <p14:creationId xmlns:p14="http://schemas.microsoft.com/office/powerpoint/2010/main" val="962007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1">
    <p:bg>
      <p:bgPr>
        <a:solidFill>
          <a:schemeClr val="bg1">
            <a:alpha val="97000"/>
          </a:schemeClr>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42947"/>
            <a:ext cx="6120000" cy="772107"/>
          </a:xfrm>
          <a:solidFill>
            <a:srgbClr val="00AEEF"/>
          </a:solidFill>
          <a:ln>
            <a:noFill/>
          </a:ln>
        </p:spPr>
        <p:txBody>
          <a:bodyPr wrap="square" lIns="180000" tIns="180000" rIns="180000" bIns="36000" anchor="ctr" anchorCtr="0">
            <a:spAutoFit/>
          </a:bodyPr>
          <a:lstStyle>
            <a:lvl1pPr algn="ctr">
              <a:defRPr sz="4000" b="1" i="0" cap="none" spc="-150" baseline="0">
                <a:solidFill>
                  <a:schemeClr val="bg1"/>
                </a:solidFill>
                <a:latin typeface="Arial Black" panose="020B0604020202020204" pitchFamily="34" charset="0"/>
                <a:cs typeface="Arial Black" panose="020B0604020202020204" pitchFamily="34" charset="0"/>
              </a:defRPr>
            </a:lvl1pPr>
          </a:lstStyle>
          <a:p>
            <a:r>
              <a:rPr lang="en-US" dirty="0"/>
              <a:t>CLICK TO EDIT TITLE</a:t>
            </a:r>
            <a:endParaRPr lang="en-GB" dirty="0"/>
          </a:p>
        </p:txBody>
      </p:sp>
      <p:pic>
        <p:nvPicPr>
          <p:cNvPr id="3" name="Picture 2">
            <a:extLst>
              <a:ext uri="{FF2B5EF4-FFF2-40B4-BE49-F238E27FC236}">
                <a16:creationId xmlns:a16="http://schemas.microsoft.com/office/drawing/2014/main" id="{9694C1EA-D9B0-9660-805B-437E9EDAD42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1358782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nd object 1">
    <p:bg>
      <p:bgPr>
        <a:solidFill>
          <a:srgbClr val="00AEEF"/>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8835"/>
            <a:ext cx="3186731" cy="699404"/>
          </a:xfrm>
          <a:solidFill>
            <a:schemeClr val="tx1"/>
          </a:solidFill>
        </p:spPr>
        <p:txBody>
          <a:bodyPr wrap="square" lIns="144000" tIns="144000" rIns="108000" bIns="0" anchor="ctr" anchorCtr="0">
            <a:spAutoFit/>
          </a:bodyPr>
          <a:lstStyle>
            <a:lvl1pPr marL="0" indent="0">
              <a:buNone/>
              <a:defRPr sz="4000" b="1" i="0" spc="-150" baseline="0">
                <a:solidFill>
                  <a:schemeClr val="bg1"/>
                </a:solidFill>
                <a:latin typeface="Arial Black" panose="020B0604020202020204" pitchFamily="34" charset="0"/>
                <a:cs typeface="Arial Black" panose="020B0604020202020204" pitchFamily="34" charset="0"/>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Arial Black" panose="020B0604020202020204" pitchFamily="34" charset="0"/>
                <a:cs typeface="Arial Black" panose="020B0604020202020204" pitchFamily="34" charset="0"/>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Arial" panose="020B0604020202020204" pitchFamily="34" charset="0"/>
                <a:cs typeface="Arial" panose="020B0604020202020204" pitchFamily="34" charset="0"/>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Arial" panose="020B0604020202020204" pitchFamily="34" charset="0"/>
                <a:cs typeface="Arial" panose="020B0604020202020204" pitchFamily="34" charset="0"/>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Arial" panose="020B0604020202020204" pitchFamily="34" charset="0"/>
                <a:cs typeface="Arial" panose="020B0604020202020204" pitchFamily="34" charset="0"/>
              </a:defRPr>
            </a:lvl1pPr>
            <a:lvl5pPr marL="1828800" indent="0">
              <a:buNone/>
              <a:defRPr/>
            </a:lvl5pPr>
          </a:lstStyle>
          <a:p>
            <a:pPr lvl="0"/>
            <a:r>
              <a:rPr lang="en-GB" dirty="0"/>
              <a:t>Click to edit body copy.</a:t>
            </a:r>
            <a:endParaRPr lang="en-US" dirty="0"/>
          </a:p>
        </p:txBody>
      </p:sp>
    </p:spTree>
    <p:extLst>
      <p:ext uri="{BB962C8B-B14F-4D97-AF65-F5344CB8AC3E}">
        <p14:creationId xmlns:p14="http://schemas.microsoft.com/office/powerpoint/2010/main" val="2081898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ontent and object 1">
    <p:bg>
      <p:bgPr>
        <a:solidFill>
          <a:schemeClr val="tx1"/>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solidFill>
                  <a:schemeClr val="bg1"/>
                </a:solidFill>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8835"/>
            <a:ext cx="3186731" cy="699404"/>
          </a:xfrm>
          <a:solidFill>
            <a:srgbClr val="00AEEF"/>
          </a:solidFill>
        </p:spPr>
        <p:txBody>
          <a:bodyPr wrap="square" lIns="144000" tIns="144000" rIns="108000" bIns="0" anchor="ctr" anchorCtr="0">
            <a:spAutoFit/>
          </a:bodyPr>
          <a:lstStyle>
            <a:lvl1pPr marL="0" indent="0">
              <a:buNone/>
              <a:defRPr sz="4000" b="1" i="0" spc="-150" baseline="0">
                <a:solidFill>
                  <a:schemeClr val="bg1"/>
                </a:solidFill>
                <a:latin typeface="Arial Black" panose="020B0604020202020204" pitchFamily="34" charset="0"/>
                <a:cs typeface="Arial Black" panose="020B0604020202020204" pitchFamily="34" charset="0"/>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Arial" panose="020B0604020202020204" pitchFamily="34" charset="0"/>
                <a:cs typeface="Arial" panose="020B0604020202020204" pitchFamily="34" charset="0"/>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bg1"/>
                </a:solidFill>
                <a:latin typeface="Arial Black" panose="020B0604020202020204" pitchFamily="34" charset="0"/>
                <a:cs typeface="Arial Black" panose="020B0604020202020204" pitchFamily="34" charset="0"/>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Arial" panose="020B0604020202020204" pitchFamily="34" charset="0"/>
                <a:cs typeface="Arial" panose="020B0604020202020204" pitchFamily="34" charset="0"/>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Arial" panose="020B0604020202020204" pitchFamily="34" charset="0"/>
                <a:cs typeface="Arial" panose="020B0604020202020204" pitchFamily="34" charset="0"/>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Arial" panose="020B0604020202020204" pitchFamily="34" charset="0"/>
                <a:cs typeface="Arial" panose="020B0604020202020204" pitchFamily="34" charset="0"/>
              </a:defRPr>
            </a:lvl1pPr>
            <a:lvl5pPr marL="1828800" indent="0">
              <a:buNone/>
              <a:defRPr/>
            </a:lvl5pPr>
          </a:lstStyle>
          <a:p>
            <a:pPr lvl="0"/>
            <a:r>
              <a:rPr lang="en-GB" dirty="0"/>
              <a:t>Click to edit body copy.</a:t>
            </a:r>
            <a:endParaRPr lang="en-US" dirty="0"/>
          </a:p>
        </p:txBody>
      </p:sp>
    </p:spTree>
    <p:extLst>
      <p:ext uri="{BB962C8B-B14F-4D97-AF65-F5344CB8AC3E}">
        <p14:creationId xmlns:p14="http://schemas.microsoft.com/office/powerpoint/2010/main" val="664656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tent and object 1">
    <p:bg>
      <p:bgPr>
        <a:solidFill>
          <a:schemeClr val="bg1"/>
        </a:solidFill>
        <a:effectLst/>
      </p:bgPr>
    </p:bg>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66B79801-24AD-D045-91A4-8CAA77B45F82}"/>
              </a:ext>
            </a:extLst>
          </p:cNvPr>
          <p:cNvSpPr>
            <a:spLocks noGrp="1"/>
          </p:cNvSpPr>
          <p:nvPr>
            <p:ph idx="13" hasCustomPrompt="1"/>
          </p:nvPr>
        </p:nvSpPr>
        <p:spPr>
          <a:xfrm>
            <a:off x="6096000" y="0"/>
            <a:ext cx="6095999" cy="6857999"/>
          </a:xfrm>
        </p:spPr>
        <p:txBody>
          <a:bodyPr anchor="ctr" anchorCtr="1">
            <a:normAutofit/>
          </a:bodyPr>
          <a:lstStyle>
            <a:lvl1pPr marL="0" indent="0">
              <a:buNone/>
              <a:defRPr sz="2000" b="1" i="0">
                <a:latin typeface="Arial" panose="020B0604020202020204" pitchFamily="34" charset="0"/>
                <a:cs typeface="Arial" panose="020B0604020202020204" pitchFamily="34" charset="0"/>
              </a:defRPr>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ICON TO ADD IMAGE/OBJECT</a:t>
            </a:r>
          </a:p>
        </p:txBody>
      </p:sp>
      <p:sp>
        <p:nvSpPr>
          <p:cNvPr id="8" name="Text Placeholder 7">
            <a:extLst>
              <a:ext uri="{FF2B5EF4-FFF2-40B4-BE49-F238E27FC236}">
                <a16:creationId xmlns:a16="http://schemas.microsoft.com/office/drawing/2014/main" id="{A7DE4915-8F76-AB49-9590-D6122C483402}"/>
              </a:ext>
            </a:extLst>
          </p:cNvPr>
          <p:cNvSpPr>
            <a:spLocks noGrp="1"/>
          </p:cNvSpPr>
          <p:nvPr>
            <p:ph type="body" sz="quarter" idx="14" hasCustomPrompt="1"/>
          </p:nvPr>
        </p:nvSpPr>
        <p:spPr>
          <a:xfrm>
            <a:off x="528741" y="538835"/>
            <a:ext cx="3186731" cy="699404"/>
          </a:xfrm>
          <a:solidFill>
            <a:srgbClr val="00AEEF"/>
          </a:solidFill>
        </p:spPr>
        <p:txBody>
          <a:bodyPr wrap="square" lIns="144000" tIns="144000" rIns="108000" bIns="0" anchor="ctr" anchorCtr="0">
            <a:spAutoFit/>
          </a:bodyPr>
          <a:lstStyle>
            <a:lvl1pPr marL="0" indent="0">
              <a:buNone/>
              <a:defRPr sz="4000" b="1" i="0" spc="-150" baseline="0">
                <a:solidFill>
                  <a:schemeClr val="bg1"/>
                </a:solidFill>
                <a:latin typeface="Arial Black" panose="020B0604020202020204" pitchFamily="34" charset="0"/>
                <a:cs typeface="Arial Black" panose="020B0604020202020204" pitchFamily="34" charset="0"/>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0099BF44-277F-CD47-80F6-ADBE4478B29B}"/>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Arial" panose="020B0604020202020204" pitchFamily="34" charset="0"/>
                <a:cs typeface="Arial" panose="020B0604020202020204" pitchFamily="34" charset="0"/>
              </a:defRPr>
            </a:lvl1pPr>
          </a:lstStyle>
          <a:p>
            <a:pPr lvl="0"/>
            <a:r>
              <a:rPr lang="en-GB" dirty="0"/>
              <a:t>Click to edit sub-heading</a:t>
            </a:r>
            <a:endParaRPr lang="en-US" dirty="0"/>
          </a:p>
        </p:txBody>
      </p:sp>
      <p:sp>
        <p:nvSpPr>
          <p:cNvPr id="31" name="Text Placeholder 30">
            <a:extLst>
              <a:ext uri="{FF2B5EF4-FFF2-40B4-BE49-F238E27FC236}">
                <a16:creationId xmlns:a16="http://schemas.microsoft.com/office/drawing/2014/main" id="{3CD398BE-B6E7-D047-BA41-3EEF947B415E}"/>
              </a:ext>
            </a:extLst>
          </p:cNvPr>
          <p:cNvSpPr>
            <a:spLocks noGrp="1"/>
          </p:cNvSpPr>
          <p:nvPr>
            <p:ph type="body" sz="quarter" idx="20" hasCustomPrompt="1"/>
          </p:nvPr>
        </p:nvSpPr>
        <p:spPr>
          <a:xfrm>
            <a:off x="528637" y="1481684"/>
            <a:ext cx="5305425" cy="448808"/>
          </a:xfrm>
        </p:spPr>
        <p:txBody>
          <a:bodyPr lIns="0" rIns="90000"/>
          <a:lstStyle>
            <a:lvl1pPr marL="0" indent="0">
              <a:buNone/>
              <a:defRPr b="1" i="0">
                <a:latin typeface="Arial Black" panose="020B0604020202020204" pitchFamily="34" charset="0"/>
                <a:cs typeface="Arial Black" panose="020B0604020202020204" pitchFamily="34" charset="0"/>
              </a:defRPr>
            </a:lvl1pPr>
          </a:lstStyle>
          <a:p>
            <a:pPr lvl="0"/>
            <a:r>
              <a:rPr lang="en-GB" dirty="0"/>
              <a:t>CLICK TO EDIT</a:t>
            </a:r>
          </a:p>
        </p:txBody>
      </p:sp>
      <p:sp>
        <p:nvSpPr>
          <p:cNvPr id="35" name="Text Placeholder 6">
            <a:extLst>
              <a:ext uri="{FF2B5EF4-FFF2-40B4-BE49-F238E27FC236}">
                <a16:creationId xmlns:a16="http://schemas.microsoft.com/office/drawing/2014/main" id="{7C993EE9-E58A-7E4B-B4EB-2294621E94E9}"/>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Arial" panose="020B0604020202020204" pitchFamily="34" charset="0"/>
                <a:cs typeface="Arial" panose="020B0604020202020204" pitchFamily="34" charset="0"/>
              </a:defRPr>
            </a:lvl1pPr>
            <a:lvl5pPr marL="1828800" indent="0">
              <a:buNone/>
              <a:defRPr/>
            </a:lvl5pPr>
          </a:lstStyle>
          <a:p>
            <a:pPr lvl="0"/>
            <a:r>
              <a:rPr lang="en-GB" dirty="0"/>
              <a:t>Click to edit body copy.</a:t>
            </a:r>
            <a:endParaRPr lang="en-US" dirty="0"/>
          </a:p>
        </p:txBody>
      </p:sp>
      <p:sp>
        <p:nvSpPr>
          <p:cNvPr id="36" name="Text Placeholder 32">
            <a:extLst>
              <a:ext uri="{FF2B5EF4-FFF2-40B4-BE49-F238E27FC236}">
                <a16:creationId xmlns:a16="http://schemas.microsoft.com/office/drawing/2014/main" id="{6F6709CB-D11A-7948-8AAE-9615AE189BCE}"/>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Arial" panose="020B0604020202020204" pitchFamily="34" charset="0"/>
                <a:cs typeface="Arial" panose="020B0604020202020204" pitchFamily="34" charset="0"/>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37" name="Text Placeholder 32">
            <a:extLst>
              <a:ext uri="{FF2B5EF4-FFF2-40B4-BE49-F238E27FC236}">
                <a16:creationId xmlns:a16="http://schemas.microsoft.com/office/drawing/2014/main" id="{BD0CE0E7-E129-234F-8A68-84DB95925F4E}"/>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Arial" panose="020B0604020202020204" pitchFamily="34" charset="0"/>
                <a:cs typeface="Arial" panose="020B0604020202020204" pitchFamily="34" charset="0"/>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Tree>
    <p:extLst>
      <p:ext uri="{BB962C8B-B14F-4D97-AF65-F5344CB8AC3E}">
        <p14:creationId xmlns:p14="http://schemas.microsoft.com/office/powerpoint/2010/main" val="40215709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ntent and object 1">
    <p:bg>
      <p:bgPr>
        <a:solidFill>
          <a:srgbClr val="00AEEF"/>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8835"/>
            <a:ext cx="3186731" cy="699404"/>
          </a:xfrm>
          <a:solidFill>
            <a:schemeClr val="tx1"/>
          </a:solidFill>
        </p:spPr>
        <p:txBody>
          <a:bodyPr wrap="square" lIns="144000" tIns="144000" rIns="108000" bIns="0" anchor="ctr" anchorCtr="0">
            <a:spAutoFit/>
          </a:bodyPr>
          <a:lstStyle>
            <a:lvl1pPr marL="0" indent="0">
              <a:buNone/>
              <a:defRPr sz="4000" b="1" i="0" spc="-150" baseline="0">
                <a:solidFill>
                  <a:schemeClr val="bg1"/>
                </a:solidFill>
                <a:latin typeface="Arial Black" panose="020B0604020202020204" pitchFamily="34" charset="0"/>
                <a:cs typeface="Arial Black" panose="020B0604020202020204" pitchFamily="34" charset="0"/>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chemeClr val="tx1"/>
                </a:solidFill>
                <a:latin typeface="Arial" panose="020B0604020202020204" pitchFamily="34" charset="0"/>
                <a:cs typeface="Arial" panose="020B0604020202020204" pitchFamily="34" charset="0"/>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Arial Black" panose="020B0604020202020204" pitchFamily="34" charset="0"/>
                <a:cs typeface="Arial Black" panose="020B0604020202020204" pitchFamily="34" charset="0"/>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Arial" panose="020B0604020202020204" pitchFamily="34" charset="0"/>
                <a:cs typeface="Arial" panose="020B0604020202020204" pitchFamily="34" charset="0"/>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Arial" panose="020B0604020202020204" pitchFamily="34" charset="0"/>
                <a:cs typeface="Arial" panose="020B0604020202020204" pitchFamily="34" charset="0"/>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Arial" panose="020B0604020202020204" pitchFamily="34" charset="0"/>
                <a:cs typeface="Arial" panose="020B0604020202020204" pitchFamily="34" charset="0"/>
              </a:defRPr>
            </a:lvl1pPr>
            <a:lvl5pPr marL="1828800" indent="0">
              <a:buNone/>
              <a:defRPr/>
            </a:lvl5pPr>
          </a:lstStyle>
          <a:p>
            <a:pPr lvl="0"/>
            <a:r>
              <a:rPr lang="en-GB" dirty="0"/>
              <a:t>Click to edit body copy.</a:t>
            </a:r>
            <a:endParaRPr lang="en-US" dirty="0"/>
          </a:p>
        </p:txBody>
      </p:sp>
      <p:sp>
        <p:nvSpPr>
          <p:cNvPr id="3" name="Text Placeholder 2">
            <a:extLst>
              <a:ext uri="{FF2B5EF4-FFF2-40B4-BE49-F238E27FC236}">
                <a16:creationId xmlns:a16="http://schemas.microsoft.com/office/drawing/2014/main" id="{A99823AF-C5AF-754B-8776-CA6845587781}"/>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schemeClr val="bg1"/>
                </a:solidFill>
              </a:rPr>
              <a:t>“Click to edit. Add a quote or stat here. You can pull out key </a:t>
            </a:r>
            <a:br>
              <a:rPr lang="en-US" sz="2800" dirty="0">
                <a:solidFill>
                  <a:schemeClr val="bg1"/>
                </a:solidFill>
              </a:rPr>
            </a:br>
            <a:r>
              <a:rPr lang="en-US" sz="2800" dirty="0">
                <a:solidFill>
                  <a:srgbClr val="FFFF00"/>
                </a:solidFill>
              </a:rPr>
              <a:t>words</a:t>
            </a:r>
            <a:r>
              <a:rPr lang="en-US" sz="2800" dirty="0">
                <a:solidFill>
                  <a:schemeClr val="bg1"/>
                </a:solidFill>
              </a:rPr>
              <a:t> or </a:t>
            </a:r>
            <a:r>
              <a:rPr lang="en-US" sz="2800" dirty="0">
                <a:solidFill>
                  <a:srgbClr val="FFFF00"/>
                </a:solidFill>
              </a:rPr>
              <a:t>phrases </a:t>
            </a:r>
            <a:r>
              <a:rPr lang="en-US" sz="2800" dirty="0">
                <a:solidFill>
                  <a:schemeClr val="bg1"/>
                </a:solidFill>
              </a:rPr>
              <a:t>in a </a:t>
            </a:r>
            <a:br>
              <a:rPr lang="en-US" sz="2800" dirty="0">
                <a:solidFill>
                  <a:schemeClr val="bg1"/>
                </a:solidFill>
              </a:rPr>
            </a:br>
            <a:r>
              <a:rPr lang="en-US" sz="2800" dirty="0">
                <a:solidFill>
                  <a:schemeClr val="bg1"/>
                </a:solidFill>
              </a:rPr>
              <a:t>secondary </a:t>
            </a:r>
            <a:r>
              <a:rPr lang="en-US" sz="2800" dirty="0" err="1">
                <a:solidFill>
                  <a:schemeClr val="bg1"/>
                </a:solidFill>
              </a:rPr>
              <a:t>colour</a:t>
            </a:r>
            <a:r>
              <a:rPr lang="en-US" sz="2800" dirty="0">
                <a:solidFill>
                  <a:schemeClr val="bg1"/>
                </a:solidFill>
              </a:rPr>
              <a:t>.”</a:t>
            </a:r>
            <a:endParaRPr lang="en-GB" sz="2800" dirty="0">
              <a:solidFill>
                <a:schemeClr val="bg1"/>
              </a:solidFill>
            </a:endParaRPr>
          </a:p>
        </p:txBody>
      </p:sp>
    </p:spTree>
    <p:extLst>
      <p:ext uri="{BB962C8B-B14F-4D97-AF65-F5344CB8AC3E}">
        <p14:creationId xmlns:p14="http://schemas.microsoft.com/office/powerpoint/2010/main" val="9725432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Content and object 1">
    <p:bg>
      <p:bgPr>
        <a:solidFill>
          <a:schemeClr val="tx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8835"/>
            <a:ext cx="3186731" cy="699404"/>
          </a:xfrm>
          <a:solidFill>
            <a:srgbClr val="00AEEF"/>
          </a:solidFill>
        </p:spPr>
        <p:txBody>
          <a:bodyPr wrap="square" lIns="144000" tIns="144000" rIns="108000" bIns="0" anchor="ctr" anchorCtr="0">
            <a:spAutoFit/>
          </a:bodyPr>
          <a:lstStyle>
            <a:lvl1pPr marL="0" indent="0">
              <a:buNone/>
              <a:defRPr sz="4000" b="1" i="0" spc="-150" baseline="0">
                <a:solidFill>
                  <a:schemeClr val="bg1"/>
                </a:solidFill>
                <a:latin typeface="Arial Black" panose="020B0604020202020204" pitchFamily="34" charset="0"/>
                <a:cs typeface="Arial Black" panose="020B0604020202020204" pitchFamily="34" charset="0"/>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Arial" panose="020B0604020202020204" pitchFamily="34" charset="0"/>
                <a:cs typeface="Arial" panose="020B0604020202020204" pitchFamily="34" charset="0"/>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bg1"/>
                </a:solidFill>
                <a:latin typeface="Arial Black" panose="020B0604020202020204" pitchFamily="34" charset="0"/>
                <a:cs typeface="Arial Black" panose="020B0604020202020204" pitchFamily="34" charset="0"/>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FF00"/>
              </a:buClr>
              <a:defRPr sz="1800" b="0" i="0">
                <a:solidFill>
                  <a:schemeClr val="bg1"/>
                </a:solidFill>
                <a:latin typeface="Arial" panose="020B0604020202020204" pitchFamily="34" charset="0"/>
                <a:cs typeface="Arial" panose="020B0604020202020204" pitchFamily="34" charset="0"/>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FF00"/>
              </a:buClr>
              <a:buFont typeface="+mj-lt"/>
              <a:buAutoNum type="arabicPeriod"/>
              <a:defRPr sz="1800" b="0" i="0">
                <a:solidFill>
                  <a:schemeClr val="bg1"/>
                </a:solidFill>
                <a:latin typeface="Arial" panose="020B0604020202020204" pitchFamily="34" charset="0"/>
                <a:cs typeface="Arial" panose="020B0604020202020204" pitchFamily="34" charset="0"/>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bg1"/>
                </a:solidFill>
                <a:latin typeface="Arial" panose="020B0604020202020204" pitchFamily="34" charset="0"/>
                <a:cs typeface="Arial" panose="020B0604020202020204" pitchFamily="34" charset="0"/>
              </a:defRPr>
            </a:lvl1pPr>
            <a:lvl5pPr marL="1828800" indent="0">
              <a:buNone/>
              <a:defRPr/>
            </a:lvl5pPr>
          </a:lstStyle>
          <a:p>
            <a:pPr lvl="0"/>
            <a:r>
              <a:rPr lang="en-GB" dirty="0"/>
              <a:t>Click to edit body copy.</a:t>
            </a:r>
            <a:endParaRPr lang="en-US" dirty="0"/>
          </a:p>
        </p:txBody>
      </p:sp>
      <p:sp>
        <p:nvSpPr>
          <p:cNvPr id="9" name="Text Placeholder 2">
            <a:extLst>
              <a:ext uri="{FF2B5EF4-FFF2-40B4-BE49-F238E27FC236}">
                <a16:creationId xmlns:a16="http://schemas.microsoft.com/office/drawing/2014/main" id="{F6A2E7FF-FD1B-CF4D-BE4E-0C84862079C4}"/>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latin typeface="Arial" panose="020B0604020202020204" pitchFamily="34" charset="0"/>
                <a:cs typeface="Arial" panose="020B0604020202020204" pitchFamily="34"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dirty="0">
                <a:solidFill>
                  <a:schemeClr val="bg1"/>
                </a:solidFill>
              </a:rPr>
              <a:t>“Click to edit. Add a quote or stat here. You can pull out key </a:t>
            </a:r>
            <a:br>
              <a:rPr lang="en-US" sz="2800" dirty="0">
                <a:solidFill>
                  <a:schemeClr val="bg1"/>
                </a:solidFill>
              </a:rPr>
            </a:br>
            <a:r>
              <a:rPr lang="en-US" sz="2800" dirty="0">
                <a:solidFill>
                  <a:srgbClr val="FFFF00"/>
                </a:solidFill>
              </a:rPr>
              <a:t>words</a:t>
            </a:r>
            <a:r>
              <a:rPr lang="en-US" sz="2800" dirty="0">
                <a:solidFill>
                  <a:schemeClr val="bg1"/>
                </a:solidFill>
              </a:rPr>
              <a:t> or </a:t>
            </a:r>
            <a:r>
              <a:rPr lang="en-US" sz="2800" dirty="0">
                <a:solidFill>
                  <a:srgbClr val="FFFF00"/>
                </a:solidFill>
              </a:rPr>
              <a:t>phrases </a:t>
            </a:r>
            <a:r>
              <a:rPr lang="en-US" sz="2800" dirty="0">
                <a:solidFill>
                  <a:schemeClr val="bg1"/>
                </a:solidFill>
              </a:rPr>
              <a:t>in a </a:t>
            </a:r>
            <a:br>
              <a:rPr lang="en-US" sz="2800" dirty="0">
                <a:solidFill>
                  <a:schemeClr val="bg1"/>
                </a:solidFill>
              </a:rPr>
            </a:br>
            <a:r>
              <a:rPr lang="en-US" sz="2800" dirty="0">
                <a:solidFill>
                  <a:schemeClr val="bg1"/>
                </a:solidFill>
              </a:rPr>
              <a:t>secondary </a:t>
            </a:r>
            <a:r>
              <a:rPr lang="en-US" sz="2800" dirty="0" err="1">
                <a:solidFill>
                  <a:schemeClr val="bg1"/>
                </a:solidFill>
              </a:rPr>
              <a:t>colour</a:t>
            </a:r>
            <a:r>
              <a:rPr lang="en-US" sz="2800" dirty="0">
                <a:solidFill>
                  <a:schemeClr val="bg1"/>
                </a:solidFill>
              </a:rPr>
              <a:t>.”</a:t>
            </a:r>
            <a:endParaRPr lang="en-GB" sz="2800" dirty="0">
              <a:solidFill>
                <a:schemeClr val="bg1"/>
              </a:solidFill>
            </a:endParaRPr>
          </a:p>
        </p:txBody>
      </p:sp>
    </p:spTree>
    <p:extLst>
      <p:ext uri="{BB962C8B-B14F-4D97-AF65-F5344CB8AC3E}">
        <p14:creationId xmlns:p14="http://schemas.microsoft.com/office/powerpoint/2010/main" val="1830416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7_Content and object 1">
    <p:bg>
      <p:bgPr>
        <a:solidFill>
          <a:schemeClr val="bg1"/>
        </a:solidFill>
        <a:effectLst/>
      </p:bgPr>
    </p:bg>
    <p:spTree>
      <p:nvGrpSpPr>
        <p:cNvPr id="1" name=""/>
        <p:cNvGrpSpPr/>
        <p:nvPr/>
      </p:nvGrpSpPr>
      <p:grpSpPr>
        <a:xfrm>
          <a:off x="0" y="0"/>
          <a:ext cx="0" cy="0"/>
          <a:chOff x="0" y="0"/>
          <a:chExt cx="0" cy="0"/>
        </a:xfrm>
      </p:grpSpPr>
      <p:sp>
        <p:nvSpPr>
          <p:cNvPr id="23" name="Text Placeholder 7">
            <a:extLst>
              <a:ext uri="{FF2B5EF4-FFF2-40B4-BE49-F238E27FC236}">
                <a16:creationId xmlns:a16="http://schemas.microsoft.com/office/drawing/2014/main" id="{F13E6965-0B9A-224F-B64D-FB7942606BDC}"/>
              </a:ext>
            </a:extLst>
          </p:cNvPr>
          <p:cNvSpPr>
            <a:spLocks noGrp="1"/>
          </p:cNvSpPr>
          <p:nvPr>
            <p:ph type="body" sz="quarter" idx="14" hasCustomPrompt="1"/>
          </p:nvPr>
        </p:nvSpPr>
        <p:spPr>
          <a:xfrm>
            <a:off x="528741" y="538835"/>
            <a:ext cx="3186731" cy="699404"/>
          </a:xfrm>
          <a:solidFill>
            <a:srgbClr val="00AEEF"/>
          </a:solidFill>
        </p:spPr>
        <p:txBody>
          <a:bodyPr wrap="square" lIns="144000" tIns="144000" rIns="108000" bIns="0" anchor="ctr" anchorCtr="0">
            <a:spAutoFit/>
          </a:bodyPr>
          <a:lstStyle>
            <a:lvl1pPr marL="0" indent="0">
              <a:buNone/>
              <a:defRPr sz="4000" b="1" i="0" spc="-150" baseline="0">
                <a:solidFill>
                  <a:schemeClr val="bg1"/>
                </a:solidFill>
                <a:latin typeface="Arial Black" panose="020B0604020202020204" pitchFamily="34" charset="0"/>
                <a:cs typeface="Arial Black" panose="020B0604020202020204" pitchFamily="34" charset="0"/>
              </a:defRPr>
            </a:lvl1pPr>
            <a:lvl5pPr marL="1828800" indent="0">
              <a:buNone/>
              <a:defRPr/>
            </a:lvl5pPr>
          </a:lstStyle>
          <a:p>
            <a:r>
              <a:rPr lang="en-US" dirty="0"/>
              <a:t>HEADLINE</a:t>
            </a:r>
            <a:endParaRPr lang="en-GB" dirty="0"/>
          </a:p>
        </p:txBody>
      </p:sp>
      <p:sp>
        <p:nvSpPr>
          <p:cNvPr id="25" name="Text Placeholder 24">
            <a:extLst>
              <a:ext uri="{FF2B5EF4-FFF2-40B4-BE49-F238E27FC236}">
                <a16:creationId xmlns:a16="http://schemas.microsoft.com/office/drawing/2014/main" id="{644F7200-DCFE-9945-9273-44E67D6992D8}"/>
              </a:ext>
            </a:extLst>
          </p:cNvPr>
          <p:cNvSpPr>
            <a:spLocks noGrp="1"/>
          </p:cNvSpPr>
          <p:nvPr>
            <p:ph type="body" sz="quarter" idx="17" hasCustomPrompt="1"/>
          </p:nvPr>
        </p:nvSpPr>
        <p:spPr>
          <a:xfrm>
            <a:off x="528638" y="3611564"/>
            <a:ext cx="5305425" cy="259486"/>
          </a:xfrm>
        </p:spPr>
        <p:txBody>
          <a:bodyPr lIns="0" rIns="90000">
            <a:noAutofit/>
          </a:bodyPr>
          <a:lstStyle>
            <a:lvl1pPr marL="0" indent="0">
              <a:buNone/>
              <a:defRPr sz="2000" b="1" i="0">
                <a:solidFill>
                  <a:srgbClr val="00AEEF"/>
                </a:solidFill>
                <a:latin typeface="Arial" panose="020B0604020202020204" pitchFamily="34" charset="0"/>
                <a:cs typeface="Arial" panose="020B0604020202020204" pitchFamily="34" charset="0"/>
              </a:defRPr>
            </a:lvl1pPr>
          </a:lstStyle>
          <a:p>
            <a:pPr lvl="0"/>
            <a:r>
              <a:rPr lang="en-GB" dirty="0"/>
              <a:t>Click to edit subheading</a:t>
            </a:r>
            <a:endParaRPr lang="en-US" dirty="0"/>
          </a:p>
        </p:txBody>
      </p:sp>
      <p:sp>
        <p:nvSpPr>
          <p:cNvPr id="26" name="Text Placeholder 30">
            <a:extLst>
              <a:ext uri="{FF2B5EF4-FFF2-40B4-BE49-F238E27FC236}">
                <a16:creationId xmlns:a16="http://schemas.microsoft.com/office/drawing/2014/main" id="{C5D0C60B-E163-B04A-AB8E-6DA0597ACBE1}"/>
              </a:ext>
            </a:extLst>
          </p:cNvPr>
          <p:cNvSpPr>
            <a:spLocks noGrp="1"/>
          </p:cNvSpPr>
          <p:nvPr>
            <p:ph type="body" sz="quarter" idx="20" hasCustomPrompt="1"/>
          </p:nvPr>
        </p:nvSpPr>
        <p:spPr>
          <a:xfrm>
            <a:off x="528637" y="1481684"/>
            <a:ext cx="5467049" cy="448808"/>
          </a:xfrm>
        </p:spPr>
        <p:txBody>
          <a:bodyPr lIns="0" rIns="90000"/>
          <a:lstStyle>
            <a:lvl1pPr marL="0" indent="0">
              <a:buNone/>
              <a:defRPr b="1" i="0">
                <a:solidFill>
                  <a:schemeClr val="tx1"/>
                </a:solidFill>
                <a:latin typeface="Arial Black" panose="020B0604020202020204" pitchFamily="34" charset="0"/>
                <a:cs typeface="Arial Black" panose="020B0604020202020204" pitchFamily="34" charset="0"/>
              </a:defRPr>
            </a:lvl1pPr>
          </a:lstStyle>
          <a:p>
            <a:pPr lvl="0"/>
            <a:r>
              <a:rPr lang="en-GB" dirty="0"/>
              <a:t>CLICK TO EDIT</a:t>
            </a:r>
          </a:p>
        </p:txBody>
      </p:sp>
      <p:sp>
        <p:nvSpPr>
          <p:cNvPr id="27" name="Text Placeholder 32">
            <a:extLst>
              <a:ext uri="{FF2B5EF4-FFF2-40B4-BE49-F238E27FC236}">
                <a16:creationId xmlns:a16="http://schemas.microsoft.com/office/drawing/2014/main" id="{E76B139B-DF4C-1A4B-9E23-23263EEEDDFE}"/>
              </a:ext>
            </a:extLst>
          </p:cNvPr>
          <p:cNvSpPr>
            <a:spLocks noGrp="1"/>
          </p:cNvSpPr>
          <p:nvPr>
            <p:ph type="body" sz="quarter" idx="21" hasCustomPrompt="1"/>
          </p:nvPr>
        </p:nvSpPr>
        <p:spPr>
          <a:xfrm>
            <a:off x="528638" y="4035425"/>
            <a:ext cx="5305425" cy="1127125"/>
          </a:xfrm>
        </p:spPr>
        <p:txBody>
          <a:bodyPr lIns="0">
            <a:normAutofit/>
          </a:bodyPr>
          <a:lstStyle>
            <a:lvl1pPr>
              <a:buClr>
                <a:srgbClr val="FF6937"/>
              </a:buClr>
              <a:defRPr sz="1800" b="0" i="0">
                <a:solidFill>
                  <a:schemeClr val="tx1"/>
                </a:solidFill>
                <a:latin typeface="Arial" panose="020B0604020202020204" pitchFamily="34" charset="0"/>
                <a:cs typeface="Arial" panose="020B0604020202020204" pitchFamily="34" charset="0"/>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bullet list</a:t>
            </a:r>
          </a:p>
        </p:txBody>
      </p:sp>
      <p:sp>
        <p:nvSpPr>
          <p:cNvPr id="28" name="Text Placeholder 32">
            <a:extLst>
              <a:ext uri="{FF2B5EF4-FFF2-40B4-BE49-F238E27FC236}">
                <a16:creationId xmlns:a16="http://schemas.microsoft.com/office/drawing/2014/main" id="{BD7000FD-8C77-2A4A-AAB0-4E86F9D62B39}"/>
              </a:ext>
            </a:extLst>
          </p:cNvPr>
          <p:cNvSpPr>
            <a:spLocks noGrp="1"/>
          </p:cNvSpPr>
          <p:nvPr>
            <p:ph type="body" sz="quarter" idx="22" hasCustomPrompt="1"/>
          </p:nvPr>
        </p:nvSpPr>
        <p:spPr>
          <a:xfrm>
            <a:off x="528636" y="5326925"/>
            <a:ext cx="5305425" cy="1127125"/>
          </a:xfrm>
        </p:spPr>
        <p:txBody>
          <a:bodyPr lIns="0">
            <a:normAutofit/>
          </a:bodyPr>
          <a:lstStyle>
            <a:lvl1pPr marL="342900" indent="-342900">
              <a:buClr>
                <a:srgbClr val="FF6937"/>
              </a:buClr>
              <a:buFont typeface="+mj-lt"/>
              <a:buAutoNum type="arabicPeriod"/>
              <a:defRPr sz="1800" b="0" i="0">
                <a:solidFill>
                  <a:schemeClr val="tx1"/>
                </a:solidFill>
                <a:latin typeface="Arial" panose="020B0604020202020204" pitchFamily="34" charset="0"/>
                <a:cs typeface="Arial" panose="020B0604020202020204" pitchFamily="34" charset="0"/>
              </a:defRPr>
            </a:lvl1pPr>
            <a:lvl2pPr>
              <a:buClr>
                <a:srgbClr val="00AEEF"/>
              </a:buClr>
              <a:defRPr sz="1800"/>
            </a:lvl2pPr>
            <a:lvl3pPr marL="1257300" indent="-342900">
              <a:buClr>
                <a:srgbClr val="00AEEF"/>
              </a:buClr>
              <a:buFont typeface="Arial" panose="020B0604020202020204" pitchFamily="34" charset="0"/>
              <a:buChar char="•"/>
              <a:defRPr sz="1800"/>
            </a:lvl3pPr>
            <a:lvl4pPr marL="1657350" indent="-285750">
              <a:buFont typeface="Arial" panose="020B0604020202020204" pitchFamily="34" charset="0"/>
              <a:buChar char="•"/>
              <a:defRPr/>
            </a:lvl4pPr>
            <a:lvl5pPr marL="2114550" indent="-285750">
              <a:buFont typeface="Arial" panose="020B0604020202020204" pitchFamily="34" charset="0"/>
              <a:buChar char="•"/>
              <a:defRPr/>
            </a:lvl5pPr>
          </a:lstStyle>
          <a:p>
            <a:pPr lvl="0"/>
            <a:r>
              <a:rPr lang="en-GB" dirty="0"/>
              <a:t>Click to edit number list</a:t>
            </a:r>
          </a:p>
        </p:txBody>
      </p:sp>
      <p:sp>
        <p:nvSpPr>
          <p:cNvPr id="7" name="Text Placeholder 6">
            <a:extLst>
              <a:ext uri="{FF2B5EF4-FFF2-40B4-BE49-F238E27FC236}">
                <a16:creationId xmlns:a16="http://schemas.microsoft.com/office/drawing/2014/main" id="{1764CCF1-48CB-AE46-BCEA-D8996EA06D47}"/>
              </a:ext>
            </a:extLst>
          </p:cNvPr>
          <p:cNvSpPr>
            <a:spLocks noGrp="1"/>
          </p:cNvSpPr>
          <p:nvPr>
            <p:ph type="body" sz="quarter" idx="23" hasCustomPrompt="1"/>
          </p:nvPr>
        </p:nvSpPr>
        <p:spPr>
          <a:xfrm>
            <a:off x="528638" y="2071688"/>
            <a:ext cx="5305425" cy="1357312"/>
          </a:xfrm>
        </p:spPr>
        <p:txBody>
          <a:bodyPr lIns="0">
            <a:normAutofit/>
          </a:bodyPr>
          <a:lstStyle>
            <a:lvl1pPr marL="0" indent="0">
              <a:buFontTx/>
              <a:buNone/>
              <a:defRPr sz="1800" b="0" i="0">
                <a:solidFill>
                  <a:schemeClr val="tx1"/>
                </a:solidFill>
                <a:latin typeface="Arial" panose="020B0604020202020204" pitchFamily="34" charset="0"/>
                <a:cs typeface="Arial" panose="020B0604020202020204" pitchFamily="34" charset="0"/>
              </a:defRPr>
            </a:lvl1pPr>
            <a:lvl5pPr marL="1828800" indent="0">
              <a:buNone/>
              <a:defRPr/>
            </a:lvl5pPr>
          </a:lstStyle>
          <a:p>
            <a:pPr lvl="0"/>
            <a:r>
              <a:rPr lang="en-GB" dirty="0"/>
              <a:t>Click to edit body copy.</a:t>
            </a:r>
            <a:endParaRPr lang="en-US" dirty="0"/>
          </a:p>
        </p:txBody>
      </p:sp>
      <p:sp>
        <p:nvSpPr>
          <p:cNvPr id="3" name="Text Placeholder 2">
            <a:extLst>
              <a:ext uri="{FF2B5EF4-FFF2-40B4-BE49-F238E27FC236}">
                <a16:creationId xmlns:a16="http://schemas.microsoft.com/office/drawing/2014/main" id="{A99823AF-C5AF-754B-8776-CA6845587781}"/>
              </a:ext>
            </a:extLst>
          </p:cNvPr>
          <p:cNvSpPr>
            <a:spLocks noGrp="1"/>
          </p:cNvSpPr>
          <p:nvPr>
            <p:ph type="body" sz="quarter" idx="24" hasCustomPrompt="1"/>
          </p:nvPr>
        </p:nvSpPr>
        <p:spPr>
          <a:xfrm>
            <a:off x="5995988" y="531140"/>
            <a:ext cx="5589587" cy="5922909"/>
          </a:xfrm>
        </p:spPr>
        <p:txBody>
          <a:bodyPr anchor="ctr" anchorCtr="1"/>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b="1" i="0">
                <a:solidFill>
                  <a:srgbClr val="00AEEF"/>
                </a:solidFill>
                <a:latin typeface="Arial" panose="020B0604020202020204" pitchFamily="34" charset="0"/>
                <a:cs typeface="Arial" panose="020B0604020202020204" pitchFamily="34" charset="0"/>
              </a:defRPr>
            </a:lvl1pPr>
          </a:lstStyle>
          <a:p>
            <a:pPr algn="ctr"/>
            <a:r>
              <a:rPr lang="en-US" sz="2800" dirty="0">
                <a:solidFill>
                  <a:srgbClr val="00AEEF"/>
                </a:solidFill>
              </a:rPr>
              <a:t>“Click to edit. Add a quote or stat here. You can pull out key </a:t>
            </a:r>
            <a:br>
              <a:rPr lang="en-US" sz="2800" dirty="0">
                <a:solidFill>
                  <a:srgbClr val="00AEEF"/>
                </a:solidFill>
              </a:rPr>
            </a:br>
            <a:r>
              <a:rPr lang="en-US" sz="2800" dirty="0">
                <a:solidFill>
                  <a:schemeClr val="tx1"/>
                </a:solidFill>
              </a:rPr>
              <a:t>words</a:t>
            </a:r>
            <a:r>
              <a:rPr lang="en-US" sz="2800" dirty="0">
                <a:solidFill>
                  <a:srgbClr val="00AEEF"/>
                </a:solidFill>
              </a:rPr>
              <a:t> or </a:t>
            </a:r>
            <a:r>
              <a:rPr lang="en-US" sz="2800" dirty="0">
                <a:solidFill>
                  <a:schemeClr val="tx1"/>
                </a:solidFill>
              </a:rPr>
              <a:t>phrases </a:t>
            </a:r>
            <a:r>
              <a:rPr lang="en-US" sz="2800" dirty="0">
                <a:solidFill>
                  <a:srgbClr val="00AEEF"/>
                </a:solidFill>
              </a:rPr>
              <a:t>in a </a:t>
            </a:r>
            <a:br>
              <a:rPr lang="en-US" sz="2800" dirty="0">
                <a:solidFill>
                  <a:srgbClr val="00AEEF"/>
                </a:solidFill>
              </a:rPr>
            </a:br>
            <a:r>
              <a:rPr lang="en-US" sz="2800" dirty="0">
                <a:solidFill>
                  <a:srgbClr val="00AEEF"/>
                </a:solidFill>
              </a:rPr>
              <a:t>secondary </a:t>
            </a:r>
            <a:r>
              <a:rPr lang="en-US" sz="2800" dirty="0" err="1">
                <a:solidFill>
                  <a:srgbClr val="00AEEF"/>
                </a:solidFill>
              </a:rPr>
              <a:t>colour</a:t>
            </a:r>
            <a:r>
              <a:rPr lang="en-US" sz="2800" dirty="0">
                <a:solidFill>
                  <a:srgbClr val="00AEEF"/>
                </a:solidFill>
              </a:rPr>
              <a:t>.”</a:t>
            </a:r>
            <a:endParaRPr lang="en-GB" sz="2800" dirty="0">
              <a:solidFill>
                <a:srgbClr val="00AEEF"/>
              </a:solidFill>
            </a:endParaRPr>
          </a:p>
        </p:txBody>
      </p:sp>
    </p:spTree>
    <p:extLst>
      <p:ext uri="{BB962C8B-B14F-4D97-AF65-F5344CB8AC3E}">
        <p14:creationId xmlns:p14="http://schemas.microsoft.com/office/powerpoint/2010/main" val="1621182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spTree>
    <p:extLst>
      <p:ext uri="{BB962C8B-B14F-4D97-AF65-F5344CB8AC3E}">
        <p14:creationId xmlns:p14="http://schemas.microsoft.com/office/powerpoint/2010/main" val="42040594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Blank for image 1">
    <p:spTree>
      <p:nvGrpSpPr>
        <p:cNvPr id="1" name=""/>
        <p:cNvGrpSpPr/>
        <p:nvPr/>
      </p:nvGrpSpPr>
      <p:grpSpPr>
        <a:xfrm>
          <a:off x="0" y="0"/>
          <a:ext cx="0" cy="0"/>
          <a:chOff x="0" y="0"/>
          <a:chExt cx="0" cy="0"/>
        </a:xfrm>
      </p:grpSpPr>
      <p:sp>
        <p:nvSpPr>
          <p:cNvPr id="7" name="Picture Placeholder 2"/>
          <p:cNvSpPr>
            <a:spLocks noGrp="1"/>
          </p:cNvSpPr>
          <p:nvPr>
            <p:ph type="pic" idx="13" hasCustomPrompt="1"/>
          </p:nvPr>
        </p:nvSpPr>
        <p:spPr>
          <a:xfrm>
            <a:off x="12996" y="-1"/>
            <a:ext cx="12179003" cy="6864737"/>
          </a:xfrm>
        </p:spPr>
        <p:txBody>
          <a:bodyPr anchor="ctr" anchorCtr="1"/>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CLICK ICON TO ADD PICTURE</a:t>
            </a:r>
          </a:p>
        </p:txBody>
      </p:sp>
      <p:pic>
        <p:nvPicPr>
          <p:cNvPr id="2" name="Picture 1">
            <a:extLst>
              <a:ext uri="{FF2B5EF4-FFF2-40B4-BE49-F238E27FC236}">
                <a16:creationId xmlns:a16="http://schemas.microsoft.com/office/drawing/2014/main" id="{DE02F65B-77DB-EC29-E683-FA669347507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111698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5" name="Picture 4" descr="A group of people raising their hands&#10;&#10;Description automatically generated with medium confidence">
            <a:extLst>
              <a:ext uri="{FF2B5EF4-FFF2-40B4-BE49-F238E27FC236}">
                <a16:creationId xmlns:a16="http://schemas.microsoft.com/office/drawing/2014/main" id="{11DBEF1F-C7C5-A642-AA3C-6FE58155CEA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1"/>
          </a:xfrm>
          <a:prstGeom prst="rect">
            <a:avLst/>
          </a:prstGeom>
        </p:spPr>
      </p:pic>
      <p:sp>
        <p:nvSpPr>
          <p:cNvPr id="9" name="TextBox 8">
            <a:extLst>
              <a:ext uri="{FF2B5EF4-FFF2-40B4-BE49-F238E27FC236}">
                <a16:creationId xmlns:a16="http://schemas.microsoft.com/office/drawing/2014/main" id="{363BC055-63D2-7B4C-AA38-1B4DCD1B627F}"/>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UNICEF/Al-Basha</a:t>
            </a:r>
            <a:endParaRPr lang="en-US" sz="800" dirty="0">
              <a:solidFill>
                <a:schemeClr val="bg1"/>
              </a:solidFill>
            </a:endParaRPr>
          </a:p>
        </p:txBody>
      </p:sp>
      <p:sp>
        <p:nvSpPr>
          <p:cNvPr id="10" name="Title 1">
            <a:extLst>
              <a:ext uri="{FF2B5EF4-FFF2-40B4-BE49-F238E27FC236}">
                <a16:creationId xmlns:a16="http://schemas.microsoft.com/office/drawing/2014/main" id="{A2E32C0A-6D4C-3E4E-8CDC-D872D60D9DA8}"/>
              </a:ext>
            </a:extLst>
          </p:cNvPr>
          <p:cNvSpPr>
            <a:spLocks noGrp="1"/>
          </p:cNvSpPr>
          <p:nvPr>
            <p:ph type="ctrTitle" hasCustomPrompt="1"/>
          </p:nvPr>
        </p:nvSpPr>
        <p:spPr>
          <a:xfrm>
            <a:off x="296867" y="5783138"/>
            <a:ext cx="5224257" cy="772107"/>
          </a:xfrm>
          <a:solidFill>
            <a:srgbClr val="00AEEF"/>
          </a:solidFill>
        </p:spPr>
        <p:txBody>
          <a:bodyPr wrap="square" lIns="180000" tIns="180000" rIns="180000" bIns="36000" anchor="ctr" anchorCtr="0">
            <a:spAutoFit/>
          </a:bodyPr>
          <a:lstStyle>
            <a:lvl1pPr>
              <a:defRPr sz="4000" b="1" i="0" cap="none" spc="-150" baseline="0">
                <a:solidFill>
                  <a:schemeClr val="bg1"/>
                </a:solidFill>
                <a:latin typeface="Arial Black" panose="020B0604020202020204" pitchFamily="34" charset="0"/>
                <a:cs typeface="Arial Black" panose="020B0604020202020204" pitchFamily="34" charset="0"/>
              </a:defRPr>
            </a:lvl1pPr>
          </a:lstStyle>
          <a:p>
            <a:r>
              <a:rPr lang="en-GB" dirty="0"/>
              <a:t>ANY QUESTIONS?</a:t>
            </a:r>
          </a:p>
        </p:txBody>
      </p:sp>
      <p:pic>
        <p:nvPicPr>
          <p:cNvPr id="3" name="Picture 2">
            <a:extLst>
              <a:ext uri="{FF2B5EF4-FFF2-40B4-BE49-F238E27FC236}">
                <a16:creationId xmlns:a16="http://schemas.microsoft.com/office/drawing/2014/main" id="{169AE302-843A-A2DD-21FE-587E87C8E26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496800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Any questions">
    <p:bg>
      <p:bgPr>
        <a:solidFill>
          <a:schemeClr val="bg1">
            <a:alpha val="97000"/>
          </a:schemeClr>
        </a:solidFill>
        <a:effectLst/>
      </p:bgPr>
    </p:bg>
    <p:spTree>
      <p:nvGrpSpPr>
        <p:cNvPr id="1" name=""/>
        <p:cNvGrpSpPr/>
        <p:nvPr/>
      </p:nvGrpSpPr>
      <p:grpSpPr>
        <a:xfrm>
          <a:off x="0" y="0"/>
          <a:ext cx="0" cy="0"/>
          <a:chOff x="0" y="0"/>
          <a:chExt cx="0" cy="0"/>
        </a:xfrm>
      </p:grpSpPr>
      <p:pic>
        <p:nvPicPr>
          <p:cNvPr id="7" name="Picture 6" descr="A picture containing person, ground&#10;&#10;Description automatically generated">
            <a:extLst>
              <a:ext uri="{FF2B5EF4-FFF2-40B4-BE49-F238E27FC236}">
                <a16:creationId xmlns:a16="http://schemas.microsoft.com/office/drawing/2014/main" id="{62B298E2-0F22-BC40-A2EA-513B720D730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2EFA9420-A04A-9C4A-8C23-80C54DA277F5}"/>
              </a:ext>
            </a:extLst>
          </p:cNvPr>
          <p:cNvSpPr txBox="1"/>
          <p:nvPr userDrawn="1"/>
        </p:nvSpPr>
        <p:spPr>
          <a:xfrm rot="5400000">
            <a:off x="11452265" y="6118266"/>
            <a:ext cx="1264025" cy="215444"/>
          </a:xfrm>
          <a:prstGeom prst="rect">
            <a:avLst/>
          </a:prstGeom>
          <a:noFill/>
        </p:spPr>
        <p:txBody>
          <a:bodyPr wrap="square">
            <a:spAutoFit/>
          </a:bodyPr>
          <a:lstStyle/>
          <a:p>
            <a:pPr algn="r"/>
            <a:r>
              <a:rPr lang="en-GB" sz="800" b="0" i="0" dirty="0">
                <a:solidFill>
                  <a:schemeClr val="bg1"/>
                </a:solidFill>
                <a:effectLst/>
                <a:latin typeface="Open Sans" panose="020B0606030504020204" pitchFamily="34" charset="0"/>
              </a:rPr>
              <a:t>© UNICEF/</a:t>
            </a:r>
            <a:r>
              <a:rPr lang="en-GB" sz="800" b="0" i="0" dirty="0" err="1">
                <a:solidFill>
                  <a:schemeClr val="bg1"/>
                </a:solidFill>
                <a:effectLst/>
                <a:latin typeface="Open Sans" panose="020B0606030504020204" pitchFamily="34" charset="0"/>
              </a:rPr>
              <a:t>Dejongh</a:t>
            </a:r>
            <a:endParaRPr lang="en-US" sz="800" dirty="0">
              <a:solidFill>
                <a:schemeClr val="bg1"/>
              </a:solidFill>
            </a:endParaRPr>
          </a:p>
        </p:txBody>
      </p:sp>
      <p:sp>
        <p:nvSpPr>
          <p:cNvPr id="10" name="Title 1">
            <a:extLst>
              <a:ext uri="{FF2B5EF4-FFF2-40B4-BE49-F238E27FC236}">
                <a16:creationId xmlns:a16="http://schemas.microsoft.com/office/drawing/2014/main" id="{302640B2-5C62-5346-B320-A8ACB9465292}"/>
              </a:ext>
            </a:extLst>
          </p:cNvPr>
          <p:cNvSpPr>
            <a:spLocks noGrp="1"/>
          </p:cNvSpPr>
          <p:nvPr>
            <p:ph type="ctrTitle" hasCustomPrompt="1"/>
          </p:nvPr>
        </p:nvSpPr>
        <p:spPr>
          <a:xfrm>
            <a:off x="296867" y="5783138"/>
            <a:ext cx="5224257" cy="772107"/>
          </a:xfrm>
          <a:solidFill>
            <a:srgbClr val="00AEEF"/>
          </a:solidFill>
        </p:spPr>
        <p:txBody>
          <a:bodyPr wrap="square" lIns="180000" tIns="180000" rIns="180000" bIns="36000" anchor="ctr" anchorCtr="0">
            <a:spAutoFit/>
          </a:bodyPr>
          <a:lstStyle>
            <a:lvl1pPr>
              <a:defRPr sz="4000" b="1" i="0" cap="none" spc="-150" baseline="0">
                <a:solidFill>
                  <a:schemeClr val="bg1"/>
                </a:solidFill>
                <a:latin typeface="Arial Black" panose="020B0604020202020204" pitchFamily="34" charset="0"/>
                <a:cs typeface="Arial Black" panose="020B0604020202020204" pitchFamily="34" charset="0"/>
              </a:defRPr>
            </a:lvl1pPr>
          </a:lstStyle>
          <a:p>
            <a:r>
              <a:rPr lang="en-GB" dirty="0"/>
              <a:t>ANY QUESTIONS?</a:t>
            </a:r>
          </a:p>
        </p:txBody>
      </p:sp>
      <p:pic>
        <p:nvPicPr>
          <p:cNvPr id="3" name="Picture 2">
            <a:extLst>
              <a:ext uri="{FF2B5EF4-FFF2-40B4-BE49-F238E27FC236}">
                <a16:creationId xmlns:a16="http://schemas.microsoft.com/office/drawing/2014/main" id="{DF36B2DF-D3BE-B6C8-6F7C-A0505A05258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8516" y="221899"/>
            <a:ext cx="1728039" cy="1424750"/>
          </a:xfrm>
          <a:prstGeom prst="rect">
            <a:avLst/>
          </a:prstGeom>
        </p:spPr>
      </p:pic>
    </p:spTree>
    <p:extLst>
      <p:ext uri="{BB962C8B-B14F-4D97-AF65-F5344CB8AC3E}">
        <p14:creationId xmlns:p14="http://schemas.microsoft.com/office/powerpoint/2010/main" val="1627772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1">
    <p:bg>
      <p:bgPr>
        <a:solidFill>
          <a:schemeClr val="bg1">
            <a:alpha val="97000"/>
          </a:schemeClr>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1F3ECF-8109-7249-9325-13A2A94DC86D}"/>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E68D08BF-C942-A840-8D12-6C728915A557}"/>
              </a:ext>
            </a:extLst>
          </p:cNvPr>
          <p:cNvSpPr>
            <a:spLocks noGrp="1"/>
          </p:cNvSpPr>
          <p:nvPr>
            <p:ph type="ctrTitle" hasCustomPrompt="1"/>
          </p:nvPr>
        </p:nvSpPr>
        <p:spPr>
          <a:xfrm>
            <a:off x="3036000" y="3042947"/>
            <a:ext cx="6120000" cy="772107"/>
          </a:xfrm>
          <a:solidFill>
            <a:srgbClr val="00AEEF"/>
          </a:solidFill>
          <a:ln>
            <a:noFill/>
          </a:ln>
        </p:spPr>
        <p:txBody>
          <a:bodyPr wrap="square" lIns="180000" tIns="180000" rIns="180000" bIns="36000" anchor="ctr" anchorCtr="0">
            <a:spAutoFit/>
          </a:bodyPr>
          <a:lstStyle>
            <a:lvl1pPr algn="ctr">
              <a:defRPr sz="4000" b="1" i="0" cap="none" spc="-150" baseline="0">
                <a:solidFill>
                  <a:schemeClr val="bg1"/>
                </a:solidFill>
                <a:latin typeface="Arial Black" panose="020B0604020202020204" pitchFamily="34" charset="0"/>
                <a:cs typeface="Arial Black" panose="020B0604020202020204" pitchFamily="34" charset="0"/>
              </a:defRPr>
            </a:lvl1pPr>
          </a:lstStyle>
          <a:p>
            <a:r>
              <a:rPr lang="en-US" dirty="0"/>
              <a:t>CLICK TO EDIT TITLE</a:t>
            </a:r>
            <a:endParaRPr lang="en-GB" dirty="0"/>
          </a:p>
        </p:txBody>
      </p:sp>
      <p:pic>
        <p:nvPicPr>
          <p:cNvPr id="3" name="Picture 2">
            <a:extLst>
              <a:ext uri="{FF2B5EF4-FFF2-40B4-BE49-F238E27FC236}">
                <a16:creationId xmlns:a16="http://schemas.microsoft.com/office/drawing/2014/main" id="{36B15369-BE5B-B668-448B-12D0D2956C0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219883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3">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E9C8C3-D77B-4A45-B301-1E7F69DD6C4A}"/>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D5223A73-C9EE-6142-87A6-EE5302EC6B4F}"/>
              </a:ext>
            </a:extLst>
          </p:cNvPr>
          <p:cNvSpPr txBox="1"/>
          <p:nvPr userDrawn="1"/>
        </p:nvSpPr>
        <p:spPr>
          <a:xfrm rot="5400000">
            <a:off x="11470730" y="311678"/>
            <a:ext cx="1106071" cy="215444"/>
          </a:xfrm>
          <a:prstGeom prst="rect">
            <a:avLst/>
          </a:prstGeom>
          <a:noFill/>
        </p:spPr>
        <p:txBody>
          <a:bodyPr wrap="square">
            <a:spAutoFit/>
          </a:bodyPr>
          <a:lstStyle/>
          <a:p>
            <a:pPr algn="r"/>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sp>
        <p:nvSpPr>
          <p:cNvPr id="4" name="Title 1">
            <a:extLst>
              <a:ext uri="{FF2B5EF4-FFF2-40B4-BE49-F238E27FC236}">
                <a16:creationId xmlns:a16="http://schemas.microsoft.com/office/drawing/2014/main" id="{C7D0F431-FF51-A5F3-32DB-A56C24174065}"/>
              </a:ext>
            </a:extLst>
          </p:cNvPr>
          <p:cNvSpPr>
            <a:spLocks noGrp="1"/>
          </p:cNvSpPr>
          <p:nvPr>
            <p:ph type="ctrTitle" hasCustomPrompt="1"/>
          </p:nvPr>
        </p:nvSpPr>
        <p:spPr>
          <a:xfrm>
            <a:off x="296867" y="5810838"/>
            <a:ext cx="5799133" cy="744407"/>
          </a:xfrm>
          <a:solidFill>
            <a:srgbClr val="00AEEF"/>
          </a:solidFill>
        </p:spPr>
        <p:txBody>
          <a:bodyPr wrap="square" lIns="180000" tIns="180000" rIns="180000" bIns="36000" anchor="t" anchorCtr="0">
            <a:spAutoFit/>
          </a:bodyPr>
          <a:lstStyle>
            <a:lvl1pPr>
              <a:defRPr sz="3800" b="1" i="0" cap="none" spc="-150" baseline="0">
                <a:solidFill>
                  <a:schemeClr val="bg1"/>
                </a:solidFill>
                <a:latin typeface="Arial Black" panose="020B0604020202020204" pitchFamily="34" charset="0"/>
                <a:cs typeface="Arial Black" panose="020B0604020202020204" pitchFamily="34" charset="0"/>
              </a:defRPr>
            </a:lvl1pPr>
          </a:lstStyle>
          <a:p>
            <a:r>
              <a:rPr lang="en-US" dirty="0"/>
              <a:t>CLICK TO EDIT TITLE</a:t>
            </a:r>
            <a:endParaRPr lang="en-GB" dirty="0"/>
          </a:p>
        </p:txBody>
      </p:sp>
      <p:pic>
        <p:nvPicPr>
          <p:cNvPr id="5" name="Picture 4">
            <a:extLst>
              <a:ext uri="{FF2B5EF4-FFF2-40B4-BE49-F238E27FC236}">
                <a16:creationId xmlns:a16="http://schemas.microsoft.com/office/drawing/2014/main" id="{F571D0D3-758D-7C71-0AA0-EAE766CC7F3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4248447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1">
    <p:bg>
      <p:bgPr>
        <a:solidFill>
          <a:schemeClr val="bg1">
            <a:alpha val="97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801195-34CB-DC40-927A-4A8DAEDBEF69}"/>
              </a:ext>
            </a:extLst>
          </p:cNvPr>
          <p:cNvSpPr txBox="1"/>
          <p:nvPr userDrawn="1"/>
        </p:nvSpPr>
        <p:spPr>
          <a:xfrm rot="5400000">
            <a:off x="11516504" y="445315"/>
            <a:ext cx="1106071" cy="215444"/>
          </a:xfrm>
          <a:prstGeom prst="rect">
            <a:avLst/>
          </a:prstGeom>
          <a:noFill/>
        </p:spPr>
        <p:txBody>
          <a:bodyPr wrap="square">
            <a:spAutoFit/>
          </a:bodyPr>
          <a:lstStyle/>
          <a:p>
            <a:pPr algn="l"/>
            <a:r>
              <a:rPr lang="en-GB" sz="800" b="0" i="0" dirty="0">
                <a:solidFill>
                  <a:schemeClr val="bg1"/>
                </a:solidFill>
                <a:effectLst/>
                <a:latin typeface="Univers LT Pro 45 Light" panose="020B0403020202020204" pitchFamily="34" charset="77"/>
              </a:rPr>
              <a:t>© UNICEF/Dawe</a:t>
            </a:r>
            <a:endParaRPr lang="en-US" sz="800" b="0" i="0" dirty="0">
              <a:solidFill>
                <a:schemeClr val="bg1"/>
              </a:solidFill>
              <a:latin typeface="Univers LT Pro 45 Light" panose="020B0403020202020204" pitchFamily="34" charset="77"/>
            </a:endParaRPr>
          </a:p>
        </p:txBody>
      </p:sp>
      <p:pic>
        <p:nvPicPr>
          <p:cNvPr id="11" name="Picture 10" descr="A child holding blue tubes&#10;&#10;Description automatically generated">
            <a:extLst>
              <a:ext uri="{FF2B5EF4-FFF2-40B4-BE49-F238E27FC236}">
                <a16:creationId xmlns:a16="http://schemas.microsoft.com/office/drawing/2014/main" id="{0875C23B-03F9-0E9B-7F7A-C0853214567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52400"/>
            <a:ext cx="12162022" cy="7010400"/>
          </a:xfrm>
          <a:prstGeom prst="rect">
            <a:avLst/>
          </a:prstGeom>
        </p:spPr>
      </p:pic>
      <p:sp>
        <p:nvSpPr>
          <p:cNvPr id="12" name="Title 1">
            <a:extLst>
              <a:ext uri="{FF2B5EF4-FFF2-40B4-BE49-F238E27FC236}">
                <a16:creationId xmlns:a16="http://schemas.microsoft.com/office/drawing/2014/main" id="{74A1A295-A0EF-D9D8-104C-B5E083A1E474}"/>
              </a:ext>
            </a:extLst>
          </p:cNvPr>
          <p:cNvSpPr>
            <a:spLocks noGrp="1"/>
          </p:cNvSpPr>
          <p:nvPr>
            <p:ph type="ctrTitle" hasCustomPrompt="1"/>
          </p:nvPr>
        </p:nvSpPr>
        <p:spPr>
          <a:xfrm>
            <a:off x="296867" y="5810838"/>
            <a:ext cx="5799133" cy="744407"/>
          </a:xfrm>
          <a:solidFill>
            <a:srgbClr val="00AEEF"/>
          </a:solidFill>
        </p:spPr>
        <p:txBody>
          <a:bodyPr wrap="square" lIns="180000" tIns="180000" rIns="180000" bIns="36000" anchor="t" anchorCtr="0">
            <a:spAutoFit/>
          </a:bodyPr>
          <a:lstStyle>
            <a:lvl1pPr>
              <a:defRPr sz="3800" b="1" i="0" cap="none" spc="-150" baseline="0">
                <a:solidFill>
                  <a:schemeClr val="bg1"/>
                </a:solidFill>
                <a:latin typeface="Arial Black" panose="020B0604020202020204" pitchFamily="34" charset="0"/>
                <a:cs typeface="Arial Black" panose="020B0604020202020204" pitchFamily="34" charset="0"/>
              </a:defRPr>
            </a:lvl1pPr>
          </a:lstStyle>
          <a:p>
            <a:r>
              <a:rPr lang="en-US" dirty="0"/>
              <a:t>CLICK TO EDIT TITLE</a:t>
            </a:r>
            <a:endParaRPr lang="en-GB" dirty="0"/>
          </a:p>
        </p:txBody>
      </p:sp>
      <p:pic>
        <p:nvPicPr>
          <p:cNvPr id="13" name="Picture 12">
            <a:extLst>
              <a:ext uri="{FF2B5EF4-FFF2-40B4-BE49-F238E27FC236}">
                <a16:creationId xmlns:a16="http://schemas.microsoft.com/office/drawing/2014/main" id="{FF6B3AF2-D600-E72E-3BB1-ACF200845B5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356105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5" name="TextBox 4">
            <a:extLst>
              <a:ext uri="{FF2B5EF4-FFF2-40B4-BE49-F238E27FC236}">
                <a16:creationId xmlns:a16="http://schemas.microsoft.com/office/drawing/2014/main" id="{D9801195-34CB-DC40-927A-4A8DAEDBEF69}"/>
              </a:ext>
            </a:extLst>
          </p:cNvPr>
          <p:cNvSpPr txBox="1"/>
          <p:nvPr userDrawn="1"/>
        </p:nvSpPr>
        <p:spPr>
          <a:xfrm rot="5400000">
            <a:off x="11516504" y="445315"/>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3" name="Title 1">
            <a:extLst>
              <a:ext uri="{FF2B5EF4-FFF2-40B4-BE49-F238E27FC236}">
                <a16:creationId xmlns:a16="http://schemas.microsoft.com/office/drawing/2014/main" id="{E3CBE378-CF7D-1E69-D3A4-365AA2F88C26}"/>
              </a:ext>
            </a:extLst>
          </p:cNvPr>
          <p:cNvSpPr>
            <a:spLocks noGrp="1"/>
          </p:cNvSpPr>
          <p:nvPr>
            <p:ph type="ctrTitle" hasCustomPrompt="1"/>
          </p:nvPr>
        </p:nvSpPr>
        <p:spPr>
          <a:xfrm>
            <a:off x="296867" y="5810838"/>
            <a:ext cx="5799133" cy="744407"/>
          </a:xfrm>
          <a:solidFill>
            <a:srgbClr val="00AEEF"/>
          </a:solidFill>
        </p:spPr>
        <p:txBody>
          <a:bodyPr wrap="square" lIns="180000" tIns="180000" rIns="180000" bIns="36000" anchor="t" anchorCtr="0">
            <a:spAutoFit/>
          </a:bodyPr>
          <a:lstStyle>
            <a:lvl1pPr>
              <a:defRPr sz="3800" b="1" i="0" cap="none" spc="-150" baseline="0">
                <a:solidFill>
                  <a:schemeClr val="bg1"/>
                </a:solidFill>
                <a:latin typeface="Arial Black" panose="020B0604020202020204" pitchFamily="34" charset="0"/>
                <a:cs typeface="Arial Black" panose="020B0604020202020204" pitchFamily="34" charset="0"/>
              </a:defRPr>
            </a:lvl1pPr>
          </a:lstStyle>
          <a:p>
            <a:r>
              <a:rPr lang="en-US" dirty="0"/>
              <a:t>CLICK TO EDIT TITLE</a:t>
            </a:r>
            <a:endParaRPr lang="en-GB" dirty="0"/>
          </a:p>
        </p:txBody>
      </p:sp>
      <p:pic>
        <p:nvPicPr>
          <p:cNvPr id="4" name="Picture 3">
            <a:extLst>
              <a:ext uri="{FF2B5EF4-FFF2-40B4-BE49-F238E27FC236}">
                <a16:creationId xmlns:a16="http://schemas.microsoft.com/office/drawing/2014/main" id="{E91D97C2-4A21-A1FD-7940-F16A42D6EB8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4000660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2000" cy="6858001"/>
          </a:xfrm>
          <a:prstGeom prst="rect">
            <a:avLst/>
          </a:prstGeom>
        </p:spPr>
      </p:pic>
      <p:sp>
        <p:nvSpPr>
          <p:cNvPr id="5" name="TextBox 4">
            <a:extLst>
              <a:ext uri="{FF2B5EF4-FFF2-40B4-BE49-F238E27FC236}">
                <a16:creationId xmlns:a16="http://schemas.microsoft.com/office/drawing/2014/main" id="{D9801195-34CB-DC40-927A-4A8DAEDBEF69}"/>
              </a:ext>
            </a:extLst>
          </p:cNvPr>
          <p:cNvSpPr txBox="1"/>
          <p:nvPr userDrawn="1"/>
        </p:nvSpPr>
        <p:spPr>
          <a:xfrm rot="5400000">
            <a:off x="11516504" y="445315"/>
            <a:ext cx="1106071" cy="215444"/>
          </a:xfrm>
          <a:prstGeom prst="rect">
            <a:avLst/>
          </a:prstGeom>
          <a:noFill/>
        </p:spPr>
        <p:txBody>
          <a:bodyPr wrap="square">
            <a:spAutoFit/>
          </a:bodyPr>
          <a:lstStyle/>
          <a:p>
            <a:pPr algn="l"/>
            <a:r>
              <a:rPr lang="en-GB" sz="800" b="0" i="0" dirty="0">
                <a:solidFill>
                  <a:schemeClr val="tx1"/>
                </a:solidFill>
                <a:effectLst/>
                <a:latin typeface="Univers LT Pro 45 Light" panose="020B0403020202020204" pitchFamily="34" charset="77"/>
              </a:rPr>
              <a:t>© UNICEF/Dawe</a:t>
            </a:r>
            <a:endParaRPr lang="en-US" sz="800" b="0" i="0" dirty="0">
              <a:solidFill>
                <a:schemeClr val="tx1"/>
              </a:solidFill>
              <a:latin typeface="Univers LT Pro 45 Light" panose="020B0403020202020204" pitchFamily="34" charset="77"/>
            </a:endParaRPr>
          </a:p>
        </p:txBody>
      </p:sp>
      <p:sp>
        <p:nvSpPr>
          <p:cNvPr id="3" name="Title 1">
            <a:extLst>
              <a:ext uri="{FF2B5EF4-FFF2-40B4-BE49-F238E27FC236}">
                <a16:creationId xmlns:a16="http://schemas.microsoft.com/office/drawing/2014/main" id="{9A37BF73-5DD5-78AB-3F26-3B12CD550788}"/>
              </a:ext>
            </a:extLst>
          </p:cNvPr>
          <p:cNvSpPr>
            <a:spLocks noGrp="1"/>
          </p:cNvSpPr>
          <p:nvPr>
            <p:ph type="ctrTitle" hasCustomPrompt="1"/>
          </p:nvPr>
        </p:nvSpPr>
        <p:spPr>
          <a:xfrm>
            <a:off x="296867" y="5810838"/>
            <a:ext cx="5799133" cy="744407"/>
          </a:xfrm>
          <a:solidFill>
            <a:srgbClr val="00AEEF"/>
          </a:solidFill>
        </p:spPr>
        <p:txBody>
          <a:bodyPr wrap="square" lIns="180000" tIns="180000" rIns="180000" bIns="36000" anchor="t" anchorCtr="0">
            <a:spAutoFit/>
          </a:bodyPr>
          <a:lstStyle>
            <a:lvl1pPr>
              <a:defRPr sz="3800" b="1" i="0" cap="none" spc="-150" baseline="0">
                <a:solidFill>
                  <a:schemeClr val="bg1"/>
                </a:solidFill>
                <a:latin typeface="Arial Black" panose="020B0604020202020204" pitchFamily="34" charset="0"/>
                <a:cs typeface="Arial Black" panose="020B0604020202020204" pitchFamily="34" charset="0"/>
              </a:defRPr>
            </a:lvl1pPr>
          </a:lstStyle>
          <a:p>
            <a:r>
              <a:rPr lang="en-US" dirty="0"/>
              <a:t>CLICK TO EDIT TITLE</a:t>
            </a:r>
            <a:endParaRPr lang="en-GB" dirty="0"/>
          </a:p>
        </p:txBody>
      </p:sp>
      <p:pic>
        <p:nvPicPr>
          <p:cNvPr id="4" name="Picture 3">
            <a:extLst>
              <a:ext uri="{FF2B5EF4-FFF2-40B4-BE49-F238E27FC236}">
                <a16:creationId xmlns:a16="http://schemas.microsoft.com/office/drawing/2014/main" id="{4FAEF1C5-A8D7-A4FB-FBEE-8B14C8F93F79}"/>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1213307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alpha val="97000"/>
          </a:schemeClr>
        </a:solidFill>
        <a:effectLst/>
      </p:bgPr>
    </p:bg>
    <p:spTree>
      <p:nvGrpSpPr>
        <p:cNvPr id="1" name=""/>
        <p:cNvGrpSpPr/>
        <p:nvPr/>
      </p:nvGrpSpPr>
      <p:grpSpPr>
        <a:xfrm>
          <a:off x="0" y="0"/>
          <a:ext cx="0" cy="0"/>
          <a:chOff x="0" y="0"/>
          <a:chExt cx="0" cy="0"/>
        </a:xfrm>
      </p:grpSpPr>
      <p:pic>
        <p:nvPicPr>
          <p:cNvPr id="8" name="Picture 7" descr="A picture containing person, child&#10;&#10;Description automatically generated">
            <a:extLst>
              <a:ext uri="{FF2B5EF4-FFF2-40B4-BE49-F238E27FC236}">
                <a16:creationId xmlns:a16="http://schemas.microsoft.com/office/drawing/2014/main" id="{7D158540-510A-394B-9D44-2805DC685AA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5" name="TextBox 4">
            <a:extLst>
              <a:ext uri="{FF2B5EF4-FFF2-40B4-BE49-F238E27FC236}">
                <a16:creationId xmlns:a16="http://schemas.microsoft.com/office/drawing/2014/main" id="{D9801195-34CB-DC40-927A-4A8DAEDBEF69}"/>
              </a:ext>
            </a:extLst>
          </p:cNvPr>
          <p:cNvSpPr txBox="1"/>
          <p:nvPr userDrawn="1"/>
        </p:nvSpPr>
        <p:spPr>
          <a:xfrm rot="5400000">
            <a:off x="11516504" y="445315"/>
            <a:ext cx="1106071" cy="215444"/>
          </a:xfrm>
          <a:prstGeom prst="rect">
            <a:avLst/>
          </a:prstGeom>
          <a:noFill/>
        </p:spPr>
        <p:txBody>
          <a:bodyPr wrap="square">
            <a:spAutoFit/>
          </a:bodyPr>
          <a:lstStyle/>
          <a:p>
            <a:pPr algn="l"/>
            <a:r>
              <a:rPr lang="en-GB" sz="800" b="0" i="0" dirty="0">
                <a:solidFill>
                  <a:schemeClr val="tx1"/>
                </a:solidFill>
                <a:effectLst/>
                <a:latin typeface="Open Sans" panose="020B0606030504020204" pitchFamily="34" charset="0"/>
              </a:rPr>
              <a:t>© UNICEF/</a:t>
            </a:r>
            <a:r>
              <a:rPr lang="en-GB" sz="800" b="0" i="0" dirty="0" err="1">
                <a:solidFill>
                  <a:schemeClr val="tx1"/>
                </a:solidFill>
                <a:effectLst/>
                <a:latin typeface="Open Sans" panose="020B0606030504020204" pitchFamily="34" charset="0"/>
              </a:rPr>
              <a:t>Matas</a:t>
            </a:r>
            <a:endParaRPr lang="en-US" sz="800" dirty="0">
              <a:solidFill>
                <a:schemeClr val="tx1"/>
              </a:solidFill>
            </a:endParaRPr>
          </a:p>
        </p:txBody>
      </p:sp>
      <p:sp>
        <p:nvSpPr>
          <p:cNvPr id="6" name="Title 1">
            <a:extLst>
              <a:ext uri="{FF2B5EF4-FFF2-40B4-BE49-F238E27FC236}">
                <a16:creationId xmlns:a16="http://schemas.microsoft.com/office/drawing/2014/main" id="{64A24FEF-4113-5043-B797-287652DCDD2F}"/>
              </a:ext>
            </a:extLst>
          </p:cNvPr>
          <p:cNvSpPr>
            <a:spLocks noGrp="1"/>
          </p:cNvSpPr>
          <p:nvPr>
            <p:ph type="ctrTitle" hasCustomPrompt="1"/>
          </p:nvPr>
        </p:nvSpPr>
        <p:spPr>
          <a:xfrm>
            <a:off x="296867" y="5810838"/>
            <a:ext cx="5799133" cy="744407"/>
          </a:xfrm>
          <a:solidFill>
            <a:srgbClr val="00AEEF"/>
          </a:solidFill>
        </p:spPr>
        <p:txBody>
          <a:bodyPr wrap="square" lIns="180000" tIns="180000" rIns="180000" bIns="36000" anchor="t" anchorCtr="0">
            <a:spAutoFit/>
          </a:bodyPr>
          <a:lstStyle>
            <a:lvl1pPr>
              <a:defRPr sz="3800" b="1" i="0" cap="none" spc="-150" baseline="0">
                <a:solidFill>
                  <a:schemeClr val="bg1"/>
                </a:solidFill>
                <a:latin typeface="Arial Black" panose="020B0604020202020204" pitchFamily="34" charset="0"/>
                <a:cs typeface="Arial Black" panose="020B0604020202020204" pitchFamily="34" charset="0"/>
              </a:defRPr>
            </a:lvl1pPr>
          </a:lstStyle>
          <a:p>
            <a:r>
              <a:rPr lang="en-US" dirty="0"/>
              <a:t>CLICK TO EDIT TITLE</a:t>
            </a:r>
            <a:endParaRPr lang="en-GB" dirty="0"/>
          </a:p>
        </p:txBody>
      </p:sp>
      <p:pic>
        <p:nvPicPr>
          <p:cNvPr id="3" name="Picture 2">
            <a:extLst>
              <a:ext uri="{FF2B5EF4-FFF2-40B4-BE49-F238E27FC236}">
                <a16:creationId xmlns:a16="http://schemas.microsoft.com/office/drawing/2014/main" id="{EFFFF06E-651C-C754-3A88-E420C156E68A}"/>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498076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2">
    <p:bg>
      <p:bgPr>
        <a:solidFill>
          <a:schemeClr val="bg1">
            <a:alpha val="97000"/>
          </a:schemeClr>
        </a:solidFill>
        <a:effectLst/>
      </p:bgPr>
    </p:bg>
    <p:spTree>
      <p:nvGrpSpPr>
        <p:cNvPr id="1" name=""/>
        <p:cNvGrpSpPr/>
        <p:nvPr/>
      </p:nvGrpSpPr>
      <p:grpSpPr>
        <a:xfrm>
          <a:off x="0" y="0"/>
          <a:ext cx="0" cy="0"/>
          <a:chOff x="0" y="0"/>
          <a:chExt cx="0" cy="0"/>
        </a:xfrm>
      </p:grpSpPr>
      <p:pic>
        <p:nvPicPr>
          <p:cNvPr id="3" name="Picture 2" descr="A picture containing person, indoor&#10;&#10;Description automatically generated">
            <a:extLst>
              <a:ext uri="{FF2B5EF4-FFF2-40B4-BE49-F238E27FC236}">
                <a16:creationId xmlns:a16="http://schemas.microsoft.com/office/drawing/2014/main" id="{DB59ED46-C3B4-7640-A292-9563A0F767F6}"/>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15"/>
          <a:stretch/>
        </p:blipFill>
        <p:spPr>
          <a:xfrm>
            <a:off x="0" y="0"/>
            <a:ext cx="12193832" cy="6858000"/>
          </a:xfrm>
          <a:prstGeom prst="rect">
            <a:avLst/>
          </a:prstGeom>
        </p:spPr>
      </p:pic>
      <p:sp>
        <p:nvSpPr>
          <p:cNvPr id="5" name="TextBox 4">
            <a:extLst>
              <a:ext uri="{FF2B5EF4-FFF2-40B4-BE49-F238E27FC236}">
                <a16:creationId xmlns:a16="http://schemas.microsoft.com/office/drawing/2014/main" id="{1AD9D7BD-B221-CE44-977E-46189A15DF9B}"/>
              </a:ext>
            </a:extLst>
          </p:cNvPr>
          <p:cNvSpPr txBox="1"/>
          <p:nvPr userDrawn="1"/>
        </p:nvSpPr>
        <p:spPr>
          <a:xfrm rot="5400000">
            <a:off x="11531242" y="445313"/>
            <a:ext cx="1106071" cy="215444"/>
          </a:xfrm>
          <a:prstGeom prst="rect">
            <a:avLst/>
          </a:prstGeom>
          <a:noFill/>
        </p:spPr>
        <p:txBody>
          <a:bodyPr wrap="square">
            <a:spAutoFit/>
          </a:bodyPr>
          <a:lstStyle/>
          <a:p>
            <a:pPr algn="l"/>
            <a:r>
              <a:rPr lang="en-GB" sz="800" b="0" i="0" dirty="0">
                <a:solidFill>
                  <a:schemeClr val="bg1"/>
                </a:solidFill>
                <a:effectLst/>
                <a:latin typeface="Open Sans" panose="020B0606030504020204" pitchFamily="34" charset="0"/>
              </a:rPr>
              <a:t>© UNICEF/</a:t>
            </a:r>
            <a:r>
              <a:rPr lang="en-GB" sz="800" b="0" i="0" dirty="0" err="1">
                <a:solidFill>
                  <a:schemeClr val="bg1"/>
                </a:solidFill>
                <a:effectLst/>
                <a:latin typeface="Open Sans" panose="020B0606030504020204" pitchFamily="34" charset="0"/>
              </a:rPr>
              <a:t>Mulala</a:t>
            </a:r>
            <a:endParaRPr lang="en-US" sz="800" dirty="0">
              <a:solidFill>
                <a:schemeClr val="bg1"/>
              </a:solidFill>
            </a:endParaRPr>
          </a:p>
        </p:txBody>
      </p:sp>
      <p:sp>
        <p:nvSpPr>
          <p:cNvPr id="6" name="Title 1">
            <a:extLst>
              <a:ext uri="{FF2B5EF4-FFF2-40B4-BE49-F238E27FC236}">
                <a16:creationId xmlns:a16="http://schemas.microsoft.com/office/drawing/2014/main" id="{DA097F79-D705-BC4D-B9C3-0E491178D5F4}"/>
              </a:ext>
            </a:extLst>
          </p:cNvPr>
          <p:cNvSpPr>
            <a:spLocks noGrp="1"/>
          </p:cNvSpPr>
          <p:nvPr>
            <p:ph type="ctrTitle" hasCustomPrompt="1"/>
          </p:nvPr>
        </p:nvSpPr>
        <p:spPr>
          <a:xfrm>
            <a:off x="296867" y="5810838"/>
            <a:ext cx="5799133" cy="744407"/>
          </a:xfrm>
          <a:solidFill>
            <a:srgbClr val="00AEEF"/>
          </a:solidFill>
        </p:spPr>
        <p:txBody>
          <a:bodyPr wrap="square" lIns="180000" tIns="180000" rIns="180000" bIns="36000" anchor="t" anchorCtr="0">
            <a:spAutoFit/>
          </a:bodyPr>
          <a:lstStyle>
            <a:lvl1pPr>
              <a:defRPr sz="3800" b="1" i="0" cap="none" spc="-150" baseline="0">
                <a:solidFill>
                  <a:schemeClr val="bg1"/>
                </a:solidFill>
                <a:latin typeface="Arial Black" panose="020B0604020202020204" pitchFamily="34" charset="0"/>
                <a:cs typeface="Arial Black" panose="020B0604020202020204" pitchFamily="34" charset="0"/>
              </a:defRPr>
            </a:lvl1pPr>
          </a:lstStyle>
          <a:p>
            <a:r>
              <a:rPr lang="en-US" dirty="0"/>
              <a:t>CLICK TO EDIT TITLE</a:t>
            </a:r>
            <a:endParaRPr lang="en-GB" dirty="0"/>
          </a:p>
        </p:txBody>
      </p:sp>
      <p:pic>
        <p:nvPicPr>
          <p:cNvPr id="4" name="Picture 3">
            <a:extLst>
              <a:ext uri="{FF2B5EF4-FFF2-40B4-BE49-F238E27FC236}">
                <a16:creationId xmlns:a16="http://schemas.microsoft.com/office/drawing/2014/main" id="{5324EBD1-317F-B4D8-A12C-612E092D486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0248517" y="5129961"/>
            <a:ext cx="1728039" cy="1424750"/>
          </a:xfrm>
          <a:prstGeom prst="rect">
            <a:avLst/>
          </a:prstGeom>
        </p:spPr>
      </p:pic>
    </p:spTree>
    <p:extLst>
      <p:ext uri="{BB962C8B-B14F-4D97-AF65-F5344CB8AC3E}">
        <p14:creationId xmlns:p14="http://schemas.microsoft.com/office/powerpoint/2010/main" val="31816092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608ABE-55A1-4A23-B61E-3C88C2D89DA1}" type="datetimeFigureOut">
              <a:rPr lang="en-GB" smtClean="0"/>
              <a:t>08/12/2023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EC3E42-53AE-43BD-AB25-A5BDE1EE9036}" type="slidenum">
              <a:rPr lang="en-GB" smtClean="0"/>
              <a:t>‹#›</a:t>
            </a:fld>
            <a:endParaRPr lang="en-GB"/>
          </a:p>
        </p:txBody>
      </p:sp>
    </p:spTree>
    <p:extLst>
      <p:ext uri="{BB962C8B-B14F-4D97-AF65-F5344CB8AC3E}">
        <p14:creationId xmlns:p14="http://schemas.microsoft.com/office/powerpoint/2010/main" val="65818214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38" r:id="rId4"/>
    <p:sldLayoutId id="2147483739" r:id="rId5"/>
    <p:sldLayoutId id="2147483740" r:id="rId6"/>
    <p:sldLayoutId id="2147483741" r:id="rId7"/>
    <p:sldLayoutId id="2147483688" r:id="rId8"/>
    <p:sldLayoutId id="2147483689" r:id="rId9"/>
    <p:sldLayoutId id="2147483693" r:id="rId10"/>
    <p:sldLayoutId id="2147483697" r:id="rId11"/>
    <p:sldLayoutId id="2147483679" r:id="rId12"/>
    <p:sldLayoutId id="2147483698" r:id="rId13"/>
    <p:sldLayoutId id="2147483681" r:id="rId14"/>
    <p:sldLayoutId id="2147483680" r:id="rId15"/>
    <p:sldLayoutId id="2147483686" r:id="rId16"/>
    <p:sldLayoutId id="2147483706" r:id="rId17"/>
    <p:sldLayoutId id="2147483727" r:id="rId18"/>
    <p:sldLayoutId id="2147483709" r:id="rId19"/>
    <p:sldLayoutId id="2147483694" r:id="rId20"/>
    <p:sldLayoutId id="2147483733" r:id="rId21"/>
    <p:sldLayoutId id="2147483728" r:id="rId22"/>
    <p:sldLayoutId id="2147483734" r:id="rId23"/>
    <p:sldLayoutId id="2147483736" r:id="rId24"/>
    <p:sldLayoutId id="2147483735" r:id="rId25"/>
    <p:sldLayoutId id="2147483715" r:id="rId26"/>
    <p:sldLayoutId id="2147483737" r:id="rId27"/>
    <p:sldLayoutId id="2147483696" r:id="rId28"/>
    <p:sldLayoutId id="2147483722" r:id="rId29"/>
  </p:sldLayoutIdLst>
  <p:txStyles>
    <p:titleStyle>
      <a:lvl1pPr algn="l" defTabSz="914400" rtl="0" eaLnBrk="1" latinLnBrk="0" hangingPunct="1">
        <a:lnSpc>
          <a:spcPct val="90000"/>
        </a:lnSpc>
        <a:spcBef>
          <a:spcPct val="0"/>
        </a:spcBef>
        <a:buNone/>
        <a:defRPr sz="4400" b="1" i="0" kern="1200">
          <a:solidFill>
            <a:schemeClr val="tx1"/>
          </a:solidFill>
          <a:latin typeface="Univers LT Pro 85 XBlack" panose="020B0804030502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Univers LT Std 45 Light" panose="020B04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Univers LT Std 45 Light" panose="020B04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Univers LT Std 45 Light" panose="020B04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Univers LT Std 45 Light" panose="020B04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5.xml"/><Relationship Id="rId1" Type="http://schemas.openxmlformats.org/officeDocument/2006/relationships/video" Target="https://www.youtube.com/embed/OSSu84TFiDA?feature=oembe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21.xml"/><Relationship Id="rId4" Type="http://schemas.openxmlformats.org/officeDocument/2006/relationships/hyperlink" Target="http://www.unicef.org.uk/rrsa"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0A1F4-BF2B-08AD-FEF9-7CD10BB038DF}"/>
              </a:ext>
            </a:extLst>
          </p:cNvPr>
          <p:cNvSpPr>
            <a:spLocks noGrp="1"/>
          </p:cNvSpPr>
          <p:nvPr>
            <p:ph type="ctrTitle"/>
          </p:nvPr>
        </p:nvSpPr>
        <p:spPr>
          <a:xfrm>
            <a:off x="3036000" y="2765948"/>
            <a:ext cx="6120000" cy="1326105"/>
          </a:xfrm>
        </p:spPr>
        <p:txBody>
          <a:bodyPr/>
          <a:lstStyle/>
          <a:p>
            <a:r>
              <a:rPr lang="en-GB" dirty="0"/>
              <a:t>Primary Introduction Pack for RRSA</a:t>
            </a:r>
          </a:p>
        </p:txBody>
      </p:sp>
    </p:spTree>
    <p:extLst>
      <p:ext uri="{BB962C8B-B14F-4D97-AF65-F5344CB8AC3E}">
        <p14:creationId xmlns:p14="http://schemas.microsoft.com/office/powerpoint/2010/main" val="115714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C08A8-9174-144D-D83D-F46C2123B165}"/>
              </a:ext>
            </a:extLst>
          </p:cNvPr>
          <p:cNvSpPr>
            <a:spLocks noGrp="1"/>
          </p:cNvSpPr>
          <p:nvPr>
            <p:ph type="ctrTitle"/>
          </p:nvPr>
        </p:nvSpPr>
        <p:spPr>
          <a:xfrm>
            <a:off x="266387" y="5292678"/>
            <a:ext cx="7231693" cy="1270705"/>
          </a:xfrm>
        </p:spPr>
        <p:txBody>
          <a:bodyPr/>
          <a:lstStyle/>
          <a:p>
            <a:r>
              <a:rPr lang="en-GB" dirty="0"/>
              <a:t>Rights Respecting Schools: </a:t>
            </a:r>
            <a:br>
              <a:rPr lang="en-GB" dirty="0"/>
            </a:br>
            <a:r>
              <a:rPr lang="en-GB" dirty="0"/>
              <a:t>Are you ready?</a:t>
            </a:r>
          </a:p>
        </p:txBody>
      </p:sp>
    </p:spTree>
    <p:extLst>
      <p:ext uri="{BB962C8B-B14F-4D97-AF65-F5344CB8AC3E}">
        <p14:creationId xmlns:p14="http://schemas.microsoft.com/office/powerpoint/2010/main" val="1035289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UNICEF UK's Rights Respecting Schools Award">
            <a:hlinkClick r:id="" action="ppaction://media"/>
            <a:extLst>
              <a:ext uri="{FF2B5EF4-FFF2-40B4-BE49-F238E27FC236}">
                <a16:creationId xmlns:a16="http://schemas.microsoft.com/office/drawing/2014/main" id="{F682DF06-5635-E1BB-A246-560CCECFFF25}"/>
              </a:ext>
            </a:extLst>
          </p:cNvPr>
          <p:cNvPicPr>
            <a:picLocks noRot="1" noChangeAspect="1"/>
          </p:cNvPicPr>
          <p:nvPr>
            <a:videoFile r:link="rId1"/>
          </p:nvPr>
        </p:nvPicPr>
        <p:blipFill>
          <a:blip r:embed="rId3"/>
          <a:stretch>
            <a:fillRect/>
          </a:stretch>
        </p:blipFill>
        <p:spPr>
          <a:xfrm>
            <a:off x="600891" y="252919"/>
            <a:ext cx="11116492" cy="6280817"/>
          </a:xfrm>
          <a:prstGeom prst="rect">
            <a:avLst/>
          </a:prstGeom>
        </p:spPr>
      </p:pic>
    </p:spTree>
    <p:extLst>
      <p:ext uri="{BB962C8B-B14F-4D97-AF65-F5344CB8AC3E}">
        <p14:creationId xmlns:p14="http://schemas.microsoft.com/office/powerpoint/2010/main" val="1858401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DAE188-B461-304A-9ACF-B4696591BBA5}"/>
              </a:ext>
            </a:extLst>
          </p:cNvPr>
          <p:cNvSpPr>
            <a:spLocks noGrp="1"/>
          </p:cNvSpPr>
          <p:nvPr>
            <p:ph type="body" sz="quarter" idx="14"/>
          </p:nvPr>
        </p:nvSpPr>
        <p:spPr>
          <a:xfrm>
            <a:off x="720014" y="2738179"/>
            <a:ext cx="10751972" cy="1381642"/>
          </a:xfrm>
        </p:spPr>
        <p:txBody>
          <a:bodyPr/>
          <a:lstStyle/>
          <a:p>
            <a:pPr algn="ctr"/>
            <a:r>
              <a:rPr lang="en-US" dirty="0"/>
              <a:t>We are becoming a </a:t>
            </a:r>
          </a:p>
          <a:p>
            <a:pPr algn="ctr"/>
            <a:r>
              <a:rPr lang="en-US" dirty="0"/>
              <a:t>UNICEF UK Rights Respecting School!</a:t>
            </a:r>
          </a:p>
        </p:txBody>
      </p:sp>
    </p:spTree>
    <p:extLst>
      <p:ext uri="{BB962C8B-B14F-4D97-AF65-F5344CB8AC3E}">
        <p14:creationId xmlns:p14="http://schemas.microsoft.com/office/powerpoint/2010/main" val="487217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75B24-381B-2A9A-94A3-ACE71025D5EE}"/>
              </a:ext>
            </a:extLst>
          </p:cNvPr>
          <p:cNvSpPr>
            <a:spLocks noGrp="1"/>
          </p:cNvSpPr>
          <p:nvPr>
            <p:ph type="ctrTitle"/>
          </p:nvPr>
        </p:nvSpPr>
        <p:spPr>
          <a:xfrm>
            <a:off x="296868" y="5810838"/>
            <a:ext cx="3870184" cy="744407"/>
          </a:xfrm>
        </p:spPr>
        <p:txBody>
          <a:bodyPr/>
          <a:lstStyle/>
          <a:p>
            <a:r>
              <a:rPr lang="en-GB" dirty="0"/>
              <a:t>OUR SCHOOL</a:t>
            </a:r>
          </a:p>
        </p:txBody>
      </p:sp>
    </p:spTree>
    <p:extLst>
      <p:ext uri="{BB962C8B-B14F-4D97-AF65-F5344CB8AC3E}">
        <p14:creationId xmlns:p14="http://schemas.microsoft.com/office/powerpoint/2010/main" val="325093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picture containing text, person, floor, indoor&#10;&#10;Description automatically generated">
            <a:extLst>
              <a:ext uri="{FF2B5EF4-FFF2-40B4-BE49-F238E27FC236}">
                <a16:creationId xmlns:a16="http://schemas.microsoft.com/office/drawing/2014/main" id="{2A93CE4A-E784-A69B-59D7-1BECDA4156C3}"/>
              </a:ext>
            </a:extLst>
          </p:cNvPr>
          <p:cNvPicPr>
            <a:picLocks noGrp="1" noChangeAspect="1"/>
          </p:cNvPicPr>
          <p:nvPr>
            <p:ph idx="13"/>
          </p:nvPr>
        </p:nvPicPr>
        <p:blipFill rotWithShape="1">
          <a:blip r:embed="rId3" cstate="email">
            <a:extLst>
              <a:ext uri="{28A0092B-C50C-407E-A947-70E740481C1C}">
                <a14:useLocalDpi xmlns:a14="http://schemas.microsoft.com/office/drawing/2010/main"/>
              </a:ext>
            </a:extLst>
          </a:blip>
          <a:srcRect/>
          <a:stretch/>
        </p:blipFill>
        <p:spPr>
          <a:xfrm>
            <a:off x="6196316" y="0"/>
            <a:ext cx="5995684" cy="6858000"/>
          </a:xfrm>
        </p:spPr>
      </p:pic>
      <p:sp>
        <p:nvSpPr>
          <p:cNvPr id="3" name="Text Placeholder 2">
            <a:extLst>
              <a:ext uri="{FF2B5EF4-FFF2-40B4-BE49-F238E27FC236}">
                <a16:creationId xmlns:a16="http://schemas.microsoft.com/office/drawing/2014/main" id="{DF56783B-6DD2-BE44-A03C-B9243077FC09}"/>
              </a:ext>
            </a:extLst>
          </p:cNvPr>
          <p:cNvSpPr>
            <a:spLocks noGrp="1"/>
          </p:cNvSpPr>
          <p:nvPr>
            <p:ph type="body" sz="quarter" idx="14"/>
          </p:nvPr>
        </p:nvSpPr>
        <p:spPr>
          <a:xfrm>
            <a:off x="347560" y="363858"/>
            <a:ext cx="5667575" cy="699404"/>
          </a:xfrm>
        </p:spPr>
        <p:txBody>
          <a:bodyPr/>
          <a:lstStyle/>
          <a:p>
            <a:r>
              <a:rPr lang="en-US" dirty="0"/>
              <a:t>Add your message</a:t>
            </a:r>
          </a:p>
        </p:txBody>
      </p:sp>
      <p:sp>
        <p:nvSpPr>
          <p:cNvPr id="8" name="Text Placeholder 7">
            <a:extLst>
              <a:ext uri="{FF2B5EF4-FFF2-40B4-BE49-F238E27FC236}">
                <a16:creationId xmlns:a16="http://schemas.microsoft.com/office/drawing/2014/main" id="{56AF2EE3-66CF-2F4D-A29F-1BAA0090ADB6}"/>
              </a:ext>
            </a:extLst>
          </p:cNvPr>
          <p:cNvSpPr>
            <a:spLocks noGrp="1"/>
          </p:cNvSpPr>
          <p:nvPr>
            <p:ph type="body" sz="quarter" idx="23"/>
          </p:nvPr>
        </p:nvSpPr>
        <p:spPr>
          <a:xfrm>
            <a:off x="347560" y="1345417"/>
            <a:ext cx="5305425" cy="4702685"/>
          </a:xfrm>
        </p:spPr>
        <p:txBody>
          <a:bodyPr>
            <a:normAutofit/>
          </a:bodyPr>
          <a:lstStyle/>
          <a:p>
            <a:r>
              <a:rPr lang="en-GB" dirty="0"/>
              <a:t>Personalise your message to children by asking questions like:</a:t>
            </a:r>
          </a:p>
          <a:p>
            <a:pPr marL="285750" indent="-285750">
              <a:buFont typeface="Arial" panose="020B0604020202020204" pitchFamily="34" charset="0"/>
              <a:buChar char="•"/>
            </a:pPr>
            <a:r>
              <a:rPr lang="en-GB" dirty="0"/>
              <a:t>Who would like to know more?</a:t>
            </a:r>
          </a:p>
          <a:p>
            <a:pPr marL="285750" indent="-285750">
              <a:buFont typeface="Arial" panose="020B0604020202020204" pitchFamily="34" charset="0"/>
              <a:buChar char="•"/>
            </a:pPr>
            <a:r>
              <a:rPr lang="en-GB" dirty="0"/>
              <a:t>Who would like to be involved?</a:t>
            </a:r>
          </a:p>
          <a:p>
            <a:pPr marL="285750" indent="-285750">
              <a:buFont typeface="Arial" panose="020B0604020202020204" pitchFamily="34" charset="0"/>
              <a:buChar char="•"/>
            </a:pPr>
            <a:r>
              <a:rPr lang="en-GB" dirty="0"/>
              <a:t>Who might like to be part of the Rights Respecting group/team at…. (name of school)?</a:t>
            </a:r>
          </a:p>
          <a:p>
            <a:r>
              <a:rPr lang="en-GB" dirty="0"/>
              <a:t>The RRSA website has lots of information: </a:t>
            </a:r>
            <a:r>
              <a:rPr lang="en-GB" dirty="0">
                <a:hlinkClick r:id="rId4"/>
              </a:rPr>
              <a:t>www.unicef.org.uk/rrsa</a:t>
            </a:r>
            <a:endParaRPr lang="en-GB" dirty="0"/>
          </a:p>
          <a:p>
            <a:endParaRPr lang="en-US" dirty="0"/>
          </a:p>
        </p:txBody>
      </p:sp>
      <p:sp>
        <p:nvSpPr>
          <p:cNvPr id="11" name="TextBox 10">
            <a:extLst>
              <a:ext uri="{FF2B5EF4-FFF2-40B4-BE49-F238E27FC236}">
                <a16:creationId xmlns:a16="http://schemas.microsoft.com/office/drawing/2014/main" id="{A634B060-A52A-8081-2EF5-C3EDC5C29B44}"/>
              </a:ext>
            </a:extLst>
          </p:cNvPr>
          <p:cNvSpPr txBox="1"/>
          <p:nvPr/>
        </p:nvSpPr>
        <p:spPr>
          <a:xfrm rot="5400000">
            <a:off x="11083350" y="665634"/>
            <a:ext cx="1562100"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@UNICEF/Dawe</a:t>
            </a:r>
          </a:p>
        </p:txBody>
      </p:sp>
    </p:spTree>
    <p:extLst>
      <p:ext uri="{BB962C8B-B14F-4D97-AF65-F5344CB8AC3E}">
        <p14:creationId xmlns:p14="http://schemas.microsoft.com/office/powerpoint/2010/main" val="1825517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A picture containing text, person, indoor, table&#10;&#10;Description automatically generated">
            <a:extLst>
              <a:ext uri="{FF2B5EF4-FFF2-40B4-BE49-F238E27FC236}">
                <a16:creationId xmlns:a16="http://schemas.microsoft.com/office/drawing/2014/main" id="{13298676-5994-4A52-2A33-432CDFEAECBA}"/>
              </a:ext>
            </a:extLst>
          </p:cNvPr>
          <p:cNvPicPr>
            <a:picLocks noGrp="1" noChangeAspect="1"/>
          </p:cNvPicPr>
          <p:nvPr>
            <p:ph idx="13"/>
          </p:nvPr>
        </p:nvPicPr>
        <p:blipFill rotWithShape="1">
          <a:blip r:embed="rId3" cstate="email">
            <a:extLst>
              <a:ext uri="{28A0092B-C50C-407E-A947-70E740481C1C}">
                <a14:useLocalDpi xmlns:a14="http://schemas.microsoft.com/office/drawing/2010/main"/>
              </a:ext>
            </a:extLst>
          </a:blip>
          <a:srcRect/>
          <a:stretch/>
        </p:blipFill>
        <p:spPr>
          <a:xfrm>
            <a:off x="6357938" y="0"/>
            <a:ext cx="5834061" cy="6858000"/>
          </a:xfrm>
        </p:spPr>
      </p:pic>
      <p:sp>
        <p:nvSpPr>
          <p:cNvPr id="3" name="Text Placeholder 2">
            <a:extLst>
              <a:ext uri="{FF2B5EF4-FFF2-40B4-BE49-F238E27FC236}">
                <a16:creationId xmlns:a16="http://schemas.microsoft.com/office/drawing/2014/main" id="{D2189B3A-D0E7-E640-B1F0-3B483591A08C}"/>
              </a:ext>
            </a:extLst>
          </p:cNvPr>
          <p:cNvSpPr>
            <a:spLocks noGrp="1"/>
          </p:cNvSpPr>
          <p:nvPr>
            <p:ph type="body" sz="quarter" idx="14"/>
          </p:nvPr>
        </p:nvSpPr>
        <p:spPr>
          <a:xfrm>
            <a:off x="528636" y="204657"/>
            <a:ext cx="5192790" cy="1139094"/>
          </a:xfrm>
        </p:spPr>
        <p:txBody>
          <a:bodyPr/>
          <a:lstStyle/>
          <a:p>
            <a:r>
              <a:rPr lang="en-US" dirty="0"/>
              <a:t>What will happen next?</a:t>
            </a:r>
          </a:p>
        </p:txBody>
      </p:sp>
      <p:sp>
        <p:nvSpPr>
          <p:cNvPr id="7" name="Text Placeholder 6">
            <a:extLst>
              <a:ext uri="{FF2B5EF4-FFF2-40B4-BE49-F238E27FC236}">
                <a16:creationId xmlns:a16="http://schemas.microsoft.com/office/drawing/2014/main" id="{3D7E0677-C8EC-C34D-AE35-13605841CD0B}"/>
              </a:ext>
            </a:extLst>
          </p:cNvPr>
          <p:cNvSpPr>
            <a:spLocks noGrp="1"/>
          </p:cNvSpPr>
          <p:nvPr>
            <p:ph type="body" sz="quarter" idx="21"/>
          </p:nvPr>
        </p:nvSpPr>
        <p:spPr>
          <a:xfrm>
            <a:off x="528636" y="1702665"/>
            <a:ext cx="5305425" cy="1127125"/>
          </a:xfrm>
        </p:spPr>
        <p:txBody>
          <a:bodyPr vert="horz" lIns="0" tIns="45720" rIns="91440" bIns="45720" rtlCol="0" anchor="t">
            <a:noAutofit/>
          </a:bodyPr>
          <a:lstStyle/>
          <a:p>
            <a:r>
              <a:rPr lang="en-US" sz="2000" dirty="0">
                <a:latin typeface="Arial"/>
                <a:cs typeface="Arial"/>
              </a:rPr>
              <a:t>Adults will get support and training from the RRSA team at UNICEF UK. </a:t>
            </a:r>
            <a:endParaRPr lang="en-US" sz="2000" dirty="0"/>
          </a:p>
          <a:p>
            <a:r>
              <a:rPr lang="en-US" sz="2000" dirty="0">
                <a:latin typeface="Arial"/>
                <a:cs typeface="Arial"/>
              </a:rPr>
              <a:t>You will be involved! There will be a group of children that will form a steering group to make decisions but </a:t>
            </a:r>
            <a:r>
              <a:rPr lang="en-US" sz="2000" b="1" dirty="0">
                <a:latin typeface="Arial"/>
                <a:cs typeface="Arial"/>
              </a:rPr>
              <a:t>everyone </a:t>
            </a:r>
            <a:r>
              <a:rPr lang="en-US" sz="2000" dirty="0">
                <a:latin typeface="Arial"/>
                <a:cs typeface="Arial"/>
              </a:rPr>
              <a:t>is part of this.</a:t>
            </a:r>
            <a:endParaRPr lang="en-US" sz="2000" dirty="0"/>
          </a:p>
          <a:p>
            <a:r>
              <a:rPr lang="en-US" sz="2000" dirty="0">
                <a:latin typeface="Arial"/>
                <a:cs typeface="Arial"/>
              </a:rPr>
              <a:t>We will work with UNICEF UK for several years. It’s a journey to becoming Rights Respecting - it won't happen overnight. </a:t>
            </a:r>
            <a:endParaRPr lang="en-US" sz="2000" dirty="0"/>
          </a:p>
          <a:p>
            <a:r>
              <a:rPr lang="en-US" sz="2000" dirty="0">
                <a:latin typeface="Arial"/>
                <a:cs typeface="Arial"/>
              </a:rPr>
              <a:t>The first stage of the Award is Bronze, but in time we will get to Silver and then Gold!</a:t>
            </a:r>
          </a:p>
        </p:txBody>
      </p:sp>
      <p:sp>
        <p:nvSpPr>
          <p:cNvPr id="11" name="TextBox 10">
            <a:extLst>
              <a:ext uri="{FF2B5EF4-FFF2-40B4-BE49-F238E27FC236}">
                <a16:creationId xmlns:a16="http://schemas.microsoft.com/office/drawing/2014/main" id="{0E5A0D3B-7FB1-606A-6E1E-40A79804B1EF}"/>
              </a:ext>
            </a:extLst>
          </p:cNvPr>
          <p:cNvSpPr txBox="1"/>
          <p:nvPr/>
        </p:nvSpPr>
        <p:spPr>
          <a:xfrm>
            <a:off x="6357938" y="6575643"/>
            <a:ext cx="1562100" cy="230832"/>
          </a:xfrm>
          <a:prstGeom prst="rect">
            <a:avLst/>
          </a:prstGeom>
          <a:noFill/>
        </p:spPr>
        <p:txBody>
          <a:bodyPr wrap="square" rtlCol="0">
            <a:spAutoFit/>
          </a:bodyPr>
          <a:lstStyle/>
          <a:p>
            <a:r>
              <a:rPr lang="en-GB" sz="900" dirty="0">
                <a:latin typeface="Arial" panose="020B0604020202020204" pitchFamily="34" charset="0"/>
                <a:cs typeface="Arial" panose="020B0604020202020204" pitchFamily="34" charset="0"/>
              </a:rPr>
              <a:t>@UNICEF/Dawe</a:t>
            </a:r>
          </a:p>
        </p:txBody>
      </p:sp>
    </p:spTree>
    <p:extLst>
      <p:ext uri="{BB962C8B-B14F-4D97-AF65-F5344CB8AC3E}">
        <p14:creationId xmlns:p14="http://schemas.microsoft.com/office/powerpoint/2010/main" val="1906770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73D33-842B-7344-9B4F-DE0191E71083}"/>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945202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UK_Univers_Powerpoint_16.9_template" id="{E7465B0F-3A31-7345-A344-597C117D6CCC}" vid="{FC2F8100-4B7B-ED4C-AA18-18EF80D39A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ABA775576C094FB1EC29BF1B0EFAA5" ma:contentTypeVersion="14" ma:contentTypeDescription="Create a new document." ma:contentTypeScope="" ma:versionID="fdf8ba84ab51687864781af1de3ead66">
  <xsd:schema xmlns:xsd="http://www.w3.org/2001/XMLSchema" xmlns:xs="http://www.w3.org/2001/XMLSchema" xmlns:p="http://schemas.microsoft.com/office/2006/metadata/properties" xmlns:ns2="ba2139d6-66e3-46ed-96ba-d85055a9f21e" xmlns:ns3="df5203e1-9219-4abb-bf46-6e2bce06c285" targetNamespace="http://schemas.microsoft.com/office/2006/metadata/properties" ma:root="true" ma:fieldsID="f88416cbc7bae5efd99d798d0a078483" ns2:_="" ns3:_="">
    <xsd:import namespace="ba2139d6-66e3-46ed-96ba-d85055a9f21e"/>
    <xsd:import namespace="df5203e1-9219-4abb-bf46-6e2bce06c28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2139d6-66e3-46ed-96ba-d85055a9f21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Location" ma:index="15" nillable="true" ma:displayName="Location" ma:indexed="true" ma:internalName="MediaServiceLocatio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4fbae504-01c2-4ae5-a842-09e5f32470b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5203e1-9219-4abb-bf46-6e2bce06c28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2d00102-6217-41b8-bd23-46f9882885fb}" ma:internalName="TaxCatchAll" ma:showField="CatchAllData" ma:web="df5203e1-9219-4abb-bf46-6e2bce06c28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a2139d6-66e3-46ed-96ba-d85055a9f21e">
      <Terms xmlns="http://schemas.microsoft.com/office/infopath/2007/PartnerControls"/>
    </lcf76f155ced4ddcb4097134ff3c332f>
    <TaxCatchAll xmlns="df5203e1-9219-4abb-bf46-6e2bce06c285" xsi:nil="true"/>
  </documentManagement>
</p:properties>
</file>

<file path=customXml/itemProps1.xml><?xml version="1.0" encoding="utf-8"?>
<ds:datastoreItem xmlns:ds="http://schemas.openxmlformats.org/officeDocument/2006/customXml" ds:itemID="{33A210C8-ECBC-4797-8062-CEF7069A87A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2139d6-66e3-46ed-96ba-d85055a9f21e"/>
    <ds:schemaRef ds:uri="df5203e1-9219-4abb-bf46-6e2bce06c28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4053462-3C7D-4196-B459-A0C8976AEB68}">
  <ds:schemaRefs>
    <ds:schemaRef ds:uri="http://schemas.microsoft.com/sharepoint/v3/contenttype/forms"/>
  </ds:schemaRefs>
</ds:datastoreItem>
</file>

<file path=customXml/itemProps3.xml><?xml version="1.0" encoding="utf-8"?>
<ds:datastoreItem xmlns:ds="http://schemas.openxmlformats.org/officeDocument/2006/customXml" ds:itemID="{39152C12-CD14-4DF0-9838-92D1C6B5346F}">
  <ds:schemaRefs>
    <ds:schemaRef ds:uri="http://www.w3.org/XML/1998/namespace"/>
    <ds:schemaRef ds:uri="http://schemas.microsoft.com/office/2006/documentManagement/types"/>
    <ds:schemaRef ds:uri="ba2139d6-66e3-46ed-96ba-d85055a9f21e"/>
    <ds:schemaRef ds:uri="http://purl.org/dc/elements/1.1/"/>
    <ds:schemaRef ds:uri="http://purl.org/dc/terms/"/>
    <ds:schemaRef ds:uri="http://purl.org/dc/dcmitype/"/>
    <ds:schemaRef ds:uri="http://schemas.openxmlformats.org/package/2006/metadata/core-properties"/>
    <ds:schemaRef ds:uri="df5203e1-9219-4abb-bf46-6e2bce06c285"/>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787</TotalTime>
  <Words>579</Words>
  <Application>Microsoft Office PowerPoint</Application>
  <PresentationFormat>Widescreen</PresentationFormat>
  <Paragraphs>51</Paragraphs>
  <Slides>8</Slides>
  <Notes>5</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Arial Black</vt:lpstr>
      <vt:lpstr>Calibri</vt:lpstr>
      <vt:lpstr>Open Sans</vt:lpstr>
      <vt:lpstr>Univers LT Pro 45 Light</vt:lpstr>
      <vt:lpstr>Univers LT Pro 85 XBlack</vt:lpstr>
      <vt:lpstr>Univers LT Std 45 Light</vt:lpstr>
      <vt:lpstr>Office Theme</vt:lpstr>
      <vt:lpstr>Primary Introduction Pack for RRSA</vt:lpstr>
      <vt:lpstr>Rights Respecting Schools:  Are you ready?</vt:lpstr>
      <vt:lpstr>PowerPoint Presentation</vt:lpstr>
      <vt:lpstr>PowerPoint Presentation</vt:lpstr>
      <vt:lpstr>OUR SCHOOL</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UUK POWERPOINT TEMPLATE</dc:title>
  <dc:creator>Katherine Fardell</dc:creator>
  <cp:lastModifiedBy>Samantha Bradey</cp:lastModifiedBy>
  <cp:revision>106</cp:revision>
  <dcterms:created xsi:type="dcterms:W3CDTF">2022-01-18T14:28:30Z</dcterms:created>
  <dcterms:modified xsi:type="dcterms:W3CDTF">2023-12-08T09:44:54Z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rder">
    <vt:lpwstr>10300.0000000000</vt:lpwstr>
  </property>
  <property fmtid="{D5CDD505-2E9C-101B-9397-08002B2CF9AE}" pid="3" name="ContentTypeId">
    <vt:lpwstr>0x010100EBABA775576C094FB1EC29BF1B0EFAA5</vt:lpwstr>
  </property>
  <property fmtid="{D5CDD505-2E9C-101B-9397-08002B2CF9AE}" pid="4" name="MediaServiceImageTags">
    <vt:lpwstr/>
  </property>
</Properties>
</file>