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96" r:id="rId5"/>
    <p:sldId id="291" r:id="rId6"/>
    <p:sldId id="297" r:id="rId7"/>
    <p:sldId id="298" r:id="rId8"/>
    <p:sldId id="276" r:id="rId9"/>
    <p:sldId id="299" r:id="rId10"/>
    <p:sldId id="300" r:id="rId11"/>
    <p:sldId id="273" r:id="rId12"/>
    <p:sldId id="293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3F1"/>
    <a:srgbClr val="00833D"/>
    <a:srgbClr val="7030A0"/>
    <a:srgbClr val="FF6937"/>
    <a:srgbClr val="FFFF00"/>
    <a:srgbClr val="6A1E74"/>
    <a:srgbClr val="00AEEF"/>
    <a:srgbClr val="FF9933"/>
    <a:srgbClr val="D8D1CA"/>
    <a:srgbClr val="DBD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110CE8-38DA-9496-C50D-230E45CFB2F9}" v="36" dt="2023-12-05T13:15:06.763"/>
    <p1510:client id="{D5452E7E-4131-2DB8-4E99-EC847F06A450}" v="3" dt="2023-12-06T23:18:08.5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52" autoAdjust="0"/>
    <p:restoredTop sz="50067" autoAdjust="0"/>
  </p:normalViewPr>
  <p:slideViewPr>
    <p:cSldViewPr snapToGrid="0">
      <p:cViewPr varScale="1">
        <p:scale>
          <a:sx n="31" d="100"/>
          <a:sy n="31" d="100"/>
        </p:scale>
        <p:origin x="232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70A84E4-A479-C44D-B923-21635A6660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4CC891-2903-1742-A4D0-816C56D9BB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075A7-0CD8-3C45-A5C6-38333FC04F38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34AA94-94B7-F446-A906-4D69558D7F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A549C-6104-4848-99C9-7A288F7707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F43A9-B9E3-E74D-8B69-1D978EA9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86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53176-EF19-D841-BC46-8E06030978CC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1C135-8ECD-234C-BECE-154CA4301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52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Explain that your school is starting out on a new journey working with Unicef UK , the world’s leading charity working for children and young people across the world. The goal is to be recognised as a Rights Respecting School  - a school where children and young people learn about their rights, rights are respected, promoted and protected by everyone.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algn="l" rtl="0" fontAlgn="base"/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UK Committee for UNICEF (UNICEF UK): 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 on to explain that UNICEF UK works with governments and communities around the world 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 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the UK to help children and young people have the best possible childhood and  help them to know about and claim their rights ( health, education, protection, non-discrimination etc.) while respecting the rights of others. Unicef stands for the United Nations Childrens Fund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Univers Next Pro" panose="020B0503030202020203" pitchFamily="34" charset="0"/>
              </a:rPr>
              <a:t> 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1C135-8ECD-234C-BECE-154CA43012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5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might like to ask them this questions.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GB" sz="1800" b="0" i="0" dirty="0">
              <a:solidFill>
                <a:srgbClr val="44444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 your point of view, what would a good school look and feel like?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GB" sz="1800" b="0" i="0" dirty="0">
              <a:solidFill>
                <a:srgbClr val="44444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Encourage to think of how people are treated, listened to and included.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GB" sz="1800" b="0" i="0" dirty="0">
              <a:solidFill>
                <a:srgbClr val="44444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Rights Respecting Schools Award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involves adults and young people teaching and learning: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the rights set out in the United Nations Convention on the Rights of the Child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THROUGH 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rights so that everyone respects the rights of others so that everyone feels included respected and safe.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the rights of others so that we stand up for rights and help make our school, our local and our global community a fairer place.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GB" sz="1800" b="0" i="0" dirty="0">
              <a:solidFill>
                <a:srgbClr val="44444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Learning about children’s rights  will involve everyone exploring how to make their school the best possible place in which to learn, be safe and reach their potential.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GB" sz="1800" b="0" i="0" dirty="0">
              <a:solidFill>
                <a:srgbClr val="44444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Rights Respecting Schools students have a real say in what happens in school.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GB" sz="1800" b="0" i="0" dirty="0">
              <a:solidFill>
                <a:srgbClr val="44444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They are treated with dignity and mutual respect is at the heart of becoming a RRS.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GB" sz="1800" b="0" i="0" dirty="0">
              <a:solidFill>
                <a:srgbClr val="44444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They learn about being rights respecting global citizens standing up for the rights of children everywhere.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GB" sz="1800" b="0" i="0" dirty="0">
              <a:solidFill>
                <a:srgbClr val="44444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1C135-8ECD-234C-BECE-154CA43012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42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video gives you more information about children’s rights, what a Rights Respecting School is and why it is important that we become one.</a:t>
            </a:r>
            <a:endParaRPr lang="en-GB" sz="18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1C135-8ECD-234C-BECE-154CA43012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51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… on our journey to be a Rights Respecting School, we will be finding out what it means to be a rights respecting global citizen and how to make a difference to children’s lives in the UK and around the world, so more children can enjoy their basic rights to be healthy, educated, safe and protected.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GB" sz="1800" b="0" i="0" dirty="0">
              <a:solidFill>
                <a:srgbClr val="44444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GB" sz="1800" b="0" i="0" dirty="0">
              <a:solidFill>
                <a:srgbClr val="44444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Now we are going to hear from the Rights Respecting Schools Award Programme Director (next slide)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1C135-8ECD-234C-BECE-154CA43012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9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This video is a short introduction for secondary learners from RRSA Programme Director, Martin Russell.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1C135-8ECD-234C-BECE-154CA43012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65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Customise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 to fit with the place you at with your RRSA work but emphasize that young people have a part to play about in this and the work is about empowering them and raising their voice.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1C135-8ECD-234C-BECE-154CA43012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1"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EC4305-9547-9843-9C82-EA7A6EDD68E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8D08BF-C942-A840-8D12-6C728915A5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36000" y="3042947"/>
            <a:ext cx="6120000" cy="772107"/>
          </a:xfrm>
          <a:solidFill>
            <a:schemeClr val="bg1"/>
          </a:solidFill>
          <a:ln>
            <a:noFill/>
          </a:ln>
        </p:spPr>
        <p:txBody>
          <a:bodyPr wrap="square" lIns="180000" tIns="180000" rIns="180000" bIns="36000" anchor="ctr" anchorCtr="0">
            <a:spAutoFit/>
          </a:bodyPr>
          <a:lstStyle>
            <a:lvl1pPr algn="ctr">
              <a:defRPr sz="4000" b="1" i="0" cap="none" spc="-150" baseline="0">
                <a:solidFill>
                  <a:srgbClr val="00AEE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5C6AEF-F0D3-2198-7E2B-7488D1F838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8517" y="5129961"/>
            <a:ext cx="1728039" cy="142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05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, outdoor, person, stone&#10;&#10;Description automatically generated">
            <a:extLst>
              <a:ext uri="{FF2B5EF4-FFF2-40B4-BE49-F238E27FC236}">
                <a16:creationId xmlns:a16="http://schemas.microsoft.com/office/drawing/2014/main" id="{27E9C8C3-D77B-4A45-B301-1E7F69DD6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223A73-C9EE-6142-87A6-EE5302EC6B4F}"/>
              </a:ext>
            </a:extLst>
          </p:cNvPr>
          <p:cNvSpPr txBox="1"/>
          <p:nvPr userDrawn="1"/>
        </p:nvSpPr>
        <p:spPr>
          <a:xfrm rot="5400000">
            <a:off x="11531242" y="452872"/>
            <a:ext cx="110607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© UNICEF/Lloyd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E5E31C0-565E-4746-A065-1A4BEFAC3F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867" y="5810838"/>
            <a:ext cx="5799133" cy="744407"/>
          </a:xfrm>
          <a:solidFill>
            <a:srgbClr val="00AEEF"/>
          </a:solidFill>
        </p:spPr>
        <p:txBody>
          <a:bodyPr wrap="square" lIns="180000" tIns="180000" rIns="180000" bIns="36000" anchor="t" anchorCtr="0">
            <a:spAutoFit/>
          </a:bodyPr>
          <a:lstStyle>
            <a:lvl1pPr>
              <a:defRPr sz="3800" b="1" i="0" cap="none" spc="-15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123F93-010B-C8FC-0373-13A2C55D80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8517" y="5129961"/>
            <a:ext cx="1728039" cy="142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11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ild in front of a chalkboard&#10;&#10;Description automatically generated with low confidence">
            <a:extLst>
              <a:ext uri="{FF2B5EF4-FFF2-40B4-BE49-F238E27FC236}">
                <a16:creationId xmlns:a16="http://schemas.microsoft.com/office/drawing/2014/main" id="{ACCE846E-837C-1F4C-B072-ABC615FAC3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83" y="0"/>
            <a:ext cx="12174717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8B8ABE-34FF-4A42-A334-1710582EB8F3}"/>
              </a:ext>
            </a:extLst>
          </p:cNvPr>
          <p:cNvSpPr txBox="1"/>
          <p:nvPr userDrawn="1"/>
        </p:nvSpPr>
        <p:spPr>
          <a:xfrm rot="5400000">
            <a:off x="11511090" y="461460"/>
            <a:ext cx="110607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© UNICEF/</a:t>
            </a:r>
            <a:r>
              <a:rPr lang="en-GB" sz="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Taxta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BD56C1F-B564-CB41-99D4-F5C2AFD11D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867" y="5810838"/>
            <a:ext cx="5799133" cy="744407"/>
          </a:xfrm>
          <a:solidFill>
            <a:srgbClr val="00AEEF"/>
          </a:solidFill>
        </p:spPr>
        <p:txBody>
          <a:bodyPr wrap="square" lIns="180000" tIns="180000" rIns="180000" bIns="36000" anchor="t" anchorCtr="0">
            <a:spAutoFit/>
          </a:bodyPr>
          <a:lstStyle>
            <a:lvl1pPr>
              <a:defRPr sz="3800" b="1" i="0" cap="none" spc="-15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8943C5-ADE2-842A-7F2A-35CF44023D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8517" y="5129961"/>
            <a:ext cx="1728039" cy="142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89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sitting on the floor&#10;&#10;Description automatically generated with low confidence">
            <a:extLst>
              <a:ext uri="{FF2B5EF4-FFF2-40B4-BE49-F238E27FC236}">
                <a16:creationId xmlns:a16="http://schemas.microsoft.com/office/drawing/2014/main" id="{4414228B-EF6E-484C-B663-D727DB89A0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9EBBDA-EB37-3445-A63B-3C71FC237395}"/>
              </a:ext>
            </a:extLst>
          </p:cNvPr>
          <p:cNvSpPr txBox="1"/>
          <p:nvPr userDrawn="1"/>
        </p:nvSpPr>
        <p:spPr>
          <a:xfrm rot="5400000">
            <a:off x="11454389" y="522170"/>
            <a:ext cx="125977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© UNICEF/Sokol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294009F-0357-4C45-9103-3CB326EA20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867" y="324438"/>
            <a:ext cx="5799133" cy="744407"/>
          </a:xfrm>
          <a:solidFill>
            <a:srgbClr val="00AEEF"/>
          </a:solidFill>
        </p:spPr>
        <p:txBody>
          <a:bodyPr wrap="square" lIns="180000" tIns="180000" rIns="180000" bIns="36000" anchor="t" anchorCtr="0">
            <a:spAutoFit/>
          </a:bodyPr>
          <a:lstStyle>
            <a:lvl1pPr>
              <a:defRPr sz="3800" b="1" i="0" cap="none" spc="-15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FB53B4-A4A6-09EA-77A1-4A4A54A8D1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8517" y="5129961"/>
            <a:ext cx="1728039" cy="142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6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oung child carrying a blue bag&#10;&#10;Description automatically generated with low confidence">
            <a:extLst>
              <a:ext uri="{FF2B5EF4-FFF2-40B4-BE49-F238E27FC236}">
                <a16:creationId xmlns:a16="http://schemas.microsoft.com/office/drawing/2014/main" id="{81C68240-0E04-0E4B-9E96-2CCD3C8E66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9AA41E-3153-C641-9B67-D8EF9E9FAA85}"/>
              </a:ext>
            </a:extLst>
          </p:cNvPr>
          <p:cNvSpPr txBox="1"/>
          <p:nvPr userDrawn="1"/>
        </p:nvSpPr>
        <p:spPr>
          <a:xfrm rot="5400000">
            <a:off x="11531242" y="6197243"/>
            <a:ext cx="110607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© UNICEF/</a:t>
            </a:r>
            <a:r>
              <a:rPr lang="en-GB" sz="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Dejongh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DE350E0-2DB4-7143-A460-4F9C312AA1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867" y="5810838"/>
            <a:ext cx="5799133" cy="744407"/>
          </a:xfrm>
          <a:solidFill>
            <a:srgbClr val="00AEEF"/>
          </a:solidFill>
        </p:spPr>
        <p:txBody>
          <a:bodyPr wrap="square" lIns="180000" tIns="180000" rIns="180000" bIns="36000" anchor="t" anchorCtr="0">
            <a:spAutoFit/>
          </a:bodyPr>
          <a:lstStyle>
            <a:lvl1pPr>
              <a:defRPr sz="3800" b="1" i="0" cap="none" spc="-15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50F47A-A2C7-09AC-45DF-A23F3BACC6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8516" y="221899"/>
            <a:ext cx="1728039" cy="142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53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baby&#10;&#10;Description automatically generated with low confidence">
            <a:extLst>
              <a:ext uri="{FF2B5EF4-FFF2-40B4-BE49-F238E27FC236}">
                <a16:creationId xmlns:a16="http://schemas.microsoft.com/office/drawing/2014/main" id="{B8F98692-D67D-D24C-B478-06CE0E612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E45975-3D5B-F441-928C-36291D0FB2F2}"/>
              </a:ext>
            </a:extLst>
          </p:cNvPr>
          <p:cNvSpPr txBox="1"/>
          <p:nvPr userDrawn="1"/>
        </p:nvSpPr>
        <p:spPr>
          <a:xfrm rot="5400000">
            <a:off x="11531242" y="6197243"/>
            <a:ext cx="110607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© UNICEF/</a:t>
            </a:r>
            <a:r>
              <a:rPr lang="en-GB" sz="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Dejongh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3892B30-E014-2D4B-9D41-72DEF3E73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867" y="5810838"/>
            <a:ext cx="5799133" cy="744407"/>
          </a:xfrm>
          <a:solidFill>
            <a:srgbClr val="00AEEF"/>
          </a:solidFill>
        </p:spPr>
        <p:txBody>
          <a:bodyPr wrap="square" lIns="180000" tIns="180000" rIns="180000" bIns="36000" anchor="t" anchorCtr="0">
            <a:spAutoFit/>
          </a:bodyPr>
          <a:lstStyle>
            <a:lvl1pPr>
              <a:defRPr sz="3800" b="1" i="0" cap="none" spc="-15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D9E105-1DE0-7243-F09F-EEE91725FF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8516" y="221899"/>
            <a:ext cx="1728039" cy="142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6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carrying a child&#10;&#10;Description automatically generated with medium confidence">
            <a:extLst>
              <a:ext uri="{FF2B5EF4-FFF2-40B4-BE49-F238E27FC236}">
                <a16:creationId xmlns:a16="http://schemas.microsoft.com/office/drawing/2014/main" id="{23F6FCBE-7105-3D4F-9246-B468D785CD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62625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7F9DE6-B0BB-E94A-BBCC-550AA8C2847A}"/>
              </a:ext>
            </a:extLst>
          </p:cNvPr>
          <p:cNvSpPr txBox="1"/>
          <p:nvPr userDrawn="1"/>
        </p:nvSpPr>
        <p:spPr>
          <a:xfrm rot="5400000">
            <a:off x="11886517" y="6118266"/>
            <a:ext cx="12640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© UNICEF/</a:t>
            </a:r>
            <a:r>
              <a:rPr lang="en-GB" sz="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Babajanyan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B952D61-93A8-8C4C-BDC8-56F5C8B0A2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867" y="5810838"/>
            <a:ext cx="5799133" cy="744407"/>
          </a:xfrm>
          <a:solidFill>
            <a:srgbClr val="00AEEF"/>
          </a:solidFill>
        </p:spPr>
        <p:txBody>
          <a:bodyPr wrap="square" lIns="180000" tIns="180000" rIns="180000" bIns="36000" anchor="t" anchorCtr="0">
            <a:spAutoFit/>
          </a:bodyPr>
          <a:lstStyle>
            <a:lvl1pPr>
              <a:defRPr sz="3800" b="1" i="0" cap="none" spc="-15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86FE06-CB64-EE52-34BC-6845BECAA1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8516" y="221899"/>
            <a:ext cx="1728039" cy="142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96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ild holding a sign&#10;&#10;Description automatically generated with medium confidence">
            <a:extLst>
              <a:ext uri="{FF2B5EF4-FFF2-40B4-BE49-F238E27FC236}">
                <a16:creationId xmlns:a16="http://schemas.microsoft.com/office/drawing/2014/main" id="{AE105254-A386-EA4C-AFC8-6BEADBEBB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D475EB-B635-D443-A05E-63B780500DB6}"/>
              </a:ext>
            </a:extLst>
          </p:cNvPr>
          <p:cNvSpPr txBox="1"/>
          <p:nvPr userDrawn="1"/>
        </p:nvSpPr>
        <p:spPr>
          <a:xfrm rot="5400000">
            <a:off x="11452264" y="6118266"/>
            <a:ext cx="12640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© UNICEF/Al-Issa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2F078B-DDCE-8847-BDA8-565301D6C2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867" y="5810838"/>
            <a:ext cx="5799133" cy="744407"/>
          </a:xfrm>
          <a:solidFill>
            <a:srgbClr val="00AEEF"/>
          </a:solidFill>
        </p:spPr>
        <p:txBody>
          <a:bodyPr wrap="square" lIns="180000" tIns="180000" rIns="180000" bIns="36000" anchor="t" anchorCtr="0">
            <a:spAutoFit/>
          </a:bodyPr>
          <a:lstStyle>
            <a:lvl1pPr>
              <a:defRPr sz="3800" b="1" i="0" cap="none" spc="-15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0931A8-0D69-FF0A-0B09-32C35B50A0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8516" y="221899"/>
            <a:ext cx="1728039" cy="142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21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parent bo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aby walking on a dirt road&#10;&#10;Description automatically generated with low confidence">
            <a:extLst>
              <a:ext uri="{FF2B5EF4-FFF2-40B4-BE49-F238E27FC236}">
                <a16:creationId xmlns:a16="http://schemas.microsoft.com/office/drawing/2014/main" id="{F36267AA-06DB-7249-97B0-AC604B4097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355" y="1"/>
            <a:ext cx="6101355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870DF2-4455-3149-A14A-9AA96CF762C8}"/>
              </a:ext>
            </a:extLst>
          </p:cNvPr>
          <p:cNvSpPr txBox="1"/>
          <p:nvPr userDrawn="1"/>
        </p:nvSpPr>
        <p:spPr>
          <a:xfrm rot="16200000">
            <a:off x="-524290" y="6166825"/>
            <a:ext cx="12640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© UNICEF/</a:t>
            </a:r>
            <a:r>
              <a:rPr lang="en-GB" sz="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Matas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ADCB709-ED65-0741-B289-5B4E347811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36002" y="608283"/>
            <a:ext cx="3186731" cy="699404"/>
          </a:xfrm>
          <a:solidFill>
            <a:srgbClr val="00AEEF"/>
          </a:solidFill>
        </p:spPr>
        <p:txBody>
          <a:bodyPr wrap="square" lIns="144000" tIns="144000" rIns="108000" bIns="0" anchor="ctr" anchorCtr="0">
            <a:spAutoFit/>
          </a:bodyPr>
          <a:lstStyle>
            <a:lvl1pPr marL="0" indent="0">
              <a:buNone/>
              <a:defRPr sz="4000" b="1" i="0" spc="-15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HEADLINE</a:t>
            </a:r>
            <a:endParaRPr lang="en-GB" dirty="0"/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1CABC8AD-7222-F34B-9DC8-93443F8D48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35899" y="3681012"/>
            <a:ext cx="5305425" cy="259486"/>
          </a:xfrm>
        </p:spPr>
        <p:txBody>
          <a:bodyPr lIns="0" rIns="90000">
            <a:noAutofit/>
          </a:bodyPr>
          <a:lstStyle>
            <a:lvl1pPr marL="0" indent="0">
              <a:buNone/>
              <a:defRPr sz="2000" b="1" i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sub-heading</a:t>
            </a:r>
            <a:endParaRPr lang="en-US" dirty="0"/>
          </a:p>
        </p:txBody>
      </p:sp>
      <p:sp>
        <p:nvSpPr>
          <p:cNvPr id="19" name="Text Placeholder 30">
            <a:extLst>
              <a:ext uri="{FF2B5EF4-FFF2-40B4-BE49-F238E27FC236}">
                <a16:creationId xmlns:a16="http://schemas.microsoft.com/office/drawing/2014/main" id="{3F15152C-B9F1-1C47-8AA6-A4AEDF174D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35898" y="1551132"/>
            <a:ext cx="5305425" cy="448808"/>
          </a:xfrm>
        </p:spPr>
        <p:txBody>
          <a:bodyPr lIns="0" rIns="90000"/>
          <a:lstStyle>
            <a:lvl1pPr marL="0" indent="0">
              <a:buNone/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C5ACB111-88C0-7C49-ACB4-E11D22B29D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35899" y="2141136"/>
            <a:ext cx="5305425" cy="1357312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body copy.</a:t>
            </a:r>
            <a:endParaRPr lang="en-US" dirty="0"/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60A7AC5E-963B-0D4E-8617-70DC4C02B75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35898" y="4179743"/>
            <a:ext cx="5305425" cy="1127125"/>
          </a:xfrm>
        </p:spPr>
        <p:txBody>
          <a:bodyPr lIns="0">
            <a:normAutofit/>
          </a:bodyPr>
          <a:lstStyle>
            <a:lvl1pPr>
              <a:buClr>
                <a:srgbClr val="FF6937"/>
              </a:buClr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AEEF"/>
              </a:buClr>
              <a:defRPr sz="1800"/>
            </a:lvl2pPr>
            <a:lvl3pPr marL="1257300" indent="-342900">
              <a:buClr>
                <a:srgbClr val="00AEEF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Click to edit bullet list</a:t>
            </a:r>
          </a:p>
        </p:txBody>
      </p:sp>
      <p:sp>
        <p:nvSpPr>
          <p:cNvPr id="24" name="Text Placeholder 32">
            <a:extLst>
              <a:ext uri="{FF2B5EF4-FFF2-40B4-BE49-F238E27FC236}">
                <a16:creationId xmlns:a16="http://schemas.microsoft.com/office/drawing/2014/main" id="{3C7D2DC5-51AB-754B-B99C-2DC72F97B41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35896" y="5471243"/>
            <a:ext cx="5305425" cy="1127125"/>
          </a:xfrm>
        </p:spPr>
        <p:txBody>
          <a:bodyPr lIns="0">
            <a:normAutofit/>
          </a:bodyPr>
          <a:lstStyle>
            <a:lvl1pPr marL="342900" indent="-342900">
              <a:buClr>
                <a:srgbClr val="FF6937"/>
              </a:buClr>
              <a:buFont typeface="+mj-lt"/>
              <a:buAutoNum type="arabicPeriod"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AEEF"/>
              </a:buClr>
              <a:defRPr sz="1800"/>
            </a:lvl2pPr>
            <a:lvl3pPr marL="1257300" indent="-342900">
              <a:buClr>
                <a:srgbClr val="00AEEF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Click to edit number list</a:t>
            </a:r>
          </a:p>
        </p:txBody>
      </p:sp>
    </p:spTree>
    <p:extLst>
      <p:ext uri="{BB962C8B-B14F-4D97-AF65-F5344CB8AC3E}">
        <p14:creationId xmlns:p14="http://schemas.microsoft.com/office/powerpoint/2010/main" val="1473668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parent bo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911F93A4-C228-F843-9F26-8B47B8F1C0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8741" y="538835"/>
            <a:ext cx="3186731" cy="699404"/>
          </a:xfrm>
          <a:solidFill>
            <a:srgbClr val="00AEEF"/>
          </a:solidFill>
        </p:spPr>
        <p:txBody>
          <a:bodyPr wrap="square" lIns="144000" tIns="144000" rIns="108000" bIns="0" anchor="ctr" anchorCtr="0">
            <a:spAutoFit/>
          </a:bodyPr>
          <a:lstStyle>
            <a:lvl1pPr marL="0" indent="0">
              <a:buNone/>
              <a:defRPr sz="4000" b="1" i="0" spc="-15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HEADLINE</a:t>
            </a:r>
            <a:endParaRPr lang="en-GB" dirty="0"/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9AD6D71F-36D3-9241-AF54-11F7648E99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8638" y="3611564"/>
            <a:ext cx="5305425" cy="259486"/>
          </a:xfrm>
        </p:spPr>
        <p:txBody>
          <a:bodyPr lIns="0" rIns="90000">
            <a:noAutofit/>
          </a:bodyPr>
          <a:lstStyle>
            <a:lvl1pPr marL="0" indent="0">
              <a:buNone/>
              <a:defRPr sz="2000" b="1" i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sub-heading</a:t>
            </a:r>
            <a:endParaRPr lang="en-US" dirty="0"/>
          </a:p>
        </p:txBody>
      </p:sp>
      <p:sp>
        <p:nvSpPr>
          <p:cNvPr id="19" name="Text Placeholder 30">
            <a:extLst>
              <a:ext uri="{FF2B5EF4-FFF2-40B4-BE49-F238E27FC236}">
                <a16:creationId xmlns:a16="http://schemas.microsoft.com/office/drawing/2014/main" id="{F4C04A3D-CB22-0A49-97D0-5BA4C5664ED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8637" y="1481684"/>
            <a:ext cx="5305425" cy="448808"/>
          </a:xfrm>
        </p:spPr>
        <p:txBody>
          <a:bodyPr lIns="0" rIns="90000"/>
          <a:lstStyle>
            <a:lvl1pPr marL="0" indent="0">
              <a:buNone/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FA9C82D4-3C10-E142-9889-00D4EF3D257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8638" y="2071688"/>
            <a:ext cx="5305425" cy="1357312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body copy.</a:t>
            </a:r>
            <a:endParaRPr lang="en-US" dirty="0"/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108794B6-B7F9-6A46-BACB-E949B4648B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8638" y="4035425"/>
            <a:ext cx="5305425" cy="1127125"/>
          </a:xfrm>
        </p:spPr>
        <p:txBody>
          <a:bodyPr lIns="0">
            <a:normAutofit/>
          </a:bodyPr>
          <a:lstStyle>
            <a:lvl1pPr>
              <a:buClr>
                <a:srgbClr val="FF6937"/>
              </a:buClr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AEEF"/>
              </a:buClr>
              <a:defRPr sz="1800"/>
            </a:lvl2pPr>
            <a:lvl3pPr marL="1257300" indent="-342900">
              <a:buClr>
                <a:srgbClr val="00AEEF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Click to edit bullet list</a:t>
            </a:r>
          </a:p>
        </p:txBody>
      </p:sp>
      <p:sp>
        <p:nvSpPr>
          <p:cNvPr id="24" name="Text Placeholder 32">
            <a:extLst>
              <a:ext uri="{FF2B5EF4-FFF2-40B4-BE49-F238E27FC236}">
                <a16:creationId xmlns:a16="http://schemas.microsoft.com/office/drawing/2014/main" id="{39C3253F-B0B0-DB41-B8CE-F01AA9C257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8636" y="5326925"/>
            <a:ext cx="5305425" cy="1127125"/>
          </a:xfrm>
        </p:spPr>
        <p:txBody>
          <a:bodyPr lIns="0">
            <a:normAutofit/>
          </a:bodyPr>
          <a:lstStyle>
            <a:lvl1pPr marL="342900" indent="-342900">
              <a:buClr>
                <a:srgbClr val="FF6937"/>
              </a:buClr>
              <a:buFont typeface="+mj-lt"/>
              <a:buAutoNum type="arabicPeriod"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AEEF"/>
              </a:buClr>
              <a:defRPr sz="1800"/>
            </a:lvl2pPr>
            <a:lvl3pPr marL="1257300" indent="-342900">
              <a:buClr>
                <a:srgbClr val="00AEEF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Click to edit number list</a:t>
            </a:r>
          </a:p>
        </p:txBody>
      </p:sp>
      <p:pic>
        <p:nvPicPr>
          <p:cNvPr id="3" name="Picture 2" descr="A child in a school uniform&#10;&#10;Description automatically generated">
            <a:extLst>
              <a:ext uri="{FF2B5EF4-FFF2-40B4-BE49-F238E27FC236}">
                <a16:creationId xmlns:a16="http://schemas.microsoft.com/office/drawing/2014/main" id="{A97A0266-9499-A5F7-798E-8803FAB8C1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D53027-A15D-8747-5D50-751B6137B45B}"/>
              </a:ext>
            </a:extLst>
          </p:cNvPr>
          <p:cNvSpPr txBox="1"/>
          <p:nvPr userDrawn="1"/>
        </p:nvSpPr>
        <p:spPr>
          <a:xfrm rot="5400000">
            <a:off x="11452265" y="6143246"/>
            <a:ext cx="12640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© UNICEF/Dawe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712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parent bo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50971B6A-3C27-4844-8231-F1BBFFEE3C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36002" y="608283"/>
            <a:ext cx="5144721" cy="699404"/>
          </a:xfrm>
          <a:solidFill>
            <a:srgbClr val="00AEEF"/>
          </a:solidFill>
        </p:spPr>
        <p:txBody>
          <a:bodyPr wrap="square" lIns="144000" tIns="144000" rIns="108000" bIns="0" anchor="ctr" anchorCtr="0">
            <a:spAutoFit/>
          </a:bodyPr>
          <a:lstStyle>
            <a:lvl1pPr marL="0" indent="0">
              <a:buNone/>
              <a:defRPr sz="4000" b="1" i="0" spc="-15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SO WE WILL BE…</a:t>
            </a:r>
            <a:endParaRPr lang="en-GB" dirty="0"/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0568E147-7B99-AB4E-87BD-2A6E5E4C1F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35899" y="3681012"/>
            <a:ext cx="5305425" cy="259486"/>
          </a:xfrm>
        </p:spPr>
        <p:txBody>
          <a:bodyPr lIns="0" rIns="90000">
            <a:noAutofit/>
          </a:bodyPr>
          <a:lstStyle>
            <a:lvl1pPr marL="0" indent="0">
              <a:buNone/>
              <a:defRPr sz="2000" b="1" i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sub-heading</a:t>
            </a:r>
            <a:endParaRPr lang="en-US" dirty="0"/>
          </a:p>
        </p:txBody>
      </p:sp>
      <p:sp>
        <p:nvSpPr>
          <p:cNvPr id="21" name="Text Placeholder 30">
            <a:extLst>
              <a:ext uri="{FF2B5EF4-FFF2-40B4-BE49-F238E27FC236}">
                <a16:creationId xmlns:a16="http://schemas.microsoft.com/office/drawing/2014/main" id="{9B82D579-7705-DA4E-8F72-031AA3ACA3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35898" y="1551132"/>
            <a:ext cx="5305425" cy="448808"/>
          </a:xfrm>
        </p:spPr>
        <p:txBody>
          <a:bodyPr lIns="0" rIns="90000"/>
          <a:lstStyle>
            <a:lvl1pPr marL="0" indent="0">
              <a:buNone/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F9A46698-EC9E-B948-AAB6-297953D1AF4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35899" y="2141136"/>
            <a:ext cx="5305425" cy="1357312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body copy.</a:t>
            </a:r>
            <a:endParaRPr lang="en-US" dirty="0"/>
          </a:p>
        </p:txBody>
      </p:sp>
      <p:sp>
        <p:nvSpPr>
          <p:cNvPr id="25" name="Text Placeholder 32">
            <a:extLst>
              <a:ext uri="{FF2B5EF4-FFF2-40B4-BE49-F238E27FC236}">
                <a16:creationId xmlns:a16="http://schemas.microsoft.com/office/drawing/2014/main" id="{6F95AD97-5A5B-4E4E-BB5F-514681B19D9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35898" y="4179743"/>
            <a:ext cx="5305425" cy="1127125"/>
          </a:xfrm>
        </p:spPr>
        <p:txBody>
          <a:bodyPr lIns="0">
            <a:normAutofit/>
          </a:bodyPr>
          <a:lstStyle>
            <a:lvl1pPr>
              <a:buClr>
                <a:srgbClr val="FF6937"/>
              </a:buClr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AEEF"/>
              </a:buClr>
              <a:defRPr sz="1800"/>
            </a:lvl2pPr>
            <a:lvl3pPr marL="1257300" indent="-342900">
              <a:buClr>
                <a:srgbClr val="00AEEF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Click to </a:t>
            </a:r>
            <a:r>
              <a:rPr lang="en-GB" dirty="0" err="1"/>
              <a:t>ullet</a:t>
            </a:r>
            <a:r>
              <a:rPr lang="en-GB" dirty="0"/>
              <a:t> list</a:t>
            </a:r>
          </a:p>
        </p:txBody>
      </p:sp>
      <p:sp>
        <p:nvSpPr>
          <p:cNvPr id="26" name="Text Placeholder 32">
            <a:extLst>
              <a:ext uri="{FF2B5EF4-FFF2-40B4-BE49-F238E27FC236}">
                <a16:creationId xmlns:a16="http://schemas.microsoft.com/office/drawing/2014/main" id="{C4A51ABF-E0D2-BE43-A416-1F6A52F0A8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35896" y="5471243"/>
            <a:ext cx="5305425" cy="1127125"/>
          </a:xfrm>
        </p:spPr>
        <p:txBody>
          <a:bodyPr lIns="0">
            <a:normAutofit/>
          </a:bodyPr>
          <a:lstStyle>
            <a:lvl1pPr marL="342900" indent="-342900">
              <a:buClr>
                <a:srgbClr val="FF6937"/>
              </a:buClr>
              <a:buFont typeface="+mj-lt"/>
              <a:buAutoNum type="arabicPeriod"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AEEF"/>
              </a:buClr>
              <a:defRPr sz="1800"/>
            </a:lvl2pPr>
            <a:lvl3pPr marL="1257300" indent="-342900">
              <a:buClr>
                <a:srgbClr val="00AEEF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Click to edit number list</a:t>
            </a:r>
          </a:p>
        </p:txBody>
      </p:sp>
      <p:pic>
        <p:nvPicPr>
          <p:cNvPr id="3" name="Picture 2" descr="A child in a suit and tie&#10;&#10;Description automatically generated">
            <a:extLst>
              <a:ext uri="{FF2B5EF4-FFF2-40B4-BE49-F238E27FC236}">
                <a16:creationId xmlns:a16="http://schemas.microsoft.com/office/drawing/2014/main" id="{A94BACBA-1EEB-F27A-CE55-2A74747C81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914"/>
            <a:ext cx="6191568" cy="68758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DD176D-5EA7-2186-A9EF-A60E3E3C2C47}"/>
              </a:ext>
            </a:extLst>
          </p:cNvPr>
          <p:cNvSpPr txBox="1"/>
          <p:nvPr userDrawn="1"/>
        </p:nvSpPr>
        <p:spPr>
          <a:xfrm rot="16200000">
            <a:off x="-524288" y="6166826"/>
            <a:ext cx="12640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©UNICEF</a:t>
            </a:r>
            <a:r>
              <a:rPr lang="en-US" sz="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/Dawe</a:t>
            </a:r>
            <a:endParaRPr lang="en-GB" sz="800" b="0" i="0" dirty="0">
              <a:solidFill>
                <a:schemeClr val="bg1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007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1"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68D08BF-C942-A840-8D12-6C728915A5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36000" y="3042947"/>
            <a:ext cx="6120000" cy="772107"/>
          </a:xfrm>
          <a:solidFill>
            <a:srgbClr val="00AEEF"/>
          </a:solidFill>
          <a:ln>
            <a:noFill/>
          </a:ln>
        </p:spPr>
        <p:txBody>
          <a:bodyPr wrap="square" lIns="180000" tIns="180000" rIns="180000" bIns="36000" anchor="ctr" anchorCtr="0">
            <a:spAutoFit/>
          </a:bodyPr>
          <a:lstStyle>
            <a:lvl1pPr algn="ctr">
              <a:defRPr sz="4000" b="1" i="0" cap="none" spc="-15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94C1EA-D9B0-9660-805B-437E9EDAD4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8517" y="5129961"/>
            <a:ext cx="1728039" cy="142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78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 1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6B79801-24AD-D045-91A4-8CAA77B45F8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0"/>
            <a:ext cx="6095999" cy="6857999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ICON TO ADD IMAGE/OBJECT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13E6965-0B9A-224F-B64D-FB7942606B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8741" y="538835"/>
            <a:ext cx="3186731" cy="699404"/>
          </a:xfrm>
          <a:solidFill>
            <a:schemeClr val="tx1"/>
          </a:solidFill>
        </p:spPr>
        <p:txBody>
          <a:bodyPr wrap="square" lIns="144000" tIns="144000" rIns="108000" bIns="0" anchor="ctr" anchorCtr="0">
            <a:spAutoFit/>
          </a:bodyPr>
          <a:lstStyle>
            <a:lvl1pPr marL="0" indent="0">
              <a:buNone/>
              <a:defRPr sz="4000" b="1" i="0" spc="-15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HEADLINE</a:t>
            </a:r>
            <a:endParaRPr lang="en-GB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44F7200-DCFE-9945-9273-44E67D6992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8638" y="3611564"/>
            <a:ext cx="5305425" cy="259486"/>
          </a:xfrm>
        </p:spPr>
        <p:txBody>
          <a:bodyPr lIns="0" rIns="90000"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subheading</a:t>
            </a:r>
            <a:endParaRPr lang="en-US" dirty="0"/>
          </a:p>
        </p:txBody>
      </p:sp>
      <p:sp>
        <p:nvSpPr>
          <p:cNvPr id="26" name="Text Placeholder 30">
            <a:extLst>
              <a:ext uri="{FF2B5EF4-FFF2-40B4-BE49-F238E27FC236}">
                <a16:creationId xmlns:a16="http://schemas.microsoft.com/office/drawing/2014/main" id="{C5D0C60B-E163-B04A-AB8E-6DA0597ACB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8637" y="1481684"/>
            <a:ext cx="5467049" cy="448808"/>
          </a:xfrm>
        </p:spPr>
        <p:txBody>
          <a:bodyPr lIns="0" rIns="90000"/>
          <a:lstStyle>
            <a:lvl1pPr marL="0" indent="0">
              <a:buNone/>
              <a:defRPr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27" name="Text Placeholder 32">
            <a:extLst>
              <a:ext uri="{FF2B5EF4-FFF2-40B4-BE49-F238E27FC236}">
                <a16:creationId xmlns:a16="http://schemas.microsoft.com/office/drawing/2014/main" id="{E76B139B-DF4C-1A4B-9E23-23263EEEDD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8638" y="4035425"/>
            <a:ext cx="5305425" cy="1127125"/>
          </a:xfrm>
        </p:spPr>
        <p:txBody>
          <a:bodyPr lIns="0">
            <a:normAutofit/>
          </a:bodyPr>
          <a:lstStyle>
            <a:lvl1pPr>
              <a:buClr>
                <a:srgbClr val="FFFF00"/>
              </a:buClr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AEEF"/>
              </a:buClr>
              <a:defRPr sz="1800"/>
            </a:lvl2pPr>
            <a:lvl3pPr marL="1257300" indent="-342900">
              <a:buClr>
                <a:srgbClr val="00AEEF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Click to edit bullet list</a:t>
            </a:r>
          </a:p>
        </p:txBody>
      </p:sp>
      <p:sp>
        <p:nvSpPr>
          <p:cNvPr id="28" name="Text Placeholder 32">
            <a:extLst>
              <a:ext uri="{FF2B5EF4-FFF2-40B4-BE49-F238E27FC236}">
                <a16:creationId xmlns:a16="http://schemas.microsoft.com/office/drawing/2014/main" id="{BD7000FD-8C77-2A4A-AAB0-4E86F9D62B3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8636" y="5326925"/>
            <a:ext cx="5305425" cy="1127125"/>
          </a:xfrm>
        </p:spPr>
        <p:txBody>
          <a:bodyPr lIns="0">
            <a:normAutofit/>
          </a:bodyPr>
          <a:lstStyle>
            <a:lvl1pPr marL="342900" indent="-342900">
              <a:buClr>
                <a:srgbClr val="FFFF00"/>
              </a:buClr>
              <a:buFont typeface="+mj-lt"/>
              <a:buAutoNum type="arabicPeriod"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AEEF"/>
              </a:buClr>
              <a:defRPr sz="1800"/>
            </a:lvl2pPr>
            <a:lvl3pPr marL="1257300" indent="-342900">
              <a:buClr>
                <a:srgbClr val="00AEEF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Click to edit number list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64CCF1-48CB-AE46-BCEA-D8996EA06D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8638" y="2071688"/>
            <a:ext cx="5305425" cy="1357312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body copy.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8983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and object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6B79801-24AD-D045-91A4-8CAA77B45F8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0"/>
            <a:ext cx="6095999" cy="6857999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ICON TO ADD IMAGE/OBJECT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13E6965-0B9A-224F-B64D-FB7942606B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8741" y="538835"/>
            <a:ext cx="3186731" cy="699404"/>
          </a:xfrm>
          <a:solidFill>
            <a:srgbClr val="00AEEF"/>
          </a:solidFill>
        </p:spPr>
        <p:txBody>
          <a:bodyPr wrap="square" lIns="144000" tIns="144000" rIns="108000" bIns="0" anchor="ctr" anchorCtr="0">
            <a:spAutoFit/>
          </a:bodyPr>
          <a:lstStyle>
            <a:lvl1pPr marL="0" indent="0">
              <a:buNone/>
              <a:defRPr sz="4000" b="1" i="0" spc="-15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HEADLINE</a:t>
            </a:r>
            <a:endParaRPr lang="en-GB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44F7200-DCFE-9945-9273-44E67D6992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8638" y="3611564"/>
            <a:ext cx="5305425" cy="259486"/>
          </a:xfrm>
        </p:spPr>
        <p:txBody>
          <a:bodyPr lIns="0" rIns="90000">
            <a:noAutofit/>
          </a:bodyPr>
          <a:lstStyle>
            <a:lvl1pPr marL="0" indent="0">
              <a:buNone/>
              <a:defRPr sz="2000" b="1" i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sub-heading</a:t>
            </a:r>
            <a:endParaRPr lang="en-US" dirty="0"/>
          </a:p>
        </p:txBody>
      </p:sp>
      <p:sp>
        <p:nvSpPr>
          <p:cNvPr id="26" name="Text Placeholder 30">
            <a:extLst>
              <a:ext uri="{FF2B5EF4-FFF2-40B4-BE49-F238E27FC236}">
                <a16:creationId xmlns:a16="http://schemas.microsoft.com/office/drawing/2014/main" id="{C5D0C60B-E163-B04A-AB8E-6DA0597ACB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8637" y="1481684"/>
            <a:ext cx="5467049" cy="448808"/>
          </a:xfrm>
        </p:spPr>
        <p:txBody>
          <a:bodyPr lIns="0" rIns="90000"/>
          <a:lstStyle>
            <a:lvl1pPr marL="0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27" name="Text Placeholder 32">
            <a:extLst>
              <a:ext uri="{FF2B5EF4-FFF2-40B4-BE49-F238E27FC236}">
                <a16:creationId xmlns:a16="http://schemas.microsoft.com/office/drawing/2014/main" id="{E76B139B-DF4C-1A4B-9E23-23263EEEDD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8638" y="4035425"/>
            <a:ext cx="5305425" cy="1127125"/>
          </a:xfrm>
        </p:spPr>
        <p:txBody>
          <a:bodyPr lIns="0">
            <a:normAutofit/>
          </a:bodyPr>
          <a:lstStyle>
            <a:lvl1pPr>
              <a:buClr>
                <a:srgbClr val="FFFF00"/>
              </a:buClr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AEEF"/>
              </a:buClr>
              <a:defRPr sz="1800"/>
            </a:lvl2pPr>
            <a:lvl3pPr marL="1257300" indent="-342900">
              <a:buClr>
                <a:srgbClr val="00AEEF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Click to edit bullet list</a:t>
            </a:r>
          </a:p>
        </p:txBody>
      </p:sp>
      <p:sp>
        <p:nvSpPr>
          <p:cNvPr id="28" name="Text Placeholder 32">
            <a:extLst>
              <a:ext uri="{FF2B5EF4-FFF2-40B4-BE49-F238E27FC236}">
                <a16:creationId xmlns:a16="http://schemas.microsoft.com/office/drawing/2014/main" id="{BD7000FD-8C77-2A4A-AAB0-4E86F9D62B3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8636" y="5326925"/>
            <a:ext cx="5305425" cy="1127125"/>
          </a:xfrm>
        </p:spPr>
        <p:txBody>
          <a:bodyPr lIns="0">
            <a:normAutofit/>
          </a:bodyPr>
          <a:lstStyle>
            <a:lvl1pPr marL="342900" indent="-342900">
              <a:buClr>
                <a:srgbClr val="FFFF00"/>
              </a:buClr>
              <a:buFont typeface="+mj-lt"/>
              <a:buAutoNum type="arabicPeriod"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AEEF"/>
              </a:buClr>
              <a:defRPr sz="1800"/>
            </a:lvl2pPr>
            <a:lvl3pPr marL="1257300" indent="-342900">
              <a:buClr>
                <a:srgbClr val="00AEEF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Click to edit number list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64CCF1-48CB-AE46-BCEA-D8996EA06D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8638" y="2071688"/>
            <a:ext cx="5305425" cy="1357312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body copy.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656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objec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6B79801-24AD-D045-91A4-8CAA77B45F8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0"/>
            <a:ext cx="6095999" cy="6857999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ICON TO ADD IMAGE/OBJECT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DE4915-8F76-AB49-9590-D6122C483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8741" y="538835"/>
            <a:ext cx="3186731" cy="699404"/>
          </a:xfrm>
          <a:solidFill>
            <a:srgbClr val="00AEEF"/>
          </a:solidFill>
        </p:spPr>
        <p:txBody>
          <a:bodyPr wrap="square" lIns="144000" tIns="144000" rIns="108000" bIns="0" anchor="ctr" anchorCtr="0">
            <a:spAutoFit/>
          </a:bodyPr>
          <a:lstStyle>
            <a:lvl1pPr marL="0" indent="0">
              <a:buNone/>
              <a:defRPr sz="4000" b="1" i="0" spc="-15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HEADLINE</a:t>
            </a:r>
            <a:endParaRPr lang="en-GB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099BF44-277F-CD47-80F6-ADBE4478B2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8638" y="3611564"/>
            <a:ext cx="5305425" cy="259486"/>
          </a:xfrm>
        </p:spPr>
        <p:txBody>
          <a:bodyPr lIns="0" rIns="90000">
            <a:noAutofit/>
          </a:bodyPr>
          <a:lstStyle>
            <a:lvl1pPr marL="0" indent="0">
              <a:buNone/>
              <a:defRPr sz="2000" b="1" i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sub-heading</a:t>
            </a:r>
            <a:endParaRPr lang="en-US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3CD398BE-B6E7-D047-BA41-3EEF947B415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8637" y="1481684"/>
            <a:ext cx="5305425" cy="448808"/>
          </a:xfrm>
        </p:spPr>
        <p:txBody>
          <a:bodyPr lIns="0" rIns="90000"/>
          <a:lstStyle>
            <a:lvl1pPr marL="0" indent="0">
              <a:buNone/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7C993EE9-E58A-7E4B-B4EB-2294621E94E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8638" y="2071688"/>
            <a:ext cx="5305425" cy="1357312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body copy.</a:t>
            </a:r>
            <a:endParaRPr lang="en-US" dirty="0"/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6F6709CB-D11A-7948-8AAE-9615AE189B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8638" y="4035425"/>
            <a:ext cx="5305425" cy="1127125"/>
          </a:xfrm>
        </p:spPr>
        <p:txBody>
          <a:bodyPr lIns="0">
            <a:normAutofit/>
          </a:bodyPr>
          <a:lstStyle>
            <a:lvl1pPr>
              <a:buClr>
                <a:srgbClr val="FF6937"/>
              </a:buClr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AEEF"/>
              </a:buClr>
              <a:defRPr sz="1800"/>
            </a:lvl2pPr>
            <a:lvl3pPr marL="1257300" indent="-342900">
              <a:buClr>
                <a:srgbClr val="00AEEF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Click to edit bullet list</a:t>
            </a:r>
          </a:p>
        </p:txBody>
      </p:sp>
      <p:sp>
        <p:nvSpPr>
          <p:cNvPr id="37" name="Text Placeholder 32">
            <a:extLst>
              <a:ext uri="{FF2B5EF4-FFF2-40B4-BE49-F238E27FC236}">
                <a16:creationId xmlns:a16="http://schemas.microsoft.com/office/drawing/2014/main" id="{BD0CE0E7-E129-234F-8A68-84DB95925F4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8636" y="5326925"/>
            <a:ext cx="5305425" cy="1127125"/>
          </a:xfrm>
        </p:spPr>
        <p:txBody>
          <a:bodyPr lIns="0">
            <a:normAutofit/>
          </a:bodyPr>
          <a:lstStyle>
            <a:lvl1pPr marL="342900" indent="-342900">
              <a:buClr>
                <a:srgbClr val="FF6937"/>
              </a:buClr>
              <a:buFont typeface="+mj-lt"/>
              <a:buAutoNum type="arabicPeriod"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AEEF"/>
              </a:buClr>
              <a:defRPr sz="1800"/>
            </a:lvl2pPr>
            <a:lvl3pPr marL="1257300" indent="-342900">
              <a:buClr>
                <a:srgbClr val="00AEEF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Click to edit number list</a:t>
            </a:r>
          </a:p>
        </p:txBody>
      </p:sp>
    </p:spTree>
    <p:extLst>
      <p:ext uri="{BB962C8B-B14F-4D97-AF65-F5344CB8AC3E}">
        <p14:creationId xmlns:p14="http://schemas.microsoft.com/office/powerpoint/2010/main" val="40215709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object 1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13E6965-0B9A-224F-B64D-FB7942606B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8741" y="538835"/>
            <a:ext cx="3186731" cy="699404"/>
          </a:xfrm>
          <a:solidFill>
            <a:schemeClr val="tx1"/>
          </a:solidFill>
        </p:spPr>
        <p:txBody>
          <a:bodyPr wrap="square" lIns="144000" tIns="144000" rIns="108000" bIns="0" anchor="ctr" anchorCtr="0">
            <a:spAutoFit/>
          </a:bodyPr>
          <a:lstStyle>
            <a:lvl1pPr marL="0" indent="0">
              <a:buNone/>
              <a:defRPr sz="4000" b="1" i="0" spc="-15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HEADLINE</a:t>
            </a:r>
            <a:endParaRPr lang="en-GB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44F7200-DCFE-9945-9273-44E67D6992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8638" y="3611564"/>
            <a:ext cx="5305425" cy="259486"/>
          </a:xfrm>
        </p:spPr>
        <p:txBody>
          <a:bodyPr lIns="0" rIns="90000"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subheading</a:t>
            </a:r>
            <a:endParaRPr lang="en-US" dirty="0"/>
          </a:p>
        </p:txBody>
      </p:sp>
      <p:sp>
        <p:nvSpPr>
          <p:cNvPr id="26" name="Text Placeholder 30">
            <a:extLst>
              <a:ext uri="{FF2B5EF4-FFF2-40B4-BE49-F238E27FC236}">
                <a16:creationId xmlns:a16="http://schemas.microsoft.com/office/drawing/2014/main" id="{C5D0C60B-E163-B04A-AB8E-6DA0597ACB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8637" y="1481684"/>
            <a:ext cx="5467049" cy="448808"/>
          </a:xfrm>
        </p:spPr>
        <p:txBody>
          <a:bodyPr lIns="0" rIns="90000"/>
          <a:lstStyle>
            <a:lvl1pPr marL="0" indent="0">
              <a:buNone/>
              <a:defRPr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27" name="Text Placeholder 32">
            <a:extLst>
              <a:ext uri="{FF2B5EF4-FFF2-40B4-BE49-F238E27FC236}">
                <a16:creationId xmlns:a16="http://schemas.microsoft.com/office/drawing/2014/main" id="{E76B139B-DF4C-1A4B-9E23-23263EEEDD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8638" y="4035425"/>
            <a:ext cx="5305425" cy="1127125"/>
          </a:xfrm>
        </p:spPr>
        <p:txBody>
          <a:bodyPr lIns="0">
            <a:normAutofit/>
          </a:bodyPr>
          <a:lstStyle>
            <a:lvl1pPr>
              <a:buClr>
                <a:srgbClr val="FFFF00"/>
              </a:buClr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AEEF"/>
              </a:buClr>
              <a:defRPr sz="1800"/>
            </a:lvl2pPr>
            <a:lvl3pPr marL="1257300" indent="-342900">
              <a:buClr>
                <a:srgbClr val="00AEEF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Click to edit bullet list</a:t>
            </a:r>
          </a:p>
        </p:txBody>
      </p:sp>
      <p:sp>
        <p:nvSpPr>
          <p:cNvPr id="28" name="Text Placeholder 32">
            <a:extLst>
              <a:ext uri="{FF2B5EF4-FFF2-40B4-BE49-F238E27FC236}">
                <a16:creationId xmlns:a16="http://schemas.microsoft.com/office/drawing/2014/main" id="{BD7000FD-8C77-2A4A-AAB0-4E86F9D62B3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8636" y="5326925"/>
            <a:ext cx="5305425" cy="1127125"/>
          </a:xfrm>
        </p:spPr>
        <p:txBody>
          <a:bodyPr lIns="0">
            <a:normAutofit/>
          </a:bodyPr>
          <a:lstStyle>
            <a:lvl1pPr marL="342900" indent="-342900">
              <a:buClr>
                <a:srgbClr val="FFFF00"/>
              </a:buClr>
              <a:buFont typeface="+mj-lt"/>
              <a:buAutoNum type="arabicPeriod"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AEEF"/>
              </a:buClr>
              <a:defRPr sz="1800"/>
            </a:lvl2pPr>
            <a:lvl3pPr marL="1257300" indent="-342900">
              <a:buClr>
                <a:srgbClr val="00AEEF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Click to edit number list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64CCF1-48CB-AE46-BCEA-D8996EA06D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8638" y="2071688"/>
            <a:ext cx="5305425" cy="1357312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body copy.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9823AF-C5AF-754B-8776-CA68455877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95988" y="531140"/>
            <a:ext cx="5589587" cy="5922909"/>
          </a:xfrm>
        </p:spPr>
        <p:txBody>
          <a:bodyPr anchor="ctr" anchorCtr="1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dirty="0">
                <a:solidFill>
                  <a:schemeClr val="bg1"/>
                </a:solidFill>
              </a:rPr>
              <a:t>“Click to edit. Add a quote or stat here. You can pull out key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rgbClr val="FFFF00"/>
                </a:solidFill>
              </a:rPr>
              <a:t>words</a:t>
            </a:r>
            <a:r>
              <a:rPr lang="en-US" sz="2800" dirty="0">
                <a:solidFill>
                  <a:schemeClr val="bg1"/>
                </a:solidFill>
              </a:rPr>
              <a:t> or </a:t>
            </a:r>
            <a:r>
              <a:rPr lang="en-US" sz="2800" dirty="0">
                <a:solidFill>
                  <a:srgbClr val="FFFF00"/>
                </a:solidFill>
              </a:rPr>
              <a:t>phrases </a:t>
            </a:r>
            <a:r>
              <a:rPr lang="en-US" sz="2800" dirty="0">
                <a:solidFill>
                  <a:schemeClr val="bg1"/>
                </a:solidFill>
              </a:rPr>
              <a:t>in a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secondary </a:t>
            </a:r>
            <a:r>
              <a:rPr lang="en-US" sz="2800" dirty="0" err="1">
                <a:solidFill>
                  <a:schemeClr val="bg1"/>
                </a:solidFill>
              </a:rPr>
              <a:t>colour</a:t>
            </a:r>
            <a:r>
              <a:rPr lang="en-US" sz="2800" dirty="0">
                <a:solidFill>
                  <a:schemeClr val="bg1"/>
                </a:solidFill>
              </a:rPr>
              <a:t>.”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543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and object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13E6965-0B9A-224F-B64D-FB7942606B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8741" y="538835"/>
            <a:ext cx="3186731" cy="699404"/>
          </a:xfrm>
          <a:solidFill>
            <a:srgbClr val="00AEEF"/>
          </a:solidFill>
        </p:spPr>
        <p:txBody>
          <a:bodyPr wrap="square" lIns="144000" tIns="144000" rIns="108000" bIns="0" anchor="ctr" anchorCtr="0">
            <a:spAutoFit/>
          </a:bodyPr>
          <a:lstStyle>
            <a:lvl1pPr marL="0" indent="0">
              <a:buNone/>
              <a:defRPr sz="4000" b="1" i="0" spc="-15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HEADLINE</a:t>
            </a:r>
            <a:endParaRPr lang="en-GB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44F7200-DCFE-9945-9273-44E67D6992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8638" y="3611564"/>
            <a:ext cx="5305425" cy="259486"/>
          </a:xfrm>
        </p:spPr>
        <p:txBody>
          <a:bodyPr lIns="0" rIns="90000">
            <a:noAutofit/>
          </a:bodyPr>
          <a:lstStyle>
            <a:lvl1pPr marL="0" indent="0">
              <a:buNone/>
              <a:defRPr sz="2000" b="1" i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subheading</a:t>
            </a:r>
            <a:endParaRPr lang="en-US" dirty="0"/>
          </a:p>
        </p:txBody>
      </p:sp>
      <p:sp>
        <p:nvSpPr>
          <p:cNvPr id="26" name="Text Placeholder 30">
            <a:extLst>
              <a:ext uri="{FF2B5EF4-FFF2-40B4-BE49-F238E27FC236}">
                <a16:creationId xmlns:a16="http://schemas.microsoft.com/office/drawing/2014/main" id="{C5D0C60B-E163-B04A-AB8E-6DA0597ACB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8637" y="1481684"/>
            <a:ext cx="5467049" cy="448808"/>
          </a:xfrm>
        </p:spPr>
        <p:txBody>
          <a:bodyPr lIns="0" rIns="90000"/>
          <a:lstStyle>
            <a:lvl1pPr marL="0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27" name="Text Placeholder 32">
            <a:extLst>
              <a:ext uri="{FF2B5EF4-FFF2-40B4-BE49-F238E27FC236}">
                <a16:creationId xmlns:a16="http://schemas.microsoft.com/office/drawing/2014/main" id="{E76B139B-DF4C-1A4B-9E23-23263EEEDD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8638" y="4035425"/>
            <a:ext cx="5305425" cy="1127125"/>
          </a:xfrm>
        </p:spPr>
        <p:txBody>
          <a:bodyPr lIns="0">
            <a:normAutofit/>
          </a:bodyPr>
          <a:lstStyle>
            <a:lvl1pPr>
              <a:buClr>
                <a:srgbClr val="FFFF00"/>
              </a:buClr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AEEF"/>
              </a:buClr>
              <a:defRPr sz="1800"/>
            </a:lvl2pPr>
            <a:lvl3pPr marL="1257300" indent="-342900">
              <a:buClr>
                <a:srgbClr val="00AEEF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Click to edit bullet list</a:t>
            </a:r>
          </a:p>
        </p:txBody>
      </p:sp>
      <p:sp>
        <p:nvSpPr>
          <p:cNvPr id="28" name="Text Placeholder 32">
            <a:extLst>
              <a:ext uri="{FF2B5EF4-FFF2-40B4-BE49-F238E27FC236}">
                <a16:creationId xmlns:a16="http://schemas.microsoft.com/office/drawing/2014/main" id="{BD7000FD-8C77-2A4A-AAB0-4E86F9D62B3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8636" y="5326925"/>
            <a:ext cx="5305425" cy="1127125"/>
          </a:xfrm>
        </p:spPr>
        <p:txBody>
          <a:bodyPr lIns="0">
            <a:normAutofit/>
          </a:bodyPr>
          <a:lstStyle>
            <a:lvl1pPr marL="342900" indent="-342900">
              <a:buClr>
                <a:srgbClr val="FFFF00"/>
              </a:buClr>
              <a:buFont typeface="+mj-lt"/>
              <a:buAutoNum type="arabicPeriod"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AEEF"/>
              </a:buClr>
              <a:defRPr sz="1800"/>
            </a:lvl2pPr>
            <a:lvl3pPr marL="1257300" indent="-342900">
              <a:buClr>
                <a:srgbClr val="00AEEF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Click to edit number list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64CCF1-48CB-AE46-BCEA-D8996EA06D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8638" y="2071688"/>
            <a:ext cx="5305425" cy="1357312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body copy.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6A2E7FF-FD1B-CF4D-BE4E-0C84862079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95988" y="531140"/>
            <a:ext cx="5589587" cy="5922909"/>
          </a:xfrm>
        </p:spPr>
        <p:txBody>
          <a:bodyPr anchor="ctr" anchorCtr="1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dirty="0">
                <a:solidFill>
                  <a:schemeClr val="bg1"/>
                </a:solidFill>
              </a:rPr>
              <a:t>“Click to edit. Add a quote or stat here. You can pull out key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rgbClr val="FFFF00"/>
                </a:solidFill>
              </a:rPr>
              <a:t>words</a:t>
            </a:r>
            <a:r>
              <a:rPr lang="en-US" sz="2800" dirty="0">
                <a:solidFill>
                  <a:schemeClr val="bg1"/>
                </a:solidFill>
              </a:rPr>
              <a:t> or </a:t>
            </a:r>
            <a:r>
              <a:rPr lang="en-US" sz="2800" dirty="0">
                <a:solidFill>
                  <a:srgbClr val="FFFF00"/>
                </a:solidFill>
              </a:rPr>
              <a:t>phrases </a:t>
            </a:r>
            <a:r>
              <a:rPr lang="en-US" sz="2800" dirty="0">
                <a:solidFill>
                  <a:schemeClr val="bg1"/>
                </a:solidFill>
              </a:rPr>
              <a:t>in a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secondary </a:t>
            </a:r>
            <a:r>
              <a:rPr lang="en-US" sz="2800" dirty="0" err="1">
                <a:solidFill>
                  <a:schemeClr val="bg1"/>
                </a:solidFill>
              </a:rPr>
              <a:t>colour</a:t>
            </a:r>
            <a:r>
              <a:rPr lang="en-US" sz="2800" dirty="0">
                <a:solidFill>
                  <a:schemeClr val="bg1"/>
                </a:solidFill>
              </a:rPr>
              <a:t>.”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4167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and objec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13E6965-0B9A-224F-B64D-FB7942606B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8741" y="538835"/>
            <a:ext cx="3186731" cy="699404"/>
          </a:xfrm>
          <a:solidFill>
            <a:srgbClr val="00AEEF"/>
          </a:solidFill>
        </p:spPr>
        <p:txBody>
          <a:bodyPr wrap="square" lIns="144000" tIns="144000" rIns="108000" bIns="0" anchor="ctr" anchorCtr="0">
            <a:spAutoFit/>
          </a:bodyPr>
          <a:lstStyle>
            <a:lvl1pPr marL="0" indent="0">
              <a:buNone/>
              <a:defRPr sz="4000" b="1" i="0" spc="-15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HEADLINE</a:t>
            </a:r>
            <a:endParaRPr lang="en-GB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44F7200-DCFE-9945-9273-44E67D6992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8638" y="3611564"/>
            <a:ext cx="5305425" cy="259486"/>
          </a:xfrm>
        </p:spPr>
        <p:txBody>
          <a:bodyPr lIns="0" rIns="90000">
            <a:noAutofit/>
          </a:bodyPr>
          <a:lstStyle>
            <a:lvl1pPr marL="0" indent="0">
              <a:buNone/>
              <a:defRPr sz="2000" b="1" i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subheading</a:t>
            </a:r>
            <a:endParaRPr lang="en-US" dirty="0"/>
          </a:p>
        </p:txBody>
      </p:sp>
      <p:sp>
        <p:nvSpPr>
          <p:cNvPr id="26" name="Text Placeholder 30">
            <a:extLst>
              <a:ext uri="{FF2B5EF4-FFF2-40B4-BE49-F238E27FC236}">
                <a16:creationId xmlns:a16="http://schemas.microsoft.com/office/drawing/2014/main" id="{C5D0C60B-E163-B04A-AB8E-6DA0597ACB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8637" y="1481684"/>
            <a:ext cx="5467049" cy="448808"/>
          </a:xfrm>
        </p:spPr>
        <p:txBody>
          <a:bodyPr lIns="0" rIns="90000"/>
          <a:lstStyle>
            <a:lvl1pPr marL="0" indent="0">
              <a:buNone/>
              <a:defRPr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27" name="Text Placeholder 32">
            <a:extLst>
              <a:ext uri="{FF2B5EF4-FFF2-40B4-BE49-F238E27FC236}">
                <a16:creationId xmlns:a16="http://schemas.microsoft.com/office/drawing/2014/main" id="{E76B139B-DF4C-1A4B-9E23-23263EEEDD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8638" y="4035425"/>
            <a:ext cx="5305425" cy="1127125"/>
          </a:xfrm>
        </p:spPr>
        <p:txBody>
          <a:bodyPr lIns="0">
            <a:normAutofit/>
          </a:bodyPr>
          <a:lstStyle>
            <a:lvl1pPr>
              <a:buClr>
                <a:srgbClr val="FF6937"/>
              </a:buClr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AEEF"/>
              </a:buClr>
              <a:defRPr sz="1800"/>
            </a:lvl2pPr>
            <a:lvl3pPr marL="1257300" indent="-342900">
              <a:buClr>
                <a:srgbClr val="00AEEF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Click to edit bullet list</a:t>
            </a:r>
          </a:p>
        </p:txBody>
      </p:sp>
      <p:sp>
        <p:nvSpPr>
          <p:cNvPr id="28" name="Text Placeholder 32">
            <a:extLst>
              <a:ext uri="{FF2B5EF4-FFF2-40B4-BE49-F238E27FC236}">
                <a16:creationId xmlns:a16="http://schemas.microsoft.com/office/drawing/2014/main" id="{BD7000FD-8C77-2A4A-AAB0-4E86F9D62B3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8636" y="5326925"/>
            <a:ext cx="5305425" cy="1127125"/>
          </a:xfrm>
        </p:spPr>
        <p:txBody>
          <a:bodyPr lIns="0">
            <a:normAutofit/>
          </a:bodyPr>
          <a:lstStyle>
            <a:lvl1pPr marL="342900" indent="-342900">
              <a:buClr>
                <a:srgbClr val="FF6937"/>
              </a:buClr>
              <a:buFont typeface="+mj-lt"/>
              <a:buAutoNum type="arabicPeriod"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AEEF"/>
              </a:buClr>
              <a:defRPr sz="1800"/>
            </a:lvl2pPr>
            <a:lvl3pPr marL="1257300" indent="-342900">
              <a:buClr>
                <a:srgbClr val="00AEEF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Click to edit number list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64CCF1-48CB-AE46-BCEA-D8996EA06D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8638" y="2071688"/>
            <a:ext cx="5305425" cy="1357312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body copy.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9823AF-C5AF-754B-8776-CA68455877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95988" y="531140"/>
            <a:ext cx="5589587" cy="5922909"/>
          </a:xfrm>
        </p:spPr>
        <p:txBody>
          <a:bodyPr anchor="ctr" anchorCtr="1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 i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dirty="0">
                <a:solidFill>
                  <a:srgbClr val="00AEEF"/>
                </a:solidFill>
              </a:rPr>
              <a:t>“Click to edit. Add a quote or stat here. You can pull out key </a:t>
            </a:r>
            <a:br>
              <a:rPr lang="en-US" sz="2800" dirty="0">
                <a:solidFill>
                  <a:srgbClr val="00AEEF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words</a:t>
            </a:r>
            <a:r>
              <a:rPr lang="en-US" sz="2800" dirty="0">
                <a:solidFill>
                  <a:srgbClr val="00AEEF"/>
                </a:solidFill>
              </a:rPr>
              <a:t> or </a:t>
            </a:r>
            <a:r>
              <a:rPr lang="en-US" sz="2800" dirty="0">
                <a:solidFill>
                  <a:schemeClr val="tx1"/>
                </a:solidFill>
              </a:rPr>
              <a:t>phrases </a:t>
            </a:r>
            <a:r>
              <a:rPr lang="en-US" sz="2800" dirty="0">
                <a:solidFill>
                  <a:srgbClr val="00AEEF"/>
                </a:solidFill>
              </a:rPr>
              <a:t>in a </a:t>
            </a:r>
            <a:br>
              <a:rPr lang="en-US" sz="2800" dirty="0">
                <a:solidFill>
                  <a:srgbClr val="00AEEF"/>
                </a:solidFill>
              </a:rPr>
            </a:br>
            <a:r>
              <a:rPr lang="en-US" sz="2800" dirty="0">
                <a:solidFill>
                  <a:srgbClr val="00AEEF"/>
                </a:solidFill>
              </a:rPr>
              <a:t>secondary </a:t>
            </a:r>
            <a:r>
              <a:rPr lang="en-US" sz="2800" dirty="0" err="1">
                <a:solidFill>
                  <a:srgbClr val="00AEEF"/>
                </a:solidFill>
              </a:rPr>
              <a:t>colour</a:t>
            </a:r>
            <a:r>
              <a:rPr lang="en-US" sz="2800" dirty="0">
                <a:solidFill>
                  <a:srgbClr val="00AEEF"/>
                </a:solidFill>
              </a:rPr>
              <a:t>.”</a:t>
            </a:r>
            <a:endParaRPr lang="en-GB" sz="2800" dirty="0">
              <a:solidFill>
                <a:srgbClr val="00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182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for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12996" y="-1"/>
            <a:ext cx="12179003" cy="6864737"/>
          </a:xfrm>
        </p:spPr>
        <p:txBody>
          <a:bodyPr anchor="ctr" anchorCtr="1"/>
          <a:lstStyle>
            <a:lvl1pPr marL="0" indent="0">
              <a:buNone/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040594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for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12996" y="-1"/>
            <a:ext cx="12179003" cy="6864737"/>
          </a:xfrm>
        </p:spPr>
        <p:txBody>
          <a:bodyPr anchor="ctr" anchorCtr="1"/>
          <a:lstStyle>
            <a:lvl1pPr marL="0" indent="0">
              <a:buNone/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02F65B-77DB-EC29-E683-FA66934750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8516" y="221899"/>
            <a:ext cx="1728039" cy="142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982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s"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raising their hands&#10;&#10;Description automatically generated with medium confidence">
            <a:extLst>
              <a:ext uri="{FF2B5EF4-FFF2-40B4-BE49-F238E27FC236}">
                <a16:creationId xmlns:a16="http://schemas.microsoft.com/office/drawing/2014/main" id="{11DBEF1F-C7C5-A642-AA3C-6FE58155CE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3BC055-63D2-7B4C-AA38-1B4DCD1B627F}"/>
              </a:ext>
            </a:extLst>
          </p:cNvPr>
          <p:cNvSpPr txBox="1"/>
          <p:nvPr userDrawn="1"/>
        </p:nvSpPr>
        <p:spPr>
          <a:xfrm rot="5400000">
            <a:off x="11452265" y="6118266"/>
            <a:ext cx="12640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© UNICEF/Al-Basha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2E32C0A-6D4C-3E4E-8CDC-D872D60D9D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867" y="5783138"/>
            <a:ext cx="5224257" cy="772107"/>
          </a:xfrm>
          <a:solidFill>
            <a:srgbClr val="00AEEF"/>
          </a:solidFill>
        </p:spPr>
        <p:txBody>
          <a:bodyPr wrap="square" lIns="180000" tIns="180000" rIns="180000" bIns="36000" anchor="ctr" anchorCtr="0">
            <a:spAutoFit/>
          </a:bodyPr>
          <a:lstStyle>
            <a:lvl1pPr>
              <a:defRPr sz="4000" b="1" i="0" cap="none" spc="-15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ANY QUESTIONS?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9AE302-843A-A2DD-21FE-587E87C8E2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8516" y="221899"/>
            <a:ext cx="1728039" cy="142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000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y questions"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erson, ground&#10;&#10;Description automatically generated">
            <a:extLst>
              <a:ext uri="{FF2B5EF4-FFF2-40B4-BE49-F238E27FC236}">
                <a16:creationId xmlns:a16="http://schemas.microsoft.com/office/drawing/2014/main" id="{62B298E2-0F22-BC40-A2EA-513B720D73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FA9420-A04A-9C4A-8C23-80C54DA277F5}"/>
              </a:ext>
            </a:extLst>
          </p:cNvPr>
          <p:cNvSpPr txBox="1"/>
          <p:nvPr userDrawn="1"/>
        </p:nvSpPr>
        <p:spPr>
          <a:xfrm rot="5400000">
            <a:off x="11452265" y="6118266"/>
            <a:ext cx="12640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© UNICEF/</a:t>
            </a:r>
            <a:r>
              <a:rPr lang="en-GB" sz="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Dejongh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02640B2-5C62-5346-B320-A8ACB94652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867" y="5783138"/>
            <a:ext cx="5224257" cy="772107"/>
          </a:xfrm>
          <a:solidFill>
            <a:srgbClr val="00AEEF"/>
          </a:solidFill>
        </p:spPr>
        <p:txBody>
          <a:bodyPr wrap="square" lIns="180000" tIns="180000" rIns="180000" bIns="36000" anchor="ctr" anchorCtr="0">
            <a:spAutoFit/>
          </a:bodyPr>
          <a:lstStyle>
            <a:lvl1pPr>
              <a:defRPr sz="4000" b="1" i="0" cap="none" spc="-15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ANY QUESTIONS?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36B2DF-D3BE-B6C8-6F7C-A0505A0525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8516" y="221899"/>
            <a:ext cx="1728039" cy="142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72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1"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1F3ECF-8109-7249-9325-13A2A94DC86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8D08BF-C942-A840-8D12-6C728915A5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36000" y="3042947"/>
            <a:ext cx="6120000" cy="772107"/>
          </a:xfrm>
          <a:solidFill>
            <a:srgbClr val="00AEEF"/>
          </a:solidFill>
          <a:ln>
            <a:noFill/>
          </a:ln>
        </p:spPr>
        <p:txBody>
          <a:bodyPr wrap="square" lIns="180000" tIns="180000" rIns="180000" bIns="36000" anchor="ctr" anchorCtr="0">
            <a:spAutoFit/>
          </a:bodyPr>
          <a:lstStyle>
            <a:lvl1pPr algn="ctr">
              <a:defRPr sz="4000" b="1" i="0" cap="none" spc="-15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15369-BE5B-B668-448B-12D0D2956C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8517" y="5129961"/>
            <a:ext cx="1728039" cy="142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83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3"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E9C8C3-D77B-4A45-B301-1E7F69DD6C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223A73-C9EE-6142-87A6-EE5302EC6B4F}"/>
              </a:ext>
            </a:extLst>
          </p:cNvPr>
          <p:cNvSpPr txBox="1"/>
          <p:nvPr userDrawn="1"/>
        </p:nvSpPr>
        <p:spPr>
          <a:xfrm rot="5400000">
            <a:off x="11470730" y="311678"/>
            <a:ext cx="110607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b="0" i="0" dirty="0">
                <a:solidFill>
                  <a:schemeClr val="bg1"/>
                </a:solidFill>
                <a:effectLst/>
                <a:latin typeface="Univers LT Pro 45 Light" panose="020B0403020202020204" pitchFamily="34" charset="77"/>
              </a:rPr>
              <a:t>© UNICEF/Dawe</a:t>
            </a:r>
            <a:endParaRPr lang="en-US" sz="800" b="0" i="0" dirty="0">
              <a:solidFill>
                <a:schemeClr val="bg1"/>
              </a:solidFill>
              <a:latin typeface="Univers LT Pro 45 Light" panose="020B0403020202020204" pitchFamily="34" charset="77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7D0F431-FF51-A5F3-32DB-A56C241740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867" y="5810838"/>
            <a:ext cx="5799133" cy="744407"/>
          </a:xfrm>
          <a:solidFill>
            <a:srgbClr val="00AEEF"/>
          </a:solidFill>
        </p:spPr>
        <p:txBody>
          <a:bodyPr wrap="square" lIns="180000" tIns="180000" rIns="180000" bIns="36000" anchor="t" anchorCtr="0">
            <a:spAutoFit/>
          </a:bodyPr>
          <a:lstStyle>
            <a:lvl1pPr>
              <a:defRPr sz="3800" b="1" i="0" cap="none" spc="-15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71D0D3-758D-7C71-0AA0-EAE766CC7F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8517" y="5129961"/>
            <a:ext cx="1728039" cy="142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47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1"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801195-34CB-DC40-927A-4A8DAEDBEF69}"/>
              </a:ext>
            </a:extLst>
          </p:cNvPr>
          <p:cNvSpPr txBox="1"/>
          <p:nvPr userDrawn="1"/>
        </p:nvSpPr>
        <p:spPr>
          <a:xfrm rot="5400000">
            <a:off x="11516504" y="445315"/>
            <a:ext cx="110607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b="0" i="0" dirty="0">
                <a:solidFill>
                  <a:schemeClr val="bg1"/>
                </a:solidFill>
                <a:effectLst/>
                <a:latin typeface="Univers LT Pro 45 Light" panose="020B0403020202020204" pitchFamily="34" charset="77"/>
              </a:rPr>
              <a:t>© UNICEF/Dawe</a:t>
            </a:r>
            <a:endParaRPr lang="en-US" sz="800" b="0" i="0" dirty="0">
              <a:solidFill>
                <a:schemeClr val="bg1"/>
              </a:solidFill>
              <a:latin typeface="Univers LT Pro 45 Light" panose="020B0403020202020204" pitchFamily="34" charset="77"/>
            </a:endParaRPr>
          </a:p>
        </p:txBody>
      </p:sp>
      <p:pic>
        <p:nvPicPr>
          <p:cNvPr id="7" name="Picture 6" descr="A group of students in uniform standing on stairs&#10;&#10;Description automatically generated">
            <a:extLst>
              <a:ext uri="{FF2B5EF4-FFF2-40B4-BE49-F238E27FC236}">
                <a16:creationId xmlns:a16="http://schemas.microsoft.com/office/drawing/2014/main" id="{FF998AC5-0A8F-B56B-4837-4FDF2F48E0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0"/>
          <a:stretch/>
        </p:blipFill>
        <p:spPr>
          <a:xfrm>
            <a:off x="-85725" y="21264"/>
            <a:ext cx="12277725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1125DD4-EFE4-7D86-59B0-D0D932AB77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867" y="5810838"/>
            <a:ext cx="5799133" cy="744407"/>
          </a:xfrm>
          <a:solidFill>
            <a:srgbClr val="00AEEF"/>
          </a:solidFill>
        </p:spPr>
        <p:txBody>
          <a:bodyPr wrap="square" lIns="180000" tIns="180000" rIns="180000" bIns="36000" anchor="t" anchorCtr="0">
            <a:spAutoFit/>
          </a:bodyPr>
          <a:lstStyle>
            <a:lvl1pPr>
              <a:defRPr sz="3800" b="1" i="0" cap="none" spc="-15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429EFE-F3B7-C723-E9C8-5CEB94A18C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8517" y="5129961"/>
            <a:ext cx="1728039" cy="142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05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1"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158540-510A-394B-9D44-2805DC685A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801195-34CB-DC40-927A-4A8DAEDBEF69}"/>
              </a:ext>
            </a:extLst>
          </p:cNvPr>
          <p:cNvSpPr txBox="1"/>
          <p:nvPr userDrawn="1"/>
        </p:nvSpPr>
        <p:spPr>
          <a:xfrm rot="5400000">
            <a:off x="11516504" y="445315"/>
            <a:ext cx="110607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b="0" i="0" dirty="0">
                <a:solidFill>
                  <a:schemeClr val="tx1"/>
                </a:solidFill>
                <a:effectLst/>
                <a:latin typeface="Univers LT Pro 45 Light" panose="020B0403020202020204" pitchFamily="34" charset="77"/>
              </a:rPr>
              <a:t>© UNICEF/Dawe</a:t>
            </a:r>
            <a:endParaRPr lang="en-US" sz="800" b="0" i="0" dirty="0">
              <a:solidFill>
                <a:schemeClr val="tx1"/>
              </a:solidFill>
              <a:latin typeface="Univers LT Pro 45 Light" panose="020B0403020202020204" pitchFamily="34" charset="77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3CBE378-CF7D-1E69-D3A4-365AA2F88C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867" y="5810838"/>
            <a:ext cx="5799133" cy="744407"/>
          </a:xfrm>
          <a:solidFill>
            <a:srgbClr val="00AEEF"/>
          </a:solidFill>
        </p:spPr>
        <p:txBody>
          <a:bodyPr wrap="square" lIns="180000" tIns="180000" rIns="180000" bIns="36000" anchor="t" anchorCtr="0">
            <a:spAutoFit/>
          </a:bodyPr>
          <a:lstStyle>
            <a:lvl1pPr>
              <a:defRPr sz="3800" b="1" i="0" cap="none" spc="-15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1D97C2-4A21-A1FD-7940-F16A42D6EB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8517" y="5129961"/>
            <a:ext cx="1728039" cy="142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60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1"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158540-510A-394B-9D44-2805DC685A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801195-34CB-DC40-927A-4A8DAEDBEF69}"/>
              </a:ext>
            </a:extLst>
          </p:cNvPr>
          <p:cNvSpPr txBox="1"/>
          <p:nvPr userDrawn="1"/>
        </p:nvSpPr>
        <p:spPr>
          <a:xfrm rot="5400000">
            <a:off x="11516504" y="445315"/>
            <a:ext cx="110607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b="0" i="0" dirty="0">
                <a:solidFill>
                  <a:schemeClr val="tx1"/>
                </a:solidFill>
                <a:effectLst/>
                <a:latin typeface="Univers LT Pro 45 Light" panose="020B0403020202020204" pitchFamily="34" charset="77"/>
              </a:rPr>
              <a:t>© UNICEF/Dawe</a:t>
            </a:r>
            <a:endParaRPr lang="en-US" sz="800" b="0" i="0" dirty="0">
              <a:solidFill>
                <a:schemeClr val="tx1"/>
              </a:solidFill>
              <a:latin typeface="Univers LT Pro 45 Light" panose="020B0403020202020204" pitchFamily="34" charset="77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A37BF73-5DD5-78AB-3F26-3B12CD5507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867" y="5810838"/>
            <a:ext cx="5799133" cy="744407"/>
          </a:xfrm>
          <a:solidFill>
            <a:srgbClr val="00AEEF"/>
          </a:solidFill>
        </p:spPr>
        <p:txBody>
          <a:bodyPr wrap="square" lIns="180000" tIns="180000" rIns="180000" bIns="36000" anchor="t" anchorCtr="0">
            <a:spAutoFit/>
          </a:bodyPr>
          <a:lstStyle>
            <a:lvl1pPr>
              <a:defRPr sz="3800" b="1" i="0" cap="none" spc="-15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AEF1C5-A8D7-A4FB-FBEE-8B14C8F93F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8517" y="5129961"/>
            <a:ext cx="1728039" cy="142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07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erson, child&#10;&#10;Description automatically generated">
            <a:extLst>
              <a:ext uri="{FF2B5EF4-FFF2-40B4-BE49-F238E27FC236}">
                <a16:creationId xmlns:a16="http://schemas.microsoft.com/office/drawing/2014/main" id="{7D158540-510A-394B-9D44-2805DC685A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801195-34CB-DC40-927A-4A8DAEDBEF69}"/>
              </a:ext>
            </a:extLst>
          </p:cNvPr>
          <p:cNvSpPr txBox="1"/>
          <p:nvPr userDrawn="1"/>
        </p:nvSpPr>
        <p:spPr>
          <a:xfrm rot="5400000">
            <a:off x="11516504" y="445315"/>
            <a:ext cx="110607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© UNICEF/</a:t>
            </a:r>
            <a:r>
              <a:rPr lang="en-GB" sz="800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Matas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A24FEF-4113-5043-B797-287652DCDD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867" y="5810838"/>
            <a:ext cx="5799133" cy="744407"/>
          </a:xfrm>
          <a:solidFill>
            <a:srgbClr val="00AEEF"/>
          </a:solidFill>
        </p:spPr>
        <p:txBody>
          <a:bodyPr wrap="square" lIns="180000" tIns="180000" rIns="180000" bIns="36000" anchor="t" anchorCtr="0">
            <a:spAutoFit/>
          </a:bodyPr>
          <a:lstStyle>
            <a:lvl1pPr>
              <a:defRPr sz="3800" b="1" i="0" cap="none" spc="-15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FFF06E-651C-C754-3A88-E420C156E6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8517" y="5129961"/>
            <a:ext cx="1728039" cy="142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7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DB59ED46-C3B4-7640-A292-9563A0F767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"/>
          <a:stretch/>
        </p:blipFill>
        <p:spPr>
          <a:xfrm>
            <a:off x="0" y="0"/>
            <a:ext cx="1219383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D9D7BD-B221-CE44-977E-46189A15DF9B}"/>
              </a:ext>
            </a:extLst>
          </p:cNvPr>
          <p:cNvSpPr txBox="1"/>
          <p:nvPr userDrawn="1"/>
        </p:nvSpPr>
        <p:spPr>
          <a:xfrm rot="5400000">
            <a:off x="11531242" y="445313"/>
            <a:ext cx="110607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© UNICEF/</a:t>
            </a:r>
            <a:r>
              <a:rPr lang="en-GB" sz="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Mulala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A097F79-D705-BC4D-B9C3-0E491178D5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867" y="5810838"/>
            <a:ext cx="5799133" cy="744407"/>
          </a:xfrm>
          <a:solidFill>
            <a:srgbClr val="00AEEF"/>
          </a:solidFill>
        </p:spPr>
        <p:txBody>
          <a:bodyPr wrap="square" lIns="180000" tIns="180000" rIns="180000" bIns="36000" anchor="t" anchorCtr="0">
            <a:spAutoFit/>
          </a:bodyPr>
          <a:lstStyle>
            <a:lvl1pPr>
              <a:defRPr sz="3800" b="1" i="0" cap="none" spc="-15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24EBD1-317F-B4D8-A12C-612E092D48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8517" y="5129961"/>
            <a:ext cx="1728039" cy="142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09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08ABE-55A1-4A23-B61E-3C88C2D89DA1}" type="datetimeFigureOut">
              <a:rPr lang="en-GB" smtClean="0"/>
              <a:t>08/12/2023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C3E42-53AE-43BD-AB25-A5BDE1EE9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182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38" r:id="rId4"/>
    <p:sldLayoutId id="2147483739" r:id="rId5"/>
    <p:sldLayoutId id="2147483740" r:id="rId6"/>
    <p:sldLayoutId id="2147483741" r:id="rId7"/>
    <p:sldLayoutId id="2147483688" r:id="rId8"/>
    <p:sldLayoutId id="2147483689" r:id="rId9"/>
    <p:sldLayoutId id="2147483693" r:id="rId10"/>
    <p:sldLayoutId id="2147483697" r:id="rId11"/>
    <p:sldLayoutId id="2147483679" r:id="rId12"/>
    <p:sldLayoutId id="2147483698" r:id="rId13"/>
    <p:sldLayoutId id="2147483681" r:id="rId14"/>
    <p:sldLayoutId id="2147483680" r:id="rId15"/>
    <p:sldLayoutId id="2147483686" r:id="rId16"/>
    <p:sldLayoutId id="2147483706" r:id="rId17"/>
    <p:sldLayoutId id="2147483727" r:id="rId18"/>
    <p:sldLayoutId id="2147483709" r:id="rId19"/>
    <p:sldLayoutId id="2147483694" r:id="rId20"/>
    <p:sldLayoutId id="2147483733" r:id="rId21"/>
    <p:sldLayoutId id="2147483728" r:id="rId22"/>
    <p:sldLayoutId id="2147483734" r:id="rId23"/>
    <p:sldLayoutId id="2147483736" r:id="rId24"/>
    <p:sldLayoutId id="2147483735" r:id="rId25"/>
    <p:sldLayoutId id="2147483715" r:id="rId26"/>
    <p:sldLayoutId id="2147483737" r:id="rId27"/>
    <p:sldLayoutId id="2147483696" r:id="rId28"/>
    <p:sldLayoutId id="2147483722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Univers LT Pro 85 XBlack" panose="020B08040305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Univers LT Std 45 Light" panose="020B04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Univers LT Std 45 Light" panose="020B04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Univers LT Std 45 Light" panose="020B04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Univers LT Std 45 Light" panose="020B04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Univers LT Std 45 Light" panose="020B04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5.xml"/><Relationship Id="rId1" Type="http://schemas.openxmlformats.org/officeDocument/2006/relationships/video" Target="https://www.youtube.com/embed/OSSu84TFiDA?feature=oembed" TargetMode="Externa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7.xml"/><Relationship Id="rId1" Type="http://schemas.openxmlformats.org/officeDocument/2006/relationships/video" Target="https://www.youtube.com/embed/iQp2XFJO3Lc?feature=oembed" TargetMode="Externa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cef.org.uk/rrsa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8AD94-1191-CDFE-103A-B30BB7EC0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5999" y="2488949"/>
            <a:ext cx="6590885" cy="1579617"/>
          </a:xfrm>
        </p:spPr>
        <p:txBody>
          <a:bodyPr/>
          <a:lstStyle/>
          <a:p>
            <a:r>
              <a:rPr lang="en-GB" dirty="0"/>
              <a:t>Secondary Introduction Pack for RRSA</a:t>
            </a:r>
          </a:p>
        </p:txBody>
      </p:sp>
    </p:spTree>
    <p:extLst>
      <p:ext uri="{BB962C8B-B14F-4D97-AF65-F5344CB8AC3E}">
        <p14:creationId xmlns:p14="http://schemas.microsoft.com/office/powerpoint/2010/main" val="2315323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73D33-842B-7344-9B4F-DE0191E710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02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8F4CE-0A8B-9027-BF96-49E4E898F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999" y="5371250"/>
            <a:ext cx="8960002" cy="1235033"/>
          </a:xfrm>
        </p:spPr>
        <p:txBody>
          <a:bodyPr/>
          <a:lstStyle/>
          <a:p>
            <a:r>
              <a:rPr lang="en-US" dirty="0"/>
              <a:t>Rights Respecting Schools Award: What’s it all about?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996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8D24B7-39D6-2C8C-BB34-9770C9574A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8636" y="225896"/>
            <a:ext cx="5305425" cy="1799550"/>
          </a:xfrm>
        </p:spPr>
        <p:txBody>
          <a:bodyPr/>
          <a:lstStyle/>
          <a:p>
            <a:r>
              <a:rPr lang="en-GB" dirty="0"/>
              <a:t>WHAT DOES THIS MEAN FOR OUR SCHOOL?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B91662-7C94-4B89-0857-A88C37DD5BE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8636" y="2413102"/>
            <a:ext cx="5498538" cy="3319104"/>
          </a:xfrm>
        </p:spPr>
        <p:txBody>
          <a:bodyPr/>
          <a:lstStyle/>
          <a:p>
            <a:r>
              <a:rPr lang="en-GB" sz="3600" dirty="0"/>
              <a:t>ABOUT rights</a:t>
            </a:r>
          </a:p>
          <a:p>
            <a:r>
              <a:rPr lang="en-GB" sz="3600" dirty="0"/>
              <a:t>THROUGH rights</a:t>
            </a:r>
          </a:p>
          <a:p>
            <a:r>
              <a:rPr lang="en-GB" sz="3600" dirty="0"/>
              <a:t>FOR the rights of others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9393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C57004-AA94-9811-CD14-669C869369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SO WE WILL BE…</a:t>
            </a:r>
          </a:p>
        </p:txBody>
      </p:sp>
      <p:sp>
        <p:nvSpPr>
          <p:cNvPr id="8" name="Text Placeholder 32">
            <a:extLst>
              <a:ext uri="{FF2B5EF4-FFF2-40B4-BE49-F238E27FC236}">
                <a16:creationId xmlns:a16="http://schemas.microsoft.com/office/drawing/2014/main" id="{D7146843-28AE-D019-366C-5C580FE367D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36002" y="1884363"/>
            <a:ext cx="5046662" cy="3725862"/>
          </a:xfrm>
        </p:spPr>
        <p:txBody>
          <a:bodyPr lIns="0">
            <a:normAutofit/>
          </a:bodyPr>
          <a:lstStyle>
            <a:lvl1pPr>
              <a:buClr>
                <a:srgbClr val="FF6937"/>
              </a:buClr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AEEF"/>
              </a:buClr>
              <a:defRPr sz="1800"/>
            </a:lvl2pPr>
            <a:lvl3pPr marL="1257300" indent="-342900">
              <a:buClr>
                <a:srgbClr val="00AEEF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r>
              <a:rPr lang="en-GB" sz="2400" dirty="0"/>
              <a:t>Learning about the CRC and rights in our lessons, assemblies and special events</a:t>
            </a:r>
          </a:p>
          <a:p>
            <a:r>
              <a:rPr lang="en-GB" sz="2400" dirty="0"/>
              <a:t>Exploring what “respect” means and how adults and young people model it everyday</a:t>
            </a:r>
          </a:p>
          <a:p>
            <a:r>
              <a:rPr lang="en-GB" sz="2400" dirty="0"/>
              <a:t>Looking for ways in which students can be actively involved in decision- making in school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045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UNICEF UK's Rights Respecting Schools Award">
            <a:hlinkClick r:id="" action="ppaction://media"/>
            <a:extLst>
              <a:ext uri="{FF2B5EF4-FFF2-40B4-BE49-F238E27FC236}">
                <a16:creationId xmlns:a16="http://schemas.microsoft.com/office/drawing/2014/main" id="{B58C489E-CEBA-F724-F503-5535A3173DD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91067" y="243078"/>
            <a:ext cx="11243733" cy="635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0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6B120-E6CB-5B5D-4629-1DF6E28690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868" y="5810838"/>
            <a:ext cx="4207400" cy="744407"/>
          </a:xfrm>
        </p:spPr>
        <p:txBody>
          <a:bodyPr/>
          <a:lstStyle/>
          <a:p>
            <a:r>
              <a:rPr lang="en-GB" dirty="0"/>
              <a:t>Global Citizens</a:t>
            </a:r>
          </a:p>
        </p:txBody>
      </p:sp>
    </p:spTree>
    <p:extLst>
      <p:ext uri="{BB962C8B-B14F-4D97-AF65-F5344CB8AC3E}">
        <p14:creationId xmlns:p14="http://schemas.microsoft.com/office/powerpoint/2010/main" val="2505196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77946EB-9C70-5118-712F-B004C84D570C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Online Media 2" title="Martin Russell, Programme Director for RRSA, introduces the Award to young people.">
            <a:hlinkClick r:id="" action="ppaction://media"/>
            <a:extLst>
              <a:ext uri="{FF2B5EF4-FFF2-40B4-BE49-F238E27FC236}">
                <a16:creationId xmlns:a16="http://schemas.microsoft.com/office/drawing/2014/main" id="{37C700F9-DA12-45AA-C933-F3E8047C5BE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48922" y="1130158"/>
            <a:ext cx="8819408" cy="498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picture containing text, person, floor, indoor&#10;&#10;Description automatically generated">
            <a:extLst>
              <a:ext uri="{FF2B5EF4-FFF2-40B4-BE49-F238E27FC236}">
                <a16:creationId xmlns:a16="http://schemas.microsoft.com/office/drawing/2014/main" id="{2A93CE4A-E784-A69B-59D7-1BECDA4156C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6316" y="0"/>
            <a:ext cx="5995684" cy="685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56783B-6DD2-BE44-A03C-B9243077FC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7560" y="363858"/>
            <a:ext cx="5667575" cy="699404"/>
          </a:xfrm>
        </p:spPr>
        <p:txBody>
          <a:bodyPr/>
          <a:lstStyle/>
          <a:p>
            <a:r>
              <a:rPr lang="en-US" dirty="0"/>
              <a:t>Add your message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AF2EE3-66CF-2F4D-A29F-1BAA0090ADB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47560" y="1345417"/>
            <a:ext cx="5305425" cy="4702685"/>
          </a:xfrm>
        </p:spPr>
        <p:txBody>
          <a:bodyPr>
            <a:normAutofit/>
          </a:bodyPr>
          <a:lstStyle/>
          <a:p>
            <a:r>
              <a:rPr lang="en-GB" dirty="0"/>
              <a:t>Personalise your message to children by asking questions like: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Who would like to know more?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Who would like to be involved?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Who might like to be part of the Rights Respecting group/team at…. (name of school)?</a:t>
            </a:r>
          </a:p>
          <a:p>
            <a:r>
              <a:rPr lang="en-GB" dirty="0"/>
              <a:t>The RRSA website has lots of information: </a:t>
            </a:r>
            <a:r>
              <a:rPr lang="en-GB" dirty="0">
                <a:hlinkClick r:id="rId3"/>
              </a:rPr>
              <a:t>www.unicef.org.uk/rrsa</a:t>
            </a:r>
            <a:endParaRPr lang="en-GB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34B060-A52A-8081-2EF5-C3EDC5C29B44}"/>
              </a:ext>
            </a:extLst>
          </p:cNvPr>
          <p:cNvSpPr txBox="1"/>
          <p:nvPr/>
        </p:nvSpPr>
        <p:spPr>
          <a:xfrm rot="5400000">
            <a:off x="11083350" y="665634"/>
            <a:ext cx="1562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@UNICEF/Dawe</a:t>
            </a:r>
          </a:p>
        </p:txBody>
      </p:sp>
      <p:pic>
        <p:nvPicPr>
          <p:cNvPr id="6" name="Picture 5" descr="A group of students raising their hand&#10;&#10;Description automatically generated">
            <a:extLst>
              <a:ext uri="{FF2B5EF4-FFF2-40B4-BE49-F238E27FC236}">
                <a16:creationId xmlns:a16="http://schemas.microsoft.com/office/drawing/2014/main" id="{259C471E-CA6F-FDD3-CECF-9A05B670C6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6316" y="0"/>
            <a:ext cx="59956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17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picture containing text, person, indoor, table&#10;&#10;Description automatically generated">
            <a:extLst>
              <a:ext uri="{FF2B5EF4-FFF2-40B4-BE49-F238E27FC236}">
                <a16:creationId xmlns:a16="http://schemas.microsoft.com/office/drawing/2014/main" id="{13298676-5994-4A52-2A33-432CDFEAECBA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7938" y="0"/>
            <a:ext cx="5834061" cy="685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89B3A-D0E7-E640-B1F0-3B483591A0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8636" y="204657"/>
            <a:ext cx="5192790" cy="1139094"/>
          </a:xfrm>
        </p:spPr>
        <p:txBody>
          <a:bodyPr/>
          <a:lstStyle/>
          <a:p>
            <a:r>
              <a:rPr lang="en-US" dirty="0"/>
              <a:t>What will happen next?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D7E0677-C8EC-C34D-AE35-13605841CD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8636" y="1702665"/>
            <a:ext cx="5305425" cy="1127125"/>
          </a:xfr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 sz="2000" dirty="0">
                <a:latin typeface="Arial"/>
                <a:cs typeface="Arial"/>
              </a:rPr>
              <a:t>Adults will get support and training from the RRSA team at UNICEF UK. </a:t>
            </a:r>
            <a:endParaRPr lang="en-US" sz="2000" dirty="0"/>
          </a:p>
          <a:p>
            <a:r>
              <a:rPr lang="en-US" sz="2000" dirty="0">
                <a:latin typeface="Arial"/>
                <a:cs typeface="Arial"/>
              </a:rPr>
              <a:t>You will be involved! There will be a group of young people that will form a steering group to make decisions but </a:t>
            </a:r>
            <a:r>
              <a:rPr lang="en-US" sz="2000" dirty="0" err="1">
                <a:latin typeface="Arial"/>
                <a:cs typeface="Arial"/>
              </a:rPr>
              <a:t>evey</a:t>
            </a:r>
            <a:r>
              <a:rPr lang="en-US" sz="2000" dirty="0">
                <a:latin typeface="Arial"/>
                <a:cs typeface="Arial"/>
              </a:rPr>
              <a:t> one is part of this.</a:t>
            </a:r>
          </a:p>
          <a:p>
            <a:r>
              <a:rPr lang="en-US" sz="2000" dirty="0">
                <a:latin typeface="Arial"/>
                <a:cs typeface="Arial"/>
              </a:rPr>
              <a:t>We will work with UNICEF UK for several years. It’s a journey to becoming Rights Respecting - it won't happen overnight. </a:t>
            </a:r>
            <a:endParaRPr lang="en-US" sz="2000" dirty="0"/>
          </a:p>
          <a:p>
            <a:r>
              <a:rPr lang="en-US" sz="2000" dirty="0">
                <a:latin typeface="Arial"/>
                <a:cs typeface="Arial"/>
              </a:rPr>
              <a:t>The first stage of the Award is Bronze, but in time we will get to Silver and then Gold!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5A0D3B-7FB1-606A-6E1E-40A79804B1EF}"/>
              </a:ext>
            </a:extLst>
          </p:cNvPr>
          <p:cNvSpPr txBox="1"/>
          <p:nvPr/>
        </p:nvSpPr>
        <p:spPr>
          <a:xfrm>
            <a:off x="6357938" y="6575643"/>
            <a:ext cx="1562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@UNICEF/Dawe</a:t>
            </a:r>
          </a:p>
        </p:txBody>
      </p:sp>
    </p:spTree>
    <p:extLst>
      <p:ext uri="{BB962C8B-B14F-4D97-AF65-F5344CB8AC3E}">
        <p14:creationId xmlns:p14="http://schemas.microsoft.com/office/powerpoint/2010/main" val="1906770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UK_Univers_Powerpoint_16.9_template" id="{E7465B0F-3A31-7345-A344-597C117D6CCC}" vid="{FC2F8100-4B7B-ED4C-AA18-18EF80D39A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a2139d6-66e3-46ed-96ba-d85055a9f21e">
      <Terms xmlns="http://schemas.microsoft.com/office/infopath/2007/PartnerControls"/>
    </lcf76f155ced4ddcb4097134ff3c332f>
    <TaxCatchAll xmlns="df5203e1-9219-4abb-bf46-6e2bce06c28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ABA775576C094FB1EC29BF1B0EFAA5" ma:contentTypeVersion="14" ma:contentTypeDescription="Create a new document." ma:contentTypeScope="" ma:versionID="fdf8ba84ab51687864781af1de3ead66">
  <xsd:schema xmlns:xsd="http://www.w3.org/2001/XMLSchema" xmlns:xs="http://www.w3.org/2001/XMLSchema" xmlns:p="http://schemas.microsoft.com/office/2006/metadata/properties" xmlns:ns2="ba2139d6-66e3-46ed-96ba-d85055a9f21e" xmlns:ns3="df5203e1-9219-4abb-bf46-6e2bce06c285" targetNamespace="http://schemas.microsoft.com/office/2006/metadata/properties" ma:root="true" ma:fieldsID="f88416cbc7bae5efd99d798d0a078483" ns2:_="" ns3:_="">
    <xsd:import namespace="ba2139d6-66e3-46ed-96ba-d85055a9f21e"/>
    <xsd:import namespace="df5203e1-9219-4abb-bf46-6e2bce06c2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2139d6-66e3-46ed-96ba-d85055a9f2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fbae504-01c2-4ae5-a842-09e5f32470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5203e1-9219-4abb-bf46-6e2bce06c28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2d00102-6217-41b8-bd23-46f9882885fb}" ma:internalName="TaxCatchAll" ma:showField="CatchAllData" ma:web="df5203e1-9219-4abb-bf46-6e2bce06c2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152C12-CD14-4DF0-9838-92D1C6B5346F}">
  <ds:schemaRefs>
    <ds:schemaRef ds:uri="http://purl.org/dc/terms/"/>
    <ds:schemaRef ds:uri="http://schemas.openxmlformats.org/package/2006/metadata/core-properties"/>
    <ds:schemaRef ds:uri="http://purl.org/dc/elements/1.1/"/>
    <ds:schemaRef ds:uri="df5203e1-9219-4abb-bf46-6e2bce06c285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ba2139d6-66e3-46ed-96ba-d85055a9f21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3A210C8-ECBC-4797-8062-CEF7069A87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2139d6-66e3-46ed-96ba-d85055a9f21e"/>
    <ds:schemaRef ds:uri="df5203e1-9219-4abb-bf46-6e2bce06c2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053462-3C7D-4196-B459-A0C8976AEB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856</TotalTime>
  <Words>775</Words>
  <Application>Microsoft Office PowerPoint</Application>
  <PresentationFormat>Widescreen</PresentationFormat>
  <Paragraphs>63</Paragraphs>
  <Slides>10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 Black</vt:lpstr>
      <vt:lpstr>Calibri</vt:lpstr>
      <vt:lpstr>Open Sans</vt:lpstr>
      <vt:lpstr>Segoe UI</vt:lpstr>
      <vt:lpstr>Univers LT Pro 45 Light</vt:lpstr>
      <vt:lpstr>Univers LT Pro 85 XBlack</vt:lpstr>
      <vt:lpstr>Univers LT Std 45 Light</vt:lpstr>
      <vt:lpstr>Univers Next Pro</vt:lpstr>
      <vt:lpstr>Office Theme</vt:lpstr>
      <vt:lpstr>Secondary Introduction Pack for RRSA</vt:lpstr>
      <vt:lpstr>Rights Respecting Schools Award: What’s it all about? </vt:lpstr>
      <vt:lpstr>PowerPoint Presentation</vt:lpstr>
      <vt:lpstr>PowerPoint Presentation</vt:lpstr>
      <vt:lpstr>PowerPoint Presentation</vt:lpstr>
      <vt:lpstr>Global Citizens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UUK POWERPOINT TEMPLATE</dc:title>
  <dc:creator>Katherine Fardell</dc:creator>
  <cp:lastModifiedBy>Samantha Bradey</cp:lastModifiedBy>
  <cp:revision>81</cp:revision>
  <dcterms:created xsi:type="dcterms:W3CDTF">2022-01-18T14:28:30Z</dcterms:created>
  <dcterms:modified xsi:type="dcterms:W3CDTF">2023-12-08T10:31:43Z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10300.0000000000</vt:lpwstr>
  </property>
  <property fmtid="{D5CDD505-2E9C-101B-9397-08002B2CF9AE}" pid="3" name="ContentTypeId">
    <vt:lpwstr>0x010100EBABA775576C094FB1EC29BF1B0EFAA5</vt:lpwstr>
  </property>
  <property fmtid="{D5CDD505-2E9C-101B-9397-08002B2CF9AE}" pid="4" name="MediaServiceImageTags">
    <vt:lpwstr/>
  </property>
</Properties>
</file>