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92" r:id="rId5"/>
    <p:sldId id="286" r:id="rId6"/>
    <p:sldId id="285" r:id="rId7"/>
    <p:sldId id="270" r:id="rId8"/>
    <p:sldId id="281" r:id="rId9"/>
    <p:sldId id="287" r:id="rId10"/>
    <p:sldId id="288" r:id="rId11"/>
    <p:sldId id="268" r:id="rId12"/>
    <p:sldId id="293" r:id="rId13"/>
    <p:sldId id="290" r:id="rId14"/>
    <p:sldId id="304" r:id="rId15"/>
    <p:sldId id="271" r:id="rId16"/>
    <p:sldId id="305" r:id="rId17"/>
    <p:sldId id="303"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293"/>
            <p14:sldId id="290"/>
            <p14:sldId id="304"/>
            <p14:sldId id="271"/>
            <p14:sldId id="305"/>
            <p14:sldId id="303"/>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37"/>
    <a:srgbClr val="FFFF00"/>
    <a:srgbClr val="00AEEF"/>
    <a:srgbClr val="FF9933"/>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D061A-7F78-5E57-D95A-8CBA9A766C56}" v="30" dt="2024-03-19T15:17:56.511"/>
    <p1510:client id="{E4B9FA2A-A08A-47DA-85D3-D83CDA582129}" v="8" dt="2024-03-19T15:15:23.817"/>
    <p1510:client id="{F95CC2A5-1557-B620-6D45-DF87CBE4D1F9}" v="1" dt="2024-03-19T19:37:06.402"/>
    <p1510:client id="{FBECBEFC-4E59-461D-97F0-96072F1C9A24}" v="8" dt="2024-03-20T11:45:35.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169" autoAdjust="0"/>
  </p:normalViewPr>
  <p:slideViewPr>
    <p:cSldViewPr snapToGrid="0">
      <p:cViewPr varScale="1">
        <p:scale>
          <a:sx n="37" d="100"/>
          <a:sy n="37" d="100"/>
        </p:scale>
        <p:origin x="1764" y="36"/>
      </p:cViewPr>
      <p:guideLst/>
    </p:cSldViewPr>
  </p:slideViewPr>
  <p:notesTextViewPr>
    <p:cViewPr>
      <p:scale>
        <a:sx n="1" d="1"/>
        <a:sy n="1" d="1"/>
      </p:scale>
      <p:origin x="0" y="-660"/>
    </p:cViewPr>
  </p:notesTextViewPr>
  <p:notesViewPr>
    <p:cSldViewPr snapToGrid="0">
      <p:cViewPr varScale="1">
        <p:scale>
          <a:sx n="79" d="100"/>
          <a:sy n="79" d="100"/>
        </p:scale>
        <p:origin x="181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radey" userId="S::samanthab@unicef.org.uk::41c99f15-9b87-403a-8456-1da8256f332b" providerId="AD" clId="Web-{115B85DB-7FE6-07E4-6F14-804D512A96CE}"/>
    <pc:docChg chg="modSld">
      <pc:chgData name="Samantha Bradey" userId="S::samanthab@unicef.org.uk::41c99f15-9b87-403a-8456-1da8256f332b" providerId="AD" clId="Web-{115B85DB-7FE6-07E4-6F14-804D512A96CE}" dt="2024-03-18T14:44:20.721" v="0" actId="20577"/>
      <pc:docMkLst>
        <pc:docMk/>
      </pc:docMkLst>
      <pc:sldChg chg="modSp">
        <pc:chgData name="Samantha Bradey" userId="S::samanthab@unicef.org.uk::41c99f15-9b87-403a-8456-1da8256f332b" providerId="AD" clId="Web-{115B85DB-7FE6-07E4-6F14-804D512A96CE}" dt="2024-03-18T14:44:20.721" v="0" actId="20577"/>
        <pc:sldMkLst>
          <pc:docMk/>
          <pc:sldMk cId="677462668" sldId="281"/>
        </pc:sldMkLst>
        <pc:spChg chg="mod">
          <ac:chgData name="Samantha Bradey" userId="S::samanthab@unicef.org.uk::41c99f15-9b87-403a-8456-1da8256f332b" providerId="AD" clId="Web-{115B85DB-7FE6-07E4-6F14-804D512A96CE}" dt="2024-03-18T14:44:20.721" v="0" actId="20577"/>
          <ac:spMkLst>
            <pc:docMk/>
            <pc:sldMk cId="677462668" sldId="281"/>
            <ac:spMk id="25" creationId="{CE51A27A-D83C-C914-3CF3-05BA5998D336}"/>
          </ac:spMkLst>
        </pc:spChg>
      </pc:sldChg>
    </pc:docChg>
  </pc:docChgLst>
  <pc:docChgLst>
    <pc:chgData name="Helen Trivers" userId="S::htrivers@unicef.org.uk::01c0b90d-8952-4913-9306-d7020156f283" providerId="AD" clId="Web-{99FD061A-7F78-5E57-D95A-8CBA9A766C56}"/>
    <pc:docChg chg="modSld">
      <pc:chgData name="Helen Trivers" userId="S::htrivers@unicef.org.uk::01c0b90d-8952-4913-9306-d7020156f283" providerId="AD" clId="Web-{99FD061A-7F78-5E57-D95A-8CBA9A766C56}" dt="2024-03-19T15:17:56.511" v="29" actId="20577"/>
      <pc:docMkLst>
        <pc:docMk/>
      </pc:docMkLst>
      <pc:sldChg chg="modSp">
        <pc:chgData name="Helen Trivers" userId="S::htrivers@unicef.org.uk::01c0b90d-8952-4913-9306-d7020156f283" providerId="AD" clId="Web-{99FD061A-7F78-5E57-D95A-8CBA9A766C56}" dt="2024-03-19T15:17:56.511" v="29" actId="20577"/>
        <pc:sldMkLst>
          <pc:docMk/>
          <pc:sldMk cId="1248567209" sldId="270"/>
        </pc:sldMkLst>
        <pc:spChg chg="mod">
          <ac:chgData name="Helen Trivers" userId="S::htrivers@unicef.org.uk::01c0b90d-8952-4913-9306-d7020156f283" providerId="AD" clId="Web-{99FD061A-7F78-5E57-D95A-8CBA9A766C56}" dt="2024-03-19T15:17:56.511" v="29" actId="20577"/>
          <ac:spMkLst>
            <pc:docMk/>
            <pc:sldMk cId="1248567209" sldId="270"/>
            <ac:spMk id="3" creationId="{316E67D6-ABF0-873B-5B00-6F586C03182F}"/>
          </ac:spMkLst>
        </pc:spChg>
      </pc:sldChg>
    </pc:docChg>
  </pc:docChgLst>
  <pc:docChgLst>
    <pc:chgData name="Samantha Bradey" userId="41c99f15-9b87-403a-8456-1da8256f332b" providerId="ADAL" clId="{FBECBEFC-4E59-461D-97F0-96072F1C9A24}"/>
    <pc:docChg chg="undo custSel modSld">
      <pc:chgData name="Samantha Bradey" userId="41c99f15-9b87-403a-8456-1da8256f332b" providerId="ADAL" clId="{FBECBEFC-4E59-461D-97F0-96072F1C9A24}" dt="2024-03-20T11:50:10.757" v="493" actId="20577"/>
      <pc:docMkLst>
        <pc:docMk/>
      </pc:docMkLst>
      <pc:sldChg chg="modSp mod">
        <pc:chgData name="Samantha Bradey" userId="41c99f15-9b87-403a-8456-1da8256f332b" providerId="ADAL" clId="{FBECBEFC-4E59-461D-97F0-96072F1C9A24}" dt="2024-03-20T11:37:15.795" v="175" actId="6549"/>
        <pc:sldMkLst>
          <pc:docMk/>
          <pc:sldMk cId="30056248" sldId="268"/>
        </pc:sldMkLst>
        <pc:spChg chg="mod">
          <ac:chgData name="Samantha Bradey" userId="41c99f15-9b87-403a-8456-1da8256f332b" providerId="ADAL" clId="{FBECBEFC-4E59-461D-97F0-96072F1C9A24}" dt="2024-03-20T11:37:15.795" v="175" actId="6549"/>
          <ac:spMkLst>
            <pc:docMk/>
            <pc:sldMk cId="30056248" sldId="268"/>
            <ac:spMk id="8" creationId="{25D64A00-2182-D471-1340-8F2FCB600A37}"/>
          </ac:spMkLst>
        </pc:spChg>
      </pc:sldChg>
      <pc:sldChg chg="modSp mod modNotesTx">
        <pc:chgData name="Samantha Bradey" userId="41c99f15-9b87-403a-8456-1da8256f332b" providerId="ADAL" clId="{FBECBEFC-4E59-461D-97F0-96072F1C9A24}" dt="2024-03-20T11:41:50.040" v="234" actId="6549"/>
        <pc:sldMkLst>
          <pc:docMk/>
          <pc:sldMk cId="1248567209" sldId="270"/>
        </pc:sldMkLst>
        <pc:spChg chg="mod">
          <ac:chgData name="Samantha Bradey" userId="41c99f15-9b87-403a-8456-1da8256f332b" providerId="ADAL" clId="{FBECBEFC-4E59-461D-97F0-96072F1C9A24}" dt="2024-03-20T11:41:50.040" v="234" actId="6549"/>
          <ac:spMkLst>
            <pc:docMk/>
            <pc:sldMk cId="1248567209" sldId="270"/>
            <ac:spMk id="3" creationId="{316E67D6-ABF0-873B-5B00-6F586C03182F}"/>
          </ac:spMkLst>
        </pc:spChg>
      </pc:sldChg>
      <pc:sldChg chg="modSp mod modNotesTx">
        <pc:chgData name="Samantha Bradey" userId="41c99f15-9b87-403a-8456-1da8256f332b" providerId="ADAL" clId="{FBECBEFC-4E59-461D-97F0-96072F1C9A24}" dt="2024-03-19T16:01:31.711" v="76" actId="20577"/>
        <pc:sldMkLst>
          <pc:docMk/>
          <pc:sldMk cId="2799702665" sldId="271"/>
        </pc:sldMkLst>
        <pc:spChg chg="mod">
          <ac:chgData name="Samantha Bradey" userId="41c99f15-9b87-403a-8456-1da8256f332b" providerId="ADAL" clId="{FBECBEFC-4E59-461D-97F0-96072F1C9A24}" dt="2024-03-19T16:00:50.162" v="69" actId="255"/>
          <ac:spMkLst>
            <pc:docMk/>
            <pc:sldMk cId="2799702665" sldId="271"/>
            <ac:spMk id="4" creationId="{7941FE24-1263-6F99-804A-B4A27B7A8009}"/>
          </ac:spMkLst>
        </pc:spChg>
        <pc:spChg chg="mod">
          <ac:chgData name="Samantha Bradey" userId="41c99f15-9b87-403a-8456-1da8256f332b" providerId="ADAL" clId="{FBECBEFC-4E59-461D-97F0-96072F1C9A24}" dt="2024-03-19T16:01:23.571" v="74" actId="1076"/>
          <ac:spMkLst>
            <pc:docMk/>
            <pc:sldMk cId="2799702665" sldId="271"/>
            <ac:spMk id="6" creationId="{B1684C5A-42DC-4F02-3F4A-7DB2BD1BDD21}"/>
          </ac:spMkLst>
        </pc:spChg>
        <pc:spChg chg="mod">
          <ac:chgData name="Samantha Bradey" userId="41c99f15-9b87-403a-8456-1da8256f332b" providerId="ADAL" clId="{FBECBEFC-4E59-461D-97F0-96072F1C9A24}" dt="2024-03-19T16:01:31.711" v="76" actId="20577"/>
          <ac:spMkLst>
            <pc:docMk/>
            <pc:sldMk cId="2799702665" sldId="271"/>
            <ac:spMk id="7" creationId="{AF172AB8-B6D0-FD96-C365-BBAB2E5AAE0A}"/>
          </ac:spMkLst>
        </pc:spChg>
      </pc:sldChg>
      <pc:sldChg chg="modSp mod delCm modNotesTx">
        <pc:chgData name="Samantha Bradey" userId="41c99f15-9b87-403a-8456-1da8256f332b" providerId="ADAL" clId="{FBECBEFC-4E59-461D-97F0-96072F1C9A24}" dt="2024-03-19T15:59:56.196" v="64" actId="207"/>
        <pc:sldMkLst>
          <pc:docMk/>
          <pc:sldMk cId="1825517791" sldId="273"/>
        </pc:sldMkLst>
        <pc:spChg chg="mod">
          <ac:chgData name="Samantha Bradey" userId="41c99f15-9b87-403a-8456-1da8256f332b" providerId="ADAL" clId="{FBECBEFC-4E59-461D-97F0-96072F1C9A24}" dt="2024-03-19T15:59:56.196" v="64" actId="207"/>
          <ac:spMkLst>
            <pc:docMk/>
            <pc:sldMk cId="1825517791" sldId="273"/>
            <ac:spMk id="2" creationId="{DF2AD8E1-8DB2-2B27-287E-B0F95E1BF01E}"/>
          </ac:spMkLst>
        </pc:spChg>
        <pc:extLst>
          <p:ext xmlns:p="http://schemas.openxmlformats.org/presentationml/2006/main" uri="{D6D511B9-2390-475A-947B-AFAB55BFBCF1}">
            <pc226:cmChg xmlns:pc226="http://schemas.microsoft.com/office/powerpoint/2022/06/main/command" chg="del">
              <pc226:chgData name="Samantha Bradey" userId="41c99f15-9b87-403a-8456-1da8256f332b" providerId="ADAL" clId="{FBECBEFC-4E59-461D-97F0-96072F1C9A24}" dt="2024-03-19T15:59:27.245" v="18"/>
              <pc2:cmMkLst xmlns:pc2="http://schemas.microsoft.com/office/powerpoint/2019/9/main/command">
                <pc:docMk/>
                <pc:sldMk cId="1825517791" sldId="273"/>
                <pc2:cmMk id="{96076920-7D97-4D0D-A0AF-BF59A5B67CCB}"/>
              </pc2:cmMkLst>
            </pc226:cmChg>
          </p:ext>
        </pc:extLst>
      </pc:sldChg>
      <pc:sldChg chg="modSp mod modNotesTx">
        <pc:chgData name="Samantha Bradey" userId="41c99f15-9b87-403a-8456-1da8256f332b" providerId="ADAL" clId="{FBECBEFC-4E59-461D-97F0-96072F1C9A24}" dt="2024-03-20T11:42:37.390" v="267" actId="6549"/>
        <pc:sldMkLst>
          <pc:docMk/>
          <pc:sldMk cId="677462668" sldId="281"/>
        </pc:sldMkLst>
        <pc:spChg chg="mod">
          <ac:chgData name="Samantha Bradey" userId="41c99f15-9b87-403a-8456-1da8256f332b" providerId="ADAL" clId="{FBECBEFC-4E59-461D-97F0-96072F1C9A24}" dt="2024-03-20T11:42:37.390" v="267" actId="6549"/>
          <ac:spMkLst>
            <pc:docMk/>
            <pc:sldMk cId="677462668" sldId="281"/>
            <ac:spMk id="25" creationId="{CE51A27A-D83C-C914-3CF3-05BA5998D336}"/>
          </ac:spMkLst>
        </pc:spChg>
      </pc:sldChg>
      <pc:sldChg chg="modSp mod modNotesTx">
        <pc:chgData name="Samantha Bradey" userId="41c99f15-9b87-403a-8456-1da8256f332b" providerId="ADAL" clId="{FBECBEFC-4E59-461D-97F0-96072F1C9A24}" dt="2024-03-20T11:41:03.603" v="187" actId="6549"/>
        <pc:sldMkLst>
          <pc:docMk/>
          <pc:sldMk cId="3067294865" sldId="285"/>
        </pc:sldMkLst>
        <pc:spChg chg="mod">
          <ac:chgData name="Samantha Bradey" userId="41c99f15-9b87-403a-8456-1da8256f332b" providerId="ADAL" clId="{FBECBEFC-4E59-461D-97F0-96072F1C9A24}" dt="2024-03-20T11:41:03.603" v="187" actId="6549"/>
          <ac:spMkLst>
            <pc:docMk/>
            <pc:sldMk cId="3067294865" sldId="285"/>
            <ac:spMk id="5" creationId="{01FC584A-600E-17FD-C6B0-D239F66A7042}"/>
          </ac:spMkLst>
        </pc:spChg>
      </pc:sldChg>
      <pc:sldChg chg="modSp mod">
        <pc:chgData name="Samantha Bradey" userId="41c99f15-9b87-403a-8456-1da8256f332b" providerId="ADAL" clId="{FBECBEFC-4E59-461D-97F0-96072F1C9A24}" dt="2024-03-20T11:33:17.849" v="121" actId="20577"/>
        <pc:sldMkLst>
          <pc:docMk/>
          <pc:sldMk cId="617598930" sldId="286"/>
        </pc:sldMkLst>
        <pc:spChg chg="mod">
          <ac:chgData name="Samantha Bradey" userId="41c99f15-9b87-403a-8456-1da8256f332b" providerId="ADAL" clId="{FBECBEFC-4E59-461D-97F0-96072F1C9A24}" dt="2024-03-20T11:33:17.849" v="121" actId="20577"/>
          <ac:spMkLst>
            <pc:docMk/>
            <pc:sldMk cId="617598930" sldId="286"/>
            <ac:spMk id="5" creationId="{896B6967-CA41-0841-2839-ED3AA3068632}"/>
          </ac:spMkLst>
        </pc:spChg>
      </pc:sldChg>
      <pc:sldChg chg="modSp mod modNotesTx">
        <pc:chgData name="Samantha Bradey" userId="41c99f15-9b87-403a-8456-1da8256f332b" providerId="ADAL" clId="{FBECBEFC-4E59-461D-97F0-96072F1C9A24}" dt="2024-03-19T16:04:42.333" v="104" actId="207"/>
        <pc:sldMkLst>
          <pc:docMk/>
          <pc:sldMk cId="2375892748" sldId="287"/>
        </pc:sldMkLst>
        <pc:spChg chg="mod">
          <ac:chgData name="Samantha Bradey" userId="41c99f15-9b87-403a-8456-1da8256f332b" providerId="ADAL" clId="{FBECBEFC-4E59-461D-97F0-96072F1C9A24}" dt="2024-03-19T16:04:42.333" v="104" actId="207"/>
          <ac:spMkLst>
            <pc:docMk/>
            <pc:sldMk cId="2375892748" sldId="287"/>
            <ac:spMk id="6" creationId="{01E887AD-C89D-4F09-6CEB-AE3415E66489}"/>
          </ac:spMkLst>
        </pc:spChg>
      </pc:sldChg>
      <pc:sldChg chg="addSp modSp mod modNotesTx">
        <pc:chgData name="Samantha Bradey" userId="41c99f15-9b87-403a-8456-1da8256f332b" providerId="ADAL" clId="{FBECBEFC-4E59-461D-97F0-96072F1C9A24}" dt="2024-03-20T11:47:34.103" v="473" actId="20577"/>
        <pc:sldMkLst>
          <pc:docMk/>
          <pc:sldMk cId="3664343257" sldId="288"/>
        </pc:sldMkLst>
        <pc:picChg chg="mod">
          <ac:chgData name="Samantha Bradey" userId="41c99f15-9b87-403a-8456-1da8256f332b" providerId="ADAL" clId="{FBECBEFC-4E59-461D-97F0-96072F1C9A24}" dt="2024-03-20T11:46:53.229" v="350" actId="555"/>
          <ac:picMkLst>
            <pc:docMk/>
            <pc:sldMk cId="3664343257" sldId="288"/>
            <ac:picMk id="3" creationId="{EF5EEB2D-DA07-E905-692F-0C17D900B8D4}"/>
          </ac:picMkLst>
        </pc:picChg>
        <pc:picChg chg="mod">
          <ac:chgData name="Samantha Bradey" userId="41c99f15-9b87-403a-8456-1da8256f332b" providerId="ADAL" clId="{FBECBEFC-4E59-461D-97F0-96072F1C9A24}" dt="2024-03-20T11:46:53.229" v="350" actId="555"/>
          <ac:picMkLst>
            <pc:docMk/>
            <pc:sldMk cId="3664343257" sldId="288"/>
            <ac:picMk id="4" creationId="{1A2BAC9E-3C96-C33F-EF6B-E89786952793}"/>
          </ac:picMkLst>
        </pc:picChg>
        <pc:picChg chg="add mod">
          <ac:chgData name="Samantha Bradey" userId="41c99f15-9b87-403a-8456-1da8256f332b" providerId="ADAL" clId="{FBECBEFC-4E59-461D-97F0-96072F1C9A24}" dt="2024-03-20T11:46:53.229" v="350" actId="555"/>
          <ac:picMkLst>
            <pc:docMk/>
            <pc:sldMk cId="3664343257" sldId="288"/>
            <ac:picMk id="5" creationId="{5B184549-48A0-72D7-D09A-CF64E0407BB1}"/>
          </ac:picMkLst>
        </pc:picChg>
        <pc:picChg chg="add mod">
          <ac:chgData name="Samantha Bradey" userId="41c99f15-9b87-403a-8456-1da8256f332b" providerId="ADAL" clId="{FBECBEFC-4E59-461D-97F0-96072F1C9A24}" dt="2024-03-20T11:46:53.229" v="350" actId="555"/>
          <ac:picMkLst>
            <pc:docMk/>
            <pc:sldMk cId="3664343257" sldId="288"/>
            <ac:picMk id="6" creationId="{77C4FB15-5E9B-8075-C806-3ADB6235707E}"/>
          </ac:picMkLst>
        </pc:picChg>
        <pc:picChg chg="add mod">
          <ac:chgData name="Samantha Bradey" userId="41c99f15-9b87-403a-8456-1da8256f332b" providerId="ADAL" clId="{FBECBEFC-4E59-461D-97F0-96072F1C9A24}" dt="2024-03-20T11:46:53.229" v="350" actId="555"/>
          <ac:picMkLst>
            <pc:docMk/>
            <pc:sldMk cId="3664343257" sldId="288"/>
            <ac:picMk id="7" creationId="{AA952871-D6A3-BD31-0B99-7EED90EC7B34}"/>
          </ac:picMkLst>
        </pc:picChg>
        <pc:picChg chg="mod">
          <ac:chgData name="Samantha Bradey" userId="41c99f15-9b87-403a-8456-1da8256f332b" providerId="ADAL" clId="{FBECBEFC-4E59-461D-97F0-96072F1C9A24}" dt="2024-03-20T11:46:53.229" v="350" actId="555"/>
          <ac:picMkLst>
            <pc:docMk/>
            <pc:sldMk cId="3664343257" sldId="288"/>
            <ac:picMk id="8" creationId="{9803AEFC-3BFC-1518-90A7-93F8E901741B}"/>
          </ac:picMkLst>
        </pc:picChg>
        <pc:picChg chg="mod">
          <ac:chgData name="Samantha Bradey" userId="41c99f15-9b87-403a-8456-1da8256f332b" providerId="ADAL" clId="{FBECBEFC-4E59-461D-97F0-96072F1C9A24}" dt="2024-03-20T11:46:53.229" v="350" actId="555"/>
          <ac:picMkLst>
            <pc:docMk/>
            <pc:sldMk cId="3664343257" sldId="288"/>
            <ac:picMk id="10" creationId="{4E8ED63B-ED11-E0B2-0D27-972564687CFB}"/>
          </ac:picMkLst>
        </pc:picChg>
        <pc:picChg chg="mod">
          <ac:chgData name="Samantha Bradey" userId="41c99f15-9b87-403a-8456-1da8256f332b" providerId="ADAL" clId="{FBECBEFC-4E59-461D-97F0-96072F1C9A24}" dt="2024-03-20T11:46:53.229" v="350" actId="555"/>
          <ac:picMkLst>
            <pc:docMk/>
            <pc:sldMk cId="3664343257" sldId="288"/>
            <ac:picMk id="12" creationId="{8EC015D0-467F-CC7C-0E4D-EC8F7A90F71F}"/>
          </ac:picMkLst>
        </pc:picChg>
      </pc:sldChg>
      <pc:sldChg chg="modSp mod modNotesTx">
        <pc:chgData name="Samantha Bradey" userId="41c99f15-9b87-403a-8456-1da8256f332b" providerId="ADAL" clId="{FBECBEFC-4E59-461D-97F0-96072F1C9A24}" dt="2024-03-19T16:03:01.803" v="99" actId="20577"/>
        <pc:sldMkLst>
          <pc:docMk/>
          <pc:sldMk cId="165604475" sldId="290"/>
        </pc:sldMkLst>
        <pc:spChg chg="mod">
          <ac:chgData name="Samantha Bradey" userId="41c99f15-9b87-403a-8456-1da8256f332b" providerId="ADAL" clId="{FBECBEFC-4E59-461D-97F0-96072F1C9A24}" dt="2024-03-19T16:03:01.803" v="99" actId="20577"/>
          <ac:spMkLst>
            <pc:docMk/>
            <pc:sldMk cId="165604475" sldId="290"/>
            <ac:spMk id="7" creationId="{6EE7F045-53C4-0C74-0D59-1812075397B7}"/>
          </ac:spMkLst>
        </pc:spChg>
        <pc:spChg chg="mod">
          <ac:chgData name="Samantha Bradey" userId="41c99f15-9b87-403a-8456-1da8256f332b" providerId="ADAL" clId="{FBECBEFC-4E59-461D-97F0-96072F1C9A24}" dt="2024-03-19T16:02:44.642" v="92" actId="255"/>
          <ac:spMkLst>
            <pc:docMk/>
            <pc:sldMk cId="165604475" sldId="290"/>
            <ac:spMk id="8" creationId="{1C0311CC-FF9B-9152-AD4B-73E7BEFCC0F4}"/>
          </ac:spMkLst>
        </pc:spChg>
        <pc:spChg chg="mod">
          <ac:chgData name="Samantha Bradey" userId="41c99f15-9b87-403a-8456-1da8256f332b" providerId="ADAL" clId="{FBECBEFC-4E59-461D-97F0-96072F1C9A24}" dt="2024-03-19T16:02:56.848" v="94" actId="14100"/>
          <ac:spMkLst>
            <pc:docMk/>
            <pc:sldMk cId="165604475" sldId="290"/>
            <ac:spMk id="9" creationId="{98441C42-84B9-461E-1D1D-BB49BE7DC194}"/>
          </ac:spMkLst>
        </pc:spChg>
      </pc:sldChg>
      <pc:sldChg chg="modNotesTx">
        <pc:chgData name="Samantha Bradey" userId="41c99f15-9b87-403a-8456-1da8256f332b" providerId="ADAL" clId="{FBECBEFC-4E59-461D-97F0-96072F1C9A24}" dt="2024-03-19T15:56:51.840" v="1" actId="113"/>
        <pc:sldMkLst>
          <pc:docMk/>
          <pc:sldMk cId="3553625616" sldId="292"/>
        </pc:sldMkLst>
      </pc:sldChg>
      <pc:sldChg chg="modSp mod">
        <pc:chgData name="Samantha Bradey" userId="41c99f15-9b87-403a-8456-1da8256f332b" providerId="ADAL" clId="{FBECBEFC-4E59-461D-97F0-96072F1C9A24}" dt="2024-03-20T11:48:34.541" v="474" actId="6549"/>
        <pc:sldMkLst>
          <pc:docMk/>
          <pc:sldMk cId="596626623" sldId="293"/>
        </pc:sldMkLst>
        <pc:spChg chg="mod">
          <ac:chgData name="Samantha Bradey" userId="41c99f15-9b87-403a-8456-1da8256f332b" providerId="ADAL" clId="{FBECBEFC-4E59-461D-97F0-96072F1C9A24}" dt="2024-03-20T11:48:34.541" v="474" actId="6549"/>
          <ac:spMkLst>
            <pc:docMk/>
            <pc:sldMk cId="596626623" sldId="293"/>
            <ac:spMk id="10" creationId="{782A21C6-0B36-6325-7CDC-257A54449A66}"/>
          </ac:spMkLst>
        </pc:spChg>
      </pc:sldChg>
      <pc:sldChg chg="modSp mod modNotesTx">
        <pc:chgData name="Samantha Bradey" userId="41c99f15-9b87-403a-8456-1da8256f332b" providerId="ADAL" clId="{FBECBEFC-4E59-461D-97F0-96072F1C9A24}" dt="2024-03-19T16:00:17.673" v="66" actId="12"/>
        <pc:sldMkLst>
          <pc:docMk/>
          <pc:sldMk cId="94848307" sldId="303"/>
        </pc:sldMkLst>
        <pc:spChg chg="mod">
          <ac:chgData name="Samantha Bradey" userId="41c99f15-9b87-403a-8456-1da8256f332b" providerId="ADAL" clId="{FBECBEFC-4E59-461D-97F0-96072F1C9A24}" dt="2024-03-19T16:00:17.673" v="66" actId="12"/>
          <ac:spMkLst>
            <pc:docMk/>
            <pc:sldMk cId="94848307" sldId="303"/>
            <ac:spMk id="3" creationId="{C9CECB8A-3857-83B9-A668-B8B78A59060A}"/>
          </ac:spMkLst>
        </pc:spChg>
      </pc:sldChg>
      <pc:sldChg chg="modSp mod modNotesTx">
        <pc:chgData name="Samantha Bradey" userId="41c99f15-9b87-403a-8456-1da8256f332b" providerId="ADAL" clId="{FBECBEFC-4E59-461D-97F0-96072F1C9A24}" dt="2024-03-20T11:50:10.757" v="493" actId="20577"/>
        <pc:sldMkLst>
          <pc:docMk/>
          <pc:sldMk cId="2757383254" sldId="304"/>
        </pc:sldMkLst>
        <pc:spChg chg="mod">
          <ac:chgData name="Samantha Bradey" userId="41c99f15-9b87-403a-8456-1da8256f332b" providerId="ADAL" clId="{FBECBEFC-4E59-461D-97F0-96072F1C9A24}" dt="2024-03-19T16:01:55.876" v="80" actId="1076"/>
          <ac:spMkLst>
            <pc:docMk/>
            <pc:sldMk cId="2757383254" sldId="304"/>
            <ac:spMk id="4" creationId="{6ACE45F4-8BE8-14B3-B975-A8DD99663B2E}"/>
          </ac:spMkLst>
        </pc:spChg>
      </pc:sldChg>
      <pc:sldChg chg="modSp mod modNotesTx">
        <pc:chgData name="Samantha Bradey" userId="41c99f15-9b87-403a-8456-1da8256f332b" providerId="ADAL" clId="{FBECBEFC-4E59-461D-97F0-96072F1C9A24}" dt="2024-03-19T16:00:30.880" v="67" actId="255"/>
        <pc:sldMkLst>
          <pc:docMk/>
          <pc:sldMk cId="1000149166" sldId="305"/>
        </pc:sldMkLst>
        <pc:spChg chg="mod">
          <ac:chgData name="Samantha Bradey" userId="41c99f15-9b87-403a-8456-1da8256f332b" providerId="ADAL" clId="{FBECBEFC-4E59-461D-97F0-96072F1C9A24}" dt="2024-03-19T16:00:30.880" v="67" actId="255"/>
          <ac:spMkLst>
            <pc:docMk/>
            <pc:sldMk cId="1000149166" sldId="305"/>
            <ac:spMk id="8" creationId="{65C97AB5-6721-8A1E-4CB3-237B9D0D658B}"/>
          </ac:spMkLst>
        </pc:spChg>
      </pc:sldChg>
    </pc:docChg>
  </pc:docChgLst>
  <pc:docChgLst>
    <pc:chgData name="Helen Trivers" userId="01c0b90d-8952-4913-9306-d7020156f283" providerId="ADAL" clId="{E4B9FA2A-A08A-47DA-85D3-D83CDA582129}"/>
    <pc:docChg chg="undo custSel modSld">
      <pc:chgData name="Helen Trivers" userId="01c0b90d-8952-4913-9306-d7020156f283" providerId="ADAL" clId="{E4B9FA2A-A08A-47DA-85D3-D83CDA582129}" dt="2024-03-19T15:15:47.937" v="959"/>
      <pc:docMkLst>
        <pc:docMk/>
      </pc:docMkLst>
      <pc:sldChg chg="modSp mod">
        <pc:chgData name="Helen Trivers" userId="01c0b90d-8952-4913-9306-d7020156f283" providerId="ADAL" clId="{E4B9FA2A-A08A-47DA-85D3-D83CDA582129}" dt="2024-03-19T15:04:34.038" v="469" actId="20577"/>
        <pc:sldMkLst>
          <pc:docMk/>
          <pc:sldMk cId="30056248" sldId="268"/>
        </pc:sldMkLst>
        <pc:spChg chg="mod">
          <ac:chgData name="Helen Trivers" userId="01c0b90d-8952-4913-9306-d7020156f283" providerId="ADAL" clId="{E4B9FA2A-A08A-47DA-85D3-D83CDA582129}" dt="2024-03-19T15:04:10.907" v="467" actId="20577"/>
          <ac:spMkLst>
            <pc:docMk/>
            <pc:sldMk cId="30056248" sldId="268"/>
            <ac:spMk id="3" creationId="{D795E4B6-838B-EB4E-BE98-33E79F1EFA72}"/>
          </ac:spMkLst>
        </pc:spChg>
        <pc:spChg chg="mod">
          <ac:chgData name="Helen Trivers" userId="01c0b90d-8952-4913-9306-d7020156f283" providerId="ADAL" clId="{E4B9FA2A-A08A-47DA-85D3-D83CDA582129}" dt="2024-03-19T15:04:34.038" v="469" actId="20577"/>
          <ac:spMkLst>
            <pc:docMk/>
            <pc:sldMk cId="30056248" sldId="268"/>
            <ac:spMk id="8" creationId="{25D64A00-2182-D471-1340-8F2FCB600A37}"/>
          </ac:spMkLst>
        </pc:spChg>
      </pc:sldChg>
      <pc:sldChg chg="modSp mod modNotesTx">
        <pc:chgData name="Helen Trivers" userId="01c0b90d-8952-4913-9306-d7020156f283" providerId="ADAL" clId="{E4B9FA2A-A08A-47DA-85D3-D83CDA582129}" dt="2024-03-19T14:59:53.336" v="215"/>
        <pc:sldMkLst>
          <pc:docMk/>
          <pc:sldMk cId="1248567209" sldId="270"/>
        </pc:sldMkLst>
        <pc:spChg chg="mod">
          <ac:chgData name="Helen Trivers" userId="01c0b90d-8952-4913-9306-d7020156f283" providerId="ADAL" clId="{E4B9FA2A-A08A-47DA-85D3-D83CDA582129}" dt="2024-03-19T14:59:39.392" v="212" actId="1076"/>
          <ac:spMkLst>
            <pc:docMk/>
            <pc:sldMk cId="1248567209" sldId="270"/>
            <ac:spMk id="3" creationId="{316E67D6-ABF0-873B-5B00-6F586C03182F}"/>
          </ac:spMkLst>
        </pc:spChg>
      </pc:sldChg>
      <pc:sldChg chg="modSp mod modNotesTx">
        <pc:chgData name="Helen Trivers" userId="01c0b90d-8952-4913-9306-d7020156f283" providerId="ADAL" clId="{E4B9FA2A-A08A-47DA-85D3-D83CDA582129}" dt="2024-03-19T15:14:22.429" v="955" actId="20577"/>
        <pc:sldMkLst>
          <pc:docMk/>
          <pc:sldMk cId="2799702665" sldId="271"/>
        </pc:sldMkLst>
        <pc:spChg chg="mod">
          <ac:chgData name="Helen Trivers" userId="01c0b90d-8952-4913-9306-d7020156f283" providerId="ADAL" clId="{E4B9FA2A-A08A-47DA-85D3-D83CDA582129}" dt="2024-03-19T15:10:11.649" v="485"/>
          <ac:spMkLst>
            <pc:docMk/>
            <pc:sldMk cId="2799702665" sldId="271"/>
            <ac:spMk id="4" creationId="{7941FE24-1263-6F99-804A-B4A27B7A8009}"/>
          </ac:spMkLst>
        </pc:spChg>
        <pc:spChg chg="mod">
          <ac:chgData name="Helen Trivers" userId="01c0b90d-8952-4913-9306-d7020156f283" providerId="ADAL" clId="{E4B9FA2A-A08A-47DA-85D3-D83CDA582129}" dt="2024-03-19T15:10:31.706" v="488"/>
          <ac:spMkLst>
            <pc:docMk/>
            <pc:sldMk cId="2799702665" sldId="271"/>
            <ac:spMk id="6" creationId="{B1684C5A-42DC-4F02-3F4A-7DB2BD1BDD21}"/>
          </ac:spMkLst>
        </pc:spChg>
      </pc:sldChg>
      <pc:sldChg chg="modCm">
        <pc:chgData name="Helen Trivers" userId="01c0b90d-8952-4913-9306-d7020156f283" providerId="ADAL" clId="{E4B9FA2A-A08A-47DA-85D3-D83CDA582129}" dt="2024-03-19T15:15:47.937" v="959"/>
        <pc:sldMkLst>
          <pc:docMk/>
          <pc:sldMk cId="1825517791" sldId="273"/>
        </pc:sldMkLst>
        <pc:extLst>
          <p:ext xmlns:p="http://schemas.openxmlformats.org/presentationml/2006/main" uri="{D6D511B9-2390-475A-947B-AFAB55BFBCF1}">
            <pc226:cmChg xmlns:pc226="http://schemas.microsoft.com/office/powerpoint/2022/06/main/command" chg="">
              <pc226:chgData name="Helen Trivers" userId="01c0b90d-8952-4913-9306-d7020156f283" providerId="ADAL" clId="{E4B9FA2A-A08A-47DA-85D3-D83CDA582129}" dt="2024-03-19T15:15:47.937" v="959"/>
              <pc2:cmMkLst xmlns:pc2="http://schemas.microsoft.com/office/powerpoint/2019/9/main/command">
                <pc:docMk/>
                <pc:sldMk cId="1825517791" sldId="273"/>
                <pc2:cmMk id="{96076920-7D97-4D0D-A0AF-BF59A5B67CCB}"/>
              </pc2:cmMkLst>
              <pc226:cmRplyChg chg="add">
                <pc226:chgData name="Helen Trivers" userId="01c0b90d-8952-4913-9306-d7020156f283" providerId="ADAL" clId="{E4B9FA2A-A08A-47DA-85D3-D83CDA582129}" dt="2024-03-19T15:15:47.937" v="959"/>
                <pc2:cmRplyMkLst xmlns:pc2="http://schemas.microsoft.com/office/powerpoint/2019/9/main/command">
                  <pc:docMk/>
                  <pc:sldMk cId="1825517791" sldId="273"/>
                  <pc2:cmMk id="{96076920-7D97-4D0D-A0AF-BF59A5B67CCB}"/>
                  <pc2:cmRplyMk id="{B369ECFA-E3E5-4A12-9ED1-93CAD2864F3A}"/>
                </pc2:cmRplyMkLst>
              </pc226:cmRplyChg>
            </pc226:cmChg>
          </p:ext>
        </pc:extLst>
      </pc:sldChg>
      <pc:sldChg chg="modSp mod">
        <pc:chgData name="Helen Trivers" userId="01c0b90d-8952-4913-9306-d7020156f283" providerId="ADAL" clId="{E4B9FA2A-A08A-47DA-85D3-D83CDA582129}" dt="2024-03-19T15:00:37.972" v="217" actId="14100"/>
        <pc:sldMkLst>
          <pc:docMk/>
          <pc:sldMk cId="677462668" sldId="281"/>
        </pc:sldMkLst>
        <pc:spChg chg="mod">
          <ac:chgData name="Helen Trivers" userId="01c0b90d-8952-4913-9306-d7020156f283" providerId="ADAL" clId="{E4B9FA2A-A08A-47DA-85D3-D83CDA582129}" dt="2024-03-19T15:00:37.972" v="217" actId="14100"/>
          <ac:spMkLst>
            <pc:docMk/>
            <pc:sldMk cId="677462668" sldId="281"/>
            <ac:spMk id="25" creationId="{CE51A27A-D83C-C914-3CF3-05BA5998D336}"/>
          </ac:spMkLst>
        </pc:spChg>
      </pc:sldChg>
      <pc:sldChg chg="modSp mod">
        <pc:chgData name="Helen Trivers" userId="01c0b90d-8952-4913-9306-d7020156f283" providerId="ADAL" clId="{E4B9FA2A-A08A-47DA-85D3-D83CDA582129}" dt="2024-03-19T14:57:17.039" v="0"/>
        <pc:sldMkLst>
          <pc:docMk/>
          <pc:sldMk cId="3067294865" sldId="285"/>
        </pc:sldMkLst>
        <pc:spChg chg="mod">
          <ac:chgData name="Helen Trivers" userId="01c0b90d-8952-4913-9306-d7020156f283" providerId="ADAL" clId="{E4B9FA2A-A08A-47DA-85D3-D83CDA582129}" dt="2024-03-19T14:57:17.039" v="0"/>
          <ac:spMkLst>
            <pc:docMk/>
            <pc:sldMk cId="3067294865" sldId="285"/>
            <ac:spMk id="5" creationId="{01FC584A-600E-17FD-C6B0-D239F66A7042}"/>
          </ac:spMkLst>
        </pc:spChg>
      </pc:sldChg>
      <pc:sldChg chg="modSp mod modNotesTx">
        <pc:chgData name="Helen Trivers" userId="01c0b90d-8952-4913-9306-d7020156f283" providerId="ADAL" clId="{E4B9FA2A-A08A-47DA-85D3-D83CDA582129}" dt="2024-03-19T15:02:55.582" v="463" actId="20577"/>
        <pc:sldMkLst>
          <pc:docMk/>
          <pc:sldMk cId="2375892748" sldId="287"/>
        </pc:sldMkLst>
        <pc:spChg chg="mod">
          <ac:chgData name="Helen Trivers" userId="01c0b90d-8952-4913-9306-d7020156f283" providerId="ADAL" clId="{E4B9FA2A-A08A-47DA-85D3-D83CDA582129}" dt="2024-03-19T15:02:01.955" v="223" actId="207"/>
          <ac:spMkLst>
            <pc:docMk/>
            <pc:sldMk cId="2375892748" sldId="287"/>
            <ac:spMk id="6" creationId="{01E887AD-C89D-4F09-6CEB-AE3415E66489}"/>
          </ac:spMkLst>
        </pc:spChg>
      </pc:sldChg>
      <pc:sldChg chg="modSp mod modNotesTx">
        <pc:chgData name="Helen Trivers" userId="01c0b90d-8952-4913-9306-d7020156f283" providerId="ADAL" clId="{E4B9FA2A-A08A-47DA-85D3-D83CDA582129}" dt="2024-03-19T15:03:55.520" v="466"/>
        <pc:sldMkLst>
          <pc:docMk/>
          <pc:sldMk cId="3664343257" sldId="288"/>
        </pc:sldMkLst>
        <pc:spChg chg="mod">
          <ac:chgData name="Helen Trivers" userId="01c0b90d-8952-4913-9306-d7020156f283" providerId="ADAL" clId="{E4B9FA2A-A08A-47DA-85D3-D83CDA582129}" dt="2024-03-19T15:03:28.334" v="465"/>
          <ac:spMkLst>
            <pc:docMk/>
            <pc:sldMk cId="3664343257" sldId="288"/>
            <ac:spMk id="27" creationId="{A2973906-91E1-163B-FDD1-A5F581B7B9A6}"/>
          </ac:spMkLst>
        </pc:spChg>
      </pc:sldChg>
      <pc:sldChg chg="modSp mod modNotesTx">
        <pc:chgData name="Helen Trivers" userId="01c0b90d-8952-4913-9306-d7020156f283" providerId="ADAL" clId="{E4B9FA2A-A08A-47DA-85D3-D83CDA582129}" dt="2024-03-19T15:08:41.404" v="479"/>
        <pc:sldMkLst>
          <pc:docMk/>
          <pc:sldMk cId="165604475" sldId="290"/>
        </pc:sldMkLst>
        <pc:spChg chg="mod">
          <ac:chgData name="Helen Trivers" userId="01c0b90d-8952-4913-9306-d7020156f283" providerId="ADAL" clId="{E4B9FA2A-A08A-47DA-85D3-D83CDA582129}" dt="2024-03-19T15:07:06.740" v="471"/>
          <ac:spMkLst>
            <pc:docMk/>
            <pc:sldMk cId="165604475" sldId="290"/>
            <ac:spMk id="7" creationId="{6EE7F045-53C4-0C74-0D59-1812075397B7}"/>
          </ac:spMkLst>
        </pc:spChg>
        <pc:spChg chg="mod">
          <ac:chgData name="Helen Trivers" userId="01c0b90d-8952-4913-9306-d7020156f283" providerId="ADAL" clId="{E4B9FA2A-A08A-47DA-85D3-D83CDA582129}" dt="2024-03-19T15:07:50.712" v="474" actId="14100"/>
          <ac:spMkLst>
            <pc:docMk/>
            <pc:sldMk cId="165604475" sldId="290"/>
            <ac:spMk id="8" creationId="{1C0311CC-FF9B-9152-AD4B-73E7BEFCC0F4}"/>
          </ac:spMkLst>
        </pc:spChg>
        <pc:spChg chg="mod">
          <ac:chgData name="Helen Trivers" userId="01c0b90d-8952-4913-9306-d7020156f283" providerId="ADAL" clId="{E4B9FA2A-A08A-47DA-85D3-D83CDA582129}" dt="2024-03-19T15:08:21.888" v="478" actId="255"/>
          <ac:spMkLst>
            <pc:docMk/>
            <pc:sldMk cId="165604475" sldId="290"/>
            <ac:spMk id="9" creationId="{98441C42-84B9-461E-1D1D-BB49BE7DC194}"/>
          </ac:spMkLst>
        </pc:spChg>
      </pc:sldChg>
      <pc:sldChg chg="modSp mod">
        <pc:chgData name="Helen Trivers" userId="01c0b90d-8952-4913-9306-d7020156f283" providerId="ADAL" clId="{E4B9FA2A-A08A-47DA-85D3-D83CDA582129}" dt="2024-03-19T15:06:14.138" v="470" actId="948"/>
        <pc:sldMkLst>
          <pc:docMk/>
          <pc:sldMk cId="596626623" sldId="293"/>
        </pc:sldMkLst>
        <pc:spChg chg="mod">
          <ac:chgData name="Helen Trivers" userId="01c0b90d-8952-4913-9306-d7020156f283" providerId="ADAL" clId="{E4B9FA2A-A08A-47DA-85D3-D83CDA582129}" dt="2024-03-19T15:06:14.138" v="470" actId="948"/>
          <ac:spMkLst>
            <pc:docMk/>
            <pc:sldMk cId="596626623" sldId="293"/>
            <ac:spMk id="10" creationId="{782A21C6-0B36-6325-7CDC-257A54449A66}"/>
          </ac:spMkLst>
        </pc:spChg>
      </pc:sldChg>
      <pc:sldChg chg="modSp mod modNotesTx">
        <pc:chgData name="Helen Trivers" userId="01c0b90d-8952-4913-9306-d7020156f283" providerId="ADAL" clId="{E4B9FA2A-A08A-47DA-85D3-D83CDA582129}" dt="2024-03-19T15:09:50.466" v="484"/>
        <pc:sldMkLst>
          <pc:docMk/>
          <pc:sldMk cId="2757383254" sldId="304"/>
        </pc:sldMkLst>
        <pc:spChg chg="mod">
          <ac:chgData name="Helen Trivers" userId="01c0b90d-8952-4913-9306-d7020156f283" providerId="ADAL" clId="{E4B9FA2A-A08A-47DA-85D3-D83CDA582129}" dt="2024-03-19T15:08:58.161" v="483" actId="20577"/>
          <ac:spMkLst>
            <pc:docMk/>
            <pc:sldMk cId="2757383254" sldId="304"/>
            <ac:spMk id="4" creationId="{6ACE45F4-8BE8-14B3-B975-A8DD99663B2E}"/>
          </ac:spMkLst>
        </pc:spChg>
      </pc:sldChg>
      <pc:sldChg chg="modSp mod modNotesTx">
        <pc:chgData name="Helen Trivers" userId="01c0b90d-8952-4913-9306-d7020156f283" providerId="ADAL" clId="{E4B9FA2A-A08A-47DA-85D3-D83CDA582129}" dt="2024-03-19T15:15:25.168" v="958"/>
        <pc:sldMkLst>
          <pc:docMk/>
          <pc:sldMk cId="1000149166" sldId="305"/>
        </pc:sldMkLst>
        <pc:spChg chg="mod">
          <ac:chgData name="Helen Trivers" userId="01c0b90d-8952-4913-9306-d7020156f283" providerId="ADAL" clId="{E4B9FA2A-A08A-47DA-85D3-D83CDA582129}" dt="2024-03-19T15:14:55.530" v="956"/>
          <ac:spMkLst>
            <pc:docMk/>
            <pc:sldMk cId="1000149166" sldId="305"/>
            <ac:spMk id="2" creationId="{D4E01AB4-7EBD-3B47-7A47-CDDD82E721A0}"/>
          </ac:spMkLst>
        </pc:spChg>
        <pc:spChg chg="mod">
          <ac:chgData name="Helen Trivers" userId="01c0b90d-8952-4913-9306-d7020156f283" providerId="ADAL" clId="{E4B9FA2A-A08A-47DA-85D3-D83CDA582129}" dt="2024-03-19T15:15:06.556" v="957"/>
          <ac:spMkLst>
            <pc:docMk/>
            <pc:sldMk cId="1000149166" sldId="305"/>
            <ac:spMk id="5" creationId="{947A3202-8B3B-3C74-E166-FD27996AB851}"/>
          </ac:spMkLst>
        </pc:spChg>
      </pc:sldChg>
    </pc:docChg>
  </pc:docChgLst>
  <pc:docChgLst>
    <pc:chgData name="Martin Russell" userId="S::martinr@unicef.org.uk::a3a2a494-309d-4d02-9201-5320153f7240" providerId="AD" clId="Web-{F95CC2A5-1557-B620-6D45-DF87CBE4D1F9}"/>
    <pc:docChg chg="modSld">
      <pc:chgData name="Martin Russell" userId="S::martinr@unicef.org.uk::a3a2a494-309d-4d02-9201-5320153f7240" providerId="AD" clId="Web-{F95CC2A5-1557-B620-6D45-DF87CBE4D1F9}" dt="2024-03-19T19:18:55.921" v="3"/>
      <pc:docMkLst>
        <pc:docMk/>
      </pc:docMkLst>
      <pc:sldChg chg="modNotes">
        <pc:chgData name="Martin Russell" userId="S::martinr@unicef.org.uk::a3a2a494-309d-4d02-9201-5320153f7240" providerId="AD" clId="Web-{F95CC2A5-1557-B620-6D45-DF87CBE4D1F9}" dt="2024-03-19T19:18:55.921" v="3"/>
        <pc:sldMkLst>
          <pc:docMk/>
          <pc:sldMk cId="165604475" sldId="2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3/20/2024</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Arial" panose="020B0604020202020204" pitchFamily="34" charset="0"/>
                <a:ea typeface="Calibri" panose="020F0502020204030204" pitchFamily="34" charset="0"/>
                <a:cs typeface="Arial" panose="020B0604020202020204" pitchFamily="34" charset="0"/>
              </a:rPr>
              <a:t>Image credit: UNICEFUK/DAWE</a:t>
            </a:r>
          </a:p>
          <a:p>
            <a:endParaRPr lang="en-GB" sz="1800" b="0" dirty="0">
              <a:effectLst/>
              <a:latin typeface="Arial" panose="020B0604020202020204" pitchFamily="34" charset="0"/>
              <a:ea typeface="Calibri" panose="020F0502020204030204" pitchFamily="34" charset="0"/>
              <a:cs typeface="Arial" panose="020B0604020202020204" pitchFamily="34" charset="0"/>
            </a:endParaRPr>
          </a:p>
          <a:p>
            <a:r>
              <a:rPr lang="en-GB" sz="1800" b="0" dirty="0">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p>
          <a:p>
            <a:endParaRPr lang="en-GB" sz="1800" b="1" dirty="0">
              <a:effectLs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dirty="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action plan/evidence. </a:t>
            </a:r>
          </a:p>
          <a:p>
            <a:endParaRPr lang="en-GB" sz="1800" b="0" i="0" dirty="0">
              <a:solidFill>
                <a:srgbClr val="000000"/>
              </a:solidFill>
              <a:effectLst/>
              <a:latin typeface="Arial" panose="020B0604020202020204" pitchFamily="34" charset="0"/>
              <a:cs typeface="Arial" panose="020B0604020202020204" pitchFamily="34" charset="0"/>
            </a:endParaRPr>
          </a:p>
          <a:p>
            <a:pPr marL="342900" indent="-342900">
              <a:buFontTx/>
              <a:buAutoNum type="arabicPeriod"/>
              <a:defRPr/>
            </a:pPr>
            <a:r>
              <a:rPr lang="en-GB" sz="1800" b="0" i="0" dirty="0">
                <a:solidFill>
                  <a:srgbClr val="000000"/>
                </a:solidFill>
                <a:effectLst/>
                <a:latin typeface="Arial"/>
                <a:cs typeface="Arial"/>
              </a:rPr>
              <a:t>Are there differences in the relationships between different staff groups and pupils e.g. lunchtime staff and pupils,</a:t>
            </a:r>
            <a:r>
              <a:rPr lang="en-GB" sz="1800" dirty="0">
                <a:solidFill>
                  <a:srgbClr val="000000"/>
                </a:solidFill>
                <a:latin typeface="Arial"/>
                <a:cs typeface="Arial"/>
              </a:rPr>
              <a:t> </a:t>
            </a:r>
            <a:r>
              <a:rPr lang="en-GB" sz="1800" b="0" i="0" dirty="0">
                <a:solidFill>
                  <a:srgbClr val="000000"/>
                </a:solidFill>
                <a:effectLst/>
                <a:latin typeface="Arial"/>
                <a:cs typeface="Arial"/>
              </a:rPr>
              <a:t> </a:t>
            </a:r>
            <a:r>
              <a:rPr lang="en-GB" sz="1800" dirty="0">
                <a:solidFill>
                  <a:srgbClr val="000000"/>
                </a:solidFill>
                <a:latin typeface="Arial"/>
                <a:cs typeface="Arial"/>
              </a:rPr>
              <a:t>other support</a:t>
            </a:r>
            <a:r>
              <a:rPr lang="en-GB" sz="1800" b="0" i="0" dirty="0">
                <a:solidFill>
                  <a:srgbClr val="000000"/>
                </a:solidFill>
                <a:effectLst/>
                <a:latin typeface="Arial"/>
                <a:cs typeface="Arial"/>
              </a:rPr>
              <a:t> staff and pupils? What’s going well and what could be even better?</a:t>
            </a:r>
            <a:r>
              <a:rPr lang="en-GB" sz="1800" dirty="0">
                <a:solidFill>
                  <a:srgbClr val="000000"/>
                </a:solidFill>
                <a:latin typeface="Arial"/>
                <a:cs typeface="Arial"/>
              </a:rPr>
              <a:t> </a:t>
            </a:r>
            <a:endParaRPr lang="en-GB" sz="1800" b="0" i="0" dirty="0">
              <a:solidFill>
                <a:srgbClr val="000000"/>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dirty="0">
                <a:solidFill>
                  <a:srgbClr val="000000"/>
                </a:solidFill>
                <a:effectLst/>
                <a:latin typeface="Arial" panose="020B0604020202020204" pitchFamily="34" charset="0"/>
                <a:cs typeface="Arial" panose="020B0604020202020204" pitchFamily="34" charset="0"/>
              </a:rPr>
              <a:t>Encourage staff to think of ways in which they can find out what pupils actually think rather than just speculate. Some schools use surveys and/or focus groups. It is important to be open to suggestions and honest feedback from all parties. Again, encourage reflection on the different groups of staff (teachers, teaching assistants, office staff, lunchtime staff) and how pupils might view these relationships.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dirty="0">
                <a:solidFill>
                  <a:srgbClr val="000000"/>
                </a:solidFill>
                <a:effectLst/>
                <a:latin typeface="Arial" panose="020B0604020202020204" pitchFamily="34" charset="0"/>
                <a:cs typeface="Arial" panose="020B0604020202020204" pitchFamily="34" charset="0"/>
              </a:rPr>
              <a:t>Encourage staff to share examples from life in school and think about how it would feel from a child’s perspective. Do these examples help to support positive relationships throughout school? This links closely to the idea of dignity which is a focus for April’s Spotlight.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To support your discussions on this topic, please make use of our staff discussion handout on respectful relationships and RRSA: https://www.unicef.org.uk/rights-respecting-schools/resources/teaching-resources/guidance-assemblies-lessons/respectful-relationships-and-rrsa/</a:t>
            </a:r>
          </a:p>
          <a:p>
            <a:endParaRPr lang="en-GB" sz="1800" b="0" i="0" dirty="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dirty="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action plan/evidence. </a:t>
            </a:r>
          </a:p>
          <a:p>
            <a:endParaRPr lang="en-GB" sz="1800" b="0" i="0" dirty="0">
              <a:solidFill>
                <a:srgbClr val="000000"/>
              </a:solidFill>
              <a:effectLst/>
              <a:latin typeface="Arial" panose="020B0604020202020204" pitchFamily="34" charset="0"/>
              <a:cs typeface="Arial" panose="020B0604020202020204" pitchFamily="34" charset="0"/>
            </a:endParaRP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4. Policies are an important tool in ensuring consistency. Encourage staff to think about how policies are created and if children and young people’s voices are included in the process. Are policies being followed consistently? If not, how could you encourage this? </a:t>
            </a:r>
            <a:r>
              <a:rPr lang="en-GB" sz="1800" b="0" i="0">
                <a:solidFill>
                  <a:srgbClr val="000000"/>
                </a:solidFill>
                <a:effectLst/>
                <a:latin typeface="Arial" panose="020B0604020202020204" pitchFamily="34" charset="0"/>
                <a:cs typeface="Arial" panose="020B0604020202020204" pitchFamily="34" charset="0"/>
              </a:rPr>
              <a:t>Are support </a:t>
            </a:r>
            <a:r>
              <a:rPr lang="en-GB" sz="1800" b="0" i="0" dirty="0">
                <a:solidFill>
                  <a:srgbClr val="000000"/>
                </a:solidFill>
                <a:effectLst/>
                <a:latin typeface="Arial" panose="020B0604020202020204" pitchFamily="34" charset="0"/>
                <a:cs typeface="Arial" panose="020B0604020202020204" pitchFamily="34" charset="0"/>
              </a:rPr>
              <a:t>staff given the support and guidance needed to encourage a consistent approach?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5. Is everyone clear on your relationships/behaviour policy and practices? Have pupils been involved in developing or reviewing this? How do you know what pupils’ views about it are?  Does it link to articles of the CRC? How might you do this and who might be involved?   </a:t>
            </a:r>
          </a:p>
          <a:p>
            <a:endParaRPr lang="en-GB" sz="1800" b="0" i="0" dirty="0">
              <a:solidFill>
                <a:srgbClr val="000000"/>
              </a:solidFill>
              <a:effectLst/>
              <a:latin typeface="Arial" panose="020B0604020202020204" pitchFamily="34" charset="0"/>
              <a:cs typeface="Arial" panose="020B0604020202020204" pitchFamily="34" charset="0"/>
            </a:endParaRPr>
          </a:p>
          <a:p>
            <a:r>
              <a:rPr lang="en-GB" sz="1800" b="0" i="0" dirty="0">
                <a:solidFill>
                  <a:srgbClr val="000000"/>
                </a:solidFill>
                <a:effectLst/>
                <a:latin typeface="Arial" panose="020B0604020202020204" pitchFamily="34" charset="0"/>
                <a:cs typeface="Arial" panose="020B0604020202020204" pitchFamily="34" charset="0"/>
              </a:rPr>
              <a:t>6. Encourage staff to think about the experiences of children and young people in their school each day. How do you think children and young people feel about their interactions with adults? Is it positive? Is there room for improvement? Are children and young people treated with dignity? (Note ‘dignity’ is the focus for April’s Spotlight)</a:t>
            </a:r>
          </a:p>
          <a:p>
            <a:endParaRPr lang="en-GB" sz="1800" b="0" i="0" dirty="0">
              <a:solidFill>
                <a:srgbClr val="000000"/>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To support your discussions on this topic, please make use of our staff discussion handout on respectful relationships and RRSA: https://www.unicef.org.uk/rights-respecting-schools/resources/teaching-resources/guidance-assemblies-lessons/respectful-relationships-and-rrsa/</a:t>
            </a:r>
          </a:p>
          <a:p>
            <a:endParaRPr lang="en-GB" sz="1800" b="0" i="0" dirty="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3082483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Arial" panose="020B0604020202020204" pitchFamily="34" charset="0"/>
              </a:rPr>
              <a:t>Presenter notes: There are six suggestions for activities. Depending on the time you have available, </a:t>
            </a:r>
            <a:r>
              <a:rPr lang="en-GB" sz="1800" b="0" i="0" dirty="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Activity 1: Some schools use surveys or focus groups to do this. This might be an area that your Steering Group could lead on. </a:t>
            </a:r>
            <a:r>
              <a:rPr lang="en-GB" sz="1800" dirty="0">
                <a:solidFill>
                  <a:srgbClr val="0070C0"/>
                </a:solidFill>
                <a:effectLst/>
                <a:latin typeface="Arial" panose="020B0604020202020204" pitchFamily="34" charset="0"/>
                <a:cs typeface="Arial" panose="020B0604020202020204" pitchFamily="34" charset="0"/>
              </a:rPr>
              <a:t>You could extend this to finding out the views of parents and carers/visitors to the school/local residents .</a:t>
            </a:r>
            <a:r>
              <a:rPr lang="en-GB"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Once you have feedback from pupils and staff, think about how you could address any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70C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70C0"/>
                </a:solidFill>
                <a:effectLst/>
                <a:latin typeface="Arial" panose="020B0604020202020204" pitchFamily="34" charset="0"/>
                <a:cs typeface="Arial" panose="020B0604020202020204" pitchFamily="34" charset="0"/>
              </a:rPr>
              <a:t>Activity 2: This document outlines some of the many ways Rights Respecting Schools have strengthened and celebrated positive relationships linked to rights. Your colleagues can use this document as a starting point for discussions about your current strengths and areas for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r>
              <a:rPr lang="en-GB" sz="1800" dirty="0">
                <a:latin typeface="Arial" panose="020B0604020202020204" pitchFamily="34" charset="0"/>
                <a:cs typeface="Arial" panose="020B0604020202020204" pitchFamily="34" charset="0"/>
              </a:rPr>
              <a:t>Activity 3: This could be done privately or you could share experiences if people are open to this.</a:t>
            </a:r>
            <a:endParaRPr lang="en-GB" sz="1200" b="0" dirty="0">
              <a:effectLst/>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endParaRPr lang="en-GB" sz="1200"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There are six suggestions for activities. Depending on the time you have available, </a:t>
            </a:r>
            <a:r>
              <a:rPr lang="en-GB" sz="1800" b="0" i="0" dirty="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Activity 4: Many schools have rights based class charters and some also have charters for areas such as playgrounds or lunch halls. Many secondary schools create whole-school charters. Please note that it is not compulsory to use charters in your school but if you would like to find out more about developing and using charters, please look on our website: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https://www.unicef.org.uk/rights-respecting-schools/charter-guidance/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Activity 5: You could have pre-prepared outlines for this activity. Why not try repeating this activity with a group of pupils such as your steering group or school council and comparing with the version created by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6: Some schools have positive behaviour boards where pupils/teachers are given a ‘shout out’ for positive reasons. They could even be linked to rights e.g. “Child X supported Child Y on their first day at school where they don’t speak the language. Links to Article 30- minority culture, language and religion. </a:t>
            </a:r>
          </a:p>
          <a:p>
            <a:pPr marL="0" indent="0" rtl="0" fontAlgn="base">
              <a:buFont typeface="Arial" panose="020B0604020202020204" pitchFamily="34" charset="0"/>
              <a:buNone/>
            </a:pPr>
            <a:endParaRPr lang="en-GB" sz="1200" b="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4174059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Presenter notes: You could ask people to write down personal commitments in the light of this reflection and collect these in and come back to them at the start of the next term to remind colleagues of their commitment and celebrate any progress. </a:t>
            </a:r>
          </a:p>
        </p:txBody>
      </p:sp>
      <p:sp>
        <p:nvSpPr>
          <p:cNvPr id="4" name="Slide Number Placeholder 3"/>
          <p:cNvSpPr>
            <a:spLocks noGrp="1"/>
          </p:cNvSpPr>
          <p:nvPr>
            <p:ph type="sldNum" sz="quarter" idx="5"/>
          </p:nvPr>
        </p:nvSpPr>
        <p:spPr/>
        <p:txBody>
          <a:bodyPr/>
          <a:lstStyle/>
          <a:p>
            <a:fld id="{6301C135-8ECD-234C-BECE-154CA43012B9}" type="slidenum">
              <a:rPr lang="en-US" smtClean="0"/>
              <a:t>14</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dirty="0">
                <a:latin typeface="Arial" panose="020B0604020202020204" pitchFamily="34" charset="0"/>
                <a:cs typeface="Arial" panose="020B060402020202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1800" dirty="0">
              <a:latin typeface="Arial" panose="020B060402020202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r>
              <a:rPr lang="en-GB" sz="1800" dirty="0">
                <a:effectLst/>
                <a:latin typeface="Arial" panose="020B0604020202020204" pitchFamily="34" charset="0"/>
                <a:ea typeface="Calibri" panose="020F0502020204030204" pitchFamily="34" charset="0"/>
                <a:cs typeface="Arial" panose="020B0604020202020204" pitchFamily="34" charset="0"/>
              </a:rPr>
              <a:t>Encourage your colleagues to explore the RRSA website to find additional resources. 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p>
          <a:p>
            <a:r>
              <a:rPr lang="en-GB" sz="1800" dirty="0">
                <a:effectLst/>
                <a:latin typeface="Arial" panose="020B0604020202020204" pitchFamily="34" charset="0"/>
                <a:ea typeface="Calibri" panose="020F050202020403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15</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dirty="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dirty="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dirty="0">
                <a:solidFill>
                  <a:srgbClr val="000000"/>
                </a:solidFill>
                <a:effectLst/>
                <a:latin typeface="Arial" panose="020B0604020202020204" pitchFamily="34" charset="0"/>
                <a:cs typeface="Arial" panose="020B0604020202020204" pitchFamily="34" charset="0"/>
              </a:rPr>
              <a:t>Please edit the aims of the session to suit the time you have available for your session.  </a:t>
            </a:r>
          </a:p>
          <a:p>
            <a:pPr algn="l" rtl="0" fontAlgn="base"/>
            <a:endParaRPr lang="en-GB" sz="2800" b="0" i="0" dirty="0">
              <a:solidFill>
                <a:srgbClr val="000000"/>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What does respect mean to you? </a:t>
            </a:r>
            <a:endParaRPr lang="en-GB" sz="2800" b="0" i="0" dirty="0">
              <a:solidFill>
                <a:srgbClr val="000000"/>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What does a respectful relationship look like? </a:t>
            </a:r>
            <a:br>
              <a:rPr lang="en-GB" sz="1800" b="0" i="0" dirty="0">
                <a:solidFill>
                  <a:srgbClr val="000000"/>
                </a:solidFill>
                <a:effectLst/>
                <a:latin typeface="Arial" panose="020B0604020202020204" pitchFamily="34" charset="0"/>
                <a:cs typeface="Arial" panose="020B0604020202020204" pitchFamily="34" charset="0"/>
              </a:rPr>
            </a:br>
            <a:r>
              <a:rPr lang="en-GB" sz="1800" b="0" i="0" dirty="0">
                <a:solidFill>
                  <a:srgbClr val="000000"/>
                </a:solidFill>
                <a:effectLst/>
                <a:latin typeface="Arial" panose="020B0604020202020204" pitchFamily="34" charset="0"/>
                <a:cs typeface="Arial" panose="020B0604020202020204" pitchFamily="34" charset="0"/>
              </a:rPr>
              <a:t>What are the key features of a respectful classroom? </a:t>
            </a:r>
            <a:endParaRPr lang="en-GB" sz="2800" b="0" i="0" dirty="0">
              <a:solidFill>
                <a:srgbClr val="000000"/>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 </a:t>
            </a:r>
            <a:endParaRPr lang="en-GB" sz="2800" b="0" i="0" dirty="0">
              <a:solidFill>
                <a:srgbClr val="000000"/>
              </a:solidFill>
              <a:effectLst/>
              <a:latin typeface="Arial" panose="020B0604020202020204" pitchFamily="34" charset="0"/>
              <a:cs typeface="Arial" panose="020B0604020202020204" pitchFamily="34" charset="0"/>
            </a:endParaRPr>
          </a:p>
          <a:p>
            <a:pPr algn="l" rtl="0" fontAlgn="base"/>
            <a:r>
              <a:rPr lang="en-GB" sz="1800" b="0" i="0" dirty="0">
                <a:solidFill>
                  <a:srgbClr val="000000"/>
                </a:solidFill>
                <a:effectLst/>
                <a:latin typeface="Arial" panose="020B0604020202020204" pitchFamily="34" charset="0"/>
                <a:cs typeface="Arial" panose="020B0604020202020204" pitchFamily="34" charset="0"/>
              </a:rPr>
              <a:t>Consider relationships in different parts of the school and when different adults are in charge. Are these relationships consistent? </a:t>
            </a:r>
            <a:endParaRPr lang="en-GB" sz="2800" b="0" i="0" dirty="0">
              <a:solidFill>
                <a:srgbClr val="000000"/>
              </a:solidFill>
              <a:effectLst/>
              <a:latin typeface="Arial" panose="020B0604020202020204" pitchFamily="34" charset="0"/>
              <a:cs typeface="Arial" panose="020B0604020202020204" pitchFamily="34" charset="0"/>
            </a:endParaRPr>
          </a:p>
          <a:p>
            <a:pPr algn="l" rtl="0" fontAlgn="base"/>
            <a:endParaRPr lang="en-GB" sz="1800" b="0" i="0" dirty="0">
              <a:solidFill>
                <a:srgbClr val="000000"/>
              </a:solidFill>
              <a:effectLst/>
              <a:latin typeface="Arial" panose="020B0604020202020204" pitchFamily="34" charset="0"/>
              <a:cs typeface="Arial" panose="020B0604020202020204" pitchFamily="34" charset="0"/>
            </a:endParaRPr>
          </a:p>
          <a:p>
            <a:pPr algn="l" rtl="0" fontAlgn="base"/>
            <a:r>
              <a:rPr lang="en-GB" sz="1800" b="0" i="0" dirty="0">
                <a:solidFill>
                  <a:schemeClr val="tx1"/>
                </a:solidFill>
                <a:effectLst/>
                <a:latin typeface="Arial" panose="020B0604020202020204" pitchFamily="34" charset="0"/>
                <a:cs typeface="Arial" panose="020B0604020202020204" pitchFamily="34" charset="0"/>
              </a:rPr>
              <a:t>​</a:t>
            </a:r>
          </a:p>
          <a:p>
            <a:pPr algn="l" rtl="0" fontAlgn="base"/>
            <a:r>
              <a:rPr lang="en-GB" sz="1800" b="0" i="0" dirty="0">
                <a:solidFill>
                  <a:schemeClr val="tx1"/>
                </a:solidFill>
                <a:effectLst/>
                <a:latin typeface="Arial" panose="020B0604020202020204" pitchFamily="34" charset="0"/>
                <a:cs typeface="Arial" panose="020B0604020202020204" pitchFamily="34" charset="0"/>
              </a:rPr>
              <a:t>​</a:t>
            </a:r>
          </a:p>
          <a:p>
            <a:pPr algn="l" rtl="0" fontAlgn="base"/>
            <a:endParaRPr lang="en-GB" sz="1800"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Delete this slide before using.</a:t>
            </a:r>
          </a:p>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It would be useful to have copies of the summary CRC so that staff can refer to them throughout the session. Please also ask your colleagues to bring some of the key texts that are used in their year group or subject along to the meeting, as this will be needed for some of the activities. </a:t>
            </a:r>
          </a:p>
          <a:p>
            <a:pPr>
              <a:lnSpc>
                <a:spcPct val="107000"/>
              </a:lnSpc>
              <a:spcAft>
                <a:spcPts val="800"/>
              </a:spcAft>
            </a:pPr>
            <a:endPar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latin typeface="Arial" panose="020B0604020202020204" pitchFamily="34" charset="0"/>
                <a:cs typeface="Arial" panose="020B0604020202020204" pitchFamily="34" charset="0"/>
              </a:rPr>
              <a:t>Please note that the Spotlight pack for April (on dignity) may be a good follow up to this session as it has many links with developing positive relationships.  </a:t>
            </a:r>
          </a:p>
          <a:p>
            <a:pPr>
              <a:lnSpc>
                <a:spcPct val="107000"/>
              </a:lnSpc>
              <a:spcAft>
                <a:spcPts val="800"/>
              </a:spcAft>
            </a:pPr>
            <a:endPar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r>
              <a:rPr lang="en-GB"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www.unicef.org.uk/wp-content/uploads/2019/10/UNCRC_summary-1_1.pdf</a:t>
            </a:r>
            <a:endParaRPr lang="en-US" sz="18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video complements the content of this pack and can also be used separately.</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Please note that the Spotlight pack for April (on dignity) may be a good follow up to this session as it has many links with developing positive relationships.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This pack is particularly appropriate to use with support staff and non-teaching staff who interact with pupils regularly such as playground assistants, lunchtime supervisors, office staff, learning mentors and student support teams. </a:t>
            </a: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panose="020B0604020202020204" pitchFamily="34" charset="0"/>
                <a:cs typeface="Arial" panose="020B0604020202020204" pitchFamily="34" charset="0"/>
              </a:rPr>
              <a:t>Presenter notes: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Relationships are a fundamental part of rights respecting schools. The most explicit link is in Strand B, Outcome 3. You could ask your colleagues to reflect on the difference between Outcome 3 at Silver and Gold and encourage them to consider where they think your school is currently for this outcome.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 full text of the Strands and Outcomes of the Award can be found here:</a:t>
            </a:r>
          </a:p>
          <a:p>
            <a:r>
              <a:rPr lang="en-GB" sz="1800" dirty="0">
                <a:latin typeface="Arial" panose="020B0604020202020204" pitchFamily="34" charset="0"/>
                <a:cs typeface="Arial" panose="020B0604020202020204" pitchFamily="34" charset="0"/>
              </a:rPr>
              <a:t>www.unicef.org.uk/rights-respecting-schools/wp-content/uploads/sites/4/2015/06/RRSA-Strands-and-Outcomes-at-Silver-and-Gold-1.pdf</a:t>
            </a: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Presenter notes: When showing this slide in presenter mode the articles will appear on click.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2: Non-discrimination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6: Life, survival and development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12: Respect for children’s views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15: Setting up or joining groups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23: Children with disabilities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28: Access to education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28: Right to education.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30: Minority culture, language and religion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31: Rest, play, culture,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CRC Summary: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unicef.uk/</a:t>
            </a:r>
            <a:r>
              <a:rPr kumimoji="0" lang="en-GB"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CRC_Icons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gn="l" rtl="0" fontAlgn="base">
              <a:buFont typeface="Arial" panose="020B0604020202020204" pitchFamily="34" charset="0"/>
              <a:buNone/>
            </a:pP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 </a:t>
            </a:r>
            <a:r>
              <a:rPr lang="en-GB" sz="1800" dirty="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993046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pic>
        <p:nvPicPr>
          <p:cNvPr id="3" name="Picture 2" descr="A group of children in a classroom&#10;&#10;Description automatically generated">
            <a:extLst>
              <a:ext uri="{FF2B5EF4-FFF2-40B4-BE49-F238E27FC236}">
                <a16:creationId xmlns:a16="http://schemas.microsoft.com/office/drawing/2014/main" id="{79A8BE90-EB97-C5B9-F8B6-A80E6E1922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448" r="20448"/>
          <a:stretch/>
        </p:blipFill>
        <p:spPr>
          <a:xfrm>
            <a:off x="6096000" y="0"/>
            <a:ext cx="6096000" cy="6876093"/>
          </a:xfrm>
          <a:prstGeom prst="rect">
            <a:avLst/>
          </a:prstGeom>
        </p:spPr>
      </p:pic>
      <p:sp>
        <p:nvSpPr>
          <p:cNvPr id="4" name="TextBox 3">
            <a:extLst>
              <a:ext uri="{FF2B5EF4-FFF2-40B4-BE49-F238E27FC236}">
                <a16:creationId xmlns:a16="http://schemas.microsoft.com/office/drawing/2014/main" id="{DBE36EEA-DBDF-1F93-480F-B06A56874660}"/>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20/03/2024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hyperlink" Target="https://www.unicef.org.uk/rights-respecting-schools/resources/teaching-resources/guidance-assemblies-lessons/respectful-relationships-and-rrs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www.unicef.org.uk/rights-respecting-schools/charter-guidan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icef.org.uk/rights-respecting-schools/charter-guidance/" TargetMode="External"/><Relationship Id="rId7" Type="http://schemas.openxmlformats.org/officeDocument/2006/relationships/hyperlink" Target="https://whentheadultschange.com/"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s://www.unicef.org.uk/rights-respecting-schools/your-guide-to-a-rights-respecting-classroom/" TargetMode="External"/><Relationship Id="rId5" Type="http://schemas.openxmlformats.org/officeDocument/2006/relationships/hyperlink" Target="https://www.unicef.org.uk/rights-respecting-schools/resources/teaching-resources/guidance-assemblies-lessons/respectful-relationships-and-rrsa/" TargetMode="External"/><Relationship Id="rId4" Type="http://schemas.openxmlformats.org/officeDocument/2006/relationships/hyperlink" Target="https://www.unicef.org.uk/rights-respecting-schools/resources/teaching-resources/guidance-assemblies-lessons/myths-and-misconceptions-booklet-unicef-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CnkwWhdO3FU?feature=oembed"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grange-school-send-relationship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bunbury-and-nelson-mandela-primary-schools-relationships/"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bg1"/>
                </a:solidFill>
                <a:latin typeface="Univers LT Pro 85 XBlack" panose="020B0A04040702020204" pitchFamily="34" charset="0"/>
              </a:rPr>
              <a:t>CAMPAIGNING IN SCHOOL</a:t>
            </a:r>
          </a:p>
        </p:txBody>
      </p:sp>
      <p:pic>
        <p:nvPicPr>
          <p:cNvPr id="6" name="Picture 5" descr="A group of kids in red shirts&#10;&#10;Description automatically generated">
            <a:extLst>
              <a:ext uri="{FF2B5EF4-FFF2-40B4-BE49-F238E27FC236}">
                <a16:creationId xmlns:a16="http://schemas.microsoft.com/office/drawing/2014/main" id="{F2DB0FCE-6639-A751-95F5-0024D075448B}"/>
              </a:ext>
            </a:extLst>
          </p:cNvPr>
          <p:cNvPicPr>
            <a:picLocks noChangeAspect="1"/>
          </p:cNvPicPr>
          <p:nvPr/>
        </p:nvPicPr>
        <p:blipFill rotWithShape="1">
          <a:blip r:embed="rId3">
            <a:extLst>
              <a:ext uri="{28A0092B-C50C-407E-A947-70E740481C1C}">
                <a14:useLocalDpi xmlns:a14="http://schemas.microsoft.com/office/drawing/2010/main" val="0"/>
              </a:ext>
            </a:extLst>
          </a:blip>
          <a:srcRect l="-31863" t="2337" b="-26176"/>
          <a:stretch/>
        </p:blipFill>
        <p:spPr>
          <a:xfrm>
            <a:off x="-4063969" y="-283335"/>
            <a:ext cx="16255969" cy="10175275"/>
          </a:xfrm>
          <a:prstGeom prst="rect">
            <a:avLst/>
          </a:prstGeom>
        </p:spPr>
      </p:pic>
      <p:pic>
        <p:nvPicPr>
          <p:cNvPr id="7" name="Picture 6">
            <a:extLst>
              <a:ext uri="{FF2B5EF4-FFF2-40B4-BE49-F238E27FC236}">
                <a16:creationId xmlns:a16="http://schemas.microsoft.com/office/drawing/2014/main" id="{12BC149B-0851-4148-DA55-715240D66773}"/>
              </a:ext>
            </a:extLst>
          </p:cNvPr>
          <p:cNvPicPr>
            <a:picLocks noChangeAspect="1"/>
          </p:cNvPicPr>
          <p:nvPr/>
        </p:nvPicPr>
        <p:blipFill>
          <a:blip r:embed="rId4"/>
          <a:stretch>
            <a:fillRect/>
          </a:stretch>
        </p:blipFill>
        <p:spPr>
          <a:xfrm>
            <a:off x="9759269" y="-47500"/>
            <a:ext cx="2138010" cy="1771650"/>
          </a:xfrm>
          <a:prstGeom prst="rect">
            <a:avLst/>
          </a:prstGeom>
        </p:spPr>
      </p:pic>
      <p:pic>
        <p:nvPicPr>
          <p:cNvPr id="8" name="Picture 7">
            <a:extLst>
              <a:ext uri="{FF2B5EF4-FFF2-40B4-BE49-F238E27FC236}">
                <a16:creationId xmlns:a16="http://schemas.microsoft.com/office/drawing/2014/main" id="{223B9DA8-408F-B623-D734-2087B32A3200}"/>
              </a:ext>
            </a:extLst>
          </p:cNvPr>
          <p:cNvPicPr>
            <a:picLocks noChangeAspect="1"/>
          </p:cNvPicPr>
          <p:nvPr/>
        </p:nvPicPr>
        <p:blipFill>
          <a:blip r:embed="rId5"/>
          <a:stretch>
            <a:fillRect/>
          </a:stretch>
        </p:blipFill>
        <p:spPr>
          <a:xfrm>
            <a:off x="7680518" y="4603346"/>
            <a:ext cx="4216761" cy="2034101"/>
          </a:xfrm>
          <a:prstGeom prst="rect">
            <a:avLst/>
          </a:prstGeom>
        </p:spPr>
      </p:pic>
      <p:sp>
        <p:nvSpPr>
          <p:cNvPr id="11" name="Rectangle 10">
            <a:extLst>
              <a:ext uri="{FF2B5EF4-FFF2-40B4-BE49-F238E27FC236}">
                <a16:creationId xmlns:a16="http://schemas.microsoft.com/office/drawing/2014/main" id="{BFE7CBC6-D4A8-743B-73AC-14DCE39C635E}"/>
              </a:ext>
            </a:extLst>
          </p:cNvPr>
          <p:cNvSpPr/>
          <p:nvPr/>
        </p:nvSpPr>
        <p:spPr>
          <a:xfrm>
            <a:off x="203200" y="5789020"/>
            <a:ext cx="2959725" cy="58711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latin typeface="Arial Black" panose="020B0A04020102020204" pitchFamily="34" charset="0"/>
              </a:rPr>
              <a:t>RELATIONSHIPS</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7" name="TextBox 6">
            <a:extLst>
              <a:ext uri="{FF2B5EF4-FFF2-40B4-BE49-F238E27FC236}">
                <a16:creationId xmlns:a16="http://schemas.microsoft.com/office/drawing/2014/main" id="{6EE7F045-53C4-0C74-0D59-1812075397B7}"/>
              </a:ext>
            </a:extLst>
          </p:cNvPr>
          <p:cNvSpPr txBox="1"/>
          <p:nvPr/>
        </p:nvSpPr>
        <p:spPr>
          <a:xfrm>
            <a:off x="997624" y="2456198"/>
            <a:ext cx="2481842" cy="1938992"/>
          </a:xfrm>
          <a:prstGeom prst="rect">
            <a:avLst/>
          </a:prstGeom>
          <a:noFill/>
        </p:spPr>
        <p:txBody>
          <a:bodyPr wrap="square" lIns="91440" tIns="45720" rIns="91440" bIns="45720" rtlCol="0" anchor="t">
            <a:spAutoFit/>
          </a:bodyPr>
          <a:lstStyle/>
          <a:p>
            <a:pPr algn="ctr"/>
            <a:r>
              <a:rPr lang="en-GB" sz="2000" dirty="0">
                <a:effectLst/>
                <a:latin typeface="Arial" panose="020B0604020202020204" pitchFamily="34" charset="0"/>
                <a:ea typeface="Calibri" panose="020F0502020204030204" pitchFamily="34" charset="0"/>
                <a:cs typeface="Arial" panose="020B0604020202020204" pitchFamily="34" charset="0"/>
              </a:rPr>
              <a:t>1.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How would you describe adult and child relationships in school? What are the strengths and weaknesses?</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1C0311CC-FF9B-9152-AD4B-73E7BEFCC0F4}"/>
              </a:ext>
            </a:extLst>
          </p:cNvPr>
          <p:cNvSpPr txBox="1"/>
          <p:nvPr/>
        </p:nvSpPr>
        <p:spPr>
          <a:xfrm>
            <a:off x="4712157" y="2522997"/>
            <a:ext cx="2803357" cy="253729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kern="100" dirty="0">
                <a:effectLst/>
                <a:latin typeface="Arial" panose="020B0604020202020204" pitchFamily="34" charset="0"/>
                <a:ea typeface="Calibri" panose="020F0502020204030204" pitchFamily="34" charset="0"/>
                <a:cs typeface="Arial" panose="020B0604020202020204" pitchFamily="34" charset="0"/>
              </a:rPr>
              <a:t>2.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How do children describe adult/pupil and peer relationships in school? How do you know this? How could you find this out?</a:t>
            </a:r>
          </a:p>
          <a:p>
            <a:pPr algn="ctr">
              <a:lnSpc>
                <a:spcPct val="107000"/>
              </a:lnSpc>
              <a:spcAft>
                <a:spcPts val="800"/>
              </a:spcAft>
            </a:pPr>
            <a:endParaRPr lang="en-GB"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8441C42-84B9-461E-1D1D-BB49BE7DC194}"/>
              </a:ext>
            </a:extLst>
          </p:cNvPr>
          <p:cNvSpPr txBox="1"/>
          <p:nvPr/>
        </p:nvSpPr>
        <p:spPr>
          <a:xfrm>
            <a:off x="8449272" y="2538208"/>
            <a:ext cx="3075619" cy="2702984"/>
          </a:xfrm>
          <a:prstGeom prst="rect">
            <a:avLst/>
          </a:prstGeom>
          <a:noFill/>
        </p:spPr>
        <p:txBody>
          <a:bodyPr wrap="square" lIns="91440" tIns="45720" rIns="91440" bIns="45720" rtlCol="0" anchor="t">
            <a:spAutoFit/>
          </a:bodyPr>
          <a:lstStyle/>
          <a:p>
            <a:pPr lvl="0" algn="ctr">
              <a:lnSpc>
                <a:spcPct val="107000"/>
              </a:lnSpc>
              <a:spcAft>
                <a:spcPts val="800"/>
              </a:spcAft>
            </a:pPr>
            <a:r>
              <a:rPr lang="en-GB" sz="2000" kern="100" dirty="0">
                <a:effectLst/>
                <a:latin typeface="Arial" panose="020B0604020202020204" pitchFamily="34" charset="0"/>
                <a:ea typeface="Calibri" panose="020F0502020204030204" pitchFamily="34" charset="0"/>
                <a:cs typeface="Arial" panose="020B0604020202020204" pitchFamily="34" charset="0"/>
              </a:rPr>
              <a:t>3. </a:t>
            </a:r>
            <a:r>
              <a:rPr lang="en-GB" sz="2000" b="0" i="0" dirty="0">
                <a:solidFill>
                  <a:srgbClr val="000000"/>
                </a:solidFill>
                <a:effectLst/>
                <a:latin typeface="Arial" panose="020B0604020202020204" pitchFamily="34" charset="0"/>
                <a:cs typeface="Arial" panose="020B0604020202020204" pitchFamily="34" charset="0"/>
              </a:rPr>
              <a:t>Consider scenarios like forgotten homework, lateness, breaktime conflicts etc. How are these resolved? Is rights language used? How might it feel from a child’s perspective?  </a:t>
            </a:r>
            <a:endParaRPr lang="en-GB" sz="2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56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6ACE45F4-8BE8-14B3-B975-A8DD99663B2E}"/>
              </a:ext>
            </a:extLst>
          </p:cNvPr>
          <p:cNvSpPr txBox="1"/>
          <p:nvPr/>
        </p:nvSpPr>
        <p:spPr>
          <a:xfrm>
            <a:off x="789168" y="2578740"/>
            <a:ext cx="2898754" cy="2462213"/>
          </a:xfrm>
          <a:prstGeom prst="rect">
            <a:avLst/>
          </a:prstGeom>
          <a:noFill/>
        </p:spPr>
        <p:txBody>
          <a:bodyPr wrap="square" lIns="91440" tIns="45720" rIns="91440" bIns="45720" rtlCol="0" anchor="t">
            <a:spAutoFit/>
          </a:bodyPr>
          <a:lstStyle/>
          <a:p>
            <a:pPr algn="ctr"/>
            <a:r>
              <a:rPr lang="en-GB" sz="2200" kern="100" dirty="0">
                <a:effectLst/>
                <a:latin typeface="Arial" panose="020B0604020202020204" pitchFamily="34" charset="0"/>
                <a:ea typeface="Roboto Medium" panose="02000000000000000000" pitchFamily="2" charset="0"/>
                <a:cs typeface="Arial" panose="020B0604020202020204" pitchFamily="34" charset="0"/>
              </a:rPr>
              <a:t>4. How do you ensure consistency of approach to relationships across the school</a:t>
            </a:r>
            <a:r>
              <a:rPr lang="en-GB" sz="2200" kern="100" dirty="0">
                <a:latin typeface="Arial" panose="020B0604020202020204" pitchFamily="34" charset="0"/>
                <a:ea typeface="Roboto Medium" panose="02000000000000000000" pitchFamily="2" charset="0"/>
                <a:cs typeface="Arial" panose="020B0604020202020204" pitchFamily="34" charset="0"/>
              </a:rPr>
              <a:t> and throughout the school day? </a:t>
            </a:r>
            <a:endParaRPr lang="en-GB" sz="2200" kern="100" dirty="0">
              <a:effectLst/>
              <a:latin typeface="Arial" panose="020B0604020202020204" pitchFamily="34" charset="0"/>
              <a:ea typeface="Roboto Medium"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419F974B-7E5A-8875-F68F-B265B0C1A4B5}"/>
              </a:ext>
            </a:extLst>
          </p:cNvPr>
          <p:cNvSpPr txBox="1"/>
          <p:nvPr/>
        </p:nvSpPr>
        <p:spPr>
          <a:xfrm>
            <a:off x="4555708" y="2446537"/>
            <a:ext cx="3210599" cy="3139321"/>
          </a:xfrm>
          <a:prstGeom prst="rect">
            <a:avLst/>
          </a:prstGeom>
          <a:noFill/>
        </p:spPr>
        <p:txBody>
          <a:bodyPr wrap="square" lIns="91440" tIns="45720" rIns="91440" bIns="45720" rtlCol="0" anchor="t">
            <a:spAutoFit/>
          </a:bodyPr>
          <a:lstStyle/>
          <a:p>
            <a:pPr algn="ctr"/>
            <a:r>
              <a:rPr lang="en-GB" sz="2200" kern="100" dirty="0">
                <a:latin typeface="Arial"/>
                <a:ea typeface="Roboto Medium"/>
                <a:cs typeface="Arial"/>
              </a:rPr>
              <a:t>5. Consider your behaviour policy from a RRS perspective. Is it positive and mutually respectful? Who decided upon your current approaches and the use of any rewards and sanctions? </a:t>
            </a:r>
          </a:p>
        </p:txBody>
      </p:sp>
      <p:sp>
        <p:nvSpPr>
          <p:cNvPr id="6" name="TextBox 5">
            <a:extLst>
              <a:ext uri="{FF2B5EF4-FFF2-40B4-BE49-F238E27FC236}">
                <a16:creationId xmlns:a16="http://schemas.microsoft.com/office/drawing/2014/main" id="{9302B46A-039E-CF64-FE9B-89A77E59EB60}"/>
              </a:ext>
            </a:extLst>
          </p:cNvPr>
          <p:cNvSpPr txBox="1"/>
          <p:nvPr/>
        </p:nvSpPr>
        <p:spPr>
          <a:xfrm>
            <a:off x="8723642" y="2333333"/>
            <a:ext cx="2625313" cy="3271986"/>
          </a:xfrm>
          <a:prstGeom prst="rect">
            <a:avLst/>
          </a:prstGeom>
          <a:noFill/>
        </p:spPr>
        <p:txBody>
          <a:bodyPr wrap="square" lIns="91440" tIns="45720" rIns="91440" bIns="45720" rtlCol="0" anchor="t">
            <a:spAutoFit/>
          </a:bodyPr>
          <a:lstStyle/>
          <a:p>
            <a:pPr algn="ctr">
              <a:lnSpc>
                <a:spcPct val="107000"/>
              </a:lnSpc>
              <a:spcAft>
                <a:spcPts val="800"/>
              </a:spcAft>
            </a:pPr>
            <a:r>
              <a:rPr lang="en-GB" sz="2200" kern="100" dirty="0">
                <a:effectLst/>
                <a:latin typeface="Arial"/>
                <a:ea typeface="Calibri" panose="020F0502020204030204" pitchFamily="34" charset="0"/>
                <a:cs typeface="Arial"/>
              </a:rPr>
              <a:t>6.  </a:t>
            </a:r>
          </a:p>
          <a:p>
            <a:pPr algn="ctr">
              <a:lnSpc>
                <a:spcPct val="107000"/>
              </a:lnSpc>
              <a:spcAft>
                <a:spcPts val="800"/>
              </a:spcAft>
            </a:pPr>
            <a:r>
              <a:rPr lang="en-GB" sz="2200" i="1" kern="100" dirty="0">
                <a:effectLst/>
                <a:latin typeface="Arial"/>
                <a:ea typeface="Calibri" panose="020F0502020204030204" pitchFamily="34" charset="0"/>
                <a:cs typeface="Arial"/>
              </a:rPr>
              <a:t>“I might not remember what you said, but I’ll remember how you made me feel.”</a:t>
            </a:r>
          </a:p>
          <a:p>
            <a:pPr algn="ctr">
              <a:lnSpc>
                <a:spcPct val="107000"/>
              </a:lnSpc>
              <a:spcAft>
                <a:spcPts val="800"/>
              </a:spcAft>
            </a:pPr>
            <a:endParaRPr lang="en-GB" sz="2200" kern="100" dirty="0">
              <a:effectLst/>
              <a:latin typeface="Arial"/>
              <a:ea typeface="Calibri" panose="020F0502020204030204" pitchFamily="34" charset="0"/>
              <a:cs typeface="Arial"/>
            </a:endParaRPr>
          </a:p>
          <a:p>
            <a:pPr algn="ctr">
              <a:lnSpc>
                <a:spcPct val="107000"/>
              </a:lnSpc>
              <a:spcAft>
                <a:spcPts val="800"/>
              </a:spcAft>
            </a:pPr>
            <a:r>
              <a:rPr lang="en-GB" sz="2200" kern="100" dirty="0">
                <a:effectLst/>
                <a:latin typeface="Arial"/>
                <a:ea typeface="Calibri" panose="020F0502020204030204" pitchFamily="34" charset="0"/>
                <a:cs typeface="Arial"/>
              </a:rPr>
              <a:t> Discuss. </a:t>
            </a:r>
          </a:p>
        </p:txBody>
      </p:sp>
    </p:spTree>
    <p:extLst>
      <p:ext uri="{BB962C8B-B14F-4D97-AF65-F5344CB8AC3E}">
        <p14:creationId xmlns:p14="http://schemas.microsoft.com/office/powerpoint/2010/main" val="2757383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4" name="TextBox 3">
            <a:extLst>
              <a:ext uri="{FF2B5EF4-FFF2-40B4-BE49-F238E27FC236}">
                <a16:creationId xmlns:a16="http://schemas.microsoft.com/office/drawing/2014/main" id="{7941FE24-1263-6F99-804A-B4A27B7A8009}"/>
              </a:ext>
            </a:extLst>
          </p:cNvPr>
          <p:cNvSpPr txBox="1"/>
          <p:nvPr/>
        </p:nvSpPr>
        <p:spPr>
          <a:xfrm>
            <a:off x="747803" y="2630498"/>
            <a:ext cx="2980862" cy="2677656"/>
          </a:xfrm>
          <a:prstGeom prst="rect">
            <a:avLst/>
          </a:prstGeom>
          <a:noFill/>
        </p:spPr>
        <p:txBody>
          <a:bodyPr wrap="square" lIns="91440" tIns="45720" rIns="91440" bIns="45720" rtlCol="0" anchor="t">
            <a:spAutoFit/>
          </a:bodyPr>
          <a:lstStyle/>
          <a:p>
            <a:pPr algn="ctr"/>
            <a:r>
              <a:rPr lang="en-GB" sz="2400" b="0" i="0" dirty="0">
                <a:effectLst/>
                <a:latin typeface="Arial"/>
                <a:cs typeface="Arial"/>
              </a:rPr>
              <a:t>1. </a:t>
            </a:r>
            <a:r>
              <a:rPr kumimoji="0" lang="en-GB" sz="2400" b="0" i="0" u="none" strike="noStrike" kern="1200" cap="none" spc="0" normalizeH="0" baseline="0" noProof="0" dirty="0">
                <a:ln>
                  <a:noFill/>
                </a:ln>
                <a:solidFill>
                  <a:srgbClr val="000000"/>
                </a:solidFill>
                <a:effectLst/>
                <a:uLnTx/>
                <a:uFillTx/>
                <a:latin typeface="Arial"/>
                <a:ea typeface="+mn-ea"/>
                <a:cs typeface="Arial"/>
              </a:rPr>
              <a:t>Create a plan for how we could find out the views of pupils and adults on how respectful relationships are within the school.</a:t>
            </a:r>
            <a:endParaRPr lang="en-GB" sz="2400" i="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1684C5A-42DC-4F02-3F4A-7DB2BD1BDD21}"/>
              </a:ext>
            </a:extLst>
          </p:cNvPr>
          <p:cNvSpPr txBox="1"/>
          <p:nvPr/>
        </p:nvSpPr>
        <p:spPr>
          <a:xfrm>
            <a:off x="4584372" y="2630498"/>
            <a:ext cx="3153065" cy="2677656"/>
          </a:xfrm>
          <a:prstGeom prst="rect">
            <a:avLst/>
          </a:prstGeom>
          <a:noFill/>
        </p:spPr>
        <p:txBody>
          <a:bodyPr wrap="square" lIns="91440" tIns="45720" rIns="91440" bIns="45720" rtlCol="0" anchor="t">
            <a:spAutoFit/>
          </a:bodyPr>
          <a:lstStyle/>
          <a:p>
            <a:pPr algn="ctr"/>
            <a:r>
              <a:rPr lang="en-GB" sz="2400" kern="100" dirty="0">
                <a:latin typeface="Arial"/>
                <a:ea typeface="Calibri" panose="020F0502020204030204" pitchFamily="34" charset="0"/>
                <a:cs typeface="Arial"/>
              </a:rPr>
              <a:t>2. </a:t>
            </a:r>
            <a:r>
              <a:rPr kumimoji="0" lang="en-GB" sz="2400" b="0" i="0" u="none" strike="noStrike" kern="1200" cap="none" spc="0" normalizeH="0" baseline="0" noProof="0" dirty="0">
                <a:ln>
                  <a:noFill/>
                </a:ln>
                <a:solidFill>
                  <a:srgbClr val="000000"/>
                </a:solidFill>
                <a:effectLst/>
                <a:uLnTx/>
                <a:uFillTx/>
                <a:latin typeface="Arial"/>
                <a:ea typeface="+mn-ea"/>
                <a:cs typeface="Arial"/>
              </a:rPr>
              <a:t>Read the </a:t>
            </a:r>
            <a:r>
              <a:rPr kumimoji="0" lang="en-GB" sz="2400" b="0" i="0" u="none" strike="noStrike" kern="1200" cap="none" spc="0" normalizeH="0" baseline="0" noProof="0" dirty="0">
                <a:ln>
                  <a:noFill/>
                </a:ln>
                <a:solidFill>
                  <a:srgbClr val="000000"/>
                </a:solidFill>
                <a:effectLst/>
                <a:uLnTx/>
                <a:uFillTx/>
                <a:latin typeface="Arial"/>
                <a:ea typeface="+mn-ea"/>
                <a:cs typeface="Arial"/>
                <a:hlinkClick r:id="rId4"/>
              </a:rPr>
              <a:t>RRSA and Relationships </a:t>
            </a:r>
            <a:r>
              <a:rPr kumimoji="0" lang="en-GB" sz="2400" b="0" i="0" u="none" strike="noStrike" kern="1200" cap="none" spc="0" normalizeH="0" baseline="0" noProof="0" dirty="0">
                <a:ln>
                  <a:noFill/>
                </a:ln>
                <a:solidFill>
                  <a:srgbClr val="000000"/>
                </a:solidFill>
                <a:effectLst/>
                <a:uLnTx/>
                <a:uFillTx/>
                <a:latin typeface="Arial"/>
                <a:ea typeface="+mn-ea"/>
                <a:cs typeface="Arial"/>
              </a:rPr>
              <a:t>document. What do we already do well? Is there anything we could learn from or begin to implement?</a:t>
            </a:r>
            <a:endParaRPr lang="en-GB" sz="2400" kern="1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F172AB8-B6D0-FD96-C365-BBAB2E5AAE0A}"/>
              </a:ext>
            </a:extLst>
          </p:cNvPr>
          <p:cNvSpPr txBox="1"/>
          <p:nvPr/>
        </p:nvSpPr>
        <p:spPr>
          <a:xfrm>
            <a:off x="8527986" y="2630498"/>
            <a:ext cx="3153065" cy="3046988"/>
          </a:xfrm>
          <a:prstGeom prst="rect">
            <a:avLst/>
          </a:prstGeom>
          <a:noFill/>
        </p:spPr>
        <p:txBody>
          <a:bodyPr wrap="square" lIns="91440" tIns="45720" rIns="91440" bIns="45720" rtlCol="0" anchor="t">
            <a:spAutoFit/>
          </a:bodyPr>
          <a:lstStyle/>
          <a:p>
            <a:pPr algn="ctr"/>
            <a:r>
              <a:rPr lang="en-GB" sz="2400" kern="100" dirty="0">
                <a:effectLst/>
                <a:latin typeface="Arial"/>
                <a:ea typeface="Calibri" panose="020F0502020204030204" pitchFamily="34" charset="0"/>
                <a:cs typeface="Arial"/>
              </a:rPr>
              <a:t>3. Invite staff to reflect on an interaction that they had today with a pupil. What did it show about relationships in school? </a:t>
            </a:r>
            <a:r>
              <a:rPr lang="en-GB" sz="2400" kern="100" dirty="0">
                <a:latin typeface="Arial"/>
                <a:ea typeface="Calibri" panose="020F0502020204030204" pitchFamily="34" charset="0"/>
                <a:cs typeface="Arial"/>
              </a:rPr>
              <a:t> </a:t>
            </a:r>
            <a:endParaRPr lang="en-GB" sz="2400"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0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6190" y="2008094"/>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D4E01AB4-7EBD-3B47-7A47-CDDD82E721A0}"/>
              </a:ext>
            </a:extLst>
          </p:cNvPr>
          <p:cNvSpPr txBox="1"/>
          <p:nvPr/>
        </p:nvSpPr>
        <p:spPr>
          <a:xfrm>
            <a:off x="714908" y="2574920"/>
            <a:ext cx="3166057" cy="3046988"/>
          </a:xfrm>
          <a:prstGeom prst="rect">
            <a:avLst/>
          </a:prstGeom>
          <a:noFill/>
        </p:spPr>
        <p:txBody>
          <a:bodyPr wrap="square" lIns="91440" tIns="45720" rIns="91440" bIns="45720" rtlCol="0" anchor="t">
            <a:spAutoFit/>
          </a:bodyPr>
          <a:lstStyle/>
          <a:p>
            <a:pPr algn="ctr"/>
            <a:r>
              <a:rPr lang="en-GB" sz="2100" dirty="0">
                <a:effectLst/>
                <a:latin typeface="Arial"/>
                <a:ea typeface="Calibri"/>
                <a:cs typeface="Arial"/>
              </a:rPr>
              <a:t>4.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Read the </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charter guidance</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create a plan for developing or strengthening the use of charters in your school to encourage positive relationships. </a:t>
            </a:r>
            <a:endParaRPr lang="en-GB" sz="2100" dirty="0">
              <a:effectLst/>
              <a:latin typeface="Arial"/>
              <a:ea typeface="Calibri"/>
              <a:cs typeface="Arial"/>
            </a:endParaRPr>
          </a:p>
        </p:txBody>
      </p:sp>
      <p:sp>
        <p:nvSpPr>
          <p:cNvPr id="5" name="TextBox 4">
            <a:extLst>
              <a:ext uri="{FF2B5EF4-FFF2-40B4-BE49-F238E27FC236}">
                <a16:creationId xmlns:a16="http://schemas.microsoft.com/office/drawing/2014/main" id="{947A3202-8B3B-3C74-E166-FD27996AB851}"/>
              </a:ext>
            </a:extLst>
          </p:cNvPr>
          <p:cNvSpPr txBox="1"/>
          <p:nvPr/>
        </p:nvSpPr>
        <p:spPr>
          <a:xfrm>
            <a:off x="4635517" y="2584331"/>
            <a:ext cx="2956637" cy="3046988"/>
          </a:xfrm>
          <a:prstGeom prst="rect">
            <a:avLst/>
          </a:prstGeom>
          <a:noFill/>
        </p:spPr>
        <p:txBody>
          <a:bodyPr wrap="square" lIns="91440" tIns="45720" rIns="91440" bIns="45720" rtlCol="0" anchor="t">
            <a:spAutoFit/>
          </a:bodyPr>
          <a:lstStyle/>
          <a:p>
            <a:pPr algn="ctr"/>
            <a:r>
              <a:rPr lang="en-GB" sz="2100" dirty="0">
                <a:latin typeface="Arial"/>
                <a:cs typeface="Arial"/>
              </a:rPr>
              <a:t>5.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Draw the outline of a rights respecting midday supervisor, teacher, TA etc. Label with the qualities they would have and add relevant articles. </a:t>
            </a:r>
            <a:endParaRPr lang="en-GB" sz="2100" dirty="0">
              <a:latin typeface="Arial"/>
              <a:cs typeface="Arial"/>
            </a:endParaRPr>
          </a:p>
        </p:txBody>
      </p:sp>
      <p:sp>
        <p:nvSpPr>
          <p:cNvPr id="8" name="TextBox 7">
            <a:extLst>
              <a:ext uri="{FF2B5EF4-FFF2-40B4-BE49-F238E27FC236}">
                <a16:creationId xmlns:a16="http://schemas.microsoft.com/office/drawing/2014/main" id="{65C97AB5-6721-8A1E-4CB3-237B9D0D658B}"/>
              </a:ext>
            </a:extLst>
          </p:cNvPr>
          <p:cNvSpPr txBox="1"/>
          <p:nvPr/>
        </p:nvSpPr>
        <p:spPr>
          <a:xfrm>
            <a:off x="8575662" y="2584331"/>
            <a:ext cx="2901430" cy="2677656"/>
          </a:xfrm>
          <a:prstGeom prst="rect">
            <a:avLst/>
          </a:prstGeom>
          <a:noFill/>
        </p:spPr>
        <p:txBody>
          <a:bodyPr wrap="square" lIns="91440" tIns="45720" rIns="91440" bIns="45720" rtlCol="0" anchor="t">
            <a:spAutoFit/>
          </a:bodyPr>
          <a:lstStyle/>
          <a:p>
            <a:pPr algn="ctr"/>
            <a:r>
              <a:rPr lang="en-GB" sz="2400" kern="100" dirty="0">
                <a:effectLst/>
                <a:latin typeface="Arial"/>
                <a:ea typeface="Calibri" panose="020F0502020204030204" pitchFamily="34" charset="0"/>
                <a:cs typeface="Arial"/>
              </a:rPr>
              <a:t>6. Collect ideas on how you could shine a light on positive relationships and interactions around school.</a:t>
            </a:r>
            <a:r>
              <a:rPr lang="en-GB" sz="2400" kern="100" dirty="0">
                <a:latin typeface="Arial"/>
                <a:ea typeface="Calibri" panose="020F0502020204030204" pitchFamily="34" charset="0"/>
                <a:cs typeface="Arial"/>
              </a:rPr>
              <a:t>   </a:t>
            </a:r>
            <a:endParaRPr lang="en-GB" sz="24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0149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370205" y="1559713"/>
            <a:ext cx="5338363" cy="4893647"/>
          </a:xfrm>
          <a:prstGeom prst="rect">
            <a:avLst/>
          </a:prstGeom>
          <a:noFill/>
        </p:spPr>
        <p:txBody>
          <a:bodyPr wrap="square" rtlCol="0">
            <a:spAutoFit/>
          </a:bodyPr>
          <a:lstStyle/>
          <a:p>
            <a:pPr marL="342900" indent="-342900" algn="l" rtl="0" fontAlgn="base">
              <a:buFont typeface="Wingdings" panose="05000000000000000000" pitchFamily="2" charset="2"/>
              <a:buChar char="§"/>
            </a:pPr>
            <a:r>
              <a:rPr lang="en-GB" sz="2400" b="0" i="0" dirty="0">
                <a:solidFill>
                  <a:srgbClr val="000000"/>
                </a:solidFill>
                <a:effectLst/>
                <a:latin typeface="Arial" panose="020B0604020202020204" pitchFamily="34" charset="0"/>
                <a:cs typeface="Arial" panose="020B0604020202020204" pitchFamily="34" charset="0"/>
              </a:rPr>
              <a:t>What do you think is working well in terms of relationships within your classroom and the wider school?  </a:t>
            </a:r>
          </a:p>
          <a:p>
            <a:pPr marL="342900" indent="-342900" algn="l" rtl="0" fontAlgn="base">
              <a:buFont typeface="Wingdings" panose="05000000000000000000" pitchFamily="2" charset="2"/>
              <a:buChar char="§"/>
            </a:pPr>
            <a:r>
              <a:rPr lang="en-GB" sz="2400" b="0" i="0" dirty="0">
                <a:solidFill>
                  <a:srgbClr val="000000"/>
                </a:solidFill>
                <a:effectLst/>
                <a:latin typeface="Arial" panose="020B0604020202020204" pitchFamily="34" charset="0"/>
                <a:cs typeface="Arial" panose="020B0604020202020204" pitchFamily="34" charset="0"/>
              </a:rPr>
              <a:t>Has this session deepened your understanding of making links between the UNCRC and relationships within the school? How? </a:t>
            </a:r>
          </a:p>
          <a:p>
            <a:pPr marL="342900" indent="-342900" algn="l" rtl="0" fontAlgn="base">
              <a:buFont typeface="Wingdings" panose="05000000000000000000" pitchFamily="2" charset="2"/>
              <a:buChar char="§"/>
            </a:pPr>
            <a:r>
              <a:rPr lang="en-GB" sz="2400" b="0" i="0" dirty="0">
                <a:solidFill>
                  <a:srgbClr val="000000"/>
                </a:solidFill>
                <a:effectLst/>
                <a:latin typeface="Arial" panose="020B0604020202020204" pitchFamily="34" charset="0"/>
                <a:cs typeface="Arial" panose="020B0604020202020204" pitchFamily="34" charset="0"/>
              </a:rPr>
              <a:t>Has this session prompted you to change/review any areas of your practise? How might you do this/ who might you discuss this with and by when? </a:t>
            </a:r>
            <a:endParaRPr lang="en-GB" sz="32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48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a:t>You may find the following resources useful for your work on linking reading to rights:</a:t>
            </a:r>
            <a:endParaRPr lang="en-US"/>
          </a:p>
        </p:txBody>
      </p:sp>
      <p:sp>
        <p:nvSpPr>
          <p:cNvPr id="2" name="TextBox 1">
            <a:extLst>
              <a:ext uri="{FF2B5EF4-FFF2-40B4-BE49-F238E27FC236}">
                <a16:creationId xmlns:a16="http://schemas.microsoft.com/office/drawing/2014/main" id="{DF2AD8E1-8DB2-2B27-287E-B0F95E1BF01E}"/>
              </a:ext>
            </a:extLst>
          </p:cNvPr>
          <p:cNvSpPr txBox="1"/>
          <p:nvPr/>
        </p:nvSpPr>
        <p:spPr>
          <a:xfrm>
            <a:off x="528635" y="1482585"/>
            <a:ext cx="11543622" cy="2995757"/>
          </a:xfrm>
          <a:prstGeom prst="rect">
            <a:avLst/>
          </a:prstGeom>
          <a:noFill/>
        </p:spPr>
        <p:txBody>
          <a:bodyPr wrap="square" rtlCol="0">
            <a:spAutoFit/>
          </a:bodyPr>
          <a:lstStyle/>
          <a:p>
            <a:pPr marL="285750" lvl="0" indent="-285750">
              <a:lnSpc>
                <a:spcPct val="107000"/>
              </a:lnSpc>
              <a:buFont typeface="Arial" panose="020B0604020202020204" pitchFamily="34" charset="0"/>
              <a:buChar char="•"/>
            </a:pPr>
            <a:r>
              <a:rPr lang="en-GB" sz="1800" b="0" i="0" u="sng" strike="noStrike" dirty="0">
                <a:solidFill>
                  <a:srgbClr val="FFFF00"/>
                </a:solidFill>
                <a:effectLst/>
                <a:latin typeface="Univers LT Pro 45 Light" panose="020B0403020202020204" pitchFamily="34" charset="0"/>
                <a:hlinkClick r:id="rId3">
                  <a:extLst>
                    <a:ext uri="{A12FA001-AC4F-418D-AE19-62706E023703}">
                      <ahyp:hlinkClr xmlns:ahyp="http://schemas.microsoft.com/office/drawing/2018/hyperlinkcolor" val="tx"/>
                    </a:ext>
                  </a:extLst>
                </a:hlinkClick>
              </a:rPr>
              <a:t>Charters</a:t>
            </a:r>
            <a:r>
              <a:rPr lang="en-GB" sz="1800" b="0" i="0" dirty="0">
                <a:solidFill>
                  <a:srgbClr val="FFFF00"/>
                </a:solidFill>
                <a:effectLst/>
                <a:latin typeface="Univers LT Pro 45 Light" panose="020B0403020202020204" pitchFamily="34" charset="0"/>
              </a:rPr>
              <a:t> </a:t>
            </a:r>
          </a:p>
          <a:p>
            <a:pPr marL="285750" lvl="0" indent="-285750">
              <a:lnSpc>
                <a:spcPct val="107000"/>
              </a:lnSpc>
              <a:buFont typeface="Arial" panose="020B0604020202020204" pitchFamily="34" charset="0"/>
              <a:buChar char="•"/>
            </a:pPr>
            <a:r>
              <a:rPr lang="en-GB" sz="1800" b="0" i="0" u="sng" strike="noStrike" dirty="0">
                <a:solidFill>
                  <a:srgbClr val="FFFF00"/>
                </a:solidFill>
                <a:effectLst/>
                <a:latin typeface="Univers LT Pro 45 Light" panose="020B0403020202020204" pitchFamily="34" charset="0"/>
                <a:hlinkClick r:id="rId4">
                  <a:extLst>
                    <a:ext uri="{A12FA001-AC4F-418D-AE19-62706E023703}">
                      <ahyp:hlinkClr xmlns:ahyp="http://schemas.microsoft.com/office/drawing/2018/hyperlinkcolor" val="tx"/>
                    </a:ext>
                  </a:extLst>
                </a:hlinkClick>
              </a:rPr>
              <a:t>Myths and Misconceptions</a:t>
            </a:r>
            <a:endParaRPr lang="en-GB" sz="1800" b="0" i="0" u="sng" strike="noStrike" dirty="0">
              <a:solidFill>
                <a:srgbClr val="FFFF00"/>
              </a:solidFill>
              <a:effectLst/>
              <a:latin typeface="Univers LT Pro 45 Light" panose="020B0403020202020204" pitchFamily="34" charset="0"/>
            </a:endParaRPr>
          </a:p>
          <a:p>
            <a:pPr marL="285750" lvl="0" indent="-285750">
              <a:lnSpc>
                <a:spcPct val="107000"/>
              </a:lnSpc>
              <a:buFont typeface="Arial" panose="020B0604020202020204" pitchFamily="34" charset="0"/>
              <a:buChar char="•"/>
            </a:pPr>
            <a:r>
              <a:rPr lang="en-GB" u="sng" dirty="0">
                <a:solidFill>
                  <a:srgbClr val="FFFF00"/>
                </a:solidFill>
                <a:latin typeface="Univers LT Pro 45 Light" panose="020B0403020202020204" pitchFamily="34" charset="0"/>
                <a:hlinkClick r:id="rId5">
                  <a:extLst>
                    <a:ext uri="{A12FA001-AC4F-418D-AE19-62706E023703}">
                      <ahyp:hlinkClr xmlns:ahyp="http://schemas.microsoft.com/office/drawing/2018/hyperlinkcolor" val="tx"/>
                    </a:ext>
                  </a:extLst>
                </a:hlinkClick>
              </a:rPr>
              <a:t>Relationships and RRSA – staff discussion handout</a:t>
            </a:r>
            <a:endParaRPr lang="en-GB" u="sng" strike="noStrike" dirty="0">
              <a:solidFill>
                <a:srgbClr val="FFFF00"/>
              </a:solidFill>
              <a:latin typeface="Univers LT Pro 45 Light" panose="020B0403020202020204" pitchFamily="34" charset="0"/>
            </a:endParaRPr>
          </a:p>
          <a:p>
            <a:pPr marL="285750" lvl="0" indent="-285750">
              <a:lnSpc>
                <a:spcPct val="107000"/>
              </a:lnSpc>
              <a:buFont typeface="Arial" panose="020B0604020202020204" pitchFamily="34" charset="0"/>
              <a:buChar char="•"/>
            </a:pPr>
            <a:r>
              <a:rPr lang="en-GB" u="sng" dirty="0">
                <a:solidFill>
                  <a:srgbClr val="FFFF00"/>
                </a:solidFill>
                <a:latin typeface="Univers LT Pro 45 Light" panose="020B0403020202020204" pitchFamily="34" charset="0"/>
                <a:hlinkClick r:id="rId6">
                  <a:extLst>
                    <a:ext uri="{A12FA001-AC4F-418D-AE19-62706E023703}">
                      <ahyp:hlinkClr xmlns:ahyp="http://schemas.microsoft.com/office/drawing/2018/hyperlinkcolor" val="tx"/>
                    </a:ext>
                  </a:extLst>
                </a:hlinkClick>
              </a:rPr>
              <a:t>Your Guide to a Rights Respecting classroom</a:t>
            </a:r>
            <a:endParaRPr lang="en-GB" dirty="0">
              <a:solidFill>
                <a:srgbClr val="FFFF00"/>
              </a:solidFill>
              <a:latin typeface="Univers LT Pro 45 Light" panose="020B0403020202020204" pitchFamily="34" charset="0"/>
            </a:endParaRPr>
          </a:p>
          <a:p>
            <a:pPr marL="285750" lvl="0" indent="-285750">
              <a:lnSpc>
                <a:spcPct val="107000"/>
              </a:lnSpc>
              <a:buFont typeface="Arial" panose="020B0604020202020204" pitchFamily="34" charset="0"/>
              <a:buChar char="•"/>
            </a:pPr>
            <a:r>
              <a:rPr lang="en-GB" sz="1800" b="0" i="0" dirty="0">
                <a:solidFill>
                  <a:srgbClr val="000000"/>
                </a:solidFill>
                <a:effectLst/>
                <a:latin typeface="Univers LT Pro 45 Light" panose="020B0403020202020204" pitchFamily="34" charset="0"/>
              </a:rPr>
              <a:t>of how rights cannot be taken away due to poor behaviour choice</a:t>
            </a:r>
            <a:endParaRPr lang="en-GB" kern="1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b="0" i="0" dirty="0">
                <a:solidFill>
                  <a:srgbClr val="FFFF00"/>
                </a:solidFill>
                <a:effectLst/>
                <a:latin typeface="Arial" panose="020B0604020202020204" pitchFamily="34" charset="0"/>
                <a:cs typeface="Arial" panose="020B0604020202020204" pitchFamily="34" charset="0"/>
              </a:rPr>
              <a:t>Additional resources from other organisations:</a:t>
            </a:r>
          </a:p>
          <a:p>
            <a:pPr marL="285750" indent="-285750" algn="l" rtl="0" fontAlgn="base">
              <a:buFont typeface="Arial" panose="020B0604020202020204" pitchFamily="34" charset="0"/>
              <a:buChar char="•"/>
            </a:pPr>
            <a:r>
              <a:rPr lang="en-GB" sz="1800" b="0" i="0" u="sng" strike="noStrike" dirty="0">
                <a:solidFill>
                  <a:srgbClr val="FFFF00"/>
                </a:solidFill>
                <a:effectLst/>
                <a:latin typeface="Univers LT Pro 45 Light" panose="020B0403020202020204" pitchFamily="34" charset="0"/>
                <a:hlinkClick r:id="rId7">
                  <a:extLst>
                    <a:ext uri="{A12FA001-AC4F-418D-AE19-62706E023703}">
                      <ahyp:hlinkClr xmlns:ahyp="http://schemas.microsoft.com/office/drawing/2018/hyperlinkcolor" val="tx"/>
                    </a:ext>
                  </a:extLst>
                </a:hlinkClick>
              </a:rPr>
              <a:t>https://whentheadultschange.com/</a:t>
            </a:r>
            <a:r>
              <a:rPr lang="en-GB" sz="1800" b="0" i="0" dirty="0">
                <a:solidFill>
                  <a:srgbClr val="FFFF00"/>
                </a:solidFill>
                <a:effectLst/>
                <a:latin typeface="Univers LT Pro 45 Light" panose="020B0403020202020204" pitchFamily="34" charset="0"/>
              </a:rPr>
              <a:t> </a:t>
            </a:r>
          </a:p>
          <a:p>
            <a:pPr algn="l" rtl="0" fontAlgn="base"/>
            <a:endParaRPr lang="en-GB" b="0" i="0" dirty="0">
              <a:solidFill>
                <a:srgbClr val="FFFF00"/>
              </a:solidFill>
              <a:effectLst/>
              <a:latin typeface="Arial" panose="020B0604020202020204" pitchFamily="34" charset="0"/>
              <a:cs typeface="Arial" panose="020B0604020202020204" pitchFamily="34" charset="0"/>
            </a:endParaRPr>
          </a:p>
          <a:p>
            <a:pPr lvl="0">
              <a:lnSpc>
                <a:spcPct val="107000"/>
              </a:lnSpc>
            </a:pPr>
            <a:r>
              <a:rPr lang="en-GB" u="sng" dirty="0">
                <a:solidFill>
                  <a:srgbClr val="FFFF00"/>
                </a:solidFill>
                <a:latin typeface="Arial" panose="020B0604020202020204" pitchFamily="34" charset="0"/>
                <a:cs typeface="Arial" panose="020B0604020202020204" pitchFamily="34" charset="0"/>
              </a:rPr>
              <a:t>Books</a:t>
            </a:r>
          </a:p>
          <a:p>
            <a:pPr marL="285750" lvl="0" indent="-285750">
              <a:lnSpc>
                <a:spcPct val="107000"/>
              </a:lnSpc>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rPr>
              <a:t>Paul Dix: When the Adults Change</a:t>
            </a: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690986"/>
          </a:xfrm>
          <a:prstGeom prst="rect">
            <a:avLst/>
          </a:prstGeom>
        </p:spPr>
        <p:txBody>
          <a:bodyPr vert="horz" lIns="0" tIns="45720" rIns="91440" bIns="45720" numCol="2" rtlCol="0" anchor="t">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a:cs typeface="Arial"/>
              </a:rPr>
              <a:t>Slide 3: Aims of the Session</a:t>
            </a:r>
          </a:p>
          <a:p>
            <a:pPr>
              <a:lnSpc>
                <a:spcPct val="150000"/>
              </a:lnSpc>
            </a:pPr>
            <a:r>
              <a:rPr lang="en-US" dirty="0">
                <a:solidFill>
                  <a:schemeClr val="tx1"/>
                </a:solidFill>
                <a:latin typeface="Arial"/>
                <a:cs typeface="Arial"/>
              </a:rPr>
              <a:t>Slide 4: Three ways to use this pack </a:t>
            </a:r>
            <a:endParaRPr lang="en-US" dirty="0">
              <a:solidFill>
                <a:schemeClr val="tx1"/>
              </a:solidFill>
              <a:latin typeface="Arial" panose="020B0604020202020204" pitchFamily="34" charset="0"/>
              <a:cs typeface="Arial" panose="020B0604020202020204" pitchFamily="34" charset="0"/>
            </a:endParaRPr>
          </a:p>
          <a:p>
            <a:pPr>
              <a:lnSpc>
                <a:spcPct val="150000"/>
              </a:lnSpc>
            </a:pPr>
            <a:r>
              <a:rPr lang="en-US" dirty="0">
                <a:solidFill>
                  <a:schemeClr val="tx1"/>
                </a:solidFill>
                <a:latin typeface="Arial"/>
                <a:cs typeface="Arial"/>
              </a:rPr>
              <a:t>Slide 5 : Introducing this month’s Spotlight</a:t>
            </a:r>
          </a:p>
          <a:p>
            <a:pPr>
              <a:lnSpc>
                <a:spcPct val="150000"/>
              </a:lnSpc>
            </a:pPr>
            <a:r>
              <a:rPr lang="en-US" dirty="0">
                <a:solidFill>
                  <a:schemeClr val="tx1"/>
                </a:solidFill>
                <a:latin typeface="Arial"/>
                <a:cs typeface="Arial"/>
              </a:rPr>
              <a:t>Slide 6: Links to RRSA Outcomes</a:t>
            </a:r>
          </a:p>
          <a:p>
            <a:pPr>
              <a:lnSpc>
                <a:spcPct val="150000"/>
              </a:lnSpc>
            </a:pPr>
            <a:r>
              <a:rPr lang="en-US" dirty="0">
                <a:solidFill>
                  <a:schemeClr val="tx1"/>
                </a:solidFill>
                <a:latin typeface="Arial"/>
                <a:cs typeface="Arial"/>
              </a:rPr>
              <a:t>Slide 7: Links to Articles</a:t>
            </a:r>
          </a:p>
          <a:p>
            <a:pPr>
              <a:lnSpc>
                <a:spcPct val="150000"/>
              </a:lnSpc>
            </a:pPr>
            <a:r>
              <a:rPr lang="en-US" dirty="0">
                <a:solidFill>
                  <a:schemeClr val="tx1"/>
                </a:solidFill>
                <a:latin typeface="Arial"/>
                <a:cs typeface="Arial"/>
              </a:rPr>
              <a:t>Slide  8: Case Study 1 – Grange School SEND.</a:t>
            </a:r>
          </a:p>
          <a:p>
            <a:pPr>
              <a:lnSpc>
                <a:spcPct val="150000"/>
              </a:lnSpc>
            </a:pPr>
            <a:r>
              <a:rPr lang="en-US" dirty="0">
                <a:solidFill>
                  <a:schemeClr val="tx1"/>
                </a:solidFill>
                <a:latin typeface="Arial"/>
                <a:cs typeface="Arial"/>
              </a:rPr>
              <a:t>Slide 9: Case Study 2 – Bunbury School and Nelson Mandela Primary School</a:t>
            </a:r>
          </a:p>
          <a:p>
            <a:pPr>
              <a:lnSpc>
                <a:spcPct val="150000"/>
              </a:lnSpc>
            </a:pPr>
            <a:r>
              <a:rPr lang="en-US" dirty="0">
                <a:solidFill>
                  <a:schemeClr val="tx1"/>
                </a:solidFill>
                <a:latin typeface="Arial"/>
                <a:cs typeface="Arial"/>
              </a:rPr>
              <a:t>Slide 10: Let’s Discuss</a:t>
            </a:r>
          </a:p>
          <a:p>
            <a:pPr>
              <a:lnSpc>
                <a:spcPct val="150000"/>
              </a:lnSpc>
            </a:pPr>
            <a:r>
              <a:rPr lang="en-US" dirty="0">
                <a:solidFill>
                  <a:schemeClr val="tx1"/>
                </a:solidFill>
                <a:latin typeface="Arial"/>
                <a:cs typeface="Arial"/>
              </a:rPr>
              <a:t>Slide 12: Activities</a:t>
            </a:r>
          </a:p>
          <a:p>
            <a:pPr>
              <a:lnSpc>
                <a:spcPct val="150000"/>
              </a:lnSpc>
            </a:pPr>
            <a:r>
              <a:rPr lang="en-US" dirty="0">
                <a:solidFill>
                  <a:schemeClr val="tx1"/>
                </a:solidFill>
                <a:latin typeface="Arial"/>
                <a:cs typeface="Arial"/>
              </a:rPr>
              <a:t>Slide 14: Reflection</a:t>
            </a:r>
          </a:p>
          <a:p>
            <a:pPr>
              <a:lnSpc>
                <a:spcPct val="150000"/>
              </a:lnSpc>
            </a:pPr>
            <a:r>
              <a:rPr lang="en-US" dirty="0">
                <a:solidFill>
                  <a:schemeClr val="tx1"/>
                </a:solidFill>
                <a:latin typeface="Arial"/>
                <a:cs typeface="Arial"/>
              </a:rPr>
              <a:t>Slide 15: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reflect on relationships throughout the whole school community.</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consider how to incorporate or strengthen the use of a rights respecting approach to relationships across the school.</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dirty="0">
                <a:ln>
                  <a:noFill/>
                </a:ln>
                <a:solidFill>
                  <a:prstClr val="black"/>
                </a:solidFill>
                <a:effectLst/>
                <a:uLnTx/>
                <a:uFillTx/>
                <a:latin typeface="Arial"/>
                <a:ea typeface="+mn-ea"/>
                <a:cs typeface="Arial"/>
              </a:rPr>
              <a:t>To consider how to use the language of rights when resolving conflict. </a:t>
            </a:r>
          </a:p>
          <a:p>
            <a:pPr marL="342900" marR="0" lvl="0" indent="-342900" defTabSz="914400" rtl="0" eaLnBrk="1" fontAlgn="auto" latinLnBrk="0" hangingPunct="1">
              <a:lnSpc>
                <a:spcPct val="107000"/>
              </a:lnSpc>
              <a:spcBef>
                <a:spcPts val="1000"/>
              </a:spcBef>
              <a:spcAft>
                <a:spcPts val="0"/>
              </a:spcAft>
              <a:buClr>
                <a:srgbClr val="FF6937"/>
              </a:buClr>
              <a:buSzTx/>
              <a:buFont typeface="Symbol" panose="05050102010706020507" pitchFamily="18" charset="2"/>
              <a:buChar char=""/>
              <a:tabLst/>
              <a:defRPr/>
            </a:pPr>
            <a:r>
              <a:rPr kumimoji="0" lang="en-GB" sz="2200" b="0"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consider to what extent adults and children are treated with mutual respect and how to strengthen this.</a:t>
            </a:r>
          </a:p>
          <a:p>
            <a:pPr marL="0" indent="0">
              <a:lnSpc>
                <a:spcPct val="107000"/>
              </a:lnSpc>
              <a:buNone/>
            </a:pPr>
            <a:endParaRPr lang="en-GB" sz="1800" kern="100" dirty="0">
              <a:latin typeface="Arial"/>
              <a:ea typeface="Calibri" panose="020F0502020204030204" pitchFamily="34" charset="0"/>
              <a:cs typeface="Arial"/>
            </a:endParaRPr>
          </a:p>
          <a:p>
            <a:pPr marL="0" indent="0" algn="l" rtl="0" fontAlgn="base">
              <a:buNone/>
            </a:pPr>
            <a:endParaRPr lang="en-GB" b="0" i="0" u="none" strike="noStrike" dirty="0">
              <a:solidFill>
                <a:srgbClr val="000000"/>
              </a:solidFill>
              <a:effectLst/>
              <a:latin typeface="Arial" panose="020B0604020202020204" pitchFamily="34" charset="0"/>
            </a:endParaRP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790" y="1927242"/>
            <a:ext cx="5305425" cy="376415"/>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dirty="0">
                <a:latin typeface="Arial"/>
                <a:ea typeface="Calibri" panose="020F0502020204030204" pitchFamily="34" charset="0"/>
                <a:cs typeface="Arial"/>
              </a:rPr>
              <a:t>This pack is appropriate for use with the whole staff team who interact with pupils regularly such as playground assistants, lunchtime supervisors, office staff, learning mentors and student support teams. </a:t>
            </a:r>
            <a:endParaRPr lang="en-GB"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If you have longer, you can also choose some of the activities to explore.  </a:t>
            </a:r>
          </a:p>
          <a:p>
            <a:pPr marL="342900" indent="-342900">
              <a:lnSpc>
                <a:spcPct val="107000"/>
              </a:lnSpc>
              <a:buFont typeface="+mj-lt"/>
              <a:buAutoNum type="arabicPeriod"/>
            </a:pPr>
            <a:r>
              <a:rPr lang="en-GB" kern="100" dirty="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There are trainer notes for each slide – please do have a look at these for further guidance. </a:t>
            </a:r>
          </a:p>
          <a:p>
            <a:pPr marL="342900" indent="-342900">
              <a:lnSpc>
                <a:spcPct val="107000"/>
              </a:lnSpc>
              <a:buFont typeface="+mj-lt"/>
              <a:buAutoNum type="arabicPeriod"/>
            </a:pPr>
            <a:r>
              <a:rPr lang="en-GB" sz="200" kern="100" dirty="0">
                <a:latin typeface="Arial" panose="020B0604020202020204" pitchFamily="34" charset="0"/>
                <a:cs typeface="Arial" panose="020B0604020202020204" pitchFamily="34" charset="0"/>
              </a:rPr>
              <a:t>There </a:t>
            </a:r>
            <a:endParaRPr lang="en-GB" sz="200" dirty="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789448"/>
            <a:ext cx="4277777" cy="4560094"/>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Univers LT Pro 45 Light" panose="020B0403020202020204" pitchFamily="34" charset="0"/>
                <a:ea typeface="+mn-ea"/>
                <a:cs typeface="+mn-cs"/>
              </a:rPr>
              <a:t>We are going to take a closer look at relationships across our school community and how our rights respecting approach can further strengthen these. </a:t>
            </a:r>
          </a:p>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Univers LT Pro 45 Light" panose="020B0403020202020204" pitchFamily="34" charset="0"/>
                <a:ea typeface="+mn-ea"/>
                <a:cs typeface="+mn-cs"/>
              </a:rPr>
              <a:t>We will explore the concept of mutual respect and what this looks like in our school. </a:t>
            </a:r>
          </a:p>
          <a:p>
            <a:pPr marL="0" marR="0" lvl="0" indent="0"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Univers LT Pro 45 Light" panose="020B0403020202020204" pitchFamily="34" charset="0"/>
                <a:ea typeface="+mn-ea"/>
                <a:cs typeface="+mn-cs"/>
              </a:rPr>
              <a:t>We will consider what we do well to encourage positive relationships and how we can strengthen our existing systems to address disagreements and conflict.</a:t>
            </a:r>
            <a:endParaRPr kumimoji="0" lang="en-GB" sz="2000" b="0" i="0" u="none" strike="noStrike" kern="1200" cap="none" spc="0" normalizeH="0" baseline="0" noProof="0" dirty="0">
              <a:ln>
                <a:noFill/>
              </a:ln>
              <a:solidFill>
                <a:prstClr val="black"/>
              </a:solidFill>
              <a:effectLst/>
              <a:uLnTx/>
              <a:uFillTx/>
              <a:latin typeface="Univers LT Pro 45 Light" panose="020B0403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617876" y="5871029"/>
            <a:ext cx="4798575" cy="646331"/>
          </a:xfrm>
          <a:prstGeom prst="rect">
            <a:avLst/>
          </a:prstGeom>
          <a:noFill/>
        </p:spPr>
        <p:txBody>
          <a:bodyPr wrap="square" rtlCol="0">
            <a:spAutoFit/>
          </a:bodyPr>
          <a:lstStyle/>
          <a:p>
            <a:pPr algn="ctr"/>
            <a:r>
              <a:rPr lang="en-GB">
                <a:solidFill>
                  <a:srgbClr val="00AEEF"/>
                </a:solidFill>
                <a:latin typeface="Arial" panose="020B0604020202020204" pitchFamily="34" charset="0"/>
                <a:cs typeface="Arial" panose="020B0604020202020204" pitchFamily="34" charset="0"/>
              </a:rPr>
              <a:t> Sarah from the RRSA team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4" name="Online Media 3" title="Sarah Hodgkinson, Professional Adviser, introduces this month's Spotlight on relationships">
            <a:hlinkClick r:id="" action="ppaction://media"/>
            <a:extLst>
              <a:ext uri="{FF2B5EF4-FFF2-40B4-BE49-F238E27FC236}">
                <a16:creationId xmlns:a16="http://schemas.microsoft.com/office/drawing/2014/main" id="{F9EE28CC-4BC7-DCA4-11C0-3E6266F5750C}"/>
              </a:ext>
            </a:extLst>
          </p:cNvPr>
          <p:cNvPicPr>
            <a:picLocks noRot="1" noChangeAspect="1"/>
          </p:cNvPicPr>
          <p:nvPr>
            <a:videoFile r:link="rId1"/>
          </p:nvPr>
        </p:nvPicPr>
        <p:blipFill>
          <a:blip r:embed="rId6"/>
          <a:stretch>
            <a:fillRect/>
          </a:stretch>
        </p:blipFill>
        <p:spPr>
          <a:xfrm>
            <a:off x="1184223" y="2182806"/>
            <a:ext cx="5766459" cy="3243633"/>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4242765"/>
          </a:xfrm>
          <a:prstGeom prst="rect">
            <a:avLst/>
          </a:prstGeom>
          <a:noFill/>
        </p:spPr>
        <p:txBody>
          <a:bodyPr wrap="square">
            <a:spAutoFit/>
          </a:bodyPr>
          <a:lstStyle/>
          <a:p>
            <a:pPr>
              <a:lnSpc>
                <a:spcPct val="107000"/>
              </a:lnSpc>
              <a:spcAft>
                <a:spcPts val="800"/>
              </a:spcAft>
            </a:pPr>
            <a:r>
              <a:rPr lang="en-GB" sz="1800" b="1" dirty="0">
                <a:solidFill>
                  <a:srgbClr val="FFFF00"/>
                </a:solidFill>
                <a:effectLst/>
                <a:latin typeface="Arial"/>
                <a:ea typeface="Times New Roman" panose="02020603050405020304" pitchFamily="18" charset="0"/>
                <a:cs typeface="Arial"/>
              </a:rPr>
              <a:t>Strand </a:t>
            </a:r>
            <a:r>
              <a:rPr lang="en-GB" b="1" dirty="0">
                <a:solidFill>
                  <a:srgbClr val="FFFF00"/>
                </a:solidFill>
                <a:latin typeface="Arial"/>
                <a:ea typeface="Times New Roman" panose="02020603050405020304" pitchFamily="18" charset="0"/>
                <a:cs typeface="Arial"/>
              </a:rPr>
              <a:t>B: TEACHING AND LEARNING THROUGH RIGHTS</a:t>
            </a:r>
          </a:p>
          <a:p>
            <a:pPr>
              <a:lnSpc>
                <a:spcPct val="107000"/>
              </a:lnSpc>
              <a:spcAft>
                <a:spcPts val="800"/>
              </a:spcAft>
            </a:pPr>
            <a:r>
              <a:rPr lang="en-GB" dirty="0">
                <a:latin typeface="Arial"/>
                <a:ea typeface="Times New Roman" panose="02020603050405020304" pitchFamily="18" charset="0"/>
                <a:cs typeface="Arial"/>
              </a:rPr>
              <a:t>Outcomes 3: Relationships are positive and founded on dignity and a mutual respect for rights.</a:t>
            </a:r>
          </a:p>
          <a:p>
            <a:pPr>
              <a:lnSpc>
                <a:spcPct val="107000"/>
              </a:lnSpc>
              <a:spcAft>
                <a:spcPts val="800"/>
              </a:spcAft>
            </a:pPr>
            <a:endParaRPr lang="en-GB" dirty="0">
              <a:latin typeface="Arial"/>
              <a:ea typeface="Times New Roman" panose="02020603050405020304" pitchFamily="18" charset="0"/>
              <a:cs typeface="Arial"/>
            </a:endParaRPr>
          </a:p>
          <a:p>
            <a:pPr>
              <a:lnSpc>
                <a:spcPct val="107000"/>
              </a:lnSpc>
              <a:spcAft>
                <a:spcPts val="800"/>
              </a:spcAft>
            </a:pPr>
            <a:r>
              <a:rPr lang="en-GB" b="1" dirty="0">
                <a:latin typeface="Arial" panose="020B0604020202020204" pitchFamily="34" charset="0"/>
                <a:ea typeface="Times New Roman" panose="02020603050405020304" pitchFamily="18" charset="0"/>
                <a:cs typeface="Arial" panose="020B0604020202020204" pitchFamily="34" charset="0"/>
              </a:rPr>
              <a:t>At Silver: </a:t>
            </a:r>
            <a:r>
              <a:rPr lang="en-GB" dirty="0">
                <a:latin typeface="Arial" panose="020B0604020202020204" pitchFamily="34" charset="0"/>
                <a:ea typeface="Times New Roman" panose="02020603050405020304" pitchFamily="18" charset="0"/>
                <a:cs typeface="Arial" panose="020B0604020202020204" pitchFamily="34" charset="0"/>
              </a:rPr>
              <a:t>Many children and young people speak with confidence about how positive relationships are encouraged. Rights are used to clarify moral dilemmas and consider rights respecting approaches.</a:t>
            </a:r>
          </a:p>
          <a:p>
            <a:pPr>
              <a:lnSpc>
                <a:spcPct val="107000"/>
              </a:lnSpc>
              <a:spcAft>
                <a:spcPts val="800"/>
              </a:spcAft>
            </a:pPr>
            <a:endParaRPr lang="en-GB"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b="1" dirty="0">
                <a:latin typeface="Arial" panose="020B0604020202020204" pitchFamily="34" charset="0"/>
                <a:ea typeface="Times New Roman" panose="02020603050405020304" pitchFamily="18" charset="0"/>
                <a:cs typeface="Arial" panose="020B0604020202020204" pitchFamily="34" charset="0"/>
              </a:rPr>
              <a:t>At Gold: </a:t>
            </a:r>
            <a:r>
              <a:rPr lang="en-GB" dirty="0">
                <a:latin typeface="Arial" panose="020B0604020202020204" pitchFamily="34" charset="0"/>
                <a:ea typeface="Times New Roman" panose="02020603050405020304" pitchFamily="18" charset="0"/>
                <a:cs typeface="Arial" panose="020B0604020202020204" pitchFamily="34" charset="0"/>
              </a:rPr>
              <a:t>Relationships are identified by most children, young people and adults as mutually respectful. There is evidence that respectful relationships are strengthening consistently over time. Many children and young people can talk about the concept of dignity. They can explain how dignity and rights explicitly inform life in school. School systems to address disagreements, conflict and prejudicial attitudes and actions are perceived as transparent, fair and effective by children and adults. </a:t>
            </a:r>
          </a:p>
          <a:p>
            <a:pPr>
              <a:lnSpc>
                <a:spcPct val="107000"/>
              </a:lnSpc>
              <a:spcAft>
                <a:spcPts val="800"/>
              </a:spcAft>
            </a:pPr>
            <a:endParaRPr lang="en-GB" dirty="0">
              <a:latin typeface="Arial"/>
              <a:ea typeface="Times New Roman" panose="02020603050405020304" pitchFamily="18" charset="0"/>
              <a:cs typeface="Arial"/>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15637" y="1092291"/>
            <a:ext cx="8910234" cy="1200329"/>
          </a:xfrm>
          <a:prstGeom prst="rect">
            <a:avLst/>
          </a:prstGeom>
          <a:noFill/>
        </p:spPr>
        <p:txBody>
          <a:bodyPr wrap="square">
            <a:spAutoFit/>
          </a:bodyPr>
          <a:lstStyle/>
          <a:p>
            <a:r>
              <a:rPr lang="en-GB" sz="1800" b="1" i="0" dirty="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our work on relationships? </a:t>
            </a:r>
            <a:r>
              <a:rPr lang="en-GB" sz="1800" b="0" i="0" dirty="0">
                <a:solidFill>
                  <a:srgbClr val="000000"/>
                </a:solidFill>
                <a:effectLst/>
                <a:latin typeface="Arial" panose="020B0604020202020204" pitchFamily="34" charset="0"/>
                <a:cs typeface="Arial" panose="020B0604020202020204" pitchFamily="34" charset="0"/>
              </a:rPr>
              <a:t> </a:t>
            </a:r>
          </a:p>
          <a:p>
            <a:r>
              <a:rPr lang="en-GB" sz="1800" b="0" i="0" dirty="0">
                <a:solidFill>
                  <a:srgbClr val="000000"/>
                </a:solidFill>
                <a:effectLst/>
                <a:latin typeface="Arial" panose="020B0604020202020204" pitchFamily="34" charset="0"/>
                <a:cs typeface="Arial" panose="020B0604020202020204" pitchFamily="34" charset="0"/>
              </a:rPr>
              <a:t>When ready click to reveal. </a:t>
            </a:r>
          </a:p>
          <a:p>
            <a:endParaRPr lang="en-GB" sz="1800" b="0" i="0" dirty="0">
              <a:solidFill>
                <a:srgbClr val="000000"/>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EF5EEB2D-DA07-E905-692F-0C17D900B8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997" y="2799196"/>
            <a:ext cx="1271059" cy="1694745"/>
          </a:xfrm>
          <a:prstGeom prst="rect">
            <a:avLst/>
          </a:prstGeom>
        </p:spPr>
      </p:pic>
      <p:pic>
        <p:nvPicPr>
          <p:cNvPr id="8" name="Graphic 7">
            <a:extLst>
              <a:ext uri="{FF2B5EF4-FFF2-40B4-BE49-F238E27FC236}">
                <a16:creationId xmlns:a16="http://schemas.microsoft.com/office/drawing/2014/main" id="{9803AEFC-3BFC-1518-90A7-93F8E90174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8370" y="2787982"/>
            <a:ext cx="1279469" cy="1705959"/>
          </a:xfrm>
          <a:prstGeom prst="rect">
            <a:avLst/>
          </a:prstGeom>
        </p:spPr>
      </p:pic>
      <p:pic>
        <p:nvPicPr>
          <p:cNvPr id="10" name="Graphic 9">
            <a:extLst>
              <a:ext uri="{FF2B5EF4-FFF2-40B4-BE49-F238E27FC236}">
                <a16:creationId xmlns:a16="http://schemas.microsoft.com/office/drawing/2014/main" id="{4E8ED63B-ED11-E0B2-0D27-972564687C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977" y="2799197"/>
            <a:ext cx="1271058" cy="1694744"/>
          </a:xfrm>
          <a:prstGeom prst="rect">
            <a:avLst/>
          </a:prstGeom>
        </p:spPr>
      </p:pic>
      <p:pic>
        <p:nvPicPr>
          <p:cNvPr id="12" name="Graphic 11">
            <a:extLst>
              <a:ext uri="{FF2B5EF4-FFF2-40B4-BE49-F238E27FC236}">
                <a16:creationId xmlns:a16="http://schemas.microsoft.com/office/drawing/2014/main" id="{8EC015D0-467F-CC7C-0E4D-EC8F7A90F7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50762" y="2799198"/>
            <a:ext cx="1271057" cy="1694743"/>
          </a:xfrm>
          <a:prstGeom prst="rect">
            <a:avLst/>
          </a:prstGeom>
        </p:spPr>
      </p:pic>
      <p:pic>
        <p:nvPicPr>
          <p:cNvPr id="4" name="Graphic 3">
            <a:extLst>
              <a:ext uri="{FF2B5EF4-FFF2-40B4-BE49-F238E27FC236}">
                <a16:creationId xmlns:a16="http://schemas.microsoft.com/office/drawing/2014/main" id="{1A2BAC9E-3C96-C33F-EF6B-E8978695279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11869" y="2799196"/>
            <a:ext cx="1271059" cy="1694745"/>
          </a:xfrm>
          <a:prstGeom prst="rect">
            <a:avLst/>
          </a:prstGeom>
        </p:spPr>
      </p:pic>
      <p:pic>
        <p:nvPicPr>
          <p:cNvPr id="5" name="Graphic 4">
            <a:extLst>
              <a:ext uri="{FF2B5EF4-FFF2-40B4-BE49-F238E27FC236}">
                <a16:creationId xmlns:a16="http://schemas.microsoft.com/office/drawing/2014/main" id="{5B184549-48A0-72D7-D09A-CF64E0407B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47890" y="2810413"/>
            <a:ext cx="1262646" cy="1683528"/>
          </a:xfrm>
          <a:prstGeom prst="rect">
            <a:avLst/>
          </a:prstGeom>
        </p:spPr>
      </p:pic>
      <p:pic>
        <p:nvPicPr>
          <p:cNvPr id="6" name="Graphic 5">
            <a:extLst>
              <a:ext uri="{FF2B5EF4-FFF2-40B4-BE49-F238E27FC236}">
                <a16:creationId xmlns:a16="http://schemas.microsoft.com/office/drawing/2014/main" id="{77C4FB15-5E9B-8075-C806-3ADB623570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825673" y="2787981"/>
            <a:ext cx="1279470" cy="1705960"/>
          </a:xfrm>
          <a:prstGeom prst="rect">
            <a:avLst/>
          </a:prstGeom>
        </p:spPr>
      </p:pic>
      <p:pic>
        <p:nvPicPr>
          <p:cNvPr id="7" name="Graphic 6">
            <a:extLst>
              <a:ext uri="{FF2B5EF4-FFF2-40B4-BE49-F238E27FC236}">
                <a16:creationId xmlns:a16="http://schemas.microsoft.com/office/drawing/2014/main" id="{AA952871-D6A3-BD31-0B99-7EED90EC7B3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589652" y="2787982"/>
            <a:ext cx="1279469" cy="1705959"/>
          </a:xfrm>
          <a:prstGeom prst="rect">
            <a:avLst/>
          </a:prstGeom>
        </p:spPr>
      </p:pic>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latin typeface="Arial" panose="020B0604020202020204" pitchFamily="34" charset="0"/>
                <a:cs typeface="Arial" panose="020B0604020202020204" pitchFamily="34" charset="0"/>
              </a:rPr>
              <a:t>Look at this case study from Grange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dirty="0">
                <a:solidFill>
                  <a:srgbClr val="FF6937"/>
                </a:solidFill>
                <a:latin typeface="Arial"/>
                <a:cs typeface="Arial"/>
              </a:rPr>
              <a:t>Read the full case study </a:t>
            </a:r>
            <a:r>
              <a:rPr lang="en-US" b="1" dirty="0">
                <a:solidFill>
                  <a:srgbClr val="FF6937"/>
                </a:solidFill>
                <a:latin typeface="Arial"/>
                <a:cs typeface="Arial"/>
                <a:hlinkClick r:id="rId3">
                  <a:extLst>
                    <a:ext uri="{A12FA001-AC4F-418D-AE19-62706E023703}">
                      <ahyp:hlinkClr xmlns:ahyp="http://schemas.microsoft.com/office/drawing/2018/hyperlinkcolor" val="tx"/>
                    </a:ext>
                  </a:extLst>
                </a:hlinkClick>
              </a:rPr>
              <a:t>online</a:t>
            </a:r>
            <a:r>
              <a:rPr lang="en-US" dirty="0">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solidFill>
                  <a:srgbClr val="1E1E1E"/>
                </a:solidFill>
                <a:latin typeface="Arial"/>
                <a:ea typeface="UD Digi Kyokasho NP-B"/>
                <a:cs typeface="Arial"/>
              </a:rPr>
              <a:t>​​Despite barriers existing around verbal communication skills, pupils have learnt how to develop strong, safe and mutual relationships with others. They know how to seek and give consent and respond to this with respect.</a:t>
            </a:r>
          </a:p>
          <a:p>
            <a:pPr>
              <a:lnSpc>
                <a:spcPct val="10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​​Our policies are strongly influenced by children’s rights, in particular the rights to education and non-discrimination. Being a special school, we have developed a bespoke curriculum which places emphasis on pupils’ awareness of their own and others’ behaviours.</a:t>
            </a:r>
          </a:p>
          <a:p>
            <a:pPr>
              <a:lnSpc>
                <a:spcPct val="100000"/>
              </a:lnSpc>
            </a:pPr>
            <a:r>
              <a:rPr lang="en-GB" sz="1400" dirty="0">
                <a:solidFill>
                  <a:srgbClr val="1E1E1E"/>
                </a:solidFill>
                <a:latin typeface="Arial"/>
                <a:ea typeface="UD Digi Kyokasho NP-B"/>
                <a:cs typeface="Arial"/>
              </a:rPr>
              <a:t>​Our PTA hosts weekly drop-ins at our on-site </a:t>
            </a:r>
            <a:r>
              <a:rPr lang="en-GB" sz="1400" dirty="0" err="1">
                <a:solidFill>
                  <a:srgbClr val="1E1E1E"/>
                </a:solidFill>
                <a:latin typeface="Arial"/>
                <a:ea typeface="UD Digi Kyokasho NP-B"/>
                <a:cs typeface="Arial"/>
              </a:rPr>
              <a:t>BrewHog</a:t>
            </a:r>
            <a:r>
              <a:rPr lang="en-GB" sz="1400" dirty="0">
                <a:solidFill>
                  <a:srgbClr val="1E1E1E"/>
                </a:solidFill>
                <a:latin typeface="Arial"/>
                <a:ea typeface="UD Digi Kyokasho NP-B"/>
                <a:cs typeface="Arial"/>
              </a:rPr>
              <a:t> Café which is run by school pupils. Pupils are confident in their customer service roles, happily taking orders and serving food to strangers. Our pupils build up independence and safety skills throughout their school journey, and this leads to a great deal of access to the wider community, from buying groceries in the local supermarket, to countless school trips, to construction and customer service work.</a:t>
            </a:r>
            <a:endParaRPr lang="en-GB" sz="1400" b="0" i="0" dirty="0">
              <a:solidFill>
                <a:srgbClr val="1E1E1E"/>
              </a:solidFill>
              <a:effectLst/>
              <a:latin typeface="Arial"/>
              <a:cs typeface="Arial"/>
            </a:endParaRPr>
          </a:p>
          <a:p>
            <a:pPr marL="0" indent="0">
              <a:lnSpc>
                <a:spcPct val="120000"/>
              </a:lnSpc>
              <a:buNone/>
            </a:pP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7" name="Picture 6" descr="Children from Grange School working in the school's café where they learn valuable skills and interact with the wider community">
            <a:extLst>
              <a:ext uri="{FF2B5EF4-FFF2-40B4-BE49-F238E27FC236}">
                <a16:creationId xmlns:a16="http://schemas.microsoft.com/office/drawing/2014/main" id="{BF5D8C7E-1799-D217-E935-D60E0FF70499}"/>
              </a:ext>
            </a:extLst>
          </p:cNvPr>
          <p:cNvPicPr>
            <a:picLocks noChangeAspect="1"/>
          </p:cNvPicPr>
          <p:nvPr/>
        </p:nvPicPr>
        <p:blipFill rotWithShape="1">
          <a:blip r:embed="rId4">
            <a:extLst>
              <a:ext uri="{28A0092B-C50C-407E-A947-70E740481C1C}">
                <a14:useLocalDpi xmlns:a14="http://schemas.microsoft.com/office/drawing/2010/main" val="0"/>
              </a:ext>
            </a:extLst>
          </a:blip>
          <a:srcRect l="11352" b="2244"/>
          <a:stretch/>
        </p:blipFill>
        <p:spPr>
          <a:xfrm>
            <a:off x="0" y="1"/>
            <a:ext cx="6219047" cy="6858000"/>
          </a:xfrm>
          <a:prstGeom prst="rect">
            <a:avLst/>
          </a:prstGeom>
        </p:spPr>
      </p:pic>
      <p:sp>
        <p:nvSpPr>
          <p:cNvPr id="9" name="Rectangle 8">
            <a:extLst>
              <a:ext uri="{FF2B5EF4-FFF2-40B4-BE49-F238E27FC236}">
                <a16:creationId xmlns:a16="http://schemas.microsoft.com/office/drawing/2014/main" id="{2C58713D-2EF6-24DA-81DB-E83D4C825181}"/>
              </a:ext>
            </a:extLst>
          </p:cNvPr>
          <p:cNvSpPr/>
          <p:nvPr/>
        </p:nvSpPr>
        <p:spPr>
          <a:xfrm>
            <a:off x="296867" y="160966"/>
            <a:ext cx="5605440" cy="55332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4F742-59FF-4F96-E74F-10888238E1C0}"/>
              </a:ext>
            </a:extLst>
          </p:cNvPr>
          <p:cNvSpPr txBox="1"/>
          <p:nvPr/>
        </p:nvSpPr>
        <p:spPr>
          <a:xfrm>
            <a:off x="389945" y="2526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Children from Grange School working in the school's café where they learn valuable skills and interact with the wider community. </a:t>
            </a:r>
            <a:endParaRPr lang="en-US" sz="1200" b="0" i="0" dirty="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375045" y="31629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375045" y="1203466"/>
            <a:ext cx="11122411" cy="707806"/>
          </a:xfrm>
        </p:spPr>
        <p:txBody>
          <a:bodyPr/>
          <a:lstStyle/>
          <a:p>
            <a:r>
              <a:rPr lang="en-GB" dirty="0"/>
              <a:t>A combined case study highlighting examples of good practice from two primary schools; Bunbury School, Cheshire, and Nelson Mandela Primary, Birmingham.</a:t>
            </a:r>
            <a:endParaRPr lang="en-US" dirty="0"/>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375045" y="1920465"/>
            <a:ext cx="5305425" cy="367728"/>
          </a:xfrm>
        </p:spPr>
        <p:txBody>
          <a:bodyPr/>
          <a:lstStyle/>
          <a:p>
            <a:r>
              <a:rPr lang="en-US" b="1" dirty="0">
                <a:solidFill>
                  <a:srgbClr val="FF6937"/>
                </a:solidFill>
              </a:rPr>
              <a:t>Read the full case study </a:t>
            </a:r>
            <a:r>
              <a:rPr lang="en-US" b="1" dirty="0">
                <a:solidFill>
                  <a:srgbClr val="FF6937"/>
                </a:solidFill>
                <a:hlinkClick r:id="rId3">
                  <a:extLst>
                    <a:ext uri="{A12FA001-AC4F-418D-AE19-62706E023703}">
                      <ahyp:hlinkClr xmlns:ahyp="http://schemas.microsoft.com/office/drawing/2018/hyperlinkcolor" val="tx"/>
                    </a:ext>
                  </a:extLst>
                </a:hlinkClick>
              </a:rPr>
              <a:t>online</a:t>
            </a:r>
            <a:r>
              <a:rPr lang="en-US" dirty="0"/>
              <a:t>.</a:t>
            </a:r>
          </a:p>
        </p:txBody>
      </p:sp>
      <p:sp>
        <p:nvSpPr>
          <p:cNvPr id="10" name="Text Placeholder 6">
            <a:extLst>
              <a:ext uri="{FF2B5EF4-FFF2-40B4-BE49-F238E27FC236}">
                <a16:creationId xmlns:a16="http://schemas.microsoft.com/office/drawing/2014/main" id="{782A21C6-0B36-6325-7CDC-257A54449A66}"/>
              </a:ext>
            </a:extLst>
          </p:cNvPr>
          <p:cNvSpPr txBox="1">
            <a:spLocks/>
          </p:cNvSpPr>
          <p:nvPr/>
        </p:nvSpPr>
        <p:spPr>
          <a:xfrm>
            <a:off x="375045" y="2387666"/>
            <a:ext cx="11242332" cy="1479796"/>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sz="6800" dirty="0">
                <a:solidFill>
                  <a:srgbClr val="1E1E1E"/>
                </a:solidFill>
                <a:latin typeface="Arial" panose="020B0604020202020204" pitchFamily="34" charset="0"/>
                <a:cs typeface="Arial" panose="020B0604020202020204" pitchFamily="34" charset="0"/>
              </a:rPr>
              <a:t>Bunbury School: Our behaviour policy was recently changed by children and staff to ensure it respected the dignity of the children in school. The children were asked for their views on our previous policy which demonstrated a clear need and desire for change, and they also inputted into the creation of the new behaviour policy. Our previous behaviour policy was the ‘peg system’ which was not respectful of children’s dignity as it was a negative, public approach to behaviour – this was voiced by children. After considering the comments of the children and consultation with staff, parents, governors and Directors at RCSAT, a new behaviour policy was introduced. </a:t>
            </a:r>
            <a:r>
              <a:rPr lang="en-GB" sz="7200" b="0" i="0" dirty="0">
                <a:solidFill>
                  <a:srgbClr val="1E1E1E"/>
                </a:solidFill>
                <a:effectLst/>
                <a:latin typeface="Roboto" panose="02000000000000000000" pitchFamily="2" charset="0"/>
              </a:rPr>
              <a:t>The new policy is a positive behaviour system which encourages kind, safe and respectful behaviour in school. </a:t>
            </a:r>
            <a:r>
              <a:rPr lang="en-GB" sz="6800" dirty="0">
                <a:solidFill>
                  <a:srgbClr val="1E1E1E"/>
                </a:solidFill>
                <a:latin typeface="Arial" panose="020B0604020202020204" pitchFamily="34" charset="0"/>
                <a:cs typeface="Arial" panose="020B0604020202020204" pitchFamily="34" charset="0"/>
              </a:rPr>
              <a:t> </a:t>
            </a:r>
          </a:p>
          <a:p>
            <a:pPr>
              <a:lnSpc>
                <a:spcPct val="120000"/>
              </a:lnSpc>
            </a:pPr>
            <a:r>
              <a:rPr lang="en-GB" sz="6800" dirty="0">
                <a:solidFill>
                  <a:srgbClr val="1E1E1E"/>
                </a:solidFill>
                <a:latin typeface="Arial" panose="020B0604020202020204" pitchFamily="34" charset="0"/>
                <a:cs typeface="Arial" panose="020B0604020202020204" pitchFamily="34" charset="0"/>
              </a:rPr>
              <a:t>Nelson Mandela: Our whole-school, class and playground charters have had a positive impact on children’s relationships. Children learn to respect themselves and each other and in doing so, they value diversity.  Our charters enable children to treat others with dignity and they learn to understand the impact of their behaviour on others. Children have gained confidence in using their voice to speak up and discuss concerns with their peers and duty bearers (adults), resulting in greater self-esteem.  During play time and lunch time, the playground charter, written in child-friendly language, is displayed and adhered to so that all children know exactly what is expected of them. This ensures that there is consistency. </a:t>
            </a:r>
            <a:endParaRPr lang="en-GB" sz="6400" dirty="0">
              <a:solidFill>
                <a:srgbClr val="1E1E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626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7" ma:contentTypeDescription="Create a new document." ma:contentTypeScope="" ma:versionID="9bcb39cffbac5b612b443c136a5bee5b">
  <xsd:schema xmlns:xsd="http://www.w3.org/2001/XMLSchema" xmlns:xs="http://www.w3.org/2001/XMLSchema" xmlns:p="http://schemas.microsoft.com/office/2006/metadata/properties" xmlns:ns1="http://schemas.microsoft.com/sharepoint/v3" xmlns:ns2="ba2139d6-66e3-46ed-96ba-d85055a9f21e" xmlns:ns3="df5203e1-9219-4abb-bf46-6e2bce06c285" targetNamespace="http://schemas.microsoft.com/office/2006/metadata/properties" ma:root="true" ma:fieldsID="d19d953d02830745e77a37b409b98728" ns1:_="" ns2:_="" ns3:_="">
    <xsd:import namespace="http://schemas.microsoft.com/sharepoint/v3"/>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3C1DDC0-457B-4BD5-8973-9E8E48475CE9}">
  <ds:schemaRefs>
    <ds:schemaRef ds:uri="http://schemas.microsoft.com/sharepoint/v3/contenttype/forms"/>
  </ds:schemaRefs>
</ds:datastoreItem>
</file>

<file path=customXml/itemProps2.xml><?xml version="1.0" encoding="utf-8"?>
<ds:datastoreItem xmlns:ds="http://schemas.openxmlformats.org/officeDocument/2006/customXml" ds:itemID="{2019CB9A-A5E0-4C38-BA6A-21C58A13A545}">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383DB5-CEDF-41A6-9881-BF71FEF8433D}">
  <ds:schemaRefs>
    <ds:schemaRef ds:uri="http://www.w3.org/XML/1998/namespace"/>
    <ds:schemaRef ds:uri="http://schemas.openxmlformats.org/package/2006/metadata/core-properties"/>
    <ds:schemaRef ds:uri="http://schemas.microsoft.com/office/2006/documentManagement/types"/>
    <ds:schemaRef ds:uri="http://schemas.microsoft.com/sharepoint/v3"/>
    <ds:schemaRef ds:uri="http://purl.org/dc/elements/1.1/"/>
    <ds:schemaRef ds:uri="http://schemas.microsoft.com/office/infopath/2007/PartnerControls"/>
    <ds:schemaRef ds:uri="df5203e1-9219-4abb-bf46-6e2bce06c285"/>
    <ds:schemaRef ds:uri="ba2139d6-66e3-46ed-96ba-d85055a9f21e"/>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177</TotalTime>
  <Words>3345</Words>
  <Application>Microsoft Office PowerPoint</Application>
  <PresentationFormat>Widescreen</PresentationFormat>
  <Paragraphs>198</Paragraphs>
  <Slides>15</Slides>
  <Notes>15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Aleo</vt:lpstr>
      <vt:lpstr>Arial</vt:lpstr>
      <vt:lpstr>Arial Black</vt:lpstr>
      <vt:lpstr>Calibri</vt:lpstr>
      <vt:lpstr>Montserrat</vt:lpstr>
      <vt:lpstr>Open Sans</vt:lpstr>
      <vt:lpstr>Roboto</vt:lpstr>
      <vt:lpstr>Symbol</vt:lpstr>
      <vt:lpstr>Univers LT Pro 45 Light</vt:lpstr>
      <vt:lpstr>Univers LT Pro 85 XBlack</vt:lpstr>
      <vt:lpstr>Univers LT Std 45 Light</vt:lpstr>
      <vt:lpstr>Wingdings</vt:lpstr>
      <vt:lpstr>WordVisi_MSFontService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10</cp:revision>
  <dcterms:created xsi:type="dcterms:W3CDTF">2022-01-18T14:28:30Z</dcterms:created>
  <dcterms:modified xsi:type="dcterms:W3CDTF">2024-03-20T11:50:18Z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