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4"/>
  </p:notesMasterIdLst>
  <p:sldIdLst>
    <p:sldId id="257" r:id="rId5"/>
    <p:sldId id="293" r:id="rId6"/>
    <p:sldId id="292" r:id="rId7"/>
    <p:sldId id="301" r:id="rId8"/>
    <p:sldId id="302" r:id="rId9"/>
    <p:sldId id="303" r:id="rId10"/>
    <p:sldId id="300" r:id="rId11"/>
    <p:sldId id="299" r:id="rId12"/>
    <p:sldId id="304" r:id="rId13"/>
  </p:sldIdLst>
  <p:sldSz cx="12192000" cy="6858000"/>
  <p:notesSz cx="6858000" cy="9144000"/>
  <p:embeddedFontLst>
    <p:embeddedFont>
      <p:font typeface="Arial Black" panose="020B0A04020102020204" pitchFamily="34" charset="0"/>
      <p:bold r:id="rId15"/>
    </p:embeddedFont>
    <p:embeddedFont>
      <p:font typeface="Roboto" panose="02000000000000000000" pitchFamily="2" charset="0"/>
      <p:regular r:id="rId16"/>
      <p:bold r:id="rId17"/>
      <p:italic r:id="rId18"/>
      <p:boldItalic r:id="rId19"/>
    </p:embeddedFont>
    <p:embeddedFont>
      <p:font typeface="Roboto Medium" panose="020000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48" roundtripDataSignature="AMtx7mhMIJ324YM1/QYEfXnHexSC06nm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53DFF0-2D62-7283-0698-1EC8E419FC2D}" v="10" dt="2024-08-07T14:15:54.1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48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dair.m@gmail.com" userId="S::urn:spo:guest#alisdair.m@gmail.com::" providerId="AD" clId="Web-{A9667C02-9EFD-461C-DC93-02151EF0B474}"/>
    <pc:docChg chg="modSld">
      <pc:chgData name="alisdair.m@gmail.com" userId="S::urn:spo:guest#alisdair.m@gmail.com::" providerId="AD" clId="Web-{A9667C02-9EFD-461C-DC93-02151EF0B474}" dt="2024-07-29T15:44:02.211" v="53"/>
      <pc:docMkLst>
        <pc:docMk/>
      </pc:docMkLst>
      <pc:sldChg chg="addSp delSp modSp">
        <pc:chgData name="alisdair.m@gmail.com" userId="S::urn:spo:guest#alisdair.m@gmail.com::" providerId="AD" clId="Web-{A9667C02-9EFD-461C-DC93-02151EF0B474}" dt="2024-07-29T15:43:10.318" v="43" actId="20577"/>
        <pc:sldMkLst>
          <pc:docMk/>
          <pc:sldMk cId="527111355" sldId="292"/>
        </pc:sldMkLst>
        <pc:spChg chg="mod">
          <ac:chgData name="alisdair.m@gmail.com" userId="S::urn:spo:guest#alisdair.m@gmail.com::" providerId="AD" clId="Web-{A9667C02-9EFD-461C-DC93-02151EF0B474}" dt="2024-07-29T15:43:10.318" v="43" actId="20577"/>
          <ac:spMkLst>
            <pc:docMk/>
            <pc:sldMk cId="527111355" sldId="292"/>
            <ac:spMk id="19" creationId="{ED848911-549E-17F3-F24C-39429DC4324F}"/>
          </ac:spMkLst>
        </pc:spChg>
        <pc:inkChg chg="add del">
          <ac:chgData name="alisdair.m@gmail.com" userId="S::urn:spo:guest#alisdair.m@gmail.com::" providerId="AD" clId="Web-{A9667C02-9EFD-461C-DC93-02151EF0B474}" dt="2024-07-29T15:41:43.738" v="7"/>
          <ac:inkMkLst>
            <pc:docMk/>
            <pc:sldMk cId="527111355" sldId="292"/>
            <ac:inkMk id="2" creationId="{4137B93D-0AF5-52A9-3F85-2451BD5D0492}"/>
          </ac:inkMkLst>
        </pc:inkChg>
      </pc:sldChg>
      <pc:sldChg chg="addSp delSp modSp">
        <pc:chgData name="alisdair.m@gmail.com" userId="S::urn:spo:guest#alisdair.m@gmail.com::" providerId="AD" clId="Web-{A9667C02-9EFD-461C-DC93-02151EF0B474}" dt="2024-07-29T15:44:02.211" v="53"/>
        <pc:sldMkLst>
          <pc:docMk/>
          <pc:sldMk cId="3852764905" sldId="301"/>
        </pc:sldMkLst>
        <pc:picChg chg="mod modCrop">
          <ac:chgData name="alisdair.m@gmail.com" userId="S::urn:spo:guest#alisdair.m@gmail.com::" providerId="AD" clId="Web-{A9667C02-9EFD-461C-DC93-02151EF0B474}" dt="2024-07-29T15:44:02.211" v="53"/>
          <ac:picMkLst>
            <pc:docMk/>
            <pc:sldMk cId="3852764905" sldId="301"/>
            <ac:picMk id="13" creationId="{B309FDD2-EB25-4398-0651-2A8C985961B9}"/>
          </ac:picMkLst>
        </pc:picChg>
        <pc:inkChg chg="add del">
          <ac:chgData name="alisdair.m@gmail.com" userId="S::urn:spo:guest#alisdair.m@gmail.com::" providerId="AD" clId="Web-{A9667C02-9EFD-461C-DC93-02151EF0B474}" dt="2024-07-29T15:43:23.788" v="45"/>
          <ac:inkMkLst>
            <pc:docMk/>
            <pc:sldMk cId="3852764905" sldId="301"/>
            <ac:inkMk id="2" creationId="{27878689-9D9F-5026-948E-C75A909C699A}"/>
          </ac:inkMkLst>
        </pc:inkChg>
      </pc:sldChg>
    </pc:docChg>
  </pc:docChgLst>
  <pc:docChgLst>
    <pc:chgData name="lauraellenkennedy@outlook.com" userId="S::urn:spo:guest#lauraellenkennedy@outlook.com::" providerId="AD" clId="Web-{36D4AA15-0909-078C-FE92-554E837363EE}"/>
    <pc:docChg chg="modSld">
      <pc:chgData name="lauraellenkennedy@outlook.com" userId="S::urn:spo:guest#lauraellenkennedy@outlook.com::" providerId="AD" clId="Web-{36D4AA15-0909-078C-FE92-554E837363EE}" dt="2024-07-12T10:49:20.162" v="1" actId="20577"/>
      <pc:docMkLst>
        <pc:docMk/>
      </pc:docMkLst>
      <pc:sldChg chg="modSp">
        <pc:chgData name="lauraellenkennedy@outlook.com" userId="S::urn:spo:guest#lauraellenkennedy@outlook.com::" providerId="AD" clId="Web-{36D4AA15-0909-078C-FE92-554E837363EE}" dt="2024-07-12T10:49:20.162" v="1" actId="20577"/>
        <pc:sldMkLst>
          <pc:docMk/>
          <pc:sldMk cId="2852038096" sldId="293"/>
        </pc:sldMkLst>
        <pc:spChg chg="mod">
          <ac:chgData name="lauraellenkennedy@outlook.com" userId="S::urn:spo:guest#lauraellenkennedy@outlook.com::" providerId="AD" clId="Web-{36D4AA15-0909-078C-FE92-554E837363EE}" dt="2024-07-12T10:49:20.162" v="1" actId="20577"/>
          <ac:spMkLst>
            <pc:docMk/>
            <pc:sldMk cId="2852038096" sldId="293"/>
            <ac:spMk id="4" creationId="{3F361E16-C5FD-D479-7996-86C2F81454FC}"/>
          </ac:spMkLst>
        </pc:spChg>
      </pc:sldChg>
    </pc:docChg>
  </pc:docChgLst>
  <pc:docChgLst>
    <pc:chgData name="Rebecca Mason-Bond" clId="Web-{BFC1A803-96CA-452A-BEBA-2F5CE8C535D7}"/>
    <pc:docChg chg="modSld">
      <pc:chgData name="Rebecca Mason-Bond" userId="" providerId="" clId="Web-{BFC1A803-96CA-452A-BEBA-2F5CE8C535D7}" dt="2023-09-08T15:42:03.047" v="0" actId="14100"/>
      <pc:docMkLst>
        <pc:docMk/>
      </pc:docMkLst>
      <pc:sldChg chg="modSp">
        <pc:chgData name="Rebecca Mason-Bond" userId="" providerId="" clId="Web-{BFC1A803-96CA-452A-BEBA-2F5CE8C535D7}" dt="2023-09-08T15:42:03.047" v="0" actId="14100"/>
        <pc:sldMkLst>
          <pc:docMk/>
          <pc:sldMk cId="527111355" sldId="292"/>
        </pc:sldMkLst>
        <pc:spChg chg="mod">
          <ac:chgData name="Rebecca Mason-Bond" userId="" providerId="" clId="Web-{BFC1A803-96CA-452A-BEBA-2F5CE8C535D7}" dt="2023-09-08T15:42:03.047" v="0" actId="14100"/>
          <ac:spMkLst>
            <pc:docMk/>
            <pc:sldMk cId="527111355" sldId="292"/>
            <ac:spMk id="3" creationId="{AAD2BF3D-CFBB-8F9B-6CF6-617A3FA42A7A}"/>
          </ac:spMkLst>
        </pc:spChg>
      </pc:sldChg>
    </pc:docChg>
  </pc:docChgLst>
  <pc:docChgLst>
    <pc:chgData name="alisdair.m@gmail.com" userId="S::urn:spo:guest#alisdair.m@gmail.com::" providerId="AD" clId="Web-{2A199F3D-3CB5-7DAB-5083-FED32737C9FD}"/>
    <pc:docChg chg="addSld delSld modSld sldOrd">
      <pc:chgData name="alisdair.m@gmail.com" userId="S::urn:spo:guest#alisdair.m@gmail.com::" providerId="AD" clId="Web-{2A199F3D-3CB5-7DAB-5083-FED32737C9FD}" dt="2024-07-15T12:03:28.212" v="495"/>
      <pc:docMkLst>
        <pc:docMk/>
      </pc:docMkLst>
      <pc:sldChg chg="addSp delSp modSp">
        <pc:chgData name="alisdair.m@gmail.com" userId="S::urn:spo:guest#alisdair.m@gmail.com::" providerId="AD" clId="Web-{2A199F3D-3CB5-7DAB-5083-FED32737C9FD}" dt="2024-07-15T11:26:47.511" v="86" actId="14100"/>
        <pc:sldMkLst>
          <pc:docMk/>
          <pc:sldMk cId="0" sldId="257"/>
        </pc:sldMkLst>
        <pc:spChg chg="del">
          <ac:chgData name="alisdair.m@gmail.com" userId="S::urn:spo:guest#alisdair.m@gmail.com::" providerId="AD" clId="Web-{2A199F3D-3CB5-7DAB-5083-FED32737C9FD}" dt="2024-07-15T11:18:26.185" v="5"/>
          <ac:spMkLst>
            <pc:docMk/>
            <pc:sldMk cId="0" sldId="257"/>
            <ac:spMk id="3" creationId="{CF16CE0B-6552-AED9-815C-41EB80932077}"/>
          </ac:spMkLst>
        </pc:spChg>
        <pc:spChg chg="del">
          <ac:chgData name="alisdair.m@gmail.com" userId="S::urn:spo:guest#alisdair.m@gmail.com::" providerId="AD" clId="Web-{2A199F3D-3CB5-7DAB-5083-FED32737C9FD}" dt="2024-07-15T11:18:26.185" v="4"/>
          <ac:spMkLst>
            <pc:docMk/>
            <pc:sldMk cId="0" sldId="257"/>
            <ac:spMk id="5" creationId="{62A06931-275B-8C17-4B5E-97F61FE33424}"/>
          </ac:spMkLst>
        </pc:spChg>
        <pc:spChg chg="add">
          <ac:chgData name="alisdair.m@gmail.com" userId="S::urn:spo:guest#alisdair.m@gmail.com::" providerId="AD" clId="Web-{2A199F3D-3CB5-7DAB-5083-FED32737C9FD}" dt="2024-07-15T11:18:31.810" v="9"/>
          <ac:spMkLst>
            <pc:docMk/>
            <pc:sldMk cId="0" sldId="257"/>
            <ac:spMk id="10" creationId="{D1BF06A4-1D00-CF1F-6B6A-195CDDAA677D}"/>
          </ac:spMkLst>
        </pc:spChg>
        <pc:spChg chg="add">
          <ac:chgData name="alisdair.m@gmail.com" userId="S::urn:spo:guest#alisdair.m@gmail.com::" providerId="AD" clId="Web-{2A199F3D-3CB5-7DAB-5083-FED32737C9FD}" dt="2024-07-15T11:18:31.810" v="9"/>
          <ac:spMkLst>
            <pc:docMk/>
            <pc:sldMk cId="0" sldId="257"/>
            <ac:spMk id="11" creationId="{32ADB3FA-6900-C0A9-1B21-6C47A50807AA}"/>
          </ac:spMkLst>
        </pc:spChg>
        <pc:spChg chg="add mod">
          <ac:chgData name="alisdair.m@gmail.com" userId="S::urn:spo:guest#alisdair.m@gmail.com::" providerId="AD" clId="Web-{2A199F3D-3CB5-7DAB-5083-FED32737C9FD}" dt="2024-07-15T11:24:06.022" v="78" actId="1076"/>
          <ac:spMkLst>
            <pc:docMk/>
            <pc:sldMk cId="0" sldId="257"/>
            <ac:spMk id="15" creationId="{ADA43D9C-B672-7678-38C3-EA4C2560DE07}"/>
          </ac:spMkLst>
        </pc:spChg>
        <pc:spChg chg="add mod ord">
          <ac:chgData name="alisdair.m@gmail.com" userId="S::urn:spo:guest#alisdair.m@gmail.com::" providerId="AD" clId="Web-{2A199F3D-3CB5-7DAB-5083-FED32737C9FD}" dt="2024-07-15T11:24:21.304" v="82" actId="20577"/>
          <ac:spMkLst>
            <pc:docMk/>
            <pc:sldMk cId="0" sldId="257"/>
            <ac:spMk id="16" creationId="{FE05C38B-F6B2-7368-1261-C71897C6C403}"/>
          </ac:spMkLst>
        </pc:spChg>
        <pc:spChg chg="add mod">
          <ac:chgData name="alisdair.m@gmail.com" userId="S::urn:spo:guest#alisdair.m@gmail.com::" providerId="AD" clId="Web-{2A199F3D-3CB5-7DAB-5083-FED32737C9FD}" dt="2024-07-15T11:26:47.511" v="86" actId="14100"/>
          <ac:spMkLst>
            <pc:docMk/>
            <pc:sldMk cId="0" sldId="257"/>
            <ac:spMk id="17" creationId="{7934A43A-7131-65F7-3CAD-1600EE8344A6}"/>
          </ac:spMkLst>
        </pc:spChg>
        <pc:spChg chg="add">
          <ac:chgData name="alisdair.m@gmail.com" userId="S::urn:spo:guest#alisdair.m@gmail.com::" providerId="AD" clId="Web-{2A199F3D-3CB5-7DAB-5083-FED32737C9FD}" dt="2024-07-15T11:18:31.810" v="9"/>
          <ac:spMkLst>
            <pc:docMk/>
            <pc:sldMk cId="0" sldId="257"/>
            <ac:spMk id="18" creationId="{0D6C73A7-C561-C9AF-B35C-4EB8E56A399B}"/>
          </ac:spMkLst>
        </pc:spChg>
        <pc:spChg chg="add">
          <ac:chgData name="alisdair.m@gmail.com" userId="S::urn:spo:guest#alisdair.m@gmail.com::" providerId="AD" clId="Web-{2A199F3D-3CB5-7DAB-5083-FED32737C9FD}" dt="2024-07-15T11:18:31.810" v="9"/>
          <ac:spMkLst>
            <pc:docMk/>
            <pc:sldMk cId="0" sldId="257"/>
            <ac:spMk id="19" creationId="{317EF877-49E7-F4D4-EA34-B80C052C1DA5}"/>
          </ac:spMkLst>
        </pc:spChg>
        <pc:spChg chg="add">
          <ac:chgData name="alisdair.m@gmail.com" userId="S::urn:spo:guest#alisdair.m@gmail.com::" providerId="AD" clId="Web-{2A199F3D-3CB5-7DAB-5083-FED32737C9FD}" dt="2024-07-15T11:18:31.810" v="9"/>
          <ac:spMkLst>
            <pc:docMk/>
            <pc:sldMk cId="0" sldId="257"/>
            <ac:spMk id="20" creationId="{C7517D0B-D578-45C5-8414-DA8E21B3E93C}"/>
          </ac:spMkLst>
        </pc:spChg>
        <pc:spChg chg="add mod">
          <ac:chgData name="alisdair.m@gmail.com" userId="S::urn:spo:guest#alisdair.m@gmail.com::" providerId="AD" clId="Web-{2A199F3D-3CB5-7DAB-5083-FED32737C9FD}" dt="2024-07-15T11:24:09.882" v="80" actId="1076"/>
          <ac:spMkLst>
            <pc:docMk/>
            <pc:sldMk cId="0" sldId="257"/>
            <ac:spMk id="21" creationId="{3D45765C-01E7-14A1-E18A-589C5EF10DD5}"/>
          </ac:spMkLst>
        </pc:spChg>
        <pc:spChg chg="del">
          <ac:chgData name="alisdair.m@gmail.com" userId="S::urn:spo:guest#alisdair.m@gmail.com::" providerId="AD" clId="Web-{2A199F3D-3CB5-7DAB-5083-FED32737C9FD}" dt="2024-07-15T11:18:26.185" v="7"/>
          <ac:spMkLst>
            <pc:docMk/>
            <pc:sldMk cId="0" sldId="257"/>
            <ac:spMk id="49" creationId="{00000000-0000-0000-0000-000000000000}"/>
          </ac:spMkLst>
        </pc:spChg>
        <pc:spChg chg="del">
          <ac:chgData name="alisdair.m@gmail.com" userId="S::urn:spo:guest#alisdair.m@gmail.com::" providerId="AD" clId="Web-{2A199F3D-3CB5-7DAB-5083-FED32737C9FD}" dt="2024-07-15T11:18:26.185" v="6"/>
          <ac:spMkLst>
            <pc:docMk/>
            <pc:sldMk cId="0" sldId="257"/>
            <ac:spMk id="52" creationId="{00000000-0000-0000-0000-000000000000}"/>
          </ac:spMkLst>
        </pc:spChg>
        <pc:grpChg chg="del">
          <ac:chgData name="alisdair.m@gmail.com" userId="S::urn:spo:guest#alisdair.m@gmail.com::" providerId="AD" clId="Web-{2A199F3D-3CB5-7DAB-5083-FED32737C9FD}" dt="2024-07-15T11:18:26.185" v="3"/>
          <ac:grpSpMkLst>
            <pc:docMk/>
            <pc:sldMk cId="0" sldId="257"/>
            <ac:grpSpMk id="2" creationId="{86FBE16E-3FA6-F8A5-0C08-B4924CF07E51}"/>
          </ac:grpSpMkLst>
        </pc:grpChg>
        <pc:grpChg chg="add">
          <ac:chgData name="alisdair.m@gmail.com" userId="S::urn:spo:guest#alisdair.m@gmail.com::" providerId="AD" clId="Web-{2A199F3D-3CB5-7DAB-5083-FED32737C9FD}" dt="2024-07-15T11:18:31.810" v="9"/>
          <ac:grpSpMkLst>
            <pc:docMk/>
            <pc:sldMk cId="0" sldId="257"/>
            <ac:grpSpMk id="12" creationId="{694FC594-5E1F-E401-0EDC-533CBE557758}"/>
          </ac:grpSpMkLst>
        </pc:grpChg>
        <pc:picChg chg="del">
          <ac:chgData name="alisdair.m@gmail.com" userId="S::urn:spo:guest#alisdair.m@gmail.com::" providerId="AD" clId="Web-{2A199F3D-3CB5-7DAB-5083-FED32737C9FD}" dt="2024-07-15T11:18:26.185" v="2"/>
          <ac:picMkLst>
            <pc:docMk/>
            <pc:sldMk cId="0" sldId="257"/>
            <ac:picMk id="8" creationId="{7A7894A6-B38C-6581-8E52-E55365D8D560}"/>
          </ac:picMkLst>
        </pc:picChg>
        <pc:picChg chg="add mod modCrop">
          <ac:chgData name="alisdair.m@gmail.com" userId="S::urn:spo:guest#alisdair.m@gmail.com::" providerId="AD" clId="Web-{2A199F3D-3CB5-7DAB-5083-FED32737C9FD}" dt="2024-07-15T11:26:36.058" v="85"/>
          <ac:picMkLst>
            <pc:docMk/>
            <pc:sldMk cId="0" sldId="257"/>
            <ac:picMk id="9" creationId="{1A3304CB-3B03-0532-24DB-D661957692FE}"/>
          </ac:picMkLst>
        </pc:picChg>
        <pc:picChg chg="add">
          <ac:chgData name="alisdair.m@gmail.com" userId="S::urn:spo:guest#alisdair.m@gmail.com::" providerId="AD" clId="Web-{2A199F3D-3CB5-7DAB-5083-FED32737C9FD}" dt="2024-07-15T11:18:31.810" v="9"/>
          <ac:picMkLst>
            <pc:docMk/>
            <pc:sldMk cId="0" sldId="257"/>
            <ac:picMk id="13" creationId="{F720DC81-25B9-1866-C0F4-AC7F0CE40A70}"/>
          </ac:picMkLst>
        </pc:picChg>
        <pc:picChg chg="add">
          <ac:chgData name="alisdair.m@gmail.com" userId="S::urn:spo:guest#alisdair.m@gmail.com::" providerId="AD" clId="Web-{2A199F3D-3CB5-7DAB-5083-FED32737C9FD}" dt="2024-07-15T11:18:31.810" v="9"/>
          <ac:picMkLst>
            <pc:docMk/>
            <pc:sldMk cId="0" sldId="257"/>
            <ac:picMk id="14" creationId="{0E4AAD6D-853B-613A-F3B8-D7D7A7AA9EF3}"/>
          </ac:picMkLst>
        </pc:picChg>
        <pc:picChg chg="del">
          <ac:chgData name="alisdair.m@gmail.com" userId="S::urn:spo:guest#alisdair.m@gmail.com::" providerId="AD" clId="Web-{2A199F3D-3CB5-7DAB-5083-FED32737C9FD}" dt="2024-07-15T11:18:26.185" v="8"/>
          <ac:picMkLst>
            <pc:docMk/>
            <pc:sldMk cId="0" sldId="257"/>
            <ac:picMk id="47" creationId="{00000000-0000-0000-0000-000000000000}"/>
          </ac:picMkLst>
        </pc:picChg>
        <pc:inkChg chg="add del">
          <ac:chgData name="alisdair.m@gmail.com" userId="S::urn:spo:guest#alisdair.m@gmail.com::" providerId="AD" clId="Web-{2A199F3D-3CB5-7DAB-5083-FED32737C9FD}" dt="2024-07-15T11:18:22.091" v="1"/>
          <ac:inkMkLst>
            <pc:docMk/>
            <pc:sldMk cId="0" sldId="257"/>
            <ac:inkMk id="4" creationId="{A4DF6A90-7765-E87C-A66E-C75EC275663E}"/>
          </ac:inkMkLst>
        </pc:inkChg>
      </pc:sldChg>
      <pc:sldChg chg="del">
        <pc:chgData name="alisdair.m@gmail.com" userId="S::urn:spo:guest#alisdair.m@gmail.com::" providerId="AD" clId="Web-{2A199F3D-3CB5-7DAB-5083-FED32737C9FD}" dt="2024-07-15T11:47:35.592" v="296"/>
        <pc:sldMkLst>
          <pc:docMk/>
          <pc:sldMk cId="1185273385" sldId="279"/>
        </pc:sldMkLst>
      </pc:sldChg>
      <pc:sldChg chg="modSp del">
        <pc:chgData name="alisdair.m@gmail.com" userId="S::urn:spo:guest#alisdair.m@gmail.com::" providerId="AD" clId="Web-{2A199F3D-3CB5-7DAB-5083-FED32737C9FD}" dt="2024-07-15T11:51:19.880" v="344"/>
        <pc:sldMkLst>
          <pc:docMk/>
          <pc:sldMk cId="1820213506" sldId="287"/>
        </pc:sldMkLst>
        <pc:spChg chg="mod">
          <ac:chgData name="alisdair.m@gmail.com" userId="S::urn:spo:guest#alisdair.m@gmail.com::" providerId="AD" clId="Web-{2A199F3D-3CB5-7DAB-5083-FED32737C9FD}" dt="2024-07-15T11:49:55.330" v="334" actId="20577"/>
          <ac:spMkLst>
            <pc:docMk/>
            <pc:sldMk cId="1820213506" sldId="287"/>
            <ac:spMk id="6" creationId="{41765FC8-EF38-15B4-8397-A5F2E7112BAE}"/>
          </ac:spMkLst>
        </pc:spChg>
      </pc:sldChg>
      <pc:sldChg chg="addSp delSp modSp">
        <pc:chgData name="alisdair.m@gmail.com" userId="S::urn:spo:guest#alisdair.m@gmail.com::" providerId="AD" clId="Web-{2A199F3D-3CB5-7DAB-5083-FED32737C9FD}" dt="2024-07-15T11:42:16.708" v="262" actId="20577"/>
        <pc:sldMkLst>
          <pc:docMk/>
          <pc:sldMk cId="527111355" sldId="292"/>
        </pc:sldMkLst>
        <pc:spChg chg="del mod">
          <ac:chgData name="alisdair.m@gmail.com" userId="S::urn:spo:guest#alisdair.m@gmail.com::" providerId="AD" clId="Web-{2A199F3D-3CB5-7DAB-5083-FED32737C9FD}" dt="2024-07-15T11:31:54.988" v="149"/>
          <ac:spMkLst>
            <pc:docMk/>
            <pc:sldMk cId="527111355" sldId="292"/>
            <ac:spMk id="3" creationId="{AAD2BF3D-CFBB-8F9B-6CF6-617A3FA42A7A}"/>
          </ac:spMkLst>
        </pc:spChg>
        <pc:spChg chg="del mod">
          <ac:chgData name="alisdair.m@gmail.com" userId="S::urn:spo:guest#alisdair.m@gmail.com::" providerId="AD" clId="Web-{2A199F3D-3CB5-7DAB-5083-FED32737C9FD}" dt="2024-07-15T11:31:54.988" v="148"/>
          <ac:spMkLst>
            <pc:docMk/>
            <pc:sldMk cId="527111355" sldId="292"/>
            <ac:spMk id="4" creationId="{0132D2C5-0D0A-E9F0-D6BC-9115A8E8FAA7}"/>
          </ac:spMkLst>
        </pc:spChg>
        <pc:spChg chg="del mod">
          <ac:chgData name="alisdair.m@gmail.com" userId="S::urn:spo:guest#alisdair.m@gmail.com::" providerId="AD" clId="Web-{2A199F3D-3CB5-7DAB-5083-FED32737C9FD}" dt="2024-07-15T11:31:54.988" v="147"/>
          <ac:spMkLst>
            <pc:docMk/>
            <pc:sldMk cId="527111355" sldId="292"/>
            <ac:spMk id="5" creationId="{7CC0C043-8901-92E3-7D18-EFABEEC135F8}"/>
          </ac:spMkLst>
        </pc:spChg>
        <pc:spChg chg="add del mod">
          <ac:chgData name="alisdair.m@gmail.com" userId="S::urn:spo:guest#alisdair.m@gmail.com::" providerId="AD" clId="Web-{2A199F3D-3CB5-7DAB-5083-FED32737C9FD}" dt="2024-07-15T11:41:59.364" v="257"/>
          <ac:spMkLst>
            <pc:docMk/>
            <pc:sldMk cId="527111355" sldId="292"/>
            <ac:spMk id="7" creationId="{9D92FF0A-6080-3203-10C2-8B7482263D1E}"/>
          </ac:spMkLst>
        </pc:spChg>
        <pc:spChg chg="add del mod">
          <ac:chgData name="alisdair.m@gmail.com" userId="S::urn:spo:guest#alisdair.m@gmail.com::" providerId="AD" clId="Web-{2A199F3D-3CB5-7DAB-5083-FED32737C9FD}" dt="2024-07-15T11:41:50.176" v="254"/>
          <ac:spMkLst>
            <pc:docMk/>
            <pc:sldMk cId="527111355" sldId="292"/>
            <ac:spMk id="9" creationId="{FFE8E8A5-C70B-9B83-26B9-D12775B803DF}"/>
          </ac:spMkLst>
        </pc:spChg>
        <pc:spChg chg="add del mod">
          <ac:chgData name="alisdair.m@gmail.com" userId="S::urn:spo:guest#alisdair.m@gmail.com::" providerId="AD" clId="Web-{2A199F3D-3CB5-7DAB-5083-FED32737C9FD}" dt="2024-07-15T11:41:42.301" v="251"/>
          <ac:spMkLst>
            <pc:docMk/>
            <pc:sldMk cId="527111355" sldId="292"/>
            <ac:spMk id="11" creationId="{B2F60D94-F691-66FE-5152-8407AE1748DE}"/>
          </ac:spMkLst>
        </pc:spChg>
        <pc:spChg chg="add mod ord">
          <ac:chgData name="alisdair.m@gmail.com" userId="S::urn:spo:guest#alisdair.m@gmail.com::" providerId="AD" clId="Web-{2A199F3D-3CB5-7DAB-5083-FED32737C9FD}" dt="2024-07-15T11:41:08.613" v="214"/>
          <ac:spMkLst>
            <pc:docMk/>
            <pc:sldMk cId="527111355" sldId="292"/>
            <ac:spMk id="15" creationId="{42CD3B18-2285-8FA1-85C1-9C867D1A1091}"/>
          </ac:spMkLst>
        </pc:spChg>
        <pc:spChg chg="add mod">
          <ac:chgData name="alisdair.m@gmail.com" userId="S::urn:spo:guest#alisdair.m@gmail.com::" providerId="AD" clId="Web-{2A199F3D-3CB5-7DAB-5083-FED32737C9FD}" dt="2024-07-15T11:42:16.708" v="262" actId="20577"/>
          <ac:spMkLst>
            <pc:docMk/>
            <pc:sldMk cId="527111355" sldId="292"/>
            <ac:spMk id="17" creationId="{FC61A776-51F4-DABE-241F-74E2EC7BB4B6}"/>
          </ac:spMkLst>
        </pc:spChg>
        <pc:spChg chg="add mod">
          <ac:chgData name="alisdair.m@gmail.com" userId="S::urn:spo:guest#alisdair.m@gmail.com::" providerId="AD" clId="Web-{2A199F3D-3CB5-7DAB-5083-FED32737C9FD}" dt="2024-07-15T11:41:48.630" v="253" actId="20577"/>
          <ac:spMkLst>
            <pc:docMk/>
            <pc:sldMk cId="527111355" sldId="292"/>
            <ac:spMk id="19" creationId="{ED848911-549E-17F3-F24C-39429DC4324F}"/>
          </ac:spMkLst>
        </pc:spChg>
        <pc:spChg chg="add">
          <ac:chgData name="alisdair.m@gmail.com" userId="S::urn:spo:guest#alisdair.m@gmail.com::" providerId="AD" clId="Web-{2A199F3D-3CB5-7DAB-5083-FED32737C9FD}" dt="2024-07-15T11:41:09.441" v="217"/>
          <ac:spMkLst>
            <pc:docMk/>
            <pc:sldMk cId="527111355" sldId="292"/>
            <ac:spMk id="21" creationId="{0E782828-2E21-5849-A334-283B135F7C04}"/>
          </ac:spMkLst>
        </pc:spChg>
        <pc:spChg chg="add">
          <ac:chgData name="alisdair.m@gmail.com" userId="S::urn:spo:guest#alisdair.m@gmail.com::" providerId="AD" clId="Web-{2A199F3D-3CB5-7DAB-5083-FED32737C9FD}" dt="2024-07-15T11:41:09.457" v="218"/>
          <ac:spMkLst>
            <pc:docMk/>
            <pc:sldMk cId="527111355" sldId="292"/>
            <ac:spMk id="23" creationId="{37432DA9-BD93-D611-3A19-183143AD0C55}"/>
          </ac:spMkLst>
        </pc:spChg>
        <pc:spChg chg="add mod">
          <ac:chgData name="alisdair.m@gmail.com" userId="S::urn:spo:guest#alisdair.m@gmail.com::" providerId="AD" clId="Web-{2A199F3D-3CB5-7DAB-5083-FED32737C9FD}" dt="2024-07-15T11:41:39.754" v="250" actId="14100"/>
          <ac:spMkLst>
            <pc:docMk/>
            <pc:sldMk cId="527111355" sldId="292"/>
            <ac:spMk id="25" creationId="{C9FD93C2-D3B3-A5A1-4561-9F5CFAF7A5B2}"/>
          </ac:spMkLst>
        </pc:spChg>
        <pc:picChg chg="del mod">
          <ac:chgData name="alisdair.m@gmail.com" userId="S::urn:spo:guest#alisdair.m@gmail.com::" providerId="AD" clId="Web-{2A199F3D-3CB5-7DAB-5083-FED32737C9FD}" dt="2024-07-15T11:32:24.833" v="152"/>
          <ac:picMkLst>
            <pc:docMk/>
            <pc:sldMk cId="527111355" sldId="292"/>
            <ac:picMk id="2" creationId="{F635C74C-F89B-0CEE-6C4D-D1761376F2B8}"/>
          </ac:picMkLst>
        </pc:picChg>
        <pc:picChg chg="add mod ord modCrop">
          <ac:chgData name="alisdair.m@gmail.com" userId="S::urn:spo:guest#alisdair.m@gmail.com::" providerId="AD" clId="Web-{2A199F3D-3CB5-7DAB-5083-FED32737C9FD}" dt="2024-07-15T11:41:08.425" v="211"/>
          <ac:picMkLst>
            <pc:docMk/>
            <pc:sldMk cId="527111355" sldId="292"/>
            <ac:picMk id="13" creationId="{B309FDD2-EB25-4398-0651-2A8C985961B9}"/>
          </ac:picMkLst>
        </pc:picChg>
      </pc:sldChg>
      <pc:sldChg chg="addSp delSp modSp">
        <pc:chgData name="alisdair.m@gmail.com" userId="S::urn:spo:guest#alisdair.m@gmail.com::" providerId="AD" clId="Web-{2A199F3D-3CB5-7DAB-5083-FED32737C9FD}" dt="2024-07-15T11:40:53.503" v="207" actId="14100"/>
        <pc:sldMkLst>
          <pc:docMk/>
          <pc:sldMk cId="2852038096" sldId="293"/>
        </pc:sldMkLst>
        <pc:spChg chg="mod">
          <ac:chgData name="alisdair.m@gmail.com" userId="S::urn:spo:guest#alisdair.m@gmail.com::" providerId="AD" clId="Web-{2A199F3D-3CB5-7DAB-5083-FED32737C9FD}" dt="2024-07-15T11:30:35.361" v="114" actId="14100"/>
          <ac:spMkLst>
            <pc:docMk/>
            <pc:sldMk cId="2852038096" sldId="293"/>
            <ac:spMk id="3" creationId="{4B402C83-DE07-D143-A4D3-1C0B4C19DC2C}"/>
          </ac:spMkLst>
        </pc:spChg>
        <pc:spChg chg="mod">
          <ac:chgData name="alisdair.m@gmail.com" userId="S::urn:spo:guest#alisdair.m@gmail.com::" providerId="AD" clId="Web-{2A199F3D-3CB5-7DAB-5083-FED32737C9FD}" dt="2024-07-15T11:40:53.503" v="207" actId="14100"/>
          <ac:spMkLst>
            <pc:docMk/>
            <pc:sldMk cId="2852038096" sldId="293"/>
            <ac:spMk id="4" creationId="{3F361E16-C5FD-D479-7996-86C2F81454FC}"/>
          </ac:spMkLst>
        </pc:spChg>
        <pc:spChg chg="del">
          <ac:chgData name="alisdair.m@gmail.com" userId="S::urn:spo:guest#alisdair.m@gmail.com::" providerId="AD" clId="Web-{2A199F3D-3CB5-7DAB-5083-FED32737C9FD}" dt="2024-07-15T11:27:34.856" v="90"/>
          <ac:spMkLst>
            <pc:docMk/>
            <pc:sldMk cId="2852038096" sldId="293"/>
            <ac:spMk id="5" creationId="{F87009E7-2146-1C18-EC24-C79A62FCCD65}"/>
          </ac:spMkLst>
        </pc:spChg>
        <pc:spChg chg="mod">
          <ac:chgData name="alisdair.m@gmail.com" userId="S::urn:spo:guest#alisdair.m@gmail.com::" providerId="AD" clId="Web-{2A199F3D-3CB5-7DAB-5083-FED32737C9FD}" dt="2024-07-15T11:40:07.861" v="202" actId="1076"/>
          <ac:spMkLst>
            <pc:docMk/>
            <pc:sldMk cId="2852038096" sldId="293"/>
            <ac:spMk id="6" creationId="{7AAC2FA0-8A9A-3B22-6850-3D3605B2CE1D}"/>
          </ac:spMkLst>
        </pc:spChg>
        <pc:spChg chg="del">
          <ac:chgData name="alisdair.m@gmail.com" userId="S::urn:spo:guest#alisdair.m@gmail.com::" providerId="AD" clId="Web-{2A199F3D-3CB5-7DAB-5083-FED32737C9FD}" dt="2024-07-15T11:27:34.856" v="89"/>
          <ac:spMkLst>
            <pc:docMk/>
            <pc:sldMk cId="2852038096" sldId="293"/>
            <ac:spMk id="7" creationId="{D74322DF-DA11-FAB4-EE1F-B1EE450D8E24}"/>
          </ac:spMkLst>
        </pc:spChg>
        <pc:spChg chg="add">
          <ac:chgData name="alisdair.m@gmail.com" userId="S::urn:spo:guest#alisdair.m@gmail.com::" providerId="AD" clId="Web-{2A199F3D-3CB5-7DAB-5083-FED32737C9FD}" dt="2024-07-15T11:27:44.497" v="92"/>
          <ac:spMkLst>
            <pc:docMk/>
            <pc:sldMk cId="2852038096" sldId="293"/>
            <ac:spMk id="9" creationId="{1283EE1E-8CF2-BAF7-C033-89315A48C124}"/>
          </ac:spMkLst>
        </pc:spChg>
        <pc:spChg chg="add mod">
          <ac:chgData name="alisdair.m@gmail.com" userId="S::urn:spo:guest#alisdair.m@gmail.com::" providerId="AD" clId="Web-{2A199F3D-3CB5-7DAB-5083-FED32737C9FD}" dt="2024-07-15T11:31:11.128" v="120" actId="14100"/>
          <ac:spMkLst>
            <pc:docMk/>
            <pc:sldMk cId="2852038096" sldId="293"/>
            <ac:spMk id="11" creationId="{B01284A0-7A25-C9C1-1001-FEDEE17CED18}"/>
          </ac:spMkLst>
        </pc:spChg>
        <pc:spChg chg="add mod">
          <ac:chgData name="alisdair.m@gmail.com" userId="S::urn:spo:guest#alisdair.m@gmail.com::" providerId="AD" clId="Web-{2A199F3D-3CB5-7DAB-5083-FED32737C9FD}" dt="2024-07-15T11:39:47.361" v="200" actId="20577"/>
          <ac:spMkLst>
            <pc:docMk/>
            <pc:sldMk cId="2852038096" sldId="293"/>
            <ac:spMk id="13" creationId="{36D5EBAE-5932-D044-C456-A9900349E566}"/>
          </ac:spMkLst>
        </pc:spChg>
        <pc:picChg chg="mod modCrop">
          <ac:chgData name="alisdair.m@gmail.com" userId="S::urn:spo:guest#alisdair.m@gmail.com::" providerId="AD" clId="Web-{2A199F3D-3CB5-7DAB-5083-FED32737C9FD}" dt="2024-07-15T11:34:04.148" v="178"/>
          <ac:picMkLst>
            <pc:docMk/>
            <pc:sldMk cId="2852038096" sldId="293"/>
            <ac:picMk id="2" creationId="{957DED3A-D942-F352-3AA0-37FCFC25A2AB}"/>
          </ac:picMkLst>
        </pc:picChg>
        <pc:inkChg chg="add del">
          <ac:chgData name="alisdair.m@gmail.com" userId="S::urn:spo:guest#alisdair.m@gmail.com::" providerId="AD" clId="Web-{2A199F3D-3CB5-7DAB-5083-FED32737C9FD}" dt="2024-07-15T11:28:39.577" v="100"/>
          <ac:inkMkLst>
            <pc:docMk/>
            <pc:sldMk cId="2852038096" sldId="293"/>
            <ac:inkMk id="14" creationId="{61491368-354D-0722-C682-B811218AFE5A}"/>
          </ac:inkMkLst>
        </pc:inkChg>
        <pc:inkChg chg="add del">
          <ac:chgData name="alisdair.m@gmail.com" userId="S::urn:spo:guest#alisdair.m@gmail.com::" providerId="AD" clId="Web-{2A199F3D-3CB5-7DAB-5083-FED32737C9FD}" dt="2024-07-15T11:30:47.455" v="116"/>
          <ac:inkMkLst>
            <pc:docMk/>
            <pc:sldMk cId="2852038096" sldId="293"/>
            <ac:inkMk id="15" creationId="{DD22C92F-870B-4F5C-F64B-0F5E355903E4}"/>
          </ac:inkMkLst>
        </pc:inkChg>
        <pc:inkChg chg="add">
          <ac:chgData name="alisdair.m@gmail.com" userId="S::urn:spo:guest#alisdair.m@gmail.com::" providerId="AD" clId="Web-{2A199F3D-3CB5-7DAB-5083-FED32737C9FD}" dt="2024-07-15T11:33:35.757" v="174"/>
          <ac:inkMkLst>
            <pc:docMk/>
            <pc:sldMk cId="2852038096" sldId="293"/>
            <ac:inkMk id="16" creationId="{644FF00D-C490-9E4C-B1E6-859DF8B11874}"/>
          </ac:inkMkLst>
        </pc:inkChg>
      </pc:sldChg>
      <pc:sldChg chg="modSp del">
        <pc:chgData name="alisdair.m@gmail.com" userId="S::urn:spo:guest#alisdair.m@gmail.com::" providerId="AD" clId="Web-{2A199F3D-3CB5-7DAB-5083-FED32737C9FD}" dt="2024-07-15T11:56:39.701" v="394"/>
        <pc:sldMkLst>
          <pc:docMk/>
          <pc:sldMk cId="2357325085" sldId="296"/>
        </pc:sldMkLst>
        <pc:spChg chg="mod">
          <ac:chgData name="alisdair.m@gmail.com" userId="S::urn:spo:guest#alisdair.m@gmail.com::" providerId="AD" clId="Web-{2A199F3D-3CB5-7DAB-5083-FED32737C9FD}" dt="2024-07-15T11:52:22.553" v="366" actId="20577"/>
          <ac:spMkLst>
            <pc:docMk/>
            <pc:sldMk cId="2357325085" sldId="296"/>
            <ac:spMk id="6" creationId="{C5F700FF-C73C-9EBA-CA2B-79AEB10AB2B8}"/>
          </ac:spMkLst>
        </pc:spChg>
      </pc:sldChg>
      <pc:sldChg chg="modSp del">
        <pc:chgData name="alisdair.m@gmail.com" userId="S::urn:spo:guest#alisdair.m@gmail.com::" providerId="AD" clId="Web-{2A199F3D-3CB5-7DAB-5083-FED32737C9FD}" dt="2024-07-15T12:03:28.212" v="495"/>
        <pc:sldMkLst>
          <pc:docMk/>
          <pc:sldMk cId="3680485677" sldId="297"/>
        </pc:sldMkLst>
        <pc:spChg chg="mod">
          <ac:chgData name="alisdair.m@gmail.com" userId="S::urn:spo:guest#alisdair.m@gmail.com::" providerId="AD" clId="Web-{2A199F3D-3CB5-7DAB-5083-FED32737C9FD}" dt="2024-07-15T12:00:43.036" v="471" actId="20577"/>
          <ac:spMkLst>
            <pc:docMk/>
            <pc:sldMk cId="3680485677" sldId="297"/>
            <ac:spMk id="5" creationId="{F0209012-2933-44FF-D54B-8C5FD25CB46A}"/>
          </ac:spMkLst>
        </pc:spChg>
      </pc:sldChg>
      <pc:sldChg chg="addSp delSp modSp">
        <pc:chgData name="alisdair.m@gmail.com" userId="S::urn:spo:guest#alisdair.m@gmail.com::" providerId="AD" clId="Web-{2A199F3D-3CB5-7DAB-5083-FED32737C9FD}" dt="2024-07-15T11:59:58.472" v="460" actId="1076"/>
        <pc:sldMkLst>
          <pc:docMk/>
          <pc:sldMk cId="2390929595" sldId="299"/>
        </pc:sldMkLst>
        <pc:spChg chg="mod ord">
          <ac:chgData name="alisdair.m@gmail.com" userId="S::urn:spo:guest#alisdair.m@gmail.com::" providerId="AD" clId="Web-{2A199F3D-3CB5-7DAB-5083-FED32737C9FD}" dt="2024-07-15T11:59:49.284" v="459" actId="14100"/>
          <ac:spMkLst>
            <pc:docMk/>
            <pc:sldMk cId="2390929595" sldId="299"/>
            <ac:spMk id="2" creationId="{FFFFA751-95D8-7C7F-035D-8EB8D81DDDA2}"/>
          </ac:spMkLst>
        </pc:spChg>
        <pc:spChg chg="del mod">
          <ac:chgData name="alisdair.m@gmail.com" userId="S::urn:spo:guest#alisdair.m@gmail.com::" providerId="AD" clId="Web-{2A199F3D-3CB5-7DAB-5083-FED32737C9FD}" dt="2024-07-15T11:59:28.503" v="456"/>
          <ac:spMkLst>
            <pc:docMk/>
            <pc:sldMk cId="2390929595" sldId="299"/>
            <ac:spMk id="3" creationId="{7CE652E2-B5B8-506A-5B89-59DE712C8967}"/>
          </ac:spMkLst>
        </pc:spChg>
        <pc:spChg chg="del mod">
          <ac:chgData name="alisdair.m@gmail.com" userId="S::urn:spo:guest#alisdair.m@gmail.com::" providerId="AD" clId="Web-{2A199F3D-3CB5-7DAB-5083-FED32737C9FD}" dt="2024-07-15T11:59:28.503" v="455"/>
          <ac:spMkLst>
            <pc:docMk/>
            <pc:sldMk cId="2390929595" sldId="299"/>
            <ac:spMk id="4" creationId="{9B008E68-2946-15D1-C1B9-8F07790CB834}"/>
          </ac:spMkLst>
        </pc:spChg>
        <pc:spChg chg="add mod">
          <ac:chgData name="alisdair.m@gmail.com" userId="S::urn:spo:guest#alisdair.m@gmail.com::" providerId="AD" clId="Web-{2A199F3D-3CB5-7DAB-5083-FED32737C9FD}" dt="2024-07-15T11:59:22.705" v="454" actId="14100"/>
          <ac:spMkLst>
            <pc:docMk/>
            <pc:sldMk cId="2390929595" sldId="299"/>
            <ac:spMk id="7" creationId="{014D7F01-581D-9296-6FEE-9A71DEDACC4F}"/>
          </ac:spMkLst>
        </pc:spChg>
        <pc:spChg chg="add mod">
          <ac:chgData name="alisdair.m@gmail.com" userId="S::urn:spo:guest#alisdair.m@gmail.com::" providerId="AD" clId="Web-{2A199F3D-3CB5-7DAB-5083-FED32737C9FD}" dt="2024-07-15T11:58:52.220" v="442" actId="20577"/>
          <ac:spMkLst>
            <pc:docMk/>
            <pc:sldMk cId="2390929595" sldId="299"/>
            <ac:spMk id="9" creationId="{B600BB88-49CB-A28A-E52E-C8795D9713B5}"/>
          </ac:spMkLst>
        </pc:spChg>
        <pc:picChg chg="mod ord">
          <ac:chgData name="alisdair.m@gmail.com" userId="S::urn:spo:guest#alisdair.m@gmail.com::" providerId="AD" clId="Web-{2A199F3D-3CB5-7DAB-5083-FED32737C9FD}" dt="2024-07-15T11:59:58.472" v="460" actId="1076"/>
          <ac:picMkLst>
            <pc:docMk/>
            <pc:sldMk cId="2390929595" sldId="299"/>
            <ac:picMk id="5" creationId="{C15ACEEF-B3B1-183F-BA79-6BF8398F9ED4}"/>
          </ac:picMkLst>
        </pc:picChg>
      </pc:sldChg>
      <pc:sldChg chg="addSp delSp modSp">
        <pc:chgData name="alisdair.m@gmail.com" userId="S::urn:spo:guest#alisdair.m@gmail.com::" providerId="AD" clId="Web-{2A199F3D-3CB5-7DAB-5083-FED32737C9FD}" dt="2024-07-15T11:58:04.610" v="421" actId="14100"/>
        <pc:sldMkLst>
          <pc:docMk/>
          <pc:sldMk cId="3333779762" sldId="300"/>
        </pc:sldMkLst>
        <pc:spChg chg="mod">
          <ac:chgData name="alisdair.m@gmail.com" userId="S::urn:spo:guest#alisdair.m@gmail.com::" providerId="AD" clId="Web-{2A199F3D-3CB5-7DAB-5083-FED32737C9FD}" dt="2024-07-15T11:58:04.610" v="421" actId="14100"/>
          <ac:spMkLst>
            <pc:docMk/>
            <pc:sldMk cId="3333779762" sldId="300"/>
            <ac:spMk id="2" creationId="{271610A4-D514-0DFC-CEDD-46D7216E4FF6}"/>
          </ac:spMkLst>
        </pc:spChg>
        <pc:spChg chg="mod">
          <ac:chgData name="alisdair.m@gmail.com" userId="S::urn:spo:guest#alisdair.m@gmail.com::" providerId="AD" clId="Web-{2A199F3D-3CB5-7DAB-5083-FED32737C9FD}" dt="2024-07-15T11:58:00.359" v="413" actId="1076"/>
          <ac:spMkLst>
            <pc:docMk/>
            <pc:sldMk cId="3333779762" sldId="300"/>
            <ac:spMk id="4" creationId="{F9AC8283-4CA4-82B0-877E-E0E23478EF1E}"/>
          </ac:spMkLst>
        </pc:spChg>
        <pc:spChg chg="mod">
          <ac:chgData name="alisdair.m@gmail.com" userId="S::urn:spo:guest#alisdair.m@gmail.com::" providerId="AD" clId="Web-{2A199F3D-3CB5-7DAB-5083-FED32737C9FD}" dt="2024-07-15T11:58:00.375" v="414" actId="1076"/>
          <ac:spMkLst>
            <pc:docMk/>
            <pc:sldMk cId="3333779762" sldId="300"/>
            <ac:spMk id="5" creationId="{DB1AFB13-0831-8503-13E0-E31DE123FAA9}"/>
          </ac:spMkLst>
        </pc:spChg>
        <pc:spChg chg="mod">
          <ac:chgData name="alisdair.m@gmail.com" userId="S::urn:spo:guest#alisdair.m@gmail.com::" providerId="AD" clId="Web-{2A199F3D-3CB5-7DAB-5083-FED32737C9FD}" dt="2024-07-15T11:58:00.375" v="415" actId="1076"/>
          <ac:spMkLst>
            <pc:docMk/>
            <pc:sldMk cId="3333779762" sldId="300"/>
            <ac:spMk id="6" creationId="{A7BD270C-3734-89B5-7856-08C8DB95E430}"/>
          </ac:spMkLst>
        </pc:spChg>
        <pc:spChg chg="mod">
          <ac:chgData name="alisdair.m@gmail.com" userId="S::urn:spo:guest#alisdair.m@gmail.com::" providerId="AD" clId="Web-{2A199F3D-3CB5-7DAB-5083-FED32737C9FD}" dt="2024-07-15T11:58:00.391" v="416" actId="1076"/>
          <ac:spMkLst>
            <pc:docMk/>
            <pc:sldMk cId="3333779762" sldId="300"/>
            <ac:spMk id="7" creationId="{1A90EAEB-D6FF-D401-2AD6-6B36C0948169}"/>
          </ac:spMkLst>
        </pc:spChg>
        <pc:spChg chg="mod">
          <ac:chgData name="alisdair.m@gmail.com" userId="S::urn:spo:guest#alisdair.m@gmail.com::" providerId="AD" clId="Web-{2A199F3D-3CB5-7DAB-5083-FED32737C9FD}" dt="2024-07-15T11:58:00.391" v="417" actId="1076"/>
          <ac:spMkLst>
            <pc:docMk/>
            <pc:sldMk cId="3333779762" sldId="300"/>
            <ac:spMk id="8" creationId="{2815B293-EA71-4691-EA6D-C3A3CF312FDC}"/>
          </ac:spMkLst>
        </pc:spChg>
        <pc:spChg chg="mod">
          <ac:chgData name="alisdair.m@gmail.com" userId="S::urn:spo:guest#alisdair.m@gmail.com::" providerId="AD" clId="Web-{2A199F3D-3CB5-7DAB-5083-FED32737C9FD}" dt="2024-07-15T11:58:00.406" v="418" actId="1076"/>
          <ac:spMkLst>
            <pc:docMk/>
            <pc:sldMk cId="3333779762" sldId="300"/>
            <ac:spMk id="9" creationId="{B236A581-3255-FF7F-ADA0-54984F046BBF}"/>
          </ac:spMkLst>
        </pc:spChg>
        <pc:spChg chg="del mod">
          <ac:chgData name="alisdair.m@gmail.com" userId="S::urn:spo:guest#alisdair.m@gmail.com::" providerId="AD" clId="Web-{2A199F3D-3CB5-7DAB-5083-FED32737C9FD}" dt="2024-07-15T11:57:33.218" v="410"/>
          <ac:spMkLst>
            <pc:docMk/>
            <pc:sldMk cId="3333779762" sldId="300"/>
            <ac:spMk id="11" creationId="{6BF61742-668E-E6C0-4D83-D376613110EB}"/>
          </ac:spMkLst>
        </pc:spChg>
        <pc:spChg chg="add mod">
          <ac:chgData name="alisdair.m@gmail.com" userId="S::urn:spo:guest#alisdair.m@gmail.com::" providerId="AD" clId="Web-{2A199F3D-3CB5-7DAB-5083-FED32737C9FD}" dt="2024-07-15T11:57:31.609" v="409" actId="20577"/>
          <ac:spMkLst>
            <pc:docMk/>
            <pc:sldMk cId="3333779762" sldId="300"/>
            <ac:spMk id="14" creationId="{1AF1BA7D-D6B6-52DF-6C84-BE75D230031B}"/>
          </ac:spMkLst>
        </pc:spChg>
        <pc:picChg chg="mod">
          <ac:chgData name="alisdair.m@gmail.com" userId="S::urn:spo:guest#alisdair.m@gmail.com::" providerId="AD" clId="Web-{2A199F3D-3CB5-7DAB-5083-FED32737C9FD}" dt="2024-07-15T11:58:00.438" v="419" actId="1076"/>
          <ac:picMkLst>
            <pc:docMk/>
            <pc:sldMk cId="3333779762" sldId="300"/>
            <ac:picMk id="12" creationId="{BEFCF227-857A-74B2-20D3-5CA31C62A767}"/>
          </ac:picMkLst>
        </pc:picChg>
      </pc:sldChg>
      <pc:sldChg chg="addSp delSp modSp add replId">
        <pc:chgData name="alisdair.m@gmail.com" userId="S::urn:spo:guest#alisdair.m@gmail.com::" providerId="AD" clId="Web-{2A199F3D-3CB5-7DAB-5083-FED32737C9FD}" dt="2024-07-15T11:47:29.514" v="295" actId="20577"/>
        <pc:sldMkLst>
          <pc:docMk/>
          <pc:sldMk cId="3852764905" sldId="301"/>
        </pc:sldMkLst>
        <pc:spChg chg="mod">
          <ac:chgData name="alisdair.m@gmail.com" userId="S::urn:spo:guest#alisdair.m@gmail.com::" providerId="AD" clId="Web-{2A199F3D-3CB5-7DAB-5083-FED32737C9FD}" dt="2024-07-15T11:45:57.324" v="290" actId="20577"/>
          <ac:spMkLst>
            <pc:docMk/>
            <pc:sldMk cId="3852764905" sldId="301"/>
            <ac:spMk id="15" creationId="{42CD3B18-2285-8FA1-85C1-9C867D1A1091}"/>
          </ac:spMkLst>
        </pc:spChg>
        <pc:spChg chg="mod">
          <ac:chgData name="alisdair.m@gmail.com" userId="S::urn:spo:guest#alisdair.m@gmail.com::" providerId="AD" clId="Web-{2A199F3D-3CB5-7DAB-5083-FED32737C9FD}" dt="2024-07-15T11:47:29.514" v="295" actId="20577"/>
          <ac:spMkLst>
            <pc:docMk/>
            <pc:sldMk cId="3852764905" sldId="301"/>
            <ac:spMk id="17" creationId="{FC61A776-51F4-DABE-241F-74E2EC7BB4B6}"/>
          </ac:spMkLst>
        </pc:spChg>
        <pc:spChg chg="mod">
          <ac:chgData name="alisdair.m@gmail.com" userId="S::urn:spo:guest#alisdair.m@gmail.com::" providerId="AD" clId="Web-{2A199F3D-3CB5-7DAB-5083-FED32737C9FD}" dt="2024-07-15T11:43:50.961" v="281" actId="14100"/>
          <ac:spMkLst>
            <pc:docMk/>
            <pc:sldMk cId="3852764905" sldId="301"/>
            <ac:spMk id="19" creationId="{ED848911-549E-17F3-F24C-39429DC4324F}"/>
          </ac:spMkLst>
        </pc:spChg>
        <pc:spChg chg="mod">
          <ac:chgData name="alisdair.m@gmail.com" userId="S::urn:spo:guest#alisdair.m@gmail.com::" providerId="AD" clId="Web-{2A199F3D-3CB5-7DAB-5083-FED32737C9FD}" dt="2024-07-15T11:42:41.631" v="275" actId="20577"/>
          <ac:spMkLst>
            <pc:docMk/>
            <pc:sldMk cId="3852764905" sldId="301"/>
            <ac:spMk id="25" creationId="{C9FD93C2-D3B3-A5A1-4561-9F5CFAF7A5B2}"/>
          </ac:spMkLst>
        </pc:spChg>
        <pc:picChg chg="mod modCrop">
          <ac:chgData name="alisdair.m@gmail.com" userId="S::urn:spo:guest#alisdair.m@gmail.com::" providerId="AD" clId="Web-{2A199F3D-3CB5-7DAB-5083-FED32737C9FD}" dt="2024-07-15T11:46:28.044" v="293"/>
          <ac:picMkLst>
            <pc:docMk/>
            <pc:sldMk cId="3852764905" sldId="301"/>
            <ac:picMk id="13" creationId="{B309FDD2-EB25-4398-0651-2A8C985961B9}"/>
          </ac:picMkLst>
        </pc:picChg>
        <pc:inkChg chg="add del">
          <ac:chgData name="alisdair.m@gmail.com" userId="S::urn:spo:guest#alisdair.m@gmail.com::" providerId="AD" clId="Web-{2A199F3D-3CB5-7DAB-5083-FED32737C9FD}" dt="2024-07-15T11:42:31.178" v="265"/>
          <ac:inkMkLst>
            <pc:docMk/>
            <pc:sldMk cId="3852764905" sldId="301"/>
            <ac:inkMk id="2" creationId="{162FD2F0-1637-D3E6-7284-388722CD5AE7}"/>
          </ac:inkMkLst>
        </pc:inkChg>
      </pc:sldChg>
      <pc:sldChg chg="addSp delSp modSp add replId">
        <pc:chgData name="alisdair.m@gmail.com" userId="S::urn:spo:guest#alisdair.m@gmail.com::" providerId="AD" clId="Web-{2A199F3D-3CB5-7DAB-5083-FED32737C9FD}" dt="2024-07-15T11:50:35.425" v="343" actId="14100"/>
        <pc:sldMkLst>
          <pc:docMk/>
          <pc:sldMk cId="2131915540" sldId="302"/>
        </pc:sldMkLst>
        <pc:spChg chg="mod">
          <ac:chgData name="alisdair.m@gmail.com" userId="S::urn:spo:guest#alisdair.m@gmail.com::" providerId="AD" clId="Web-{2A199F3D-3CB5-7DAB-5083-FED32737C9FD}" dt="2024-07-15T11:48:52.313" v="319" actId="20577"/>
          <ac:spMkLst>
            <pc:docMk/>
            <pc:sldMk cId="2131915540" sldId="302"/>
            <ac:spMk id="15" creationId="{42CD3B18-2285-8FA1-85C1-9C867D1A1091}"/>
          </ac:spMkLst>
        </pc:spChg>
        <pc:spChg chg="mod">
          <ac:chgData name="alisdair.m@gmail.com" userId="S::urn:spo:guest#alisdair.m@gmail.com::" providerId="AD" clId="Web-{2A199F3D-3CB5-7DAB-5083-FED32737C9FD}" dt="2024-07-15T11:49:08.282" v="329" actId="20577"/>
          <ac:spMkLst>
            <pc:docMk/>
            <pc:sldMk cId="2131915540" sldId="302"/>
            <ac:spMk id="17" creationId="{FC61A776-51F4-DABE-241F-74E2EC7BB4B6}"/>
          </ac:spMkLst>
        </pc:spChg>
        <pc:spChg chg="mod">
          <ac:chgData name="alisdair.m@gmail.com" userId="S::urn:spo:guest#alisdair.m@gmail.com::" providerId="AD" clId="Web-{2A199F3D-3CB5-7DAB-5083-FED32737C9FD}" dt="2024-07-15T11:50:35.425" v="343" actId="14100"/>
          <ac:spMkLst>
            <pc:docMk/>
            <pc:sldMk cId="2131915540" sldId="302"/>
            <ac:spMk id="19" creationId="{ED848911-549E-17F3-F24C-39429DC4324F}"/>
          </ac:spMkLst>
        </pc:spChg>
        <pc:spChg chg="mod">
          <ac:chgData name="alisdair.m@gmail.com" userId="S::urn:spo:guest#alisdair.m@gmail.com::" providerId="AD" clId="Web-{2A199F3D-3CB5-7DAB-5083-FED32737C9FD}" dt="2024-07-15T11:47:55.468" v="311" actId="14100"/>
          <ac:spMkLst>
            <pc:docMk/>
            <pc:sldMk cId="2131915540" sldId="302"/>
            <ac:spMk id="25" creationId="{C9FD93C2-D3B3-A5A1-4561-9F5CFAF7A5B2}"/>
          </ac:spMkLst>
        </pc:spChg>
        <pc:picChg chg="mod modCrop">
          <ac:chgData name="alisdair.m@gmail.com" userId="S::urn:spo:guest#alisdair.m@gmail.com::" providerId="AD" clId="Web-{2A199F3D-3CB5-7DAB-5083-FED32737C9FD}" dt="2024-07-15T11:49:30.439" v="332"/>
          <ac:picMkLst>
            <pc:docMk/>
            <pc:sldMk cId="2131915540" sldId="302"/>
            <ac:picMk id="13" creationId="{B309FDD2-EB25-4398-0651-2A8C985961B9}"/>
          </ac:picMkLst>
        </pc:picChg>
        <pc:inkChg chg="add del">
          <ac:chgData name="alisdair.m@gmail.com" userId="S::urn:spo:guest#alisdair.m@gmail.com::" providerId="AD" clId="Web-{2A199F3D-3CB5-7DAB-5083-FED32737C9FD}" dt="2024-07-15T11:49:59.065" v="336"/>
          <ac:inkMkLst>
            <pc:docMk/>
            <pc:sldMk cId="2131915540" sldId="302"/>
            <ac:inkMk id="2" creationId="{6B93981F-F12F-B576-9484-D071529D0D1D}"/>
          </ac:inkMkLst>
        </pc:inkChg>
      </pc:sldChg>
      <pc:sldChg chg="addSp delSp modSp add replId">
        <pc:chgData name="alisdair.m@gmail.com" userId="S::urn:spo:guest#alisdair.m@gmail.com::" providerId="AD" clId="Web-{2A199F3D-3CB5-7DAB-5083-FED32737C9FD}" dt="2024-07-15T11:56:29.998" v="393"/>
        <pc:sldMkLst>
          <pc:docMk/>
          <pc:sldMk cId="2081197235" sldId="303"/>
        </pc:sldMkLst>
        <pc:spChg chg="mod">
          <ac:chgData name="alisdair.m@gmail.com" userId="S::urn:spo:guest#alisdair.m@gmail.com::" providerId="AD" clId="Web-{2A199F3D-3CB5-7DAB-5083-FED32737C9FD}" dt="2024-07-15T11:55:43.809" v="383" actId="20577"/>
          <ac:spMkLst>
            <pc:docMk/>
            <pc:sldMk cId="2081197235" sldId="303"/>
            <ac:spMk id="15" creationId="{42CD3B18-2285-8FA1-85C1-9C867D1A1091}"/>
          </ac:spMkLst>
        </pc:spChg>
        <pc:spChg chg="mod">
          <ac:chgData name="alisdair.m@gmail.com" userId="S::urn:spo:guest#alisdair.m@gmail.com::" providerId="AD" clId="Web-{2A199F3D-3CB5-7DAB-5083-FED32737C9FD}" dt="2024-07-15T11:56:01.356" v="390" actId="14100"/>
          <ac:spMkLst>
            <pc:docMk/>
            <pc:sldMk cId="2081197235" sldId="303"/>
            <ac:spMk id="17" creationId="{FC61A776-51F4-DABE-241F-74E2EC7BB4B6}"/>
          </ac:spMkLst>
        </pc:spChg>
        <pc:spChg chg="mod">
          <ac:chgData name="alisdair.m@gmail.com" userId="S::urn:spo:guest#alisdair.m@gmail.com::" providerId="AD" clId="Web-{2A199F3D-3CB5-7DAB-5083-FED32737C9FD}" dt="2024-07-15T11:53:49.165" v="375" actId="20577"/>
          <ac:spMkLst>
            <pc:docMk/>
            <pc:sldMk cId="2081197235" sldId="303"/>
            <ac:spMk id="19" creationId="{ED848911-549E-17F3-F24C-39429DC4324F}"/>
          </ac:spMkLst>
        </pc:spChg>
        <pc:spChg chg="mod">
          <ac:chgData name="alisdair.m@gmail.com" userId="S::urn:spo:guest#alisdair.m@gmail.com::" providerId="AD" clId="Web-{2A199F3D-3CB5-7DAB-5083-FED32737C9FD}" dt="2024-07-15T11:51:44.818" v="354" actId="20577"/>
          <ac:spMkLst>
            <pc:docMk/>
            <pc:sldMk cId="2081197235" sldId="303"/>
            <ac:spMk id="25" creationId="{C9FD93C2-D3B3-A5A1-4561-9F5CFAF7A5B2}"/>
          </ac:spMkLst>
        </pc:spChg>
        <pc:picChg chg="mod modCrop">
          <ac:chgData name="alisdair.m@gmail.com" userId="S::urn:spo:guest#alisdair.m@gmail.com::" providerId="AD" clId="Web-{2A199F3D-3CB5-7DAB-5083-FED32737C9FD}" dt="2024-07-15T11:56:29.998" v="393"/>
          <ac:picMkLst>
            <pc:docMk/>
            <pc:sldMk cId="2081197235" sldId="303"/>
            <ac:picMk id="13" creationId="{B309FDD2-EB25-4398-0651-2A8C985961B9}"/>
          </ac:picMkLst>
        </pc:picChg>
        <pc:inkChg chg="add del">
          <ac:chgData name="alisdair.m@gmail.com" userId="S::urn:spo:guest#alisdair.m@gmail.com::" providerId="AD" clId="Web-{2A199F3D-3CB5-7DAB-5083-FED32737C9FD}" dt="2024-07-15T11:54:43.354" v="377"/>
          <ac:inkMkLst>
            <pc:docMk/>
            <pc:sldMk cId="2081197235" sldId="303"/>
            <ac:inkMk id="2" creationId="{EFF3F1D6-B27C-EDB5-80A6-3C5F04ABA369}"/>
          </ac:inkMkLst>
        </pc:inkChg>
      </pc:sldChg>
      <pc:sldChg chg="addSp delSp modSp add ord replId">
        <pc:chgData name="alisdair.m@gmail.com" userId="S::urn:spo:guest#alisdair.m@gmail.com::" providerId="AD" clId="Web-{2A199F3D-3CB5-7DAB-5083-FED32737C9FD}" dt="2024-07-15T12:03:20.275" v="494" actId="20577"/>
        <pc:sldMkLst>
          <pc:docMk/>
          <pc:sldMk cId="1451163633" sldId="304"/>
        </pc:sldMkLst>
        <pc:spChg chg="add ord">
          <ac:chgData name="alisdair.m@gmail.com" userId="S::urn:spo:guest#alisdair.m@gmail.com::" providerId="AD" clId="Web-{2A199F3D-3CB5-7DAB-5083-FED32737C9FD}" dt="2024-07-15T12:01:14.537" v="486"/>
          <ac:spMkLst>
            <pc:docMk/>
            <pc:sldMk cId="1451163633" sldId="304"/>
            <ac:spMk id="6" creationId="{1A9D09E5-0C20-1A3C-A38D-3246F512FB1B}"/>
          </ac:spMkLst>
        </pc:spChg>
        <pc:spChg chg="del">
          <ac:chgData name="alisdair.m@gmail.com" userId="S::urn:spo:guest#alisdair.m@gmail.com::" providerId="AD" clId="Web-{2A199F3D-3CB5-7DAB-5083-FED32737C9FD}" dt="2024-07-15T12:01:09.708" v="477"/>
          <ac:spMkLst>
            <pc:docMk/>
            <pc:sldMk cId="1451163633" sldId="304"/>
            <ac:spMk id="15" creationId="{42CD3B18-2285-8FA1-85C1-9C867D1A1091}"/>
          </ac:spMkLst>
        </pc:spChg>
        <pc:spChg chg="mod">
          <ac:chgData name="alisdair.m@gmail.com" userId="S::urn:spo:guest#alisdair.m@gmail.com::" providerId="AD" clId="Web-{2A199F3D-3CB5-7DAB-5083-FED32737C9FD}" dt="2024-07-15T12:02:56.055" v="492" actId="20577"/>
          <ac:spMkLst>
            <pc:docMk/>
            <pc:sldMk cId="1451163633" sldId="304"/>
            <ac:spMk id="19" creationId="{ED848911-549E-17F3-F24C-39429DC4324F}"/>
          </ac:spMkLst>
        </pc:spChg>
        <pc:spChg chg="mod">
          <ac:chgData name="alisdair.m@gmail.com" userId="S::urn:spo:guest#alisdair.m@gmail.com::" providerId="AD" clId="Web-{2A199F3D-3CB5-7DAB-5083-FED32737C9FD}" dt="2024-07-15T12:03:20.275" v="494" actId="20577"/>
          <ac:spMkLst>
            <pc:docMk/>
            <pc:sldMk cId="1451163633" sldId="304"/>
            <ac:spMk id="25" creationId="{C9FD93C2-D3B3-A5A1-4561-9F5CFAF7A5B2}"/>
          </ac:spMkLst>
        </pc:spChg>
        <pc:picChg chg="add mod ord modCrop">
          <ac:chgData name="alisdair.m@gmail.com" userId="S::urn:spo:guest#alisdair.m@gmail.com::" providerId="AD" clId="Web-{2A199F3D-3CB5-7DAB-5083-FED32737C9FD}" dt="2024-07-15T12:01:31.553" v="488"/>
          <ac:picMkLst>
            <pc:docMk/>
            <pc:sldMk cId="1451163633" sldId="304"/>
            <ac:picMk id="4" creationId="{B2E6636D-027C-5005-AC08-23EEF906CDED}"/>
          </ac:picMkLst>
        </pc:picChg>
        <pc:picChg chg="del">
          <ac:chgData name="alisdair.m@gmail.com" userId="S::urn:spo:guest#alisdair.m@gmail.com::" providerId="AD" clId="Web-{2A199F3D-3CB5-7DAB-5083-FED32737C9FD}" dt="2024-07-15T12:01:09.708" v="478"/>
          <ac:picMkLst>
            <pc:docMk/>
            <pc:sldMk cId="1451163633" sldId="304"/>
            <ac:picMk id="13" creationId="{B309FDD2-EB25-4398-0651-2A8C985961B9}"/>
          </ac:picMkLst>
        </pc:picChg>
        <pc:inkChg chg="add del">
          <ac:chgData name="alisdair.m@gmail.com" userId="S::urn:spo:guest#alisdair.m@gmail.com::" providerId="AD" clId="Web-{2A199F3D-3CB5-7DAB-5083-FED32737C9FD}" dt="2024-07-15T12:00:46.114" v="473"/>
          <ac:inkMkLst>
            <pc:docMk/>
            <pc:sldMk cId="1451163633" sldId="304"/>
            <ac:inkMk id="2" creationId="{7A84DF30-6D28-5B54-DAE3-2549A57FA8BD}"/>
          </ac:inkMkLst>
        </pc:inkChg>
      </pc:sldChg>
    </pc:docChg>
  </pc:docChgLst>
  <pc:docChgLst>
    <pc:chgData name="Issy Booth" userId="S::isabelleb@unicef.org.uk::95590697-42e6-45d1-b9a0-5c7c6819ef82" providerId="AD" clId="Web-{5B94BE3C-0DC6-2F37-D1EB-C2E2AD28CFEF}"/>
    <pc:docChg chg="modSld">
      <pc:chgData name="Issy Booth" userId="S::isabelleb@unicef.org.uk::95590697-42e6-45d1-b9a0-5c7c6819ef82" providerId="AD" clId="Web-{5B94BE3C-0DC6-2F37-D1EB-C2E2AD28CFEF}" dt="2024-07-16T14:02:19.427" v="381" actId="20577"/>
      <pc:docMkLst>
        <pc:docMk/>
      </pc:docMkLst>
      <pc:sldChg chg="modSp">
        <pc:chgData name="Issy Booth" userId="S::isabelleb@unicef.org.uk::95590697-42e6-45d1-b9a0-5c7c6819ef82" providerId="AD" clId="Web-{5B94BE3C-0DC6-2F37-D1EB-C2E2AD28CFEF}" dt="2024-07-16T13:57:00.044" v="90" actId="1076"/>
        <pc:sldMkLst>
          <pc:docMk/>
          <pc:sldMk cId="527111355" sldId="292"/>
        </pc:sldMkLst>
        <pc:spChg chg="mod">
          <ac:chgData name="Issy Booth" userId="S::isabelleb@unicef.org.uk::95590697-42e6-45d1-b9a0-5c7c6819ef82" providerId="AD" clId="Web-{5B94BE3C-0DC6-2F37-D1EB-C2E2AD28CFEF}" dt="2024-07-16T13:57:00.044" v="90" actId="1076"/>
          <ac:spMkLst>
            <pc:docMk/>
            <pc:sldMk cId="527111355" sldId="292"/>
            <ac:spMk id="19" creationId="{ED848911-549E-17F3-F24C-39429DC4324F}"/>
          </ac:spMkLst>
        </pc:spChg>
      </pc:sldChg>
      <pc:sldChg chg="modSp">
        <pc:chgData name="Issy Booth" userId="S::isabelleb@unicef.org.uk::95590697-42e6-45d1-b9a0-5c7c6819ef82" providerId="AD" clId="Web-{5B94BE3C-0DC6-2F37-D1EB-C2E2AD28CFEF}" dt="2024-07-16T14:02:19.427" v="381" actId="20577"/>
        <pc:sldMkLst>
          <pc:docMk/>
          <pc:sldMk cId="3333779762" sldId="300"/>
        </pc:sldMkLst>
        <pc:spChg chg="mod">
          <ac:chgData name="Issy Booth" userId="S::isabelleb@unicef.org.uk::95590697-42e6-45d1-b9a0-5c7c6819ef82" providerId="AD" clId="Web-{5B94BE3C-0DC6-2F37-D1EB-C2E2AD28CFEF}" dt="2024-07-16T14:02:04.317" v="360" actId="20577"/>
          <ac:spMkLst>
            <pc:docMk/>
            <pc:sldMk cId="3333779762" sldId="300"/>
            <ac:spMk id="5" creationId="{DB1AFB13-0831-8503-13E0-E31DE123FAA9}"/>
          </ac:spMkLst>
        </pc:spChg>
        <pc:spChg chg="mod">
          <ac:chgData name="Issy Booth" userId="S::isabelleb@unicef.org.uk::95590697-42e6-45d1-b9a0-5c7c6819ef82" providerId="AD" clId="Web-{5B94BE3C-0DC6-2F37-D1EB-C2E2AD28CFEF}" dt="2024-07-16T14:01:42.848" v="355" actId="1076"/>
          <ac:spMkLst>
            <pc:docMk/>
            <pc:sldMk cId="3333779762" sldId="300"/>
            <ac:spMk id="6" creationId="{A7BD270C-3734-89B5-7856-08C8DB95E430}"/>
          </ac:spMkLst>
        </pc:spChg>
        <pc:spChg chg="mod">
          <ac:chgData name="Issy Booth" userId="S::isabelleb@unicef.org.uk::95590697-42e6-45d1-b9a0-5c7c6819ef82" providerId="AD" clId="Web-{5B94BE3C-0DC6-2F37-D1EB-C2E2AD28CFEF}" dt="2024-07-16T14:02:19.427" v="381" actId="20577"/>
          <ac:spMkLst>
            <pc:docMk/>
            <pc:sldMk cId="3333779762" sldId="300"/>
            <ac:spMk id="9" creationId="{B236A581-3255-FF7F-ADA0-54984F046BBF}"/>
          </ac:spMkLst>
        </pc:spChg>
      </pc:sldChg>
      <pc:sldChg chg="modSp">
        <pc:chgData name="Issy Booth" userId="S::isabelleb@unicef.org.uk::95590697-42e6-45d1-b9a0-5c7c6819ef82" providerId="AD" clId="Web-{5B94BE3C-0DC6-2F37-D1EB-C2E2AD28CFEF}" dt="2024-07-16T13:59:26.798" v="236" actId="20577"/>
        <pc:sldMkLst>
          <pc:docMk/>
          <pc:sldMk cId="3852764905" sldId="301"/>
        </pc:sldMkLst>
        <pc:spChg chg="mod">
          <ac:chgData name="Issy Booth" userId="S::isabelleb@unicef.org.uk::95590697-42e6-45d1-b9a0-5c7c6819ef82" providerId="AD" clId="Web-{5B94BE3C-0DC6-2F37-D1EB-C2E2AD28CFEF}" dt="2024-07-16T13:59:26.798" v="236" actId="20577"/>
          <ac:spMkLst>
            <pc:docMk/>
            <pc:sldMk cId="3852764905" sldId="301"/>
            <ac:spMk id="19" creationId="{ED848911-549E-17F3-F24C-39429DC4324F}"/>
          </ac:spMkLst>
        </pc:spChg>
      </pc:sldChg>
      <pc:sldChg chg="modSp">
        <pc:chgData name="Issy Booth" userId="S::isabelleb@unicef.org.uk::95590697-42e6-45d1-b9a0-5c7c6819ef82" providerId="AD" clId="Web-{5B94BE3C-0DC6-2F37-D1EB-C2E2AD28CFEF}" dt="2024-07-16T14:00:18.940" v="237" actId="20577"/>
        <pc:sldMkLst>
          <pc:docMk/>
          <pc:sldMk cId="2131915540" sldId="302"/>
        </pc:sldMkLst>
        <pc:spChg chg="mod">
          <ac:chgData name="Issy Booth" userId="S::isabelleb@unicef.org.uk::95590697-42e6-45d1-b9a0-5c7c6819ef82" providerId="AD" clId="Web-{5B94BE3C-0DC6-2F37-D1EB-C2E2AD28CFEF}" dt="2024-07-16T14:00:18.940" v="237" actId="20577"/>
          <ac:spMkLst>
            <pc:docMk/>
            <pc:sldMk cId="2131915540" sldId="302"/>
            <ac:spMk id="19" creationId="{ED848911-549E-17F3-F24C-39429DC4324F}"/>
          </ac:spMkLst>
        </pc:spChg>
      </pc:sldChg>
      <pc:sldChg chg="modSp">
        <pc:chgData name="Issy Booth" userId="S::isabelleb@unicef.org.uk::95590697-42e6-45d1-b9a0-5c7c6819ef82" providerId="AD" clId="Web-{5B94BE3C-0DC6-2F37-D1EB-C2E2AD28CFEF}" dt="2024-07-16T14:00:26.315" v="238" actId="20577"/>
        <pc:sldMkLst>
          <pc:docMk/>
          <pc:sldMk cId="2081197235" sldId="303"/>
        </pc:sldMkLst>
        <pc:spChg chg="mod">
          <ac:chgData name="Issy Booth" userId="S::isabelleb@unicef.org.uk::95590697-42e6-45d1-b9a0-5c7c6819ef82" providerId="AD" clId="Web-{5B94BE3C-0DC6-2F37-D1EB-C2E2AD28CFEF}" dt="2024-07-16T14:00:26.315" v="238" actId="20577"/>
          <ac:spMkLst>
            <pc:docMk/>
            <pc:sldMk cId="2081197235" sldId="303"/>
            <ac:spMk id="19" creationId="{ED848911-549E-17F3-F24C-39429DC4324F}"/>
          </ac:spMkLst>
        </pc:spChg>
      </pc:sldChg>
    </pc:docChg>
  </pc:docChgLst>
  <pc:docChgLst>
    <pc:chgData name="alisdair.m@gmail.com" userId="S::urn:spo:guest#alisdair.m@gmail.com::" providerId="AD" clId="Web-{2B53DFF0-2D62-7283-0698-1EC8E419FC2D}"/>
    <pc:docChg chg="modSld">
      <pc:chgData name="alisdair.m@gmail.com" userId="S::urn:spo:guest#alisdair.m@gmail.com::" providerId="AD" clId="Web-{2B53DFF0-2D62-7283-0698-1EC8E419FC2D}" dt="2024-08-07T14:15:54.120" v="9" actId="1076"/>
      <pc:docMkLst>
        <pc:docMk/>
      </pc:docMkLst>
      <pc:sldChg chg="addSp delSp modSp">
        <pc:chgData name="alisdair.m@gmail.com" userId="S::urn:spo:guest#alisdair.m@gmail.com::" providerId="AD" clId="Web-{2B53DFF0-2D62-7283-0698-1EC8E419FC2D}" dt="2024-08-07T14:15:54.120" v="9" actId="1076"/>
        <pc:sldMkLst>
          <pc:docMk/>
          <pc:sldMk cId="2390929595" sldId="299"/>
        </pc:sldMkLst>
        <pc:picChg chg="add mod">
          <ac:chgData name="alisdair.m@gmail.com" userId="S::urn:spo:guest#alisdair.m@gmail.com::" providerId="AD" clId="Web-{2B53DFF0-2D62-7283-0698-1EC8E419FC2D}" dt="2024-08-07T14:15:54.120" v="9" actId="1076"/>
          <ac:picMkLst>
            <pc:docMk/>
            <pc:sldMk cId="2390929595" sldId="299"/>
            <ac:picMk id="3" creationId="{3682FA7E-12F6-AE9F-85D5-869F32BF3529}"/>
          </ac:picMkLst>
        </pc:picChg>
        <pc:picChg chg="del">
          <ac:chgData name="alisdair.m@gmail.com" userId="S::urn:spo:guest#alisdair.m@gmail.com::" providerId="AD" clId="Web-{2B53DFF0-2D62-7283-0698-1EC8E419FC2D}" dt="2024-08-07T14:15:05.556" v="0"/>
          <ac:picMkLst>
            <pc:docMk/>
            <pc:sldMk cId="2390929595" sldId="299"/>
            <ac:picMk id="5" creationId="{C15ACEEF-B3B1-183F-BA79-6BF8398F9ED4}"/>
          </ac:picMkLst>
        </pc:picChg>
        <pc:inkChg chg="add del">
          <ac:chgData name="alisdair.m@gmail.com" userId="S::urn:spo:guest#alisdair.m@gmail.com::" providerId="AD" clId="Web-{2B53DFF0-2D62-7283-0698-1EC8E419FC2D}" dt="2024-08-07T14:15:35.901" v="4"/>
          <ac:inkMkLst>
            <pc:docMk/>
            <pc:sldMk cId="2390929595" sldId="299"/>
            <ac:inkMk id="4" creationId="{C72C2693-05C7-A8FA-C380-9666B72E642A}"/>
          </ac:inkMkLst>
        </pc:inkChg>
      </pc:sldChg>
    </pc:docChg>
  </pc:docChgLst>
  <pc:docChgLst>
    <pc:chgData name="alisdair.m@gmail.com" userId="S::urn:spo:guest#alisdair.m@gmail.com::" providerId="AD" clId="Web-{0A852A1D-EBCF-FDFA-2516-CF5255CE342F}"/>
    <pc:docChg chg="modSld">
      <pc:chgData name="alisdair.m@gmail.com" userId="S::urn:spo:guest#alisdair.m@gmail.com::" providerId="AD" clId="Web-{0A852A1D-EBCF-FDFA-2516-CF5255CE342F}" dt="2024-07-18T10:24:55.022" v="119" actId="20577"/>
      <pc:docMkLst>
        <pc:docMk/>
      </pc:docMkLst>
      <pc:sldChg chg="modSp">
        <pc:chgData name="alisdair.m@gmail.com" userId="S::urn:spo:guest#alisdair.m@gmail.com::" providerId="AD" clId="Web-{0A852A1D-EBCF-FDFA-2516-CF5255CE342F}" dt="2024-07-18T10:16:28.754" v="19"/>
        <pc:sldMkLst>
          <pc:docMk/>
          <pc:sldMk cId="0" sldId="257"/>
        </pc:sldMkLst>
        <pc:spChg chg="mod">
          <ac:chgData name="alisdair.m@gmail.com" userId="S::urn:spo:guest#alisdair.m@gmail.com::" providerId="AD" clId="Web-{0A852A1D-EBCF-FDFA-2516-CF5255CE342F}" dt="2024-07-18T10:13:43.404" v="17" actId="14100"/>
          <ac:spMkLst>
            <pc:docMk/>
            <pc:sldMk cId="0" sldId="257"/>
            <ac:spMk id="15" creationId="{ADA43D9C-B672-7678-38C3-EA4C2560DE07}"/>
          </ac:spMkLst>
        </pc:spChg>
        <pc:spChg chg="mod">
          <ac:chgData name="alisdair.m@gmail.com" userId="S::urn:spo:guest#alisdair.m@gmail.com::" providerId="AD" clId="Web-{0A852A1D-EBCF-FDFA-2516-CF5255CE342F}" dt="2024-07-18T10:12:44.606" v="13" actId="14100"/>
          <ac:spMkLst>
            <pc:docMk/>
            <pc:sldMk cId="0" sldId="257"/>
            <ac:spMk id="16" creationId="{FE05C38B-F6B2-7368-1261-C71897C6C403}"/>
          </ac:spMkLst>
        </pc:spChg>
        <pc:spChg chg="mod">
          <ac:chgData name="alisdair.m@gmail.com" userId="S::urn:spo:guest#alisdair.m@gmail.com::" providerId="AD" clId="Web-{0A852A1D-EBCF-FDFA-2516-CF5255CE342F}" dt="2024-07-18T10:13:38.826" v="16" actId="1076"/>
          <ac:spMkLst>
            <pc:docMk/>
            <pc:sldMk cId="0" sldId="257"/>
            <ac:spMk id="21" creationId="{3D45765C-01E7-14A1-E18A-589C5EF10DD5}"/>
          </ac:spMkLst>
        </pc:spChg>
        <pc:picChg chg="mod modCrop">
          <ac:chgData name="alisdair.m@gmail.com" userId="S::urn:spo:guest#alisdair.m@gmail.com::" providerId="AD" clId="Web-{0A852A1D-EBCF-FDFA-2516-CF5255CE342F}" dt="2024-07-18T10:16:28.754" v="19"/>
          <ac:picMkLst>
            <pc:docMk/>
            <pc:sldMk cId="0" sldId="257"/>
            <ac:picMk id="9" creationId="{1A3304CB-3B03-0532-24DB-D661957692FE}"/>
          </ac:picMkLst>
        </pc:picChg>
      </pc:sldChg>
      <pc:sldChg chg="modSp">
        <pc:chgData name="alisdair.m@gmail.com" userId="S::urn:spo:guest#alisdair.m@gmail.com::" providerId="AD" clId="Web-{0A852A1D-EBCF-FDFA-2516-CF5255CE342F}" dt="2024-07-18T10:17:31.272" v="27" actId="14100"/>
        <pc:sldMkLst>
          <pc:docMk/>
          <pc:sldMk cId="527111355" sldId="292"/>
        </pc:sldMkLst>
        <pc:spChg chg="mod">
          <ac:chgData name="alisdair.m@gmail.com" userId="S::urn:spo:guest#alisdair.m@gmail.com::" providerId="AD" clId="Web-{0A852A1D-EBCF-FDFA-2516-CF5255CE342F}" dt="2024-07-18T10:17:31.272" v="27" actId="14100"/>
          <ac:spMkLst>
            <pc:docMk/>
            <pc:sldMk cId="527111355" sldId="292"/>
            <ac:spMk id="25" creationId="{C9FD93C2-D3B3-A5A1-4561-9F5CFAF7A5B2}"/>
          </ac:spMkLst>
        </pc:spChg>
      </pc:sldChg>
      <pc:sldChg chg="modSp">
        <pc:chgData name="alisdair.m@gmail.com" userId="S::urn:spo:guest#alisdair.m@gmail.com::" providerId="AD" clId="Web-{0A852A1D-EBCF-FDFA-2516-CF5255CE342F}" dt="2024-07-18T10:17:05.865" v="23" actId="20577"/>
        <pc:sldMkLst>
          <pc:docMk/>
          <pc:sldMk cId="2852038096" sldId="293"/>
        </pc:sldMkLst>
        <pc:spChg chg="mod">
          <ac:chgData name="alisdair.m@gmail.com" userId="S::urn:spo:guest#alisdair.m@gmail.com::" providerId="AD" clId="Web-{0A852A1D-EBCF-FDFA-2516-CF5255CE342F}" dt="2024-07-18T10:17:05.865" v="23" actId="20577"/>
          <ac:spMkLst>
            <pc:docMk/>
            <pc:sldMk cId="2852038096" sldId="293"/>
            <ac:spMk id="13" creationId="{36D5EBAE-5932-D044-C456-A9900349E566}"/>
          </ac:spMkLst>
        </pc:spChg>
      </pc:sldChg>
      <pc:sldChg chg="modSp">
        <pc:chgData name="alisdair.m@gmail.com" userId="S::urn:spo:guest#alisdair.m@gmail.com::" providerId="AD" clId="Web-{0A852A1D-EBCF-FDFA-2516-CF5255CE342F}" dt="2024-07-18T10:24:30.771" v="111" actId="20577"/>
        <pc:sldMkLst>
          <pc:docMk/>
          <pc:sldMk cId="2390929595" sldId="299"/>
        </pc:sldMkLst>
        <pc:spChg chg="mod">
          <ac:chgData name="alisdair.m@gmail.com" userId="S::urn:spo:guest#alisdair.m@gmail.com::" providerId="AD" clId="Web-{0A852A1D-EBCF-FDFA-2516-CF5255CE342F}" dt="2024-07-18T10:24:30.771" v="111" actId="20577"/>
          <ac:spMkLst>
            <pc:docMk/>
            <pc:sldMk cId="2390929595" sldId="299"/>
            <ac:spMk id="9" creationId="{B600BB88-49CB-A28A-E52E-C8795D9713B5}"/>
          </ac:spMkLst>
        </pc:spChg>
      </pc:sldChg>
      <pc:sldChg chg="modSp">
        <pc:chgData name="alisdair.m@gmail.com" userId="S::urn:spo:guest#alisdair.m@gmail.com::" providerId="AD" clId="Web-{0A852A1D-EBCF-FDFA-2516-CF5255CE342F}" dt="2024-07-18T10:23:52.520" v="103" actId="1076"/>
        <pc:sldMkLst>
          <pc:docMk/>
          <pc:sldMk cId="3333779762" sldId="300"/>
        </pc:sldMkLst>
        <pc:spChg chg="mod">
          <ac:chgData name="alisdair.m@gmail.com" userId="S::urn:spo:guest#alisdair.m@gmail.com::" providerId="AD" clId="Web-{0A852A1D-EBCF-FDFA-2516-CF5255CE342F}" dt="2024-07-18T10:23:32.301" v="97" actId="14100"/>
          <ac:spMkLst>
            <pc:docMk/>
            <pc:sldMk cId="3333779762" sldId="300"/>
            <ac:spMk id="4" creationId="{F9AC8283-4CA4-82B0-877E-E0E23478EF1E}"/>
          </ac:spMkLst>
        </pc:spChg>
        <pc:spChg chg="mod">
          <ac:chgData name="alisdair.m@gmail.com" userId="S::urn:spo:guest#alisdair.m@gmail.com::" providerId="AD" clId="Web-{0A852A1D-EBCF-FDFA-2516-CF5255CE342F}" dt="2024-07-18T10:21:27.124" v="67" actId="20577"/>
          <ac:spMkLst>
            <pc:docMk/>
            <pc:sldMk cId="3333779762" sldId="300"/>
            <ac:spMk id="5" creationId="{DB1AFB13-0831-8503-13E0-E31DE123FAA9}"/>
          </ac:spMkLst>
        </pc:spChg>
        <pc:spChg chg="mod">
          <ac:chgData name="alisdair.m@gmail.com" userId="S::urn:spo:guest#alisdair.m@gmail.com::" providerId="AD" clId="Web-{0A852A1D-EBCF-FDFA-2516-CF5255CE342F}" dt="2024-07-18T10:23:46.723" v="100" actId="1076"/>
          <ac:spMkLst>
            <pc:docMk/>
            <pc:sldMk cId="3333779762" sldId="300"/>
            <ac:spMk id="6" creationId="{A7BD270C-3734-89B5-7856-08C8DB95E430}"/>
          </ac:spMkLst>
        </pc:spChg>
        <pc:spChg chg="mod">
          <ac:chgData name="alisdair.m@gmail.com" userId="S::urn:spo:guest#alisdair.m@gmail.com::" providerId="AD" clId="Web-{0A852A1D-EBCF-FDFA-2516-CF5255CE342F}" dt="2024-07-18T10:23:46.739" v="101" actId="1076"/>
          <ac:spMkLst>
            <pc:docMk/>
            <pc:sldMk cId="3333779762" sldId="300"/>
            <ac:spMk id="7" creationId="{1A90EAEB-D6FF-D401-2AD6-6B36C0948169}"/>
          </ac:spMkLst>
        </pc:spChg>
        <pc:spChg chg="mod">
          <ac:chgData name="alisdair.m@gmail.com" userId="S::urn:spo:guest#alisdair.m@gmail.com::" providerId="AD" clId="Web-{0A852A1D-EBCF-FDFA-2516-CF5255CE342F}" dt="2024-07-18T10:23:52.504" v="102" actId="1076"/>
          <ac:spMkLst>
            <pc:docMk/>
            <pc:sldMk cId="3333779762" sldId="300"/>
            <ac:spMk id="8" creationId="{2815B293-EA71-4691-EA6D-C3A3CF312FDC}"/>
          </ac:spMkLst>
        </pc:spChg>
        <pc:spChg chg="mod">
          <ac:chgData name="alisdair.m@gmail.com" userId="S::urn:spo:guest#alisdair.m@gmail.com::" providerId="AD" clId="Web-{0A852A1D-EBCF-FDFA-2516-CF5255CE342F}" dt="2024-07-18T10:23:52.520" v="103" actId="1076"/>
          <ac:spMkLst>
            <pc:docMk/>
            <pc:sldMk cId="3333779762" sldId="300"/>
            <ac:spMk id="9" creationId="{B236A581-3255-FF7F-ADA0-54984F046BBF}"/>
          </ac:spMkLst>
        </pc:spChg>
        <pc:spChg chg="mod">
          <ac:chgData name="alisdair.m@gmail.com" userId="S::urn:spo:guest#alisdair.m@gmail.com::" providerId="AD" clId="Web-{0A852A1D-EBCF-FDFA-2516-CF5255CE342F}" dt="2024-07-18T10:21:08.608" v="64" actId="20577"/>
          <ac:spMkLst>
            <pc:docMk/>
            <pc:sldMk cId="3333779762" sldId="300"/>
            <ac:spMk id="14" creationId="{1AF1BA7D-D6B6-52DF-6C84-BE75D230031B}"/>
          </ac:spMkLst>
        </pc:spChg>
        <pc:picChg chg="mod">
          <ac:chgData name="alisdair.m@gmail.com" userId="S::urn:spo:guest#alisdair.m@gmail.com::" providerId="AD" clId="Web-{0A852A1D-EBCF-FDFA-2516-CF5255CE342F}" dt="2024-07-18T10:22:55.971" v="90" actId="1076"/>
          <ac:picMkLst>
            <pc:docMk/>
            <pc:sldMk cId="3333779762" sldId="300"/>
            <ac:picMk id="12" creationId="{BEFCF227-857A-74B2-20D3-5CA31C62A767}"/>
          </ac:picMkLst>
        </pc:picChg>
      </pc:sldChg>
      <pc:sldChg chg="modSp">
        <pc:chgData name="alisdair.m@gmail.com" userId="S::urn:spo:guest#alisdair.m@gmail.com::" providerId="AD" clId="Web-{0A852A1D-EBCF-FDFA-2516-CF5255CE342F}" dt="2024-07-18T10:18:36.384" v="45" actId="20577"/>
        <pc:sldMkLst>
          <pc:docMk/>
          <pc:sldMk cId="3852764905" sldId="301"/>
        </pc:sldMkLst>
        <pc:spChg chg="mod">
          <ac:chgData name="alisdair.m@gmail.com" userId="S::urn:spo:guest#alisdair.m@gmail.com::" providerId="AD" clId="Web-{0A852A1D-EBCF-FDFA-2516-CF5255CE342F}" dt="2024-07-18T10:18:36.384" v="45" actId="20577"/>
          <ac:spMkLst>
            <pc:docMk/>
            <pc:sldMk cId="3852764905" sldId="301"/>
            <ac:spMk id="17" creationId="{FC61A776-51F4-DABE-241F-74E2EC7BB4B6}"/>
          </ac:spMkLst>
        </pc:spChg>
        <pc:spChg chg="mod">
          <ac:chgData name="alisdair.m@gmail.com" userId="S::urn:spo:guest#alisdair.m@gmail.com::" providerId="AD" clId="Web-{0A852A1D-EBCF-FDFA-2516-CF5255CE342F}" dt="2024-07-18T10:18:32.024" v="44" actId="14100"/>
          <ac:spMkLst>
            <pc:docMk/>
            <pc:sldMk cId="3852764905" sldId="301"/>
            <ac:spMk id="19" creationId="{ED848911-549E-17F3-F24C-39429DC4324F}"/>
          </ac:spMkLst>
        </pc:spChg>
        <pc:spChg chg="mod">
          <ac:chgData name="alisdair.m@gmail.com" userId="S::urn:spo:guest#alisdair.m@gmail.com::" providerId="AD" clId="Web-{0A852A1D-EBCF-FDFA-2516-CF5255CE342F}" dt="2024-07-18T10:17:59.086" v="34" actId="14100"/>
          <ac:spMkLst>
            <pc:docMk/>
            <pc:sldMk cId="3852764905" sldId="301"/>
            <ac:spMk id="25" creationId="{C9FD93C2-D3B3-A5A1-4561-9F5CFAF7A5B2}"/>
          </ac:spMkLst>
        </pc:spChg>
      </pc:sldChg>
      <pc:sldChg chg="modSp">
        <pc:chgData name="alisdair.m@gmail.com" userId="S::urn:spo:guest#alisdair.m@gmail.com::" providerId="AD" clId="Web-{0A852A1D-EBCF-FDFA-2516-CF5255CE342F}" dt="2024-07-18T10:20:07.137" v="52"/>
        <pc:sldMkLst>
          <pc:docMk/>
          <pc:sldMk cId="2131915540" sldId="302"/>
        </pc:sldMkLst>
        <pc:spChg chg="mod">
          <ac:chgData name="alisdair.m@gmail.com" userId="S::urn:spo:guest#alisdair.m@gmail.com::" providerId="AD" clId="Web-{0A852A1D-EBCF-FDFA-2516-CF5255CE342F}" dt="2024-07-18T10:19:57.074" v="50" actId="20577"/>
          <ac:spMkLst>
            <pc:docMk/>
            <pc:sldMk cId="2131915540" sldId="302"/>
            <ac:spMk id="25" creationId="{C9FD93C2-D3B3-A5A1-4561-9F5CFAF7A5B2}"/>
          </ac:spMkLst>
        </pc:spChg>
        <pc:picChg chg="mod modCrop">
          <ac:chgData name="alisdair.m@gmail.com" userId="S::urn:spo:guest#alisdair.m@gmail.com::" providerId="AD" clId="Web-{0A852A1D-EBCF-FDFA-2516-CF5255CE342F}" dt="2024-07-18T10:20:07.137" v="52"/>
          <ac:picMkLst>
            <pc:docMk/>
            <pc:sldMk cId="2131915540" sldId="302"/>
            <ac:picMk id="13" creationId="{B309FDD2-EB25-4398-0651-2A8C985961B9}"/>
          </ac:picMkLst>
        </pc:picChg>
      </pc:sldChg>
      <pc:sldChg chg="modSp">
        <pc:chgData name="alisdair.m@gmail.com" userId="S::urn:spo:guest#alisdair.m@gmail.com::" providerId="AD" clId="Web-{0A852A1D-EBCF-FDFA-2516-CF5255CE342F}" dt="2024-07-18T10:20:31.075" v="54" actId="20577"/>
        <pc:sldMkLst>
          <pc:docMk/>
          <pc:sldMk cId="2081197235" sldId="303"/>
        </pc:sldMkLst>
        <pc:spChg chg="mod">
          <ac:chgData name="alisdair.m@gmail.com" userId="S::urn:spo:guest#alisdair.m@gmail.com::" providerId="AD" clId="Web-{0A852A1D-EBCF-FDFA-2516-CF5255CE342F}" dt="2024-07-18T10:20:31.075" v="54" actId="20577"/>
          <ac:spMkLst>
            <pc:docMk/>
            <pc:sldMk cId="2081197235" sldId="303"/>
            <ac:spMk id="25" creationId="{C9FD93C2-D3B3-A5A1-4561-9F5CFAF7A5B2}"/>
          </ac:spMkLst>
        </pc:spChg>
      </pc:sldChg>
      <pc:sldChg chg="modSp">
        <pc:chgData name="alisdair.m@gmail.com" userId="S::urn:spo:guest#alisdair.m@gmail.com::" providerId="AD" clId="Web-{0A852A1D-EBCF-FDFA-2516-CF5255CE342F}" dt="2024-07-18T10:24:55.022" v="119" actId="20577"/>
        <pc:sldMkLst>
          <pc:docMk/>
          <pc:sldMk cId="1451163633" sldId="304"/>
        </pc:sldMkLst>
        <pc:spChg chg="mod">
          <ac:chgData name="alisdair.m@gmail.com" userId="S::urn:spo:guest#alisdair.m@gmail.com::" providerId="AD" clId="Web-{0A852A1D-EBCF-FDFA-2516-CF5255CE342F}" dt="2024-07-18T10:24:55.022" v="119" actId="20577"/>
          <ac:spMkLst>
            <pc:docMk/>
            <pc:sldMk cId="1451163633" sldId="304"/>
            <ac:spMk id="25" creationId="{C9FD93C2-D3B3-A5A1-4561-9F5CFAF7A5B2}"/>
          </ac:spMkLst>
        </pc:spChg>
      </pc:sldChg>
    </pc:docChg>
  </pc:docChgLst>
  <pc:docChgLst>
    <pc:chgData name="lauraellenkennedy@outlook.com" userId="S::urn:spo:guest#lauraellenkennedy@outlook.com::" providerId="AD" clId="Web-{14C6D839-B7DB-2D4C-C00B-EFF5B6B889EA}"/>
    <pc:docChg chg="modSld">
      <pc:chgData name="lauraellenkennedy@outlook.com" userId="S::urn:spo:guest#lauraellenkennedy@outlook.com::" providerId="AD" clId="Web-{14C6D839-B7DB-2D4C-C00B-EFF5B6B889EA}" dt="2024-07-30T10:12:25.829" v="54" actId="20577"/>
      <pc:docMkLst>
        <pc:docMk/>
      </pc:docMkLst>
      <pc:sldChg chg="modSp">
        <pc:chgData name="lauraellenkennedy@outlook.com" userId="S::urn:spo:guest#lauraellenkennedy@outlook.com::" providerId="AD" clId="Web-{14C6D839-B7DB-2D4C-C00B-EFF5B6B889EA}" dt="2024-07-30T09:55:35.229" v="1" actId="20577"/>
        <pc:sldMkLst>
          <pc:docMk/>
          <pc:sldMk cId="527111355" sldId="292"/>
        </pc:sldMkLst>
        <pc:spChg chg="mod">
          <ac:chgData name="lauraellenkennedy@outlook.com" userId="S::urn:spo:guest#lauraellenkennedy@outlook.com::" providerId="AD" clId="Web-{14C6D839-B7DB-2D4C-C00B-EFF5B6B889EA}" dt="2024-07-30T09:55:35.229" v="1" actId="20577"/>
          <ac:spMkLst>
            <pc:docMk/>
            <pc:sldMk cId="527111355" sldId="292"/>
            <ac:spMk id="17" creationId="{FC61A776-51F4-DABE-241F-74E2EC7BB4B6}"/>
          </ac:spMkLst>
        </pc:spChg>
      </pc:sldChg>
      <pc:sldChg chg="modSp">
        <pc:chgData name="lauraellenkennedy@outlook.com" userId="S::urn:spo:guest#lauraellenkennedy@outlook.com::" providerId="AD" clId="Web-{14C6D839-B7DB-2D4C-C00B-EFF5B6B889EA}" dt="2024-07-30T10:12:25.829" v="54" actId="20577"/>
        <pc:sldMkLst>
          <pc:docMk/>
          <pc:sldMk cId="2390929595" sldId="299"/>
        </pc:sldMkLst>
        <pc:spChg chg="mod">
          <ac:chgData name="lauraellenkennedy@outlook.com" userId="S::urn:spo:guest#lauraellenkennedy@outlook.com::" providerId="AD" clId="Web-{14C6D839-B7DB-2D4C-C00B-EFF5B6B889EA}" dt="2024-07-30T10:12:25.829" v="54" actId="20577"/>
          <ac:spMkLst>
            <pc:docMk/>
            <pc:sldMk cId="2390929595" sldId="299"/>
            <ac:spMk id="7" creationId="{014D7F01-581D-9296-6FEE-9A71DEDACC4F}"/>
          </ac:spMkLst>
        </pc:spChg>
      </pc:sldChg>
      <pc:sldChg chg="modSp">
        <pc:chgData name="lauraellenkennedy@outlook.com" userId="S::urn:spo:guest#lauraellenkennedy@outlook.com::" providerId="AD" clId="Web-{14C6D839-B7DB-2D4C-C00B-EFF5B6B889EA}" dt="2024-07-30T10:11:59.766" v="50" actId="20577"/>
        <pc:sldMkLst>
          <pc:docMk/>
          <pc:sldMk cId="3333779762" sldId="300"/>
        </pc:sldMkLst>
        <pc:spChg chg="mod">
          <ac:chgData name="lauraellenkennedy@outlook.com" userId="S::urn:spo:guest#lauraellenkennedy@outlook.com::" providerId="AD" clId="Web-{14C6D839-B7DB-2D4C-C00B-EFF5B6B889EA}" dt="2024-07-30T10:11:56.875" v="49" actId="20577"/>
          <ac:spMkLst>
            <pc:docMk/>
            <pc:sldMk cId="3333779762" sldId="300"/>
            <ac:spMk id="5" creationId="{DB1AFB13-0831-8503-13E0-E31DE123FAA9}"/>
          </ac:spMkLst>
        </pc:spChg>
        <pc:spChg chg="mod">
          <ac:chgData name="lauraellenkennedy@outlook.com" userId="S::urn:spo:guest#lauraellenkennedy@outlook.com::" providerId="AD" clId="Web-{14C6D839-B7DB-2D4C-C00B-EFF5B6B889EA}" dt="2024-07-30T10:11:59.766" v="50" actId="20577"/>
          <ac:spMkLst>
            <pc:docMk/>
            <pc:sldMk cId="3333779762" sldId="300"/>
            <ac:spMk id="9" creationId="{B236A581-3255-FF7F-ADA0-54984F046BBF}"/>
          </ac:spMkLst>
        </pc:spChg>
      </pc:sldChg>
      <pc:sldChg chg="modSp">
        <pc:chgData name="lauraellenkennedy@outlook.com" userId="S::urn:spo:guest#lauraellenkennedy@outlook.com::" providerId="AD" clId="Web-{14C6D839-B7DB-2D4C-C00B-EFF5B6B889EA}" dt="2024-07-30T10:08:55.697" v="31" actId="20577"/>
        <pc:sldMkLst>
          <pc:docMk/>
          <pc:sldMk cId="3852764905" sldId="301"/>
        </pc:sldMkLst>
        <pc:spChg chg="mod">
          <ac:chgData name="lauraellenkennedy@outlook.com" userId="S::urn:spo:guest#lauraellenkennedy@outlook.com::" providerId="AD" clId="Web-{14C6D839-B7DB-2D4C-C00B-EFF5B6B889EA}" dt="2024-07-30T10:08:55.697" v="31" actId="20577"/>
          <ac:spMkLst>
            <pc:docMk/>
            <pc:sldMk cId="3852764905" sldId="301"/>
            <ac:spMk id="17" creationId="{FC61A776-51F4-DABE-241F-74E2EC7BB4B6}"/>
          </ac:spMkLst>
        </pc:spChg>
      </pc:sldChg>
      <pc:sldChg chg="modSp">
        <pc:chgData name="lauraellenkennedy@outlook.com" userId="S::urn:spo:guest#lauraellenkennedy@outlook.com::" providerId="AD" clId="Web-{14C6D839-B7DB-2D4C-C00B-EFF5B6B889EA}" dt="2024-07-30T10:10:30.325" v="36" actId="20577"/>
        <pc:sldMkLst>
          <pc:docMk/>
          <pc:sldMk cId="2131915540" sldId="302"/>
        </pc:sldMkLst>
        <pc:spChg chg="mod">
          <ac:chgData name="lauraellenkennedy@outlook.com" userId="S::urn:spo:guest#lauraellenkennedy@outlook.com::" providerId="AD" clId="Web-{14C6D839-B7DB-2D4C-C00B-EFF5B6B889EA}" dt="2024-07-30T10:10:30.325" v="36" actId="20577"/>
          <ac:spMkLst>
            <pc:docMk/>
            <pc:sldMk cId="2131915540" sldId="302"/>
            <ac:spMk id="17" creationId="{FC61A776-51F4-DABE-241F-74E2EC7BB4B6}"/>
          </ac:spMkLst>
        </pc:spChg>
      </pc:sldChg>
      <pc:sldChg chg="modSp">
        <pc:chgData name="lauraellenkennedy@outlook.com" userId="S::urn:spo:guest#lauraellenkennedy@outlook.com::" providerId="AD" clId="Web-{14C6D839-B7DB-2D4C-C00B-EFF5B6B889EA}" dt="2024-07-30T10:11:31.812" v="47" actId="20577"/>
        <pc:sldMkLst>
          <pc:docMk/>
          <pc:sldMk cId="2081197235" sldId="303"/>
        </pc:sldMkLst>
        <pc:spChg chg="mod">
          <ac:chgData name="lauraellenkennedy@outlook.com" userId="S::urn:spo:guest#lauraellenkennedy@outlook.com::" providerId="AD" clId="Web-{14C6D839-B7DB-2D4C-C00B-EFF5B6B889EA}" dt="2024-07-30T10:11:31.812" v="47" actId="20577"/>
          <ac:spMkLst>
            <pc:docMk/>
            <pc:sldMk cId="2081197235" sldId="303"/>
            <ac:spMk id="17" creationId="{FC61A776-51F4-DABE-241F-74E2EC7BB4B6}"/>
          </ac:spMkLst>
        </pc:spChg>
      </pc:sldChg>
    </pc:docChg>
  </pc:docChgLst>
  <pc:docChgLst>
    <pc:chgData name="Rebecca Mason-Bond" clId="Web-{A4513047-723C-480B-A0BD-4CB4E2054597}"/>
    <pc:docChg chg="modSld">
      <pc:chgData name="Rebecca Mason-Bond" userId="" providerId="" clId="Web-{A4513047-723C-480B-A0BD-4CB4E2054597}" dt="2023-09-08T15:35:55.661" v="199" actId="1076"/>
      <pc:docMkLst>
        <pc:docMk/>
      </pc:docMkLst>
      <pc:sldChg chg="modSp">
        <pc:chgData name="Rebecca Mason-Bond" userId="" providerId="" clId="Web-{A4513047-723C-480B-A0BD-4CB4E2054597}" dt="2023-09-08T15:12:58.703" v="34" actId="20577"/>
        <pc:sldMkLst>
          <pc:docMk/>
          <pc:sldMk cId="0" sldId="257"/>
        </pc:sldMkLst>
        <pc:spChg chg="mod">
          <ac:chgData name="Rebecca Mason-Bond" userId="" providerId="" clId="Web-{A4513047-723C-480B-A0BD-4CB4E2054597}" dt="2023-09-08T15:12:58.703" v="34" actId="20577"/>
          <ac:spMkLst>
            <pc:docMk/>
            <pc:sldMk cId="0" sldId="257"/>
            <ac:spMk id="5" creationId="{62A06931-275B-8C17-4B5E-97F61FE33424}"/>
          </ac:spMkLst>
        </pc:spChg>
      </pc:sldChg>
      <pc:sldChg chg="modSp">
        <pc:chgData name="Rebecca Mason-Bond" userId="" providerId="" clId="Web-{A4513047-723C-480B-A0BD-4CB4E2054597}" dt="2023-09-08T15:27:01.772" v="111" actId="14100"/>
        <pc:sldMkLst>
          <pc:docMk/>
          <pc:sldMk cId="1185273385" sldId="279"/>
        </pc:sldMkLst>
        <pc:spChg chg="mod">
          <ac:chgData name="Rebecca Mason-Bond" userId="" providerId="" clId="Web-{A4513047-723C-480B-A0BD-4CB4E2054597}" dt="2023-09-08T15:27:01.772" v="111" actId="14100"/>
          <ac:spMkLst>
            <pc:docMk/>
            <pc:sldMk cId="1185273385" sldId="279"/>
            <ac:spMk id="5" creationId="{D021D612-CFBA-BECC-70E7-58163DB9969E}"/>
          </ac:spMkLst>
        </pc:spChg>
        <pc:spChg chg="mod">
          <ac:chgData name="Rebecca Mason-Bond" userId="" providerId="" clId="Web-{A4513047-723C-480B-A0BD-4CB4E2054597}" dt="2023-09-08T15:17:36.976" v="46" actId="20577"/>
          <ac:spMkLst>
            <pc:docMk/>
            <pc:sldMk cId="1185273385" sldId="279"/>
            <ac:spMk id="6" creationId="{CB1C8D65-848C-9007-5FF2-26091AD34BEC}"/>
          </ac:spMkLst>
        </pc:spChg>
        <pc:spChg chg="mod">
          <ac:chgData name="Rebecca Mason-Bond" userId="" providerId="" clId="Web-{A4513047-723C-480B-A0BD-4CB4E2054597}" dt="2023-09-08T15:18:52.931" v="54" actId="20577"/>
          <ac:spMkLst>
            <pc:docMk/>
            <pc:sldMk cId="1185273385" sldId="279"/>
            <ac:spMk id="7" creationId="{5002D80B-A263-12E2-19EA-91495E40BA36}"/>
          </ac:spMkLst>
        </pc:spChg>
      </pc:sldChg>
      <pc:sldChg chg="modSp">
        <pc:chgData name="Rebecca Mason-Bond" userId="" providerId="" clId="Web-{A4513047-723C-480B-A0BD-4CB4E2054597}" dt="2023-09-08T15:35:55.661" v="199" actId="1076"/>
        <pc:sldMkLst>
          <pc:docMk/>
          <pc:sldMk cId="1820213506" sldId="287"/>
        </pc:sldMkLst>
        <pc:spChg chg="mod">
          <ac:chgData name="Rebecca Mason-Bond" userId="" providerId="" clId="Web-{A4513047-723C-480B-A0BD-4CB4E2054597}" dt="2023-09-08T15:32:21.640" v="125" actId="14100"/>
          <ac:spMkLst>
            <pc:docMk/>
            <pc:sldMk cId="1820213506" sldId="287"/>
            <ac:spMk id="3" creationId="{FF9EE177-77C8-0322-C75C-566C6892E535}"/>
          </ac:spMkLst>
        </pc:spChg>
        <pc:spChg chg="mod">
          <ac:chgData name="Rebecca Mason-Bond" userId="" providerId="" clId="Web-{A4513047-723C-480B-A0BD-4CB4E2054597}" dt="2023-09-08T15:35:55.661" v="199" actId="1076"/>
          <ac:spMkLst>
            <pc:docMk/>
            <pc:sldMk cId="1820213506" sldId="287"/>
            <ac:spMk id="6" creationId="{41765FC8-EF38-15B4-8397-A5F2E7112BAE}"/>
          </ac:spMkLst>
        </pc:spChg>
        <pc:spChg chg="mod">
          <ac:chgData name="Rebecca Mason-Bond" userId="" providerId="" clId="Web-{A4513047-723C-480B-A0BD-4CB4E2054597}" dt="2023-09-08T15:32:44.890" v="130" actId="20577"/>
          <ac:spMkLst>
            <pc:docMk/>
            <pc:sldMk cId="1820213506" sldId="287"/>
            <ac:spMk id="9" creationId="{1C90AD80-DE0C-C26B-405C-9B5F4D8920A3}"/>
          </ac:spMkLst>
        </pc:spChg>
      </pc:sldChg>
      <pc:sldChg chg="modSp">
        <pc:chgData name="Rebecca Mason-Bond" userId="" providerId="" clId="Web-{A4513047-723C-480B-A0BD-4CB4E2054597}" dt="2023-09-08T15:16:37.037" v="44" actId="20577"/>
        <pc:sldMkLst>
          <pc:docMk/>
          <pc:sldMk cId="527111355" sldId="292"/>
        </pc:sldMkLst>
        <pc:spChg chg="mod">
          <ac:chgData name="Rebecca Mason-Bond" userId="" providerId="" clId="Web-{A4513047-723C-480B-A0BD-4CB4E2054597}" dt="2023-09-08T15:16:37.037" v="44" actId="20577"/>
          <ac:spMkLst>
            <pc:docMk/>
            <pc:sldMk cId="527111355" sldId="292"/>
            <ac:spMk id="4" creationId="{0132D2C5-0D0A-E9F0-D6BC-9115A8E8FAA7}"/>
          </ac:spMkLst>
        </pc:spChg>
      </pc:sldChg>
      <pc:sldChg chg="modSp">
        <pc:chgData name="Rebecca Mason-Bond" userId="" providerId="" clId="Web-{A4513047-723C-480B-A0BD-4CB4E2054597}" dt="2023-09-08T15:29:41.104" v="120" actId="1076"/>
        <pc:sldMkLst>
          <pc:docMk/>
          <pc:sldMk cId="2852038096" sldId="293"/>
        </pc:sldMkLst>
        <pc:spChg chg="mod">
          <ac:chgData name="Rebecca Mason-Bond" userId="" providerId="" clId="Web-{A4513047-723C-480B-A0BD-4CB4E2054597}" dt="2023-09-08T15:29:26.760" v="118" actId="14100"/>
          <ac:spMkLst>
            <pc:docMk/>
            <pc:sldMk cId="2852038096" sldId="293"/>
            <ac:spMk id="5" creationId="{F87009E7-2146-1C18-EC24-C79A62FCCD65}"/>
          </ac:spMkLst>
        </pc:spChg>
        <pc:picChg chg="mod">
          <ac:chgData name="Rebecca Mason-Bond" userId="" providerId="" clId="Web-{A4513047-723C-480B-A0BD-4CB4E2054597}" dt="2023-09-08T15:29:41.104" v="120" actId="1076"/>
          <ac:picMkLst>
            <pc:docMk/>
            <pc:sldMk cId="2852038096" sldId="293"/>
            <ac:picMk id="2" creationId="{957DED3A-D942-F352-3AA0-37FCFC25A2AB}"/>
          </ac:picMkLst>
        </pc:picChg>
      </pc:sldChg>
      <pc:sldChg chg="modSp">
        <pc:chgData name="Rebecca Mason-Bond" userId="" providerId="" clId="Web-{A4513047-723C-480B-A0BD-4CB4E2054597}" dt="2023-09-08T15:24:54.066" v="96" actId="20577"/>
        <pc:sldMkLst>
          <pc:docMk/>
          <pc:sldMk cId="2357325085" sldId="296"/>
        </pc:sldMkLst>
        <pc:spChg chg="mod">
          <ac:chgData name="Rebecca Mason-Bond" userId="" providerId="" clId="Web-{A4513047-723C-480B-A0BD-4CB4E2054597}" dt="2023-09-08T15:24:22.455" v="89" actId="14100"/>
          <ac:spMkLst>
            <pc:docMk/>
            <pc:sldMk cId="2357325085" sldId="296"/>
            <ac:spMk id="4" creationId="{C0DCE66E-C9CA-51F5-7F9A-6D25516D70DF}"/>
          </ac:spMkLst>
        </pc:spChg>
        <pc:spChg chg="mod">
          <ac:chgData name="Rebecca Mason-Bond" userId="" providerId="" clId="Web-{A4513047-723C-480B-A0BD-4CB4E2054597}" dt="2023-09-08T15:24:54.066" v="96" actId="20577"/>
          <ac:spMkLst>
            <pc:docMk/>
            <pc:sldMk cId="2357325085" sldId="296"/>
            <ac:spMk id="6" creationId="{C5F700FF-C73C-9EBA-CA2B-79AEB10AB2B8}"/>
          </ac:spMkLst>
        </pc:spChg>
      </pc:sldChg>
      <pc:sldChg chg="modSp">
        <pc:chgData name="Rebecca Mason-Bond" userId="" providerId="" clId="Web-{A4513047-723C-480B-A0BD-4CB4E2054597}" dt="2023-09-08T15:23:09.672" v="82" actId="20577"/>
        <pc:sldMkLst>
          <pc:docMk/>
          <pc:sldMk cId="3680485677" sldId="297"/>
        </pc:sldMkLst>
        <pc:spChg chg="mod">
          <ac:chgData name="Rebecca Mason-Bond" userId="" providerId="" clId="Web-{A4513047-723C-480B-A0BD-4CB4E2054597}" dt="2023-09-08T15:23:09.672" v="82" actId="20577"/>
          <ac:spMkLst>
            <pc:docMk/>
            <pc:sldMk cId="3680485677" sldId="297"/>
            <ac:spMk id="5" creationId="{F0209012-2933-44FF-D54B-8C5FD25CB46A}"/>
          </ac:spMkLst>
        </pc:spChg>
      </pc:sldChg>
      <pc:sldChg chg="modSp">
        <pc:chgData name="Rebecca Mason-Bond" userId="" providerId="" clId="Web-{A4513047-723C-480B-A0BD-4CB4E2054597}" dt="2023-09-08T15:31:15.341" v="124" actId="14100"/>
        <pc:sldMkLst>
          <pc:docMk/>
          <pc:sldMk cId="2390929595" sldId="299"/>
        </pc:sldMkLst>
        <pc:spChg chg="mod">
          <ac:chgData name="Rebecca Mason-Bond" userId="" providerId="" clId="Web-{A4513047-723C-480B-A0BD-4CB4E2054597}" dt="2023-09-08T15:31:15.341" v="124" actId="14100"/>
          <ac:spMkLst>
            <pc:docMk/>
            <pc:sldMk cId="2390929595" sldId="299"/>
            <ac:spMk id="2" creationId="{FFFFA751-95D8-7C7F-035D-8EB8D81DDDA2}"/>
          </ac:spMkLst>
        </pc:spChg>
        <pc:spChg chg="mod">
          <ac:chgData name="Rebecca Mason-Bond" userId="" providerId="" clId="Web-{A4513047-723C-480B-A0BD-4CB4E2054597}" dt="2023-09-08T15:11:54.874" v="26" actId="1076"/>
          <ac:spMkLst>
            <pc:docMk/>
            <pc:sldMk cId="2390929595" sldId="299"/>
            <ac:spMk id="3" creationId="{7CE652E2-B5B8-506A-5B89-59DE712C8967}"/>
          </ac:spMkLst>
        </pc:spChg>
        <pc:spChg chg="mod">
          <ac:chgData name="Rebecca Mason-Bond" userId="" providerId="" clId="Web-{A4513047-723C-480B-A0BD-4CB4E2054597}" dt="2023-09-08T15:11:57.546" v="27" actId="20577"/>
          <ac:spMkLst>
            <pc:docMk/>
            <pc:sldMk cId="2390929595" sldId="299"/>
            <ac:spMk id="4" creationId="{9B008E68-2946-15D1-C1B9-8F07790CB834}"/>
          </ac:spMkLst>
        </pc:spChg>
        <pc:picChg chg="mod">
          <ac:chgData name="Rebecca Mason-Bond" userId="" providerId="" clId="Web-{A4513047-723C-480B-A0BD-4CB4E2054597}" dt="2023-09-08T15:30:57.466" v="123" actId="1076"/>
          <ac:picMkLst>
            <pc:docMk/>
            <pc:sldMk cId="2390929595" sldId="299"/>
            <ac:picMk id="5" creationId="{C15ACEEF-B3B1-183F-BA79-6BF8398F9ED4}"/>
          </ac:picMkLst>
        </pc:picChg>
      </pc:sldChg>
      <pc:sldChg chg="modSp">
        <pc:chgData name="Rebecca Mason-Bond" userId="" providerId="" clId="Web-{A4513047-723C-480B-A0BD-4CB4E2054597}" dt="2023-09-08T15:14:24.940" v="35" actId="20577"/>
        <pc:sldMkLst>
          <pc:docMk/>
          <pc:sldMk cId="3333779762" sldId="300"/>
        </pc:sldMkLst>
        <pc:spChg chg="mod">
          <ac:chgData name="Rebecca Mason-Bond" userId="" providerId="" clId="Web-{A4513047-723C-480B-A0BD-4CB4E2054597}" dt="2023-09-08T15:14:24.940" v="35" actId="20577"/>
          <ac:spMkLst>
            <pc:docMk/>
            <pc:sldMk cId="3333779762" sldId="300"/>
            <ac:spMk id="11" creationId="{6BF61742-668E-E6C0-4D83-D376613110EB}"/>
          </ac:spMkLst>
        </pc:spChg>
      </pc:sldChg>
    </pc:docChg>
  </pc:docChgLst>
  <pc:docChgLst>
    <pc:chgData name="alisdair.m@gmail.com" userId="S::urn:spo:guest#alisdair.m@gmail.com::" providerId="AD" clId="Web-{28162C66-2A70-05BA-A781-1F71B0990E54}"/>
    <pc:docChg chg="modSld">
      <pc:chgData name="alisdair.m@gmail.com" userId="S::urn:spo:guest#alisdair.m@gmail.com::" providerId="AD" clId="Web-{28162C66-2A70-05BA-A781-1F71B0990E54}" dt="2024-07-04T13:57:09.653" v="1"/>
      <pc:docMkLst>
        <pc:docMk/>
      </pc:docMkLst>
      <pc:sldChg chg="addSp delSp">
        <pc:chgData name="alisdair.m@gmail.com" userId="S::urn:spo:guest#alisdair.m@gmail.com::" providerId="AD" clId="Web-{28162C66-2A70-05BA-A781-1F71B0990E54}" dt="2024-07-04T13:57:09.653" v="1"/>
        <pc:sldMkLst>
          <pc:docMk/>
          <pc:sldMk cId="0" sldId="257"/>
        </pc:sldMkLst>
        <pc:inkChg chg="add del">
          <ac:chgData name="alisdair.m@gmail.com" userId="S::urn:spo:guest#alisdair.m@gmail.com::" providerId="AD" clId="Web-{28162C66-2A70-05BA-A781-1F71B0990E54}" dt="2024-07-04T13:57:09.653" v="1"/>
          <ac:inkMkLst>
            <pc:docMk/>
            <pc:sldMk cId="0" sldId="257"/>
            <ac:inkMk id="4" creationId="{FAD6CDBA-CFE1-5622-76A0-AFD5C29CDBF1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13:55:20.6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13099 5440 1775 0 0,'1'1'0'0'0,"1"1"0"0"0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" name="Google Shape;4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2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463950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auses Happy Healthy">
  <p:cSld name="4 causes Happy Health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title"/>
          </p:nvPr>
        </p:nvSpPr>
        <p:spPr>
          <a:xfrm>
            <a:off x="359999" y="261443"/>
            <a:ext cx="11247589" cy="877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ldNum" idx="12"/>
          </p:nvPr>
        </p:nvSpPr>
        <p:spPr>
          <a:xfrm>
            <a:off x="480000" y="6386364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5" descr="PADD_TexturesBackground_07.jpg"/>
          <p:cNvPicPr preferRelativeResize="0"/>
          <p:nvPr/>
        </p:nvPicPr>
        <p:blipFill rotWithShape="1">
          <a:blip r:embed="rId2">
            <a:alphaModFix/>
          </a:blip>
          <a:srcRect t="18886"/>
          <a:stretch/>
        </p:blipFill>
        <p:spPr>
          <a:xfrm>
            <a:off x="-21155" y="0"/>
            <a:ext cx="12234310" cy="701709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480000" y="6386364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Title 1">
    <p:bg>
      <p:bgPr>
        <a:solidFill>
          <a:srgbClr val="FFFFFF">
            <a:alpha val="96078"/>
          </a:srgbClr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7" descr="Picture 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7"/>
          <p:cNvSpPr txBox="1">
            <a:spLocks noGrp="1"/>
          </p:cNvSpPr>
          <p:nvPr>
            <p:ph type="title"/>
          </p:nvPr>
        </p:nvSpPr>
        <p:spPr>
          <a:xfrm>
            <a:off x="0" y="5234399"/>
            <a:ext cx="9756058" cy="745576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ldNum" idx="12"/>
          </p:nvPr>
        </p:nvSpPr>
        <p:spPr>
          <a:xfrm>
            <a:off x="8463950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ny questions">
  <p:cSld name="1_Any questions">
    <p:bg>
      <p:bgPr>
        <a:solidFill>
          <a:srgbClr val="FFFFFF">
            <a:alpha val="96078"/>
          </a:srgbClr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8" descr="Picture 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8"/>
          <p:cNvSpPr txBox="1">
            <a:spLocks noGrp="1"/>
          </p:cNvSpPr>
          <p:nvPr>
            <p:ph type="title"/>
          </p:nvPr>
        </p:nvSpPr>
        <p:spPr>
          <a:xfrm>
            <a:off x="-3" y="5167888"/>
            <a:ext cx="8219665" cy="1022574"/>
          </a:xfrm>
          <a:prstGeom prst="rect">
            <a:avLst/>
          </a:prstGeom>
          <a:solidFill>
            <a:srgbClr val="000000">
              <a:alpha val="69019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6000" cap="none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8463950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E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359999" y="261443"/>
            <a:ext cx="11247589" cy="877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sldNum" idx="12"/>
          </p:nvPr>
        </p:nvSpPr>
        <p:spPr>
          <a:xfrm>
            <a:off x="480000" y="6386364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-5RkrbLjzZE?feature=oembe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holding a megaphone&#10;&#10;Description automatically generated">
            <a:extLst>
              <a:ext uri="{FF2B5EF4-FFF2-40B4-BE49-F238E27FC236}">
                <a16:creationId xmlns:a16="http://schemas.microsoft.com/office/drawing/2014/main" id="{1A3304CB-3B03-0532-24DB-D661957692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7" t="2608" r="199" b="22548"/>
          <a:stretch/>
        </p:blipFill>
        <p:spPr>
          <a:xfrm>
            <a:off x="-12264" y="554"/>
            <a:ext cx="12201920" cy="686637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BF06A4-1D00-CF1F-6B6A-195CDDAA677D}"/>
              </a:ext>
            </a:extLst>
          </p:cNvPr>
          <p:cNvSpPr/>
          <p:nvPr/>
        </p:nvSpPr>
        <p:spPr>
          <a:xfrm>
            <a:off x="10193360" y="3929"/>
            <a:ext cx="857916" cy="575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Google Shape;32;p1">
            <a:extLst>
              <a:ext uri="{FF2B5EF4-FFF2-40B4-BE49-F238E27FC236}">
                <a16:creationId xmlns:a16="http://schemas.microsoft.com/office/drawing/2014/main" id="{32ADB3FA-6900-C0A9-1B21-6C47A50807AA}"/>
              </a:ext>
            </a:extLst>
          </p:cNvPr>
          <p:cNvSpPr txBox="1"/>
          <p:nvPr/>
        </p:nvSpPr>
        <p:spPr>
          <a:xfrm rot="16200000">
            <a:off x="11228175" y="797900"/>
            <a:ext cx="13398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UNICEF/Al-Safadi</a:t>
            </a: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" name="Google Shape;33;p1">
            <a:extLst>
              <a:ext uri="{FF2B5EF4-FFF2-40B4-BE49-F238E27FC236}">
                <a16:creationId xmlns:a16="http://schemas.microsoft.com/office/drawing/2014/main" id="{694FC594-5E1F-E401-0EDC-533CBE557758}"/>
              </a:ext>
            </a:extLst>
          </p:cNvPr>
          <p:cNvGrpSpPr/>
          <p:nvPr/>
        </p:nvGrpSpPr>
        <p:grpSpPr>
          <a:xfrm>
            <a:off x="-13787" y="5803088"/>
            <a:ext cx="4644835" cy="1060803"/>
            <a:chOff x="-13787" y="5803096"/>
            <a:chExt cx="3053176" cy="698832"/>
          </a:xfrm>
        </p:grpSpPr>
        <p:sp>
          <p:nvSpPr>
            <p:cNvPr id="19" name="Google Shape;34;p1">
              <a:extLst>
                <a:ext uri="{FF2B5EF4-FFF2-40B4-BE49-F238E27FC236}">
                  <a16:creationId xmlns:a16="http://schemas.microsoft.com/office/drawing/2014/main" id="{317EF877-49E7-F4D4-EA34-B80C052C1DA5}"/>
                </a:ext>
              </a:extLst>
            </p:cNvPr>
            <p:cNvSpPr/>
            <p:nvPr/>
          </p:nvSpPr>
          <p:spPr>
            <a:xfrm>
              <a:off x="-9874" y="6097506"/>
              <a:ext cx="3049263" cy="4044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5;p1">
              <a:extLst>
                <a:ext uri="{FF2B5EF4-FFF2-40B4-BE49-F238E27FC236}">
                  <a16:creationId xmlns:a16="http://schemas.microsoft.com/office/drawing/2014/main" id="{C7517D0B-D578-45C5-8414-DA8E21B3E93C}"/>
                </a:ext>
              </a:extLst>
            </p:cNvPr>
            <p:cNvSpPr/>
            <p:nvPr/>
          </p:nvSpPr>
          <p:spPr>
            <a:xfrm>
              <a:off x="-13787" y="5803096"/>
              <a:ext cx="1849500" cy="383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" name="Google Shape;36;p1" descr="Logo&#10;&#10;Description automatically generated">
            <a:extLst>
              <a:ext uri="{FF2B5EF4-FFF2-40B4-BE49-F238E27FC236}">
                <a16:creationId xmlns:a16="http://schemas.microsoft.com/office/drawing/2014/main" id="{F720DC81-25B9-1866-C0F4-AC7F0CE40A7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898" y="5419550"/>
            <a:ext cx="4136921" cy="188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37;p1" descr="A blue sign with white text&#10;&#10;Description automatically generated">
            <a:extLst>
              <a:ext uri="{FF2B5EF4-FFF2-40B4-BE49-F238E27FC236}">
                <a16:creationId xmlns:a16="http://schemas.microsoft.com/office/drawing/2014/main" id="{0E4AAD6D-853B-613A-F3B8-D7D7A7AA9EF3}"/>
              </a:ext>
            </a:extLst>
          </p:cNvPr>
          <p:cNvPicPr preferRelativeResize="0"/>
          <p:nvPr/>
        </p:nvPicPr>
        <p:blipFill rotWithShape="1">
          <a:blip r:embed="rId5"/>
          <a:srcRect/>
          <a:stretch/>
        </p:blipFill>
        <p:spPr>
          <a:xfrm>
            <a:off x="10358319" y="0"/>
            <a:ext cx="1831302" cy="183130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38;p1">
            <a:extLst>
              <a:ext uri="{FF2B5EF4-FFF2-40B4-BE49-F238E27FC236}">
                <a16:creationId xmlns:a16="http://schemas.microsoft.com/office/drawing/2014/main" id="{ADA43D9C-B672-7678-38C3-EA4C2560DE07}"/>
              </a:ext>
            </a:extLst>
          </p:cNvPr>
          <p:cNvSpPr/>
          <p:nvPr/>
        </p:nvSpPr>
        <p:spPr>
          <a:xfrm>
            <a:off x="194912" y="293450"/>
            <a:ext cx="4038033" cy="81926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7934A43A-7131-65F7-3CAD-1600EE8344A6}"/>
              </a:ext>
            </a:extLst>
          </p:cNvPr>
          <p:cNvSpPr txBox="1"/>
          <p:nvPr/>
        </p:nvSpPr>
        <p:spPr>
          <a:xfrm>
            <a:off x="262914" y="4291719"/>
            <a:ext cx="1588416" cy="116975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00"/>
              <a:t>A young campaigner with a megaphone at the 'Stand up – speak up: Stand up for diversity and equal rights for every child' event in Mannheim, Germany.</a:t>
            </a:r>
            <a:endParaRPr lang="en-US"/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0D6C73A7-C561-C9AF-B35C-4EB8E56A399B}"/>
              </a:ext>
            </a:extLst>
          </p:cNvPr>
          <p:cNvSpPr txBox="1"/>
          <p:nvPr/>
        </p:nvSpPr>
        <p:spPr>
          <a:xfrm rot="16200000">
            <a:off x="10710718" y="5324764"/>
            <a:ext cx="2743200" cy="21544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00">
                <a:latin typeface="Roboto"/>
              </a:rPr>
              <a:t>© UNICEF/Stroisch</a:t>
            </a:r>
            <a:endParaRPr lang="en-US" sz="800" err="1">
              <a:latin typeface="Roboto"/>
            </a:endParaRPr>
          </a:p>
        </p:txBody>
      </p:sp>
      <p:sp>
        <p:nvSpPr>
          <p:cNvPr id="21" name="Google Shape;38;p1">
            <a:extLst>
              <a:ext uri="{FF2B5EF4-FFF2-40B4-BE49-F238E27FC236}">
                <a16:creationId xmlns:a16="http://schemas.microsoft.com/office/drawing/2014/main" id="{3D45765C-01E7-14A1-E18A-589C5EF10DD5}"/>
              </a:ext>
            </a:extLst>
          </p:cNvPr>
          <p:cNvSpPr/>
          <p:nvPr/>
        </p:nvSpPr>
        <p:spPr>
          <a:xfrm>
            <a:off x="201968" y="1065070"/>
            <a:ext cx="5407451" cy="839785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40;p1">
            <a:extLst>
              <a:ext uri="{FF2B5EF4-FFF2-40B4-BE49-F238E27FC236}">
                <a16:creationId xmlns:a16="http://schemas.microsoft.com/office/drawing/2014/main" id="{FE05C38B-F6B2-7368-1261-C71897C6C403}"/>
              </a:ext>
            </a:extLst>
          </p:cNvPr>
          <p:cNvSpPr txBox="1"/>
          <p:nvPr/>
        </p:nvSpPr>
        <p:spPr>
          <a:xfrm>
            <a:off x="262652" y="288121"/>
            <a:ext cx="5465802" cy="161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lnSpc>
                <a:spcPct val="90000"/>
              </a:lnSpc>
            </a:pPr>
            <a:r>
              <a:rPr lang="en-GB" sz="5000">
                <a:solidFill>
                  <a:schemeClr val="bg1"/>
                </a:solidFill>
                <a:latin typeface="Arial Black"/>
              </a:rPr>
              <a:t>WELCOME</a:t>
            </a:r>
            <a:br>
              <a:rPr lang="en-GB" sz="5000">
                <a:latin typeface="Arial Black"/>
              </a:rPr>
            </a:br>
            <a:r>
              <a:rPr lang="en-GB" sz="5000">
                <a:solidFill>
                  <a:schemeClr val="bg1"/>
                </a:solidFill>
                <a:latin typeface="Arial Black"/>
              </a:rPr>
              <a:t>TO OUTRIGHT</a:t>
            </a:r>
            <a:endParaRPr lang="en-US" sz="5000">
              <a:solidFill>
                <a:schemeClr val="bg1"/>
              </a:solidFill>
              <a:latin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7;g25670c3861a_0_14" descr="A person wearing headphones and holding his head&#10;&#10;Description automatically generated">
            <a:extLst>
              <a:ext uri="{FF2B5EF4-FFF2-40B4-BE49-F238E27FC236}">
                <a16:creationId xmlns:a16="http://schemas.microsoft.com/office/drawing/2014/main" id="{957DED3A-D942-F352-3AA0-37FCFC25A2AB}"/>
              </a:ext>
            </a:extLst>
          </p:cNvPr>
          <p:cNvPicPr preferRelativeResize="0"/>
          <p:nvPr/>
        </p:nvPicPr>
        <p:blipFill rotWithShape="1">
          <a:blip r:embed="rId2"/>
          <a:srcRect l="10966" r="16384" b="-136"/>
          <a:stretch/>
        </p:blipFill>
        <p:spPr>
          <a:xfrm>
            <a:off x="4722683" y="0"/>
            <a:ext cx="7473531" cy="686734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68;g25670c3861a_0_14">
            <a:extLst>
              <a:ext uri="{FF2B5EF4-FFF2-40B4-BE49-F238E27FC236}">
                <a16:creationId xmlns:a16="http://schemas.microsoft.com/office/drawing/2014/main" id="{4B402C83-DE07-D143-A4D3-1C0B4C19DC2C}"/>
              </a:ext>
            </a:extLst>
          </p:cNvPr>
          <p:cNvSpPr txBox="1"/>
          <p:nvPr/>
        </p:nvSpPr>
        <p:spPr>
          <a:xfrm rot="16200000">
            <a:off x="11169832" y="5863805"/>
            <a:ext cx="1648111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UNICEF/</a:t>
            </a:r>
            <a:r>
              <a:rPr lang="en-GB" sz="900">
                <a:solidFill>
                  <a:schemeClr val="lt1"/>
                </a:solidFill>
              </a:rPr>
              <a:t>Andrianantenaina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69;g25670c3861a_0_14">
            <a:extLst>
              <a:ext uri="{FF2B5EF4-FFF2-40B4-BE49-F238E27FC236}">
                <a16:creationId xmlns:a16="http://schemas.microsoft.com/office/drawing/2014/main" id="{3F361E16-C5FD-D479-7996-86C2F81454FC}"/>
              </a:ext>
            </a:extLst>
          </p:cNvPr>
          <p:cNvSpPr txBox="1"/>
          <p:nvPr/>
        </p:nvSpPr>
        <p:spPr>
          <a:xfrm>
            <a:off x="309335" y="5786354"/>
            <a:ext cx="3796835" cy="89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900">
                <a:solidFill>
                  <a:schemeClr val="tx1"/>
                </a:solidFill>
                <a:ea typeface="Roboto Medium"/>
                <a:sym typeface="Roboto Medium"/>
              </a:rPr>
              <a:t>23-year-old Luco in a local song recording studio, who suffers from polio and lost the use of his legs at the age of 13.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Google Shape;71;g25670c3861a_0_14">
            <a:extLst>
              <a:ext uri="{FF2B5EF4-FFF2-40B4-BE49-F238E27FC236}">
                <a16:creationId xmlns:a16="http://schemas.microsoft.com/office/drawing/2014/main" id="{7AAC2FA0-8A9A-3B22-6850-3D3605B2CE1D}"/>
              </a:ext>
            </a:extLst>
          </p:cNvPr>
          <p:cNvSpPr txBox="1"/>
          <p:nvPr/>
        </p:nvSpPr>
        <p:spPr>
          <a:xfrm>
            <a:off x="319795" y="2355999"/>
            <a:ext cx="4096218" cy="3642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SzTx/>
              <a:buNone/>
              <a:defRPr sz="2400">
                <a:solidFill>
                  <a:srgbClr val="FFFFFF"/>
                </a:solidFill>
              </a:defRPr>
            </a:pPr>
            <a:r>
              <a:rPr lang="en-GB" sz="2000" err="1">
                <a:solidFill>
                  <a:schemeClr val="tx1"/>
                </a:solidFill>
              </a:rPr>
              <a:t>OutRight</a:t>
            </a:r>
            <a:r>
              <a:rPr lang="en-GB" sz="2000">
                <a:solidFill>
                  <a:schemeClr val="tx1"/>
                </a:solidFill>
              </a:rPr>
              <a:t> is a youth campaign run by UNICEF UK that helps children and young people learn about and speak out on children’s rights across the world.</a:t>
            </a:r>
            <a:endParaRPr lang="en-US">
              <a:solidFill>
                <a:schemeClr val="tx1"/>
              </a:solidFill>
            </a:endParaRPr>
          </a:p>
          <a:p>
            <a:pPr marL="0" indent="0">
              <a:buSzTx/>
              <a:buNone/>
              <a:defRPr sz="2400">
                <a:solidFill>
                  <a:srgbClr val="FFFFFF"/>
                </a:solidFill>
              </a:defRPr>
            </a:pPr>
            <a:endParaRPr lang="en-GB" sz="2000" b="1">
              <a:solidFill>
                <a:schemeClr val="tx1"/>
              </a:solidFill>
            </a:endParaRPr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lang="en-GB" sz="2000" b="1">
                <a:solidFill>
                  <a:schemeClr val="tx1"/>
                </a:solidFill>
              </a:rPr>
              <a:t>It’s a campaign by children, </a:t>
            </a:r>
            <a:br>
              <a:rPr lang="en-GB" sz="2000" b="1">
                <a:solidFill>
                  <a:schemeClr val="tx1"/>
                </a:solidFill>
              </a:rPr>
            </a:br>
            <a:r>
              <a:rPr lang="en-GB" sz="2000" b="1">
                <a:solidFill>
                  <a:schemeClr val="tx1"/>
                </a:solidFill>
              </a:rPr>
              <a:t>for children. </a:t>
            </a:r>
          </a:p>
        </p:txBody>
      </p:sp>
      <p:sp>
        <p:nvSpPr>
          <p:cNvPr id="9" name="Google Shape;38;p1">
            <a:extLst>
              <a:ext uri="{FF2B5EF4-FFF2-40B4-BE49-F238E27FC236}">
                <a16:creationId xmlns:a16="http://schemas.microsoft.com/office/drawing/2014/main" id="{1283EE1E-8CF2-BAF7-C033-89315A48C124}"/>
              </a:ext>
            </a:extLst>
          </p:cNvPr>
          <p:cNvSpPr/>
          <p:nvPr/>
        </p:nvSpPr>
        <p:spPr>
          <a:xfrm>
            <a:off x="187857" y="293450"/>
            <a:ext cx="3734644" cy="88275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38;p1">
            <a:extLst>
              <a:ext uri="{FF2B5EF4-FFF2-40B4-BE49-F238E27FC236}">
                <a16:creationId xmlns:a16="http://schemas.microsoft.com/office/drawing/2014/main" id="{B01284A0-7A25-C9C1-1001-FEDEE17CED18}"/>
              </a:ext>
            </a:extLst>
          </p:cNvPr>
          <p:cNvSpPr/>
          <p:nvPr/>
        </p:nvSpPr>
        <p:spPr>
          <a:xfrm>
            <a:off x="217739" y="1116119"/>
            <a:ext cx="3844440" cy="867591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40;p1">
            <a:extLst>
              <a:ext uri="{FF2B5EF4-FFF2-40B4-BE49-F238E27FC236}">
                <a16:creationId xmlns:a16="http://schemas.microsoft.com/office/drawing/2014/main" id="{36D5EBAE-5932-D044-C456-A9900349E566}"/>
              </a:ext>
            </a:extLst>
          </p:cNvPr>
          <p:cNvSpPr txBox="1"/>
          <p:nvPr/>
        </p:nvSpPr>
        <p:spPr>
          <a:xfrm>
            <a:off x="210357" y="288121"/>
            <a:ext cx="3836386" cy="1505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lnSpc>
                <a:spcPct val="90000"/>
              </a:lnSpc>
            </a:pPr>
            <a:r>
              <a:rPr lang="en-GB" sz="4600" b="1">
                <a:solidFill>
                  <a:schemeClr val="bg1"/>
                </a:solidFill>
                <a:latin typeface="Arial Black"/>
              </a:rPr>
              <a:t>WHAT IS OUTRIGHT</a:t>
            </a:r>
            <a:endParaRPr lang="en-US" sz="4600">
              <a:solidFill>
                <a:schemeClr val="bg1"/>
              </a:solidFill>
              <a:latin typeface="Arial Black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44FF00D-C490-9E4C-B1E6-859DF8B11874}"/>
                  </a:ext>
                </a:extLst>
              </p14:cNvPr>
              <p14:cNvContentPartPr/>
              <p14:nvPr/>
            </p14:nvContentPartPr>
            <p14:xfrm>
              <a:off x="6918873" y="860693"/>
              <a:ext cx="14941" cy="14941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44FF00D-C490-9E4C-B1E6-859DF8B1187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32110" y="673930"/>
                <a:ext cx="384731" cy="38473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2038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67;g25670c3861a_0_14" descr="A person holding a microphone and speaking into a microphone&#10;&#10;Description automatically generated">
            <a:extLst>
              <a:ext uri="{FF2B5EF4-FFF2-40B4-BE49-F238E27FC236}">
                <a16:creationId xmlns:a16="http://schemas.microsoft.com/office/drawing/2014/main" id="{B309FDD2-EB25-4398-0651-2A8C985961B9}"/>
              </a:ext>
            </a:extLst>
          </p:cNvPr>
          <p:cNvPicPr preferRelativeResize="0"/>
          <p:nvPr/>
        </p:nvPicPr>
        <p:blipFill rotWithShape="1">
          <a:blip r:embed="rId2"/>
          <a:srcRect l="19579" r="13784" b="54"/>
          <a:stretch/>
        </p:blipFill>
        <p:spPr>
          <a:xfrm>
            <a:off x="5335271" y="0"/>
            <a:ext cx="6863227" cy="686254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68;g25670c3861a_0_14">
            <a:extLst>
              <a:ext uri="{FF2B5EF4-FFF2-40B4-BE49-F238E27FC236}">
                <a16:creationId xmlns:a16="http://schemas.microsoft.com/office/drawing/2014/main" id="{42CD3B18-2285-8FA1-85C1-9C867D1A1091}"/>
              </a:ext>
            </a:extLst>
          </p:cNvPr>
          <p:cNvSpPr txBox="1"/>
          <p:nvPr/>
        </p:nvSpPr>
        <p:spPr>
          <a:xfrm rot="16200000">
            <a:off x="11214656" y="5833923"/>
            <a:ext cx="1648111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UNICEF/</a:t>
            </a:r>
            <a:r>
              <a:rPr lang="en-GB" sz="900" err="1">
                <a:solidFill>
                  <a:schemeClr val="lt1"/>
                </a:solidFill>
              </a:rPr>
              <a:t>Ndegeya</a:t>
            </a:r>
            <a:endParaRPr lang="en-US" sz="1800" b="0" i="0" u="none" strike="noStrike" cap="none" err="1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" name="Google Shape;69;g25670c3861a_0_14">
            <a:extLst>
              <a:ext uri="{FF2B5EF4-FFF2-40B4-BE49-F238E27FC236}">
                <a16:creationId xmlns:a16="http://schemas.microsoft.com/office/drawing/2014/main" id="{FC61A776-51F4-DABE-241F-74E2EC7BB4B6}"/>
              </a:ext>
            </a:extLst>
          </p:cNvPr>
          <p:cNvSpPr txBox="1"/>
          <p:nvPr/>
        </p:nvSpPr>
        <p:spPr>
          <a:xfrm>
            <a:off x="316805" y="5786354"/>
            <a:ext cx="4065776" cy="89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900">
                <a:solidFill>
                  <a:schemeClr val="tx1"/>
                </a:solidFill>
                <a:ea typeface="Roboto Medium"/>
                <a:sym typeface="Roboto Medium"/>
              </a:rPr>
              <a:t>Zambian teenager Miriam Phiri engages girls and women in an energising exercise during a session on ‘Ending harmful gender norms and stereotypes in schools’ during the Women Deliver 2023 Conference.</a:t>
            </a:r>
          </a:p>
        </p:txBody>
      </p:sp>
      <p:sp>
        <p:nvSpPr>
          <p:cNvPr id="19" name="Google Shape;71;g25670c3861a_0_14">
            <a:extLst>
              <a:ext uri="{FF2B5EF4-FFF2-40B4-BE49-F238E27FC236}">
                <a16:creationId xmlns:a16="http://schemas.microsoft.com/office/drawing/2014/main" id="{ED848911-549E-17F3-F24C-39429DC4324F}"/>
              </a:ext>
            </a:extLst>
          </p:cNvPr>
          <p:cNvSpPr txBox="1"/>
          <p:nvPr/>
        </p:nvSpPr>
        <p:spPr>
          <a:xfrm>
            <a:off x="314303" y="1980353"/>
            <a:ext cx="4782018" cy="3657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0000"/>
              </a:lnSpc>
              <a:spcBef>
                <a:spcPts val="900"/>
              </a:spcBef>
              <a:defRPr sz="2400">
                <a:solidFill>
                  <a:srgbClr val="FFFFFF"/>
                </a:solidFill>
              </a:defRPr>
            </a:pPr>
            <a:r>
              <a:rPr lang="en-GB" sz="2000" err="1">
                <a:solidFill>
                  <a:schemeClr val="tx1"/>
                </a:solidFill>
              </a:rPr>
              <a:t>OutRight</a:t>
            </a:r>
            <a:r>
              <a:rPr lang="en-GB" sz="2000">
                <a:solidFill>
                  <a:schemeClr val="tx1"/>
                </a:solidFill>
              </a:rPr>
              <a:t> will help children and young </a:t>
            </a:r>
            <a:br>
              <a:rPr lang="en-GB" sz="2000">
                <a:solidFill>
                  <a:schemeClr val="tx1"/>
                </a:solidFill>
              </a:rPr>
            </a:br>
            <a:r>
              <a:rPr lang="en-GB" sz="2000">
                <a:solidFill>
                  <a:schemeClr val="tx1"/>
                </a:solidFill>
              </a:rPr>
              <a:t>people to stand up for the rights of </a:t>
            </a:r>
            <a:br>
              <a:rPr lang="en-GB" sz="2000">
                <a:solidFill>
                  <a:schemeClr val="tx1"/>
                </a:solidFill>
              </a:rPr>
            </a:br>
            <a:r>
              <a:rPr lang="en-GB" sz="2000">
                <a:solidFill>
                  <a:schemeClr val="tx1"/>
                </a:solidFill>
              </a:rPr>
              <a:t>children in the UK and around the  </a:t>
            </a:r>
            <a:br>
              <a:rPr lang="en-GB" sz="2000">
                <a:solidFill>
                  <a:schemeClr val="tx1"/>
                </a:solidFill>
              </a:rPr>
            </a:br>
            <a:r>
              <a:rPr lang="en-GB" sz="2000">
                <a:solidFill>
                  <a:schemeClr val="tx1"/>
                </a:solidFill>
              </a:rPr>
              <a:t>world, with the support of our campaign champion, Paddington </a:t>
            </a:r>
            <a:r>
              <a:rPr lang="en-GB" sz="2000" err="1">
                <a:solidFill>
                  <a:schemeClr val="tx1"/>
                </a:solidFill>
              </a:rPr>
              <a:t>Bear</a:t>
            </a:r>
            <a:r>
              <a:rPr lang="en-GB" sz="2000" baseline="30000" err="1">
                <a:solidFill>
                  <a:schemeClr val="tx1"/>
                </a:solidFill>
              </a:rPr>
              <a:t>TM</a:t>
            </a:r>
            <a:r>
              <a:rPr lang="en-GB" sz="2000">
                <a:solidFill>
                  <a:schemeClr val="tx1"/>
                </a:solidFill>
              </a:rPr>
              <a:t>.</a:t>
            </a:r>
            <a:endParaRPr lang="en-US" sz="200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900"/>
              </a:spcBef>
              <a:defRPr sz="2400">
                <a:solidFill>
                  <a:srgbClr val="FFFFFF"/>
                </a:solidFill>
              </a:defRPr>
            </a:pPr>
            <a:r>
              <a:rPr lang="en-GB" sz="2000" b="1">
                <a:solidFill>
                  <a:schemeClr val="tx1"/>
                </a:solidFill>
              </a:rPr>
              <a:t>This year, </a:t>
            </a:r>
            <a:r>
              <a:rPr lang="en-GB" sz="2000" b="1" err="1">
                <a:solidFill>
                  <a:schemeClr val="tx1"/>
                </a:solidFill>
              </a:rPr>
              <a:t>OutRight</a:t>
            </a:r>
            <a:r>
              <a:rPr lang="en-GB" sz="2000" b="1">
                <a:solidFill>
                  <a:schemeClr val="tx1"/>
                </a:solidFill>
              </a:rPr>
              <a:t> is all about </a:t>
            </a:r>
            <a:br>
              <a:rPr lang="en-GB" sz="2000" b="1">
                <a:solidFill>
                  <a:schemeClr val="tx1"/>
                </a:solidFill>
              </a:rPr>
            </a:br>
            <a:r>
              <a:rPr lang="en-GB" sz="2000" b="1">
                <a:solidFill>
                  <a:schemeClr val="tx1"/>
                </a:solidFill>
              </a:rPr>
              <a:t>change making, following an </a:t>
            </a:r>
            <a:br>
              <a:rPr lang="en-GB" sz="2000" b="1">
                <a:solidFill>
                  <a:schemeClr val="tx1"/>
                </a:solidFill>
              </a:rPr>
            </a:br>
            <a:r>
              <a:rPr lang="en-GB" sz="2000" b="1">
                <a:solidFill>
                  <a:schemeClr val="tx1"/>
                </a:solidFill>
              </a:rPr>
              <a:t>exciting learning journey to </a:t>
            </a:r>
            <a:br>
              <a:rPr lang="en-GB" sz="2000" b="1">
                <a:solidFill>
                  <a:schemeClr val="tx1"/>
                </a:solidFill>
              </a:rPr>
            </a:br>
            <a:r>
              <a:rPr lang="en-GB" sz="2000" b="1">
                <a:solidFill>
                  <a:schemeClr val="tx1"/>
                </a:solidFill>
              </a:rPr>
              <a:t>empower children to use </a:t>
            </a:r>
            <a:br>
              <a:rPr lang="en-GB" sz="2000" b="1">
                <a:solidFill>
                  <a:schemeClr val="tx1"/>
                </a:solidFill>
              </a:rPr>
            </a:br>
            <a:r>
              <a:rPr lang="en-GB" sz="2000" b="1">
                <a:solidFill>
                  <a:schemeClr val="tx1"/>
                </a:solidFill>
              </a:rPr>
              <a:t>their voices! </a:t>
            </a:r>
          </a:p>
          <a:p>
            <a:pPr>
              <a:lnSpc>
                <a:spcPct val="90000"/>
              </a:lnSpc>
              <a:defRPr sz="2400">
                <a:solidFill>
                  <a:srgbClr val="FFFFFF"/>
                </a:solidFill>
              </a:defRPr>
            </a:pPr>
            <a:endParaRPr lang="en-GB" sz="60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defRPr sz="2400">
                <a:solidFill>
                  <a:srgbClr val="FFFFFF"/>
                </a:solidFill>
              </a:defRPr>
            </a:pPr>
            <a:endParaRPr lang="en-GB" sz="2000">
              <a:solidFill>
                <a:schemeClr val="tx1"/>
              </a:solidFill>
            </a:endParaRPr>
          </a:p>
          <a:p>
            <a:pPr>
              <a:defRPr sz="2400">
                <a:solidFill>
                  <a:srgbClr val="FFFFFF"/>
                </a:solidFill>
              </a:defRPr>
            </a:pP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21" name="Google Shape;38;p1">
            <a:extLst>
              <a:ext uri="{FF2B5EF4-FFF2-40B4-BE49-F238E27FC236}">
                <a16:creationId xmlns:a16="http://schemas.microsoft.com/office/drawing/2014/main" id="{0E782828-2E21-5849-A334-283B135F7C04}"/>
              </a:ext>
            </a:extLst>
          </p:cNvPr>
          <p:cNvSpPr/>
          <p:nvPr/>
        </p:nvSpPr>
        <p:spPr>
          <a:xfrm>
            <a:off x="187857" y="293450"/>
            <a:ext cx="3734644" cy="88275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38;p1">
            <a:extLst>
              <a:ext uri="{FF2B5EF4-FFF2-40B4-BE49-F238E27FC236}">
                <a16:creationId xmlns:a16="http://schemas.microsoft.com/office/drawing/2014/main" id="{37432DA9-BD93-D611-3A19-183143AD0C55}"/>
              </a:ext>
            </a:extLst>
          </p:cNvPr>
          <p:cNvSpPr/>
          <p:nvPr/>
        </p:nvSpPr>
        <p:spPr>
          <a:xfrm>
            <a:off x="217739" y="1116119"/>
            <a:ext cx="3844440" cy="867591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40;p1">
            <a:extLst>
              <a:ext uri="{FF2B5EF4-FFF2-40B4-BE49-F238E27FC236}">
                <a16:creationId xmlns:a16="http://schemas.microsoft.com/office/drawing/2014/main" id="{C9FD93C2-D3B3-A5A1-4561-9F5CFAF7A5B2}"/>
              </a:ext>
            </a:extLst>
          </p:cNvPr>
          <p:cNvSpPr txBox="1"/>
          <p:nvPr/>
        </p:nvSpPr>
        <p:spPr>
          <a:xfrm>
            <a:off x="217412" y="288121"/>
            <a:ext cx="5117591" cy="1505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lnSpc>
                <a:spcPct val="90000"/>
              </a:lnSpc>
            </a:pPr>
            <a:r>
              <a:rPr lang="en-GB" sz="4600" b="1">
                <a:solidFill>
                  <a:schemeClr val="bg1"/>
                </a:solidFill>
                <a:latin typeface="Arial Black"/>
              </a:rPr>
              <a:t>MAKE YOUR </a:t>
            </a:r>
            <a:br>
              <a:rPr lang="en-GB" sz="4600" b="1">
                <a:latin typeface="Arial Black"/>
              </a:rPr>
            </a:br>
            <a:r>
              <a:rPr lang="en-GB" sz="4600" b="1">
                <a:solidFill>
                  <a:schemeClr val="bg1"/>
                </a:solidFill>
                <a:latin typeface="Arial Black"/>
              </a:rPr>
              <a:t>VOICE HEARD</a:t>
            </a:r>
            <a:endParaRPr lang="en-US" sz="4600">
              <a:solidFill>
                <a:schemeClr val="bg1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527111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67;g25670c3861a_0_14" descr="A group of children holding signs&#10;&#10;Description automatically generated">
            <a:extLst>
              <a:ext uri="{FF2B5EF4-FFF2-40B4-BE49-F238E27FC236}">
                <a16:creationId xmlns:a16="http://schemas.microsoft.com/office/drawing/2014/main" id="{B309FDD2-EB25-4398-0651-2A8C985961B9}"/>
              </a:ext>
            </a:extLst>
          </p:cNvPr>
          <p:cNvPicPr preferRelativeResize="0"/>
          <p:nvPr/>
        </p:nvPicPr>
        <p:blipFill rotWithShape="1">
          <a:blip r:embed="rId2"/>
          <a:srcRect l="7108" t="-148" r="26160"/>
          <a:stretch/>
        </p:blipFill>
        <p:spPr>
          <a:xfrm>
            <a:off x="5335271" y="-10160"/>
            <a:ext cx="6869197" cy="687273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68;g25670c3861a_0_14">
            <a:extLst>
              <a:ext uri="{FF2B5EF4-FFF2-40B4-BE49-F238E27FC236}">
                <a16:creationId xmlns:a16="http://schemas.microsoft.com/office/drawing/2014/main" id="{42CD3B18-2285-8FA1-85C1-9C867D1A1091}"/>
              </a:ext>
            </a:extLst>
          </p:cNvPr>
          <p:cNvSpPr txBox="1"/>
          <p:nvPr/>
        </p:nvSpPr>
        <p:spPr>
          <a:xfrm rot="16200000">
            <a:off x="11214656" y="5833923"/>
            <a:ext cx="1648111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</a:t>
            </a:r>
            <a:r>
              <a:rPr lang="en-GB" sz="900" err="1">
                <a:solidFill>
                  <a:schemeClr val="lt1"/>
                </a:solidFill>
              </a:rPr>
              <a:t>UNICEFMagray</a:t>
            </a:r>
            <a:endParaRPr lang="en-US" sz="1800" b="0" i="0" u="none" strike="noStrike" cap="none" err="1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" name="Google Shape;69;g25670c3861a_0_14">
            <a:extLst>
              <a:ext uri="{FF2B5EF4-FFF2-40B4-BE49-F238E27FC236}">
                <a16:creationId xmlns:a16="http://schemas.microsoft.com/office/drawing/2014/main" id="{FC61A776-51F4-DABE-241F-74E2EC7BB4B6}"/>
              </a:ext>
            </a:extLst>
          </p:cNvPr>
          <p:cNvSpPr txBox="1"/>
          <p:nvPr/>
        </p:nvSpPr>
        <p:spPr>
          <a:xfrm>
            <a:off x="316805" y="5786354"/>
            <a:ext cx="4065776" cy="89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900">
                <a:solidFill>
                  <a:schemeClr val="tx1"/>
                </a:solidFill>
                <a:ea typeface="Roboto Medium"/>
                <a:sym typeface="Roboto Medium"/>
              </a:rPr>
              <a:t>Girls at a rally holding placards about the impact of gender discrimination in Maharashtra, India.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Google Shape;71;g25670c3861a_0_14">
            <a:extLst>
              <a:ext uri="{FF2B5EF4-FFF2-40B4-BE49-F238E27FC236}">
                <a16:creationId xmlns:a16="http://schemas.microsoft.com/office/drawing/2014/main" id="{ED848911-549E-17F3-F24C-39429DC4324F}"/>
              </a:ext>
            </a:extLst>
          </p:cNvPr>
          <p:cNvSpPr txBox="1"/>
          <p:nvPr/>
        </p:nvSpPr>
        <p:spPr>
          <a:xfrm>
            <a:off x="206525" y="2191242"/>
            <a:ext cx="4586315" cy="3599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 sz="2400">
                <a:solidFill>
                  <a:srgbClr val="FFFFFF"/>
                </a:solidFill>
              </a:defRPr>
            </a:pPr>
            <a:r>
              <a:rPr lang="en-GB" sz="2000" b="1">
                <a:solidFill>
                  <a:schemeClr val="tx1"/>
                </a:solidFill>
              </a:rPr>
              <a:t>We will:</a:t>
            </a:r>
            <a:br>
              <a:rPr lang="en-GB" sz="2000" b="1">
                <a:solidFill>
                  <a:schemeClr val="tx1"/>
                </a:solidFill>
              </a:rPr>
            </a:br>
            <a:endParaRPr lang="en-US" b="1">
              <a:solidFill>
                <a:schemeClr val="tx1"/>
              </a:solidFill>
            </a:endParaRPr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lang="en-GB" sz="2000">
                <a:solidFill>
                  <a:schemeClr val="tx1"/>
                </a:solidFill>
              </a:rPr>
              <a:t>• Develop our knowledge of the UNCRC, and learn about the concluding observations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lang="en-GB" sz="2000">
                <a:solidFill>
                  <a:schemeClr val="tx1"/>
                </a:solidFill>
              </a:rPr>
              <a:t>• Learn about democracy and global citizenship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lang="en-GB" sz="2000">
                <a:solidFill>
                  <a:schemeClr val="tx1"/>
                </a:solidFill>
              </a:rPr>
              <a:t>• Speak out and take action, and hear about other children and young people who are doing the same. </a:t>
            </a:r>
            <a:endParaRPr lang="en-GB">
              <a:solidFill>
                <a:schemeClr val="tx1"/>
              </a:solidFill>
            </a:endParaRPr>
          </a:p>
          <a:p>
            <a:pPr>
              <a:defRPr sz="2400">
                <a:solidFill>
                  <a:srgbClr val="FFFFFF"/>
                </a:solidFill>
              </a:defRPr>
            </a:pPr>
            <a:endParaRPr lang="en-GB" sz="240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  <a:spcBef>
                <a:spcPts val="900"/>
              </a:spcBef>
              <a:defRPr sz="2400">
                <a:solidFill>
                  <a:srgbClr val="FFFFFF"/>
                </a:solidFill>
              </a:defRPr>
            </a:pPr>
            <a:endParaRPr lang="en-GB" sz="2000"/>
          </a:p>
        </p:txBody>
      </p:sp>
      <p:sp>
        <p:nvSpPr>
          <p:cNvPr id="21" name="Google Shape;38;p1">
            <a:extLst>
              <a:ext uri="{FF2B5EF4-FFF2-40B4-BE49-F238E27FC236}">
                <a16:creationId xmlns:a16="http://schemas.microsoft.com/office/drawing/2014/main" id="{0E782828-2E21-5849-A334-283B135F7C04}"/>
              </a:ext>
            </a:extLst>
          </p:cNvPr>
          <p:cNvSpPr/>
          <p:nvPr/>
        </p:nvSpPr>
        <p:spPr>
          <a:xfrm>
            <a:off x="187857" y="293450"/>
            <a:ext cx="3734644" cy="88275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38;p1">
            <a:extLst>
              <a:ext uri="{FF2B5EF4-FFF2-40B4-BE49-F238E27FC236}">
                <a16:creationId xmlns:a16="http://schemas.microsoft.com/office/drawing/2014/main" id="{37432DA9-BD93-D611-3A19-183143AD0C55}"/>
              </a:ext>
            </a:extLst>
          </p:cNvPr>
          <p:cNvSpPr/>
          <p:nvPr/>
        </p:nvSpPr>
        <p:spPr>
          <a:xfrm>
            <a:off x="217739" y="1116119"/>
            <a:ext cx="3844440" cy="867591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40;p1">
            <a:extLst>
              <a:ext uri="{FF2B5EF4-FFF2-40B4-BE49-F238E27FC236}">
                <a16:creationId xmlns:a16="http://schemas.microsoft.com/office/drawing/2014/main" id="{C9FD93C2-D3B3-A5A1-4561-9F5CFAF7A5B2}"/>
              </a:ext>
            </a:extLst>
          </p:cNvPr>
          <p:cNvSpPr txBox="1"/>
          <p:nvPr/>
        </p:nvSpPr>
        <p:spPr>
          <a:xfrm>
            <a:off x="210357" y="288121"/>
            <a:ext cx="4884757" cy="1505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lnSpc>
                <a:spcPct val="90000"/>
              </a:lnSpc>
            </a:pPr>
            <a:r>
              <a:rPr lang="en-GB" sz="4600" b="1">
                <a:solidFill>
                  <a:schemeClr val="bg1"/>
                </a:solidFill>
                <a:latin typeface="Arial Black"/>
              </a:rPr>
              <a:t>TAKING PART</a:t>
            </a:r>
            <a:br>
              <a:rPr lang="en-GB" sz="4600" b="1">
                <a:latin typeface="Arial Black"/>
              </a:rPr>
            </a:br>
            <a:r>
              <a:rPr lang="en-GB" sz="4600" b="1">
                <a:solidFill>
                  <a:schemeClr val="bg1"/>
                </a:solidFill>
                <a:latin typeface="Arial Black"/>
              </a:rPr>
              <a:t>IN OUTRIGHT</a:t>
            </a:r>
          </a:p>
        </p:txBody>
      </p:sp>
    </p:spTree>
    <p:extLst>
      <p:ext uri="{BB962C8B-B14F-4D97-AF65-F5344CB8AC3E}">
        <p14:creationId xmlns:p14="http://schemas.microsoft.com/office/powerpoint/2010/main" val="3852764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67;g25670c3861a_0_14" descr="A person holding a microphone and speaking to another person&#10;&#10;Description automatically generated">
            <a:extLst>
              <a:ext uri="{FF2B5EF4-FFF2-40B4-BE49-F238E27FC236}">
                <a16:creationId xmlns:a16="http://schemas.microsoft.com/office/drawing/2014/main" id="{B309FDD2-EB25-4398-0651-2A8C985961B9}"/>
              </a:ext>
            </a:extLst>
          </p:cNvPr>
          <p:cNvPicPr preferRelativeResize="0"/>
          <p:nvPr/>
        </p:nvPicPr>
        <p:blipFill rotWithShape="1">
          <a:blip r:embed="rId2"/>
          <a:srcRect l="19892" r="10069" b="-51"/>
          <a:stretch/>
        </p:blipFill>
        <p:spPr>
          <a:xfrm>
            <a:off x="5786827" y="0"/>
            <a:ext cx="6410099" cy="687355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68;g25670c3861a_0_14">
            <a:extLst>
              <a:ext uri="{FF2B5EF4-FFF2-40B4-BE49-F238E27FC236}">
                <a16:creationId xmlns:a16="http://schemas.microsoft.com/office/drawing/2014/main" id="{42CD3B18-2285-8FA1-85C1-9C867D1A1091}"/>
              </a:ext>
            </a:extLst>
          </p:cNvPr>
          <p:cNvSpPr txBox="1"/>
          <p:nvPr/>
        </p:nvSpPr>
        <p:spPr>
          <a:xfrm rot="16200000">
            <a:off x="11214656" y="5833923"/>
            <a:ext cx="1648111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</a:t>
            </a:r>
            <a:r>
              <a:rPr lang="en-GB" sz="900">
                <a:solidFill>
                  <a:schemeClr val="lt1"/>
                </a:solidFill>
              </a:rPr>
              <a:t>UNICEF/Stroisch</a:t>
            </a:r>
            <a:endParaRPr lang="en-US" sz="1800" b="0" i="0" u="none" strike="noStrike" cap="none" err="1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" name="Google Shape;69;g25670c3861a_0_14">
            <a:extLst>
              <a:ext uri="{FF2B5EF4-FFF2-40B4-BE49-F238E27FC236}">
                <a16:creationId xmlns:a16="http://schemas.microsoft.com/office/drawing/2014/main" id="{FC61A776-51F4-DABE-241F-74E2EC7BB4B6}"/>
              </a:ext>
            </a:extLst>
          </p:cNvPr>
          <p:cNvSpPr txBox="1"/>
          <p:nvPr/>
        </p:nvSpPr>
        <p:spPr>
          <a:xfrm>
            <a:off x="316805" y="5786354"/>
            <a:ext cx="4065776" cy="89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900">
                <a:solidFill>
                  <a:schemeClr val="tx1"/>
                </a:solidFill>
                <a:ea typeface="Roboto Medium"/>
                <a:sym typeface="Roboto Medium"/>
              </a:rPr>
              <a:t>Participants during a 'fish bowl' discussion at 2024 </a:t>
            </a:r>
            <a:r>
              <a:rPr lang="en-GB" sz="900" err="1">
                <a:solidFill>
                  <a:schemeClr val="tx1"/>
                </a:solidFill>
                <a:ea typeface="Roboto Medium"/>
                <a:sym typeface="Roboto Medium"/>
              </a:rPr>
              <a:t>YouthFestival</a:t>
            </a:r>
            <a:r>
              <a:rPr lang="en-GB" sz="900">
                <a:solidFill>
                  <a:schemeClr val="tx1"/>
                </a:solidFill>
                <a:ea typeface="Roboto Medium"/>
                <a:sym typeface="Roboto Medium"/>
              </a:rPr>
              <a:t> in Mannheim, Germany.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Google Shape;71;g25670c3861a_0_14">
            <a:extLst>
              <a:ext uri="{FF2B5EF4-FFF2-40B4-BE49-F238E27FC236}">
                <a16:creationId xmlns:a16="http://schemas.microsoft.com/office/drawing/2014/main" id="{ED848911-549E-17F3-F24C-39429DC4324F}"/>
              </a:ext>
            </a:extLst>
          </p:cNvPr>
          <p:cNvSpPr txBox="1"/>
          <p:nvPr/>
        </p:nvSpPr>
        <p:spPr>
          <a:xfrm>
            <a:off x="319795" y="2355999"/>
            <a:ext cx="4312865" cy="3605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 sz="2400">
                <a:solidFill>
                  <a:srgbClr val="FFFFFF"/>
                </a:solidFill>
              </a:defRPr>
            </a:pPr>
            <a:r>
              <a:rPr lang="en-US" sz="1800">
                <a:solidFill>
                  <a:schemeClr val="tx1"/>
                </a:solidFill>
              </a:rPr>
              <a:t>Campaigning is about taking specific and </a:t>
            </a:r>
            <a:r>
              <a:rPr lang="en-US" sz="1800" err="1">
                <a:solidFill>
                  <a:schemeClr val="tx1"/>
                </a:solidFill>
              </a:rPr>
              <a:t>organised</a:t>
            </a:r>
            <a:r>
              <a:rPr lang="en-US" sz="1800">
                <a:solidFill>
                  <a:schemeClr val="tx1"/>
                </a:solidFill>
              </a:rPr>
              <a:t> actions (like taking part in </a:t>
            </a:r>
            <a:r>
              <a:rPr lang="en-US" sz="1800" err="1">
                <a:solidFill>
                  <a:schemeClr val="tx1"/>
                </a:solidFill>
              </a:rPr>
              <a:t>OutRight</a:t>
            </a:r>
            <a:r>
              <a:rPr lang="en-US" sz="1800">
                <a:solidFill>
                  <a:schemeClr val="tx1"/>
                </a:solidFill>
              </a:rPr>
              <a:t>!) to bring about positive change on an issue, and influence those in power to act.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endParaRPr lang="en-US" sz="1800">
              <a:solidFill>
                <a:schemeClr val="tx1"/>
              </a:solidFill>
            </a:endParaRPr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lang="en-US" sz="1800" b="1">
                <a:solidFill>
                  <a:schemeClr val="tx1"/>
                </a:solidFill>
              </a:rPr>
              <a:t>Going to a march, writing to your MP or local </a:t>
            </a:r>
            <a:r>
              <a:rPr lang="en-US" sz="1800" b="1" err="1">
                <a:solidFill>
                  <a:schemeClr val="tx1"/>
                </a:solidFill>
              </a:rPr>
              <a:t>councillor</a:t>
            </a:r>
            <a:r>
              <a:rPr lang="en-US" sz="1800" b="1">
                <a:solidFill>
                  <a:schemeClr val="tx1"/>
                </a:solidFill>
              </a:rPr>
              <a:t>, or signing a petition are all ways we can campaign for change!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1" name="Google Shape;38;p1">
            <a:extLst>
              <a:ext uri="{FF2B5EF4-FFF2-40B4-BE49-F238E27FC236}">
                <a16:creationId xmlns:a16="http://schemas.microsoft.com/office/drawing/2014/main" id="{0E782828-2E21-5849-A334-283B135F7C04}"/>
              </a:ext>
            </a:extLst>
          </p:cNvPr>
          <p:cNvSpPr/>
          <p:nvPr/>
        </p:nvSpPr>
        <p:spPr>
          <a:xfrm>
            <a:off x="187857" y="293450"/>
            <a:ext cx="3734644" cy="88275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38;p1">
            <a:extLst>
              <a:ext uri="{FF2B5EF4-FFF2-40B4-BE49-F238E27FC236}">
                <a16:creationId xmlns:a16="http://schemas.microsoft.com/office/drawing/2014/main" id="{37432DA9-BD93-D611-3A19-183143AD0C55}"/>
              </a:ext>
            </a:extLst>
          </p:cNvPr>
          <p:cNvSpPr/>
          <p:nvPr/>
        </p:nvSpPr>
        <p:spPr>
          <a:xfrm>
            <a:off x="217739" y="1116119"/>
            <a:ext cx="3844440" cy="867591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40;p1">
            <a:extLst>
              <a:ext uri="{FF2B5EF4-FFF2-40B4-BE49-F238E27FC236}">
                <a16:creationId xmlns:a16="http://schemas.microsoft.com/office/drawing/2014/main" id="{C9FD93C2-D3B3-A5A1-4561-9F5CFAF7A5B2}"/>
              </a:ext>
            </a:extLst>
          </p:cNvPr>
          <p:cNvSpPr txBox="1"/>
          <p:nvPr/>
        </p:nvSpPr>
        <p:spPr>
          <a:xfrm>
            <a:off x="203301" y="288121"/>
            <a:ext cx="5707766" cy="1560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lnSpc>
                <a:spcPct val="90000"/>
              </a:lnSpc>
            </a:pPr>
            <a:r>
              <a:rPr lang="en-GB" sz="4600" b="1">
                <a:solidFill>
                  <a:schemeClr val="bg1"/>
                </a:solidFill>
                <a:latin typeface="Arial Black"/>
              </a:rPr>
              <a:t>WHAT IS</a:t>
            </a:r>
            <a:br>
              <a:rPr lang="en-GB" sz="4600" b="1">
                <a:latin typeface="Arial Black"/>
              </a:rPr>
            </a:br>
            <a:r>
              <a:rPr lang="en-GB" sz="4600" b="1">
                <a:solidFill>
                  <a:schemeClr val="bg1"/>
                </a:solidFill>
                <a:latin typeface="Arial Black"/>
              </a:rPr>
              <a:t>CAMPAIGNING?</a:t>
            </a:r>
            <a:endParaRPr lang="en-US" sz="4600">
              <a:solidFill>
                <a:schemeClr val="bg1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131915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67;g25670c3861a_0_14" descr="A person holding a microphone to a child&#10;&#10;Description automatically generated">
            <a:extLst>
              <a:ext uri="{FF2B5EF4-FFF2-40B4-BE49-F238E27FC236}">
                <a16:creationId xmlns:a16="http://schemas.microsoft.com/office/drawing/2014/main" id="{B309FDD2-EB25-4398-0651-2A8C985961B9}"/>
              </a:ext>
            </a:extLst>
          </p:cNvPr>
          <p:cNvPicPr preferRelativeResize="0"/>
          <p:nvPr/>
        </p:nvPicPr>
        <p:blipFill rotWithShape="1">
          <a:blip r:embed="rId2"/>
          <a:srcRect l="8836" r="25144" b="-109"/>
          <a:stretch/>
        </p:blipFill>
        <p:spPr>
          <a:xfrm>
            <a:off x="5335271" y="0"/>
            <a:ext cx="6864494" cy="688499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68;g25670c3861a_0_14">
            <a:extLst>
              <a:ext uri="{FF2B5EF4-FFF2-40B4-BE49-F238E27FC236}">
                <a16:creationId xmlns:a16="http://schemas.microsoft.com/office/drawing/2014/main" id="{42CD3B18-2285-8FA1-85C1-9C867D1A1091}"/>
              </a:ext>
            </a:extLst>
          </p:cNvPr>
          <p:cNvSpPr txBox="1"/>
          <p:nvPr/>
        </p:nvSpPr>
        <p:spPr>
          <a:xfrm rot="16200000">
            <a:off x="11214656" y="5833923"/>
            <a:ext cx="1648111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</a:t>
            </a:r>
            <a:r>
              <a:rPr lang="en-GB" sz="900">
                <a:solidFill>
                  <a:schemeClr val="lt1"/>
                </a:solidFill>
              </a:rPr>
              <a:t>UNICEF/</a:t>
            </a:r>
            <a:r>
              <a:rPr lang="en-GB" sz="900" err="1">
                <a:solidFill>
                  <a:schemeClr val="lt1"/>
                </a:solidFill>
              </a:rPr>
              <a:t>Ramasomanana</a:t>
            </a:r>
            <a:endParaRPr lang="en-US" sz="1800" b="0" i="0" u="none" strike="noStrike" cap="none" err="1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" name="Google Shape;69;g25670c3861a_0_14">
            <a:extLst>
              <a:ext uri="{FF2B5EF4-FFF2-40B4-BE49-F238E27FC236}">
                <a16:creationId xmlns:a16="http://schemas.microsoft.com/office/drawing/2014/main" id="{FC61A776-51F4-DABE-241F-74E2EC7BB4B6}"/>
              </a:ext>
            </a:extLst>
          </p:cNvPr>
          <p:cNvSpPr txBox="1"/>
          <p:nvPr/>
        </p:nvSpPr>
        <p:spPr>
          <a:xfrm>
            <a:off x="316805" y="5786354"/>
            <a:ext cx="4364599" cy="89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900">
                <a:solidFill>
                  <a:schemeClr val="tx1"/>
                </a:solidFill>
                <a:ea typeface="Roboto Medium"/>
                <a:sym typeface="Roboto Medium"/>
              </a:rPr>
              <a:t>Lorah </a:t>
            </a:r>
            <a:r>
              <a:rPr lang="en-GB" sz="900" err="1">
                <a:solidFill>
                  <a:schemeClr val="tx1"/>
                </a:solidFill>
                <a:ea typeface="Roboto Medium"/>
                <a:sym typeface="Roboto Medium"/>
              </a:rPr>
              <a:t>Gasy</a:t>
            </a:r>
            <a:r>
              <a:rPr lang="en-GB" sz="900">
                <a:solidFill>
                  <a:schemeClr val="tx1"/>
                </a:solidFill>
                <a:ea typeface="Roboto Medium"/>
                <a:sym typeface="Roboto Medium"/>
              </a:rPr>
              <a:t>, influencer and supporter of children's rights for UNICEF passing the mic to a boy during the last day of the polio campaign in Madagascar.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Google Shape;71;g25670c3861a_0_14">
            <a:extLst>
              <a:ext uri="{FF2B5EF4-FFF2-40B4-BE49-F238E27FC236}">
                <a16:creationId xmlns:a16="http://schemas.microsoft.com/office/drawing/2014/main" id="{ED848911-549E-17F3-F24C-39429DC4324F}"/>
              </a:ext>
            </a:extLst>
          </p:cNvPr>
          <p:cNvSpPr txBox="1"/>
          <p:nvPr/>
        </p:nvSpPr>
        <p:spPr>
          <a:xfrm>
            <a:off x="319795" y="2355999"/>
            <a:ext cx="4581806" cy="359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 sz="2400">
                <a:solidFill>
                  <a:srgbClr val="FFFFFF"/>
                </a:solidFill>
              </a:defRPr>
            </a:pPr>
            <a:r>
              <a:rPr lang="en-GB" sz="1900">
                <a:solidFill>
                  <a:schemeClr val="tx1"/>
                </a:solidFill>
              </a:rPr>
              <a:t>Children like you have an important role to play in campaigning to create change. Your voices matter and can make a difference!</a:t>
            </a:r>
            <a:br>
              <a:rPr lang="en-GB" sz="1900"/>
            </a:br>
            <a:endParaRPr lang="en-GB" sz="1900">
              <a:solidFill>
                <a:schemeClr val="tx1"/>
              </a:solidFill>
            </a:endParaRPr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lang="en-GB" sz="1900">
                <a:solidFill>
                  <a:schemeClr val="tx1"/>
                </a:solidFill>
              </a:rPr>
              <a:t>UN Convention on the Rights of the Child: </a:t>
            </a:r>
            <a:r>
              <a:rPr lang="en-GB" sz="1900" b="1">
                <a:solidFill>
                  <a:schemeClr val="tx1"/>
                </a:solidFill>
              </a:rPr>
              <a:t>Article 12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lang="en-GB" sz="1900" b="1">
                <a:solidFill>
                  <a:schemeClr val="tx1"/>
                </a:solidFill>
              </a:rPr>
              <a:t>Every child has the right to say what they think in all matters affecting them, and to have their views taken seriously.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endParaRPr lang="en-US" sz="1900" b="1">
              <a:solidFill>
                <a:schemeClr val="tx1"/>
              </a:solidFill>
            </a:endParaRPr>
          </a:p>
        </p:txBody>
      </p:sp>
      <p:sp>
        <p:nvSpPr>
          <p:cNvPr id="21" name="Google Shape;38;p1">
            <a:extLst>
              <a:ext uri="{FF2B5EF4-FFF2-40B4-BE49-F238E27FC236}">
                <a16:creationId xmlns:a16="http://schemas.microsoft.com/office/drawing/2014/main" id="{0E782828-2E21-5849-A334-283B135F7C04}"/>
              </a:ext>
            </a:extLst>
          </p:cNvPr>
          <p:cNvSpPr/>
          <p:nvPr/>
        </p:nvSpPr>
        <p:spPr>
          <a:xfrm>
            <a:off x="187857" y="293450"/>
            <a:ext cx="3734644" cy="88275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38;p1">
            <a:extLst>
              <a:ext uri="{FF2B5EF4-FFF2-40B4-BE49-F238E27FC236}">
                <a16:creationId xmlns:a16="http://schemas.microsoft.com/office/drawing/2014/main" id="{37432DA9-BD93-D611-3A19-183143AD0C55}"/>
              </a:ext>
            </a:extLst>
          </p:cNvPr>
          <p:cNvSpPr/>
          <p:nvPr/>
        </p:nvSpPr>
        <p:spPr>
          <a:xfrm>
            <a:off x="217739" y="1116119"/>
            <a:ext cx="3844440" cy="867591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40;p1">
            <a:extLst>
              <a:ext uri="{FF2B5EF4-FFF2-40B4-BE49-F238E27FC236}">
                <a16:creationId xmlns:a16="http://schemas.microsoft.com/office/drawing/2014/main" id="{C9FD93C2-D3B3-A5A1-4561-9F5CFAF7A5B2}"/>
              </a:ext>
            </a:extLst>
          </p:cNvPr>
          <p:cNvSpPr txBox="1"/>
          <p:nvPr/>
        </p:nvSpPr>
        <p:spPr>
          <a:xfrm>
            <a:off x="210357" y="288121"/>
            <a:ext cx="4882267" cy="1560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lnSpc>
                <a:spcPct val="90000"/>
              </a:lnSpc>
            </a:pPr>
            <a:r>
              <a:rPr lang="en-GB" sz="4600" b="1">
                <a:solidFill>
                  <a:schemeClr val="bg1"/>
                </a:solidFill>
                <a:latin typeface="Arial Black"/>
              </a:rPr>
              <a:t>WHY</a:t>
            </a:r>
            <a:br>
              <a:rPr lang="en-GB" sz="4600" b="1">
                <a:latin typeface="Arial Black"/>
              </a:rPr>
            </a:br>
            <a:r>
              <a:rPr lang="en-GB" sz="4600" b="1">
                <a:solidFill>
                  <a:schemeClr val="bg1"/>
                </a:solidFill>
                <a:latin typeface="Arial Black"/>
              </a:rPr>
              <a:t>CAMPAIGN?</a:t>
            </a:r>
            <a:endParaRPr lang="en-US" sz="4600">
              <a:solidFill>
                <a:schemeClr val="bg1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081197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1;g256730744a2_0_25">
            <a:extLst>
              <a:ext uri="{FF2B5EF4-FFF2-40B4-BE49-F238E27FC236}">
                <a16:creationId xmlns:a16="http://schemas.microsoft.com/office/drawing/2014/main" id="{271610A4-D514-0DFC-CEDD-46D7216E4FF6}"/>
              </a:ext>
            </a:extLst>
          </p:cNvPr>
          <p:cNvSpPr/>
          <p:nvPr/>
        </p:nvSpPr>
        <p:spPr>
          <a:xfrm>
            <a:off x="1" y="2285999"/>
            <a:ext cx="12189717" cy="2820113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12;g256730744a2_0_25">
            <a:extLst>
              <a:ext uri="{FF2B5EF4-FFF2-40B4-BE49-F238E27FC236}">
                <a16:creationId xmlns:a16="http://schemas.microsoft.com/office/drawing/2014/main" id="{0959528B-6FE2-28AD-8AA3-1B94047D8BC3}"/>
              </a:ext>
            </a:extLst>
          </p:cNvPr>
          <p:cNvSpPr txBox="1"/>
          <p:nvPr/>
        </p:nvSpPr>
        <p:spPr>
          <a:xfrm>
            <a:off x="453600" y="489600"/>
            <a:ext cx="4604100" cy="10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endParaRPr sz="4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13;g256730744a2_0_25">
            <a:extLst>
              <a:ext uri="{FF2B5EF4-FFF2-40B4-BE49-F238E27FC236}">
                <a16:creationId xmlns:a16="http://schemas.microsoft.com/office/drawing/2014/main" id="{F9AC8283-4CA4-82B0-877E-E0E23478EF1E}"/>
              </a:ext>
            </a:extLst>
          </p:cNvPr>
          <p:cNvSpPr/>
          <p:nvPr/>
        </p:nvSpPr>
        <p:spPr>
          <a:xfrm>
            <a:off x="457575" y="2889532"/>
            <a:ext cx="3144012" cy="2380222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14;g256730744a2_0_25">
            <a:extLst>
              <a:ext uri="{FF2B5EF4-FFF2-40B4-BE49-F238E27FC236}">
                <a16:creationId xmlns:a16="http://schemas.microsoft.com/office/drawing/2014/main" id="{DB1AFB13-0831-8503-13E0-E31DE123FAA9}"/>
              </a:ext>
            </a:extLst>
          </p:cNvPr>
          <p:cNvSpPr txBox="1"/>
          <p:nvPr/>
        </p:nvSpPr>
        <p:spPr>
          <a:xfrm>
            <a:off x="558825" y="3060835"/>
            <a:ext cx="3347350" cy="2236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91284">
              <a:spcBef>
                <a:spcPts val="1400"/>
              </a:spcBef>
              <a:spcAft>
                <a:spcPts val="600"/>
              </a:spcAft>
              <a:defRPr sz="2400">
                <a:solidFill>
                  <a:srgbClr val="FFFFFF"/>
                </a:solidFill>
              </a:defRPr>
            </a:pPr>
            <a:r>
              <a:rPr lang="en-GB" sz="2000" b="1">
                <a:solidFill>
                  <a:srgbClr val="00B0F0"/>
                </a:solidFill>
              </a:rPr>
              <a:t>Campaign Action 1:</a:t>
            </a:r>
            <a:r>
              <a:rPr lang="en-GB" sz="2000">
                <a:solidFill>
                  <a:srgbClr val="00B0F0"/>
                </a:solidFill>
              </a:rPr>
              <a:t> </a:t>
            </a:r>
          </a:p>
          <a:p>
            <a:pPr defTabSz="691284">
              <a:spcBef>
                <a:spcPts val="1400"/>
              </a:spcBef>
              <a:spcAft>
                <a:spcPts val="600"/>
              </a:spcAft>
              <a:defRPr sz="2400">
                <a:solidFill>
                  <a:srgbClr val="FFFFFF"/>
                </a:solidFill>
              </a:defRPr>
            </a:pPr>
            <a:r>
              <a:rPr lang="en-GB" sz="2000">
                <a:solidFill>
                  <a:srgbClr val="00B0F0"/>
                </a:solidFill>
              </a:rPr>
              <a:t>Welcome your local decision-maker and let them know about the </a:t>
            </a:r>
            <a:r>
              <a:rPr lang="en-GB" sz="2000" err="1">
                <a:solidFill>
                  <a:srgbClr val="00B0F0"/>
                </a:solidFill>
              </a:rPr>
              <a:t>OutRight</a:t>
            </a:r>
            <a:r>
              <a:rPr lang="en-GB" sz="2000">
                <a:solidFill>
                  <a:srgbClr val="00B0F0"/>
                </a:solidFill>
              </a:rPr>
              <a:t> campaign!</a:t>
            </a:r>
          </a:p>
        </p:txBody>
      </p:sp>
      <p:sp>
        <p:nvSpPr>
          <p:cNvPr id="6" name="Google Shape;115;g256730744a2_0_25">
            <a:extLst>
              <a:ext uri="{FF2B5EF4-FFF2-40B4-BE49-F238E27FC236}">
                <a16:creationId xmlns:a16="http://schemas.microsoft.com/office/drawing/2014/main" id="{A7BD270C-3734-89B5-7856-08C8DB95E430}"/>
              </a:ext>
            </a:extLst>
          </p:cNvPr>
          <p:cNvSpPr/>
          <p:nvPr/>
        </p:nvSpPr>
        <p:spPr>
          <a:xfrm>
            <a:off x="4268980" y="2889532"/>
            <a:ext cx="3684900" cy="23520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16;g256730744a2_0_25">
            <a:extLst>
              <a:ext uri="{FF2B5EF4-FFF2-40B4-BE49-F238E27FC236}">
                <a16:creationId xmlns:a16="http://schemas.microsoft.com/office/drawing/2014/main" id="{1A90EAEB-D6FF-D401-2AD6-6B36C0948169}"/>
              </a:ext>
            </a:extLst>
          </p:cNvPr>
          <p:cNvSpPr txBox="1"/>
          <p:nvPr/>
        </p:nvSpPr>
        <p:spPr>
          <a:xfrm>
            <a:off x="4362647" y="3064168"/>
            <a:ext cx="3328233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100"/>
            </a:pPr>
            <a:r>
              <a:rPr lang="en-GB" sz="2000" b="1" i="0" u="none" strike="noStrike" cap="none">
                <a:solidFill>
                  <a:srgbClr val="00AEEF"/>
                </a:solidFill>
                <a:ea typeface="Roboto Medium"/>
                <a:cs typeface="Roboto Medium"/>
                <a:sym typeface="Roboto Medium"/>
              </a:rPr>
              <a:t>Join our World Children’s Day live event!</a:t>
            </a:r>
            <a:r>
              <a:rPr lang="en-GB" sz="2000" b="1">
                <a:solidFill>
                  <a:srgbClr val="00AEEF"/>
                </a:solidFill>
                <a:ea typeface="Roboto Medium"/>
                <a:cs typeface="Roboto Medium"/>
                <a:sym typeface="Roboto Medium"/>
              </a:rPr>
              <a:t>  </a:t>
            </a:r>
            <a:endParaRPr lang="en-GB" sz="2000">
              <a:solidFill>
                <a:srgbClr val="00AEEF"/>
              </a:solidFill>
              <a:ea typeface="Roboto Medium"/>
              <a:cs typeface="Roboto Medium"/>
              <a:sym typeface="Roboto Medium"/>
            </a:endParaRPr>
          </a:p>
          <a:p>
            <a:pPr>
              <a:buSzPts val="1100"/>
            </a:pPr>
            <a:endParaRPr lang="en-GB" sz="2000">
              <a:solidFill>
                <a:srgbClr val="00AEEF"/>
              </a:solidFill>
              <a:ea typeface="Roboto Medium"/>
              <a:cs typeface="Roboto Medium"/>
              <a:sym typeface="Roboto Medium"/>
            </a:endParaRPr>
          </a:p>
          <a:p>
            <a:pPr>
              <a:buSzPts val="1100"/>
            </a:pPr>
            <a:r>
              <a:rPr lang="en-GB" sz="2000">
                <a:solidFill>
                  <a:srgbClr val="00AEEF"/>
                </a:solidFill>
                <a:ea typeface="Roboto Medium"/>
                <a:cs typeface="Roboto Medium"/>
                <a:sym typeface="Roboto Medium"/>
              </a:rPr>
              <a:t>S</a:t>
            </a:r>
            <a:r>
              <a:rPr lang="en-GB" sz="2000" i="0" u="none" strike="noStrike" cap="none">
                <a:solidFill>
                  <a:srgbClr val="00AEEF"/>
                </a:solidFill>
                <a:ea typeface="Roboto Medium"/>
                <a:cs typeface="Roboto Medium"/>
                <a:sym typeface="Roboto Medium"/>
              </a:rPr>
              <a:t>hare how your campaign is going and hear what others are doing.</a:t>
            </a:r>
            <a:endParaRPr lang="en-GB" sz="2000" i="0" u="none" strike="noStrike" cap="none">
              <a:solidFill>
                <a:srgbClr val="00AEEF"/>
              </a:solidFill>
              <a:ea typeface="Roboto Medium"/>
              <a:cs typeface="Roboto Medium"/>
            </a:endParaRPr>
          </a:p>
        </p:txBody>
      </p:sp>
      <p:sp>
        <p:nvSpPr>
          <p:cNvPr id="8" name="Google Shape;117;g256730744a2_0_25">
            <a:extLst>
              <a:ext uri="{FF2B5EF4-FFF2-40B4-BE49-F238E27FC236}">
                <a16:creationId xmlns:a16="http://schemas.microsoft.com/office/drawing/2014/main" id="{2815B293-EA71-4691-EA6D-C3A3CF312FDC}"/>
              </a:ext>
            </a:extLst>
          </p:cNvPr>
          <p:cNvSpPr/>
          <p:nvPr/>
        </p:nvSpPr>
        <p:spPr>
          <a:xfrm>
            <a:off x="8550717" y="2889532"/>
            <a:ext cx="2893800" cy="23520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18;g256730744a2_0_25">
            <a:extLst>
              <a:ext uri="{FF2B5EF4-FFF2-40B4-BE49-F238E27FC236}">
                <a16:creationId xmlns:a16="http://schemas.microsoft.com/office/drawing/2014/main" id="{B236A581-3255-FF7F-ADA0-54984F046BBF}"/>
              </a:ext>
            </a:extLst>
          </p:cNvPr>
          <p:cNvSpPr txBox="1"/>
          <p:nvPr/>
        </p:nvSpPr>
        <p:spPr>
          <a:xfrm>
            <a:off x="8613939" y="3064168"/>
            <a:ext cx="2765236" cy="172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100"/>
            </a:pPr>
            <a:r>
              <a:rPr lang="en-GB" sz="2000" b="1">
                <a:solidFill>
                  <a:srgbClr val="00AEEF"/>
                </a:solidFill>
                <a:ea typeface="Roboto Medium"/>
                <a:cs typeface="Roboto Medium"/>
              </a:rPr>
              <a:t>Campaign Action 2: </a:t>
            </a:r>
          </a:p>
          <a:p>
            <a:pPr>
              <a:buSzPts val="1100"/>
            </a:pPr>
            <a:endParaRPr lang="en-GB" sz="2000" i="0" u="none" strike="noStrike" cap="none">
              <a:solidFill>
                <a:srgbClr val="00AEEF"/>
              </a:solidFill>
              <a:ea typeface="Roboto Medium"/>
              <a:cs typeface="Roboto Medium"/>
            </a:endParaRPr>
          </a:p>
          <a:p>
            <a:pPr>
              <a:buSzPts val="1100"/>
            </a:pPr>
            <a:r>
              <a:rPr lang="en-GB" sz="2000">
                <a:solidFill>
                  <a:srgbClr val="00AEEF"/>
                </a:solidFill>
                <a:ea typeface="Roboto Medium"/>
                <a:cs typeface="Roboto Medium"/>
              </a:rPr>
              <a:t>Update your local decision-maker on your progress!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EFCF227-857A-74B2-20D3-5CA31C62A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152" y="-418365"/>
            <a:ext cx="3657261" cy="3657261"/>
          </a:xfrm>
          <a:prstGeom prst="rect">
            <a:avLst/>
          </a:prstGeom>
        </p:spPr>
      </p:pic>
      <p:pic>
        <p:nvPicPr>
          <p:cNvPr id="13" name="Picture 1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0325B374-6D30-C76F-1796-565C1E62F7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19" y="5721516"/>
            <a:ext cx="5791981" cy="952922"/>
          </a:xfrm>
          <a:prstGeom prst="rect">
            <a:avLst/>
          </a:prstGeom>
        </p:spPr>
      </p:pic>
      <p:sp>
        <p:nvSpPr>
          <p:cNvPr id="14" name="Google Shape;40;p1">
            <a:extLst>
              <a:ext uri="{FF2B5EF4-FFF2-40B4-BE49-F238E27FC236}">
                <a16:creationId xmlns:a16="http://schemas.microsoft.com/office/drawing/2014/main" id="{1AF1BA7D-D6B6-52DF-6C84-BE75D230031B}"/>
              </a:ext>
            </a:extLst>
          </p:cNvPr>
          <p:cNvSpPr txBox="1"/>
          <p:nvPr/>
        </p:nvSpPr>
        <p:spPr>
          <a:xfrm>
            <a:off x="210357" y="288121"/>
            <a:ext cx="4882267" cy="1505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lnSpc>
                <a:spcPct val="90000"/>
              </a:lnSpc>
            </a:pPr>
            <a:r>
              <a:rPr lang="en-GB" sz="4600" b="1">
                <a:solidFill>
                  <a:schemeClr val="bg1"/>
                </a:solidFill>
                <a:latin typeface="Arial Black"/>
              </a:rPr>
              <a:t>MAKE YOUR </a:t>
            </a:r>
            <a:br>
              <a:rPr lang="en-GB" sz="4600" b="1">
                <a:solidFill>
                  <a:schemeClr val="bg1"/>
                </a:solidFill>
                <a:latin typeface="Arial Black"/>
              </a:rPr>
            </a:br>
            <a:r>
              <a:rPr lang="en-GB" sz="4600" b="1">
                <a:solidFill>
                  <a:schemeClr val="bg1"/>
                </a:solidFill>
                <a:latin typeface="Arial Black"/>
              </a:rPr>
              <a:t>VOICE HEARD</a:t>
            </a:r>
            <a:endParaRPr lang="en-US" sz="4600">
              <a:solidFill>
                <a:schemeClr val="bg1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333779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3;g25a5f9632ed_0_13">
            <a:extLst>
              <a:ext uri="{FF2B5EF4-FFF2-40B4-BE49-F238E27FC236}">
                <a16:creationId xmlns:a16="http://schemas.microsoft.com/office/drawing/2014/main" id="{FFFFA751-95D8-7C7F-035D-8EB8D81DDDA2}"/>
              </a:ext>
            </a:extLst>
          </p:cNvPr>
          <p:cNvSpPr/>
          <p:nvPr/>
        </p:nvSpPr>
        <p:spPr>
          <a:xfrm>
            <a:off x="5214471" y="507999"/>
            <a:ext cx="6971851" cy="6348559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1;g25670c3861a_0_14">
            <a:extLst>
              <a:ext uri="{FF2B5EF4-FFF2-40B4-BE49-F238E27FC236}">
                <a16:creationId xmlns:a16="http://schemas.microsoft.com/office/drawing/2014/main" id="{014D7F01-581D-9296-6FEE-9A71DEDACC4F}"/>
              </a:ext>
            </a:extLst>
          </p:cNvPr>
          <p:cNvSpPr txBox="1"/>
          <p:nvPr/>
        </p:nvSpPr>
        <p:spPr>
          <a:xfrm>
            <a:off x="319795" y="2355999"/>
            <a:ext cx="3565806" cy="359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 sz="2400">
                <a:solidFill>
                  <a:srgbClr val="FFFFFF"/>
                </a:solidFill>
              </a:defRPr>
            </a:pPr>
            <a:r>
              <a:rPr lang="en-GB" sz="2400">
                <a:solidFill>
                  <a:schemeClr val="tx1"/>
                </a:solidFill>
              </a:rPr>
              <a:t>Actor and UNICEF UK Supporter </a:t>
            </a:r>
            <a:r>
              <a:rPr lang="en-GB" sz="2400" b="1" err="1">
                <a:solidFill>
                  <a:schemeClr val="tx1"/>
                </a:solidFill>
              </a:rPr>
              <a:t>Cel</a:t>
            </a:r>
            <a:r>
              <a:rPr lang="en-GB" sz="2400" b="1">
                <a:solidFill>
                  <a:schemeClr val="tx1"/>
                </a:solidFill>
              </a:rPr>
              <a:t> Spellman has this message for you about taking part in </a:t>
            </a:r>
            <a:r>
              <a:rPr lang="en-GB" sz="2400" b="1" err="1">
                <a:solidFill>
                  <a:schemeClr val="tx1"/>
                </a:solidFill>
              </a:rPr>
              <a:t>OutRight</a:t>
            </a:r>
            <a:r>
              <a:rPr lang="en-GB" sz="2400" b="1">
                <a:solidFill>
                  <a:schemeClr val="tx1"/>
                </a:solidFill>
              </a:rPr>
              <a:t> this year…</a:t>
            </a:r>
            <a:endParaRPr lang="en-GB" sz="2400">
              <a:solidFill>
                <a:schemeClr val="tx1"/>
              </a:solidFill>
            </a:endParaRPr>
          </a:p>
          <a:p>
            <a:pPr>
              <a:defRPr sz="2400">
                <a:solidFill>
                  <a:srgbClr val="FFFFFF"/>
                </a:solidFill>
              </a:defRPr>
            </a:pPr>
            <a:endParaRPr lang="en-GB" sz="2400"/>
          </a:p>
        </p:txBody>
      </p:sp>
      <p:sp>
        <p:nvSpPr>
          <p:cNvPr id="9" name="Google Shape;40;p1">
            <a:extLst>
              <a:ext uri="{FF2B5EF4-FFF2-40B4-BE49-F238E27FC236}">
                <a16:creationId xmlns:a16="http://schemas.microsoft.com/office/drawing/2014/main" id="{B600BB88-49CB-A28A-E52E-C8795D9713B5}"/>
              </a:ext>
            </a:extLst>
          </p:cNvPr>
          <p:cNvSpPr txBox="1"/>
          <p:nvPr/>
        </p:nvSpPr>
        <p:spPr>
          <a:xfrm>
            <a:off x="210357" y="288121"/>
            <a:ext cx="4882267" cy="1560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lnSpc>
                <a:spcPct val="90000"/>
              </a:lnSpc>
            </a:pPr>
            <a:r>
              <a:rPr lang="en-GB" sz="4600" b="1">
                <a:solidFill>
                  <a:schemeClr val="bg1"/>
                </a:solidFill>
                <a:latin typeface="Arial Black"/>
              </a:rPr>
              <a:t>A MESSAGE </a:t>
            </a:r>
            <a:br>
              <a:rPr lang="en-GB" sz="4600" b="1">
                <a:solidFill>
                  <a:schemeClr val="bg1"/>
                </a:solidFill>
                <a:latin typeface="Arial Black"/>
              </a:rPr>
            </a:br>
            <a:r>
              <a:rPr lang="en-GB" sz="4600" b="1">
                <a:solidFill>
                  <a:schemeClr val="bg1"/>
                </a:solidFill>
                <a:latin typeface="Arial Black"/>
              </a:rPr>
              <a:t>FROM CEL</a:t>
            </a:r>
            <a:endParaRPr lang="en-US" sz="4600">
              <a:solidFill>
                <a:schemeClr val="bg1"/>
              </a:solidFill>
              <a:latin typeface="Arial Black"/>
            </a:endParaRPr>
          </a:p>
        </p:txBody>
      </p:sp>
      <p:pic>
        <p:nvPicPr>
          <p:cNvPr id="3" name="Online Media 2" title="OutRight 2024 - Hello from Cel">
            <a:hlinkClick r:id="" action="ppaction://media"/>
            <a:extLst>
              <a:ext uri="{FF2B5EF4-FFF2-40B4-BE49-F238E27FC236}">
                <a16:creationId xmlns:a16="http://schemas.microsoft.com/office/drawing/2014/main" id="{3682FA7E-12F6-AE9F-85D5-869F32BF352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907850" y="1386368"/>
            <a:ext cx="7669980" cy="438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29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6;g2566efeb3ca_0_29" descr="A group of people holding signs&#10;&#10;Description automatically generated">
            <a:extLst>
              <a:ext uri="{FF2B5EF4-FFF2-40B4-BE49-F238E27FC236}">
                <a16:creationId xmlns:a16="http://schemas.microsoft.com/office/drawing/2014/main" id="{B2E6636D-027C-5005-AC08-23EEF906CDE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31518" r="508" b="-109"/>
          <a:stretch/>
        </p:blipFill>
        <p:spPr>
          <a:xfrm>
            <a:off x="5202516" y="0"/>
            <a:ext cx="6991938" cy="68654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97;g2566efeb3ca_0_29">
            <a:extLst>
              <a:ext uri="{FF2B5EF4-FFF2-40B4-BE49-F238E27FC236}">
                <a16:creationId xmlns:a16="http://schemas.microsoft.com/office/drawing/2014/main" id="{1A9D09E5-0C20-1A3C-A38D-3246F512FB1B}"/>
              </a:ext>
            </a:extLst>
          </p:cNvPr>
          <p:cNvSpPr txBox="1"/>
          <p:nvPr/>
        </p:nvSpPr>
        <p:spPr>
          <a:xfrm rot="16200000">
            <a:off x="10714125" y="1273173"/>
            <a:ext cx="23877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UNICEF/Chalasani</a:t>
            </a: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69;g25670c3861a_0_14">
            <a:extLst>
              <a:ext uri="{FF2B5EF4-FFF2-40B4-BE49-F238E27FC236}">
                <a16:creationId xmlns:a16="http://schemas.microsoft.com/office/drawing/2014/main" id="{FC61A776-51F4-DABE-241F-74E2EC7BB4B6}"/>
              </a:ext>
            </a:extLst>
          </p:cNvPr>
          <p:cNvSpPr txBox="1"/>
          <p:nvPr/>
        </p:nvSpPr>
        <p:spPr>
          <a:xfrm>
            <a:off x="316805" y="5786354"/>
            <a:ext cx="4364599" cy="89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900">
                <a:solidFill>
                  <a:schemeClr val="tx1"/>
                </a:solidFill>
                <a:ea typeface="Roboto Medium"/>
                <a:sym typeface="Roboto Medium"/>
              </a:rPr>
              <a:t>Lorah </a:t>
            </a:r>
            <a:r>
              <a:rPr lang="en-GB" sz="900" err="1">
                <a:solidFill>
                  <a:schemeClr val="tx1"/>
                </a:solidFill>
                <a:ea typeface="Roboto Medium"/>
                <a:sym typeface="Roboto Medium"/>
              </a:rPr>
              <a:t>Gasy</a:t>
            </a:r>
            <a:r>
              <a:rPr lang="en-GB" sz="900">
                <a:solidFill>
                  <a:schemeClr val="tx1"/>
                </a:solidFill>
                <a:ea typeface="Roboto Medium"/>
                <a:sym typeface="Roboto Medium"/>
              </a:rPr>
              <a:t>, influencer and supporter of children's rights for UNICEF giving the speech to a schoolboy during the last day of the polio campaign in Madagascar.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Google Shape;71;g25670c3861a_0_14">
            <a:extLst>
              <a:ext uri="{FF2B5EF4-FFF2-40B4-BE49-F238E27FC236}">
                <a16:creationId xmlns:a16="http://schemas.microsoft.com/office/drawing/2014/main" id="{ED848911-549E-17F3-F24C-39429DC4324F}"/>
              </a:ext>
            </a:extLst>
          </p:cNvPr>
          <p:cNvSpPr txBox="1"/>
          <p:nvPr/>
        </p:nvSpPr>
        <p:spPr>
          <a:xfrm>
            <a:off x="319795" y="2355999"/>
            <a:ext cx="4581806" cy="359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 sz="2400">
                <a:solidFill>
                  <a:srgbClr val="FFFFFF"/>
                </a:solidFill>
              </a:defRPr>
            </a:pPr>
            <a:r>
              <a:rPr lang="en-GB" sz="3200">
                <a:solidFill>
                  <a:schemeClr val="tx1"/>
                </a:solidFill>
              </a:rPr>
              <a:t>Thank you so much </a:t>
            </a:r>
            <a:br>
              <a:rPr lang="en-GB" sz="3200">
                <a:solidFill>
                  <a:schemeClr val="tx1"/>
                </a:solidFill>
              </a:rPr>
            </a:br>
            <a:r>
              <a:rPr lang="en-GB" sz="3200">
                <a:solidFill>
                  <a:schemeClr val="tx1"/>
                </a:solidFill>
              </a:rPr>
              <a:t>for taking part in </a:t>
            </a:r>
            <a:br>
              <a:rPr lang="en-GB" sz="3200">
                <a:solidFill>
                  <a:schemeClr val="tx1"/>
                </a:solidFill>
              </a:rPr>
            </a:br>
            <a:r>
              <a:rPr lang="en-GB" sz="3200" err="1">
                <a:solidFill>
                  <a:schemeClr val="tx1"/>
                </a:solidFill>
              </a:rPr>
              <a:t>OutRight</a:t>
            </a:r>
            <a:r>
              <a:rPr lang="en-GB" sz="3200">
                <a:solidFill>
                  <a:schemeClr val="tx1"/>
                </a:solidFill>
              </a:rPr>
              <a:t> this year </a:t>
            </a:r>
            <a:br>
              <a:rPr lang="en-GB" sz="3200">
                <a:solidFill>
                  <a:schemeClr val="tx1"/>
                </a:solidFill>
              </a:rPr>
            </a:br>
            <a:r>
              <a:rPr lang="en-GB" sz="3200">
                <a:solidFill>
                  <a:schemeClr val="tx1"/>
                </a:solidFill>
              </a:rPr>
              <a:t>and for making your </a:t>
            </a:r>
            <a:br>
              <a:rPr lang="en-GB" sz="3200">
                <a:solidFill>
                  <a:schemeClr val="tx1"/>
                </a:solidFill>
              </a:rPr>
            </a:br>
            <a:r>
              <a:rPr lang="en-GB" sz="3200">
                <a:solidFill>
                  <a:schemeClr val="tx1"/>
                </a:solidFill>
              </a:rPr>
              <a:t>voice heard.</a:t>
            </a:r>
          </a:p>
        </p:txBody>
      </p:sp>
      <p:sp>
        <p:nvSpPr>
          <p:cNvPr id="21" name="Google Shape;38;p1">
            <a:extLst>
              <a:ext uri="{FF2B5EF4-FFF2-40B4-BE49-F238E27FC236}">
                <a16:creationId xmlns:a16="http://schemas.microsoft.com/office/drawing/2014/main" id="{0E782828-2E21-5849-A334-283B135F7C04}"/>
              </a:ext>
            </a:extLst>
          </p:cNvPr>
          <p:cNvSpPr/>
          <p:nvPr/>
        </p:nvSpPr>
        <p:spPr>
          <a:xfrm>
            <a:off x="187857" y="293450"/>
            <a:ext cx="3734644" cy="88275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38;p1">
            <a:extLst>
              <a:ext uri="{FF2B5EF4-FFF2-40B4-BE49-F238E27FC236}">
                <a16:creationId xmlns:a16="http://schemas.microsoft.com/office/drawing/2014/main" id="{37432DA9-BD93-D611-3A19-183143AD0C55}"/>
              </a:ext>
            </a:extLst>
          </p:cNvPr>
          <p:cNvSpPr/>
          <p:nvPr/>
        </p:nvSpPr>
        <p:spPr>
          <a:xfrm>
            <a:off x="217739" y="1116119"/>
            <a:ext cx="3844440" cy="867591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40;p1">
            <a:extLst>
              <a:ext uri="{FF2B5EF4-FFF2-40B4-BE49-F238E27FC236}">
                <a16:creationId xmlns:a16="http://schemas.microsoft.com/office/drawing/2014/main" id="{C9FD93C2-D3B3-A5A1-4561-9F5CFAF7A5B2}"/>
              </a:ext>
            </a:extLst>
          </p:cNvPr>
          <p:cNvSpPr txBox="1"/>
          <p:nvPr/>
        </p:nvSpPr>
        <p:spPr>
          <a:xfrm>
            <a:off x="210357" y="288121"/>
            <a:ext cx="4882267" cy="1505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lnSpc>
                <a:spcPct val="90000"/>
              </a:lnSpc>
            </a:pPr>
            <a:r>
              <a:rPr lang="en-GB" sz="4600" b="1">
                <a:solidFill>
                  <a:schemeClr val="bg1"/>
                </a:solidFill>
                <a:latin typeface="Arial Black"/>
              </a:rPr>
              <a:t>THANK  </a:t>
            </a:r>
            <a:br>
              <a:rPr lang="en-GB" sz="4600" b="1">
                <a:solidFill>
                  <a:schemeClr val="bg1"/>
                </a:solidFill>
                <a:latin typeface="Arial Black"/>
              </a:rPr>
            </a:br>
            <a:r>
              <a:rPr lang="en-GB" sz="4600" b="1">
                <a:solidFill>
                  <a:schemeClr val="bg1"/>
                </a:solidFill>
                <a:latin typeface="Arial Black"/>
              </a:rPr>
              <a:t>YOU</a:t>
            </a:r>
            <a:endParaRPr lang="en-US" sz="4600">
              <a:solidFill>
                <a:schemeClr val="bg1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451163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010642d-184b-478d-9c3b-ee5a49174d96" xsi:nil="true"/>
    <lcf76f155ced4ddcb4097134ff3c332f xmlns="11cb7852-01ff-4783-afb4-6fe1ba5b66e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A54FBE395FE4488C775E2AE042F3F5" ma:contentTypeVersion="15" ma:contentTypeDescription="Create a new document." ma:contentTypeScope="" ma:versionID="9c91577662e00b5aa20ce06156d91a8a">
  <xsd:schema xmlns:xsd="http://www.w3.org/2001/XMLSchema" xmlns:xs="http://www.w3.org/2001/XMLSchema" xmlns:p="http://schemas.microsoft.com/office/2006/metadata/properties" xmlns:ns2="11cb7852-01ff-4783-afb4-6fe1ba5b66ed" xmlns:ns3="1010642d-184b-478d-9c3b-ee5a49174d96" targetNamespace="http://schemas.microsoft.com/office/2006/metadata/properties" ma:root="true" ma:fieldsID="b876a59aadc9908eb519575662e2484c" ns2:_="" ns3:_="">
    <xsd:import namespace="11cb7852-01ff-4783-afb4-6fe1ba5b66ed"/>
    <xsd:import namespace="1010642d-184b-478d-9c3b-ee5a49174d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cb7852-01ff-4783-afb4-6fe1ba5b66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4fbae504-01c2-4ae5-a842-09e5f32470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10642d-184b-478d-9c3b-ee5a49174d9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0884300a-7a00-49b2-b74a-8fc860d18d42}" ma:internalName="TaxCatchAll" ma:showField="CatchAllData" ma:web="1010642d-184b-478d-9c3b-ee5a49174d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285846-5046-4B37-B94C-AF939664B3D2}">
  <ds:schemaRefs>
    <ds:schemaRef ds:uri="1010642d-184b-478d-9c3b-ee5a49174d96"/>
    <ds:schemaRef ds:uri="11cb7852-01ff-4783-afb4-6fe1ba5b66ed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1EF71F5-6635-4093-8F87-EB2B3BF0308A}">
  <ds:schemaRefs>
    <ds:schemaRef ds:uri="1010642d-184b-478d-9c3b-ee5a49174d96"/>
    <ds:schemaRef ds:uri="11cb7852-01ff-4783-afb4-6fe1ba5b66e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4DCF2CB-EBFA-422E-BAF3-6153D0EF26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Bool</dc:creator>
  <cp:revision>5</cp:revision>
  <dcterms:modified xsi:type="dcterms:W3CDTF">2024-08-07T14:15:55Z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0x010100FAA54FBE395FE4488C775E2AE042F3F5</vt:lpwstr>
  </property>
  <property fmtid="{D5CDD505-2E9C-101B-9397-08002B2CF9AE}" pid="3" name="Order">
    <vt:r8>500</vt:r8>
  </property>
  <property fmtid="{D5CDD505-2E9C-101B-9397-08002B2CF9AE}" pid="4" name="MediaServiceImageTags">
    <vt:lpwstr/>
  </property>
</Properties>
</file>