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74" r:id="rId6"/>
    <p:sldId id="265" r:id="rId7"/>
    <p:sldId id="275" r:id="rId8"/>
    <p:sldId id="276" r:id="rId9"/>
    <p:sldId id="289" r:id="rId10"/>
    <p:sldId id="277" r:id="rId11"/>
    <p:sldId id="291" r:id="rId12"/>
    <p:sldId id="278" r:id="rId13"/>
    <p:sldId id="292" r:id="rId14"/>
    <p:sldId id="279" r:id="rId15"/>
    <p:sldId id="293" r:id="rId16"/>
    <p:sldId id="280" r:id="rId17"/>
    <p:sldId id="294" r:id="rId18"/>
    <p:sldId id="281" r:id="rId19"/>
    <p:sldId id="295" r:id="rId20"/>
    <p:sldId id="282" r:id="rId21"/>
    <p:sldId id="296" r:id="rId22"/>
    <p:sldId id="284" r:id="rId23"/>
    <p:sldId id="285" r:id="rId24"/>
    <p:sldId id="288" r:id="rId25"/>
    <p:sldId id="286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Medium" panose="02000000000000000000" pitchFamily="2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NQa92X7bBwATfI9SljTBwguoy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D386C8-626F-1700-145B-F77855312672}" v="19" dt="2024-08-15T11:18:17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customschemas.google.com/relationships/presentationmetadata" Target="meta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dair.m@gmail.com" userId="S::urn:spo:guest#alisdair.m@gmail.com::" providerId="AD" clId="Web-{AFEDD798-F471-48E5-C21C-1709E648D64C}"/>
    <pc:docChg chg="modSld">
      <pc:chgData name="alisdair.m@gmail.com" userId="S::urn:spo:guest#alisdair.m@gmail.com::" providerId="AD" clId="Web-{AFEDD798-F471-48E5-C21C-1709E648D64C}" dt="2024-07-09T09:53:35.452" v="200" actId="14100"/>
      <pc:docMkLst>
        <pc:docMk/>
      </pc:docMkLst>
      <pc:sldChg chg="addSp delSp modSp">
        <pc:chgData name="alisdair.m@gmail.com" userId="S::urn:spo:guest#alisdair.m@gmail.com::" providerId="AD" clId="Web-{AFEDD798-F471-48E5-C21C-1709E648D64C}" dt="2024-07-09T09:48:55.478" v="110" actId="20577"/>
        <pc:sldMkLst>
          <pc:docMk/>
          <pc:sldMk cId="3397092538" sldId="276"/>
        </pc:sldMkLst>
        <pc:spChg chg="mod">
          <ac:chgData name="alisdair.m@gmail.com" userId="S::urn:spo:guest#alisdair.m@gmail.com::" providerId="AD" clId="Web-{AFEDD798-F471-48E5-C21C-1709E648D64C}" dt="2024-07-09T09:48:55.478" v="110" actId="20577"/>
          <ac:spMkLst>
            <pc:docMk/>
            <pc:sldMk cId="3397092538" sldId="276"/>
            <ac:spMk id="20" creationId="{99410608-CCA1-F2C9-DDF2-2D9B334327F8}"/>
          </ac:spMkLst>
        </pc:spChg>
        <pc:inkChg chg="add del">
          <ac:chgData name="alisdair.m@gmail.com" userId="S::urn:spo:guest#alisdair.m@gmail.com::" providerId="AD" clId="Web-{AFEDD798-F471-48E5-C21C-1709E648D64C}" dt="2024-07-09T09:32:08.702" v="19"/>
          <ac:inkMkLst>
            <pc:docMk/>
            <pc:sldMk cId="3397092538" sldId="276"/>
            <ac:inkMk id="2" creationId="{B6977F68-27FA-CF45-8A20-75C5D268914D}"/>
          </ac:inkMkLst>
        </pc:inkChg>
      </pc:sldChg>
      <pc:sldChg chg="delSp modSp">
        <pc:chgData name="alisdair.m@gmail.com" userId="S::urn:spo:guest#alisdair.m@gmail.com::" providerId="AD" clId="Web-{AFEDD798-F471-48E5-C21C-1709E648D64C}" dt="2024-07-09T09:48:44.368" v="107" actId="1076"/>
        <pc:sldMkLst>
          <pc:docMk/>
          <pc:sldMk cId="3541150297" sldId="277"/>
        </pc:sldMkLst>
        <pc:spChg chg="mod">
          <ac:chgData name="alisdair.m@gmail.com" userId="S::urn:spo:guest#alisdair.m@gmail.com::" providerId="AD" clId="Web-{AFEDD798-F471-48E5-C21C-1709E648D64C}" dt="2024-07-09T09:48:44.368" v="107" actId="1076"/>
          <ac:spMkLst>
            <pc:docMk/>
            <pc:sldMk cId="3541150297" sldId="277"/>
            <ac:spMk id="5" creationId="{DB8674C5-00E7-17BA-3F38-8223A0A3FC73}"/>
          </ac:spMkLst>
        </pc:spChg>
        <pc:spChg chg="del">
          <ac:chgData name="alisdair.m@gmail.com" userId="S::urn:spo:guest#alisdair.m@gmail.com::" providerId="AD" clId="Web-{AFEDD798-F471-48E5-C21C-1709E648D64C}" dt="2024-07-09T09:44:41.288" v="25"/>
          <ac:spMkLst>
            <pc:docMk/>
            <pc:sldMk cId="3541150297" sldId="277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FEDD798-F471-48E5-C21C-1709E648D64C}" dt="2024-07-09T09:44:41.303" v="26"/>
          <ac:spMkLst>
            <pc:docMk/>
            <pc:sldMk cId="3541150297" sldId="277"/>
            <ac:spMk id="12" creationId="{4A21E3D2-D3F2-DF82-3E69-247AF4794A37}"/>
          </ac:spMkLst>
        </pc:spChg>
      </pc:sldChg>
      <pc:sldChg chg="delSp modSp">
        <pc:chgData name="alisdair.m@gmail.com" userId="S::urn:spo:guest#alisdair.m@gmail.com::" providerId="AD" clId="Web-{AFEDD798-F471-48E5-C21C-1709E648D64C}" dt="2024-07-09T09:48:28.054" v="105" actId="1076"/>
        <pc:sldMkLst>
          <pc:docMk/>
          <pc:sldMk cId="933622236" sldId="278"/>
        </pc:sldMkLst>
        <pc:spChg chg="mod">
          <ac:chgData name="alisdair.m@gmail.com" userId="S::urn:spo:guest#alisdair.m@gmail.com::" providerId="AD" clId="Web-{AFEDD798-F471-48E5-C21C-1709E648D64C}" dt="2024-07-09T09:48:28.054" v="105" actId="1076"/>
          <ac:spMkLst>
            <pc:docMk/>
            <pc:sldMk cId="933622236" sldId="278"/>
            <ac:spMk id="3" creationId="{5287F957-65A4-8388-93AC-3BCADA6BB85A}"/>
          </ac:spMkLst>
        </pc:spChg>
        <pc:spChg chg="del">
          <ac:chgData name="alisdair.m@gmail.com" userId="S::urn:spo:guest#alisdair.m@gmail.com::" providerId="AD" clId="Web-{AFEDD798-F471-48E5-C21C-1709E648D64C}" dt="2024-07-09T09:45:44.058" v="53"/>
          <ac:spMkLst>
            <pc:docMk/>
            <pc:sldMk cId="933622236" sldId="278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FEDD798-F471-48E5-C21C-1709E648D64C}" dt="2024-07-09T09:45:44.058" v="54"/>
          <ac:spMkLst>
            <pc:docMk/>
            <pc:sldMk cId="933622236" sldId="278"/>
            <ac:spMk id="12" creationId="{4A21E3D2-D3F2-DF82-3E69-247AF4794A37}"/>
          </ac:spMkLst>
        </pc:spChg>
      </pc:sldChg>
      <pc:sldChg chg="addSp delSp modSp">
        <pc:chgData name="alisdair.m@gmail.com" userId="S::urn:spo:guest#alisdair.m@gmail.com::" providerId="AD" clId="Web-{AFEDD798-F471-48E5-C21C-1709E648D64C}" dt="2024-07-09T09:49:08.495" v="111" actId="1076"/>
        <pc:sldMkLst>
          <pc:docMk/>
          <pc:sldMk cId="3263688674" sldId="279"/>
        </pc:sldMkLst>
        <pc:spChg chg="mod">
          <ac:chgData name="alisdair.m@gmail.com" userId="S::urn:spo:guest#alisdair.m@gmail.com::" providerId="AD" clId="Web-{AFEDD798-F471-48E5-C21C-1709E648D64C}" dt="2024-07-09T09:49:08.495" v="111" actId="1076"/>
          <ac:spMkLst>
            <pc:docMk/>
            <pc:sldMk cId="3263688674" sldId="279"/>
            <ac:spMk id="3" creationId="{E7FD6666-E9DF-8B14-0004-0B4C83E1817F}"/>
          </ac:spMkLst>
        </pc:spChg>
        <pc:spChg chg="del">
          <ac:chgData name="alisdair.m@gmail.com" userId="S::urn:spo:guest#alisdair.m@gmail.com::" providerId="AD" clId="Web-{AFEDD798-F471-48E5-C21C-1709E648D64C}" dt="2024-07-09T09:47:18.784" v="83"/>
          <ac:spMkLst>
            <pc:docMk/>
            <pc:sldMk cId="3263688674" sldId="279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FEDD798-F471-48E5-C21C-1709E648D64C}" dt="2024-07-09T09:47:18.799" v="84"/>
          <ac:spMkLst>
            <pc:docMk/>
            <pc:sldMk cId="3263688674" sldId="279"/>
            <ac:spMk id="12" creationId="{4A21E3D2-D3F2-DF82-3E69-247AF4794A37}"/>
          </ac:spMkLst>
        </pc:spChg>
        <pc:inkChg chg="add del">
          <ac:chgData name="alisdair.m@gmail.com" userId="S::urn:spo:guest#alisdair.m@gmail.com::" providerId="AD" clId="Web-{AFEDD798-F471-48E5-C21C-1709E648D64C}" dt="2024-07-09T09:48:01.693" v="102"/>
          <ac:inkMkLst>
            <pc:docMk/>
            <pc:sldMk cId="3263688674" sldId="279"/>
            <ac:inkMk id="2" creationId="{67BBF0CD-7C72-C100-DA81-4A4C4666FE57}"/>
          </ac:inkMkLst>
        </pc:inkChg>
      </pc:sldChg>
      <pc:sldChg chg="delSp modSp">
        <pc:chgData name="alisdair.m@gmail.com" userId="S::urn:spo:guest#alisdair.m@gmail.com::" providerId="AD" clId="Web-{AFEDD798-F471-48E5-C21C-1709E648D64C}" dt="2024-07-09T09:51:14.598" v="151" actId="20577"/>
        <pc:sldMkLst>
          <pc:docMk/>
          <pc:sldMk cId="93481291" sldId="280"/>
        </pc:sldMkLst>
        <pc:spChg chg="mod">
          <ac:chgData name="alisdair.m@gmail.com" userId="S::urn:spo:guest#alisdair.m@gmail.com::" providerId="AD" clId="Web-{AFEDD798-F471-48E5-C21C-1709E648D64C}" dt="2024-07-09T09:51:14.598" v="151" actId="20577"/>
          <ac:spMkLst>
            <pc:docMk/>
            <pc:sldMk cId="93481291" sldId="280"/>
            <ac:spMk id="3" creationId="{E7FD6666-E9DF-8B14-0004-0B4C83E1817F}"/>
          </ac:spMkLst>
        </pc:spChg>
        <pc:spChg chg="del">
          <ac:chgData name="alisdair.m@gmail.com" userId="S::urn:spo:guest#alisdair.m@gmail.com::" providerId="AD" clId="Web-{AFEDD798-F471-48E5-C21C-1709E648D64C}" dt="2024-07-09T09:49:40.653" v="115"/>
          <ac:spMkLst>
            <pc:docMk/>
            <pc:sldMk cId="93481291" sldId="280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FEDD798-F471-48E5-C21C-1709E648D64C}" dt="2024-07-09T09:49:40.653" v="116"/>
          <ac:spMkLst>
            <pc:docMk/>
            <pc:sldMk cId="93481291" sldId="280"/>
            <ac:spMk id="12" creationId="{4A21E3D2-D3F2-DF82-3E69-247AF4794A37}"/>
          </ac:spMkLst>
        </pc:spChg>
      </pc:sldChg>
      <pc:sldChg chg="delSp modSp">
        <pc:chgData name="alisdair.m@gmail.com" userId="S::urn:spo:guest#alisdair.m@gmail.com::" providerId="AD" clId="Web-{AFEDD798-F471-48E5-C21C-1709E648D64C}" dt="2024-07-09T09:52:24.572" v="173" actId="20577"/>
        <pc:sldMkLst>
          <pc:docMk/>
          <pc:sldMk cId="1528636865" sldId="281"/>
        </pc:sldMkLst>
        <pc:spChg chg="mod">
          <ac:chgData name="alisdair.m@gmail.com" userId="S::urn:spo:guest#alisdair.m@gmail.com::" providerId="AD" clId="Web-{AFEDD798-F471-48E5-C21C-1709E648D64C}" dt="2024-07-09T09:52:24.572" v="173" actId="20577"/>
          <ac:spMkLst>
            <pc:docMk/>
            <pc:sldMk cId="1528636865" sldId="281"/>
            <ac:spMk id="3" creationId="{E7FD6666-E9DF-8B14-0004-0B4C83E1817F}"/>
          </ac:spMkLst>
        </pc:spChg>
        <pc:spChg chg="del">
          <ac:chgData name="alisdair.m@gmail.com" userId="S::urn:spo:guest#alisdair.m@gmail.com::" providerId="AD" clId="Web-{AFEDD798-F471-48E5-C21C-1709E648D64C}" dt="2024-07-09T09:51:58.476" v="154"/>
          <ac:spMkLst>
            <pc:docMk/>
            <pc:sldMk cId="1528636865" sldId="281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FEDD798-F471-48E5-C21C-1709E648D64C}" dt="2024-07-09T09:51:58.476" v="155"/>
          <ac:spMkLst>
            <pc:docMk/>
            <pc:sldMk cId="1528636865" sldId="281"/>
            <ac:spMk id="12" creationId="{4A21E3D2-D3F2-DF82-3E69-247AF4794A37}"/>
          </ac:spMkLst>
        </pc:spChg>
        <pc:inkChg chg="del">
          <ac:chgData name="alisdair.m@gmail.com" userId="S::urn:spo:guest#alisdair.m@gmail.com::" providerId="AD" clId="Web-{AFEDD798-F471-48E5-C21C-1709E648D64C}" dt="2024-07-09T09:52:00.867" v="156"/>
          <ac:inkMkLst>
            <pc:docMk/>
            <pc:sldMk cId="1528636865" sldId="281"/>
            <ac:inkMk id="6" creationId="{71793997-F595-7DD3-755F-BA84CDAACB67}"/>
          </ac:inkMkLst>
        </pc:inkChg>
      </pc:sldChg>
      <pc:sldChg chg="delSp modSp">
        <pc:chgData name="alisdair.m@gmail.com" userId="S::urn:spo:guest#alisdair.m@gmail.com::" providerId="AD" clId="Web-{AFEDD798-F471-48E5-C21C-1709E648D64C}" dt="2024-07-09T09:53:20.998" v="198" actId="20577"/>
        <pc:sldMkLst>
          <pc:docMk/>
          <pc:sldMk cId="2241962112" sldId="282"/>
        </pc:sldMkLst>
        <pc:spChg chg="mod">
          <ac:chgData name="alisdair.m@gmail.com" userId="S::urn:spo:guest#alisdair.m@gmail.com::" providerId="AD" clId="Web-{AFEDD798-F471-48E5-C21C-1709E648D64C}" dt="2024-07-09T09:53:20.998" v="198" actId="20577"/>
          <ac:spMkLst>
            <pc:docMk/>
            <pc:sldMk cId="2241962112" sldId="282"/>
            <ac:spMk id="3" creationId="{E7FD6666-E9DF-8B14-0004-0B4C83E1817F}"/>
          </ac:spMkLst>
        </pc:spChg>
        <pc:spChg chg="del">
          <ac:chgData name="alisdair.m@gmail.com" userId="S::urn:spo:guest#alisdair.m@gmail.com::" providerId="AD" clId="Web-{AFEDD798-F471-48E5-C21C-1709E648D64C}" dt="2024-07-09T09:52:43.370" v="177"/>
          <ac:spMkLst>
            <pc:docMk/>
            <pc:sldMk cId="2241962112" sldId="282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AFEDD798-F471-48E5-C21C-1709E648D64C}" dt="2024-07-09T09:52:43.370" v="178"/>
          <ac:spMkLst>
            <pc:docMk/>
            <pc:sldMk cId="2241962112" sldId="282"/>
            <ac:spMk id="12" creationId="{4A21E3D2-D3F2-DF82-3E69-247AF4794A37}"/>
          </ac:spMkLst>
        </pc:spChg>
      </pc:sldChg>
      <pc:sldChg chg="delSp modSp">
        <pc:chgData name="alisdair.m@gmail.com" userId="S::urn:spo:guest#alisdair.m@gmail.com::" providerId="AD" clId="Web-{AFEDD798-F471-48E5-C21C-1709E648D64C}" dt="2024-07-09T09:47:07.470" v="82" actId="1076"/>
        <pc:sldMkLst>
          <pc:docMk/>
          <pc:sldMk cId="595154999" sldId="289"/>
        </pc:sldMkLst>
        <pc:spChg chg="del">
          <ac:chgData name="alisdair.m@gmail.com" userId="S::urn:spo:guest#alisdair.m@gmail.com::" providerId="AD" clId="Web-{AFEDD798-F471-48E5-C21C-1709E648D64C}" dt="2024-07-09T09:31:51.419" v="18"/>
          <ac:spMkLst>
            <pc:docMk/>
            <pc:sldMk cId="595154999" sldId="289"/>
            <ac:spMk id="20" creationId="{99410608-CCA1-F2C9-DDF2-2D9B334327F8}"/>
          </ac:spMkLst>
        </pc:spChg>
        <pc:picChg chg="mod">
          <ac:chgData name="alisdair.m@gmail.com" userId="S::urn:spo:guest#alisdair.m@gmail.com::" providerId="AD" clId="Web-{AFEDD798-F471-48E5-C21C-1709E648D64C}" dt="2024-07-09T09:47:03.189" v="80" actId="14100"/>
          <ac:picMkLst>
            <pc:docMk/>
            <pc:sldMk cId="595154999" sldId="289"/>
            <ac:picMk id="6" creationId="{C84E6AF8-DA2F-F010-04DC-3596F6E0B0E4}"/>
          </ac:picMkLst>
        </pc:picChg>
        <pc:picChg chg="mod">
          <ac:chgData name="alisdair.m@gmail.com" userId="S::urn:spo:guest#alisdair.m@gmail.com::" providerId="AD" clId="Web-{AFEDD798-F471-48E5-C21C-1709E648D64C}" dt="2024-07-09T09:47:07.470" v="82" actId="1076"/>
          <ac:picMkLst>
            <pc:docMk/>
            <pc:sldMk cId="595154999" sldId="289"/>
            <ac:picMk id="9" creationId="{D90F71A3-7DAE-7366-F73B-C4AE24711C4E}"/>
          </ac:picMkLst>
        </pc:picChg>
      </pc:sldChg>
      <pc:sldChg chg="delSp modSp">
        <pc:chgData name="alisdair.m@gmail.com" userId="S::urn:spo:guest#alisdair.m@gmail.com::" providerId="AD" clId="Web-{AFEDD798-F471-48E5-C21C-1709E648D64C}" dt="2024-07-09T09:46:52.876" v="79" actId="1076"/>
        <pc:sldMkLst>
          <pc:docMk/>
          <pc:sldMk cId="3780694922" sldId="291"/>
        </pc:sldMkLst>
        <pc:spChg chg="del">
          <ac:chgData name="alisdair.m@gmail.com" userId="S::urn:spo:guest#alisdair.m@gmail.com::" providerId="AD" clId="Web-{AFEDD798-F471-48E5-C21C-1709E648D64C}" dt="2024-07-09T09:45:36.011" v="52"/>
          <ac:spMkLst>
            <pc:docMk/>
            <pc:sldMk cId="3780694922" sldId="291"/>
            <ac:spMk id="5" creationId="{DB8674C5-00E7-17BA-3F38-8223A0A3FC73}"/>
          </ac:spMkLst>
        </pc:spChg>
        <pc:picChg chg="mod">
          <ac:chgData name="alisdair.m@gmail.com" userId="S::urn:spo:guest#alisdair.m@gmail.com::" providerId="AD" clId="Web-{AFEDD798-F471-48E5-C21C-1709E648D64C}" dt="2024-07-09T09:46:47.813" v="77" actId="14100"/>
          <ac:picMkLst>
            <pc:docMk/>
            <pc:sldMk cId="3780694922" sldId="291"/>
            <ac:picMk id="3" creationId="{A4B02F50-65EF-EDB2-7B7F-8F2180DDF1E2}"/>
          </ac:picMkLst>
        </pc:picChg>
        <pc:picChg chg="mod">
          <ac:chgData name="alisdair.m@gmail.com" userId="S::urn:spo:guest#alisdair.m@gmail.com::" providerId="AD" clId="Web-{AFEDD798-F471-48E5-C21C-1709E648D64C}" dt="2024-07-09T09:46:52.876" v="79" actId="1076"/>
          <ac:picMkLst>
            <pc:docMk/>
            <pc:sldMk cId="3780694922" sldId="291"/>
            <ac:picMk id="6" creationId="{11B9AC9B-0EAB-84C6-D4D7-C75BE7614539}"/>
          </ac:picMkLst>
        </pc:picChg>
      </pc:sldChg>
      <pc:sldChg chg="delSp modSp">
        <pc:chgData name="alisdair.m@gmail.com" userId="S::urn:spo:guest#alisdair.m@gmail.com::" providerId="AD" clId="Web-{AFEDD798-F471-48E5-C21C-1709E648D64C}" dt="2024-07-09T09:46:35.968" v="76" actId="1076"/>
        <pc:sldMkLst>
          <pc:docMk/>
          <pc:sldMk cId="4223810358" sldId="292"/>
        </pc:sldMkLst>
        <pc:spChg chg="del mod">
          <ac:chgData name="alisdair.m@gmail.com" userId="S::urn:spo:guest#alisdair.m@gmail.com::" providerId="AD" clId="Web-{AFEDD798-F471-48E5-C21C-1709E648D64C}" dt="2024-07-09T09:46:23.155" v="74"/>
          <ac:spMkLst>
            <pc:docMk/>
            <pc:sldMk cId="4223810358" sldId="292"/>
            <ac:spMk id="3" creationId="{5287F957-65A4-8388-93AC-3BCADA6BB85A}"/>
          </ac:spMkLst>
        </pc:spChg>
        <pc:picChg chg="mod">
          <ac:chgData name="alisdair.m@gmail.com" userId="S::urn:spo:guest#alisdair.m@gmail.com::" providerId="AD" clId="Web-{AFEDD798-F471-48E5-C21C-1709E648D64C}" dt="2024-07-09T09:46:35.968" v="76" actId="1076"/>
          <ac:picMkLst>
            <pc:docMk/>
            <pc:sldMk cId="4223810358" sldId="292"/>
            <ac:picMk id="6" creationId="{80F86C9D-0138-2283-F764-852666C82FA4}"/>
          </ac:picMkLst>
        </pc:picChg>
      </pc:sldChg>
      <pc:sldChg chg="delSp modSp">
        <pc:chgData name="alisdair.m@gmail.com" userId="S::urn:spo:guest#alisdair.m@gmail.com::" providerId="AD" clId="Web-{AFEDD798-F471-48E5-C21C-1709E648D64C}" dt="2024-07-09T09:49:30.434" v="114" actId="14100"/>
        <pc:sldMkLst>
          <pc:docMk/>
          <pc:sldMk cId="2426594062" sldId="293"/>
        </pc:sldMkLst>
        <pc:spChg chg="del">
          <ac:chgData name="alisdair.m@gmail.com" userId="S::urn:spo:guest#alisdair.m@gmail.com::" providerId="AD" clId="Web-{AFEDD798-F471-48E5-C21C-1709E648D64C}" dt="2024-07-09T09:49:21.074" v="112"/>
          <ac:spMkLst>
            <pc:docMk/>
            <pc:sldMk cId="2426594062" sldId="293"/>
            <ac:spMk id="3" creationId="{E7FD6666-E9DF-8B14-0004-0B4C83E1817F}"/>
          </ac:spMkLst>
        </pc:spChg>
        <pc:picChg chg="mod">
          <ac:chgData name="alisdair.m@gmail.com" userId="S::urn:spo:guest#alisdair.m@gmail.com::" providerId="AD" clId="Web-{AFEDD798-F471-48E5-C21C-1709E648D64C}" dt="2024-07-09T09:49:30.403" v="113" actId="14100"/>
          <ac:picMkLst>
            <pc:docMk/>
            <pc:sldMk cId="2426594062" sldId="293"/>
            <ac:picMk id="4" creationId="{ADA536CA-AF52-ECE1-3A05-8A62F3BCC77F}"/>
          </ac:picMkLst>
        </pc:picChg>
        <pc:picChg chg="mod">
          <ac:chgData name="alisdair.m@gmail.com" userId="S::urn:spo:guest#alisdair.m@gmail.com::" providerId="AD" clId="Web-{AFEDD798-F471-48E5-C21C-1709E648D64C}" dt="2024-07-09T09:49:30.434" v="114" actId="14100"/>
          <ac:picMkLst>
            <pc:docMk/>
            <pc:sldMk cId="2426594062" sldId="293"/>
            <ac:picMk id="6" creationId="{226AFAC2-772E-F302-04F0-239A3170AACE}"/>
          </ac:picMkLst>
        </pc:picChg>
      </pc:sldChg>
      <pc:sldChg chg="delSp modSp">
        <pc:chgData name="alisdair.m@gmail.com" userId="S::urn:spo:guest#alisdair.m@gmail.com::" providerId="AD" clId="Web-{AFEDD798-F471-48E5-C21C-1709E648D64C}" dt="2024-07-09T09:51:49.413" v="153"/>
        <pc:sldMkLst>
          <pc:docMk/>
          <pc:sldMk cId="4011903018" sldId="294"/>
        </pc:sldMkLst>
        <pc:spChg chg="del mod">
          <ac:chgData name="alisdair.m@gmail.com" userId="S::urn:spo:guest#alisdair.m@gmail.com::" providerId="AD" clId="Web-{AFEDD798-F471-48E5-C21C-1709E648D64C}" dt="2024-07-09T09:51:49.413" v="153"/>
          <ac:spMkLst>
            <pc:docMk/>
            <pc:sldMk cId="4011903018" sldId="294"/>
            <ac:spMk id="3" creationId="{E7FD6666-E9DF-8B14-0004-0B4C83E1817F}"/>
          </ac:spMkLst>
        </pc:spChg>
      </pc:sldChg>
      <pc:sldChg chg="delSp modSp">
        <pc:chgData name="alisdair.m@gmail.com" userId="S::urn:spo:guest#alisdair.m@gmail.com::" providerId="AD" clId="Web-{AFEDD798-F471-48E5-C21C-1709E648D64C}" dt="2024-07-09T09:52:34.947" v="176" actId="1076"/>
        <pc:sldMkLst>
          <pc:docMk/>
          <pc:sldMk cId="477470273" sldId="295"/>
        </pc:sldMkLst>
        <pc:spChg chg="del">
          <ac:chgData name="alisdair.m@gmail.com" userId="S::urn:spo:guest#alisdair.m@gmail.com::" providerId="AD" clId="Web-{AFEDD798-F471-48E5-C21C-1709E648D64C}" dt="2024-07-09T09:52:30.041" v="174"/>
          <ac:spMkLst>
            <pc:docMk/>
            <pc:sldMk cId="477470273" sldId="295"/>
            <ac:spMk id="3" creationId="{E7FD6666-E9DF-8B14-0004-0B4C83E1817F}"/>
          </ac:spMkLst>
        </pc:spChg>
        <pc:picChg chg="mod">
          <ac:chgData name="alisdair.m@gmail.com" userId="S::urn:spo:guest#alisdair.m@gmail.com::" providerId="AD" clId="Web-{AFEDD798-F471-48E5-C21C-1709E648D64C}" dt="2024-07-09T09:52:34.932" v="175" actId="1076"/>
          <ac:picMkLst>
            <pc:docMk/>
            <pc:sldMk cId="477470273" sldId="295"/>
            <ac:picMk id="4" creationId="{DB9520A5-ADB0-BC1F-2948-365033C5B6EB}"/>
          </ac:picMkLst>
        </pc:picChg>
        <pc:picChg chg="mod">
          <ac:chgData name="alisdair.m@gmail.com" userId="S::urn:spo:guest#alisdair.m@gmail.com::" providerId="AD" clId="Web-{AFEDD798-F471-48E5-C21C-1709E648D64C}" dt="2024-07-09T09:52:34.947" v="176" actId="1076"/>
          <ac:picMkLst>
            <pc:docMk/>
            <pc:sldMk cId="477470273" sldId="295"/>
            <ac:picMk id="9" creationId="{336BEF68-9012-E618-E8BD-4F680216FDDE}"/>
          </ac:picMkLst>
        </pc:picChg>
      </pc:sldChg>
      <pc:sldChg chg="delSp modSp">
        <pc:chgData name="alisdair.m@gmail.com" userId="S::urn:spo:guest#alisdair.m@gmail.com::" providerId="AD" clId="Web-{AFEDD798-F471-48E5-C21C-1709E648D64C}" dt="2024-07-09T09:53:35.452" v="200" actId="14100"/>
        <pc:sldMkLst>
          <pc:docMk/>
          <pc:sldMk cId="1619037706" sldId="296"/>
        </pc:sldMkLst>
        <pc:spChg chg="del">
          <ac:chgData name="alisdair.m@gmail.com" userId="S::urn:spo:guest#alisdair.m@gmail.com::" providerId="AD" clId="Web-{AFEDD798-F471-48E5-C21C-1709E648D64C}" dt="2024-07-09T09:53:32.217" v="199"/>
          <ac:spMkLst>
            <pc:docMk/>
            <pc:sldMk cId="1619037706" sldId="296"/>
            <ac:spMk id="3" creationId="{E7FD6666-E9DF-8B14-0004-0B4C83E1817F}"/>
          </ac:spMkLst>
        </pc:spChg>
        <pc:picChg chg="mod">
          <ac:chgData name="alisdair.m@gmail.com" userId="S::urn:spo:guest#alisdair.m@gmail.com::" providerId="AD" clId="Web-{AFEDD798-F471-48E5-C21C-1709E648D64C}" dt="2024-07-09T09:53:35.452" v="200" actId="14100"/>
          <ac:picMkLst>
            <pc:docMk/>
            <pc:sldMk cId="1619037706" sldId="296"/>
            <ac:picMk id="11" creationId="{84F94671-8C25-EF23-97CA-9F3D0FC6D6F1}"/>
          </ac:picMkLst>
        </pc:picChg>
      </pc:sldChg>
    </pc:docChg>
  </pc:docChgLst>
  <pc:docChgLst>
    <pc:chgData name="alisdair.m@gmail.com" userId="S::urn:spo:guest#alisdair.m@gmail.com::" providerId="AD" clId="Web-{EEBDBFC2-B90F-8840-7599-878B66DEC3DC}"/>
    <pc:docChg chg="modSld">
      <pc:chgData name="alisdair.m@gmail.com" userId="S::urn:spo:guest#alisdair.m@gmail.com::" providerId="AD" clId="Web-{EEBDBFC2-B90F-8840-7599-878B66DEC3DC}" dt="2024-07-11T10:49:46.376" v="1" actId="20577"/>
      <pc:docMkLst>
        <pc:docMk/>
      </pc:docMkLst>
      <pc:sldChg chg="modSp">
        <pc:chgData name="alisdair.m@gmail.com" userId="S::urn:spo:guest#alisdair.m@gmail.com::" providerId="AD" clId="Web-{EEBDBFC2-B90F-8840-7599-878B66DEC3DC}" dt="2024-07-11T10:49:46.376" v="1" actId="20577"/>
        <pc:sldMkLst>
          <pc:docMk/>
          <pc:sldMk cId="0" sldId="256"/>
        </pc:sldMkLst>
        <pc:spChg chg="mod">
          <ac:chgData name="alisdair.m@gmail.com" userId="S::urn:spo:guest#alisdair.m@gmail.com::" providerId="AD" clId="Web-{EEBDBFC2-B90F-8840-7599-878B66DEC3DC}" dt="2024-07-11T10:49:46.376" v="1" actId="20577"/>
          <ac:spMkLst>
            <pc:docMk/>
            <pc:sldMk cId="0" sldId="256"/>
            <ac:spMk id="40" creationId="{00000000-0000-0000-0000-000000000000}"/>
          </ac:spMkLst>
        </pc:spChg>
      </pc:sldChg>
    </pc:docChg>
  </pc:docChgLst>
  <pc:docChgLst>
    <pc:chgData name="lauraellenkennedy@outlook.com" userId="S::urn:spo:guest#lauraellenkennedy@outlook.com::" providerId="AD" clId="Web-{C5527F38-6B8B-FE00-AC46-4588FD44E8DD}"/>
    <pc:docChg chg="modSld">
      <pc:chgData name="lauraellenkennedy@outlook.com" userId="S::urn:spo:guest#lauraellenkennedy@outlook.com::" providerId="AD" clId="Web-{C5527F38-6B8B-FE00-AC46-4588FD44E8DD}" dt="2024-07-09T08:33:07.213" v="5" actId="1076"/>
      <pc:docMkLst>
        <pc:docMk/>
      </pc:docMkLst>
      <pc:sldChg chg="delSp modSp">
        <pc:chgData name="lauraellenkennedy@outlook.com" userId="S::urn:spo:guest#lauraellenkennedy@outlook.com::" providerId="AD" clId="Web-{C5527F38-6B8B-FE00-AC46-4588FD44E8DD}" dt="2024-07-09T08:33:07.213" v="5" actId="1076"/>
        <pc:sldMkLst>
          <pc:docMk/>
          <pc:sldMk cId="3397092538" sldId="276"/>
        </pc:sldMkLst>
        <pc:spChg chg="del">
          <ac:chgData name="lauraellenkennedy@outlook.com" userId="S::urn:spo:guest#lauraellenkennedy@outlook.com::" providerId="AD" clId="Web-{C5527F38-6B8B-FE00-AC46-4588FD44E8DD}" dt="2024-07-09T08:32:29.650" v="1"/>
          <ac:spMkLst>
            <pc:docMk/>
            <pc:sldMk cId="3397092538" sldId="276"/>
            <ac:spMk id="7" creationId="{3AC9939B-505F-B430-6790-B5F5A194D163}"/>
          </ac:spMkLst>
        </pc:spChg>
        <pc:spChg chg="del">
          <ac:chgData name="lauraellenkennedy@outlook.com" userId="S::urn:spo:guest#lauraellenkennedy@outlook.com::" providerId="AD" clId="Web-{C5527F38-6B8B-FE00-AC46-4588FD44E8DD}" dt="2024-07-09T08:32:24.056" v="0"/>
          <ac:spMkLst>
            <pc:docMk/>
            <pc:sldMk cId="3397092538" sldId="276"/>
            <ac:spMk id="12" creationId="{4A21E3D2-D3F2-DF82-3E69-247AF4794A37}"/>
          </ac:spMkLst>
        </pc:spChg>
        <pc:spChg chg="mod">
          <ac:chgData name="lauraellenkennedy@outlook.com" userId="S::urn:spo:guest#lauraellenkennedy@outlook.com::" providerId="AD" clId="Web-{C5527F38-6B8B-FE00-AC46-4588FD44E8DD}" dt="2024-07-09T08:33:07.213" v="5" actId="1076"/>
          <ac:spMkLst>
            <pc:docMk/>
            <pc:sldMk cId="3397092538" sldId="276"/>
            <ac:spMk id="20" creationId="{99410608-CCA1-F2C9-DDF2-2D9B334327F8}"/>
          </ac:spMkLst>
        </pc:spChg>
      </pc:sldChg>
    </pc:docChg>
  </pc:docChgLst>
  <pc:docChgLst>
    <pc:chgData name="alisdair.m@gmail.com" userId="S::urn:spo:guest#alisdair.m@gmail.com::" providerId="AD" clId="Web-{5B396F17-68C7-EA4A-58C9-ACF02A77A365}"/>
    <pc:docChg chg="modSld">
      <pc:chgData name="alisdair.m@gmail.com" userId="S::urn:spo:guest#alisdair.m@gmail.com::" providerId="AD" clId="Web-{5B396F17-68C7-EA4A-58C9-ACF02A77A365}" dt="2024-07-18T11:02:34.441" v="525"/>
      <pc:docMkLst>
        <pc:docMk/>
      </pc:docMkLst>
      <pc:sldChg chg="addSp delSp modSp">
        <pc:chgData name="alisdair.m@gmail.com" userId="S::urn:spo:guest#alisdair.m@gmail.com::" providerId="AD" clId="Web-{5B396F17-68C7-EA4A-58C9-ACF02A77A365}" dt="2024-07-18T11:02:34.441" v="525"/>
        <pc:sldMkLst>
          <pc:docMk/>
          <pc:sldMk cId="0" sldId="256"/>
        </pc:sldMkLst>
        <pc:spChg chg="mod">
          <ac:chgData name="alisdair.m@gmail.com" userId="S::urn:spo:guest#alisdair.m@gmail.com::" providerId="AD" clId="Web-{5B396F17-68C7-EA4A-58C9-ACF02A77A365}" dt="2024-07-18T10:40:06.511" v="38" actId="1076"/>
          <ac:spMkLst>
            <pc:docMk/>
            <pc:sldMk cId="0" sldId="256"/>
            <ac:spMk id="40" creationId="{00000000-0000-0000-0000-000000000000}"/>
          </ac:spMkLst>
        </pc:spChg>
        <pc:picChg chg="mod modCrop">
          <ac:chgData name="alisdair.m@gmail.com" userId="S::urn:spo:guest#alisdair.m@gmail.com::" providerId="AD" clId="Web-{5B396F17-68C7-EA4A-58C9-ACF02A77A365}" dt="2024-07-18T11:02:34.441" v="525"/>
          <ac:picMkLst>
            <pc:docMk/>
            <pc:sldMk cId="0" sldId="256"/>
            <ac:picMk id="15" creationId="{1A3304CB-3B03-0532-24DB-D661957692FE}"/>
          </ac:picMkLst>
        </pc:picChg>
        <pc:inkChg chg="add del">
          <ac:chgData name="alisdair.m@gmail.com" userId="S::urn:spo:guest#alisdair.m@gmail.com::" providerId="AD" clId="Web-{5B396F17-68C7-EA4A-58C9-ACF02A77A365}" dt="2024-07-18T11:01:58.018" v="517"/>
          <ac:inkMkLst>
            <pc:docMk/>
            <pc:sldMk cId="0" sldId="256"/>
            <ac:inkMk id="2" creationId="{698C8508-A25F-45A6-50D3-B63D09D9E13B}"/>
          </ac:inkMkLst>
        </pc:inkChg>
      </pc:sldChg>
      <pc:sldChg chg="addSp delSp modSp">
        <pc:chgData name="alisdair.m@gmail.com" userId="S::urn:spo:guest#alisdair.m@gmail.com::" providerId="AD" clId="Web-{5B396F17-68C7-EA4A-58C9-ACF02A77A365}" dt="2024-07-18T10:43:13.066" v="142"/>
        <pc:sldMkLst>
          <pc:docMk/>
          <pc:sldMk cId="0" sldId="265"/>
        </pc:sldMkLst>
        <pc:spChg chg="add mod">
          <ac:chgData name="alisdair.m@gmail.com" userId="S::urn:spo:guest#alisdair.m@gmail.com::" providerId="AD" clId="Web-{5B396F17-68C7-EA4A-58C9-ACF02A77A365}" dt="2024-07-18T10:41:54.281" v="84" actId="14100"/>
          <ac:spMkLst>
            <pc:docMk/>
            <pc:sldMk cId="0" sldId="265"/>
            <ac:spMk id="2" creationId="{6358F184-A155-C61F-4AA9-3B696B23BCCD}"/>
          </ac:spMkLst>
        </pc:spChg>
        <pc:spChg chg="del mod">
          <ac:chgData name="alisdair.m@gmail.com" userId="S::urn:spo:guest#alisdair.m@gmail.com::" providerId="AD" clId="Web-{5B396F17-68C7-EA4A-58C9-ACF02A77A365}" dt="2024-07-18T10:43:13.066" v="142"/>
          <ac:spMkLst>
            <pc:docMk/>
            <pc:sldMk cId="0" sldId="265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5B396F17-68C7-EA4A-58C9-ACF02A77A365}" dt="2024-07-18T10:43:13.066" v="141"/>
          <ac:spMkLst>
            <pc:docMk/>
            <pc:sldMk cId="0" sldId="265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5B396F17-68C7-EA4A-58C9-ACF02A77A365}" dt="2024-07-18T10:43:13.066" v="140"/>
          <ac:spMkLst>
            <pc:docMk/>
            <pc:sldMk cId="0" sldId="265"/>
            <ac:spMk id="5" creationId="{545C06F1-4965-C87B-30D8-F81942FA197C}"/>
          </ac:spMkLst>
        </pc:spChg>
        <pc:spChg chg="add">
          <ac:chgData name="alisdair.m@gmail.com" userId="S::urn:spo:guest#alisdair.m@gmail.com::" providerId="AD" clId="Web-{5B396F17-68C7-EA4A-58C9-ACF02A77A365}" dt="2024-07-18T10:41:05.623" v="54"/>
          <ac:spMkLst>
            <pc:docMk/>
            <pc:sldMk cId="0" sldId="265"/>
            <ac:spMk id="6" creationId="{B9B8C321-ABC1-8E67-8CAA-8FD19868B140}"/>
          </ac:spMkLst>
        </pc:spChg>
        <pc:spChg chg="del mod">
          <ac:chgData name="alisdair.m@gmail.com" userId="S::urn:spo:guest#alisdair.m@gmail.com::" providerId="AD" clId="Web-{5B396F17-68C7-EA4A-58C9-ACF02A77A365}" dt="2024-07-18T10:43:13.066" v="139"/>
          <ac:spMkLst>
            <pc:docMk/>
            <pc:sldMk cId="0" sldId="265"/>
            <ac:spMk id="7" creationId="{C0635751-13C4-BF85-AB48-B808FA467F7B}"/>
          </ac:spMkLst>
        </pc:spChg>
        <pc:spChg chg="del mod">
          <ac:chgData name="alisdair.m@gmail.com" userId="S::urn:spo:guest#alisdair.m@gmail.com::" providerId="AD" clId="Web-{5B396F17-68C7-EA4A-58C9-ACF02A77A365}" dt="2024-07-18T10:43:13.066" v="138"/>
          <ac:spMkLst>
            <pc:docMk/>
            <pc:sldMk cId="0" sldId="265"/>
            <ac:spMk id="8" creationId="{1A3C5807-0B31-4D00-F389-832F8D91DEC1}"/>
          </ac:spMkLst>
        </pc:spChg>
        <pc:spChg chg="del mod">
          <ac:chgData name="alisdair.m@gmail.com" userId="S::urn:spo:guest#alisdair.m@gmail.com::" providerId="AD" clId="Web-{5B396F17-68C7-EA4A-58C9-ACF02A77A365}" dt="2024-07-18T10:43:13.066" v="137"/>
          <ac:spMkLst>
            <pc:docMk/>
            <pc:sldMk cId="0" sldId="265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5B396F17-68C7-EA4A-58C9-ACF02A77A365}" dt="2024-07-18T10:43:13.066" v="136"/>
          <ac:spMkLst>
            <pc:docMk/>
            <pc:sldMk cId="0" sldId="265"/>
            <ac:spMk id="10" creationId="{B9B8C321-ABC1-8E67-8CAA-8FD19868B140}"/>
          </ac:spMkLst>
        </pc:spChg>
        <pc:spChg chg="add">
          <ac:chgData name="alisdair.m@gmail.com" userId="S::urn:spo:guest#alisdair.m@gmail.com::" providerId="AD" clId="Web-{5B396F17-68C7-EA4A-58C9-ACF02A77A365}" dt="2024-07-18T10:41:05.623" v="54"/>
          <ac:spMkLst>
            <pc:docMk/>
            <pc:sldMk cId="0" sldId="265"/>
            <ac:spMk id="11" creationId="{8AD7EDE8-AB11-6C1F-75DD-35A7BB1C90C8}"/>
          </ac:spMkLst>
        </pc:spChg>
        <pc:spChg chg="add mod">
          <ac:chgData name="alisdair.m@gmail.com" userId="S::urn:spo:guest#alisdair.m@gmail.com::" providerId="AD" clId="Web-{5B396F17-68C7-EA4A-58C9-ACF02A77A365}" dt="2024-07-18T10:42:11.329" v="87" actId="1076"/>
          <ac:spMkLst>
            <pc:docMk/>
            <pc:sldMk cId="0" sldId="265"/>
            <ac:spMk id="12" creationId="{3477452C-6D6E-35A9-F668-CC2D86751480}"/>
          </ac:spMkLst>
        </pc:spChg>
        <pc:spChg chg="del mod">
          <ac:chgData name="alisdair.m@gmail.com" userId="S::urn:spo:guest#alisdair.m@gmail.com::" providerId="AD" clId="Web-{5B396F17-68C7-EA4A-58C9-ACF02A77A365}" dt="2024-07-18T10:43:13.066" v="135"/>
          <ac:spMkLst>
            <pc:docMk/>
            <pc:sldMk cId="0" sldId="265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5B396F17-68C7-EA4A-58C9-ACF02A77A365}" dt="2024-07-18T10:42:08.001" v="86" actId="1076"/>
          <ac:spMkLst>
            <pc:docMk/>
            <pc:sldMk cId="0" sldId="265"/>
            <ac:spMk id="14" creationId="{C1750223-16DD-0032-9ED3-F4F8E59D1F28}"/>
          </ac:spMkLst>
        </pc:spChg>
        <pc:spChg chg="add del">
          <ac:chgData name="alisdair.m@gmail.com" userId="S::urn:spo:guest#alisdair.m@gmail.com::" providerId="AD" clId="Web-{5B396F17-68C7-EA4A-58C9-ACF02A77A365}" dt="2024-07-18T10:41:40.218" v="82"/>
          <ac:spMkLst>
            <pc:docMk/>
            <pc:sldMk cId="0" sldId="265"/>
            <ac:spMk id="15" creationId="{CBB9D317-1CBC-89C0-799E-9771418A208E}"/>
          </ac:spMkLst>
        </pc:spChg>
        <pc:spChg chg="add mod">
          <ac:chgData name="alisdair.m@gmail.com" userId="S::urn:spo:guest#alisdair.m@gmail.com::" providerId="AD" clId="Web-{5B396F17-68C7-EA4A-58C9-ACF02A77A365}" dt="2024-07-18T10:42:20.470" v="89" actId="20577"/>
          <ac:spMkLst>
            <pc:docMk/>
            <pc:sldMk cId="0" sldId="265"/>
            <ac:spMk id="16" creationId="{020289E3-8861-F0A1-D2BA-9ADC5A374BD4}"/>
          </ac:spMkLst>
        </pc:spChg>
        <pc:spChg chg="add mod">
          <ac:chgData name="alisdair.m@gmail.com" userId="S::urn:spo:guest#alisdair.m@gmail.com::" providerId="AD" clId="Web-{5B396F17-68C7-EA4A-58C9-ACF02A77A365}" dt="2024-07-18T10:42:58.596" v="124" actId="14100"/>
          <ac:spMkLst>
            <pc:docMk/>
            <pc:sldMk cId="0" sldId="265"/>
            <ac:spMk id="17" creationId="{F37A31D0-29FD-752C-D9B0-5039442290E3}"/>
          </ac:spMkLst>
        </pc:spChg>
        <pc:spChg chg="add mod">
          <ac:chgData name="alisdair.m@gmail.com" userId="S::urn:spo:guest#alisdair.m@gmail.com::" providerId="AD" clId="Web-{5B396F17-68C7-EA4A-58C9-ACF02A77A365}" dt="2024-07-18T10:42:53.893" v="123" actId="14100"/>
          <ac:spMkLst>
            <pc:docMk/>
            <pc:sldMk cId="0" sldId="265"/>
            <ac:spMk id="18" creationId="{2AB8370D-AF5B-C971-9A44-67B7F8277C16}"/>
          </ac:spMkLst>
        </pc:spChg>
        <pc:spChg chg="add del mod">
          <ac:chgData name="alisdair.m@gmail.com" userId="S::urn:spo:guest#alisdair.m@gmail.com::" providerId="AD" clId="Web-{5B396F17-68C7-EA4A-58C9-ACF02A77A365}" dt="2024-07-18T10:42:48.143" v="122"/>
          <ac:spMkLst>
            <pc:docMk/>
            <pc:sldMk cId="0" sldId="265"/>
            <ac:spMk id="19" creationId="{1E691031-94FB-AD11-D78C-CFA03350F444}"/>
          </ac:spMkLst>
        </pc:spChg>
        <pc:spChg chg="add mod">
          <ac:chgData name="alisdair.m@gmail.com" userId="S::urn:spo:guest#alisdair.m@gmail.com::" providerId="AD" clId="Web-{5B396F17-68C7-EA4A-58C9-ACF02A77A365}" dt="2024-07-18T10:42:47.440" v="121" actId="20577"/>
          <ac:spMkLst>
            <pc:docMk/>
            <pc:sldMk cId="0" sldId="265"/>
            <ac:spMk id="20" creationId="{5004E3BB-5358-4DAF-F323-8FA10E8FE302}"/>
          </ac:spMkLst>
        </pc:spChg>
        <pc:picChg chg="mod">
          <ac:chgData name="alisdair.m@gmail.com" userId="S::urn:spo:guest#alisdair.m@gmail.com::" providerId="AD" clId="Web-{5B396F17-68C7-EA4A-58C9-ACF02A77A365}" dt="2024-07-18T10:43:02.675" v="126" actId="1076"/>
          <ac:picMkLst>
            <pc:docMk/>
            <pc:sldMk cId="0" sldId="265"/>
            <ac:picMk id="239" creationId="{00000000-0000-0000-0000-000000000000}"/>
          </ac:picMkLst>
        </pc:picChg>
      </pc:sldChg>
      <pc:sldChg chg="delSp modSp">
        <pc:chgData name="alisdair.m@gmail.com" userId="S::urn:spo:guest#alisdair.m@gmail.com::" providerId="AD" clId="Web-{5B396F17-68C7-EA4A-58C9-ACF02A77A365}" dt="2024-07-18T10:40:42.560" v="45"/>
        <pc:sldMkLst>
          <pc:docMk/>
          <pc:sldMk cId="781844778" sldId="274"/>
        </pc:sldMkLst>
        <pc:spChg chg="del mod">
          <ac:chgData name="alisdair.m@gmail.com" userId="S::urn:spo:guest#alisdair.m@gmail.com::" providerId="AD" clId="Web-{5B396F17-68C7-EA4A-58C9-ACF02A77A365}" dt="2024-07-18T10:40:42.560" v="45"/>
          <ac:spMkLst>
            <pc:docMk/>
            <pc:sldMk cId="781844778" sldId="274"/>
            <ac:spMk id="10" creationId="{A968473F-22CB-C013-5EFB-04AFF446CE04}"/>
          </ac:spMkLst>
        </pc:spChg>
        <pc:spChg chg="mod">
          <ac:chgData name="alisdair.m@gmail.com" userId="S::urn:spo:guest#alisdair.m@gmail.com::" providerId="AD" clId="Web-{5B396F17-68C7-EA4A-58C9-ACF02A77A365}" dt="2024-07-18T10:40:35.497" v="43" actId="1076"/>
          <ac:spMkLst>
            <pc:docMk/>
            <pc:sldMk cId="781844778" sldId="274"/>
            <ac:spMk id="42" creationId="{00000000-0000-0000-0000-000000000000}"/>
          </ac:spMkLst>
        </pc:spChg>
      </pc:sldChg>
      <pc:sldChg chg="addSp delSp modSp">
        <pc:chgData name="alisdair.m@gmail.com" userId="S::urn:spo:guest#alisdair.m@gmail.com::" providerId="AD" clId="Web-{5B396F17-68C7-EA4A-58C9-ACF02A77A365}" dt="2024-07-18T10:56:44.099" v="382"/>
        <pc:sldMkLst>
          <pc:docMk/>
          <pc:sldMk cId="1135859490" sldId="275"/>
        </pc:sldMkLst>
        <pc:spChg chg="del mod">
          <ac:chgData name="alisdair.m@gmail.com" userId="S::urn:spo:guest#alisdair.m@gmail.com::" providerId="AD" clId="Web-{5B396F17-68C7-EA4A-58C9-ACF02A77A365}" dt="2024-07-18T10:43:39.192" v="150"/>
          <ac:spMkLst>
            <pc:docMk/>
            <pc:sldMk cId="1135859490" sldId="275"/>
            <ac:spMk id="2" creationId="{3FC57F78-3357-8BFA-25DF-3D40C4BE66E6}"/>
          </ac:spMkLst>
        </pc:spChg>
        <pc:spChg chg="add mod">
          <ac:chgData name="alisdair.m@gmail.com" userId="S::urn:spo:guest#alisdair.m@gmail.com::" providerId="AD" clId="Web-{5B396F17-68C7-EA4A-58C9-ACF02A77A365}" dt="2024-07-18T10:43:56.458" v="170" actId="14100"/>
          <ac:spMkLst>
            <pc:docMk/>
            <pc:sldMk cId="1135859490" sldId="275"/>
            <ac:spMk id="5" creationId="{CE79F51F-3B0E-8675-0048-1D5F9788008B}"/>
          </ac:spMkLst>
        </pc:spChg>
        <pc:spChg chg="del mod">
          <ac:chgData name="alisdair.m@gmail.com" userId="S::urn:spo:guest#alisdair.m@gmail.com::" providerId="AD" clId="Web-{5B396F17-68C7-EA4A-58C9-ACF02A77A365}" dt="2024-07-18T10:43:39.192" v="147"/>
          <ac:spMkLst>
            <pc:docMk/>
            <pc:sldMk cId="1135859490" sldId="275"/>
            <ac:spMk id="7" creationId="{3AC9939B-505F-B430-6790-B5F5A194D163}"/>
          </ac:spMkLst>
        </pc:spChg>
        <pc:spChg chg="add">
          <ac:chgData name="alisdair.m@gmail.com" userId="S::urn:spo:guest#alisdair.m@gmail.com::" providerId="AD" clId="Web-{5B396F17-68C7-EA4A-58C9-ACF02A77A365}" dt="2024-07-18T10:43:39.661" v="152"/>
          <ac:spMkLst>
            <pc:docMk/>
            <pc:sldMk cId="1135859490" sldId="275"/>
            <ac:spMk id="8" creationId="{AEC49A47-0C93-4F79-8567-92EFBBFD7D2C}"/>
          </ac:spMkLst>
        </pc:spChg>
        <pc:spChg chg="del mod">
          <ac:chgData name="alisdair.m@gmail.com" userId="S::urn:spo:guest#alisdair.m@gmail.com::" providerId="AD" clId="Web-{5B396F17-68C7-EA4A-58C9-ACF02A77A365}" dt="2024-07-18T10:43:39.192" v="149"/>
          <ac:spMkLst>
            <pc:docMk/>
            <pc:sldMk cId="1135859490" sldId="275"/>
            <ac:spMk id="9" creationId="{929896C5-FB25-FB3E-69C2-AD488BB48FA0}"/>
          </ac:spMkLst>
        </pc:spChg>
        <pc:spChg chg="add mod">
          <ac:chgData name="alisdair.m@gmail.com" userId="S::urn:spo:guest#alisdair.m@gmail.com::" providerId="AD" clId="Web-{5B396F17-68C7-EA4A-58C9-ACF02A77A365}" dt="2024-07-18T10:43:42.629" v="160" actId="20577"/>
          <ac:spMkLst>
            <pc:docMk/>
            <pc:sldMk cId="1135859490" sldId="275"/>
            <ac:spMk id="11" creationId="{1F2E594A-6CD1-1A31-83A8-66741E1E0267}"/>
          </ac:spMkLst>
        </pc:spChg>
        <pc:spChg chg="add mod">
          <ac:chgData name="alisdair.m@gmail.com" userId="S::urn:spo:guest#alisdair.m@gmail.com::" providerId="AD" clId="Web-{5B396F17-68C7-EA4A-58C9-ACF02A77A365}" dt="2024-07-18T10:44:01.443" v="171" actId="14100"/>
          <ac:spMkLst>
            <pc:docMk/>
            <pc:sldMk cId="1135859490" sldId="275"/>
            <ac:spMk id="13" creationId="{1977B84E-E98F-C802-4D43-2C8CBBCCC3FB}"/>
          </ac:spMkLst>
        </pc:spChg>
        <pc:spChg chg="add mod">
          <ac:chgData name="alisdair.m@gmail.com" userId="S::urn:spo:guest#alisdair.m@gmail.com::" providerId="AD" clId="Web-{5B396F17-68C7-EA4A-58C9-ACF02A77A365}" dt="2024-07-18T10:44:06.037" v="172" actId="14100"/>
          <ac:spMkLst>
            <pc:docMk/>
            <pc:sldMk cId="1135859490" sldId="275"/>
            <ac:spMk id="15" creationId="{C974ADA6-471C-4A98-FBBB-BD2156DB3BB9}"/>
          </ac:spMkLst>
        </pc:spChg>
        <pc:spChg chg="add mod">
          <ac:chgData name="alisdair.m@gmail.com" userId="S::urn:spo:guest#alisdair.m@gmail.com::" providerId="AD" clId="Web-{5B396F17-68C7-EA4A-58C9-ACF02A77A365}" dt="2024-07-18T10:43:47.364" v="166" actId="20577"/>
          <ac:spMkLst>
            <pc:docMk/>
            <pc:sldMk cId="1135859490" sldId="275"/>
            <ac:spMk id="17" creationId="{479F1F76-5A68-791B-BED4-4F26A5AEEB68}"/>
          </ac:spMkLst>
        </pc:spChg>
        <pc:spChg chg="add del">
          <ac:chgData name="alisdair.m@gmail.com" userId="S::urn:spo:guest#alisdair.m@gmail.com::" providerId="AD" clId="Web-{5B396F17-68C7-EA4A-58C9-ACF02A77A365}" dt="2024-07-18T10:43:52.364" v="169"/>
          <ac:spMkLst>
            <pc:docMk/>
            <pc:sldMk cId="1135859490" sldId="275"/>
            <ac:spMk id="19" creationId="{1BCC9A95-D544-3F70-598C-98205B0BC247}"/>
          </ac:spMkLst>
        </pc:spChg>
        <pc:spChg chg="add del">
          <ac:chgData name="alisdair.m@gmail.com" userId="S::urn:spo:guest#alisdair.m@gmail.com::" providerId="AD" clId="Web-{5B396F17-68C7-EA4A-58C9-ACF02A77A365}" dt="2024-07-18T10:43:52.364" v="168"/>
          <ac:spMkLst>
            <pc:docMk/>
            <pc:sldMk cId="1135859490" sldId="275"/>
            <ac:spMk id="21" creationId="{CE09078A-3B8E-B26E-3B78-6648609446FD}"/>
          </ac:spMkLst>
        </pc:spChg>
        <pc:spChg chg="add del">
          <ac:chgData name="alisdair.m@gmail.com" userId="S::urn:spo:guest#alisdair.m@gmail.com::" providerId="AD" clId="Web-{5B396F17-68C7-EA4A-58C9-ACF02A77A365}" dt="2024-07-18T10:43:52.364" v="167"/>
          <ac:spMkLst>
            <pc:docMk/>
            <pc:sldMk cId="1135859490" sldId="275"/>
            <ac:spMk id="23" creationId="{FA1E2865-3F8B-C82C-7248-93AA2EDC9499}"/>
          </ac:spMkLst>
        </pc:spChg>
        <pc:spChg chg="del mod">
          <ac:chgData name="alisdair.m@gmail.com" userId="S::urn:spo:guest#alisdair.m@gmail.com::" providerId="AD" clId="Web-{5B396F17-68C7-EA4A-58C9-ACF02A77A365}" dt="2024-07-18T10:43:39.192" v="148"/>
          <ac:spMkLst>
            <pc:docMk/>
            <pc:sldMk cId="1135859490" sldId="275"/>
            <ac:spMk id="40" creationId="{00000000-0000-0000-0000-000000000000}"/>
          </ac:spMkLst>
        </pc:spChg>
        <pc:picChg chg="mod ord">
          <ac:chgData name="alisdair.m@gmail.com" userId="S::urn:spo:guest#alisdair.m@gmail.com::" providerId="AD" clId="Web-{5B396F17-68C7-EA4A-58C9-ACF02A77A365}" dt="2024-07-18T10:44:15.396" v="174" actId="1076"/>
          <ac:picMkLst>
            <pc:docMk/>
            <pc:sldMk cId="1135859490" sldId="275"/>
            <ac:picMk id="4" creationId="{17E32FB4-4FD7-6BF0-265D-68304966CAC8}"/>
          </ac:picMkLst>
        </pc:picChg>
        <pc:inkChg chg="add del">
          <ac:chgData name="alisdair.m@gmail.com" userId="S::urn:spo:guest#alisdair.m@gmail.com::" providerId="AD" clId="Web-{5B396F17-68C7-EA4A-58C9-ACF02A77A365}" dt="2024-07-18T10:56:44.099" v="382"/>
          <ac:inkMkLst>
            <pc:docMk/>
            <pc:sldMk cId="1135859490" sldId="275"/>
            <ac:inkMk id="24" creationId="{8843BA12-2C00-302F-5F7A-DC6DF9DA056E}"/>
          </ac:inkMkLst>
        </pc:inkChg>
      </pc:sldChg>
      <pc:sldChg chg="modSp">
        <pc:chgData name="alisdair.m@gmail.com" userId="S::urn:spo:guest#alisdair.m@gmail.com::" providerId="AD" clId="Web-{5B396F17-68C7-EA4A-58C9-ACF02A77A365}" dt="2024-07-18T10:44:39.319" v="179" actId="20577"/>
        <pc:sldMkLst>
          <pc:docMk/>
          <pc:sldMk cId="3397092538" sldId="276"/>
        </pc:sldMkLst>
        <pc:spChg chg="mod">
          <ac:chgData name="alisdair.m@gmail.com" userId="S::urn:spo:guest#alisdair.m@gmail.com::" providerId="AD" clId="Web-{5B396F17-68C7-EA4A-58C9-ACF02A77A365}" dt="2024-07-18T10:44:35.772" v="178" actId="14100"/>
          <ac:spMkLst>
            <pc:docMk/>
            <pc:sldMk cId="3397092538" sldId="276"/>
            <ac:spMk id="14" creationId="{DDD48661-9DA8-0635-DCB5-3FB32082E54D}"/>
          </ac:spMkLst>
        </pc:spChg>
        <pc:spChg chg="mod">
          <ac:chgData name="alisdair.m@gmail.com" userId="S::urn:spo:guest#alisdair.m@gmail.com::" providerId="AD" clId="Web-{5B396F17-68C7-EA4A-58C9-ACF02A77A365}" dt="2024-07-18T10:44:39.319" v="179" actId="20577"/>
          <ac:spMkLst>
            <pc:docMk/>
            <pc:sldMk cId="3397092538" sldId="276"/>
            <ac:spMk id="15" creationId="{E5B18B5D-E4E2-5296-E093-66092A3B709C}"/>
          </ac:spMkLst>
        </pc:spChg>
      </pc:sldChg>
      <pc:sldChg chg="addSp delSp modSp">
        <pc:chgData name="alisdair.m@gmail.com" userId="S::urn:spo:guest#alisdair.m@gmail.com::" providerId="AD" clId="Web-{5B396F17-68C7-EA4A-58C9-ACF02A77A365}" dt="2024-07-18T10:50:04.879" v="288" actId="1076"/>
        <pc:sldMkLst>
          <pc:docMk/>
          <pc:sldMk cId="3541150297" sldId="277"/>
        </pc:sldMkLst>
        <pc:spChg chg="add">
          <ac:chgData name="alisdair.m@gmail.com" userId="S::urn:spo:guest#alisdair.m@gmail.com::" providerId="AD" clId="Web-{5B396F17-68C7-EA4A-58C9-ACF02A77A365}" dt="2024-07-18T10:45:28.915" v="191"/>
          <ac:spMkLst>
            <pc:docMk/>
            <pc:sldMk cId="3541150297" sldId="277"/>
            <ac:spMk id="4" creationId="{09D802DD-1E06-7670-A513-140C99B25C6E}"/>
          </ac:spMkLst>
        </pc:spChg>
        <pc:spChg chg="mod">
          <ac:chgData name="alisdair.m@gmail.com" userId="S::urn:spo:guest#alisdair.m@gmail.com::" providerId="AD" clId="Web-{5B396F17-68C7-EA4A-58C9-ACF02A77A365}" dt="2024-07-18T10:50:04.879" v="288" actId="1076"/>
          <ac:spMkLst>
            <pc:docMk/>
            <pc:sldMk cId="3541150297" sldId="277"/>
            <ac:spMk id="5" creationId="{DB8674C5-00E7-17BA-3F38-8223A0A3FC73}"/>
          </ac:spMkLst>
        </pc:spChg>
        <pc:spChg chg="add">
          <ac:chgData name="alisdair.m@gmail.com" userId="S::urn:spo:guest#alisdair.m@gmail.com::" providerId="AD" clId="Web-{5B396F17-68C7-EA4A-58C9-ACF02A77A365}" dt="2024-07-18T10:45:28.931" v="192"/>
          <ac:spMkLst>
            <pc:docMk/>
            <pc:sldMk cId="3541150297" sldId="277"/>
            <ac:spMk id="7" creationId="{A6D32A14-B7F3-4907-F1CC-69DC31F013CF}"/>
          </ac:spMkLst>
        </pc:spChg>
        <pc:spChg chg="del">
          <ac:chgData name="alisdair.m@gmail.com" userId="S::urn:spo:guest#alisdair.m@gmail.com::" providerId="AD" clId="Web-{5B396F17-68C7-EA4A-58C9-ACF02A77A365}" dt="2024-07-18T10:45:28.321" v="190"/>
          <ac:spMkLst>
            <pc:docMk/>
            <pc:sldMk cId="3541150297" sldId="277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5:28.321" v="189"/>
          <ac:spMkLst>
            <pc:docMk/>
            <pc:sldMk cId="3541150297" sldId="277"/>
            <ac:spMk id="15" creationId="{E5B18B5D-E4E2-5296-E093-66092A3B709C}"/>
          </ac:spMkLst>
        </pc:spChg>
        <pc:inkChg chg="add del">
          <ac:chgData name="alisdair.m@gmail.com" userId="S::urn:spo:guest#alisdair.m@gmail.com::" providerId="AD" clId="Web-{5B396F17-68C7-EA4A-58C9-ACF02A77A365}" dt="2024-07-18T10:45:28.306" v="188"/>
          <ac:inkMkLst>
            <pc:docMk/>
            <pc:sldMk cId="3541150297" sldId="277"/>
            <ac:inkMk id="2" creationId="{93387C5C-489C-4A83-87D5-7528FE7FDCB4}"/>
          </ac:inkMkLst>
        </pc:inkChg>
      </pc:sldChg>
      <pc:sldChg chg="addSp delSp modSp">
        <pc:chgData name="alisdair.m@gmail.com" userId="S::urn:spo:guest#alisdair.m@gmail.com::" providerId="AD" clId="Web-{5B396F17-68C7-EA4A-58C9-ACF02A77A365}" dt="2024-07-18T10:50:21.177" v="290" actId="1076"/>
        <pc:sldMkLst>
          <pc:docMk/>
          <pc:sldMk cId="933622236" sldId="278"/>
        </pc:sldMkLst>
        <pc:spChg chg="mod">
          <ac:chgData name="alisdair.m@gmail.com" userId="S::urn:spo:guest#alisdair.m@gmail.com::" providerId="AD" clId="Web-{5B396F17-68C7-EA4A-58C9-ACF02A77A365}" dt="2024-07-18T10:50:21.177" v="290" actId="1076"/>
          <ac:spMkLst>
            <pc:docMk/>
            <pc:sldMk cId="933622236" sldId="278"/>
            <ac:spMk id="3" creationId="{5287F957-65A4-8388-93AC-3BCADA6BB85A}"/>
          </ac:spMkLst>
        </pc:spChg>
        <pc:spChg chg="add">
          <ac:chgData name="alisdair.m@gmail.com" userId="S::urn:spo:guest#alisdair.m@gmail.com::" providerId="AD" clId="Web-{5B396F17-68C7-EA4A-58C9-ACF02A77A365}" dt="2024-07-18T10:45:37.400" v="199"/>
          <ac:spMkLst>
            <pc:docMk/>
            <pc:sldMk cId="933622236" sldId="278"/>
            <ac:spMk id="4" creationId="{2F4D4AAA-F287-A7F0-84BB-99B1B1FA4ED8}"/>
          </ac:spMkLst>
        </pc:spChg>
        <pc:spChg chg="add">
          <ac:chgData name="alisdair.m@gmail.com" userId="S::urn:spo:guest#alisdair.m@gmail.com::" providerId="AD" clId="Web-{5B396F17-68C7-EA4A-58C9-ACF02A77A365}" dt="2024-07-18T10:45:37.400" v="200"/>
          <ac:spMkLst>
            <pc:docMk/>
            <pc:sldMk cId="933622236" sldId="278"/>
            <ac:spMk id="6" creationId="{50D569FA-5118-C153-EBEC-65D3EF38D358}"/>
          </ac:spMkLst>
        </pc:spChg>
        <pc:spChg chg="del">
          <ac:chgData name="alisdair.m@gmail.com" userId="S::urn:spo:guest#alisdair.m@gmail.com::" providerId="AD" clId="Web-{5B396F17-68C7-EA4A-58C9-ACF02A77A365}" dt="2024-07-18T10:45:37.212" v="198"/>
          <ac:spMkLst>
            <pc:docMk/>
            <pc:sldMk cId="933622236" sldId="278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5:37.212" v="197"/>
          <ac:spMkLst>
            <pc:docMk/>
            <pc:sldMk cId="933622236" sldId="278"/>
            <ac:spMk id="15" creationId="{E5B18B5D-E4E2-5296-E093-66092A3B709C}"/>
          </ac:spMkLst>
        </pc:spChg>
      </pc:sldChg>
      <pc:sldChg chg="addSp delSp modSp">
        <pc:chgData name="alisdair.m@gmail.com" userId="S::urn:spo:guest#alisdair.m@gmail.com::" providerId="AD" clId="Web-{5B396F17-68C7-EA4A-58C9-ACF02A77A365}" dt="2024-07-18T10:51:08.898" v="301" actId="1076"/>
        <pc:sldMkLst>
          <pc:docMk/>
          <pc:sldMk cId="3263688674" sldId="279"/>
        </pc:sldMkLst>
        <pc:spChg chg="mod">
          <ac:chgData name="alisdair.m@gmail.com" userId="S::urn:spo:guest#alisdair.m@gmail.com::" providerId="AD" clId="Web-{5B396F17-68C7-EA4A-58C9-ACF02A77A365}" dt="2024-07-18T10:51:08.898" v="301" actId="1076"/>
          <ac:spMkLst>
            <pc:docMk/>
            <pc:sldMk cId="3263688674" sldId="279"/>
            <ac:spMk id="3" creationId="{E7FD6666-E9DF-8B14-0004-0B4C83E1817F}"/>
          </ac:spMkLst>
        </pc:spChg>
        <pc:spChg chg="add">
          <ac:chgData name="alisdair.m@gmail.com" userId="S::urn:spo:guest#alisdair.m@gmail.com::" providerId="AD" clId="Web-{5B396F17-68C7-EA4A-58C9-ACF02A77A365}" dt="2024-07-18T10:45:46.884" v="207"/>
          <ac:spMkLst>
            <pc:docMk/>
            <pc:sldMk cId="3263688674" sldId="279"/>
            <ac:spMk id="4" creationId="{5EFC964A-D370-4EA2-3E29-07F8FD12D829}"/>
          </ac:spMkLst>
        </pc:spChg>
        <pc:spChg chg="add">
          <ac:chgData name="alisdair.m@gmail.com" userId="S::urn:spo:guest#alisdair.m@gmail.com::" providerId="AD" clId="Web-{5B396F17-68C7-EA4A-58C9-ACF02A77A365}" dt="2024-07-18T10:45:46.900" v="208"/>
          <ac:spMkLst>
            <pc:docMk/>
            <pc:sldMk cId="3263688674" sldId="279"/>
            <ac:spMk id="6" creationId="{94A35DE6-AF36-1FF7-BCDF-B6ABDEAFFA4D}"/>
          </ac:spMkLst>
        </pc:spChg>
        <pc:spChg chg="del">
          <ac:chgData name="alisdair.m@gmail.com" userId="S::urn:spo:guest#alisdair.m@gmail.com::" providerId="AD" clId="Web-{5B396F17-68C7-EA4A-58C9-ACF02A77A365}" dt="2024-07-18T10:45:46.681" v="206"/>
          <ac:spMkLst>
            <pc:docMk/>
            <pc:sldMk cId="3263688674" sldId="279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5:46.681" v="205"/>
          <ac:spMkLst>
            <pc:docMk/>
            <pc:sldMk cId="3263688674" sldId="279"/>
            <ac:spMk id="15" creationId="{E5B18B5D-E4E2-5296-E093-66092A3B709C}"/>
          </ac:spMkLst>
        </pc:spChg>
      </pc:sldChg>
      <pc:sldChg chg="addSp delSp">
        <pc:chgData name="alisdair.m@gmail.com" userId="S::urn:spo:guest#alisdair.m@gmail.com::" providerId="AD" clId="Web-{5B396F17-68C7-EA4A-58C9-ACF02A77A365}" dt="2024-07-18T10:45:56.432" v="216"/>
        <pc:sldMkLst>
          <pc:docMk/>
          <pc:sldMk cId="93481291" sldId="280"/>
        </pc:sldMkLst>
        <pc:spChg chg="add">
          <ac:chgData name="alisdair.m@gmail.com" userId="S::urn:spo:guest#alisdair.m@gmail.com::" providerId="AD" clId="Web-{5B396F17-68C7-EA4A-58C9-ACF02A77A365}" dt="2024-07-18T10:45:56.432" v="215"/>
          <ac:spMkLst>
            <pc:docMk/>
            <pc:sldMk cId="93481291" sldId="280"/>
            <ac:spMk id="4" creationId="{957C0249-8464-A2B1-77CF-3B80853EC8CC}"/>
          </ac:spMkLst>
        </pc:spChg>
        <pc:spChg chg="add">
          <ac:chgData name="alisdair.m@gmail.com" userId="S::urn:spo:guest#alisdair.m@gmail.com::" providerId="AD" clId="Web-{5B396F17-68C7-EA4A-58C9-ACF02A77A365}" dt="2024-07-18T10:45:56.432" v="216"/>
          <ac:spMkLst>
            <pc:docMk/>
            <pc:sldMk cId="93481291" sldId="280"/>
            <ac:spMk id="6" creationId="{E3822BAB-99F0-9B80-4A50-755D83E3CCD7}"/>
          </ac:spMkLst>
        </pc:spChg>
        <pc:spChg chg="del">
          <ac:chgData name="alisdair.m@gmail.com" userId="S::urn:spo:guest#alisdair.m@gmail.com::" providerId="AD" clId="Web-{5B396F17-68C7-EA4A-58C9-ACF02A77A365}" dt="2024-07-18T10:45:55.854" v="214"/>
          <ac:spMkLst>
            <pc:docMk/>
            <pc:sldMk cId="93481291" sldId="280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5:55.854" v="213"/>
          <ac:spMkLst>
            <pc:docMk/>
            <pc:sldMk cId="93481291" sldId="280"/>
            <ac:spMk id="15" creationId="{E5B18B5D-E4E2-5296-E093-66092A3B709C}"/>
          </ac:spMkLst>
        </pc:spChg>
      </pc:sldChg>
      <pc:sldChg chg="addSp delSp">
        <pc:chgData name="alisdair.m@gmail.com" userId="S::urn:spo:guest#alisdair.m@gmail.com::" providerId="AD" clId="Web-{5B396F17-68C7-EA4A-58C9-ACF02A77A365}" dt="2024-07-18T10:46:04.948" v="224"/>
        <pc:sldMkLst>
          <pc:docMk/>
          <pc:sldMk cId="1528636865" sldId="281"/>
        </pc:sldMkLst>
        <pc:spChg chg="add">
          <ac:chgData name="alisdair.m@gmail.com" userId="S::urn:spo:guest#alisdair.m@gmail.com::" providerId="AD" clId="Web-{5B396F17-68C7-EA4A-58C9-ACF02A77A365}" dt="2024-07-18T10:46:04.948" v="223"/>
          <ac:spMkLst>
            <pc:docMk/>
            <pc:sldMk cId="1528636865" sldId="281"/>
            <ac:spMk id="4" creationId="{43921C31-8701-87A6-1184-F40EBC3B979A}"/>
          </ac:spMkLst>
        </pc:spChg>
        <pc:spChg chg="add">
          <ac:chgData name="alisdair.m@gmail.com" userId="S::urn:spo:guest#alisdair.m@gmail.com::" providerId="AD" clId="Web-{5B396F17-68C7-EA4A-58C9-ACF02A77A365}" dt="2024-07-18T10:46:04.948" v="224"/>
          <ac:spMkLst>
            <pc:docMk/>
            <pc:sldMk cId="1528636865" sldId="281"/>
            <ac:spMk id="6" creationId="{02319CAA-BE82-6145-D752-AFA56807195A}"/>
          </ac:spMkLst>
        </pc:spChg>
        <pc:spChg chg="del">
          <ac:chgData name="alisdair.m@gmail.com" userId="S::urn:spo:guest#alisdair.m@gmail.com::" providerId="AD" clId="Web-{5B396F17-68C7-EA4A-58C9-ACF02A77A365}" dt="2024-07-18T10:46:04.620" v="222"/>
          <ac:spMkLst>
            <pc:docMk/>
            <pc:sldMk cId="1528636865" sldId="281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6:04.620" v="221"/>
          <ac:spMkLst>
            <pc:docMk/>
            <pc:sldMk cId="1528636865" sldId="281"/>
            <ac:spMk id="15" creationId="{E5B18B5D-E4E2-5296-E093-66092A3B709C}"/>
          </ac:spMkLst>
        </pc:spChg>
      </pc:sldChg>
      <pc:sldChg chg="addSp delSp">
        <pc:chgData name="alisdair.m@gmail.com" userId="S::urn:spo:guest#alisdair.m@gmail.com::" providerId="AD" clId="Web-{5B396F17-68C7-EA4A-58C9-ACF02A77A365}" dt="2024-07-18T10:46:12.526" v="232"/>
        <pc:sldMkLst>
          <pc:docMk/>
          <pc:sldMk cId="2241962112" sldId="282"/>
        </pc:sldMkLst>
        <pc:spChg chg="add">
          <ac:chgData name="alisdair.m@gmail.com" userId="S::urn:spo:guest#alisdair.m@gmail.com::" providerId="AD" clId="Web-{5B396F17-68C7-EA4A-58C9-ACF02A77A365}" dt="2024-07-18T10:46:12.526" v="231"/>
          <ac:spMkLst>
            <pc:docMk/>
            <pc:sldMk cId="2241962112" sldId="282"/>
            <ac:spMk id="4" creationId="{5A236261-DC9A-C34A-41CA-BD38B71E9349}"/>
          </ac:spMkLst>
        </pc:spChg>
        <pc:spChg chg="add">
          <ac:chgData name="alisdair.m@gmail.com" userId="S::urn:spo:guest#alisdair.m@gmail.com::" providerId="AD" clId="Web-{5B396F17-68C7-EA4A-58C9-ACF02A77A365}" dt="2024-07-18T10:46:12.526" v="232"/>
          <ac:spMkLst>
            <pc:docMk/>
            <pc:sldMk cId="2241962112" sldId="282"/>
            <ac:spMk id="6" creationId="{D2D91EFF-4AAE-8D67-B38F-E9FAC3AAC82F}"/>
          </ac:spMkLst>
        </pc:spChg>
        <pc:spChg chg="del">
          <ac:chgData name="alisdair.m@gmail.com" userId="S::urn:spo:guest#alisdair.m@gmail.com::" providerId="AD" clId="Web-{5B396F17-68C7-EA4A-58C9-ACF02A77A365}" dt="2024-07-18T10:46:12.354" v="230"/>
          <ac:spMkLst>
            <pc:docMk/>
            <pc:sldMk cId="2241962112" sldId="282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6:12.354" v="229"/>
          <ac:spMkLst>
            <pc:docMk/>
            <pc:sldMk cId="2241962112" sldId="282"/>
            <ac:spMk id="15" creationId="{E5B18B5D-E4E2-5296-E093-66092A3B709C}"/>
          </ac:spMkLst>
        </pc:spChg>
      </pc:sldChg>
      <pc:sldChg chg="addSp delSp modSp">
        <pc:chgData name="alisdair.m@gmail.com" userId="S::urn:spo:guest#alisdair.m@gmail.com::" providerId="AD" clId="Web-{5B396F17-68C7-EA4A-58C9-ACF02A77A365}" dt="2024-07-18T10:57:28.757" v="422" actId="14100"/>
        <pc:sldMkLst>
          <pc:docMk/>
          <pc:sldMk cId="2118665387" sldId="284"/>
        </pc:sldMkLst>
        <pc:spChg chg="del mod">
          <ac:chgData name="alisdair.m@gmail.com" userId="S::urn:spo:guest#alisdair.m@gmail.com::" providerId="AD" clId="Web-{5B396F17-68C7-EA4A-58C9-ACF02A77A365}" dt="2024-07-18T10:57:16.663" v="419"/>
          <ac:spMkLst>
            <pc:docMk/>
            <pc:sldMk cId="2118665387" sldId="284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5B396F17-68C7-EA4A-58C9-ACF02A77A365}" dt="2024-07-18T10:57:16.663" v="418"/>
          <ac:spMkLst>
            <pc:docMk/>
            <pc:sldMk cId="2118665387" sldId="284"/>
            <ac:spMk id="4" creationId="{3923A0E6-560F-966C-B732-C6DE7E5B25DD}"/>
          </ac:spMkLst>
        </pc:spChg>
        <pc:spChg chg="del mod">
          <ac:chgData name="alisdair.m@gmail.com" userId="S::urn:spo:guest#alisdair.m@gmail.com::" providerId="AD" clId="Web-{5B396F17-68C7-EA4A-58C9-ACF02A77A365}" dt="2024-07-18T10:57:16.663" v="417"/>
          <ac:spMkLst>
            <pc:docMk/>
            <pc:sldMk cId="2118665387" sldId="284"/>
            <ac:spMk id="5" creationId="{545C06F1-4965-C87B-30D8-F81942FA197C}"/>
          </ac:spMkLst>
        </pc:spChg>
        <pc:spChg chg="add del mod">
          <ac:chgData name="alisdair.m@gmail.com" userId="S::urn:spo:guest#alisdair.m@gmail.com::" providerId="AD" clId="Web-{5B396F17-68C7-EA4A-58C9-ACF02A77A365}" dt="2024-07-18T10:57:16.663" v="414"/>
          <ac:spMkLst>
            <pc:docMk/>
            <pc:sldMk cId="2118665387" sldId="284"/>
            <ac:spMk id="6" creationId="{35A1DCA9-B7AC-CFD8-8FEE-8589FEBDD288}"/>
          </ac:spMkLst>
        </pc:spChg>
        <pc:spChg chg="add mod">
          <ac:chgData name="alisdair.m@gmail.com" userId="S::urn:spo:guest#alisdair.m@gmail.com::" providerId="AD" clId="Web-{5B396F17-68C7-EA4A-58C9-ACF02A77A365}" dt="2024-07-18T10:57:20.929" v="420" actId="14100"/>
          <ac:spMkLst>
            <pc:docMk/>
            <pc:sldMk cId="2118665387" sldId="284"/>
            <ac:spMk id="8" creationId="{32DE9EC3-B86A-4599-3E3D-3191EE885CBE}"/>
          </ac:spMkLst>
        </pc:spChg>
        <pc:spChg chg="del mod">
          <ac:chgData name="alisdair.m@gmail.com" userId="S::urn:spo:guest#alisdair.m@gmail.com::" providerId="AD" clId="Web-{5B396F17-68C7-EA4A-58C9-ACF02A77A365}" dt="2024-07-18T10:57:16.663" v="416"/>
          <ac:spMkLst>
            <pc:docMk/>
            <pc:sldMk cId="2118665387" sldId="284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5B396F17-68C7-EA4A-58C9-ACF02A77A365}" dt="2024-07-18T10:57:16.663" v="415"/>
          <ac:spMkLst>
            <pc:docMk/>
            <pc:sldMk cId="2118665387" sldId="284"/>
            <ac:spMk id="10" creationId="{B9B8C321-ABC1-8E67-8CAA-8FD19868B140}"/>
          </ac:spMkLst>
        </pc:spChg>
        <pc:spChg chg="add">
          <ac:chgData name="alisdair.m@gmail.com" userId="S::urn:spo:guest#alisdair.m@gmail.com::" providerId="AD" clId="Web-{5B396F17-68C7-EA4A-58C9-ACF02A77A365}" dt="2024-07-18T10:56:56.834" v="390"/>
          <ac:spMkLst>
            <pc:docMk/>
            <pc:sldMk cId="2118665387" sldId="284"/>
            <ac:spMk id="12" creationId="{B28C8500-D508-B4FA-2D2E-29D0151A0343}"/>
          </ac:spMkLst>
        </pc:spChg>
        <pc:spChg chg="del">
          <ac:chgData name="alisdair.m@gmail.com" userId="S::urn:spo:guest#alisdair.m@gmail.com::" providerId="AD" clId="Web-{5B396F17-68C7-EA4A-58C9-ACF02A77A365}" dt="2024-07-18T10:47:09.685" v="239"/>
          <ac:spMkLst>
            <pc:docMk/>
            <pc:sldMk cId="2118665387" sldId="284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5B396F17-68C7-EA4A-58C9-ACF02A77A365}" dt="2024-07-18T10:56:59.209" v="395" actId="20577"/>
          <ac:spMkLst>
            <pc:docMk/>
            <pc:sldMk cId="2118665387" sldId="284"/>
            <ac:spMk id="15" creationId="{E2481D09-ADCD-0E2E-8F64-E19B64D98E6C}"/>
          </ac:spMkLst>
        </pc:spChg>
        <pc:spChg chg="add mod">
          <ac:chgData name="alisdair.m@gmail.com" userId="S::urn:spo:guest#alisdair.m@gmail.com::" providerId="AD" clId="Web-{5B396F17-68C7-EA4A-58C9-ACF02A77A365}" dt="2024-07-18T10:57:24.304" v="421" actId="14100"/>
          <ac:spMkLst>
            <pc:docMk/>
            <pc:sldMk cId="2118665387" sldId="284"/>
            <ac:spMk id="17" creationId="{8928E4B7-7E34-1A87-6143-41C110F4F2EA}"/>
          </ac:spMkLst>
        </pc:spChg>
        <pc:spChg chg="add mod">
          <ac:chgData name="alisdair.m@gmail.com" userId="S::urn:spo:guest#alisdair.m@gmail.com::" providerId="AD" clId="Web-{5B396F17-68C7-EA4A-58C9-ACF02A77A365}" dt="2024-07-18T10:57:28.757" v="422" actId="14100"/>
          <ac:spMkLst>
            <pc:docMk/>
            <pc:sldMk cId="2118665387" sldId="284"/>
            <ac:spMk id="19" creationId="{3F39D7CB-B108-F127-DC48-6CEAEE6BA0C0}"/>
          </ac:spMkLst>
        </pc:spChg>
        <pc:spChg chg="add mod">
          <ac:chgData name="alisdair.m@gmail.com" userId="S::urn:spo:guest#alisdair.m@gmail.com::" providerId="AD" clId="Web-{5B396F17-68C7-EA4A-58C9-ACF02A77A365}" dt="2024-07-18T10:57:07.022" v="407" actId="20577"/>
          <ac:spMkLst>
            <pc:docMk/>
            <pc:sldMk cId="2118665387" sldId="284"/>
            <ac:spMk id="21" creationId="{393A65D2-38AC-5074-E114-727046084A26}"/>
          </ac:spMkLst>
        </pc:spChg>
      </pc:sldChg>
      <pc:sldChg chg="modSp">
        <pc:chgData name="alisdair.m@gmail.com" userId="S::urn:spo:guest#alisdair.m@gmail.com::" providerId="AD" clId="Web-{5B396F17-68C7-EA4A-58C9-ACF02A77A365}" dt="2024-07-18T10:57:39.664" v="423" actId="20577"/>
        <pc:sldMkLst>
          <pc:docMk/>
          <pc:sldMk cId="606114111" sldId="285"/>
        </pc:sldMkLst>
        <pc:spChg chg="mod">
          <ac:chgData name="alisdair.m@gmail.com" userId="S::urn:spo:guest#alisdair.m@gmail.com::" providerId="AD" clId="Web-{5B396F17-68C7-EA4A-58C9-ACF02A77A365}" dt="2024-07-18T10:57:39.664" v="423" actId="20577"/>
          <ac:spMkLst>
            <pc:docMk/>
            <pc:sldMk cId="606114111" sldId="285"/>
            <ac:spMk id="3" creationId="{12DF4A35-E548-A73F-DA43-A9ADBFAB1A24}"/>
          </ac:spMkLst>
        </pc:spChg>
        <pc:spChg chg="mod">
          <ac:chgData name="alisdair.m@gmail.com" userId="S::urn:spo:guest#alisdair.m@gmail.com::" providerId="AD" clId="Web-{5B396F17-68C7-EA4A-58C9-ACF02A77A365}" dt="2024-07-18T10:46:38.590" v="238" actId="20577"/>
          <ac:spMkLst>
            <pc:docMk/>
            <pc:sldMk cId="606114111" sldId="285"/>
            <ac:spMk id="15" creationId="{E5B18B5D-E4E2-5296-E093-66092A3B709C}"/>
          </ac:spMkLst>
        </pc:spChg>
      </pc:sldChg>
      <pc:sldChg chg="modSp">
        <pc:chgData name="alisdair.m@gmail.com" userId="S::urn:spo:guest#alisdair.m@gmail.com::" providerId="AD" clId="Web-{5B396F17-68C7-EA4A-58C9-ACF02A77A365}" dt="2024-07-18T10:47:57.280" v="257" actId="20577"/>
        <pc:sldMkLst>
          <pc:docMk/>
          <pc:sldMk cId="2073654258" sldId="286"/>
        </pc:sldMkLst>
        <pc:spChg chg="mod">
          <ac:chgData name="alisdair.m@gmail.com" userId="S::urn:spo:guest#alisdair.m@gmail.com::" providerId="AD" clId="Web-{5B396F17-68C7-EA4A-58C9-ACF02A77A365}" dt="2024-07-18T10:47:48.093" v="253" actId="14100"/>
          <ac:spMkLst>
            <pc:docMk/>
            <pc:sldMk cId="2073654258" sldId="286"/>
            <ac:spMk id="5" creationId="{633E56D1-E467-1763-133E-0058E39B162D}"/>
          </ac:spMkLst>
        </pc:spChg>
        <pc:spChg chg="mod">
          <ac:chgData name="alisdair.m@gmail.com" userId="S::urn:spo:guest#alisdair.m@gmail.com::" providerId="AD" clId="Web-{5B396F17-68C7-EA4A-58C9-ACF02A77A365}" dt="2024-07-18T10:47:57.280" v="257" actId="20577"/>
          <ac:spMkLst>
            <pc:docMk/>
            <pc:sldMk cId="2073654258" sldId="286"/>
            <ac:spMk id="8" creationId="{9567BBE7-4912-DA54-DC82-38D719267F6D}"/>
          </ac:spMkLst>
        </pc:spChg>
      </pc:sldChg>
      <pc:sldChg chg="addSp delSp modSp">
        <pc:chgData name="alisdair.m@gmail.com" userId="S::urn:spo:guest#alisdair.m@gmail.com::" providerId="AD" clId="Web-{5B396F17-68C7-EA4A-58C9-ACF02A77A365}" dt="2024-07-18T10:58:23.462" v="458" actId="20577"/>
        <pc:sldMkLst>
          <pc:docMk/>
          <pc:sldMk cId="486436528" sldId="288"/>
        </pc:sldMkLst>
        <pc:spChg chg="del mod">
          <ac:chgData name="alisdair.m@gmail.com" userId="S::urn:spo:guest#alisdair.m@gmail.com::" providerId="AD" clId="Web-{5B396F17-68C7-EA4A-58C9-ACF02A77A365}" dt="2024-07-18T10:58:12.993" v="456"/>
          <ac:spMkLst>
            <pc:docMk/>
            <pc:sldMk cId="486436528" sldId="288"/>
            <ac:spMk id="3" creationId="{6358F184-A155-C61F-4AA9-3B696B23BCCD}"/>
          </ac:spMkLst>
        </pc:spChg>
        <pc:spChg chg="del mod">
          <ac:chgData name="alisdair.m@gmail.com" userId="S::urn:spo:guest#alisdair.m@gmail.com::" providerId="AD" clId="Web-{5B396F17-68C7-EA4A-58C9-ACF02A77A365}" dt="2024-07-18T10:58:12.993" v="455"/>
          <ac:spMkLst>
            <pc:docMk/>
            <pc:sldMk cId="486436528" sldId="288"/>
            <ac:spMk id="4" creationId="{3923A0E6-560F-966C-B732-C6DE7E5B25DD}"/>
          </ac:spMkLst>
        </pc:spChg>
        <pc:spChg chg="add del mod">
          <ac:chgData name="alisdair.m@gmail.com" userId="S::urn:spo:guest#alisdair.m@gmail.com::" providerId="AD" clId="Web-{5B396F17-68C7-EA4A-58C9-ACF02A77A365}" dt="2024-07-18T10:58:12.993" v="452"/>
          <ac:spMkLst>
            <pc:docMk/>
            <pc:sldMk cId="486436528" sldId="288"/>
            <ac:spMk id="5" creationId="{DFF38C8E-0AFA-002F-244C-51D0BF26C902}"/>
          </ac:spMkLst>
        </pc:spChg>
        <pc:spChg chg="mod">
          <ac:chgData name="alisdair.m@gmail.com" userId="S::urn:spo:guest#alisdair.m@gmail.com::" providerId="AD" clId="Web-{5B396F17-68C7-EA4A-58C9-ACF02A77A365}" dt="2024-07-18T10:58:23.462" v="458" actId="20577"/>
          <ac:spMkLst>
            <pc:docMk/>
            <pc:sldMk cId="486436528" sldId="288"/>
            <ac:spMk id="7" creationId="{2E035AD4-9A2C-6983-EB66-0A52A5ED155D}"/>
          </ac:spMkLst>
        </pc:spChg>
        <pc:spChg chg="add mod">
          <ac:chgData name="alisdair.m@gmail.com" userId="S::urn:spo:guest#alisdair.m@gmail.com::" providerId="AD" clId="Web-{5B396F17-68C7-EA4A-58C9-ACF02A77A365}" dt="2024-07-18T10:58:07.180" v="446" actId="14100"/>
          <ac:spMkLst>
            <pc:docMk/>
            <pc:sldMk cId="486436528" sldId="288"/>
            <ac:spMk id="8" creationId="{E95D490F-E5B1-6201-B0E5-7FA99F32A5E1}"/>
          </ac:spMkLst>
        </pc:spChg>
        <pc:spChg chg="del mod">
          <ac:chgData name="alisdair.m@gmail.com" userId="S::urn:spo:guest#alisdair.m@gmail.com::" providerId="AD" clId="Web-{5B396F17-68C7-EA4A-58C9-ACF02A77A365}" dt="2024-07-18T10:58:12.993" v="454"/>
          <ac:spMkLst>
            <pc:docMk/>
            <pc:sldMk cId="486436528" sldId="288"/>
            <ac:spMk id="9" creationId="{020289E3-8861-F0A1-D2BA-9ADC5A374BD4}"/>
          </ac:spMkLst>
        </pc:spChg>
        <pc:spChg chg="del mod">
          <ac:chgData name="alisdair.m@gmail.com" userId="S::urn:spo:guest#alisdair.m@gmail.com::" providerId="AD" clId="Web-{5B396F17-68C7-EA4A-58C9-ACF02A77A365}" dt="2024-07-18T10:58:12.993" v="453"/>
          <ac:spMkLst>
            <pc:docMk/>
            <pc:sldMk cId="486436528" sldId="288"/>
            <ac:spMk id="10" creationId="{B9B8C321-ABC1-8E67-8CAA-8FD19868B140}"/>
          </ac:spMkLst>
        </pc:spChg>
        <pc:spChg chg="add">
          <ac:chgData name="alisdair.m@gmail.com" userId="S::urn:spo:guest#alisdair.m@gmail.com::" providerId="AD" clId="Web-{5B396F17-68C7-EA4A-58C9-ACF02A77A365}" dt="2024-07-18T10:57:52.727" v="430"/>
          <ac:spMkLst>
            <pc:docMk/>
            <pc:sldMk cId="486436528" sldId="288"/>
            <ac:spMk id="12" creationId="{10290F2F-50EE-F5EE-9A7E-51FD635702A6}"/>
          </ac:spMkLst>
        </pc:spChg>
        <pc:spChg chg="del">
          <ac:chgData name="alisdair.m@gmail.com" userId="S::urn:spo:guest#alisdair.m@gmail.com::" providerId="AD" clId="Web-{5B396F17-68C7-EA4A-58C9-ACF02A77A365}" dt="2024-07-18T10:47:17.966" v="242"/>
          <ac:spMkLst>
            <pc:docMk/>
            <pc:sldMk cId="486436528" sldId="288"/>
            <ac:spMk id="13" creationId="{8AD7EDE8-AB11-6C1F-75DD-35A7BB1C90C8}"/>
          </ac:spMkLst>
        </pc:spChg>
        <pc:spChg chg="add mod">
          <ac:chgData name="alisdair.m@gmail.com" userId="S::urn:spo:guest#alisdair.m@gmail.com::" providerId="AD" clId="Web-{5B396F17-68C7-EA4A-58C9-ACF02A77A365}" dt="2024-07-18T10:57:55.117" v="435" actId="20577"/>
          <ac:spMkLst>
            <pc:docMk/>
            <pc:sldMk cId="486436528" sldId="288"/>
            <ac:spMk id="15" creationId="{82AB58FA-E32E-84E9-A5C6-C2045107E650}"/>
          </ac:spMkLst>
        </pc:spChg>
        <pc:spChg chg="add mod">
          <ac:chgData name="alisdair.m@gmail.com" userId="S::urn:spo:guest#alisdair.m@gmail.com::" providerId="AD" clId="Web-{5B396F17-68C7-EA4A-58C9-ACF02A77A365}" dt="2024-07-18T10:58:04.258" v="445" actId="14100"/>
          <ac:spMkLst>
            <pc:docMk/>
            <pc:sldMk cId="486436528" sldId="288"/>
            <ac:spMk id="17" creationId="{8C61C63C-DAD8-A22D-E8E5-A3EC833AB0C9}"/>
          </ac:spMkLst>
        </pc:spChg>
        <pc:spChg chg="add del">
          <ac:chgData name="alisdair.m@gmail.com" userId="S::urn:spo:guest#alisdair.m@gmail.com::" providerId="AD" clId="Web-{5B396F17-68C7-EA4A-58C9-ACF02A77A365}" dt="2024-07-18T10:58:00.899" v="444"/>
          <ac:spMkLst>
            <pc:docMk/>
            <pc:sldMk cId="486436528" sldId="288"/>
            <ac:spMk id="19" creationId="{55FD637D-9D87-7EF2-473A-B0CC7DE7E97D}"/>
          </ac:spMkLst>
        </pc:spChg>
        <pc:spChg chg="add mod">
          <ac:chgData name="alisdair.m@gmail.com" userId="S::urn:spo:guest#alisdair.m@gmail.com::" providerId="AD" clId="Web-{5B396F17-68C7-EA4A-58C9-ACF02A77A365}" dt="2024-07-18T10:58:00.086" v="443" actId="20577"/>
          <ac:spMkLst>
            <pc:docMk/>
            <pc:sldMk cId="486436528" sldId="288"/>
            <ac:spMk id="21" creationId="{D7DBEE1B-9729-31CF-4C8C-6FF9AE57EF57}"/>
          </ac:spMkLst>
        </pc:spChg>
      </pc:sldChg>
      <pc:sldChg chg="addSp delSp modSp">
        <pc:chgData name="alisdair.m@gmail.com" userId="S::urn:spo:guest#alisdair.m@gmail.com::" providerId="AD" clId="Web-{5B396F17-68C7-EA4A-58C9-ACF02A77A365}" dt="2024-07-18T10:59:12.230" v="469" actId="1076"/>
        <pc:sldMkLst>
          <pc:docMk/>
          <pc:sldMk cId="595154999" sldId="289"/>
        </pc:sldMkLst>
        <pc:spChg chg="add">
          <ac:chgData name="alisdair.m@gmail.com" userId="S::urn:spo:guest#alisdair.m@gmail.com::" providerId="AD" clId="Web-{5B396F17-68C7-EA4A-58C9-ACF02A77A365}" dt="2024-07-18T10:45:17.930" v="185"/>
          <ac:spMkLst>
            <pc:docMk/>
            <pc:sldMk cId="595154999" sldId="289"/>
            <ac:spMk id="3" creationId="{4FF127E4-4AC3-B43E-F082-29CE1FB2353C}"/>
          </ac:spMkLst>
        </pc:spChg>
        <pc:spChg chg="add">
          <ac:chgData name="alisdair.m@gmail.com" userId="S::urn:spo:guest#alisdair.m@gmail.com::" providerId="AD" clId="Web-{5B396F17-68C7-EA4A-58C9-ACF02A77A365}" dt="2024-07-18T10:45:17.946" v="186"/>
          <ac:spMkLst>
            <pc:docMk/>
            <pc:sldMk cId="595154999" sldId="289"/>
            <ac:spMk id="5" creationId="{9BF43D90-9405-E36C-7790-2C22012A06B8}"/>
          </ac:spMkLst>
        </pc:spChg>
        <pc:spChg chg="del">
          <ac:chgData name="alisdair.m@gmail.com" userId="S::urn:spo:guest#alisdair.m@gmail.com::" providerId="AD" clId="Web-{5B396F17-68C7-EA4A-58C9-ACF02A77A365}" dt="2024-07-18T10:48:21.719" v="258"/>
          <ac:spMkLst>
            <pc:docMk/>
            <pc:sldMk cId="595154999" sldId="289"/>
            <ac:spMk id="7" creationId="{3AC9939B-505F-B430-6790-B5F5A194D163}"/>
          </ac:spMkLst>
        </pc:spChg>
        <pc:spChg chg="del">
          <ac:chgData name="alisdair.m@gmail.com" userId="S::urn:spo:guest#alisdair.m@gmail.com::" providerId="AD" clId="Web-{5B396F17-68C7-EA4A-58C9-ACF02A77A365}" dt="2024-07-18T10:48:21.719" v="259"/>
          <ac:spMkLst>
            <pc:docMk/>
            <pc:sldMk cId="595154999" sldId="289"/>
            <ac:spMk id="12" creationId="{4A21E3D2-D3F2-DF82-3E69-247AF4794A37}"/>
          </ac:spMkLst>
        </pc:spChg>
        <pc:spChg chg="add mod">
          <ac:chgData name="alisdair.m@gmail.com" userId="S::urn:spo:guest#alisdair.m@gmail.com::" providerId="AD" clId="Web-{5B396F17-68C7-EA4A-58C9-ACF02A77A365}" dt="2024-07-18T10:58:51.229" v="461" actId="14100"/>
          <ac:spMkLst>
            <pc:docMk/>
            <pc:sldMk cId="595154999" sldId="289"/>
            <ac:spMk id="13" creationId="{E2CEF575-81C9-A30B-2BC0-EFA7E4F9B328}"/>
          </ac:spMkLst>
        </pc:spChg>
        <pc:spChg chg="del">
          <ac:chgData name="alisdair.m@gmail.com" userId="S::urn:spo:guest#alisdair.m@gmail.com::" providerId="AD" clId="Web-{5B396F17-68C7-EA4A-58C9-ACF02A77A365}" dt="2024-07-18T10:45:17.336" v="184"/>
          <ac:spMkLst>
            <pc:docMk/>
            <pc:sldMk cId="595154999" sldId="289"/>
            <ac:spMk id="14" creationId="{DDD48661-9DA8-0635-DCB5-3FB32082E54D}"/>
          </ac:spMkLst>
        </pc:spChg>
        <pc:spChg chg="del mod">
          <ac:chgData name="alisdair.m@gmail.com" userId="S::urn:spo:guest#alisdair.m@gmail.com::" providerId="AD" clId="Web-{5B396F17-68C7-EA4A-58C9-ACF02A77A365}" dt="2024-07-18T10:45:17.336" v="183"/>
          <ac:spMkLst>
            <pc:docMk/>
            <pc:sldMk cId="595154999" sldId="289"/>
            <ac:spMk id="15" creationId="{E5B18B5D-E4E2-5296-E093-66092A3B709C}"/>
          </ac:spMkLst>
        </pc:spChg>
        <pc:spChg chg="add mod">
          <ac:chgData name="alisdair.m@gmail.com" userId="S::urn:spo:guest#alisdair.m@gmail.com::" providerId="AD" clId="Web-{5B396F17-68C7-EA4A-58C9-ACF02A77A365}" dt="2024-07-18T10:59:00.261" v="466" actId="20577"/>
          <ac:spMkLst>
            <pc:docMk/>
            <pc:sldMk cId="595154999" sldId="289"/>
            <ac:spMk id="17" creationId="{21BE67C7-2C72-DB44-132A-0E04513D702E}"/>
          </ac:spMkLst>
        </pc:spChg>
        <pc:picChg chg="mod">
          <ac:chgData name="alisdair.m@gmail.com" userId="S::urn:spo:guest#alisdair.m@gmail.com::" providerId="AD" clId="Web-{5B396F17-68C7-EA4A-58C9-ACF02A77A365}" dt="2024-07-18T10:59:12.199" v="468" actId="1076"/>
          <ac:picMkLst>
            <pc:docMk/>
            <pc:sldMk cId="595154999" sldId="289"/>
            <ac:picMk id="6" creationId="{C84E6AF8-DA2F-F010-04DC-3596F6E0B0E4}"/>
          </ac:picMkLst>
        </pc:picChg>
        <pc:picChg chg="mod">
          <ac:chgData name="alisdair.m@gmail.com" userId="S::urn:spo:guest#alisdair.m@gmail.com::" providerId="AD" clId="Web-{5B396F17-68C7-EA4A-58C9-ACF02A77A365}" dt="2024-07-18T10:59:12.230" v="469" actId="1076"/>
          <ac:picMkLst>
            <pc:docMk/>
            <pc:sldMk cId="595154999" sldId="289"/>
            <ac:picMk id="9" creationId="{D90F71A3-7DAE-7366-F73B-C4AE24711C4E}"/>
          </ac:picMkLst>
        </pc:picChg>
      </pc:sldChg>
      <pc:sldChg chg="addSp delSp modSp">
        <pc:chgData name="alisdair.m@gmail.com" userId="S::urn:spo:guest#alisdair.m@gmail.com::" providerId="AD" clId="Web-{5B396F17-68C7-EA4A-58C9-ACF02A77A365}" dt="2024-07-18T10:59:41.200" v="478" actId="14100"/>
        <pc:sldMkLst>
          <pc:docMk/>
          <pc:sldMk cId="3780694922" sldId="291"/>
        </pc:sldMkLst>
        <pc:spChg chg="add">
          <ac:chgData name="alisdair.m@gmail.com" userId="S::urn:spo:guest#alisdair.m@gmail.com::" providerId="AD" clId="Web-{5B396F17-68C7-EA4A-58C9-ACF02A77A365}" dt="2024-07-18T10:45:33.353" v="195"/>
          <ac:spMkLst>
            <pc:docMk/>
            <pc:sldMk cId="3780694922" sldId="291"/>
            <ac:spMk id="4" creationId="{6FAF56C2-2DDA-CB9F-B97E-7C25D5EDCF1A}"/>
          </ac:spMkLst>
        </pc:spChg>
        <pc:spChg chg="del">
          <ac:chgData name="alisdair.m@gmail.com" userId="S::urn:spo:guest#alisdair.m@gmail.com::" providerId="AD" clId="Web-{5B396F17-68C7-EA4A-58C9-ACF02A77A365}" dt="2024-07-18T10:49:25.222" v="279"/>
          <ac:spMkLst>
            <pc:docMk/>
            <pc:sldMk cId="3780694922" sldId="291"/>
            <ac:spMk id="7" creationId="{3AC9939B-505F-B430-6790-B5F5A194D163}"/>
          </ac:spMkLst>
        </pc:spChg>
        <pc:spChg chg="add">
          <ac:chgData name="alisdair.m@gmail.com" userId="S::urn:spo:guest#alisdair.m@gmail.com::" providerId="AD" clId="Web-{5B396F17-68C7-EA4A-58C9-ACF02A77A365}" dt="2024-07-18T10:45:33.368" v="196"/>
          <ac:spMkLst>
            <pc:docMk/>
            <pc:sldMk cId="3780694922" sldId="291"/>
            <ac:spMk id="9" creationId="{B4DB5DCD-3610-8A63-29C0-1DDF6EFDD916}"/>
          </ac:spMkLst>
        </pc:spChg>
        <pc:spChg chg="del">
          <ac:chgData name="alisdair.m@gmail.com" userId="S::urn:spo:guest#alisdair.m@gmail.com::" providerId="AD" clId="Web-{5B396F17-68C7-EA4A-58C9-ACF02A77A365}" dt="2024-07-18T10:49:17.377" v="274"/>
          <ac:spMkLst>
            <pc:docMk/>
            <pc:sldMk cId="3780694922" sldId="291"/>
            <ac:spMk id="12" creationId="{4A21E3D2-D3F2-DF82-3E69-247AF4794A37}"/>
          </ac:spMkLst>
        </pc:spChg>
        <pc:spChg chg="add del">
          <ac:chgData name="alisdair.m@gmail.com" userId="S::urn:spo:guest#alisdair.m@gmail.com::" providerId="AD" clId="Web-{5B396F17-68C7-EA4A-58C9-ACF02A77A365}" dt="2024-07-18T10:49:15.674" v="273"/>
          <ac:spMkLst>
            <pc:docMk/>
            <pc:sldMk cId="3780694922" sldId="291"/>
            <ac:spMk id="13" creationId="{A6A99636-75E3-253F-D359-A221DF0C299E}"/>
          </ac:spMkLst>
        </pc:spChg>
        <pc:spChg chg="del">
          <ac:chgData name="alisdair.m@gmail.com" userId="S::urn:spo:guest#alisdair.m@gmail.com::" providerId="AD" clId="Web-{5B396F17-68C7-EA4A-58C9-ACF02A77A365}" dt="2024-07-18T10:45:33.087" v="194"/>
          <ac:spMkLst>
            <pc:docMk/>
            <pc:sldMk cId="3780694922" sldId="291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5:33.087" v="193"/>
          <ac:spMkLst>
            <pc:docMk/>
            <pc:sldMk cId="3780694922" sldId="291"/>
            <ac:spMk id="15" creationId="{E5B18B5D-E4E2-5296-E093-66092A3B709C}"/>
          </ac:spMkLst>
        </pc:spChg>
        <pc:spChg chg="add del">
          <ac:chgData name="alisdair.m@gmail.com" userId="S::urn:spo:guest#alisdair.m@gmail.com::" providerId="AD" clId="Web-{5B396F17-68C7-EA4A-58C9-ACF02A77A365}" dt="2024-07-18T10:49:15.674" v="272"/>
          <ac:spMkLst>
            <pc:docMk/>
            <pc:sldMk cId="3780694922" sldId="291"/>
            <ac:spMk id="17" creationId="{0F8D64C4-5CCC-B559-49F4-3F569151A91E}"/>
          </ac:spMkLst>
        </pc:spChg>
        <pc:spChg chg="add del">
          <ac:chgData name="alisdair.m@gmail.com" userId="S::urn:spo:guest#alisdair.m@gmail.com::" providerId="AD" clId="Web-{5B396F17-68C7-EA4A-58C9-ACF02A77A365}" dt="2024-07-18T10:49:25.222" v="278"/>
          <ac:spMkLst>
            <pc:docMk/>
            <pc:sldMk cId="3780694922" sldId="291"/>
            <ac:spMk id="19" creationId="{79F31EC5-8324-48A6-9B5C-E1C7F8F4F45A}"/>
          </ac:spMkLst>
        </pc:spChg>
        <pc:spChg chg="add del">
          <ac:chgData name="alisdair.m@gmail.com" userId="S::urn:spo:guest#alisdair.m@gmail.com::" providerId="AD" clId="Web-{5B396F17-68C7-EA4A-58C9-ACF02A77A365}" dt="2024-07-18T10:49:25.222" v="277"/>
          <ac:spMkLst>
            <pc:docMk/>
            <pc:sldMk cId="3780694922" sldId="291"/>
            <ac:spMk id="21" creationId="{B1F9B127-E045-103D-760C-9A7A0A83137E}"/>
          </ac:spMkLst>
        </pc:spChg>
        <pc:spChg chg="add mod">
          <ac:chgData name="alisdair.m@gmail.com" userId="S::urn:spo:guest#alisdair.m@gmail.com::" providerId="AD" clId="Web-{5B396F17-68C7-EA4A-58C9-ACF02A77A365}" dt="2024-07-18T10:59:41.200" v="478" actId="14100"/>
          <ac:spMkLst>
            <pc:docMk/>
            <pc:sldMk cId="3780694922" sldId="291"/>
            <ac:spMk id="23" creationId="{76292677-FB05-1C94-7E7C-E4893028DEE0}"/>
          </ac:spMkLst>
        </pc:spChg>
        <pc:spChg chg="add mod">
          <ac:chgData name="alisdair.m@gmail.com" userId="S::urn:spo:guest#alisdair.m@gmail.com::" providerId="AD" clId="Web-{5B396F17-68C7-EA4A-58C9-ACF02A77A365}" dt="2024-07-18T10:59:38.294" v="477" actId="20577"/>
          <ac:spMkLst>
            <pc:docMk/>
            <pc:sldMk cId="3780694922" sldId="291"/>
            <ac:spMk id="25" creationId="{301131C5-D5AF-EA5F-D63D-202F295D3084}"/>
          </ac:spMkLst>
        </pc:spChg>
      </pc:sldChg>
      <pc:sldChg chg="addSp delSp modSp">
        <pc:chgData name="alisdair.m@gmail.com" userId="S::urn:spo:guest#alisdair.m@gmail.com::" providerId="AD" clId="Web-{5B396F17-68C7-EA4A-58C9-ACF02A77A365}" dt="2024-07-18T11:00:16.998" v="489" actId="1076"/>
        <pc:sldMkLst>
          <pc:docMk/>
          <pc:sldMk cId="4223810358" sldId="292"/>
        </pc:sldMkLst>
        <pc:spChg chg="add">
          <ac:chgData name="alisdair.m@gmail.com" userId="S::urn:spo:guest#alisdair.m@gmail.com::" providerId="AD" clId="Web-{5B396F17-68C7-EA4A-58C9-ACF02A77A365}" dt="2024-07-18T10:45:42.197" v="203"/>
          <ac:spMkLst>
            <pc:docMk/>
            <pc:sldMk cId="4223810358" sldId="292"/>
            <ac:spMk id="3" creationId="{B7348819-7FEB-7AA8-F9C0-BCD7B902D063}"/>
          </ac:spMkLst>
        </pc:spChg>
        <pc:spChg chg="add">
          <ac:chgData name="alisdair.m@gmail.com" userId="S::urn:spo:guest#alisdair.m@gmail.com::" providerId="AD" clId="Web-{5B396F17-68C7-EA4A-58C9-ACF02A77A365}" dt="2024-07-18T10:45:42.212" v="204"/>
          <ac:spMkLst>
            <pc:docMk/>
            <pc:sldMk cId="4223810358" sldId="292"/>
            <ac:spMk id="5" creationId="{81AC61C0-4BEB-DE2B-5200-917020AF94EE}"/>
          </ac:spMkLst>
        </pc:spChg>
        <pc:spChg chg="del">
          <ac:chgData name="alisdair.m@gmail.com" userId="S::urn:spo:guest#alisdair.m@gmail.com::" providerId="AD" clId="Web-{5B396F17-68C7-EA4A-58C9-ACF02A77A365}" dt="2024-07-18T10:50:27.833" v="291"/>
          <ac:spMkLst>
            <pc:docMk/>
            <pc:sldMk cId="4223810358" sldId="292"/>
            <ac:spMk id="7" creationId="{3AC9939B-505F-B430-6790-B5F5A194D163}"/>
          </ac:spMkLst>
        </pc:spChg>
        <pc:spChg chg="add mod">
          <ac:chgData name="alisdair.m@gmail.com" userId="S::urn:spo:guest#alisdair.m@gmail.com::" providerId="AD" clId="Web-{5B396F17-68C7-EA4A-58C9-ACF02A77A365}" dt="2024-07-18T11:00:06.279" v="488" actId="14100"/>
          <ac:spMkLst>
            <pc:docMk/>
            <pc:sldMk cId="4223810358" sldId="292"/>
            <ac:spMk id="11" creationId="{30F3829A-9CB6-DB2B-E35D-4976B06457BC}"/>
          </ac:spMkLst>
        </pc:spChg>
        <pc:spChg chg="del">
          <ac:chgData name="alisdair.m@gmail.com" userId="S::urn:spo:guest#alisdair.m@gmail.com::" providerId="AD" clId="Web-{5B396F17-68C7-EA4A-58C9-ACF02A77A365}" dt="2024-07-18T10:50:27.833" v="292"/>
          <ac:spMkLst>
            <pc:docMk/>
            <pc:sldMk cId="4223810358" sldId="292"/>
            <ac:spMk id="12" creationId="{4A21E3D2-D3F2-DF82-3E69-247AF4794A37}"/>
          </ac:spMkLst>
        </pc:spChg>
        <pc:spChg chg="del">
          <ac:chgData name="alisdair.m@gmail.com" userId="S::urn:spo:guest#alisdair.m@gmail.com::" providerId="AD" clId="Web-{5B396F17-68C7-EA4A-58C9-ACF02A77A365}" dt="2024-07-18T10:45:41.462" v="202"/>
          <ac:spMkLst>
            <pc:docMk/>
            <pc:sldMk cId="4223810358" sldId="292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5:41.462" v="201"/>
          <ac:spMkLst>
            <pc:docMk/>
            <pc:sldMk cId="4223810358" sldId="292"/>
            <ac:spMk id="15" creationId="{E5B18B5D-E4E2-5296-E093-66092A3B709C}"/>
          </ac:spMkLst>
        </pc:spChg>
        <pc:spChg chg="add mod">
          <ac:chgData name="alisdair.m@gmail.com" userId="S::urn:spo:guest#alisdair.m@gmail.com::" providerId="AD" clId="Web-{5B396F17-68C7-EA4A-58C9-ACF02A77A365}" dt="2024-07-18T11:00:04.435" v="487" actId="20577"/>
          <ac:spMkLst>
            <pc:docMk/>
            <pc:sldMk cId="4223810358" sldId="292"/>
            <ac:spMk id="16" creationId="{9A628279-C675-7199-A064-D16976A93531}"/>
          </ac:spMkLst>
        </pc:spChg>
        <pc:picChg chg="mod ord">
          <ac:chgData name="alisdair.m@gmail.com" userId="S::urn:spo:guest#alisdair.m@gmail.com::" providerId="AD" clId="Web-{5B396F17-68C7-EA4A-58C9-ACF02A77A365}" dt="2024-07-18T11:00:16.998" v="489" actId="1076"/>
          <ac:picMkLst>
            <pc:docMk/>
            <pc:sldMk cId="4223810358" sldId="292"/>
            <ac:picMk id="6" creationId="{80F86C9D-0138-2283-F764-852666C82FA4}"/>
          </ac:picMkLst>
        </pc:picChg>
      </pc:sldChg>
      <pc:sldChg chg="addSp delSp modSp">
        <pc:chgData name="alisdair.m@gmail.com" userId="S::urn:spo:guest#alisdair.m@gmail.com::" providerId="AD" clId="Web-{5B396F17-68C7-EA4A-58C9-ACF02A77A365}" dt="2024-07-18T11:00:46.515" v="498" actId="14100"/>
        <pc:sldMkLst>
          <pc:docMk/>
          <pc:sldMk cId="2426594062" sldId="293"/>
        </pc:sldMkLst>
        <pc:spChg chg="add">
          <ac:chgData name="alisdair.m@gmail.com" userId="S::urn:spo:guest#alisdair.m@gmail.com::" providerId="AD" clId="Web-{5B396F17-68C7-EA4A-58C9-ACF02A77A365}" dt="2024-07-18T10:45:51.713" v="211"/>
          <ac:spMkLst>
            <pc:docMk/>
            <pc:sldMk cId="2426594062" sldId="293"/>
            <ac:spMk id="3" creationId="{C227E15B-018F-493E-296D-B1F86D3C4F84}"/>
          </ac:spMkLst>
        </pc:spChg>
        <pc:spChg chg="del">
          <ac:chgData name="alisdair.m@gmail.com" userId="S::urn:spo:guest#alisdair.m@gmail.com::" providerId="AD" clId="Web-{5B396F17-68C7-EA4A-58C9-ACF02A77A365}" dt="2024-07-18T10:51:17.398" v="302"/>
          <ac:spMkLst>
            <pc:docMk/>
            <pc:sldMk cId="2426594062" sldId="293"/>
            <ac:spMk id="7" creationId="{3AC9939B-505F-B430-6790-B5F5A194D163}"/>
          </ac:spMkLst>
        </pc:spChg>
        <pc:spChg chg="add">
          <ac:chgData name="alisdair.m@gmail.com" userId="S::urn:spo:guest#alisdair.m@gmail.com::" providerId="AD" clId="Web-{5B396F17-68C7-EA4A-58C9-ACF02A77A365}" dt="2024-07-18T10:45:51.728" v="212"/>
          <ac:spMkLst>
            <pc:docMk/>
            <pc:sldMk cId="2426594062" sldId="293"/>
            <ac:spMk id="9" creationId="{243F19E3-AEA2-4F9D-AB49-28184891EA16}"/>
          </ac:spMkLst>
        </pc:spChg>
        <pc:spChg chg="del">
          <ac:chgData name="alisdair.m@gmail.com" userId="S::urn:spo:guest#alisdair.m@gmail.com::" providerId="AD" clId="Web-{5B396F17-68C7-EA4A-58C9-ACF02A77A365}" dt="2024-07-18T10:51:17.398" v="303"/>
          <ac:spMkLst>
            <pc:docMk/>
            <pc:sldMk cId="2426594062" sldId="293"/>
            <ac:spMk id="12" creationId="{4A21E3D2-D3F2-DF82-3E69-247AF4794A37}"/>
          </ac:spMkLst>
        </pc:spChg>
        <pc:spChg chg="add mod">
          <ac:chgData name="alisdair.m@gmail.com" userId="S::urn:spo:guest#alisdair.m@gmail.com::" providerId="AD" clId="Web-{5B396F17-68C7-EA4A-58C9-ACF02A77A365}" dt="2024-07-18T11:00:46.515" v="498" actId="14100"/>
          <ac:spMkLst>
            <pc:docMk/>
            <pc:sldMk cId="2426594062" sldId="293"/>
            <ac:spMk id="13" creationId="{38CB7D6B-138A-A0B1-020E-0BD5B6AEF0D8}"/>
          </ac:spMkLst>
        </pc:spChg>
        <pc:spChg chg="del">
          <ac:chgData name="alisdair.m@gmail.com" userId="S::urn:spo:guest#alisdair.m@gmail.com::" providerId="AD" clId="Web-{5B396F17-68C7-EA4A-58C9-ACF02A77A365}" dt="2024-07-18T10:45:51.510" v="210"/>
          <ac:spMkLst>
            <pc:docMk/>
            <pc:sldMk cId="2426594062" sldId="293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5:51.494" v="209"/>
          <ac:spMkLst>
            <pc:docMk/>
            <pc:sldMk cId="2426594062" sldId="293"/>
            <ac:spMk id="15" creationId="{E5B18B5D-E4E2-5296-E093-66092A3B709C}"/>
          </ac:spMkLst>
        </pc:spChg>
        <pc:spChg chg="add mod">
          <ac:chgData name="alisdair.m@gmail.com" userId="S::urn:spo:guest#alisdair.m@gmail.com::" providerId="AD" clId="Web-{5B396F17-68C7-EA4A-58C9-ACF02A77A365}" dt="2024-07-18T11:00:40.374" v="497" actId="14100"/>
          <ac:spMkLst>
            <pc:docMk/>
            <pc:sldMk cId="2426594062" sldId="293"/>
            <ac:spMk id="17" creationId="{22DFF559-50ED-D9FB-5874-314F9F7F2598}"/>
          </ac:spMkLst>
        </pc:spChg>
        <pc:picChg chg="mod">
          <ac:chgData name="alisdair.m@gmail.com" userId="S::urn:spo:guest#alisdair.m@gmail.com::" providerId="AD" clId="Web-{5B396F17-68C7-EA4A-58C9-ACF02A77A365}" dt="2024-07-18T11:00:26.717" v="490" actId="1076"/>
          <ac:picMkLst>
            <pc:docMk/>
            <pc:sldMk cId="2426594062" sldId="293"/>
            <ac:picMk id="4" creationId="{ADA536CA-AF52-ECE1-3A05-8A62F3BCC77F}"/>
          </ac:picMkLst>
        </pc:picChg>
        <pc:picChg chg="mod">
          <ac:chgData name="alisdair.m@gmail.com" userId="S::urn:spo:guest#alisdair.m@gmail.com::" providerId="AD" clId="Web-{5B396F17-68C7-EA4A-58C9-ACF02A77A365}" dt="2024-07-18T10:51:38.805" v="314" actId="1076"/>
          <ac:picMkLst>
            <pc:docMk/>
            <pc:sldMk cId="2426594062" sldId="293"/>
            <ac:picMk id="6" creationId="{226AFAC2-772E-F302-04F0-239A3170AACE}"/>
          </ac:picMkLst>
        </pc:picChg>
      </pc:sldChg>
      <pc:sldChg chg="addSp delSp modSp">
        <pc:chgData name="alisdair.m@gmail.com" userId="S::urn:spo:guest#alisdair.m@gmail.com::" providerId="AD" clId="Web-{5B396F17-68C7-EA4A-58C9-ACF02A77A365}" dt="2024-07-18T10:52:06.884" v="324" actId="14100"/>
        <pc:sldMkLst>
          <pc:docMk/>
          <pc:sldMk cId="4011903018" sldId="294"/>
        </pc:sldMkLst>
        <pc:spChg chg="add">
          <ac:chgData name="alisdair.m@gmail.com" userId="S::urn:spo:guest#alisdair.m@gmail.com::" providerId="AD" clId="Web-{5B396F17-68C7-EA4A-58C9-ACF02A77A365}" dt="2024-07-18T10:45:59.916" v="219"/>
          <ac:spMkLst>
            <pc:docMk/>
            <pc:sldMk cId="4011903018" sldId="294"/>
            <ac:spMk id="3" creationId="{639E189E-E504-2F1A-2BFC-941A0EB65EB1}"/>
          </ac:spMkLst>
        </pc:spChg>
        <pc:spChg chg="del">
          <ac:chgData name="alisdair.m@gmail.com" userId="S::urn:spo:guest#alisdair.m@gmail.com::" providerId="AD" clId="Web-{5B396F17-68C7-EA4A-58C9-ACF02A77A365}" dt="2024-07-18T10:51:55.228" v="316"/>
          <ac:spMkLst>
            <pc:docMk/>
            <pc:sldMk cId="4011903018" sldId="294"/>
            <ac:spMk id="7" creationId="{3AC9939B-505F-B430-6790-B5F5A194D163}"/>
          </ac:spMkLst>
        </pc:spChg>
        <pc:spChg chg="add">
          <ac:chgData name="alisdair.m@gmail.com" userId="S::urn:spo:guest#alisdair.m@gmail.com::" providerId="AD" clId="Web-{5B396F17-68C7-EA4A-58C9-ACF02A77A365}" dt="2024-07-18T10:45:59.916" v="220"/>
          <ac:spMkLst>
            <pc:docMk/>
            <pc:sldMk cId="4011903018" sldId="294"/>
            <ac:spMk id="9" creationId="{BC510C7A-048E-44D4-A5F9-1C37B89E3737}"/>
          </ac:spMkLst>
        </pc:spChg>
        <pc:spChg chg="del">
          <ac:chgData name="alisdair.m@gmail.com" userId="S::urn:spo:guest#alisdair.m@gmail.com::" providerId="AD" clId="Web-{5B396F17-68C7-EA4A-58C9-ACF02A77A365}" dt="2024-07-18T10:51:55.228" v="317"/>
          <ac:spMkLst>
            <pc:docMk/>
            <pc:sldMk cId="4011903018" sldId="294"/>
            <ac:spMk id="12" creationId="{4A21E3D2-D3F2-DF82-3E69-247AF4794A37}"/>
          </ac:spMkLst>
        </pc:spChg>
        <pc:spChg chg="add mod">
          <ac:chgData name="alisdair.m@gmail.com" userId="S::urn:spo:guest#alisdair.m@gmail.com::" providerId="AD" clId="Web-{5B396F17-68C7-EA4A-58C9-ACF02A77A365}" dt="2024-07-18T10:52:06.884" v="324" actId="14100"/>
          <ac:spMkLst>
            <pc:docMk/>
            <pc:sldMk cId="4011903018" sldId="294"/>
            <ac:spMk id="13" creationId="{8F03BBCE-A4ED-D9D3-556B-7E40B9737247}"/>
          </ac:spMkLst>
        </pc:spChg>
        <pc:spChg chg="del">
          <ac:chgData name="alisdair.m@gmail.com" userId="S::urn:spo:guest#alisdair.m@gmail.com::" providerId="AD" clId="Web-{5B396F17-68C7-EA4A-58C9-ACF02A77A365}" dt="2024-07-18T10:45:59.698" v="218"/>
          <ac:spMkLst>
            <pc:docMk/>
            <pc:sldMk cId="4011903018" sldId="294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5:59.698" v="217"/>
          <ac:spMkLst>
            <pc:docMk/>
            <pc:sldMk cId="4011903018" sldId="294"/>
            <ac:spMk id="15" creationId="{E5B18B5D-E4E2-5296-E093-66092A3B709C}"/>
          </ac:spMkLst>
        </pc:spChg>
        <pc:spChg chg="add mod">
          <ac:chgData name="alisdair.m@gmail.com" userId="S::urn:spo:guest#alisdair.m@gmail.com::" providerId="AD" clId="Web-{5B396F17-68C7-EA4A-58C9-ACF02A77A365}" dt="2024-07-18T10:52:03.900" v="323" actId="14100"/>
          <ac:spMkLst>
            <pc:docMk/>
            <pc:sldMk cId="4011903018" sldId="294"/>
            <ac:spMk id="17" creationId="{C30C6927-048B-6427-8B70-38C59FD16F0B}"/>
          </ac:spMkLst>
        </pc:spChg>
      </pc:sldChg>
      <pc:sldChg chg="addSp delSp modSp">
        <pc:chgData name="alisdair.m@gmail.com" userId="S::urn:spo:guest#alisdair.m@gmail.com::" providerId="AD" clId="Web-{5B396F17-68C7-EA4A-58C9-ACF02A77A365}" dt="2024-07-18T11:00:59.328" v="500" actId="1076"/>
        <pc:sldMkLst>
          <pc:docMk/>
          <pc:sldMk cId="477470273" sldId="295"/>
        </pc:sldMkLst>
        <pc:spChg chg="add">
          <ac:chgData name="alisdair.m@gmail.com" userId="S::urn:spo:guest#alisdair.m@gmail.com::" providerId="AD" clId="Web-{5B396F17-68C7-EA4A-58C9-ACF02A77A365}" dt="2024-07-18T10:46:08.792" v="227"/>
          <ac:spMkLst>
            <pc:docMk/>
            <pc:sldMk cId="477470273" sldId="295"/>
            <ac:spMk id="3" creationId="{AF43B76B-941B-89D5-86CA-67F9BB989F90}"/>
          </ac:spMkLst>
        </pc:spChg>
        <pc:spChg chg="del mod">
          <ac:chgData name="alisdair.m@gmail.com" userId="S::urn:spo:guest#alisdair.m@gmail.com::" providerId="AD" clId="Web-{5B396F17-68C7-EA4A-58C9-ACF02A77A365}" dt="2024-07-18T10:55:18.595" v="357"/>
          <ac:spMkLst>
            <pc:docMk/>
            <pc:sldMk cId="477470273" sldId="295"/>
            <ac:spMk id="7" creationId="{3AC9939B-505F-B430-6790-B5F5A194D163}"/>
          </ac:spMkLst>
        </pc:spChg>
        <pc:spChg chg="add">
          <ac:chgData name="alisdair.m@gmail.com" userId="S::urn:spo:guest#alisdair.m@gmail.com::" providerId="AD" clId="Web-{5B396F17-68C7-EA4A-58C9-ACF02A77A365}" dt="2024-07-18T10:46:08.792" v="228"/>
          <ac:spMkLst>
            <pc:docMk/>
            <pc:sldMk cId="477470273" sldId="295"/>
            <ac:spMk id="11" creationId="{C43F9D15-8B62-ABC3-B1F1-D1DBA17A6BAE}"/>
          </ac:spMkLst>
        </pc:spChg>
        <pc:spChg chg="del mod">
          <ac:chgData name="alisdair.m@gmail.com" userId="S::urn:spo:guest#alisdair.m@gmail.com::" providerId="AD" clId="Web-{5B396F17-68C7-EA4A-58C9-ACF02A77A365}" dt="2024-07-18T10:55:18.595" v="358"/>
          <ac:spMkLst>
            <pc:docMk/>
            <pc:sldMk cId="477470273" sldId="295"/>
            <ac:spMk id="12" creationId="{4A21E3D2-D3F2-DF82-3E69-247AF4794A37}"/>
          </ac:spMkLst>
        </pc:spChg>
        <pc:spChg chg="del">
          <ac:chgData name="alisdair.m@gmail.com" userId="S::urn:spo:guest#alisdair.m@gmail.com::" providerId="AD" clId="Web-{5B396F17-68C7-EA4A-58C9-ACF02A77A365}" dt="2024-07-18T10:46:08.604" v="226"/>
          <ac:spMkLst>
            <pc:docMk/>
            <pc:sldMk cId="477470273" sldId="295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6:08.604" v="225"/>
          <ac:spMkLst>
            <pc:docMk/>
            <pc:sldMk cId="477470273" sldId="295"/>
            <ac:spMk id="15" creationId="{E5B18B5D-E4E2-5296-E093-66092A3B709C}"/>
          </ac:spMkLst>
        </pc:spChg>
        <pc:spChg chg="add mod">
          <ac:chgData name="alisdair.m@gmail.com" userId="S::urn:spo:guest#alisdair.m@gmail.com::" providerId="AD" clId="Web-{5B396F17-68C7-EA4A-58C9-ACF02A77A365}" dt="2024-07-18T10:55:24.096" v="359" actId="14100"/>
          <ac:spMkLst>
            <pc:docMk/>
            <pc:sldMk cId="477470273" sldId="295"/>
            <ac:spMk id="16" creationId="{8CDCFA87-46A2-2157-74F3-76F26F916A59}"/>
          </ac:spMkLst>
        </pc:spChg>
        <pc:spChg chg="add mod ord">
          <ac:chgData name="alisdair.m@gmail.com" userId="S::urn:spo:guest#alisdair.m@gmail.com::" providerId="AD" clId="Web-{5B396F17-68C7-EA4A-58C9-ACF02A77A365}" dt="2024-07-18T10:55:31.393" v="360"/>
          <ac:spMkLst>
            <pc:docMk/>
            <pc:sldMk cId="477470273" sldId="295"/>
            <ac:spMk id="18" creationId="{1F4BA94D-D4B5-0680-1EA0-3BBFB4B1E643}"/>
          </ac:spMkLst>
        </pc:spChg>
        <pc:spChg chg="add mod">
          <ac:chgData name="alisdair.m@gmail.com" userId="S::urn:spo:guest#alisdair.m@gmail.com::" providerId="AD" clId="Web-{5B396F17-68C7-EA4A-58C9-ACF02A77A365}" dt="2024-07-18T10:55:43.300" v="362" actId="14100"/>
          <ac:spMkLst>
            <pc:docMk/>
            <pc:sldMk cId="477470273" sldId="295"/>
            <ac:spMk id="19" creationId="{06D94935-1FB6-53EA-6ACD-FA6200218A5C}"/>
          </ac:spMkLst>
        </pc:spChg>
        <pc:spChg chg="add mod">
          <ac:chgData name="alisdair.m@gmail.com" userId="S::urn:spo:guest#alisdair.m@gmail.com::" providerId="AD" clId="Web-{5B396F17-68C7-EA4A-58C9-ACF02A77A365}" dt="2024-07-18T10:55:38.581" v="361" actId="14100"/>
          <ac:spMkLst>
            <pc:docMk/>
            <pc:sldMk cId="477470273" sldId="295"/>
            <ac:spMk id="20" creationId="{670E8CA9-EBB7-B87A-10BC-5256FCC558E5}"/>
          </ac:spMkLst>
        </pc:spChg>
        <pc:picChg chg="mod">
          <ac:chgData name="alisdair.m@gmail.com" userId="S::urn:spo:guest#alisdair.m@gmail.com::" providerId="AD" clId="Web-{5B396F17-68C7-EA4A-58C9-ACF02A77A365}" dt="2024-07-18T11:00:59.312" v="499" actId="1076"/>
          <ac:picMkLst>
            <pc:docMk/>
            <pc:sldMk cId="477470273" sldId="295"/>
            <ac:picMk id="4" creationId="{DB9520A5-ADB0-BC1F-2948-365033C5B6EB}"/>
          </ac:picMkLst>
        </pc:picChg>
        <pc:picChg chg="mod">
          <ac:chgData name="alisdair.m@gmail.com" userId="S::urn:spo:guest#alisdair.m@gmail.com::" providerId="AD" clId="Web-{5B396F17-68C7-EA4A-58C9-ACF02A77A365}" dt="2024-07-18T11:00:59.328" v="500" actId="1076"/>
          <ac:picMkLst>
            <pc:docMk/>
            <pc:sldMk cId="477470273" sldId="295"/>
            <ac:picMk id="9" creationId="{336BEF68-9012-E618-E8BD-4F680216FDDE}"/>
          </ac:picMkLst>
        </pc:picChg>
        <pc:inkChg chg="del">
          <ac:chgData name="alisdair.m@gmail.com" userId="S::urn:spo:guest#alisdair.m@gmail.com::" providerId="AD" clId="Web-{5B396F17-68C7-EA4A-58C9-ACF02A77A365}" dt="2024-07-18T10:52:20.947" v="327"/>
          <ac:inkMkLst>
            <pc:docMk/>
            <pc:sldMk cId="477470273" sldId="295"/>
            <ac:inkMk id="6" creationId="{71793997-F595-7DD3-755F-BA84CDAACB67}"/>
          </ac:inkMkLst>
        </pc:inkChg>
      </pc:sldChg>
      <pc:sldChg chg="addSp delSp modSp">
        <pc:chgData name="alisdair.m@gmail.com" userId="S::urn:spo:guest#alisdair.m@gmail.com::" providerId="AD" clId="Web-{5B396F17-68C7-EA4A-58C9-ACF02A77A365}" dt="2024-07-18T11:01:31.345" v="515" actId="1076"/>
        <pc:sldMkLst>
          <pc:docMk/>
          <pc:sldMk cId="1619037706" sldId="296"/>
        </pc:sldMkLst>
        <pc:spChg chg="add">
          <ac:chgData name="alisdair.m@gmail.com" userId="S::urn:spo:guest#alisdair.m@gmail.com::" providerId="AD" clId="Web-{5B396F17-68C7-EA4A-58C9-ACF02A77A365}" dt="2024-07-18T10:46:16.292" v="235"/>
          <ac:spMkLst>
            <pc:docMk/>
            <pc:sldMk cId="1619037706" sldId="296"/>
            <ac:spMk id="3" creationId="{E502D18B-C66B-2DD8-4260-6B20988A9559}"/>
          </ac:spMkLst>
        </pc:spChg>
        <pc:spChg chg="add">
          <ac:chgData name="alisdair.m@gmail.com" userId="S::urn:spo:guest#alisdair.m@gmail.com::" providerId="AD" clId="Web-{5B396F17-68C7-EA4A-58C9-ACF02A77A365}" dt="2024-07-18T10:46:16.308" v="236"/>
          <ac:spMkLst>
            <pc:docMk/>
            <pc:sldMk cId="1619037706" sldId="296"/>
            <ac:spMk id="5" creationId="{84DC2FBA-5C27-9431-EC14-1CADE0B5B58E}"/>
          </ac:spMkLst>
        </pc:spChg>
        <pc:spChg chg="del">
          <ac:chgData name="alisdair.m@gmail.com" userId="S::urn:spo:guest#alisdair.m@gmail.com::" providerId="AD" clId="Web-{5B396F17-68C7-EA4A-58C9-ACF02A77A365}" dt="2024-07-18T10:55:54.644" v="363"/>
          <ac:spMkLst>
            <pc:docMk/>
            <pc:sldMk cId="1619037706" sldId="296"/>
            <ac:spMk id="7" creationId="{3AC9939B-505F-B430-6790-B5F5A194D163}"/>
          </ac:spMkLst>
        </pc:spChg>
        <pc:spChg chg="add del">
          <ac:chgData name="alisdair.m@gmail.com" userId="S::urn:spo:guest#alisdair.m@gmail.com::" providerId="AD" clId="Web-{5B396F17-68C7-EA4A-58C9-ACF02A77A365}" dt="2024-07-18T10:55:56.863" v="366"/>
          <ac:spMkLst>
            <pc:docMk/>
            <pc:sldMk cId="1619037706" sldId="296"/>
            <ac:spMk id="9" creationId="{2A7E69B9-D82B-BD09-4044-C112DC2E6531}"/>
          </ac:spMkLst>
        </pc:spChg>
        <pc:spChg chg="del">
          <ac:chgData name="alisdair.m@gmail.com" userId="S::urn:spo:guest#alisdair.m@gmail.com::" providerId="AD" clId="Web-{5B396F17-68C7-EA4A-58C9-ACF02A77A365}" dt="2024-07-18T10:55:54.644" v="364"/>
          <ac:spMkLst>
            <pc:docMk/>
            <pc:sldMk cId="1619037706" sldId="296"/>
            <ac:spMk id="12" creationId="{4A21E3D2-D3F2-DF82-3E69-247AF4794A37}"/>
          </ac:spMkLst>
        </pc:spChg>
        <pc:spChg chg="del">
          <ac:chgData name="alisdair.m@gmail.com" userId="S::urn:spo:guest#alisdair.m@gmail.com::" providerId="AD" clId="Web-{5B396F17-68C7-EA4A-58C9-ACF02A77A365}" dt="2024-07-18T10:46:16.104" v="234"/>
          <ac:spMkLst>
            <pc:docMk/>
            <pc:sldMk cId="1619037706" sldId="296"/>
            <ac:spMk id="14" creationId="{DDD48661-9DA8-0635-DCB5-3FB32082E54D}"/>
          </ac:spMkLst>
        </pc:spChg>
        <pc:spChg chg="del">
          <ac:chgData name="alisdair.m@gmail.com" userId="S::urn:spo:guest#alisdair.m@gmail.com::" providerId="AD" clId="Web-{5B396F17-68C7-EA4A-58C9-ACF02A77A365}" dt="2024-07-18T10:46:16.104" v="233"/>
          <ac:spMkLst>
            <pc:docMk/>
            <pc:sldMk cId="1619037706" sldId="296"/>
            <ac:spMk id="15" creationId="{E5B18B5D-E4E2-5296-E093-66092A3B709C}"/>
          </ac:spMkLst>
        </pc:spChg>
        <pc:spChg chg="add del mod">
          <ac:chgData name="alisdair.m@gmail.com" userId="S::urn:spo:guest#alisdair.m@gmail.com::" providerId="AD" clId="Web-{5B396F17-68C7-EA4A-58C9-ACF02A77A365}" dt="2024-07-18T11:01:29.704" v="514" actId="14100"/>
          <ac:spMkLst>
            <pc:docMk/>
            <pc:sldMk cId="1619037706" sldId="296"/>
            <ac:spMk id="16" creationId="{D1981ED7-A56D-FB85-1E42-578B39B99980}"/>
          </ac:spMkLst>
        </pc:spChg>
        <pc:spChg chg="add del mod">
          <ac:chgData name="alisdair.m@gmail.com" userId="S::urn:spo:guest#alisdair.m@gmail.com::" providerId="AD" clId="Web-{5B396F17-68C7-EA4A-58C9-ACF02A77A365}" dt="2024-07-18T11:01:25.657" v="513" actId="14100"/>
          <ac:spMkLst>
            <pc:docMk/>
            <pc:sldMk cId="1619037706" sldId="296"/>
            <ac:spMk id="18" creationId="{779AD623-7F33-1D50-5CB5-F84AB320F1D4}"/>
          </ac:spMkLst>
        </pc:spChg>
        <pc:picChg chg="mod">
          <ac:chgData name="alisdair.m@gmail.com" userId="S::urn:spo:guest#alisdair.m@gmail.com::" providerId="AD" clId="Web-{5B396F17-68C7-EA4A-58C9-ACF02A77A365}" dt="2024-07-18T11:01:31.345" v="515" actId="1076"/>
          <ac:picMkLst>
            <pc:docMk/>
            <pc:sldMk cId="1619037706" sldId="296"/>
            <ac:picMk id="11" creationId="{84F94671-8C25-EF23-97CA-9F3D0FC6D6F1}"/>
          </ac:picMkLst>
        </pc:picChg>
        <pc:inkChg chg="add del">
          <ac:chgData name="alisdair.m@gmail.com" userId="S::urn:spo:guest#alisdair.m@gmail.com::" providerId="AD" clId="Web-{5B396F17-68C7-EA4A-58C9-ACF02A77A365}" dt="2024-07-18T10:56:11.363" v="370"/>
          <ac:inkMkLst>
            <pc:docMk/>
            <pc:sldMk cId="1619037706" sldId="296"/>
            <ac:inkMk id="19" creationId="{FA865D09-C79A-6A87-45CC-3EE70EC64D9F}"/>
          </ac:inkMkLst>
        </pc:inkChg>
      </pc:sldChg>
    </pc:docChg>
  </pc:docChgLst>
  <pc:docChgLst>
    <pc:chgData name="alisdair.m@gmail.com" userId="S::urn:spo:guest#alisdair.m@gmail.com::" providerId="AD" clId="Web-{ED4BA6E9-70CC-7C0E-2962-9D0608F04537}"/>
    <pc:docChg chg="addSld delSld modSld sldOrd">
      <pc:chgData name="alisdair.m@gmail.com" userId="S::urn:spo:guest#alisdair.m@gmail.com::" providerId="AD" clId="Web-{ED4BA6E9-70CC-7C0E-2962-9D0608F04537}" dt="2024-07-08T10:09:50.290" v="1474" actId="1076"/>
      <pc:docMkLst>
        <pc:docMk/>
      </pc:docMkLst>
      <pc:sldChg chg="addSp delSp modSp">
        <pc:chgData name="alisdair.m@gmail.com" userId="S::urn:spo:guest#alisdair.m@gmail.com::" providerId="AD" clId="Web-{ED4BA6E9-70CC-7C0E-2962-9D0608F04537}" dt="2024-07-05T11:08:11.529" v="883" actId="20577"/>
        <pc:sldMkLst>
          <pc:docMk/>
          <pc:sldMk cId="0" sldId="256"/>
        </pc:sldMkLst>
        <pc:spChg chg="add del">
          <ac:chgData name="alisdair.m@gmail.com" userId="S::urn:spo:guest#alisdair.m@gmail.com::" providerId="AD" clId="Web-{ED4BA6E9-70CC-7C0E-2962-9D0608F04537}" dt="2024-07-04T14:41:41.893" v="100"/>
          <ac:spMkLst>
            <pc:docMk/>
            <pc:sldMk cId="0" sldId="256"/>
            <ac:spMk id="7" creationId="{B9C4FBD8-681C-EFC2-75C2-BC413A9089AB}"/>
          </ac:spMkLst>
        </pc:spChg>
        <pc:spChg chg="add del mod ord">
          <ac:chgData name="alisdair.m@gmail.com" userId="S::urn:spo:guest#alisdair.m@gmail.com::" providerId="AD" clId="Web-{ED4BA6E9-70CC-7C0E-2962-9D0608F04537}" dt="2024-07-04T14:41:48.316" v="102"/>
          <ac:spMkLst>
            <pc:docMk/>
            <pc:sldMk cId="0" sldId="256"/>
            <ac:spMk id="10" creationId="{A968473F-22CB-C013-5EFB-04AFF446CE04}"/>
          </ac:spMkLst>
        </pc:spChg>
        <pc:spChg chg="add mod ord">
          <ac:chgData name="alisdair.m@gmail.com" userId="S::urn:spo:guest#alisdair.m@gmail.com::" providerId="AD" clId="Web-{ED4BA6E9-70CC-7C0E-2962-9D0608F04537}" dt="2024-07-04T15:04:21.008" v="170" actId="1076"/>
          <ac:spMkLst>
            <pc:docMk/>
            <pc:sldMk cId="0" sldId="256"/>
            <ac:spMk id="13" creationId="{D1BF06A4-1D00-CF1F-6B6A-195CDDAA677D}"/>
          </ac:spMkLst>
        </pc:spChg>
        <pc:spChg chg="mod">
          <ac:chgData name="alisdair.m@gmail.com" userId="S::urn:spo:guest#alisdair.m@gmail.com::" providerId="AD" clId="Web-{ED4BA6E9-70CC-7C0E-2962-9D0608F04537}" dt="2024-07-04T15:15:17.345" v="204" actId="14100"/>
          <ac:spMkLst>
            <pc:docMk/>
            <pc:sldMk cId="0" sldId="256"/>
            <ac:spMk id="34" creationId="{00000000-0000-0000-0000-000000000000}"/>
          </ac:spMkLst>
        </pc:spChg>
        <pc:spChg chg="del">
          <ac:chgData name="alisdair.m@gmail.com" userId="S::urn:spo:guest#alisdair.m@gmail.com::" providerId="AD" clId="Web-{ED4BA6E9-70CC-7C0E-2962-9D0608F04537}" dt="2024-07-04T15:14:51.718" v="200"/>
          <ac:spMkLst>
            <pc:docMk/>
            <pc:sldMk cId="0" sldId="256"/>
            <ac:spMk id="39" creationId="{00000000-0000-0000-0000-000000000000}"/>
          </ac:spMkLst>
        </pc:spChg>
        <pc:spChg chg="mod">
          <ac:chgData name="alisdair.m@gmail.com" userId="S::urn:spo:guest#alisdair.m@gmail.com::" providerId="AD" clId="Web-{ED4BA6E9-70CC-7C0E-2962-9D0608F04537}" dt="2024-07-05T11:08:11.529" v="883" actId="20577"/>
          <ac:spMkLst>
            <pc:docMk/>
            <pc:sldMk cId="0" sldId="256"/>
            <ac:spMk id="40" creationId="{00000000-0000-0000-0000-000000000000}"/>
          </ac:spMkLst>
        </pc:spChg>
        <pc:spChg chg="del mod">
          <ac:chgData name="alisdair.m@gmail.com" userId="S::urn:spo:guest#alisdair.m@gmail.com::" providerId="AD" clId="Web-{ED4BA6E9-70CC-7C0E-2962-9D0608F04537}" dt="2024-07-04T14:40:07.153" v="68"/>
          <ac:spMkLst>
            <pc:docMk/>
            <pc:sldMk cId="0" sldId="256"/>
            <ac:spMk id="41" creationId="{00000000-0000-0000-0000-000000000000}"/>
          </ac:spMkLst>
        </pc:spChg>
        <pc:spChg chg="del mod">
          <ac:chgData name="alisdair.m@gmail.com" userId="S::urn:spo:guest#alisdair.m@gmail.com::" providerId="AD" clId="Web-{ED4BA6E9-70CC-7C0E-2962-9D0608F04537}" dt="2024-07-04T14:41:35.893" v="97"/>
          <ac:spMkLst>
            <pc:docMk/>
            <pc:sldMk cId="0" sldId="256"/>
            <ac:spMk id="42" creationId="{00000000-0000-0000-0000-000000000000}"/>
          </ac:spMkLst>
        </pc:spChg>
        <pc:grpChg chg="mod">
          <ac:chgData name="alisdair.m@gmail.com" userId="S::urn:spo:guest#alisdair.m@gmail.com::" providerId="AD" clId="Web-{ED4BA6E9-70CC-7C0E-2962-9D0608F04537}" dt="2024-07-04T14:31:23.840" v="50" actId="14100"/>
          <ac:grpSpMkLst>
            <pc:docMk/>
            <pc:sldMk cId="0" sldId="256"/>
            <ac:grpSpMk id="33" creationId="{00000000-0000-0000-0000-000000000000}"/>
          </ac:grpSpMkLst>
        </pc:grpChg>
        <pc:picChg chg="add del mod">
          <ac:chgData name="alisdair.m@gmail.com" userId="S::urn:spo:guest#alisdair.m@gmail.com::" providerId="AD" clId="Web-{ED4BA6E9-70CC-7C0E-2962-9D0608F04537}" dt="2024-07-04T14:40:38.936" v="69"/>
          <ac:picMkLst>
            <pc:docMk/>
            <pc:sldMk cId="0" sldId="256"/>
            <ac:picMk id="6" creationId="{32AE5394-58B7-698E-A56E-D07E25C4D2A1}"/>
          </ac:picMkLst>
        </pc:picChg>
        <pc:picChg chg="add del ord">
          <ac:chgData name="alisdair.m@gmail.com" userId="S::urn:spo:guest#alisdair.m@gmail.com::" providerId="AD" clId="Web-{ED4BA6E9-70CC-7C0E-2962-9D0608F04537}" dt="2024-07-04T14:41:36.674" v="98"/>
          <ac:picMkLst>
            <pc:docMk/>
            <pc:sldMk cId="0" sldId="256"/>
            <ac:picMk id="8" creationId="{05F4D124-293B-CEDC-D17D-771066EF87C6}"/>
          </ac:picMkLst>
        </pc:picChg>
        <pc:picChg chg="add del ord">
          <ac:chgData name="alisdair.m@gmail.com" userId="S::urn:spo:guest#alisdair.m@gmail.com::" providerId="AD" clId="Web-{ED4BA6E9-70CC-7C0E-2962-9D0608F04537}" dt="2024-07-04T14:41:33.315" v="95"/>
          <ac:picMkLst>
            <pc:docMk/>
            <pc:sldMk cId="0" sldId="256"/>
            <ac:picMk id="9" creationId="{06F727D2-3050-FD10-CBB1-A67A360671B6}"/>
          </ac:picMkLst>
        </pc:picChg>
        <pc:picChg chg="add mod ord modCrop">
          <ac:chgData name="alisdair.m@gmail.com" userId="S::urn:spo:guest#alisdair.m@gmail.com::" providerId="AD" clId="Web-{ED4BA6E9-70CC-7C0E-2962-9D0608F04537}" dt="2024-07-04T15:22:10.885" v="250" actId="14100"/>
          <ac:picMkLst>
            <pc:docMk/>
            <pc:sldMk cId="0" sldId="256"/>
            <ac:picMk id="15" creationId="{1A3304CB-3B03-0532-24DB-D661957692FE}"/>
          </ac:picMkLst>
        </pc:picChg>
        <pc:picChg chg="add del mod">
          <ac:chgData name="alisdair.m@gmail.com" userId="S::urn:spo:guest#alisdair.m@gmail.com::" providerId="AD" clId="Web-{ED4BA6E9-70CC-7C0E-2962-9D0608F04537}" dt="2024-07-04T15:19:50.408" v="231"/>
          <ac:picMkLst>
            <pc:docMk/>
            <pc:sldMk cId="0" sldId="256"/>
            <ac:picMk id="17" creationId="{3D64DC1B-0D57-035A-F0AF-2BEDBCA242D6}"/>
          </ac:picMkLst>
        </pc:picChg>
        <pc:picChg chg="del mod">
          <ac:chgData name="alisdair.m@gmail.com" userId="S::urn:spo:guest#alisdair.m@gmail.com::" providerId="AD" clId="Web-{ED4BA6E9-70CC-7C0E-2962-9D0608F04537}" dt="2024-07-04T14:25:32.006" v="2"/>
          <ac:picMkLst>
            <pc:docMk/>
            <pc:sldMk cId="0" sldId="256"/>
            <ac:picMk id="31" creationId="{00000000-0000-0000-0000-000000000000}"/>
          </ac:picMkLst>
        </pc:picChg>
        <pc:picChg chg="mod">
          <ac:chgData name="alisdair.m@gmail.com" userId="S::urn:spo:guest#alisdair.m@gmail.com::" providerId="AD" clId="Web-{ED4BA6E9-70CC-7C0E-2962-9D0608F04537}" dt="2024-07-04T15:22:00.869" v="249" actId="1076"/>
          <ac:picMkLst>
            <pc:docMk/>
            <pc:sldMk cId="0" sldId="256"/>
            <ac:picMk id="37" creationId="{00000000-0000-0000-0000-000000000000}"/>
          </ac:picMkLst>
        </pc:picChg>
        <pc:inkChg chg="add del">
          <ac:chgData name="alisdair.m@gmail.com" userId="S::urn:spo:guest#alisdair.m@gmail.com::" providerId="AD" clId="Web-{ED4BA6E9-70CC-7C0E-2962-9D0608F04537}" dt="2024-07-04T14:28:11.219" v="24"/>
          <ac:inkMkLst>
            <pc:docMk/>
            <pc:sldMk cId="0" sldId="256"/>
            <ac:inkMk id="2" creationId="{DD9102DA-6B85-70DE-46CC-29526667E446}"/>
          </ac:inkMkLst>
        </pc:inkChg>
        <pc:inkChg chg="add del">
          <ac:chgData name="alisdair.m@gmail.com" userId="S::urn:spo:guest#alisdair.m@gmail.com::" providerId="AD" clId="Web-{ED4BA6E9-70CC-7C0E-2962-9D0608F04537}" dt="2024-07-04T14:26:35.307" v="19"/>
          <ac:inkMkLst>
            <pc:docMk/>
            <pc:sldMk cId="0" sldId="256"/>
            <ac:inkMk id="3" creationId="{933D859C-4CED-BDC0-B854-66418A9DA7BA}"/>
          </ac:inkMkLst>
        </pc:inkChg>
        <pc:inkChg chg="add del">
          <ac:chgData name="alisdair.m@gmail.com" userId="S::urn:spo:guest#alisdair.m@gmail.com::" providerId="AD" clId="Web-{ED4BA6E9-70CC-7C0E-2962-9D0608F04537}" dt="2024-07-04T14:25:46.851" v="6"/>
          <ac:inkMkLst>
            <pc:docMk/>
            <pc:sldMk cId="0" sldId="256"/>
            <ac:inkMk id="4" creationId="{7BCE5AB4-D22D-7166-5502-723A5CF1C7C6}"/>
          </ac:inkMkLst>
        </pc:inkChg>
        <pc:inkChg chg="add del">
          <ac:chgData name="alisdair.m@gmail.com" userId="S::urn:spo:guest#alisdair.m@gmail.com::" providerId="AD" clId="Web-{ED4BA6E9-70CC-7C0E-2962-9D0608F04537}" dt="2024-07-04T14:28:56.972" v="34"/>
          <ac:inkMkLst>
            <pc:docMk/>
            <pc:sldMk cId="0" sldId="256"/>
            <ac:inkMk id="5" creationId="{47C2C638-569B-B0A3-F30C-603FA5B88969}"/>
          </ac:inkMkLst>
        </pc:inkChg>
        <pc:inkChg chg="add del">
          <ac:chgData name="alisdair.m@gmail.com" userId="S::urn:spo:guest#alisdair.m@gmail.com::" providerId="AD" clId="Web-{ED4BA6E9-70CC-7C0E-2962-9D0608F04537}" dt="2024-07-04T14:41:39.456" v="99"/>
          <ac:inkMkLst>
            <pc:docMk/>
            <pc:sldMk cId="0" sldId="256"/>
            <ac:inkMk id="11" creationId="{4A4920A4-63FE-8167-4D37-FA14BD41160B}"/>
          </ac:inkMkLst>
        </pc:inkChg>
        <pc:inkChg chg="add del">
          <ac:chgData name="alisdair.m@gmail.com" userId="S::urn:spo:guest#alisdair.m@gmail.com::" providerId="AD" clId="Web-{ED4BA6E9-70CC-7C0E-2962-9D0608F04537}" dt="2024-07-04T14:41:29.690" v="94"/>
          <ac:inkMkLst>
            <pc:docMk/>
            <pc:sldMk cId="0" sldId="256"/>
            <ac:inkMk id="12" creationId="{A34F3F40-5953-78EC-A2D3-D3D98FA1C28E}"/>
          </ac:inkMkLst>
        </pc:inkChg>
        <pc:inkChg chg="add del">
          <ac:chgData name="alisdair.m@gmail.com" userId="S::urn:spo:guest#alisdair.m@gmail.com::" providerId="AD" clId="Web-{ED4BA6E9-70CC-7C0E-2962-9D0608F04537}" dt="2024-07-04T14:56:44.761" v="165"/>
          <ac:inkMkLst>
            <pc:docMk/>
            <pc:sldMk cId="0" sldId="256"/>
            <ac:inkMk id="14" creationId="{5317F99B-D721-0A91-10C5-F341D30DFB80}"/>
          </ac:inkMkLst>
        </pc:inkChg>
        <pc:inkChg chg="add del">
          <ac:chgData name="alisdair.m@gmail.com" userId="S::urn:spo:guest#alisdair.m@gmail.com::" providerId="AD" clId="Web-{ED4BA6E9-70CC-7C0E-2962-9D0608F04537}" dt="2024-07-04T15:11:48.973" v="176"/>
          <ac:inkMkLst>
            <pc:docMk/>
            <pc:sldMk cId="0" sldId="256"/>
            <ac:inkMk id="16" creationId="{894EB92C-B88C-E2EC-48D0-DE2352A91624}"/>
          </ac:inkMkLst>
        </pc:inkChg>
        <pc:inkChg chg="add del">
          <ac:chgData name="alisdair.m@gmail.com" userId="S::urn:spo:guest#alisdair.m@gmail.com::" providerId="AD" clId="Web-{ED4BA6E9-70CC-7C0E-2962-9D0608F04537}" dt="2024-07-04T15:21:56.556" v="247"/>
          <ac:inkMkLst>
            <pc:docMk/>
            <pc:sldMk cId="0" sldId="256"/>
            <ac:inkMk id="18" creationId="{8679D439-B9CD-9572-59DA-4FD7D431468B}"/>
          </ac:inkMkLst>
        </pc:inkChg>
        <pc:inkChg chg="add del">
          <ac:chgData name="alisdair.m@gmail.com" userId="S::urn:spo:guest#alisdair.m@gmail.com::" providerId="AD" clId="Web-{ED4BA6E9-70CC-7C0E-2962-9D0608F04537}" dt="2024-07-04T15:25:09.053" v="272"/>
          <ac:inkMkLst>
            <pc:docMk/>
            <pc:sldMk cId="0" sldId="256"/>
            <ac:inkMk id="19" creationId="{948C8034-E085-FF78-862D-6A14096C03B8}"/>
          </ac:inkMkLst>
        </pc:inkChg>
      </pc:sldChg>
      <pc:sldChg chg="del">
        <pc:chgData name="alisdair.m@gmail.com" userId="S::urn:spo:guest#alisdair.m@gmail.com::" providerId="AD" clId="Web-{ED4BA6E9-70CC-7C0E-2962-9D0608F04537}" dt="2024-07-04T15:41:00.782" v="381"/>
        <pc:sldMkLst>
          <pc:docMk/>
          <pc:sldMk cId="0" sldId="257"/>
        </pc:sldMkLst>
      </pc:sldChg>
      <pc:sldChg chg="del">
        <pc:chgData name="alisdair.m@gmail.com" userId="S::urn:spo:guest#alisdair.m@gmail.com::" providerId="AD" clId="Web-{ED4BA6E9-70CC-7C0E-2962-9D0608F04537}" dt="2024-07-04T15:41:00.782" v="380"/>
        <pc:sldMkLst>
          <pc:docMk/>
          <pc:sldMk cId="0" sldId="258"/>
        </pc:sldMkLst>
      </pc:sldChg>
      <pc:sldChg chg="del">
        <pc:chgData name="alisdair.m@gmail.com" userId="S::urn:spo:guest#alisdair.m@gmail.com::" providerId="AD" clId="Web-{ED4BA6E9-70CC-7C0E-2962-9D0608F04537}" dt="2024-07-04T15:41:00.782" v="379"/>
        <pc:sldMkLst>
          <pc:docMk/>
          <pc:sldMk cId="0" sldId="259"/>
        </pc:sldMkLst>
      </pc:sldChg>
      <pc:sldChg chg="del">
        <pc:chgData name="alisdair.m@gmail.com" userId="S::urn:spo:guest#alisdair.m@gmail.com::" providerId="AD" clId="Web-{ED4BA6E9-70CC-7C0E-2962-9D0608F04537}" dt="2024-07-04T15:41:00.782" v="378"/>
        <pc:sldMkLst>
          <pc:docMk/>
          <pc:sldMk cId="0" sldId="260"/>
        </pc:sldMkLst>
      </pc:sldChg>
      <pc:sldChg chg="del">
        <pc:chgData name="alisdair.m@gmail.com" userId="S::urn:spo:guest#alisdair.m@gmail.com::" providerId="AD" clId="Web-{ED4BA6E9-70CC-7C0E-2962-9D0608F04537}" dt="2024-07-04T15:41:00.782" v="377"/>
        <pc:sldMkLst>
          <pc:docMk/>
          <pc:sldMk cId="0" sldId="261"/>
        </pc:sldMkLst>
      </pc:sldChg>
      <pc:sldChg chg="del">
        <pc:chgData name="alisdair.m@gmail.com" userId="S::urn:spo:guest#alisdair.m@gmail.com::" providerId="AD" clId="Web-{ED4BA6E9-70CC-7C0E-2962-9D0608F04537}" dt="2024-07-04T15:41:00.782" v="376"/>
        <pc:sldMkLst>
          <pc:docMk/>
          <pc:sldMk cId="0" sldId="262"/>
        </pc:sldMkLst>
      </pc:sldChg>
      <pc:sldChg chg="del">
        <pc:chgData name="alisdair.m@gmail.com" userId="S::urn:spo:guest#alisdair.m@gmail.com::" providerId="AD" clId="Web-{ED4BA6E9-70CC-7C0E-2962-9D0608F04537}" dt="2024-07-04T15:41:00.767" v="375"/>
        <pc:sldMkLst>
          <pc:docMk/>
          <pc:sldMk cId="0" sldId="263"/>
        </pc:sldMkLst>
      </pc:sldChg>
      <pc:sldChg chg="del">
        <pc:chgData name="alisdair.m@gmail.com" userId="S::urn:spo:guest#alisdair.m@gmail.com::" providerId="AD" clId="Web-{ED4BA6E9-70CC-7C0E-2962-9D0608F04537}" dt="2024-07-04T15:41:00.767" v="374"/>
        <pc:sldMkLst>
          <pc:docMk/>
          <pc:sldMk cId="0" sldId="264"/>
        </pc:sldMkLst>
      </pc:sldChg>
      <pc:sldChg chg="addSp delSp modSp ord">
        <pc:chgData name="alisdair.m@gmail.com" userId="S::urn:spo:guest#alisdair.m@gmail.com::" providerId="AD" clId="Web-{ED4BA6E9-70CC-7C0E-2962-9D0608F04537}" dt="2024-07-08T10:08:39.117" v="1471" actId="20577"/>
        <pc:sldMkLst>
          <pc:docMk/>
          <pc:sldMk cId="0" sldId="265"/>
        </pc:sldMkLst>
        <pc:spChg chg="mod">
          <ac:chgData name="alisdair.m@gmail.com" userId="S::urn:spo:guest#alisdair.m@gmail.com::" providerId="AD" clId="Web-{ED4BA6E9-70CC-7C0E-2962-9D0608F04537}" dt="2024-07-05T11:35:16.459" v="1030" actId="14100"/>
          <ac:spMkLst>
            <pc:docMk/>
            <pc:sldMk cId="0" sldId="265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ED4BA6E9-70CC-7C0E-2962-9D0608F04537}" dt="2024-07-05T11:35:16.474" v="1031" actId="14100"/>
          <ac:spMkLst>
            <pc:docMk/>
            <pc:sldMk cId="0" sldId="265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ED4BA6E9-70CC-7C0E-2962-9D0608F04537}" dt="2024-07-05T11:35:16.474" v="1032" actId="14100"/>
          <ac:spMkLst>
            <pc:docMk/>
            <pc:sldMk cId="0" sldId="265"/>
            <ac:spMk id="5" creationId="{545C06F1-4965-C87B-30D8-F81942FA197C}"/>
          </ac:spMkLst>
        </pc:spChg>
        <pc:spChg chg="del mod">
          <ac:chgData name="alisdair.m@gmail.com" userId="S::urn:spo:guest#alisdair.m@gmail.com::" providerId="AD" clId="Web-{ED4BA6E9-70CC-7C0E-2962-9D0608F04537}" dt="2024-07-04T15:25:28.460" v="278"/>
          <ac:spMkLst>
            <pc:docMk/>
            <pc:sldMk cId="0" sldId="265"/>
            <ac:spMk id="6" creationId="{D9C6E583-5BEA-6C5D-7059-832D6C7F6111}"/>
          </ac:spMkLst>
        </pc:spChg>
        <pc:spChg chg="add mod">
          <ac:chgData name="alisdair.m@gmail.com" userId="S::urn:spo:guest#alisdair.m@gmail.com::" providerId="AD" clId="Web-{ED4BA6E9-70CC-7C0E-2962-9D0608F04537}" dt="2024-07-05T11:35:16.474" v="1033" actId="14100"/>
          <ac:spMkLst>
            <pc:docMk/>
            <pc:sldMk cId="0" sldId="265"/>
            <ac:spMk id="7" creationId="{C0635751-13C4-BF85-AB48-B808FA467F7B}"/>
          </ac:spMkLst>
        </pc:spChg>
        <pc:spChg chg="add mod">
          <ac:chgData name="alisdair.m@gmail.com" userId="S::urn:spo:guest#alisdair.m@gmail.com::" providerId="AD" clId="Web-{ED4BA6E9-70CC-7C0E-2962-9D0608F04537}" dt="2024-07-05T11:35:16.490" v="1034" actId="14100"/>
          <ac:spMkLst>
            <pc:docMk/>
            <pc:sldMk cId="0" sldId="265"/>
            <ac:spMk id="8" creationId="{1A3C5807-0B31-4D00-F389-832F8D91DEC1}"/>
          </ac:spMkLst>
        </pc:spChg>
        <pc:spChg chg="add mod ord">
          <ac:chgData name="alisdair.m@gmail.com" userId="S::urn:spo:guest#alisdair.m@gmail.com::" providerId="AD" clId="Web-{ED4BA6E9-70CC-7C0E-2962-9D0608F04537}" dt="2024-07-08T10:08:39.117" v="1471" actId="20577"/>
          <ac:spMkLst>
            <pc:docMk/>
            <pc:sldMk cId="0" sldId="265"/>
            <ac:spMk id="9" creationId="{020289E3-8861-F0A1-D2BA-9ADC5A374BD4}"/>
          </ac:spMkLst>
        </pc:spChg>
        <pc:spChg chg="add">
          <ac:chgData name="alisdair.m@gmail.com" userId="S::urn:spo:guest#alisdair.m@gmail.com::" providerId="AD" clId="Web-{ED4BA6E9-70CC-7C0E-2962-9D0608F04537}" dt="2024-07-05T11:07:39.933" v="874"/>
          <ac:spMkLst>
            <pc:docMk/>
            <pc:sldMk cId="0" sldId="265"/>
            <ac:spMk id="10" creationId="{B9B8C321-ABC1-8E67-8CAA-8FD19868B140}"/>
          </ac:spMkLst>
        </pc:spChg>
        <pc:spChg chg="add mod">
          <ac:chgData name="alisdair.m@gmail.com" userId="S::urn:spo:guest#alisdair.m@gmail.com::" providerId="AD" clId="Web-{ED4BA6E9-70CC-7C0E-2962-9D0608F04537}" dt="2024-07-05T11:07:48.809" v="877" actId="20577"/>
          <ac:spMkLst>
            <pc:docMk/>
            <pc:sldMk cId="0" sldId="265"/>
            <ac:spMk id="13" creationId="{8AD7EDE8-AB11-6C1F-75DD-35A7BB1C90C8}"/>
          </ac:spMkLst>
        </pc:spChg>
        <pc:spChg chg="del">
          <ac:chgData name="alisdair.m@gmail.com" userId="S::urn:spo:guest#alisdair.m@gmail.com::" providerId="AD" clId="Web-{ED4BA6E9-70CC-7C0E-2962-9D0608F04537}" dt="2024-07-04T15:32:17.797" v="313"/>
          <ac:spMkLst>
            <pc:docMk/>
            <pc:sldMk cId="0" sldId="265"/>
            <ac:spMk id="240" creationId="{00000000-0000-0000-0000-000000000000}"/>
          </ac:spMkLst>
        </pc:spChg>
        <pc:spChg chg="del">
          <ac:chgData name="alisdair.m@gmail.com" userId="S::urn:spo:guest#alisdair.m@gmail.com::" providerId="AD" clId="Web-{ED4BA6E9-70CC-7C0E-2962-9D0608F04537}" dt="2024-07-04T15:32:26.064" v="314"/>
          <ac:spMkLst>
            <pc:docMk/>
            <pc:sldMk cId="0" sldId="265"/>
            <ac:spMk id="246" creationId="{00000000-0000-0000-0000-000000000000}"/>
          </ac:spMkLst>
        </pc:spChg>
        <pc:picChg chg="mod modCrop">
          <ac:chgData name="alisdair.m@gmail.com" userId="S::urn:spo:guest#alisdair.m@gmail.com::" providerId="AD" clId="Web-{ED4BA6E9-70CC-7C0E-2962-9D0608F04537}" dt="2024-07-05T11:36:15.088" v="1044"/>
          <ac:picMkLst>
            <pc:docMk/>
            <pc:sldMk cId="0" sldId="265"/>
            <ac:picMk id="239" creationId="{00000000-0000-0000-0000-000000000000}"/>
          </ac:picMkLst>
        </pc:picChg>
        <pc:picChg chg="del">
          <ac:chgData name="alisdair.m@gmail.com" userId="S::urn:spo:guest#alisdair.m@gmail.com::" providerId="AD" clId="Web-{ED4BA6E9-70CC-7C0E-2962-9D0608F04537}" dt="2024-07-04T15:33:40.615" v="326"/>
          <ac:picMkLst>
            <pc:docMk/>
            <pc:sldMk cId="0" sldId="265"/>
            <ac:picMk id="245" creationId="{00000000-0000-0000-0000-000000000000}"/>
          </ac:picMkLst>
        </pc:picChg>
        <pc:inkChg chg="add del">
          <ac:chgData name="alisdair.m@gmail.com" userId="S::urn:spo:guest#alisdair.m@gmail.com::" providerId="AD" clId="Web-{ED4BA6E9-70CC-7C0E-2962-9D0608F04537}" dt="2024-07-04T17:20:04.186" v="437"/>
          <ac:inkMkLst>
            <pc:docMk/>
            <pc:sldMk cId="0" sldId="265"/>
            <ac:inkMk id="2" creationId="{14EBA780-CEDE-37DB-3B6C-E27DEC3BCF54}"/>
          </ac:inkMkLst>
        </pc:inkChg>
        <pc:inkChg chg="add del">
          <ac:chgData name="alisdair.m@gmail.com" userId="S::urn:spo:guest#alisdair.m@gmail.com::" providerId="AD" clId="Web-{ED4BA6E9-70CC-7C0E-2962-9D0608F04537}" dt="2024-07-05T11:12:23.516" v="889"/>
          <ac:inkMkLst>
            <pc:docMk/>
            <pc:sldMk cId="0" sldId="265"/>
            <ac:inkMk id="2" creationId="{26789D40-B695-DF17-B85B-BE84D7B4283D}"/>
          </ac:inkMkLst>
        </pc:inkChg>
        <pc:inkChg chg="add del">
          <ac:chgData name="alisdair.m@gmail.com" userId="S::urn:spo:guest#alisdair.m@gmail.com::" providerId="AD" clId="Web-{ED4BA6E9-70CC-7C0E-2962-9D0608F04537}" dt="2024-07-04T15:25:24.429" v="276"/>
          <ac:inkMkLst>
            <pc:docMk/>
            <pc:sldMk cId="0" sldId="265"/>
            <ac:inkMk id="2" creationId="{7D7B47FB-E71F-1BB0-3BC8-97191C1DDC63}"/>
          </ac:inkMkLst>
        </pc:inkChg>
        <pc:inkChg chg="add del">
          <ac:chgData name="alisdair.m@gmail.com" userId="S::urn:spo:guest#alisdair.m@gmail.com::" providerId="AD" clId="Web-{ED4BA6E9-70CC-7C0E-2962-9D0608F04537}" dt="2024-07-04T17:20:00.858" v="436"/>
          <ac:inkMkLst>
            <pc:docMk/>
            <pc:sldMk cId="0" sldId="265"/>
            <ac:inkMk id="6" creationId="{56882F82-118E-61C6-F7A8-08D5BF4453AC}"/>
          </ac:inkMkLst>
        </pc:inkChg>
        <pc:inkChg chg="add del">
          <ac:chgData name="alisdair.m@gmail.com" userId="S::urn:spo:guest#alisdair.m@gmail.com::" providerId="AD" clId="Web-{ED4BA6E9-70CC-7C0E-2962-9D0608F04537}" dt="2024-07-04T15:25:21.741" v="275"/>
          <ac:inkMkLst>
            <pc:docMk/>
            <pc:sldMk cId="0" sldId="265"/>
            <ac:inkMk id="7" creationId="{A3089413-0473-8384-711F-BA4EADEF74F7}"/>
          </ac:inkMkLst>
        </pc:inkChg>
        <pc:inkChg chg="add del">
          <ac:chgData name="alisdair.m@gmail.com" userId="S::urn:spo:guest#alisdair.m@gmail.com::" providerId="AD" clId="Web-{ED4BA6E9-70CC-7C0E-2962-9D0608F04537}" dt="2024-07-04T15:43:43.199" v="404"/>
          <ac:inkMkLst>
            <pc:docMk/>
            <pc:sldMk cId="0" sldId="265"/>
            <ac:inkMk id="10" creationId="{033E3F6A-1DE3-ED33-29E1-ECBA0C2EC796}"/>
          </ac:inkMkLst>
        </pc:inkChg>
        <pc:inkChg chg="add del">
          <ac:chgData name="alisdair.m@gmail.com" userId="S::urn:spo:guest#alisdair.m@gmail.com::" providerId="AD" clId="Web-{ED4BA6E9-70CC-7C0E-2962-9D0608F04537}" dt="2024-07-04T17:24:22.113" v="479"/>
          <ac:inkMkLst>
            <pc:docMk/>
            <pc:sldMk cId="0" sldId="265"/>
            <ac:inkMk id="10" creationId="{B4A520AB-3036-2BE7-3974-F749FCF5A823}"/>
          </ac:inkMkLst>
        </pc:inkChg>
        <pc:inkChg chg="add del">
          <ac:chgData name="alisdair.m@gmail.com" userId="S::urn:spo:guest#alisdair.m@gmail.com::" providerId="AD" clId="Web-{ED4BA6E9-70CC-7C0E-2962-9D0608F04537}" dt="2024-07-05T11:07:44.871" v="876"/>
          <ac:inkMkLst>
            <pc:docMk/>
            <pc:sldMk cId="0" sldId="265"/>
            <ac:inkMk id="11" creationId="{C6905006-042B-1A24-CE8B-D9592855317D}"/>
          </ac:inkMkLst>
        </pc:inkChg>
        <pc:inkChg chg="add del">
          <ac:chgData name="alisdair.m@gmail.com" userId="S::urn:spo:guest#alisdair.m@gmail.com::" providerId="AD" clId="Web-{ED4BA6E9-70CC-7C0E-2962-9D0608F04537}" dt="2024-07-05T11:36:04.009" v="1042"/>
          <ac:inkMkLst>
            <pc:docMk/>
            <pc:sldMk cId="0" sldId="265"/>
            <ac:inkMk id="14" creationId="{A48F525D-B984-212C-4466-B4BD3C4032E7}"/>
          </ac:inkMkLst>
        </pc:inkChg>
      </pc:sldChg>
      <pc:sldChg chg="del">
        <pc:chgData name="alisdair.m@gmail.com" userId="S::urn:spo:guest#alisdair.m@gmail.com::" providerId="AD" clId="Web-{ED4BA6E9-70CC-7C0E-2962-9D0608F04537}" dt="2024-07-04T15:41:00.767" v="373"/>
        <pc:sldMkLst>
          <pc:docMk/>
          <pc:sldMk cId="0" sldId="266"/>
        </pc:sldMkLst>
      </pc:sldChg>
      <pc:sldChg chg="del">
        <pc:chgData name="alisdair.m@gmail.com" userId="S::urn:spo:guest#alisdair.m@gmail.com::" providerId="AD" clId="Web-{ED4BA6E9-70CC-7C0E-2962-9D0608F04537}" dt="2024-07-04T15:41:00.767" v="372"/>
        <pc:sldMkLst>
          <pc:docMk/>
          <pc:sldMk cId="0" sldId="267"/>
        </pc:sldMkLst>
      </pc:sldChg>
      <pc:sldChg chg="del">
        <pc:chgData name="alisdair.m@gmail.com" userId="S::urn:spo:guest#alisdair.m@gmail.com::" providerId="AD" clId="Web-{ED4BA6E9-70CC-7C0E-2962-9D0608F04537}" dt="2024-07-04T15:41:00.767" v="371"/>
        <pc:sldMkLst>
          <pc:docMk/>
          <pc:sldMk cId="0" sldId="268"/>
        </pc:sldMkLst>
      </pc:sldChg>
      <pc:sldChg chg="del">
        <pc:chgData name="alisdair.m@gmail.com" userId="S::urn:spo:guest#alisdair.m@gmail.com::" providerId="AD" clId="Web-{ED4BA6E9-70CC-7C0E-2962-9D0608F04537}" dt="2024-07-04T15:41:00.767" v="370"/>
        <pc:sldMkLst>
          <pc:docMk/>
          <pc:sldMk cId="0" sldId="269"/>
        </pc:sldMkLst>
      </pc:sldChg>
      <pc:sldChg chg="del">
        <pc:chgData name="alisdair.m@gmail.com" userId="S::urn:spo:guest#alisdair.m@gmail.com::" providerId="AD" clId="Web-{ED4BA6E9-70CC-7C0E-2962-9D0608F04537}" dt="2024-07-04T15:41:00.767" v="369"/>
        <pc:sldMkLst>
          <pc:docMk/>
          <pc:sldMk cId="0" sldId="270"/>
        </pc:sldMkLst>
      </pc:sldChg>
      <pc:sldChg chg="del">
        <pc:chgData name="alisdair.m@gmail.com" userId="S::urn:spo:guest#alisdair.m@gmail.com::" providerId="AD" clId="Web-{ED4BA6E9-70CC-7C0E-2962-9D0608F04537}" dt="2024-07-04T15:41:00.767" v="368"/>
        <pc:sldMkLst>
          <pc:docMk/>
          <pc:sldMk cId="0" sldId="271"/>
        </pc:sldMkLst>
      </pc:sldChg>
      <pc:sldChg chg="del">
        <pc:chgData name="alisdair.m@gmail.com" userId="S::urn:spo:guest#alisdair.m@gmail.com::" providerId="AD" clId="Web-{ED4BA6E9-70CC-7C0E-2962-9D0608F04537}" dt="2024-07-04T15:41:00.751" v="367"/>
        <pc:sldMkLst>
          <pc:docMk/>
          <pc:sldMk cId="0" sldId="272"/>
        </pc:sldMkLst>
      </pc:sldChg>
      <pc:sldChg chg="del">
        <pc:chgData name="alisdair.m@gmail.com" userId="S::urn:spo:guest#alisdair.m@gmail.com::" providerId="AD" clId="Web-{ED4BA6E9-70CC-7C0E-2962-9D0608F04537}" dt="2024-07-04T15:41:00.751" v="366"/>
        <pc:sldMkLst>
          <pc:docMk/>
          <pc:sldMk cId="0" sldId="273"/>
        </pc:sldMkLst>
      </pc:sldChg>
      <pc:sldChg chg="addSp delSp modSp add replId">
        <pc:chgData name="alisdair.m@gmail.com" userId="S::urn:spo:guest#alisdair.m@gmail.com::" providerId="AD" clId="Web-{ED4BA6E9-70CC-7C0E-2962-9D0608F04537}" dt="2024-07-08T10:08:25.835" v="1470" actId="1076"/>
        <pc:sldMkLst>
          <pc:docMk/>
          <pc:sldMk cId="781844778" sldId="274"/>
        </pc:sldMkLst>
        <pc:spChg chg="add mod ord">
          <ac:chgData name="alisdair.m@gmail.com" userId="S::urn:spo:guest#alisdair.m@gmail.com::" providerId="AD" clId="Web-{ED4BA6E9-70CC-7C0E-2962-9D0608F04537}" dt="2024-07-04T17:18:55.132" v="426" actId="14100"/>
          <ac:spMkLst>
            <pc:docMk/>
            <pc:sldMk cId="781844778" sldId="274"/>
            <ac:spMk id="6" creationId="{A1166184-36C1-326A-65D3-D31752440E9C}"/>
          </ac:spMkLst>
        </pc:spChg>
        <pc:spChg chg="mod">
          <ac:chgData name="alisdair.m@gmail.com" userId="S::urn:spo:guest#alisdair.m@gmail.com::" providerId="AD" clId="Web-{ED4BA6E9-70CC-7C0E-2962-9D0608F04537}" dt="2024-07-04T14:51:33.601" v="163" actId="1076"/>
          <ac:spMkLst>
            <pc:docMk/>
            <pc:sldMk cId="781844778" sldId="274"/>
            <ac:spMk id="7" creationId="{B9C4FBD8-681C-EFC2-75C2-BC413A9089AB}"/>
          </ac:spMkLst>
        </pc:spChg>
        <pc:spChg chg="del">
          <ac:chgData name="alisdair.m@gmail.com" userId="S::urn:spo:guest#alisdair.m@gmail.com::" providerId="AD" clId="Web-{ED4BA6E9-70CC-7C0E-2962-9D0608F04537}" dt="2024-07-04T14:51:30.351" v="162"/>
          <ac:spMkLst>
            <pc:docMk/>
            <pc:sldMk cId="781844778" sldId="274"/>
            <ac:spMk id="32" creationId="{00000000-0000-0000-0000-000000000000}"/>
          </ac:spMkLst>
        </pc:spChg>
        <pc:spChg chg="del topLvl">
          <ac:chgData name="alisdair.m@gmail.com" userId="S::urn:spo:guest#alisdair.m@gmail.com::" providerId="AD" clId="Web-{ED4BA6E9-70CC-7C0E-2962-9D0608F04537}" dt="2024-07-04T14:48:23.199" v="118"/>
          <ac:spMkLst>
            <pc:docMk/>
            <pc:sldMk cId="781844778" sldId="274"/>
            <ac:spMk id="34" creationId="{00000000-0000-0000-0000-000000000000}"/>
          </ac:spMkLst>
        </pc:spChg>
        <pc:spChg chg="del topLvl">
          <ac:chgData name="alisdair.m@gmail.com" userId="S::urn:spo:guest#alisdair.m@gmail.com::" providerId="AD" clId="Web-{ED4BA6E9-70CC-7C0E-2962-9D0608F04537}" dt="2024-07-04T14:48:25.871" v="119"/>
          <ac:spMkLst>
            <pc:docMk/>
            <pc:sldMk cId="781844778" sldId="274"/>
            <ac:spMk id="35" creationId="{00000000-0000-0000-0000-000000000000}"/>
          </ac:spMkLst>
        </pc:spChg>
        <pc:spChg chg="del">
          <ac:chgData name="alisdair.m@gmail.com" userId="S::urn:spo:guest#alisdair.m@gmail.com::" providerId="AD" clId="Web-{ED4BA6E9-70CC-7C0E-2962-9D0608F04537}" dt="2024-07-04T14:48:20.152" v="116"/>
          <ac:spMkLst>
            <pc:docMk/>
            <pc:sldMk cId="781844778" sldId="274"/>
            <ac:spMk id="38" creationId="{00000000-0000-0000-0000-000000000000}"/>
          </ac:spMkLst>
        </pc:spChg>
        <pc:spChg chg="del">
          <ac:chgData name="alisdair.m@gmail.com" userId="S::urn:spo:guest#alisdair.m@gmail.com::" providerId="AD" clId="Web-{ED4BA6E9-70CC-7C0E-2962-9D0608F04537}" dt="2024-07-04T14:48:19.293" v="115"/>
          <ac:spMkLst>
            <pc:docMk/>
            <pc:sldMk cId="781844778" sldId="274"/>
            <ac:spMk id="39" creationId="{00000000-0000-0000-0000-000000000000}"/>
          </ac:spMkLst>
        </pc:spChg>
        <pc:spChg chg="del">
          <ac:chgData name="alisdair.m@gmail.com" userId="S::urn:spo:guest#alisdair.m@gmail.com::" providerId="AD" clId="Web-{ED4BA6E9-70CC-7C0E-2962-9D0608F04537}" dt="2024-07-04T14:48:18.590" v="114"/>
          <ac:spMkLst>
            <pc:docMk/>
            <pc:sldMk cId="781844778" sldId="274"/>
            <ac:spMk id="40" creationId="{00000000-0000-0000-0000-000000000000}"/>
          </ac:spMkLst>
        </pc:spChg>
        <pc:spChg chg="mod">
          <ac:chgData name="alisdair.m@gmail.com" userId="S::urn:spo:guest#alisdair.m@gmail.com::" providerId="AD" clId="Web-{ED4BA6E9-70CC-7C0E-2962-9D0608F04537}" dt="2024-07-08T10:08:25.835" v="1470" actId="1076"/>
          <ac:spMkLst>
            <pc:docMk/>
            <pc:sldMk cId="781844778" sldId="274"/>
            <ac:spMk id="42" creationId="{00000000-0000-0000-0000-000000000000}"/>
          </ac:spMkLst>
        </pc:spChg>
        <pc:grpChg chg="del">
          <ac:chgData name="alisdair.m@gmail.com" userId="S::urn:spo:guest#alisdair.m@gmail.com::" providerId="AD" clId="Web-{ED4BA6E9-70CC-7C0E-2962-9D0608F04537}" dt="2024-07-04T14:48:23.199" v="118"/>
          <ac:grpSpMkLst>
            <pc:docMk/>
            <pc:sldMk cId="781844778" sldId="274"/>
            <ac:grpSpMk id="33" creationId="{00000000-0000-0000-0000-000000000000}"/>
          </ac:grpSpMkLst>
        </pc:grpChg>
        <pc:picChg chg="mod modCrop">
          <ac:chgData name="alisdair.m@gmail.com" userId="S::urn:spo:guest#alisdair.m@gmail.com::" providerId="AD" clId="Web-{ED4BA6E9-70CC-7C0E-2962-9D0608F04537}" dt="2024-07-04T14:50:48.489" v="156" actId="1076"/>
          <ac:picMkLst>
            <pc:docMk/>
            <pc:sldMk cId="781844778" sldId="274"/>
            <ac:picMk id="8" creationId="{05F4D124-293B-CEDC-D17D-771066EF87C6}"/>
          </ac:picMkLst>
        </pc:picChg>
        <pc:picChg chg="mod">
          <ac:chgData name="alisdair.m@gmail.com" userId="S::urn:spo:guest#alisdair.m@gmail.com::" providerId="AD" clId="Web-{ED4BA6E9-70CC-7C0E-2962-9D0608F04537}" dt="2024-07-04T14:48:47.373" v="121" actId="1076"/>
          <ac:picMkLst>
            <pc:docMk/>
            <pc:sldMk cId="781844778" sldId="274"/>
            <ac:picMk id="9" creationId="{06F727D2-3050-FD10-CBB1-A67A360671B6}"/>
          </ac:picMkLst>
        </pc:picChg>
        <pc:picChg chg="del">
          <ac:chgData name="alisdair.m@gmail.com" userId="S::urn:spo:guest#alisdair.m@gmail.com::" providerId="AD" clId="Web-{ED4BA6E9-70CC-7C0E-2962-9D0608F04537}" dt="2024-07-04T14:48:20.730" v="117"/>
          <ac:picMkLst>
            <pc:docMk/>
            <pc:sldMk cId="781844778" sldId="274"/>
            <ac:picMk id="36" creationId="{00000000-0000-0000-0000-000000000000}"/>
          </ac:picMkLst>
        </pc:picChg>
        <pc:picChg chg="del">
          <ac:chgData name="alisdair.m@gmail.com" userId="S::urn:spo:guest#alisdair.m@gmail.com::" providerId="AD" clId="Web-{ED4BA6E9-70CC-7C0E-2962-9D0608F04537}" dt="2024-07-04T14:49:27.562" v="133"/>
          <ac:picMkLst>
            <pc:docMk/>
            <pc:sldMk cId="781844778" sldId="274"/>
            <ac:picMk id="37" creationId="{00000000-0000-0000-0000-000000000000}"/>
          </ac:picMkLst>
        </pc:picChg>
        <pc:inkChg chg="add del">
          <ac:chgData name="alisdair.m@gmail.com" userId="S::urn:spo:guest#alisdair.m@gmail.com::" providerId="AD" clId="Web-{ED4BA6E9-70CC-7C0E-2962-9D0608F04537}" dt="2024-07-04T17:18:48.897" v="425"/>
          <ac:inkMkLst>
            <pc:docMk/>
            <pc:sldMk cId="781844778" sldId="274"/>
            <ac:inkMk id="2" creationId="{8BDE57DA-521D-187C-841E-6B619B2B2EAE}"/>
          </ac:inkMkLst>
        </pc:inkChg>
        <pc:inkChg chg="add del">
          <ac:chgData name="alisdair.m@gmail.com" userId="S::urn:spo:guest#alisdair.m@gmail.com::" providerId="AD" clId="Web-{ED4BA6E9-70CC-7C0E-2962-9D0608F04537}" dt="2024-07-04T14:49:01.186" v="129"/>
          <ac:inkMkLst>
            <pc:docMk/>
            <pc:sldMk cId="781844778" sldId="274"/>
            <ac:inkMk id="2" creationId="{94D4DE6A-4020-6A35-E398-56C6EBAC27B0}"/>
          </ac:inkMkLst>
        </pc:inkChg>
        <pc:inkChg chg="add del">
          <ac:chgData name="alisdair.m@gmail.com" userId="S::urn:spo:guest#alisdair.m@gmail.com::" providerId="AD" clId="Web-{ED4BA6E9-70CC-7C0E-2962-9D0608F04537}" dt="2024-07-04T14:48:57.389" v="128"/>
          <ac:inkMkLst>
            <pc:docMk/>
            <pc:sldMk cId="781844778" sldId="274"/>
            <ac:inkMk id="3" creationId="{052ECE33-8D55-408E-7304-E3907F584D80}"/>
          </ac:inkMkLst>
        </pc:inkChg>
        <pc:inkChg chg="add del">
          <ac:chgData name="alisdair.m@gmail.com" userId="S::urn:spo:guest#alisdair.m@gmail.com::" providerId="AD" clId="Web-{ED4BA6E9-70CC-7C0E-2962-9D0608F04537}" dt="2024-07-04T14:48:57.389" v="127"/>
          <ac:inkMkLst>
            <pc:docMk/>
            <pc:sldMk cId="781844778" sldId="274"/>
            <ac:inkMk id="4" creationId="{7E09A3CF-81D3-C419-6D54-7D29D641A1EA}"/>
          </ac:inkMkLst>
        </pc:inkChg>
        <pc:inkChg chg="add del">
          <ac:chgData name="alisdair.m@gmail.com" userId="S::urn:spo:guest#alisdair.m@gmail.com::" providerId="AD" clId="Web-{ED4BA6E9-70CC-7C0E-2962-9D0608F04537}" dt="2024-07-04T14:48:54.435" v="126"/>
          <ac:inkMkLst>
            <pc:docMk/>
            <pc:sldMk cId="781844778" sldId="274"/>
            <ac:inkMk id="5" creationId="{EBBA26FA-5A24-6E28-8887-EC40CBEE015D}"/>
          </ac:inkMkLst>
        </pc:inkChg>
        <pc:inkChg chg="add del">
          <ac:chgData name="alisdair.m@gmail.com" userId="S::urn:spo:guest#alisdair.m@gmail.com::" providerId="AD" clId="Web-{ED4BA6E9-70CC-7C0E-2962-9D0608F04537}" dt="2024-07-04T15:20:33.255" v="234"/>
          <ac:inkMkLst>
            <pc:docMk/>
            <pc:sldMk cId="781844778" sldId="274"/>
            <ac:inkMk id="11" creationId="{99F0943D-8629-798A-F600-50BC6D8490BC}"/>
          </ac:inkMkLst>
        </pc:inkChg>
        <pc:inkChg chg="add del">
          <ac:chgData name="alisdair.m@gmail.com" userId="S::urn:spo:guest#alisdair.m@gmail.com::" providerId="AD" clId="Web-{ED4BA6E9-70CC-7C0E-2962-9D0608F04537}" dt="2024-07-04T15:21:19.289" v="239"/>
          <ac:inkMkLst>
            <pc:docMk/>
            <pc:sldMk cId="781844778" sldId="274"/>
            <ac:inkMk id="12" creationId="{A810FF82-5A76-0990-D96D-FE45CCC7654A}"/>
          </ac:inkMkLst>
        </pc:inkChg>
      </pc:sldChg>
      <pc:sldChg chg="addSp delSp modSp add ord replId">
        <pc:chgData name="alisdair.m@gmail.com" userId="S::urn:spo:guest#alisdair.m@gmail.com::" providerId="AD" clId="Web-{ED4BA6E9-70CC-7C0E-2962-9D0608F04537}" dt="2024-07-05T11:07:19.494" v="867" actId="20577"/>
        <pc:sldMkLst>
          <pc:docMk/>
          <pc:sldMk cId="1135859490" sldId="275"/>
        </pc:sldMkLst>
        <pc:spChg chg="add mod ord">
          <ac:chgData name="alisdair.m@gmail.com" userId="S::urn:spo:guest#alisdair.m@gmail.com::" providerId="AD" clId="Web-{ED4BA6E9-70CC-7C0E-2962-9D0608F04537}" dt="2024-07-04T17:33:37.891" v="528" actId="14100"/>
          <ac:spMkLst>
            <pc:docMk/>
            <pc:sldMk cId="1135859490" sldId="275"/>
            <ac:spMk id="2" creationId="{3FC57F78-3357-8BFA-25DF-3D40C4BE66E6}"/>
          </ac:spMkLst>
        </pc:spChg>
        <pc:spChg chg="add del">
          <ac:chgData name="alisdair.m@gmail.com" userId="S::urn:spo:guest#alisdair.m@gmail.com::" providerId="AD" clId="Web-{ED4BA6E9-70CC-7C0E-2962-9D0608F04537}" dt="2024-07-04T17:31:45.561" v="503"/>
          <ac:spMkLst>
            <pc:docMk/>
            <pc:sldMk cId="1135859490" sldId="275"/>
            <ac:spMk id="3" creationId="{CF16CE0B-6552-AED9-815C-41EB80932077}"/>
          </ac:spMkLst>
        </pc:spChg>
        <pc:spChg chg="add del">
          <ac:chgData name="alisdair.m@gmail.com" userId="S::urn:spo:guest#alisdair.m@gmail.com::" providerId="AD" clId="Web-{ED4BA6E9-70CC-7C0E-2962-9D0608F04537}" dt="2024-07-04T15:43:03.696" v="393"/>
          <ac:spMkLst>
            <pc:docMk/>
            <pc:sldMk cId="1135859490" sldId="275"/>
            <ac:spMk id="4" creationId="{EE68CDBE-5DFF-8B0F-0016-02473F3634C4}"/>
          </ac:spMkLst>
        </pc:spChg>
        <pc:spChg chg="add del">
          <ac:chgData name="alisdair.m@gmail.com" userId="S::urn:spo:guest#alisdair.m@gmail.com::" providerId="AD" clId="Web-{ED4BA6E9-70CC-7C0E-2962-9D0608F04537}" dt="2024-07-04T15:43:03.696" v="393"/>
          <ac:spMkLst>
            <pc:docMk/>
            <pc:sldMk cId="1135859490" sldId="275"/>
            <ac:spMk id="5" creationId="{74832B21-329A-768E-BCE1-1905EAC973ED}"/>
          </ac:spMkLst>
        </pc:spChg>
        <pc:spChg chg="add del">
          <ac:chgData name="alisdair.m@gmail.com" userId="S::urn:spo:guest#alisdair.m@gmail.com::" providerId="AD" clId="Web-{ED4BA6E9-70CC-7C0E-2962-9D0608F04537}" dt="2024-07-04T15:43:03.696" v="393"/>
          <ac:spMkLst>
            <pc:docMk/>
            <pc:sldMk cId="1135859490" sldId="275"/>
            <ac:spMk id="6" creationId="{02671539-E4F8-1C38-499B-0ED38976140E}"/>
          </ac:spMkLst>
        </pc:spChg>
        <pc:spChg chg="add mod">
          <ac:chgData name="alisdair.m@gmail.com" userId="S::urn:spo:guest#alisdair.m@gmail.com::" providerId="AD" clId="Web-{ED4BA6E9-70CC-7C0E-2962-9D0608F04537}" dt="2024-07-04T17:33:32.985" v="527" actId="1076"/>
          <ac:spMkLst>
            <pc:docMk/>
            <pc:sldMk cId="1135859490" sldId="275"/>
            <ac:spMk id="7" creationId="{3AC9939B-505F-B430-6790-B5F5A194D163}"/>
          </ac:spMkLst>
        </pc:spChg>
        <pc:spChg chg="add mod ord">
          <ac:chgData name="alisdair.m@gmail.com" userId="S::urn:spo:guest#alisdair.m@gmail.com::" providerId="AD" clId="Web-{ED4BA6E9-70CC-7C0E-2962-9D0608F04537}" dt="2024-07-04T17:30:14.778" v="500"/>
          <ac:spMkLst>
            <pc:docMk/>
            <pc:sldMk cId="1135859490" sldId="275"/>
            <ac:spMk id="9" creationId="{929896C5-FB25-FB3E-69C2-AD488BB48FA0}"/>
          </ac:spMkLst>
        </pc:spChg>
        <pc:spChg chg="del">
          <ac:chgData name="alisdair.m@gmail.com" userId="S::urn:spo:guest#alisdair.m@gmail.com::" providerId="AD" clId="Web-{ED4BA6E9-70CC-7C0E-2962-9D0608F04537}" dt="2024-07-04T17:28:34.072" v="487"/>
          <ac:spMkLst>
            <pc:docMk/>
            <pc:sldMk cId="1135859490" sldId="275"/>
            <ac:spMk id="13" creationId="{D1BF06A4-1D00-CF1F-6B6A-195CDDAA677D}"/>
          </ac:spMkLst>
        </pc:spChg>
        <pc:spChg chg="del">
          <ac:chgData name="alisdair.m@gmail.com" userId="S::urn:spo:guest#alisdair.m@gmail.com::" providerId="AD" clId="Web-{ED4BA6E9-70CC-7C0E-2962-9D0608F04537}" dt="2024-07-04T17:28:35.150" v="488"/>
          <ac:spMkLst>
            <pc:docMk/>
            <pc:sldMk cId="1135859490" sldId="275"/>
            <ac:spMk id="32" creationId="{00000000-0000-0000-0000-000000000000}"/>
          </ac:spMkLst>
        </pc:spChg>
        <pc:spChg chg="del mod">
          <ac:chgData name="alisdair.m@gmail.com" userId="S::urn:spo:guest#alisdair.m@gmail.com::" providerId="AD" clId="Web-{ED4BA6E9-70CC-7C0E-2962-9D0608F04537}" dt="2024-07-04T15:44:06.512" v="409"/>
          <ac:spMkLst>
            <pc:docMk/>
            <pc:sldMk cId="1135859490" sldId="275"/>
            <ac:spMk id="38" creationId="{00000000-0000-0000-0000-000000000000}"/>
          </ac:spMkLst>
        </pc:spChg>
        <pc:spChg chg="mod">
          <ac:chgData name="alisdair.m@gmail.com" userId="S::urn:spo:guest#alisdair.m@gmail.com::" providerId="AD" clId="Web-{ED4BA6E9-70CC-7C0E-2962-9D0608F04537}" dt="2024-07-05T11:07:19.494" v="867" actId="20577"/>
          <ac:spMkLst>
            <pc:docMk/>
            <pc:sldMk cId="1135859490" sldId="275"/>
            <ac:spMk id="40" creationId="{00000000-0000-0000-0000-000000000000}"/>
          </ac:spMkLst>
        </pc:spChg>
        <pc:grpChg chg="del">
          <ac:chgData name="alisdair.m@gmail.com" userId="S::urn:spo:guest#alisdair.m@gmail.com::" providerId="AD" clId="Web-{ED4BA6E9-70CC-7C0E-2962-9D0608F04537}" dt="2024-07-04T15:42:21.444" v="383"/>
          <ac:grpSpMkLst>
            <pc:docMk/>
            <pc:sldMk cId="1135859490" sldId="275"/>
            <ac:grpSpMk id="33" creationId="{00000000-0000-0000-0000-000000000000}"/>
          </ac:grpSpMkLst>
        </pc:grpChg>
        <pc:picChg chg="add del">
          <ac:chgData name="alisdair.m@gmail.com" userId="S::urn:spo:guest#alisdair.m@gmail.com::" providerId="AD" clId="Web-{ED4BA6E9-70CC-7C0E-2962-9D0608F04537}" dt="2024-07-04T15:43:03.696" v="393"/>
          <ac:picMkLst>
            <pc:docMk/>
            <pc:sldMk cId="1135859490" sldId="275"/>
            <ac:picMk id="3" creationId="{0C00B053-C888-4A78-1E31-8322250FF4E8}"/>
          </ac:picMkLst>
        </pc:picChg>
        <pc:picChg chg="add del mod">
          <ac:chgData name="alisdair.m@gmail.com" userId="S::urn:spo:guest#alisdair.m@gmail.com::" providerId="AD" clId="Web-{ED4BA6E9-70CC-7C0E-2962-9D0608F04537}" dt="2024-07-04T17:59:45.696" v="535"/>
          <ac:picMkLst>
            <pc:docMk/>
            <pc:sldMk cId="1135859490" sldId="275"/>
            <ac:picMk id="3" creationId="{20A90AA4-EC05-A063-D590-95C696693AEB}"/>
          </ac:picMkLst>
        </pc:picChg>
        <pc:picChg chg="add mod">
          <ac:chgData name="alisdair.m@gmail.com" userId="S::urn:spo:guest#alisdair.m@gmail.com::" providerId="AD" clId="Web-{ED4BA6E9-70CC-7C0E-2962-9D0608F04537}" dt="2024-07-04T18:00:48.435" v="542" actId="1076"/>
          <ac:picMkLst>
            <pc:docMk/>
            <pc:sldMk cId="1135859490" sldId="275"/>
            <ac:picMk id="4" creationId="{17E32FB4-4FD7-6BF0-265D-68304966CAC8}"/>
          </ac:picMkLst>
        </pc:picChg>
        <pc:picChg chg="del">
          <ac:chgData name="alisdair.m@gmail.com" userId="S::urn:spo:guest#alisdair.m@gmail.com::" providerId="AD" clId="Web-{ED4BA6E9-70CC-7C0E-2962-9D0608F04537}" dt="2024-07-04T17:28:31.916" v="486"/>
          <ac:picMkLst>
            <pc:docMk/>
            <pc:sldMk cId="1135859490" sldId="275"/>
            <ac:picMk id="15" creationId="{1A3304CB-3B03-0532-24DB-D661957692FE}"/>
          </ac:picMkLst>
        </pc:picChg>
        <pc:picChg chg="del">
          <ac:chgData name="alisdair.m@gmail.com" userId="S::urn:spo:guest#alisdair.m@gmail.com::" providerId="AD" clId="Web-{ED4BA6E9-70CC-7C0E-2962-9D0608F04537}" dt="2024-07-04T15:42:20.584" v="382"/>
          <ac:picMkLst>
            <pc:docMk/>
            <pc:sldMk cId="1135859490" sldId="275"/>
            <ac:picMk id="36" creationId="{00000000-0000-0000-0000-000000000000}"/>
          </ac:picMkLst>
        </pc:picChg>
        <pc:picChg chg="del">
          <ac:chgData name="alisdair.m@gmail.com" userId="S::urn:spo:guest#alisdair.m@gmail.com::" providerId="AD" clId="Web-{ED4BA6E9-70CC-7C0E-2962-9D0608F04537}" dt="2024-07-04T17:28:31.056" v="485"/>
          <ac:picMkLst>
            <pc:docMk/>
            <pc:sldMk cId="1135859490" sldId="275"/>
            <ac:picMk id="37" creationId="{00000000-0000-0000-0000-000000000000}"/>
          </ac:picMkLst>
        </pc:picChg>
        <pc:inkChg chg="add del">
          <ac:chgData name="alisdair.m@gmail.com" userId="S::urn:spo:guest#alisdair.m@gmail.com::" providerId="AD" clId="Web-{ED4BA6E9-70CC-7C0E-2962-9D0608F04537}" dt="2024-07-04T15:22:45.513" v="254"/>
          <ac:inkMkLst>
            <pc:docMk/>
            <pc:sldMk cId="1135859490" sldId="275"/>
            <ac:inkMk id="2" creationId="{A3006662-1359-329F-F979-5B3114250F8C}"/>
          </ac:inkMkLst>
        </pc:inkChg>
        <pc:inkChg chg="add del">
          <ac:chgData name="alisdair.m@gmail.com" userId="S::urn:spo:guest#alisdair.m@gmail.com::" providerId="AD" clId="Web-{ED4BA6E9-70CC-7C0E-2962-9D0608F04537}" dt="2024-07-05T10:29:53.597" v="596"/>
          <ac:inkMkLst>
            <pc:docMk/>
            <pc:sldMk cId="1135859490" sldId="275"/>
            <ac:inkMk id="3" creationId="{3FDFA04A-B2E7-0B64-9253-086D06033584}"/>
          </ac:inkMkLst>
        </pc:inkChg>
        <pc:inkChg chg="add del">
          <ac:chgData name="alisdair.m@gmail.com" userId="S::urn:spo:guest#alisdair.m@gmail.com::" providerId="AD" clId="Web-{ED4BA6E9-70CC-7C0E-2962-9D0608F04537}" dt="2024-07-04T18:00:32.012" v="538"/>
          <ac:inkMkLst>
            <pc:docMk/>
            <pc:sldMk cId="1135859490" sldId="275"/>
            <ac:inkMk id="5" creationId="{6B09956B-3D19-E22F-CFCA-98FBBF2A656B}"/>
          </ac:inkMkLst>
        </pc:inkChg>
        <pc:inkChg chg="add del">
          <ac:chgData name="alisdair.m@gmail.com" userId="S::urn:spo:guest#alisdair.m@gmail.com::" providerId="AD" clId="Web-{ED4BA6E9-70CC-7C0E-2962-9D0608F04537}" dt="2024-07-04T15:43:50.840" v="407"/>
          <ac:inkMkLst>
            <pc:docMk/>
            <pc:sldMk cId="1135859490" sldId="275"/>
            <ac:inkMk id="10" creationId="{B7BB5440-FD5D-20ED-3729-029550842029}"/>
          </ac:inkMkLst>
        </pc:inkChg>
      </pc:sldChg>
      <pc:sldChg chg="addSp delSp modSp add replId">
        <pc:chgData name="alisdair.m@gmail.com" userId="S::urn:spo:guest#alisdair.m@gmail.com::" providerId="AD" clId="Web-{ED4BA6E9-70CC-7C0E-2962-9D0608F04537}" dt="2024-07-05T11:24:33.631" v="952"/>
        <pc:sldMkLst>
          <pc:docMk/>
          <pc:sldMk cId="3397092538" sldId="276"/>
        </pc:sldMkLst>
        <pc:spChg chg="del mod">
          <ac:chgData name="alisdair.m@gmail.com" userId="S::urn:spo:guest#alisdair.m@gmail.com::" providerId="AD" clId="Web-{ED4BA6E9-70CC-7C0E-2962-9D0608F04537}" dt="2024-07-05T10:30:01.379" v="597"/>
          <ac:spMkLst>
            <pc:docMk/>
            <pc:sldMk cId="3397092538" sldId="276"/>
            <ac:spMk id="2" creationId="{3FC57F78-3357-8BFA-25DF-3D40C4BE66E6}"/>
          </ac:spMkLst>
        </pc:spChg>
        <pc:spChg chg="mod">
          <ac:chgData name="alisdair.m@gmail.com" userId="S::urn:spo:guest#alisdair.m@gmail.com::" providerId="AD" clId="Web-{ED4BA6E9-70CC-7C0E-2962-9D0608F04537}" dt="2024-07-05T10:31:58.122" v="633" actId="14100"/>
          <ac:spMkLst>
            <pc:docMk/>
            <pc:sldMk cId="3397092538" sldId="276"/>
            <ac:spMk id="7" creationId="{3AC9939B-505F-B430-6790-B5F5A194D163}"/>
          </ac:spMkLst>
        </pc:spChg>
        <pc:spChg chg="add mod">
          <ac:chgData name="alisdair.m@gmail.com" userId="S::urn:spo:guest#alisdair.m@gmail.com::" providerId="AD" clId="Web-{ED4BA6E9-70CC-7C0E-2962-9D0608F04537}" dt="2024-07-05T11:05:29.361" v="865" actId="20577"/>
          <ac:spMkLst>
            <pc:docMk/>
            <pc:sldMk cId="3397092538" sldId="276"/>
            <ac:spMk id="8" creationId="{CCE66170-7970-AF2A-4D4E-DCD07EE24F39}"/>
          </ac:spMkLst>
        </pc:spChg>
        <pc:spChg chg="del">
          <ac:chgData name="alisdair.m@gmail.com" userId="S::urn:spo:guest#alisdair.m@gmail.com::" providerId="AD" clId="Web-{ED4BA6E9-70CC-7C0E-2962-9D0608F04537}" dt="2024-07-05T10:25:46.110" v="554"/>
          <ac:spMkLst>
            <pc:docMk/>
            <pc:sldMk cId="3397092538" sldId="276"/>
            <ac:spMk id="9" creationId="{929896C5-FB25-FB3E-69C2-AD488BB48FA0}"/>
          </ac:spMkLst>
        </pc:spChg>
        <pc:spChg chg="add mod ord">
          <ac:chgData name="alisdair.m@gmail.com" userId="S::urn:spo:guest#alisdair.m@gmail.com::" providerId="AD" clId="Web-{ED4BA6E9-70CC-7C0E-2962-9D0608F04537}" dt="2024-07-05T11:24:07.864" v="949" actId="14100"/>
          <ac:spMkLst>
            <pc:docMk/>
            <pc:sldMk cId="3397092538" sldId="276"/>
            <ac:spMk id="12" creationId="{4A21E3D2-D3F2-DF82-3E69-247AF4794A37}"/>
          </ac:spMkLst>
        </pc:spChg>
        <pc:spChg chg="add mod ord">
          <ac:chgData name="alisdair.m@gmail.com" userId="S::urn:spo:guest#alisdair.m@gmail.com::" providerId="AD" clId="Web-{ED4BA6E9-70CC-7C0E-2962-9D0608F04537}" dt="2024-07-05T10:30:19.599" v="607"/>
          <ac:spMkLst>
            <pc:docMk/>
            <pc:sldMk cId="3397092538" sldId="276"/>
            <ac:spMk id="14" creationId="{DDD48661-9DA8-0635-DCB5-3FB32082E54D}"/>
          </ac:spMkLst>
        </pc:spChg>
        <pc:spChg chg="add mod">
          <ac:chgData name="alisdair.m@gmail.com" userId="S::urn:spo:guest#alisdair.m@gmail.com::" providerId="AD" clId="Web-{ED4BA6E9-70CC-7C0E-2962-9D0608F04537}" dt="2024-07-05T10:31:50.059" v="632" actId="1076"/>
          <ac:spMkLst>
            <pc:docMk/>
            <pc:sldMk cId="3397092538" sldId="276"/>
            <ac:spMk id="15" creationId="{E5B18B5D-E4E2-5296-E093-66092A3B709C}"/>
          </ac:spMkLst>
        </pc:spChg>
        <pc:spChg chg="add mod">
          <ac:chgData name="alisdair.m@gmail.com" userId="S::urn:spo:guest#alisdair.m@gmail.com::" providerId="AD" clId="Web-{ED4BA6E9-70CC-7C0E-2962-9D0608F04537}" dt="2024-07-05T11:24:12.817" v="950" actId="14100"/>
          <ac:spMkLst>
            <pc:docMk/>
            <pc:sldMk cId="3397092538" sldId="276"/>
            <ac:spMk id="20" creationId="{99410608-CCA1-F2C9-DDF2-2D9B334327F8}"/>
          </ac:spMkLst>
        </pc:spChg>
        <pc:spChg chg="del">
          <ac:chgData name="alisdair.m@gmail.com" userId="S::urn:spo:guest#alisdair.m@gmail.com::" providerId="AD" clId="Web-{ED4BA6E9-70CC-7C0E-2962-9D0608F04537}" dt="2024-07-05T10:25:41.344" v="553"/>
          <ac:spMkLst>
            <pc:docMk/>
            <pc:sldMk cId="3397092538" sldId="276"/>
            <ac:spMk id="40" creationId="{00000000-0000-0000-0000-000000000000}"/>
          </ac:spMkLst>
        </pc:spChg>
        <pc:picChg chg="del">
          <ac:chgData name="alisdair.m@gmail.com" userId="S::urn:spo:guest#alisdair.m@gmail.com::" providerId="AD" clId="Web-{ED4BA6E9-70CC-7C0E-2962-9D0608F04537}" dt="2024-07-05T10:26:08.206" v="558"/>
          <ac:picMkLst>
            <pc:docMk/>
            <pc:sldMk cId="3397092538" sldId="276"/>
            <ac:picMk id="4" creationId="{17E32FB4-4FD7-6BF0-265D-68304966CAC8}"/>
          </ac:picMkLst>
        </pc:picChg>
        <pc:picChg chg="add mod ord modCrop">
          <ac:chgData name="alisdair.m@gmail.com" userId="S::urn:spo:guest#alisdair.m@gmail.com::" providerId="AD" clId="Web-{ED4BA6E9-70CC-7C0E-2962-9D0608F04537}" dt="2024-07-05T11:24:33.631" v="952"/>
          <ac:picMkLst>
            <pc:docMk/>
            <pc:sldMk cId="3397092538" sldId="276"/>
            <ac:picMk id="10" creationId="{31CA117B-6A47-7E5F-0287-D0A6956ED468}"/>
          </ac:picMkLst>
        </pc:picChg>
        <pc:inkChg chg="add del">
          <ac:chgData name="alisdair.m@gmail.com" userId="S::urn:spo:guest#alisdair.m@gmail.com::" providerId="AD" clId="Web-{ED4BA6E9-70CC-7C0E-2962-9D0608F04537}" dt="2024-07-05T10:25:56.158" v="557"/>
          <ac:inkMkLst>
            <pc:docMk/>
            <pc:sldMk cId="3397092538" sldId="276"/>
            <ac:inkMk id="3" creationId="{315D8B1C-21EC-0DB3-5FD9-858541E86BB0}"/>
          </ac:inkMkLst>
        </pc:inkChg>
        <pc:inkChg chg="add del">
          <ac:chgData name="alisdair.m@gmail.com" userId="S::urn:spo:guest#alisdair.m@gmail.com::" providerId="AD" clId="Web-{ED4BA6E9-70CC-7C0E-2962-9D0608F04537}" dt="2024-07-05T10:24:02.838" v="547"/>
          <ac:inkMkLst>
            <pc:docMk/>
            <pc:sldMk cId="3397092538" sldId="276"/>
            <ac:inkMk id="5" creationId="{E4C9FB8E-1253-B5A1-407A-BC0807DD1547}"/>
          </ac:inkMkLst>
        </pc:inkChg>
        <pc:inkChg chg="add del">
          <ac:chgData name="alisdair.m@gmail.com" userId="S::urn:spo:guest#alisdair.m@gmail.com::" providerId="AD" clId="Web-{ED4BA6E9-70CC-7C0E-2962-9D0608F04537}" dt="2024-07-05T10:26:28.910" v="560"/>
          <ac:inkMkLst>
            <pc:docMk/>
            <pc:sldMk cId="3397092538" sldId="276"/>
            <ac:inkMk id="6" creationId="{385261E5-7FD6-6A1D-17A6-7876A25D056D}"/>
          </ac:inkMkLst>
        </pc:inkChg>
        <pc:inkChg chg="add del">
          <ac:chgData name="alisdair.m@gmail.com" userId="S::urn:spo:guest#alisdair.m@gmail.com::" providerId="AD" clId="Web-{ED4BA6E9-70CC-7C0E-2962-9D0608F04537}" dt="2024-07-05T10:34:39.040" v="654"/>
          <ac:inkMkLst>
            <pc:docMk/>
            <pc:sldMk cId="3397092538" sldId="276"/>
            <ac:inkMk id="16" creationId="{BBA28326-4AB8-09ED-E2C9-DA3073CCCF04}"/>
          </ac:inkMkLst>
        </pc:inkChg>
        <pc:inkChg chg="add del">
          <ac:chgData name="alisdair.m@gmail.com" userId="S::urn:spo:guest#alisdair.m@gmail.com::" providerId="AD" clId="Web-{ED4BA6E9-70CC-7C0E-2962-9D0608F04537}" dt="2024-07-05T10:34:55.916" v="656"/>
          <ac:inkMkLst>
            <pc:docMk/>
            <pc:sldMk cId="3397092538" sldId="276"/>
            <ac:inkMk id="17" creationId="{BA5F173D-5BC4-8B53-3125-30DC30012B52}"/>
          </ac:inkMkLst>
        </pc:inkChg>
        <pc:inkChg chg="add del">
          <ac:chgData name="alisdair.m@gmail.com" userId="S::urn:spo:guest#alisdair.m@gmail.com::" providerId="AD" clId="Web-{ED4BA6E9-70CC-7C0E-2962-9D0608F04537}" dt="2024-07-05T10:35:05.276" v="658"/>
          <ac:inkMkLst>
            <pc:docMk/>
            <pc:sldMk cId="3397092538" sldId="276"/>
            <ac:inkMk id="18" creationId="{07DE3237-ADDC-D053-8868-76A5BC58A63F}"/>
          </ac:inkMkLst>
        </pc:inkChg>
        <pc:inkChg chg="add del">
          <ac:chgData name="alisdair.m@gmail.com" userId="S::urn:spo:guest#alisdair.m@gmail.com::" providerId="AD" clId="Web-{ED4BA6E9-70CC-7C0E-2962-9D0608F04537}" dt="2024-07-05T10:39:15.419" v="680"/>
          <ac:inkMkLst>
            <pc:docMk/>
            <pc:sldMk cId="3397092538" sldId="276"/>
            <ac:inkMk id="19" creationId="{C888197E-0975-F168-E2A7-60F355FA0042}"/>
          </ac:inkMkLst>
        </pc:inkChg>
        <pc:inkChg chg="add del">
          <ac:chgData name="alisdair.m@gmail.com" userId="S::urn:spo:guest#alisdair.m@gmail.com::" providerId="AD" clId="Web-{ED4BA6E9-70CC-7C0E-2962-9D0608F04537}" dt="2024-07-05T10:48:28.349" v="729"/>
          <ac:inkMkLst>
            <pc:docMk/>
            <pc:sldMk cId="3397092538" sldId="276"/>
            <ac:inkMk id="21" creationId="{AC3B223D-6134-D6B4-69C3-FEFEE853B648}"/>
          </ac:inkMkLst>
        </pc:inkChg>
      </pc:sldChg>
      <pc:sldChg chg="addSp delSp modSp add replId">
        <pc:chgData name="alisdair.m@gmail.com" userId="S::urn:spo:guest#alisdair.m@gmail.com::" providerId="AD" clId="Web-{ED4BA6E9-70CC-7C0E-2962-9D0608F04537}" dt="2024-07-05T11:25:03.430" v="953" actId="1076"/>
        <pc:sldMkLst>
          <pc:docMk/>
          <pc:sldMk cId="3541150297" sldId="277"/>
        </pc:sldMkLst>
        <pc:spChg chg="add mod">
          <ac:chgData name="alisdair.m@gmail.com" userId="S::urn:spo:guest#alisdair.m@gmail.com::" providerId="AD" clId="Web-{ED4BA6E9-70CC-7C0E-2962-9D0608F04537}" dt="2024-07-05T11:25:03.430" v="953" actId="1076"/>
          <ac:spMkLst>
            <pc:docMk/>
            <pc:sldMk cId="3541150297" sldId="277"/>
            <ac:spMk id="5" creationId="{DB8674C5-00E7-17BA-3F38-8223A0A3FC73}"/>
          </ac:spMkLst>
        </pc:spChg>
        <pc:spChg chg="mod">
          <ac:chgData name="alisdair.m@gmail.com" userId="S::urn:spo:guest#alisdair.m@gmail.com::" providerId="AD" clId="Web-{ED4BA6E9-70CC-7C0E-2962-9D0608F04537}" dt="2024-07-05T10:38:56.886" v="678" actId="20577"/>
          <ac:spMkLst>
            <pc:docMk/>
            <pc:sldMk cId="3541150297" sldId="277"/>
            <ac:spMk id="7" creationId="{3AC9939B-505F-B430-6790-B5F5A194D163}"/>
          </ac:spMkLst>
        </pc:spChg>
        <pc:spChg chg="mod">
          <ac:chgData name="alisdair.m@gmail.com" userId="S::urn:spo:guest#alisdair.m@gmail.com::" providerId="AD" clId="Web-{ED4BA6E9-70CC-7C0E-2962-9D0608F04537}" dt="2024-07-05T11:05:18.798" v="855" actId="20577"/>
          <ac:spMkLst>
            <pc:docMk/>
            <pc:sldMk cId="3541150297" sldId="277"/>
            <ac:spMk id="8" creationId="{CCE66170-7970-AF2A-4D4E-DCD07EE24F39}"/>
          </ac:spMkLst>
        </pc:spChg>
        <pc:spChg chg="mod">
          <ac:chgData name="alisdair.m@gmail.com" userId="S::urn:spo:guest#alisdair.m@gmail.com::" providerId="AD" clId="Web-{ED4BA6E9-70CC-7C0E-2962-9D0608F04537}" dt="2024-07-05T11:23:22.579" v="945" actId="14100"/>
          <ac:spMkLst>
            <pc:docMk/>
            <pc:sldMk cId="3541150297" sldId="277"/>
            <ac:spMk id="12" creationId="{4A21E3D2-D3F2-DF82-3E69-247AF4794A37}"/>
          </ac:spMkLst>
        </pc:spChg>
        <pc:picChg chg="mod modCrop">
          <ac:chgData name="alisdair.m@gmail.com" userId="S::urn:spo:guest#alisdair.m@gmail.com::" providerId="AD" clId="Web-{ED4BA6E9-70CC-7C0E-2962-9D0608F04537}" dt="2024-07-05T11:23:53.597" v="948"/>
          <ac:picMkLst>
            <pc:docMk/>
            <pc:sldMk cId="3541150297" sldId="277"/>
            <ac:picMk id="10" creationId="{31CA117B-6A47-7E5F-0287-D0A6956ED468}"/>
          </ac:picMkLst>
        </pc:picChg>
        <pc:inkChg chg="add del">
          <ac:chgData name="alisdair.m@gmail.com" userId="S::urn:spo:guest#alisdair.m@gmail.com::" providerId="AD" clId="Web-{ED4BA6E9-70CC-7C0E-2962-9D0608F04537}" dt="2024-07-05T10:38:42.166" v="675"/>
          <ac:inkMkLst>
            <pc:docMk/>
            <pc:sldMk cId="3541150297" sldId="277"/>
            <ac:inkMk id="2" creationId="{77A18EEE-322A-CCAA-A2E1-3E6CA5172162}"/>
          </ac:inkMkLst>
        </pc:inkChg>
        <pc:inkChg chg="add del">
          <ac:chgData name="alisdair.m@gmail.com" userId="S::urn:spo:guest#alisdair.m@gmail.com::" providerId="AD" clId="Web-{ED4BA6E9-70CC-7C0E-2962-9D0608F04537}" dt="2024-07-05T10:38:49.042" v="677"/>
          <ac:inkMkLst>
            <pc:docMk/>
            <pc:sldMk cId="3541150297" sldId="277"/>
            <ac:inkMk id="3" creationId="{51792B76-AAC6-873A-2CE7-552BDCA30D71}"/>
          </ac:inkMkLst>
        </pc:inkChg>
        <pc:inkChg chg="add del">
          <ac:chgData name="alisdair.m@gmail.com" userId="S::urn:spo:guest#alisdair.m@gmail.com::" providerId="AD" clId="Web-{ED4BA6E9-70CC-7C0E-2962-9D0608F04537}" dt="2024-07-05T10:47:50.144" v="722"/>
          <ac:inkMkLst>
            <pc:docMk/>
            <pc:sldMk cId="3541150297" sldId="277"/>
            <ac:inkMk id="6" creationId="{FB6F487A-E63D-8C9D-F81E-0E8A19936E3A}"/>
          </ac:inkMkLst>
        </pc:inkChg>
      </pc:sldChg>
      <pc:sldChg chg="addSp delSp modSp add replId">
        <pc:chgData name="alisdair.m@gmail.com" userId="S::urn:spo:guest#alisdair.m@gmail.com::" providerId="AD" clId="Web-{ED4BA6E9-70CC-7C0E-2962-9D0608F04537}" dt="2024-07-05T11:23:08.172" v="944" actId="14100"/>
        <pc:sldMkLst>
          <pc:docMk/>
          <pc:sldMk cId="933622236" sldId="278"/>
        </pc:sldMkLst>
        <pc:spChg chg="add mod">
          <ac:chgData name="alisdair.m@gmail.com" userId="S::urn:spo:guest#alisdair.m@gmail.com::" providerId="AD" clId="Web-{ED4BA6E9-70CC-7C0E-2962-9D0608F04537}" dt="2024-07-05T11:23:08.172" v="944" actId="14100"/>
          <ac:spMkLst>
            <pc:docMk/>
            <pc:sldMk cId="933622236" sldId="278"/>
            <ac:spMk id="3" creationId="{5287F957-65A4-8388-93AC-3BCADA6BB85A}"/>
          </ac:spMkLst>
        </pc:spChg>
        <pc:spChg chg="mod">
          <ac:chgData name="alisdair.m@gmail.com" userId="S::urn:spo:guest#alisdair.m@gmail.com::" providerId="AD" clId="Web-{ED4BA6E9-70CC-7C0E-2962-9D0608F04537}" dt="2024-07-05T10:42:12.103" v="686" actId="20577"/>
          <ac:spMkLst>
            <pc:docMk/>
            <pc:sldMk cId="933622236" sldId="278"/>
            <ac:spMk id="7" creationId="{3AC9939B-505F-B430-6790-B5F5A194D163}"/>
          </ac:spMkLst>
        </pc:spChg>
        <pc:spChg chg="mod">
          <ac:chgData name="alisdair.m@gmail.com" userId="S::urn:spo:guest#alisdair.m@gmail.com::" providerId="AD" clId="Web-{ED4BA6E9-70CC-7C0E-2962-9D0608F04537}" dt="2024-07-05T11:05:08.359" v="854" actId="20577"/>
          <ac:spMkLst>
            <pc:docMk/>
            <pc:sldMk cId="933622236" sldId="278"/>
            <ac:spMk id="8" creationId="{CCE66170-7970-AF2A-4D4E-DCD07EE24F39}"/>
          </ac:spMkLst>
        </pc:spChg>
        <pc:spChg chg="mod">
          <ac:chgData name="alisdair.m@gmail.com" userId="S::urn:spo:guest#alisdair.m@gmail.com::" providerId="AD" clId="Web-{ED4BA6E9-70CC-7C0E-2962-9D0608F04537}" dt="2024-07-05T11:22:39.764" v="941" actId="14100"/>
          <ac:spMkLst>
            <pc:docMk/>
            <pc:sldMk cId="933622236" sldId="278"/>
            <ac:spMk id="12" creationId="{4A21E3D2-D3F2-DF82-3E69-247AF4794A37}"/>
          </ac:spMkLst>
        </pc:spChg>
        <pc:picChg chg="mod modCrop">
          <ac:chgData name="alisdair.m@gmail.com" userId="S::urn:spo:guest#alisdair.m@gmail.com::" providerId="AD" clId="Web-{ED4BA6E9-70CC-7C0E-2962-9D0608F04537}" dt="2024-07-05T11:23:01.328" v="943"/>
          <ac:picMkLst>
            <pc:docMk/>
            <pc:sldMk cId="933622236" sldId="278"/>
            <ac:picMk id="10" creationId="{31CA117B-6A47-7E5F-0287-D0A6956ED468}"/>
          </ac:picMkLst>
        </pc:picChg>
        <pc:inkChg chg="add del">
          <ac:chgData name="alisdair.m@gmail.com" userId="S::urn:spo:guest#alisdair.m@gmail.com::" providerId="AD" clId="Web-{ED4BA6E9-70CC-7C0E-2962-9D0608F04537}" dt="2024-07-05T11:22:36.966" v="940"/>
          <ac:inkMkLst>
            <pc:docMk/>
            <pc:sldMk cId="933622236" sldId="278"/>
            <ac:inkMk id="4" creationId="{A89CF2AA-95EB-264F-2971-4D5808FDDC87}"/>
          </ac:inkMkLst>
        </pc:inkChg>
      </pc:sldChg>
      <pc:sldChg chg="addSp modSp add replId">
        <pc:chgData name="alisdair.m@gmail.com" userId="S::urn:spo:guest#alisdair.m@gmail.com::" providerId="AD" clId="Web-{ED4BA6E9-70CC-7C0E-2962-9D0608F04537}" dt="2024-07-05T11:25:26.151" v="957" actId="1076"/>
        <pc:sldMkLst>
          <pc:docMk/>
          <pc:sldMk cId="3263688674" sldId="279"/>
        </pc:sldMkLst>
        <pc:spChg chg="add mod">
          <ac:chgData name="alisdair.m@gmail.com" userId="S::urn:spo:guest#alisdair.m@gmail.com::" providerId="AD" clId="Web-{ED4BA6E9-70CC-7C0E-2962-9D0608F04537}" dt="2024-07-05T11:25:26.151" v="957" actId="1076"/>
          <ac:spMkLst>
            <pc:docMk/>
            <pc:sldMk cId="3263688674" sldId="279"/>
            <ac:spMk id="3" creationId="{E7FD6666-E9DF-8B14-0004-0B4C83E1817F}"/>
          </ac:spMkLst>
        </pc:spChg>
        <pc:spChg chg="mod">
          <ac:chgData name="alisdair.m@gmail.com" userId="S::urn:spo:guest#alisdair.m@gmail.com::" providerId="AD" clId="Web-{ED4BA6E9-70CC-7C0E-2962-9D0608F04537}" dt="2024-07-05T10:44:44.208" v="694" actId="20577"/>
          <ac:spMkLst>
            <pc:docMk/>
            <pc:sldMk cId="3263688674" sldId="279"/>
            <ac:spMk id="7" creationId="{3AC9939B-505F-B430-6790-B5F5A194D163}"/>
          </ac:spMkLst>
        </pc:spChg>
        <pc:spChg chg="mod">
          <ac:chgData name="alisdair.m@gmail.com" userId="S::urn:spo:guest#alisdair.m@gmail.com::" providerId="AD" clId="Web-{ED4BA6E9-70CC-7C0E-2962-9D0608F04537}" dt="2024-07-05T11:18:32.636" v="925" actId="20577"/>
          <ac:spMkLst>
            <pc:docMk/>
            <pc:sldMk cId="3263688674" sldId="279"/>
            <ac:spMk id="8" creationId="{CCE66170-7970-AF2A-4D4E-DCD07EE24F39}"/>
          </ac:spMkLst>
        </pc:spChg>
        <pc:spChg chg="mod">
          <ac:chgData name="alisdair.m@gmail.com" userId="S::urn:spo:guest#alisdair.m@gmail.com::" providerId="AD" clId="Web-{ED4BA6E9-70CC-7C0E-2962-9D0608F04537}" dt="2024-07-05T11:16:50.066" v="921" actId="14100"/>
          <ac:spMkLst>
            <pc:docMk/>
            <pc:sldMk cId="3263688674" sldId="279"/>
            <ac:spMk id="12" creationId="{4A21E3D2-D3F2-DF82-3E69-247AF4794A37}"/>
          </ac:spMkLst>
        </pc:spChg>
        <pc:picChg chg="mod modCrop">
          <ac:chgData name="alisdair.m@gmail.com" userId="S::urn:spo:guest#alisdair.m@gmail.com::" providerId="AD" clId="Web-{ED4BA6E9-70CC-7C0E-2962-9D0608F04537}" dt="2024-07-05T11:22:06.261" v="936"/>
          <ac:picMkLst>
            <pc:docMk/>
            <pc:sldMk cId="3263688674" sldId="279"/>
            <ac:picMk id="10" creationId="{31CA117B-6A47-7E5F-0287-D0A6956ED468}"/>
          </ac:picMkLst>
        </pc:picChg>
      </pc:sldChg>
      <pc:sldChg chg="modSp add replId">
        <pc:chgData name="alisdair.m@gmail.com" userId="S::urn:spo:guest#alisdair.m@gmail.com::" providerId="AD" clId="Web-{ED4BA6E9-70CC-7C0E-2962-9D0608F04537}" dt="2024-07-05T11:25:47.918" v="962" actId="14100"/>
        <pc:sldMkLst>
          <pc:docMk/>
          <pc:sldMk cId="93481291" sldId="280"/>
        </pc:sldMkLst>
        <pc:spChg chg="mod">
          <ac:chgData name="alisdair.m@gmail.com" userId="S::urn:spo:guest#alisdair.m@gmail.com::" providerId="AD" clId="Web-{ED4BA6E9-70CC-7C0E-2962-9D0608F04537}" dt="2024-07-05T11:25:47.918" v="962" actId="14100"/>
          <ac:spMkLst>
            <pc:docMk/>
            <pc:sldMk cId="93481291" sldId="280"/>
            <ac:spMk id="3" creationId="{E7FD6666-E9DF-8B14-0004-0B4C83E1817F}"/>
          </ac:spMkLst>
        </pc:spChg>
        <pc:spChg chg="mod">
          <ac:chgData name="alisdair.m@gmail.com" userId="S::urn:spo:guest#alisdair.m@gmail.com::" providerId="AD" clId="Web-{ED4BA6E9-70CC-7C0E-2962-9D0608F04537}" dt="2024-07-05T10:54:47.799" v="759" actId="20577"/>
          <ac:spMkLst>
            <pc:docMk/>
            <pc:sldMk cId="93481291" sldId="280"/>
            <ac:spMk id="7" creationId="{3AC9939B-505F-B430-6790-B5F5A194D163}"/>
          </ac:spMkLst>
        </pc:spChg>
        <pc:spChg chg="mod">
          <ac:chgData name="alisdair.m@gmail.com" userId="S::urn:spo:guest#alisdair.m@gmail.com::" providerId="AD" clId="Web-{ED4BA6E9-70CC-7C0E-2962-9D0608F04537}" dt="2024-07-05T10:56:56.652" v="782" actId="20577"/>
          <ac:spMkLst>
            <pc:docMk/>
            <pc:sldMk cId="93481291" sldId="280"/>
            <ac:spMk id="8" creationId="{CCE66170-7970-AF2A-4D4E-DCD07EE24F39}"/>
          </ac:spMkLst>
        </pc:spChg>
        <pc:spChg chg="mod">
          <ac:chgData name="alisdair.m@gmail.com" userId="S::urn:spo:guest#alisdair.m@gmail.com::" providerId="AD" clId="Web-{ED4BA6E9-70CC-7C0E-2962-9D0608F04537}" dt="2024-07-05T11:16:29.956" v="919" actId="14100"/>
          <ac:spMkLst>
            <pc:docMk/>
            <pc:sldMk cId="93481291" sldId="280"/>
            <ac:spMk id="12" creationId="{4A21E3D2-D3F2-DF82-3E69-247AF4794A37}"/>
          </ac:spMkLst>
        </pc:spChg>
        <pc:picChg chg="mod modCrop">
          <ac:chgData name="alisdair.m@gmail.com" userId="S::urn:spo:guest#alisdair.m@gmail.com::" providerId="AD" clId="Web-{ED4BA6E9-70CC-7C0E-2962-9D0608F04537}" dt="2024-07-05T11:16:20.908" v="918"/>
          <ac:picMkLst>
            <pc:docMk/>
            <pc:sldMk cId="93481291" sldId="280"/>
            <ac:picMk id="10" creationId="{31CA117B-6A47-7E5F-0287-D0A6956ED468}"/>
          </ac:picMkLst>
        </pc:picChg>
      </pc:sldChg>
      <pc:sldChg chg="addSp delSp modSp add replId">
        <pc:chgData name="alisdair.m@gmail.com" userId="S::urn:spo:guest#alisdair.m@gmail.com::" providerId="AD" clId="Web-{ED4BA6E9-70CC-7C0E-2962-9D0608F04537}" dt="2024-07-05T11:26:03.013" v="965" actId="20577"/>
        <pc:sldMkLst>
          <pc:docMk/>
          <pc:sldMk cId="1528636865" sldId="281"/>
        </pc:sldMkLst>
        <pc:spChg chg="mod">
          <ac:chgData name="alisdair.m@gmail.com" userId="S::urn:spo:guest#alisdair.m@gmail.com::" providerId="AD" clId="Web-{ED4BA6E9-70CC-7C0E-2962-9D0608F04537}" dt="2024-07-05T11:26:03.013" v="965" actId="20577"/>
          <ac:spMkLst>
            <pc:docMk/>
            <pc:sldMk cId="1528636865" sldId="281"/>
            <ac:spMk id="3" creationId="{E7FD6666-E9DF-8B14-0004-0B4C83E1817F}"/>
          </ac:spMkLst>
        </pc:spChg>
        <pc:spChg chg="mod">
          <ac:chgData name="alisdair.m@gmail.com" userId="S::urn:spo:guest#alisdair.m@gmail.com::" providerId="AD" clId="Web-{ED4BA6E9-70CC-7C0E-2962-9D0608F04537}" dt="2024-07-05T10:58:48.566" v="809" actId="20577"/>
          <ac:spMkLst>
            <pc:docMk/>
            <pc:sldMk cId="1528636865" sldId="281"/>
            <ac:spMk id="7" creationId="{3AC9939B-505F-B430-6790-B5F5A194D163}"/>
          </ac:spMkLst>
        </pc:spChg>
        <pc:spChg chg="mod">
          <ac:chgData name="alisdair.m@gmail.com" userId="S::urn:spo:guest#alisdair.m@gmail.com::" providerId="AD" clId="Web-{ED4BA6E9-70CC-7C0E-2962-9D0608F04537}" dt="2024-07-05T11:04:40.670" v="837" actId="20577"/>
          <ac:spMkLst>
            <pc:docMk/>
            <pc:sldMk cId="1528636865" sldId="281"/>
            <ac:spMk id="8" creationId="{CCE66170-7970-AF2A-4D4E-DCD07EE24F39}"/>
          </ac:spMkLst>
        </pc:spChg>
        <pc:spChg chg="mod">
          <ac:chgData name="alisdair.m@gmail.com" userId="S::urn:spo:guest#alisdair.m@gmail.com::" providerId="AD" clId="Web-{ED4BA6E9-70CC-7C0E-2962-9D0608F04537}" dt="2024-07-05T11:14:57.199" v="905" actId="14100"/>
          <ac:spMkLst>
            <pc:docMk/>
            <pc:sldMk cId="1528636865" sldId="281"/>
            <ac:spMk id="12" creationId="{4A21E3D2-D3F2-DF82-3E69-247AF4794A37}"/>
          </ac:spMkLst>
        </pc:spChg>
        <pc:picChg chg="mod modCrop">
          <ac:chgData name="alisdair.m@gmail.com" userId="S::urn:spo:guest#alisdair.m@gmail.com::" providerId="AD" clId="Web-{ED4BA6E9-70CC-7C0E-2962-9D0608F04537}" dt="2024-07-05T11:15:18.732" v="907"/>
          <ac:picMkLst>
            <pc:docMk/>
            <pc:sldMk cId="1528636865" sldId="281"/>
            <ac:picMk id="10" creationId="{31CA117B-6A47-7E5F-0287-D0A6956ED468}"/>
          </ac:picMkLst>
        </pc:picChg>
        <pc:inkChg chg="add del">
          <ac:chgData name="alisdair.m@gmail.com" userId="S::urn:spo:guest#alisdair.m@gmail.com::" providerId="AD" clId="Web-{ED4BA6E9-70CC-7C0E-2962-9D0608F04537}" dt="2024-07-05T11:09:45.301" v="888"/>
          <ac:inkMkLst>
            <pc:docMk/>
            <pc:sldMk cId="1528636865" sldId="281"/>
            <ac:inkMk id="2" creationId="{F1901913-7342-45AC-4788-4637F6F2CCDB}"/>
          </ac:inkMkLst>
        </pc:inkChg>
        <pc:inkChg chg="add del">
          <ac:chgData name="alisdair.m@gmail.com" userId="S::urn:spo:guest#alisdair.m@gmail.com::" providerId="AD" clId="Web-{ED4BA6E9-70CC-7C0E-2962-9D0608F04537}" dt="2024-07-05T10:58:30.424" v="808"/>
          <ac:inkMkLst>
            <pc:docMk/>
            <pc:sldMk cId="1528636865" sldId="281"/>
            <ac:inkMk id="4" creationId="{ED7223EF-A114-B3B3-E6BB-6FED48CDAF86}"/>
          </ac:inkMkLst>
        </pc:inkChg>
        <pc:inkChg chg="add del">
          <ac:chgData name="alisdair.m@gmail.com" userId="S::urn:spo:guest#alisdair.m@gmail.com::" providerId="AD" clId="Web-{ED4BA6E9-70CC-7C0E-2962-9D0608F04537}" dt="2024-07-05T11:04:32.935" v="833"/>
          <ac:inkMkLst>
            <pc:docMk/>
            <pc:sldMk cId="1528636865" sldId="281"/>
            <ac:inkMk id="5" creationId="{D1C8B4DF-73B7-7DB9-2522-641D60C841FF}"/>
          </ac:inkMkLst>
        </pc:inkChg>
        <pc:inkChg chg="add">
          <ac:chgData name="alisdair.m@gmail.com" userId="S::urn:spo:guest#alisdair.m@gmail.com::" providerId="AD" clId="Web-{ED4BA6E9-70CC-7C0E-2962-9D0608F04537}" dt="2024-07-05T11:09:27.472" v="885"/>
          <ac:inkMkLst>
            <pc:docMk/>
            <pc:sldMk cId="1528636865" sldId="281"/>
            <ac:inkMk id="6" creationId="{71793997-F595-7DD3-755F-BA84CDAACB67}"/>
          </ac:inkMkLst>
        </pc:inkChg>
        <pc:inkChg chg="add del">
          <ac:chgData name="alisdair.m@gmail.com" userId="S::urn:spo:guest#alisdair.m@gmail.com::" providerId="AD" clId="Web-{ED4BA6E9-70CC-7C0E-2962-9D0608F04537}" dt="2024-07-05T11:09:42.473" v="887"/>
          <ac:inkMkLst>
            <pc:docMk/>
            <pc:sldMk cId="1528636865" sldId="281"/>
            <ac:inkMk id="9" creationId="{17D196C5-9568-AAE4-8EBE-3E5FF2F979E4}"/>
          </ac:inkMkLst>
        </pc:inkChg>
        <pc:inkChg chg="add del">
          <ac:chgData name="alisdair.m@gmail.com" userId="S::urn:spo:guest#alisdair.m@gmail.com::" providerId="AD" clId="Web-{ED4BA6E9-70CC-7C0E-2962-9D0608F04537}" dt="2024-07-05T11:14:53.761" v="904"/>
          <ac:inkMkLst>
            <pc:docMk/>
            <pc:sldMk cId="1528636865" sldId="281"/>
            <ac:inkMk id="11" creationId="{99B6C936-50C7-FB2F-7AD6-C3A017A28E3E}"/>
          </ac:inkMkLst>
        </pc:inkChg>
      </pc:sldChg>
      <pc:sldChg chg="addSp delSp modSp add replId">
        <pc:chgData name="alisdair.m@gmail.com" userId="S::urn:spo:guest#alisdair.m@gmail.com::" providerId="AD" clId="Web-{ED4BA6E9-70CC-7C0E-2962-9D0608F04537}" dt="2024-07-05T11:35:45.883" v="1040"/>
        <pc:sldMkLst>
          <pc:docMk/>
          <pc:sldMk cId="2241962112" sldId="282"/>
        </pc:sldMkLst>
        <pc:spChg chg="mod">
          <ac:chgData name="alisdair.m@gmail.com" userId="S::urn:spo:guest#alisdair.m@gmail.com::" providerId="AD" clId="Web-{ED4BA6E9-70CC-7C0E-2962-9D0608F04537}" dt="2024-07-05T11:26:22.811" v="970" actId="1076"/>
          <ac:spMkLst>
            <pc:docMk/>
            <pc:sldMk cId="2241962112" sldId="282"/>
            <ac:spMk id="3" creationId="{E7FD6666-E9DF-8B14-0004-0B4C83E1817F}"/>
          </ac:spMkLst>
        </pc:spChg>
        <pc:spChg chg="mod">
          <ac:chgData name="alisdair.m@gmail.com" userId="S::urn:spo:guest#alisdair.m@gmail.com::" providerId="AD" clId="Web-{ED4BA6E9-70CC-7C0E-2962-9D0608F04537}" dt="2024-07-05T11:03:35.790" v="824" actId="20577"/>
          <ac:spMkLst>
            <pc:docMk/>
            <pc:sldMk cId="2241962112" sldId="282"/>
            <ac:spMk id="7" creationId="{3AC9939B-505F-B430-6790-B5F5A194D163}"/>
          </ac:spMkLst>
        </pc:spChg>
        <pc:spChg chg="mod">
          <ac:chgData name="alisdair.m@gmail.com" userId="S::urn:spo:guest#alisdair.m@gmail.com::" providerId="AD" clId="Web-{ED4BA6E9-70CC-7C0E-2962-9D0608F04537}" dt="2024-07-05T11:04:25.575" v="831" actId="20577"/>
          <ac:spMkLst>
            <pc:docMk/>
            <pc:sldMk cId="2241962112" sldId="282"/>
            <ac:spMk id="8" creationId="{CCE66170-7970-AF2A-4D4E-DCD07EE24F39}"/>
          </ac:spMkLst>
        </pc:spChg>
        <pc:spChg chg="add del mod">
          <ac:chgData name="alisdair.m@gmail.com" userId="S::urn:spo:guest#alisdair.m@gmail.com::" providerId="AD" clId="Web-{ED4BA6E9-70CC-7C0E-2962-9D0608F04537}" dt="2024-07-05T11:35:40.992" v="1038"/>
          <ac:spMkLst>
            <pc:docMk/>
            <pc:sldMk cId="2241962112" sldId="282"/>
            <ac:spMk id="12" creationId="{4A21E3D2-D3F2-DF82-3E69-247AF4794A37}"/>
          </ac:spMkLst>
        </pc:spChg>
        <pc:picChg chg="mod modCrop">
          <ac:chgData name="alisdair.m@gmail.com" userId="S::urn:spo:guest#alisdair.m@gmail.com::" providerId="AD" clId="Web-{ED4BA6E9-70CC-7C0E-2962-9D0608F04537}" dt="2024-07-05T11:14:14.180" v="900" actId="1076"/>
          <ac:picMkLst>
            <pc:docMk/>
            <pc:sldMk cId="2241962112" sldId="282"/>
            <ac:picMk id="10" creationId="{31CA117B-6A47-7E5F-0287-D0A6956ED468}"/>
          </ac:picMkLst>
        </pc:picChg>
        <pc:inkChg chg="del">
          <ac:chgData name="alisdair.m@gmail.com" userId="S::urn:spo:guest#alisdair.m@gmail.com::" providerId="AD" clId="Web-{ED4BA6E9-70CC-7C0E-2962-9D0608F04537}" dt="2024-07-05T11:09:08.971" v="884"/>
          <ac:inkMkLst>
            <pc:docMk/>
            <pc:sldMk cId="2241962112" sldId="282"/>
            <ac:inkMk id="2" creationId="{F1901913-7342-45AC-4788-4637F6F2CCDB}"/>
          </ac:inkMkLst>
        </pc:inkChg>
        <pc:inkChg chg="add del">
          <ac:chgData name="alisdair.m@gmail.com" userId="S::urn:spo:guest#alisdair.m@gmail.com::" providerId="AD" clId="Web-{ED4BA6E9-70CC-7C0E-2962-9D0608F04537}" dt="2024-07-05T11:13:04.863" v="891"/>
          <ac:inkMkLst>
            <pc:docMk/>
            <pc:sldMk cId="2241962112" sldId="282"/>
            <ac:inkMk id="4" creationId="{A7E10961-606E-84CB-BBA8-8EE2630A195E}"/>
          </ac:inkMkLst>
        </pc:inkChg>
        <pc:inkChg chg="add del">
          <ac:chgData name="alisdair.m@gmail.com" userId="S::urn:spo:guest#alisdair.m@gmail.com::" providerId="AD" clId="Web-{ED4BA6E9-70CC-7C0E-2962-9D0608F04537}" dt="2024-07-05T11:35:45.883" v="1040"/>
          <ac:inkMkLst>
            <pc:docMk/>
            <pc:sldMk cId="2241962112" sldId="282"/>
            <ac:inkMk id="5" creationId="{2A2C292E-4C4D-AD42-6F35-8FB5A83E4AF6}"/>
          </ac:inkMkLst>
        </pc:inkChg>
      </pc:sldChg>
      <pc:sldChg chg="modSp add del ord replId">
        <pc:chgData name="alisdair.m@gmail.com" userId="S::urn:spo:guest#alisdair.m@gmail.com::" providerId="AD" clId="Web-{ED4BA6E9-70CC-7C0E-2962-9D0608F04537}" dt="2024-07-05T11:33:42.561" v="1018"/>
        <pc:sldMkLst>
          <pc:docMk/>
          <pc:sldMk cId="1871118218" sldId="283"/>
        </pc:sldMkLst>
        <pc:spChg chg="mod">
          <ac:chgData name="alisdair.m@gmail.com" userId="S::urn:spo:guest#alisdair.m@gmail.com::" providerId="AD" clId="Web-{ED4BA6E9-70CC-7C0E-2962-9D0608F04537}" dt="2024-07-05T11:27:32.066" v="990" actId="20577"/>
          <ac:spMkLst>
            <pc:docMk/>
            <pc:sldMk cId="1871118218" sldId="283"/>
            <ac:spMk id="7" creationId="{3AC9939B-505F-B430-6790-B5F5A194D163}"/>
          </ac:spMkLst>
        </pc:spChg>
        <pc:spChg chg="mod">
          <ac:chgData name="alisdair.m@gmail.com" userId="S::urn:spo:guest#alisdair.m@gmail.com::" providerId="AD" clId="Web-{ED4BA6E9-70CC-7C0E-2962-9D0608F04537}" dt="2024-07-05T11:27:17.237" v="974" actId="20577"/>
          <ac:spMkLst>
            <pc:docMk/>
            <pc:sldMk cId="1871118218" sldId="283"/>
            <ac:spMk id="40" creationId="{00000000-0000-0000-0000-000000000000}"/>
          </ac:spMkLst>
        </pc:spChg>
      </pc:sldChg>
      <pc:sldChg chg="addSp delSp modSp add ord replId">
        <pc:chgData name="alisdair.m@gmail.com" userId="S::urn:spo:guest#alisdair.m@gmail.com::" providerId="AD" clId="Web-{ED4BA6E9-70CC-7C0E-2962-9D0608F04537}" dt="2024-07-05T11:36:35.683" v="1046"/>
        <pc:sldMkLst>
          <pc:docMk/>
          <pc:sldMk cId="2118665387" sldId="284"/>
        </pc:sldMkLst>
        <pc:spChg chg="mod">
          <ac:chgData name="alisdair.m@gmail.com" userId="S::urn:spo:guest#alisdair.m@gmail.com::" providerId="AD" clId="Web-{ED4BA6E9-70CC-7C0E-2962-9D0608F04537}" dt="2024-07-05T11:34:41.691" v="1022" actId="14100"/>
          <ac:spMkLst>
            <pc:docMk/>
            <pc:sldMk cId="2118665387" sldId="284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ED4BA6E9-70CC-7C0E-2962-9D0608F04537}" dt="2024-07-05T11:34:48.957" v="1023" actId="14100"/>
          <ac:spMkLst>
            <pc:docMk/>
            <pc:sldMk cId="2118665387" sldId="284"/>
            <ac:spMk id="4" creationId="{3923A0E6-560F-966C-B732-C6DE7E5B25DD}"/>
          </ac:spMkLst>
        </pc:spChg>
        <pc:spChg chg="mod">
          <ac:chgData name="alisdair.m@gmail.com" userId="S::urn:spo:guest#alisdair.m@gmail.com::" providerId="AD" clId="Web-{ED4BA6E9-70CC-7C0E-2962-9D0608F04537}" dt="2024-07-05T11:34:52.535" v="1024" actId="14100"/>
          <ac:spMkLst>
            <pc:docMk/>
            <pc:sldMk cId="2118665387" sldId="284"/>
            <ac:spMk id="5" creationId="{545C06F1-4965-C87B-30D8-F81942FA197C}"/>
          </ac:spMkLst>
        </pc:spChg>
        <pc:spChg chg="del">
          <ac:chgData name="alisdair.m@gmail.com" userId="S::urn:spo:guest#alisdair.m@gmail.com::" providerId="AD" clId="Web-{ED4BA6E9-70CC-7C0E-2962-9D0608F04537}" dt="2024-07-05T11:33:15.184" v="1015"/>
          <ac:spMkLst>
            <pc:docMk/>
            <pc:sldMk cId="2118665387" sldId="284"/>
            <ac:spMk id="7" creationId="{C0635751-13C4-BF85-AB48-B808FA467F7B}"/>
          </ac:spMkLst>
        </pc:spChg>
        <pc:spChg chg="del">
          <ac:chgData name="alisdair.m@gmail.com" userId="S::urn:spo:guest#alisdair.m@gmail.com::" providerId="AD" clId="Web-{ED4BA6E9-70CC-7C0E-2962-9D0608F04537}" dt="2024-07-05T11:33:15.184" v="1014"/>
          <ac:spMkLst>
            <pc:docMk/>
            <pc:sldMk cId="2118665387" sldId="284"/>
            <ac:spMk id="8" creationId="{1A3C5807-0B31-4D00-F389-832F8D91DEC1}"/>
          </ac:spMkLst>
        </pc:spChg>
        <pc:spChg chg="mod">
          <ac:chgData name="alisdair.m@gmail.com" userId="S::urn:spo:guest#alisdair.m@gmail.com::" providerId="AD" clId="Web-{ED4BA6E9-70CC-7C0E-2962-9D0608F04537}" dt="2024-07-05T11:33:01.418" v="1012" actId="20577"/>
          <ac:spMkLst>
            <pc:docMk/>
            <pc:sldMk cId="2118665387" sldId="284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ED4BA6E9-70CC-7C0E-2962-9D0608F04537}" dt="2024-07-05T11:33:20.341" v="1016" actId="20577"/>
          <ac:spMkLst>
            <pc:docMk/>
            <pc:sldMk cId="2118665387" sldId="284"/>
            <ac:spMk id="13" creationId="{8AD7EDE8-AB11-6C1F-75DD-35A7BB1C90C8}"/>
          </ac:spMkLst>
        </pc:spChg>
        <pc:picChg chg="mod modCrop">
          <ac:chgData name="alisdair.m@gmail.com" userId="S::urn:spo:guest#alisdair.m@gmail.com::" providerId="AD" clId="Web-{ED4BA6E9-70CC-7C0E-2962-9D0608F04537}" dt="2024-07-05T11:36:35.683" v="1046"/>
          <ac:picMkLst>
            <pc:docMk/>
            <pc:sldMk cId="2118665387" sldId="284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ED4BA6E9-70CC-7C0E-2962-9D0608F04537}" dt="2024-07-05T11:32:20.681" v="994"/>
          <ac:inkMkLst>
            <pc:docMk/>
            <pc:sldMk cId="2118665387" sldId="284"/>
            <ac:inkMk id="2" creationId="{6110EBC4-13D9-8ED5-7924-4FE3DCDC7E89}"/>
          </ac:inkMkLst>
        </pc:inkChg>
      </pc:sldChg>
      <pc:sldChg chg="addSp delSp modSp add ord replId">
        <pc:chgData name="alisdair.m@gmail.com" userId="S::urn:spo:guest#alisdair.m@gmail.com::" providerId="AD" clId="Web-{ED4BA6E9-70CC-7C0E-2962-9D0608F04537}" dt="2024-07-05T12:32:55.263" v="1207"/>
        <pc:sldMkLst>
          <pc:docMk/>
          <pc:sldMk cId="606114111" sldId="285"/>
        </pc:sldMkLst>
        <pc:spChg chg="add mod">
          <ac:chgData name="alisdair.m@gmail.com" userId="S::urn:spo:guest#alisdair.m@gmail.com::" providerId="AD" clId="Web-{ED4BA6E9-70CC-7C0E-2962-9D0608F04537}" dt="2024-07-05T12:20:17.766" v="1126" actId="14100"/>
          <ac:spMkLst>
            <pc:docMk/>
            <pc:sldMk cId="606114111" sldId="285"/>
            <ac:spMk id="3" creationId="{12DF4A35-E548-A73F-DA43-A9ADBFAB1A24}"/>
          </ac:spMkLst>
        </pc:spChg>
        <pc:spChg chg="del">
          <ac:chgData name="alisdair.m@gmail.com" userId="S::urn:spo:guest#alisdair.m@gmail.com::" providerId="AD" clId="Web-{ED4BA6E9-70CC-7C0E-2962-9D0608F04537}" dt="2024-07-05T11:39:24.274" v="1049"/>
          <ac:spMkLst>
            <pc:docMk/>
            <pc:sldMk cId="606114111" sldId="285"/>
            <ac:spMk id="3" creationId="{E7FD6666-E9DF-8B14-0004-0B4C83E1817F}"/>
          </ac:spMkLst>
        </pc:spChg>
        <pc:spChg chg="add del mod ord">
          <ac:chgData name="alisdair.m@gmail.com" userId="S::urn:spo:guest#alisdair.m@gmail.com::" providerId="AD" clId="Web-{ED4BA6E9-70CC-7C0E-2962-9D0608F04537}" dt="2024-07-05T12:16:23.147" v="1085"/>
          <ac:spMkLst>
            <pc:docMk/>
            <pc:sldMk cId="606114111" sldId="285"/>
            <ac:spMk id="5" creationId="{A3D11763-1AE8-734F-03A9-74CAC5BAC185}"/>
          </ac:spMkLst>
        </pc:spChg>
        <pc:spChg chg="del">
          <ac:chgData name="alisdair.m@gmail.com" userId="S::urn:spo:guest#alisdair.m@gmail.com::" providerId="AD" clId="Web-{ED4BA6E9-70CC-7C0E-2962-9D0608F04537}" dt="2024-07-05T11:39:24.274" v="1050"/>
          <ac:spMkLst>
            <pc:docMk/>
            <pc:sldMk cId="606114111" sldId="285"/>
            <ac:spMk id="7" creationId="{3AC9939B-505F-B430-6790-B5F5A194D163}"/>
          </ac:spMkLst>
        </pc:spChg>
        <pc:spChg chg="del mod">
          <ac:chgData name="alisdair.m@gmail.com" userId="S::urn:spo:guest#alisdair.m@gmail.com::" providerId="AD" clId="Web-{ED4BA6E9-70CC-7C0E-2962-9D0608F04537}" dt="2024-07-05T11:44:52.313" v="1064"/>
          <ac:spMkLst>
            <pc:docMk/>
            <pc:sldMk cId="606114111" sldId="285"/>
            <ac:spMk id="8" creationId="{CCE66170-7970-AF2A-4D4E-DCD07EE24F39}"/>
          </ac:spMkLst>
        </pc:spChg>
        <pc:spChg chg="add del mod ord">
          <ac:chgData name="alisdair.m@gmail.com" userId="S::urn:spo:guest#alisdair.m@gmail.com::" providerId="AD" clId="Web-{ED4BA6E9-70CC-7C0E-2962-9D0608F04537}" dt="2024-07-05T12:16:23.147" v="1086"/>
          <ac:spMkLst>
            <pc:docMk/>
            <pc:sldMk cId="606114111" sldId="285"/>
            <ac:spMk id="9" creationId="{B3B397BF-1A63-C8F5-3B9B-977272D6C237}"/>
          </ac:spMkLst>
        </pc:spChg>
        <pc:spChg chg="del">
          <ac:chgData name="alisdair.m@gmail.com" userId="S::urn:spo:guest#alisdair.m@gmail.com::" providerId="AD" clId="Web-{ED4BA6E9-70CC-7C0E-2962-9D0608F04537}" dt="2024-07-05T11:39:24.274" v="1051"/>
          <ac:spMkLst>
            <pc:docMk/>
            <pc:sldMk cId="606114111" sldId="285"/>
            <ac:spMk id="12" creationId="{4A21E3D2-D3F2-DF82-3E69-247AF4794A37}"/>
          </ac:spMkLst>
        </pc:spChg>
        <pc:spChg chg="mod">
          <ac:chgData name="alisdair.m@gmail.com" userId="S::urn:spo:guest#alisdair.m@gmail.com::" providerId="AD" clId="Web-{ED4BA6E9-70CC-7C0E-2962-9D0608F04537}" dt="2024-07-05T11:39:45.760" v="1056" actId="20577"/>
          <ac:spMkLst>
            <pc:docMk/>
            <pc:sldMk cId="606114111" sldId="285"/>
            <ac:spMk id="15" creationId="{E5B18B5D-E4E2-5296-E093-66092A3B709C}"/>
          </ac:spMkLst>
        </pc:spChg>
        <pc:picChg chg="add mod">
          <ac:chgData name="alisdair.m@gmail.com" userId="S::urn:spo:guest#alisdair.m@gmail.com::" providerId="AD" clId="Web-{ED4BA6E9-70CC-7C0E-2962-9D0608F04537}" dt="2024-07-05T12:20:27.125" v="1127" actId="14100"/>
          <ac:picMkLst>
            <pc:docMk/>
            <pc:sldMk cId="606114111" sldId="285"/>
            <ac:picMk id="2" creationId="{B3AB9862-730C-C9BE-48B9-8984F045CD72}"/>
          </ac:picMkLst>
        </pc:picChg>
        <pc:picChg chg="del">
          <ac:chgData name="alisdair.m@gmail.com" userId="S::urn:spo:guest#alisdair.m@gmail.com::" providerId="AD" clId="Web-{ED4BA6E9-70CC-7C0E-2962-9D0608F04537}" dt="2024-07-05T11:39:28.868" v="1052"/>
          <ac:picMkLst>
            <pc:docMk/>
            <pc:sldMk cId="606114111" sldId="285"/>
            <ac:picMk id="10" creationId="{31CA117B-6A47-7E5F-0287-D0A6956ED468}"/>
          </ac:picMkLst>
        </pc:picChg>
        <pc:inkChg chg="add del">
          <ac:chgData name="alisdair.m@gmail.com" userId="S::urn:spo:guest#alisdair.m@gmail.com::" providerId="AD" clId="Web-{ED4BA6E9-70CC-7C0E-2962-9D0608F04537}" dt="2024-07-05T11:44:28.702" v="1059"/>
          <ac:inkMkLst>
            <pc:docMk/>
            <pc:sldMk cId="606114111" sldId="285"/>
            <ac:inkMk id="4" creationId="{55F88D40-367B-83AC-4477-C5B64C992C13}"/>
          </ac:inkMkLst>
        </pc:inkChg>
        <pc:inkChg chg="add del">
          <ac:chgData name="alisdair.m@gmail.com" userId="S::urn:spo:guest#alisdair.m@gmail.com::" providerId="AD" clId="Web-{ED4BA6E9-70CC-7C0E-2962-9D0608F04537}" dt="2024-07-05T12:32:55.263" v="1207"/>
          <ac:inkMkLst>
            <pc:docMk/>
            <pc:sldMk cId="606114111" sldId="285"/>
            <ac:inkMk id="4" creationId="{E9220525-52A6-F3F7-81E9-6310B742A380}"/>
          </ac:inkMkLst>
        </pc:inkChg>
        <pc:inkChg chg="add del">
          <ac:chgData name="alisdair.m@gmail.com" userId="S::urn:spo:guest#alisdair.m@gmail.com::" providerId="AD" clId="Web-{ED4BA6E9-70CC-7C0E-2962-9D0608F04537}" dt="2024-07-05T11:45:15.408" v="1069"/>
          <ac:inkMkLst>
            <pc:docMk/>
            <pc:sldMk cId="606114111" sldId="285"/>
            <ac:inkMk id="6" creationId="{BC971F63-6D3E-77B0-DFF8-DDDA0E47DD41}"/>
          </ac:inkMkLst>
        </pc:inkChg>
      </pc:sldChg>
      <pc:sldChg chg="addSp delSp modSp new">
        <pc:chgData name="alisdair.m@gmail.com" userId="S::urn:spo:guest#alisdair.m@gmail.com::" providerId="AD" clId="Web-{ED4BA6E9-70CC-7C0E-2962-9D0608F04537}" dt="2024-07-05T15:18:40.141" v="1276" actId="1076"/>
        <pc:sldMkLst>
          <pc:docMk/>
          <pc:sldMk cId="2073654258" sldId="286"/>
        </pc:sldMkLst>
        <pc:spChg chg="del mod">
          <ac:chgData name="alisdair.m@gmail.com" userId="S::urn:spo:guest#alisdair.m@gmail.com::" providerId="AD" clId="Web-{ED4BA6E9-70CC-7C0E-2962-9D0608F04537}" dt="2024-07-05T12:23:03.491" v="1132"/>
          <ac:spMkLst>
            <pc:docMk/>
            <pc:sldMk cId="2073654258" sldId="286"/>
            <ac:spMk id="2" creationId="{CBEADBC3-637F-ACA7-A1E0-E933B35BD891}"/>
          </ac:spMkLst>
        </pc:spChg>
        <pc:spChg chg="add mod">
          <ac:chgData name="alisdair.m@gmail.com" userId="S::urn:spo:guest#alisdair.m@gmail.com::" providerId="AD" clId="Web-{ED4BA6E9-70CC-7C0E-2962-9D0608F04537}" dt="2024-07-05T15:18:40.141" v="1276" actId="1076"/>
          <ac:spMkLst>
            <pc:docMk/>
            <pc:sldMk cId="2073654258" sldId="286"/>
            <ac:spMk id="5" creationId="{633E56D1-E467-1763-133E-0058E39B162D}"/>
          </ac:spMkLst>
        </pc:spChg>
        <pc:spChg chg="add mod">
          <ac:chgData name="alisdair.m@gmail.com" userId="S::urn:spo:guest#alisdair.m@gmail.com::" providerId="AD" clId="Web-{ED4BA6E9-70CC-7C0E-2962-9D0608F04537}" dt="2024-07-05T15:17:59.828" v="1253" actId="20577"/>
          <ac:spMkLst>
            <pc:docMk/>
            <pc:sldMk cId="2073654258" sldId="286"/>
            <ac:spMk id="8" creationId="{9567BBE7-4912-DA54-DC82-38D719267F6D}"/>
          </ac:spMkLst>
        </pc:spChg>
        <pc:spChg chg="add">
          <ac:chgData name="alisdair.m@gmail.com" userId="S::urn:spo:guest#alisdair.m@gmail.com::" providerId="AD" clId="Web-{ED4BA6E9-70CC-7C0E-2962-9D0608F04537}" dt="2024-07-05T12:23:05.256" v="1133"/>
          <ac:spMkLst>
            <pc:docMk/>
            <pc:sldMk cId="2073654258" sldId="286"/>
            <ac:spMk id="11" creationId="{139FFD21-9223-7F0D-F356-295E2F7D5DD3}"/>
          </ac:spMkLst>
        </pc:spChg>
        <pc:picChg chg="add mod">
          <ac:chgData name="alisdair.m@gmail.com" userId="S::urn:spo:guest#alisdair.m@gmail.com::" providerId="AD" clId="Web-{ED4BA6E9-70CC-7C0E-2962-9D0608F04537}" dt="2024-07-05T12:28:30.941" v="1164" actId="14100"/>
          <ac:picMkLst>
            <pc:docMk/>
            <pc:sldMk cId="2073654258" sldId="286"/>
            <ac:picMk id="4" creationId="{E65EEE8A-2629-5233-04FF-D8A77285A103}"/>
          </ac:picMkLst>
        </pc:picChg>
        <pc:picChg chg="add mod">
          <ac:chgData name="alisdair.m@gmail.com" userId="S::urn:spo:guest#alisdair.m@gmail.com::" providerId="AD" clId="Web-{ED4BA6E9-70CC-7C0E-2962-9D0608F04537}" dt="2024-07-05T12:28:43.910" v="1166" actId="1076"/>
          <ac:picMkLst>
            <pc:docMk/>
            <pc:sldMk cId="2073654258" sldId="286"/>
            <ac:picMk id="6" creationId="{7EC963D0-DD4D-D2AA-13FC-C5AC7062C359}"/>
          </ac:picMkLst>
        </pc:picChg>
        <pc:picChg chg="add mod">
          <ac:chgData name="alisdair.m@gmail.com" userId="S::urn:spo:guest#alisdair.m@gmail.com::" providerId="AD" clId="Web-{ED4BA6E9-70CC-7C0E-2962-9D0608F04537}" dt="2024-07-05T12:28:10.705" v="1161" actId="14100"/>
          <ac:picMkLst>
            <pc:docMk/>
            <pc:sldMk cId="2073654258" sldId="286"/>
            <ac:picMk id="7" creationId="{E2582D71-358D-400B-4A3F-2821D3AB0016}"/>
          </ac:picMkLst>
        </pc:picChg>
        <pc:picChg chg="add mod">
          <ac:chgData name="alisdair.m@gmail.com" userId="S::urn:spo:guest#alisdair.m@gmail.com::" providerId="AD" clId="Web-{ED4BA6E9-70CC-7C0E-2962-9D0608F04537}" dt="2024-07-05T12:28:15.221" v="1162" actId="14100"/>
          <ac:picMkLst>
            <pc:docMk/>
            <pc:sldMk cId="2073654258" sldId="286"/>
            <ac:picMk id="9" creationId="{16061F3C-58AC-496A-7A5E-98FC381ACEB1}"/>
          </ac:picMkLst>
        </pc:picChg>
        <pc:picChg chg="add">
          <ac:chgData name="alisdair.m@gmail.com" userId="S::urn:spo:guest#alisdair.m@gmail.com::" providerId="AD" clId="Web-{ED4BA6E9-70CC-7C0E-2962-9D0608F04537}" dt="2024-07-05T12:23:05.256" v="1133"/>
          <ac:picMkLst>
            <pc:docMk/>
            <pc:sldMk cId="2073654258" sldId="286"/>
            <ac:picMk id="10" creationId="{0969F7CE-C7DF-9B64-D79E-18FDF2DFF92E}"/>
          </ac:picMkLst>
        </pc:picChg>
        <pc:inkChg chg="add del">
          <ac:chgData name="alisdair.m@gmail.com" userId="S::urn:spo:guest#alisdair.m@gmail.com::" providerId="AD" clId="Web-{ED4BA6E9-70CC-7C0E-2962-9D0608F04537}" dt="2024-07-05T15:17:06.561" v="1233"/>
          <ac:inkMkLst>
            <pc:docMk/>
            <pc:sldMk cId="2073654258" sldId="286"/>
            <ac:inkMk id="2" creationId="{F470A65C-366C-45A5-1418-EBC2F9B92023}"/>
          </ac:inkMkLst>
        </pc:inkChg>
        <pc:inkChg chg="add del">
          <ac:chgData name="alisdair.m@gmail.com" userId="S::urn:spo:guest#alisdair.m@gmail.com::" providerId="AD" clId="Web-{ED4BA6E9-70CC-7C0E-2962-9D0608F04537}" dt="2024-07-05T12:22:57.240" v="1130"/>
          <ac:inkMkLst>
            <pc:docMk/>
            <pc:sldMk cId="2073654258" sldId="286"/>
            <ac:inkMk id="3" creationId="{C08F354F-268F-2AD3-4059-F7F0B0459C23}"/>
          </ac:inkMkLst>
        </pc:inkChg>
      </pc:sldChg>
      <pc:sldChg chg="addSp delSp modSp new del">
        <pc:chgData name="alisdair.m@gmail.com" userId="S::urn:spo:guest#alisdair.m@gmail.com::" providerId="AD" clId="Web-{ED4BA6E9-70CC-7C0E-2962-9D0608F04537}" dt="2024-07-08T10:09:12.508" v="1472"/>
        <pc:sldMkLst>
          <pc:docMk/>
          <pc:sldMk cId="504984345" sldId="287"/>
        </pc:sldMkLst>
        <pc:spChg chg="del">
          <ac:chgData name="alisdair.m@gmail.com" userId="S::urn:spo:guest#alisdair.m@gmail.com::" providerId="AD" clId="Web-{ED4BA6E9-70CC-7C0E-2962-9D0608F04537}" dt="2024-07-05T12:30:02.397" v="1168"/>
          <ac:spMkLst>
            <pc:docMk/>
            <pc:sldMk cId="504984345" sldId="287"/>
            <ac:spMk id="2" creationId="{806D8273-1384-1619-66BB-6494FD31CE19}"/>
          </ac:spMkLst>
        </pc:spChg>
        <pc:spChg chg="add del mod">
          <ac:chgData name="alisdair.m@gmail.com" userId="S::urn:spo:guest#alisdair.m@gmail.com::" providerId="AD" clId="Web-{ED4BA6E9-70CC-7C0E-2962-9D0608F04537}" dt="2024-07-05T12:33:09.717" v="1211"/>
          <ac:spMkLst>
            <pc:docMk/>
            <pc:sldMk cId="504984345" sldId="287"/>
            <ac:spMk id="3" creationId="{3152616E-A0B5-7468-765E-A4EED454FD07}"/>
          </ac:spMkLst>
        </pc:spChg>
        <pc:spChg chg="add del">
          <ac:chgData name="alisdair.m@gmail.com" userId="S::urn:spo:guest#alisdair.m@gmail.com::" providerId="AD" clId="Web-{ED4BA6E9-70CC-7C0E-2962-9D0608F04537}" dt="2024-07-05T12:30:30.476" v="1170"/>
          <ac:spMkLst>
            <pc:docMk/>
            <pc:sldMk cId="504984345" sldId="287"/>
            <ac:spMk id="4" creationId="{EB7F8E40-03D3-F4A6-769E-E47E124BDD58}"/>
          </ac:spMkLst>
        </pc:spChg>
        <pc:spChg chg="add del mod">
          <ac:chgData name="alisdair.m@gmail.com" userId="S::urn:spo:guest#alisdair.m@gmail.com::" providerId="AD" clId="Web-{ED4BA6E9-70CC-7C0E-2962-9D0608F04537}" dt="2024-07-05T12:30:42.664" v="1174"/>
          <ac:spMkLst>
            <pc:docMk/>
            <pc:sldMk cId="504984345" sldId="287"/>
            <ac:spMk id="5" creationId="{B1A613FA-87D5-D2D2-6165-39FAB7273302}"/>
          </ac:spMkLst>
        </pc:spChg>
        <pc:spChg chg="add">
          <ac:chgData name="alisdair.m@gmail.com" userId="S::urn:spo:guest#alisdair.m@gmail.com::" providerId="AD" clId="Web-{ED4BA6E9-70CC-7C0E-2962-9D0608F04537}" dt="2024-07-05T12:30:03.475" v="1169"/>
          <ac:spMkLst>
            <pc:docMk/>
            <pc:sldMk cId="504984345" sldId="287"/>
            <ac:spMk id="6" creationId="{65A61070-12CB-6231-1860-0CBD0A4ADE6D}"/>
          </ac:spMkLst>
        </pc:spChg>
        <pc:spChg chg="add">
          <ac:chgData name="alisdair.m@gmail.com" userId="S::urn:spo:guest#alisdair.m@gmail.com::" providerId="AD" clId="Web-{ED4BA6E9-70CC-7C0E-2962-9D0608F04537}" dt="2024-07-05T12:30:03.475" v="1169"/>
          <ac:spMkLst>
            <pc:docMk/>
            <pc:sldMk cId="504984345" sldId="287"/>
            <ac:spMk id="7" creationId="{74BDB1A5-E776-99D1-8A67-9AAB707E5171}"/>
          </ac:spMkLst>
        </pc:spChg>
        <pc:spChg chg="add ord">
          <ac:chgData name="alisdair.m@gmail.com" userId="S::urn:spo:guest#alisdair.m@gmail.com::" providerId="AD" clId="Web-{ED4BA6E9-70CC-7C0E-2962-9D0608F04537}" dt="2024-07-05T12:30:35.555" v="1172"/>
          <ac:spMkLst>
            <pc:docMk/>
            <pc:sldMk cId="504984345" sldId="287"/>
            <ac:spMk id="10" creationId="{31B9614C-A84C-FC72-25D5-AEB529D025D2}"/>
          </ac:spMkLst>
        </pc:spChg>
        <pc:spChg chg="add mod">
          <ac:chgData name="alisdair.m@gmail.com" userId="S::urn:spo:guest#alisdair.m@gmail.com::" providerId="AD" clId="Web-{ED4BA6E9-70CC-7C0E-2962-9D0608F04537}" dt="2024-07-05T12:32:01.620" v="1205" actId="1076"/>
          <ac:spMkLst>
            <pc:docMk/>
            <pc:sldMk cId="504984345" sldId="287"/>
            <ac:spMk id="11" creationId="{34637FEC-D69E-31DE-9699-C9F7C21C5401}"/>
          </ac:spMkLst>
        </pc:spChg>
        <pc:spChg chg="add mod">
          <ac:chgData name="alisdair.m@gmail.com" userId="S::urn:spo:guest#alisdair.m@gmail.com::" providerId="AD" clId="Web-{ED4BA6E9-70CC-7C0E-2962-9D0608F04537}" dt="2024-07-05T12:33:22.139" v="1215" actId="20577"/>
          <ac:spMkLst>
            <pc:docMk/>
            <pc:sldMk cId="504984345" sldId="287"/>
            <ac:spMk id="14" creationId="{B1D923A5-92C1-F5B8-2F5B-9C107ED39818}"/>
          </ac:spMkLst>
        </pc:spChg>
        <pc:picChg chg="add">
          <ac:chgData name="alisdair.m@gmail.com" userId="S::urn:spo:guest#alisdair.m@gmail.com::" providerId="AD" clId="Web-{ED4BA6E9-70CC-7C0E-2962-9D0608F04537}" dt="2024-07-05T12:30:03.475" v="1169"/>
          <ac:picMkLst>
            <pc:docMk/>
            <pc:sldMk cId="504984345" sldId="287"/>
            <ac:picMk id="8" creationId="{CE6D5478-0FE1-9919-AD20-C905BEC16A6E}"/>
          </ac:picMkLst>
        </pc:picChg>
        <pc:inkChg chg="add del">
          <ac:chgData name="alisdair.m@gmail.com" userId="S::urn:spo:guest#alisdair.m@gmail.com::" providerId="AD" clId="Web-{ED4BA6E9-70CC-7C0E-2962-9D0608F04537}" dt="2024-07-05T12:33:05.076" v="1209"/>
          <ac:inkMkLst>
            <pc:docMk/>
            <pc:sldMk cId="504984345" sldId="287"/>
            <ac:inkMk id="12" creationId="{28DE72A2-F491-49BB-F72B-370CA7649BFB}"/>
          </ac:inkMkLst>
        </pc:inkChg>
      </pc:sldChg>
      <pc:sldChg chg="addSp delSp modSp add ord replId">
        <pc:chgData name="alisdair.m@gmail.com" userId="S::urn:spo:guest#alisdair.m@gmail.com::" providerId="AD" clId="Web-{ED4BA6E9-70CC-7C0E-2962-9D0608F04537}" dt="2024-07-08T10:09:50.290" v="1474" actId="1076"/>
        <pc:sldMkLst>
          <pc:docMk/>
          <pc:sldMk cId="486436528" sldId="288"/>
        </pc:sldMkLst>
        <pc:spChg chg="mod">
          <ac:chgData name="alisdair.m@gmail.com" userId="S::urn:spo:guest#alisdair.m@gmail.com::" providerId="AD" clId="Web-{ED4BA6E9-70CC-7C0E-2962-9D0608F04537}" dt="2024-07-08T10:09:50.290" v="1474" actId="1076"/>
          <ac:spMkLst>
            <pc:docMk/>
            <pc:sldMk cId="486436528" sldId="288"/>
            <ac:spMk id="3" creationId="{6358F184-A155-C61F-4AA9-3B696B23BCCD}"/>
          </ac:spMkLst>
        </pc:spChg>
        <pc:spChg chg="mod">
          <ac:chgData name="alisdair.m@gmail.com" userId="S::urn:spo:guest#alisdair.m@gmail.com::" providerId="AD" clId="Web-{ED4BA6E9-70CC-7C0E-2962-9D0608F04537}" dt="2024-07-05T15:16:07.403" v="1230" actId="14100"/>
          <ac:spMkLst>
            <pc:docMk/>
            <pc:sldMk cId="486436528" sldId="288"/>
            <ac:spMk id="4" creationId="{3923A0E6-560F-966C-B732-C6DE7E5B25DD}"/>
          </ac:spMkLst>
        </pc:spChg>
        <pc:spChg chg="del">
          <ac:chgData name="alisdair.m@gmail.com" userId="S::urn:spo:guest#alisdair.m@gmail.com::" providerId="AD" clId="Web-{ED4BA6E9-70CC-7C0E-2962-9D0608F04537}" dt="2024-07-05T15:15:59.606" v="1228"/>
          <ac:spMkLst>
            <pc:docMk/>
            <pc:sldMk cId="486436528" sldId="288"/>
            <ac:spMk id="5" creationId="{545C06F1-4965-C87B-30D8-F81942FA197C}"/>
          </ac:spMkLst>
        </pc:spChg>
        <pc:spChg chg="add mod">
          <ac:chgData name="alisdair.m@gmail.com" userId="S::urn:spo:guest#alisdair.m@gmail.com::" providerId="AD" clId="Web-{ED4BA6E9-70CC-7C0E-2962-9D0608F04537}" dt="2024-07-05T15:24:43.645" v="1309" actId="20577"/>
          <ac:spMkLst>
            <pc:docMk/>
            <pc:sldMk cId="486436528" sldId="288"/>
            <ac:spMk id="7" creationId="{2E035AD4-9A2C-6983-EB66-0A52A5ED155D}"/>
          </ac:spMkLst>
        </pc:spChg>
        <pc:spChg chg="mod">
          <ac:chgData name="alisdair.m@gmail.com" userId="S::urn:spo:guest#alisdair.m@gmail.com::" providerId="AD" clId="Web-{ED4BA6E9-70CC-7C0E-2962-9D0608F04537}" dt="2024-07-05T15:16:02.918" v="1229" actId="14100"/>
          <ac:spMkLst>
            <pc:docMk/>
            <pc:sldMk cId="486436528" sldId="288"/>
            <ac:spMk id="9" creationId="{020289E3-8861-F0A1-D2BA-9ADC5A374BD4}"/>
          </ac:spMkLst>
        </pc:spChg>
        <pc:spChg chg="mod">
          <ac:chgData name="alisdair.m@gmail.com" userId="S::urn:spo:guest#alisdair.m@gmail.com::" providerId="AD" clId="Web-{ED4BA6E9-70CC-7C0E-2962-9D0608F04537}" dt="2024-07-05T15:15:41.043" v="1218" actId="20577"/>
          <ac:spMkLst>
            <pc:docMk/>
            <pc:sldMk cId="486436528" sldId="288"/>
            <ac:spMk id="13" creationId="{8AD7EDE8-AB11-6C1F-75DD-35A7BB1C90C8}"/>
          </ac:spMkLst>
        </pc:spChg>
        <pc:picChg chg="mod modCrop">
          <ac:chgData name="alisdair.m@gmail.com" userId="S::urn:spo:guest#alisdair.m@gmail.com::" providerId="AD" clId="Web-{ED4BA6E9-70CC-7C0E-2962-9D0608F04537}" dt="2024-07-05T15:22:58.319" v="1289" actId="14100"/>
          <ac:picMkLst>
            <pc:docMk/>
            <pc:sldMk cId="486436528" sldId="288"/>
            <ac:picMk id="239" creationId="{00000000-0000-0000-0000-000000000000}"/>
          </ac:picMkLst>
        </pc:picChg>
        <pc:inkChg chg="add del">
          <ac:chgData name="alisdair.m@gmail.com" userId="S::urn:spo:guest#alisdair.m@gmail.com::" providerId="AD" clId="Web-{ED4BA6E9-70CC-7C0E-2962-9D0608F04537}" dt="2024-07-05T15:15:59.028" v="1227"/>
          <ac:inkMkLst>
            <pc:docMk/>
            <pc:sldMk cId="486436528" sldId="288"/>
            <ac:inkMk id="2" creationId="{AFA6378F-F32C-5837-AEC8-746CC4A323AC}"/>
          </ac:inkMkLst>
        </pc:inkChg>
        <pc:inkChg chg="add del">
          <ac:chgData name="alisdair.m@gmail.com" userId="S::urn:spo:guest#alisdair.m@gmail.com::" providerId="AD" clId="Web-{ED4BA6E9-70CC-7C0E-2962-9D0608F04537}" dt="2024-07-05T15:18:48.641" v="1278"/>
          <ac:inkMkLst>
            <pc:docMk/>
            <pc:sldMk cId="486436528" sldId="288"/>
            <ac:inkMk id="6" creationId="{AAEBFF17-A53E-8B24-4B03-D38059E475E4}"/>
          </ac:inkMkLst>
        </pc:inkChg>
        <pc:inkChg chg="add del">
          <ac:chgData name="alisdair.m@gmail.com" userId="S::urn:spo:guest#alisdair.m@gmail.com::" providerId="AD" clId="Web-{ED4BA6E9-70CC-7C0E-2962-9D0608F04537}" dt="2024-07-05T15:19:30.423" v="1282"/>
          <ac:inkMkLst>
            <pc:docMk/>
            <pc:sldMk cId="486436528" sldId="288"/>
            <ac:inkMk id="8" creationId="{B08DB0F8-B78D-7EE4-32EE-1D5F9E04D247}"/>
          </ac:inkMkLst>
        </pc:inkChg>
        <pc:inkChg chg="add del">
          <ac:chgData name="alisdair.m@gmail.com" userId="S::urn:spo:guest#alisdair.m@gmail.com::" providerId="AD" clId="Web-{ED4BA6E9-70CC-7C0E-2962-9D0608F04537}" dt="2024-07-05T15:24:14.401" v="1303"/>
          <ac:inkMkLst>
            <pc:docMk/>
            <pc:sldMk cId="486436528" sldId="288"/>
            <ac:inkMk id="11" creationId="{869E2BFB-F3EB-9CC9-0853-8835434E73A5}"/>
          </ac:inkMkLst>
        </pc:inkChg>
      </pc:sldChg>
      <pc:sldChg chg="addSp delSp modSp add replId">
        <pc:chgData name="alisdair.m@gmail.com" userId="S::urn:spo:guest#alisdair.m@gmail.com::" providerId="AD" clId="Web-{ED4BA6E9-70CC-7C0E-2962-9D0608F04537}" dt="2024-07-08T09:47:22.527" v="1353" actId="1076"/>
        <pc:sldMkLst>
          <pc:docMk/>
          <pc:sldMk cId="595154999" sldId="289"/>
        </pc:sldMkLst>
        <pc:picChg chg="add del mod modCrop">
          <ac:chgData name="alisdair.m@gmail.com" userId="S::urn:spo:guest#alisdair.m@gmail.com::" providerId="AD" clId="Web-{ED4BA6E9-70CC-7C0E-2962-9D0608F04537}" dt="2024-07-08T09:46:03.744" v="1329"/>
          <ac:picMkLst>
            <pc:docMk/>
            <pc:sldMk cId="595154999" sldId="289"/>
            <ac:picMk id="2" creationId="{548F4A0A-2BE0-3048-80D3-DFC4C3EF8849}"/>
          </ac:picMkLst>
        </pc:picChg>
        <pc:picChg chg="add mod modCrop">
          <ac:chgData name="alisdair.m@gmail.com" userId="S::urn:spo:guest#alisdair.m@gmail.com::" providerId="AD" clId="Web-{ED4BA6E9-70CC-7C0E-2962-9D0608F04537}" dt="2024-07-08T09:47:22.511" v="1352" actId="1076"/>
          <ac:picMkLst>
            <pc:docMk/>
            <pc:sldMk cId="595154999" sldId="289"/>
            <ac:picMk id="6" creationId="{C84E6AF8-DA2F-F010-04DC-3596F6E0B0E4}"/>
          </ac:picMkLst>
        </pc:picChg>
        <pc:picChg chg="add mod modCrop">
          <ac:chgData name="alisdair.m@gmail.com" userId="S::urn:spo:guest#alisdair.m@gmail.com::" providerId="AD" clId="Web-{ED4BA6E9-70CC-7C0E-2962-9D0608F04537}" dt="2024-07-08T09:47:22.527" v="1353" actId="1076"/>
          <ac:picMkLst>
            <pc:docMk/>
            <pc:sldMk cId="595154999" sldId="289"/>
            <ac:picMk id="9" creationId="{D90F71A3-7DAE-7366-F73B-C4AE24711C4E}"/>
          </ac:picMkLst>
        </pc:picChg>
        <pc:inkChg chg="add del">
          <ac:chgData name="alisdair.m@gmail.com" userId="S::urn:spo:guest#alisdair.m@gmail.com::" providerId="AD" clId="Web-{ED4BA6E9-70CC-7C0E-2962-9D0608F04537}" dt="2024-07-08T09:40:18.252" v="1313"/>
          <ac:inkMkLst>
            <pc:docMk/>
            <pc:sldMk cId="595154999" sldId="289"/>
            <ac:inkMk id="3" creationId="{2A78D146-13C8-C373-12C5-F0081FB52C78}"/>
          </ac:inkMkLst>
        </pc:inkChg>
        <pc:inkChg chg="add del">
          <ac:chgData name="alisdair.m@gmail.com" userId="S::urn:spo:guest#alisdair.m@gmail.com::" providerId="AD" clId="Web-{ED4BA6E9-70CC-7C0E-2962-9D0608F04537}" dt="2024-07-08T09:40:54.065" v="1318"/>
          <ac:inkMkLst>
            <pc:docMk/>
            <pc:sldMk cId="595154999" sldId="289"/>
            <ac:inkMk id="4" creationId="{90AAE5A2-DA14-B308-1EA1-CF54A6666C93}"/>
          </ac:inkMkLst>
        </pc:inkChg>
        <pc:inkChg chg="add del">
          <ac:chgData name="alisdair.m@gmail.com" userId="S::urn:spo:guest#alisdair.m@gmail.com::" providerId="AD" clId="Web-{ED4BA6E9-70CC-7C0E-2962-9D0608F04537}" dt="2024-07-08T09:42:02.207" v="1327"/>
          <ac:inkMkLst>
            <pc:docMk/>
            <pc:sldMk cId="595154999" sldId="289"/>
            <ac:inkMk id="5" creationId="{4854AE72-625C-52F6-826F-1F54DC7B15ED}"/>
          </ac:inkMkLst>
        </pc:inkChg>
        <pc:inkChg chg="add del">
          <ac:chgData name="alisdair.m@gmail.com" userId="S::urn:spo:guest#alisdair.m@gmail.com::" providerId="AD" clId="Web-{ED4BA6E9-70CC-7C0E-2962-9D0608F04537}" dt="2024-07-08T09:47:02.433" v="1344"/>
          <ac:inkMkLst>
            <pc:docMk/>
            <pc:sldMk cId="595154999" sldId="289"/>
            <ac:inkMk id="11" creationId="{4C8B8ED6-2B06-D9EC-6047-EA6266F53D00}"/>
          </ac:inkMkLst>
        </pc:inkChg>
        <pc:inkChg chg="add del">
          <ac:chgData name="alisdair.m@gmail.com" userId="S::urn:spo:guest#alisdair.m@gmail.com::" providerId="AD" clId="Web-{ED4BA6E9-70CC-7C0E-2962-9D0608F04537}" dt="2024-07-08T09:47:08.417" v="1346"/>
          <ac:inkMkLst>
            <pc:docMk/>
            <pc:sldMk cId="595154999" sldId="289"/>
            <ac:inkMk id="13" creationId="{B718F972-176A-9A17-C735-083F979D4352}"/>
          </ac:inkMkLst>
        </pc:inkChg>
      </pc:sldChg>
      <pc:sldChg chg="addSp delSp modSp add del replId">
        <pc:chgData name="alisdair.m@gmail.com" userId="S::urn:spo:guest#alisdair.m@gmail.com::" providerId="AD" clId="Web-{ED4BA6E9-70CC-7C0E-2962-9D0608F04537}" dt="2024-07-08T09:51:27.485" v="1380"/>
        <pc:sldMkLst>
          <pc:docMk/>
          <pc:sldMk cId="184031012" sldId="290"/>
        </pc:sldMkLst>
        <pc:picChg chg="add del mod">
          <ac:chgData name="alisdair.m@gmail.com" userId="S::urn:spo:guest#alisdair.m@gmail.com::" providerId="AD" clId="Web-{ED4BA6E9-70CC-7C0E-2962-9D0608F04537}" dt="2024-07-08T09:41:57.395" v="1325"/>
          <ac:picMkLst>
            <pc:docMk/>
            <pc:sldMk cId="184031012" sldId="290"/>
            <ac:picMk id="2" creationId="{4822C3EE-169A-D27E-73A8-AA3B5603ECEC}"/>
          </ac:picMkLst>
        </pc:picChg>
        <pc:picChg chg="add">
          <ac:chgData name="alisdair.m@gmail.com" userId="S::urn:spo:guest#alisdair.m@gmail.com::" providerId="AD" clId="Web-{ED4BA6E9-70CC-7C0E-2962-9D0608F04537}" dt="2024-07-08T09:42:08.973" v="1328"/>
          <ac:picMkLst>
            <pc:docMk/>
            <pc:sldMk cId="184031012" sldId="290"/>
            <ac:picMk id="4" creationId="{E701C834-0A79-9209-ECED-93DB5EB12146}"/>
          </ac:picMkLst>
        </pc:picChg>
      </pc:sldChg>
      <pc:sldChg chg="addSp delSp modSp add replId">
        <pc:chgData name="alisdair.m@gmail.com" userId="S::urn:spo:guest#alisdair.m@gmail.com::" providerId="AD" clId="Web-{ED4BA6E9-70CC-7C0E-2962-9D0608F04537}" dt="2024-07-08T09:51:03.828" v="1379" actId="1076"/>
        <pc:sldMkLst>
          <pc:docMk/>
          <pc:sldMk cId="3780694922" sldId="291"/>
        </pc:sldMkLst>
        <pc:picChg chg="add mod modCrop">
          <ac:chgData name="alisdair.m@gmail.com" userId="S::urn:spo:guest#alisdair.m@gmail.com::" providerId="AD" clId="Web-{ED4BA6E9-70CC-7C0E-2962-9D0608F04537}" dt="2024-07-08T09:50:57.953" v="1377" actId="1076"/>
          <ac:picMkLst>
            <pc:docMk/>
            <pc:sldMk cId="3780694922" sldId="291"/>
            <ac:picMk id="3" creationId="{A4B02F50-65EF-EDB2-7B7F-8F2180DDF1E2}"/>
          </ac:picMkLst>
        </pc:picChg>
        <pc:picChg chg="add mod modCrop">
          <ac:chgData name="alisdair.m@gmail.com" userId="S::urn:spo:guest#alisdair.m@gmail.com::" providerId="AD" clId="Web-{ED4BA6E9-70CC-7C0E-2962-9D0608F04537}" dt="2024-07-08T09:51:03.828" v="1379" actId="1076"/>
          <ac:picMkLst>
            <pc:docMk/>
            <pc:sldMk cId="3780694922" sldId="291"/>
            <ac:picMk id="6" creationId="{11B9AC9B-0EAB-84C6-D4D7-C75BE7614539}"/>
          </ac:picMkLst>
        </pc:picChg>
        <pc:inkChg chg="add del">
          <ac:chgData name="alisdair.m@gmail.com" userId="S::urn:spo:guest#alisdair.m@gmail.com::" providerId="AD" clId="Web-{ED4BA6E9-70CC-7C0E-2962-9D0608F04537}" dt="2024-07-08T09:48:19.481" v="1358"/>
          <ac:inkMkLst>
            <pc:docMk/>
            <pc:sldMk cId="3780694922" sldId="291"/>
            <ac:inkMk id="9" creationId="{A9C9B8DC-219E-5096-B015-B4D4E2FB56BF}"/>
          </ac:inkMkLst>
        </pc:inkChg>
      </pc:sldChg>
      <pc:sldChg chg="addSp delSp modSp add replId">
        <pc:chgData name="alisdair.m@gmail.com" userId="S::urn:spo:guest#alisdair.m@gmail.com::" providerId="AD" clId="Web-{ED4BA6E9-70CC-7C0E-2962-9D0608F04537}" dt="2024-07-08T09:52:17.986" v="1389" actId="1076"/>
        <pc:sldMkLst>
          <pc:docMk/>
          <pc:sldMk cId="4223810358" sldId="292"/>
        </pc:sldMkLst>
        <pc:picChg chg="add del">
          <ac:chgData name="alisdair.m@gmail.com" userId="S::urn:spo:guest#alisdair.m@gmail.com::" providerId="AD" clId="Web-{ED4BA6E9-70CC-7C0E-2962-9D0608F04537}" dt="2024-07-08T09:52:10.267" v="1387"/>
          <ac:picMkLst>
            <pc:docMk/>
            <pc:sldMk cId="4223810358" sldId="292"/>
            <ac:picMk id="4" creationId="{41EF6463-67A7-05F4-757A-2B907BFF0080}"/>
          </ac:picMkLst>
        </pc:picChg>
        <pc:picChg chg="add mod modCrop">
          <ac:chgData name="alisdair.m@gmail.com" userId="S::urn:spo:guest#alisdair.m@gmail.com::" providerId="AD" clId="Web-{ED4BA6E9-70CC-7C0E-2962-9D0608F04537}" dt="2024-07-08T09:52:17.986" v="1389" actId="1076"/>
          <ac:picMkLst>
            <pc:docMk/>
            <pc:sldMk cId="4223810358" sldId="292"/>
            <ac:picMk id="6" creationId="{80F86C9D-0138-2283-F764-852666C82FA4}"/>
          </ac:picMkLst>
        </pc:picChg>
      </pc:sldChg>
      <pc:sldChg chg="addSp modSp add replId">
        <pc:chgData name="alisdair.m@gmail.com" userId="S::urn:spo:guest#alisdair.m@gmail.com::" providerId="AD" clId="Web-{ED4BA6E9-70CC-7C0E-2962-9D0608F04537}" dt="2024-07-08T09:54:22.130" v="1407" actId="1076"/>
        <pc:sldMkLst>
          <pc:docMk/>
          <pc:sldMk cId="2426594062" sldId="293"/>
        </pc:sldMkLst>
        <pc:picChg chg="add mod modCrop">
          <ac:chgData name="alisdair.m@gmail.com" userId="S::urn:spo:guest#alisdair.m@gmail.com::" providerId="AD" clId="Web-{ED4BA6E9-70CC-7C0E-2962-9D0608F04537}" dt="2024-07-08T09:54:18.833" v="1406" actId="1076"/>
          <ac:picMkLst>
            <pc:docMk/>
            <pc:sldMk cId="2426594062" sldId="293"/>
            <ac:picMk id="4" creationId="{ADA536CA-AF52-ECE1-3A05-8A62F3BCC77F}"/>
          </ac:picMkLst>
        </pc:picChg>
        <pc:picChg chg="add mod modCrop">
          <ac:chgData name="alisdair.m@gmail.com" userId="S::urn:spo:guest#alisdair.m@gmail.com::" providerId="AD" clId="Web-{ED4BA6E9-70CC-7C0E-2962-9D0608F04537}" dt="2024-07-08T09:54:22.130" v="1407" actId="1076"/>
          <ac:picMkLst>
            <pc:docMk/>
            <pc:sldMk cId="2426594062" sldId="293"/>
            <ac:picMk id="6" creationId="{226AFAC2-772E-F302-04F0-239A3170AACE}"/>
          </ac:picMkLst>
        </pc:picChg>
      </pc:sldChg>
      <pc:sldChg chg="addSp modSp add replId">
        <pc:chgData name="alisdair.m@gmail.com" userId="S::urn:spo:guest#alisdair.m@gmail.com::" providerId="AD" clId="Web-{ED4BA6E9-70CC-7C0E-2962-9D0608F04537}" dt="2024-07-08T09:55:57.475" v="1427" actId="1076"/>
        <pc:sldMkLst>
          <pc:docMk/>
          <pc:sldMk cId="4011903018" sldId="294"/>
        </pc:sldMkLst>
        <pc:picChg chg="add mod modCrop">
          <ac:chgData name="alisdair.m@gmail.com" userId="S::urn:spo:guest#alisdair.m@gmail.com::" providerId="AD" clId="Web-{ED4BA6E9-70CC-7C0E-2962-9D0608F04537}" dt="2024-07-08T09:55:57.475" v="1427" actId="1076"/>
          <ac:picMkLst>
            <pc:docMk/>
            <pc:sldMk cId="4011903018" sldId="294"/>
            <ac:picMk id="4" creationId="{55262483-0958-ECB3-D52B-70C10F5D9CCD}"/>
          </ac:picMkLst>
        </pc:picChg>
        <pc:picChg chg="add mod modCrop">
          <ac:chgData name="alisdair.m@gmail.com" userId="S::urn:spo:guest#alisdair.m@gmail.com::" providerId="AD" clId="Web-{ED4BA6E9-70CC-7C0E-2962-9D0608F04537}" dt="2024-07-08T09:55:57.460" v="1426" actId="1076"/>
          <ac:picMkLst>
            <pc:docMk/>
            <pc:sldMk cId="4011903018" sldId="294"/>
            <ac:picMk id="6" creationId="{1AD7CE2D-5DB6-1E32-4492-B3B2F4213FA1}"/>
          </ac:picMkLst>
        </pc:picChg>
      </pc:sldChg>
      <pc:sldChg chg="addSp modSp add replId">
        <pc:chgData name="alisdair.m@gmail.com" userId="S::urn:spo:guest#alisdair.m@gmail.com::" providerId="AD" clId="Web-{ED4BA6E9-70CC-7C0E-2962-9D0608F04537}" dt="2024-07-08T09:57:56.525" v="1454" actId="1076"/>
        <pc:sldMkLst>
          <pc:docMk/>
          <pc:sldMk cId="477470273" sldId="295"/>
        </pc:sldMkLst>
        <pc:picChg chg="add mod modCrop">
          <ac:chgData name="alisdair.m@gmail.com" userId="S::urn:spo:guest#alisdair.m@gmail.com::" providerId="AD" clId="Web-{ED4BA6E9-70CC-7C0E-2962-9D0608F04537}" dt="2024-07-08T09:57:56.525" v="1454" actId="1076"/>
          <ac:picMkLst>
            <pc:docMk/>
            <pc:sldMk cId="477470273" sldId="295"/>
            <ac:picMk id="4" creationId="{DB9520A5-ADB0-BC1F-2948-365033C5B6EB}"/>
          </ac:picMkLst>
        </pc:picChg>
        <pc:picChg chg="add mod modCrop">
          <ac:chgData name="alisdair.m@gmail.com" userId="S::urn:spo:guest#alisdair.m@gmail.com::" providerId="AD" clId="Web-{ED4BA6E9-70CC-7C0E-2962-9D0608F04537}" dt="2024-07-08T09:57:35.618" v="1447"/>
          <ac:picMkLst>
            <pc:docMk/>
            <pc:sldMk cId="477470273" sldId="295"/>
            <ac:picMk id="9" creationId="{336BEF68-9012-E618-E8BD-4F680216FDDE}"/>
          </ac:picMkLst>
        </pc:picChg>
      </pc:sldChg>
      <pc:sldChg chg="addSp delSp modSp add replId">
        <pc:chgData name="alisdair.m@gmail.com" userId="S::urn:spo:guest#alisdair.m@gmail.com::" providerId="AD" clId="Web-{ED4BA6E9-70CC-7C0E-2962-9D0608F04537}" dt="2024-07-08T09:58:48.307" v="1466" actId="1076"/>
        <pc:sldMkLst>
          <pc:docMk/>
          <pc:sldMk cId="1619037706" sldId="296"/>
        </pc:sldMkLst>
        <pc:picChg chg="add del mod">
          <ac:chgData name="alisdair.m@gmail.com" userId="S::urn:spo:guest#alisdair.m@gmail.com::" providerId="AD" clId="Web-{ED4BA6E9-70CC-7C0E-2962-9D0608F04537}" dt="2024-07-08T09:58:22.510" v="1461"/>
          <ac:picMkLst>
            <pc:docMk/>
            <pc:sldMk cId="1619037706" sldId="296"/>
            <ac:picMk id="4" creationId="{138A9534-B406-DDBA-4097-3259F92FFE25}"/>
          </ac:picMkLst>
        </pc:picChg>
        <pc:picChg chg="add del mod">
          <ac:chgData name="alisdair.m@gmail.com" userId="S::urn:spo:guest#alisdair.m@gmail.com::" providerId="AD" clId="Web-{ED4BA6E9-70CC-7C0E-2962-9D0608F04537}" dt="2024-07-08T09:58:22.510" v="1460"/>
          <ac:picMkLst>
            <pc:docMk/>
            <pc:sldMk cId="1619037706" sldId="296"/>
            <ac:picMk id="6" creationId="{736AD8F0-0B32-8BD2-D21F-560DE255979B}"/>
          </ac:picMkLst>
        </pc:picChg>
        <pc:picChg chg="add mod">
          <ac:chgData name="alisdair.m@gmail.com" userId="S::urn:spo:guest#alisdair.m@gmail.com::" providerId="AD" clId="Web-{ED4BA6E9-70CC-7C0E-2962-9D0608F04537}" dt="2024-07-08T09:58:48.307" v="1466" actId="1076"/>
          <ac:picMkLst>
            <pc:docMk/>
            <pc:sldMk cId="1619037706" sldId="296"/>
            <ac:picMk id="11" creationId="{84F94671-8C25-EF23-97CA-9F3D0FC6D6F1}"/>
          </ac:picMkLst>
        </pc:picChg>
        <pc:inkChg chg="add del">
          <ac:chgData name="alisdair.m@gmail.com" userId="S::urn:spo:guest#alisdair.m@gmail.com::" providerId="AD" clId="Web-{ED4BA6E9-70CC-7C0E-2962-9D0608F04537}" dt="2024-07-08T09:58:35.791" v="1464"/>
          <ac:inkMkLst>
            <pc:docMk/>
            <pc:sldMk cId="1619037706" sldId="296"/>
            <ac:inkMk id="13" creationId="{3B9CF6D8-004D-8A11-EE4B-4F3230A46DBA}"/>
          </ac:inkMkLst>
        </pc:inkChg>
      </pc:sldChg>
    </pc:docChg>
  </pc:docChgLst>
  <pc:docChgLst>
    <pc:chgData name="lauraellenkennedy@outlook.com" userId="S::urn:spo:guest#lauraellenkennedy@outlook.com::" providerId="AD" clId="Web-{A4C01CE4-6DAD-2B47-D501-BDAE13ADDFE3}"/>
    <pc:docChg chg="modSld">
      <pc:chgData name="lauraellenkennedy@outlook.com" userId="S::urn:spo:guest#lauraellenkennedy@outlook.com::" providerId="AD" clId="Web-{A4C01CE4-6DAD-2B47-D501-BDAE13ADDFE3}" dt="2024-07-12T13:59:28.695" v="205" actId="20577"/>
      <pc:docMkLst>
        <pc:docMk/>
      </pc:docMkLst>
      <pc:sldChg chg="modSp">
        <pc:chgData name="lauraellenkennedy@outlook.com" userId="S::urn:spo:guest#lauraellenkennedy@outlook.com::" providerId="AD" clId="Web-{A4C01CE4-6DAD-2B47-D501-BDAE13ADDFE3}" dt="2024-07-12T10:51:29.791" v="19" actId="20577"/>
        <pc:sldMkLst>
          <pc:docMk/>
          <pc:sldMk cId="0" sldId="256"/>
        </pc:sldMkLst>
        <pc:spChg chg="mod">
          <ac:chgData name="lauraellenkennedy@outlook.com" userId="S::urn:spo:guest#lauraellenkennedy@outlook.com::" providerId="AD" clId="Web-{A4C01CE4-6DAD-2B47-D501-BDAE13ADDFE3}" dt="2024-07-12T10:51:29.791" v="19" actId="20577"/>
          <ac:spMkLst>
            <pc:docMk/>
            <pc:sldMk cId="0" sldId="256"/>
            <ac:spMk id="3" creationId="{7934A43A-7131-65F7-3CAD-1600EE8344A6}"/>
          </ac:spMkLst>
        </pc:spChg>
      </pc:sldChg>
      <pc:sldChg chg="modSp">
        <pc:chgData name="lauraellenkennedy@outlook.com" userId="S::urn:spo:guest#lauraellenkennedy@outlook.com::" providerId="AD" clId="Web-{A4C01CE4-6DAD-2B47-D501-BDAE13ADDFE3}" dt="2024-07-12T10:54:57.893" v="78" actId="20577"/>
        <pc:sldMkLst>
          <pc:docMk/>
          <pc:sldMk cId="3397092538" sldId="276"/>
        </pc:sldMkLst>
        <pc:spChg chg="mod">
          <ac:chgData name="lauraellenkennedy@outlook.com" userId="S::urn:spo:guest#lauraellenkennedy@outlook.com::" providerId="AD" clId="Web-{A4C01CE4-6DAD-2B47-D501-BDAE13ADDFE3}" dt="2024-07-12T10:54:57.893" v="78" actId="20577"/>
          <ac:spMkLst>
            <pc:docMk/>
            <pc:sldMk cId="3397092538" sldId="276"/>
            <ac:spMk id="2" creationId="{8A844DEC-5269-CB4F-B4C5-5C773B0E88DB}"/>
          </ac:spMkLst>
        </pc:spChg>
        <pc:spChg chg="mod">
          <ac:chgData name="lauraellenkennedy@outlook.com" userId="S::urn:spo:guest#lauraellenkennedy@outlook.com::" providerId="AD" clId="Web-{A4C01CE4-6DAD-2B47-D501-BDAE13ADDFE3}" dt="2024-07-12T10:54:27.751" v="61" actId="20577"/>
          <ac:spMkLst>
            <pc:docMk/>
            <pc:sldMk cId="3397092538" sldId="276"/>
            <ac:spMk id="20" creationId="{99410608-CCA1-F2C9-DDF2-2D9B334327F8}"/>
          </ac:spMkLst>
        </pc:spChg>
      </pc:sldChg>
      <pc:sldChg chg="modSp">
        <pc:chgData name="lauraellenkennedy@outlook.com" userId="S::urn:spo:guest#lauraellenkennedy@outlook.com::" providerId="AD" clId="Web-{A4C01CE4-6DAD-2B47-D501-BDAE13ADDFE3}" dt="2024-07-12T10:56:31.241" v="98" actId="20577"/>
        <pc:sldMkLst>
          <pc:docMk/>
          <pc:sldMk cId="3541150297" sldId="277"/>
        </pc:sldMkLst>
        <pc:spChg chg="mod">
          <ac:chgData name="lauraellenkennedy@outlook.com" userId="S::urn:spo:guest#lauraellenkennedy@outlook.com::" providerId="AD" clId="Web-{A4C01CE4-6DAD-2B47-D501-BDAE13ADDFE3}" dt="2024-07-12T10:56:31.241" v="98" actId="20577"/>
          <ac:spMkLst>
            <pc:docMk/>
            <pc:sldMk cId="3541150297" sldId="277"/>
            <ac:spMk id="5" creationId="{DB8674C5-00E7-17BA-3F38-8223A0A3FC73}"/>
          </ac:spMkLst>
        </pc:spChg>
      </pc:sldChg>
      <pc:sldChg chg="modSp">
        <pc:chgData name="lauraellenkennedy@outlook.com" userId="S::urn:spo:guest#lauraellenkennedy@outlook.com::" providerId="AD" clId="Web-{A4C01CE4-6DAD-2B47-D501-BDAE13ADDFE3}" dt="2024-07-12T10:59:44.748" v="135" actId="20577"/>
        <pc:sldMkLst>
          <pc:docMk/>
          <pc:sldMk cId="933622236" sldId="278"/>
        </pc:sldMkLst>
        <pc:spChg chg="mod">
          <ac:chgData name="lauraellenkennedy@outlook.com" userId="S::urn:spo:guest#lauraellenkennedy@outlook.com::" providerId="AD" clId="Web-{A4C01CE4-6DAD-2B47-D501-BDAE13ADDFE3}" dt="2024-07-12T10:59:44.748" v="135" actId="20577"/>
          <ac:spMkLst>
            <pc:docMk/>
            <pc:sldMk cId="933622236" sldId="278"/>
            <ac:spMk id="3" creationId="{5287F957-65A4-8388-93AC-3BCADA6BB85A}"/>
          </ac:spMkLst>
        </pc:spChg>
      </pc:sldChg>
      <pc:sldChg chg="modSp">
        <pc:chgData name="lauraellenkennedy@outlook.com" userId="S::urn:spo:guest#lauraellenkennedy@outlook.com::" providerId="AD" clId="Web-{A4C01CE4-6DAD-2B47-D501-BDAE13ADDFE3}" dt="2024-07-12T13:57:13.769" v="173" actId="20577"/>
        <pc:sldMkLst>
          <pc:docMk/>
          <pc:sldMk cId="93481291" sldId="280"/>
        </pc:sldMkLst>
        <pc:spChg chg="mod">
          <ac:chgData name="lauraellenkennedy@outlook.com" userId="S::urn:spo:guest#lauraellenkennedy@outlook.com::" providerId="AD" clId="Web-{A4C01CE4-6DAD-2B47-D501-BDAE13ADDFE3}" dt="2024-07-12T13:57:13.769" v="173" actId="20577"/>
          <ac:spMkLst>
            <pc:docMk/>
            <pc:sldMk cId="93481291" sldId="280"/>
            <ac:spMk id="3" creationId="{E7FD6666-E9DF-8B14-0004-0B4C83E1817F}"/>
          </ac:spMkLst>
        </pc:spChg>
      </pc:sldChg>
      <pc:sldChg chg="modSp">
        <pc:chgData name="lauraellenkennedy@outlook.com" userId="S::urn:spo:guest#lauraellenkennedy@outlook.com::" providerId="AD" clId="Web-{A4C01CE4-6DAD-2B47-D501-BDAE13ADDFE3}" dt="2024-07-12T13:58:16.552" v="189" actId="20577"/>
        <pc:sldMkLst>
          <pc:docMk/>
          <pc:sldMk cId="1528636865" sldId="281"/>
        </pc:sldMkLst>
        <pc:spChg chg="mod">
          <ac:chgData name="lauraellenkennedy@outlook.com" userId="S::urn:spo:guest#lauraellenkennedy@outlook.com::" providerId="AD" clId="Web-{A4C01CE4-6DAD-2B47-D501-BDAE13ADDFE3}" dt="2024-07-12T13:58:16.552" v="189" actId="20577"/>
          <ac:spMkLst>
            <pc:docMk/>
            <pc:sldMk cId="1528636865" sldId="281"/>
            <ac:spMk id="3" creationId="{E7FD6666-E9DF-8B14-0004-0B4C83E1817F}"/>
          </ac:spMkLst>
        </pc:spChg>
      </pc:sldChg>
      <pc:sldChg chg="modSp">
        <pc:chgData name="lauraellenkennedy@outlook.com" userId="S::urn:spo:guest#lauraellenkennedy@outlook.com::" providerId="AD" clId="Web-{A4C01CE4-6DAD-2B47-D501-BDAE13ADDFE3}" dt="2024-07-12T13:59:28.695" v="205" actId="20577"/>
        <pc:sldMkLst>
          <pc:docMk/>
          <pc:sldMk cId="2241962112" sldId="282"/>
        </pc:sldMkLst>
        <pc:spChg chg="mod">
          <ac:chgData name="lauraellenkennedy@outlook.com" userId="S::urn:spo:guest#lauraellenkennedy@outlook.com::" providerId="AD" clId="Web-{A4C01CE4-6DAD-2B47-D501-BDAE13ADDFE3}" dt="2024-07-12T13:59:28.695" v="205" actId="20577"/>
          <ac:spMkLst>
            <pc:docMk/>
            <pc:sldMk cId="2241962112" sldId="282"/>
            <ac:spMk id="3" creationId="{E7FD6666-E9DF-8B14-0004-0B4C83E1817F}"/>
          </ac:spMkLst>
        </pc:spChg>
      </pc:sldChg>
    </pc:docChg>
  </pc:docChgLst>
  <pc:docChgLst>
    <pc:chgData name="alisdair.m@gmail.com" clId="Web-{EE289170-09B6-41C1-BAD2-210A37C92209}"/>
    <pc:docChg chg="modSld">
      <pc:chgData name="alisdair.m@gmail.com" userId="" providerId="" clId="Web-{EE289170-09B6-41C1-BAD2-210A37C92209}" dt="2023-08-17T08:05:35.894" v="7" actId="20577"/>
      <pc:docMkLst>
        <pc:docMk/>
      </pc:docMkLst>
      <pc:sldChg chg="addSp delSp modSp">
        <pc:chgData name="alisdair.m@gmail.com" userId="" providerId="" clId="Web-{EE289170-09B6-41C1-BAD2-210A37C92209}" dt="2023-08-17T08:05:15.205" v="6" actId="20577"/>
        <pc:sldMkLst>
          <pc:docMk/>
          <pc:sldMk cId="0" sldId="261"/>
        </pc:sldMkLst>
        <pc:spChg chg="mod">
          <ac:chgData name="alisdair.m@gmail.com" userId="" providerId="" clId="Web-{EE289170-09B6-41C1-BAD2-210A37C92209}" dt="2023-08-17T08:05:15.205" v="6" actId="20577"/>
          <ac:spMkLst>
            <pc:docMk/>
            <pc:sldMk cId="0" sldId="261"/>
            <ac:spMk id="143" creationId="{00000000-0000-0000-0000-000000000000}"/>
          </ac:spMkLst>
        </pc:spChg>
        <pc:inkChg chg="add del">
          <ac:chgData name="alisdair.m@gmail.com" userId="" providerId="" clId="Web-{EE289170-09B6-41C1-BAD2-210A37C92209}" dt="2023-08-17T08:05:05.657" v="5"/>
          <ac:inkMkLst>
            <pc:docMk/>
            <pc:sldMk cId="0" sldId="261"/>
            <ac:inkMk id="2" creationId="{DB7BBDCF-94D9-FD82-7F99-44DCCFDC3075}"/>
          </ac:inkMkLst>
        </pc:inkChg>
        <pc:inkChg chg="add del">
          <ac:chgData name="alisdair.m@gmail.com" userId="" providerId="" clId="Web-{EE289170-09B6-41C1-BAD2-210A37C92209}" dt="2023-08-17T08:05:03.173" v="4"/>
          <ac:inkMkLst>
            <pc:docMk/>
            <pc:sldMk cId="0" sldId="261"/>
            <ac:inkMk id="3" creationId="{7D612E9F-18A8-5BEA-211E-ACEBD65BD2BE}"/>
          </ac:inkMkLst>
        </pc:inkChg>
        <pc:inkChg chg="add del">
          <ac:chgData name="alisdair.m@gmail.com" userId="" providerId="" clId="Web-{EE289170-09B6-41C1-BAD2-210A37C92209}" dt="2023-08-17T08:04:58.438" v="3"/>
          <ac:inkMkLst>
            <pc:docMk/>
            <pc:sldMk cId="0" sldId="261"/>
            <ac:inkMk id="4" creationId="{744651DC-A3E9-576D-EAFA-B8EE1926A693}"/>
          </ac:inkMkLst>
        </pc:inkChg>
      </pc:sldChg>
      <pc:sldChg chg="modSp">
        <pc:chgData name="alisdair.m@gmail.com" userId="" providerId="" clId="Web-{EE289170-09B6-41C1-BAD2-210A37C92209}" dt="2023-08-17T08:05:35.894" v="7" actId="20577"/>
        <pc:sldMkLst>
          <pc:docMk/>
          <pc:sldMk cId="0" sldId="270"/>
        </pc:sldMkLst>
        <pc:spChg chg="mod">
          <ac:chgData name="alisdair.m@gmail.com" userId="" providerId="" clId="Web-{EE289170-09B6-41C1-BAD2-210A37C92209}" dt="2023-08-17T08:05:35.894" v="7" actId="20577"/>
          <ac:spMkLst>
            <pc:docMk/>
            <pc:sldMk cId="0" sldId="270"/>
            <ac:spMk id="352" creationId="{00000000-0000-0000-0000-000000000000}"/>
          </ac:spMkLst>
        </pc:spChg>
      </pc:sldChg>
    </pc:docChg>
  </pc:docChgLst>
  <pc:docChgLst>
    <pc:chgData name="alisdair.m@gmail.com" userId="S::urn:spo:guest#alisdair.m@gmail.com::" providerId="AD" clId="Web-{2B70153D-6239-4E89-2245-338BCC3BC826}"/>
    <pc:docChg chg="modSld">
      <pc:chgData name="alisdair.m@gmail.com" userId="S::urn:spo:guest#alisdair.m@gmail.com::" providerId="AD" clId="Web-{2B70153D-6239-4E89-2245-338BCC3BC826}" dt="2024-07-12T09:50:28.230" v="33" actId="14100"/>
      <pc:docMkLst>
        <pc:docMk/>
      </pc:docMkLst>
      <pc:sldChg chg="addSp delSp modSp">
        <pc:chgData name="alisdair.m@gmail.com" userId="S::urn:spo:guest#alisdair.m@gmail.com::" providerId="AD" clId="Web-{2B70153D-6239-4E89-2245-338BCC3BC826}" dt="2024-07-12T09:27:45.835" v="28" actId="1076"/>
        <pc:sldMkLst>
          <pc:docMk/>
          <pc:sldMk cId="0" sldId="256"/>
        </pc:sldMkLst>
        <pc:spChg chg="add mod">
          <ac:chgData name="alisdair.m@gmail.com" userId="S::urn:spo:guest#alisdair.m@gmail.com::" providerId="AD" clId="Web-{2B70153D-6239-4E89-2245-338BCC3BC826}" dt="2024-07-12T09:27:45.835" v="28" actId="1076"/>
          <ac:spMkLst>
            <pc:docMk/>
            <pc:sldMk cId="0" sldId="256"/>
            <ac:spMk id="3" creationId="{7934A43A-7131-65F7-3CAD-1600EE8344A6}"/>
          </ac:spMkLst>
        </pc:spChg>
        <pc:spChg chg="add mod">
          <ac:chgData name="alisdair.m@gmail.com" userId="S::urn:spo:guest#alisdair.m@gmail.com::" providerId="AD" clId="Web-{2B70153D-6239-4E89-2245-338BCC3BC826}" dt="2024-07-12T09:27:26.585" v="23" actId="20577"/>
          <ac:spMkLst>
            <pc:docMk/>
            <pc:sldMk cId="0" sldId="256"/>
            <ac:spMk id="5" creationId="{0D6C73A7-C561-C9AF-B35C-4EB8E56A399B}"/>
          </ac:spMkLst>
        </pc:spChg>
        <pc:spChg chg="mod">
          <ac:chgData name="alisdair.m@gmail.com" userId="S::urn:spo:guest#alisdair.m@gmail.com::" providerId="AD" clId="Web-{2B70153D-6239-4E89-2245-338BCC3BC826}" dt="2024-07-12T09:26:13.692" v="6" actId="20577"/>
          <ac:spMkLst>
            <pc:docMk/>
            <pc:sldMk cId="0" sldId="256"/>
            <ac:spMk id="40" creationId="{00000000-0000-0000-0000-000000000000}"/>
          </ac:spMkLst>
        </pc:spChg>
        <pc:inkChg chg="add del">
          <ac:chgData name="alisdair.m@gmail.com" userId="S::urn:spo:guest#alisdair.m@gmail.com::" providerId="AD" clId="Web-{2B70153D-6239-4E89-2245-338BCC3BC826}" dt="2024-07-12T09:26:18.582" v="8"/>
          <ac:inkMkLst>
            <pc:docMk/>
            <pc:sldMk cId="0" sldId="256"/>
            <ac:inkMk id="2" creationId="{5B260AC2-CD7E-FF58-02A7-98FB1A202F0D}"/>
          </ac:inkMkLst>
        </pc:inkChg>
        <pc:inkChg chg="add del">
          <ac:chgData name="alisdair.m@gmail.com" userId="S::urn:spo:guest#alisdair.m@gmail.com::" providerId="AD" clId="Web-{2B70153D-6239-4E89-2245-338BCC3BC826}" dt="2024-07-12T09:26:53.240" v="15"/>
          <ac:inkMkLst>
            <pc:docMk/>
            <pc:sldMk cId="0" sldId="256"/>
            <ac:inkMk id="6" creationId="{48621CCE-B73F-450B-DF20-FA3A6FFB22FF}"/>
          </ac:inkMkLst>
        </pc:inkChg>
        <pc:inkChg chg="add del">
          <ac:chgData name="alisdair.m@gmail.com" userId="S::urn:spo:guest#alisdair.m@gmail.com::" providerId="AD" clId="Web-{2B70153D-6239-4E89-2245-338BCC3BC826}" dt="2024-07-12T09:26:53.240" v="14"/>
          <ac:inkMkLst>
            <pc:docMk/>
            <pc:sldMk cId="0" sldId="256"/>
            <ac:inkMk id="7" creationId="{4EB4F59D-3FC6-E2E3-C0D4-C152F8471330}"/>
          </ac:inkMkLst>
        </pc:inkChg>
      </pc:sldChg>
      <pc:sldChg chg="addSp modSp">
        <pc:chgData name="alisdair.m@gmail.com" userId="S::urn:spo:guest#alisdair.m@gmail.com::" providerId="AD" clId="Web-{2B70153D-6239-4E89-2245-338BCC3BC826}" dt="2024-07-12T09:50:28.230" v="33" actId="14100"/>
        <pc:sldMkLst>
          <pc:docMk/>
          <pc:sldMk cId="3397092538" sldId="276"/>
        </pc:sldMkLst>
        <pc:spChg chg="add mod">
          <ac:chgData name="alisdair.m@gmail.com" userId="S::urn:spo:guest#alisdair.m@gmail.com::" providerId="AD" clId="Web-{2B70153D-6239-4E89-2245-338BCC3BC826}" dt="2024-07-12T09:50:28.230" v="33" actId="14100"/>
          <ac:spMkLst>
            <pc:docMk/>
            <pc:sldMk cId="3397092538" sldId="276"/>
            <ac:spMk id="2" creationId="{8A844DEC-5269-CB4F-B4C5-5C773B0E88DB}"/>
          </ac:spMkLst>
        </pc:spChg>
      </pc:sldChg>
    </pc:docChg>
  </pc:docChgLst>
  <pc:docChgLst>
    <pc:chgData name="alisdair.m@gmail.com" clId="Web-{18603F18-A77F-41BD-BCE2-2818131FA87B}"/>
    <pc:docChg chg="modSld">
      <pc:chgData name="alisdair.m@gmail.com" userId="" providerId="" clId="Web-{18603F18-A77F-41BD-BCE2-2818131FA87B}" dt="2023-08-14T09:29:16.401" v="10"/>
      <pc:docMkLst>
        <pc:docMk/>
      </pc:docMkLst>
      <pc:sldChg chg="modSp">
        <pc:chgData name="alisdair.m@gmail.com" userId="" providerId="" clId="Web-{18603F18-A77F-41BD-BCE2-2818131FA87B}" dt="2023-08-14T09:25:47.701" v="3" actId="1076"/>
        <pc:sldMkLst>
          <pc:docMk/>
          <pc:sldMk cId="0" sldId="256"/>
        </pc:sldMkLst>
        <pc:spChg chg="mod">
          <ac:chgData name="alisdair.m@gmail.com" userId="" providerId="" clId="Web-{18603F18-A77F-41BD-BCE2-2818131FA87B}" dt="2023-08-14T09:25:39.545" v="1" actId="14100"/>
          <ac:spMkLst>
            <pc:docMk/>
            <pc:sldMk cId="0" sldId="256"/>
            <ac:spMk id="38" creationId="{00000000-0000-0000-0000-000000000000}"/>
          </ac:spMkLst>
        </pc:spChg>
        <pc:spChg chg="mod">
          <ac:chgData name="alisdair.m@gmail.com" userId="" providerId="" clId="Web-{18603F18-A77F-41BD-BCE2-2818131FA87B}" dt="2023-08-14T09:25:47.701" v="3" actId="1076"/>
          <ac:spMkLst>
            <pc:docMk/>
            <pc:sldMk cId="0" sldId="256"/>
            <ac:spMk id="39" creationId="{00000000-0000-0000-0000-000000000000}"/>
          </ac:spMkLst>
        </pc:spChg>
        <pc:spChg chg="mod">
          <ac:chgData name="alisdair.m@gmail.com" userId="" providerId="" clId="Web-{18603F18-A77F-41BD-BCE2-2818131FA87B}" dt="2023-08-14T09:25:30.919" v="0" actId="20577"/>
          <ac:spMkLst>
            <pc:docMk/>
            <pc:sldMk cId="0" sldId="256"/>
            <ac:spMk id="40" creationId="{00000000-0000-0000-0000-000000000000}"/>
          </ac:spMkLst>
        </pc:spChg>
      </pc:sldChg>
      <pc:sldChg chg="addSp delSp">
        <pc:chgData name="alisdair.m@gmail.com" userId="" providerId="" clId="Web-{18603F18-A77F-41BD-BCE2-2818131FA87B}" dt="2023-08-14T09:29:16.401" v="10"/>
        <pc:sldMkLst>
          <pc:docMk/>
          <pc:sldMk cId="0" sldId="265"/>
        </pc:sldMkLst>
        <pc:spChg chg="add">
          <ac:chgData name="alisdair.m@gmail.com" userId="" providerId="" clId="Web-{18603F18-A77F-41BD-BCE2-2818131FA87B}" dt="2023-08-14T09:29:16.401" v="10"/>
          <ac:spMkLst>
            <pc:docMk/>
            <pc:sldMk cId="0" sldId="265"/>
            <ac:spMk id="3" creationId="{6358F184-A155-C61F-4AA9-3B696B23BCCD}"/>
          </ac:spMkLst>
        </pc:spChg>
        <pc:spChg chg="add">
          <ac:chgData name="alisdair.m@gmail.com" userId="" providerId="" clId="Web-{18603F18-A77F-41BD-BCE2-2818131FA87B}" dt="2023-08-14T09:29:16.401" v="10"/>
          <ac:spMkLst>
            <pc:docMk/>
            <pc:sldMk cId="0" sldId="265"/>
            <ac:spMk id="4" creationId="{3923A0E6-560F-966C-B732-C6DE7E5B25DD}"/>
          </ac:spMkLst>
        </pc:spChg>
        <pc:spChg chg="add">
          <ac:chgData name="alisdair.m@gmail.com" userId="" providerId="" clId="Web-{18603F18-A77F-41BD-BCE2-2818131FA87B}" dt="2023-08-14T09:29:16.401" v="10"/>
          <ac:spMkLst>
            <pc:docMk/>
            <pc:sldMk cId="0" sldId="265"/>
            <ac:spMk id="5" creationId="{545C06F1-4965-C87B-30D8-F81942FA197C}"/>
          </ac:spMkLst>
        </pc:spChg>
        <pc:spChg chg="add">
          <ac:chgData name="alisdair.m@gmail.com" userId="" providerId="" clId="Web-{18603F18-A77F-41BD-BCE2-2818131FA87B}" dt="2023-08-14T09:29:16.401" v="10"/>
          <ac:spMkLst>
            <pc:docMk/>
            <pc:sldMk cId="0" sldId="265"/>
            <ac:spMk id="6" creationId="{D9C6E583-5BEA-6C5D-7059-832D6C7F6111}"/>
          </ac:spMkLst>
        </pc:spChg>
        <pc:spChg chg="del">
          <ac:chgData name="alisdair.m@gmail.com" userId="" providerId="" clId="Web-{18603F18-A77F-41BD-BCE2-2818131FA87B}" dt="2023-08-14T09:29:15.823" v="9"/>
          <ac:spMkLst>
            <pc:docMk/>
            <pc:sldMk cId="0" sldId="265"/>
            <ac:spMk id="241" creationId="{00000000-0000-0000-0000-000000000000}"/>
          </ac:spMkLst>
        </pc:spChg>
        <pc:spChg chg="del">
          <ac:chgData name="alisdair.m@gmail.com" userId="" providerId="" clId="Web-{18603F18-A77F-41BD-BCE2-2818131FA87B}" dt="2023-08-14T09:29:15.823" v="8"/>
          <ac:spMkLst>
            <pc:docMk/>
            <pc:sldMk cId="0" sldId="265"/>
            <ac:spMk id="242" creationId="{00000000-0000-0000-0000-000000000000}"/>
          </ac:spMkLst>
        </pc:spChg>
        <pc:spChg chg="del">
          <ac:chgData name="alisdair.m@gmail.com" userId="" providerId="" clId="Web-{18603F18-A77F-41BD-BCE2-2818131FA87B}" dt="2023-08-14T09:29:15.823" v="7"/>
          <ac:spMkLst>
            <pc:docMk/>
            <pc:sldMk cId="0" sldId="265"/>
            <ac:spMk id="243" creationId="{00000000-0000-0000-0000-000000000000}"/>
          </ac:spMkLst>
        </pc:spChg>
        <pc:spChg chg="del">
          <ac:chgData name="alisdair.m@gmail.com" userId="" providerId="" clId="Web-{18603F18-A77F-41BD-BCE2-2818131FA87B}" dt="2023-08-14T09:29:04.041" v="5"/>
          <ac:spMkLst>
            <pc:docMk/>
            <pc:sldMk cId="0" sldId="265"/>
            <ac:spMk id="244" creationId="{00000000-0000-0000-0000-000000000000}"/>
          </ac:spMkLst>
        </pc:spChg>
        <pc:inkChg chg="add del">
          <ac:chgData name="alisdair.m@gmail.com" userId="" providerId="" clId="Web-{18603F18-A77F-41BD-BCE2-2818131FA87B}" dt="2023-08-14T09:29:09.494" v="6"/>
          <ac:inkMkLst>
            <pc:docMk/>
            <pc:sldMk cId="0" sldId="265"/>
            <ac:inkMk id="2" creationId="{39588158-7DAC-4D47-564F-D4A79C32C7B9}"/>
          </ac:inkMkLst>
        </pc:inkChg>
      </pc:sldChg>
    </pc:docChg>
  </pc:docChgLst>
  <pc:docChgLst>
    <pc:chgData name="Laura Kennedy" clId="Web-{E4491517-6DC9-49B8-94B1-DC9A1ABC22CF}"/>
    <pc:docChg chg="modSld">
      <pc:chgData name="Laura Kennedy" userId="" providerId="" clId="Web-{E4491517-6DC9-49B8-94B1-DC9A1ABC22CF}" dt="2023-08-14T17:03:34.496" v="18"/>
      <pc:docMkLst>
        <pc:docMk/>
      </pc:docMkLst>
      <pc:sldChg chg="modNotes">
        <pc:chgData name="Laura Kennedy" userId="" providerId="" clId="Web-{E4491517-6DC9-49B8-94B1-DC9A1ABC22CF}" dt="2023-08-14T16:55:33.846" v="0"/>
        <pc:sldMkLst>
          <pc:docMk/>
          <pc:sldMk cId="0" sldId="256"/>
        </pc:sldMkLst>
      </pc:sldChg>
      <pc:sldChg chg="modNotes">
        <pc:chgData name="Laura Kennedy" userId="" providerId="" clId="Web-{E4491517-6DC9-49B8-94B1-DC9A1ABC22CF}" dt="2023-08-14T16:56:06.846" v="2"/>
        <pc:sldMkLst>
          <pc:docMk/>
          <pc:sldMk cId="0" sldId="257"/>
        </pc:sldMkLst>
      </pc:sldChg>
      <pc:sldChg chg="modNotes">
        <pc:chgData name="Laura Kennedy" userId="" providerId="" clId="Web-{E4491517-6DC9-49B8-94B1-DC9A1ABC22CF}" dt="2023-08-14T16:55:55.815" v="1"/>
        <pc:sldMkLst>
          <pc:docMk/>
          <pc:sldMk cId="0" sldId="258"/>
        </pc:sldMkLst>
      </pc:sldChg>
      <pc:sldChg chg="modNotes">
        <pc:chgData name="Laura Kennedy" userId="" providerId="" clId="Web-{E4491517-6DC9-49B8-94B1-DC9A1ABC22CF}" dt="2023-08-14T16:56:16.175" v="3"/>
        <pc:sldMkLst>
          <pc:docMk/>
          <pc:sldMk cId="0" sldId="259"/>
        </pc:sldMkLst>
      </pc:sldChg>
      <pc:sldChg chg="modNotes">
        <pc:chgData name="Laura Kennedy" userId="" providerId="" clId="Web-{E4491517-6DC9-49B8-94B1-DC9A1ABC22CF}" dt="2023-08-14T16:56:25.894" v="4"/>
        <pc:sldMkLst>
          <pc:docMk/>
          <pc:sldMk cId="0" sldId="260"/>
        </pc:sldMkLst>
      </pc:sldChg>
      <pc:sldChg chg="modNotes">
        <pc:chgData name="Laura Kennedy" userId="" providerId="" clId="Web-{E4491517-6DC9-49B8-94B1-DC9A1ABC22CF}" dt="2023-08-14T16:56:33.659" v="5"/>
        <pc:sldMkLst>
          <pc:docMk/>
          <pc:sldMk cId="0" sldId="261"/>
        </pc:sldMkLst>
      </pc:sldChg>
      <pc:sldChg chg="modNotes">
        <pc:chgData name="Laura Kennedy" userId="" providerId="" clId="Web-{E4491517-6DC9-49B8-94B1-DC9A1ABC22CF}" dt="2023-08-14T16:56:40.613" v="6"/>
        <pc:sldMkLst>
          <pc:docMk/>
          <pc:sldMk cId="0" sldId="262"/>
        </pc:sldMkLst>
      </pc:sldChg>
      <pc:sldChg chg="modNotes">
        <pc:chgData name="Laura Kennedy" userId="" providerId="" clId="Web-{E4491517-6DC9-49B8-94B1-DC9A1ABC22CF}" dt="2023-08-14T16:56:46.863" v="7"/>
        <pc:sldMkLst>
          <pc:docMk/>
          <pc:sldMk cId="0" sldId="263"/>
        </pc:sldMkLst>
      </pc:sldChg>
      <pc:sldChg chg="modNotes">
        <pc:chgData name="Laura Kennedy" userId="" providerId="" clId="Web-{E4491517-6DC9-49B8-94B1-DC9A1ABC22CF}" dt="2023-08-14T16:56:52.269" v="8"/>
        <pc:sldMkLst>
          <pc:docMk/>
          <pc:sldMk cId="0" sldId="264"/>
        </pc:sldMkLst>
      </pc:sldChg>
      <pc:sldChg chg="modNotes">
        <pc:chgData name="Laura Kennedy" userId="" providerId="" clId="Web-{E4491517-6DC9-49B8-94B1-DC9A1ABC22CF}" dt="2023-08-14T16:57:01.894" v="9"/>
        <pc:sldMkLst>
          <pc:docMk/>
          <pc:sldMk cId="0" sldId="265"/>
        </pc:sldMkLst>
      </pc:sldChg>
      <pc:sldChg chg="modNotes">
        <pc:chgData name="Laura Kennedy" userId="" providerId="" clId="Web-{E4491517-6DC9-49B8-94B1-DC9A1ABC22CF}" dt="2023-08-14T17:02:39.510" v="11"/>
        <pc:sldMkLst>
          <pc:docMk/>
          <pc:sldMk cId="0" sldId="266"/>
        </pc:sldMkLst>
      </pc:sldChg>
      <pc:sldChg chg="modNotes">
        <pc:chgData name="Laura Kennedy" userId="" providerId="" clId="Web-{E4491517-6DC9-49B8-94B1-DC9A1ABC22CF}" dt="2023-08-14T17:02:47.917" v="12"/>
        <pc:sldMkLst>
          <pc:docMk/>
          <pc:sldMk cId="0" sldId="267"/>
        </pc:sldMkLst>
      </pc:sldChg>
      <pc:sldChg chg="modNotes">
        <pc:chgData name="Laura Kennedy" userId="" providerId="" clId="Web-{E4491517-6DC9-49B8-94B1-DC9A1ABC22CF}" dt="2023-08-14T17:02:55.589" v="13"/>
        <pc:sldMkLst>
          <pc:docMk/>
          <pc:sldMk cId="0" sldId="268"/>
        </pc:sldMkLst>
      </pc:sldChg>
      <pc:sldChg chg="modNotes">
        <pc:chgData name="Laura Kennedy" userId="" providerId="" clId="Web-{E4491517-6DC9-49B8-94B1-DC9A1ABC22CF}" dt="2023-08-14T17:03:01.761" v="14"/>
        <pc:sldMkLst>
          <pc:docMk/>
          <pc:sldMk cId="0" sldId="269"/>
        </pc:sldMkLst>
      </pc:sldChg>
      <pc:sldChg chg="modNotes">
        <pc:chgData name="Laura Kennedy" userId="" providerId="" clId="Web-{E4491517-6DC9-49B8-94B1-DC9A1ABC22CF}" dt="2023-08-14T17:03:10.761" v="15"/>
        <pc:sldMkLst>
          <pc:docMk/>
          <pc:sldMk cId="0" sldId="270"/>
        </pc:sldMkLst>
      </pc:sldChg>
      <pc:sldChg chg="modNotes">
        <pc:chgData name="Laura Kennedy" userId="" providerId="" clId="Web-{E4491517-6DC9-49B8-94B1-DC9A1ABC22CF}" dt="2023-08-14T17:03:17.355" v="16"/>
        <pc:sldMkLst>
          <pc:docMk/>
          <pc:sldMk cId="0" sldId="271"/>
        </pc:sldMkLst>
      </pc:sldChg>
      <pc:sldChg chg="modNotes">
        <pc:chgData name="Laura Kennedy" userId="" providerId="" clId="Web-{E4491517-6DC9-49B8-94B1-DC9A1ABC22CF}" dt="2023-08-14T17:03:27.105" v="17"/>
        <pc:sldMkLst>
          <pc:docMk/>
          <pc:sldMk cId="0" sldId="272"/>
        </pc:sldMkLst>
      </pc:sldChg>
      <pc:sldChg chg="modNotes">
        <pc:chgData name="Laura Kennedy" userId="" providerId="" clId="Web-{E4491517-6DC9-49B8-94B1-DC9A1ABC22CF}" dt="2023-08-14T17:03:34.496" v="18"/>
        <pc:sldMkLst>
          <pc:docMk/>
          <pc:sldMk cId="0" sldId="273"/>
        </pc:sldMkLst>
      </pc:sldChg>
    </pc:docChg>
  </pc:docChgLst>
  <pc:docChgLst>
    <pc:chgData name="lauraellenkennedy@outlook.com" userId="S::urn:spo:guest#lauraellenkennedy@outlook.com::" providerId="AD" clId="Web-{7BFAFCB1-2E0B-5E43-2529-0465054BE4EB}"/>
    <pc:docChg chg="modSld">
      <pc:chgData name="lauraellenkennedy@outlook.com" userId="S::urn:spo:guest#lauraellenkennedy@outlook.com::" providerId="AD" clId="Web-{7BFAFCB1-2E0B-5E43-2529-0465054BE4EB}" dt="2024-07-15T07:31:54.861" v="23"/>
      <pc:docMkLst>
        <pc:docMk/>
      </pc:docMkLst>
      <pc:sldChg chg="modNotes">
        <pc:chgData name="lauraellenkennedy@outlook.com" userId="S::urn:spo:guest#lauraellenkennedy@outlook.com::" providerId="AD" clId="Web-{7BFAFCB1-2E0B-5E43-2529-0465054BE4EB}" dt="2024-07-15T07:31:54.861" v="23"/>
        <pc:sldMkLst>
          <pc:docMk/>
          <pc:sldMk cId="477470273" sldId="295"/>
        </pc:sldMkLst>
      </pc:sldChg>
    </pc:docChg>
  </pc:docChgLst>
  <pc:docChgLst>
    <pc:chgData name="lauraellenkennedy@outlook.com" userId="S::urn:spo:guest#lauraellenkennedy@outlook.com::" providerId="AD" clId="Web-{58088042-6A93-A5F6-9A02-F7ABB0B3E5C1}"/>
    <pc:docChg chg="modSld">
      <pc:chgData name="lauraellenkennedy@outlook.com" userId="S::urn:spo:guest#lauraellenkennedy@outlook.com::" providerId="AD" clId="Web-{58088042-6A93-A5F6-9A02-F7ABB0B3E5C1}" dt="2024-07-15T07:28:50.548" v="32"/>
      <pc:docMkLst>
        <pc:docMk/>
      </pc:docMkLst>
      <pc:sldChg chg="modSp">
        <pc:chgData name="lauraellenkennedy@outlook.com" userId="S::urn:spo:guest#lauraellenkennedy@outlook.com::" providerId="AD" clId="Web-{58088042-6A93-A5F6-9A02-F7ABB0B3E5C1}" dt="2024-07-15T07:24:50.325" v="3" actId="20577"/>
        <pc:sldMkLst>
          <pc:docMk/>
          <pc:sldMk cId="0" sldId="265"/>
        </pc:sldMkLst>
        <pc:spChg chg="mod">
          <ac:chgData name="lauraellenkennedy@outlook.com" userId="S::urn:spo:guest#lauraellenkennedy@outlook.com::" providerId="AD" clId="Web-{58088042-6A93-A5F6-9A02-F7ABB0B3E5C1}" dt="2024-07-15T07:24:50.325" v="3" actId="20577"/>
          <ac:spMkLst>
            <pc:docMk/>
            <pc:sldMk cId="0" sldId="265"/>
            <ac:spMk id="9" creationId="{020289E3-8861-F0A1-D2BA-9ADC5A374BD4}"/>
          </ac:spMkLst>
        </pc:spChg>
      </pc:sldChg>
      <pc:sldChg chg="modSp">
        <pc:chgData name="lauraellenkennedy@outlook.com" userId="S::urn:spo:guest#lauraellenkennedy@outlook.com::" providerId="AD" clId="Web-{58088042-6A93-A5F6-9A02-F7ABB0B3E5C1}" dt="2024-07-15T07:26:50.710" v="5" actId="20577"/>
        <pc:sldMkLst>
          <pc:docMk/>
          <pc:sldMk cId="93481291" sldId="280"/>
        </pc:sldMkLst>
        <pc:spChg chg="mod">
          <ac:chgData name="lauraellenkennedy@outlook.com" userId="S::urn:spo:guest#lauraellenkennedy@outlook.com::" providerId="AD" clId="Web-{58088042-6A93-A5F6-9A02-F7ABB0B3E5C1}" dt="2024-07-15T07:26:50.710" v="5" actId="20577"/>
          <ac:spMkLst>
            <pc:docMk/>
            <pc:sldMk cId="93481291" sldId="280"/>
            <ac:spMk id="3" creationId="{E7FD6666-E9DF-8B14-0004-0B4C83E1817F}"/>
          </ac:spMkLst>
        </pc:spChg>
      </pc:sldChg>
      <pc:sldChg chg="modNotes">
        <pc:chgData name="lauraellenkennedy@outlook.com" userId="S::urn:spo:guest#lauraellenkennedy@outlook.com::" providerId="AD" clId="Web-{58088042-6A93-A5F6-9A02-F7ABB0B3E5C1}" dt="2024-07-15T07:28:50.548" v="32"/>
        <pc:sldMkLst>
          <pc:docMk/>
          <pc:sldMk cId="477470273" sldId="295"/>
        </pc:sldMkLst>
      </pc:sldChg>
    </pc:docChg>
  </pc:docChgLst>
  <pc:docChgLst>
    <pc:chgData clId="Web-{A4C01CE4-6DAD-2B47-D501-BDAE13ADDFE3}"/>
    <pc:docChg chg="modSld">
      <pc:chgData name="" userId="" providerId="" clId="Web-{A4C01CE4-6DAD-2B47-D501-BDAE13ADDFE3}" dt="2024-07-12T10:50:25.679" v="15" actId="20577"/>
      <pc:docMkLst>
        <pc:docMk/>
      </pc:docMkLst>
      <pc:sldChg chg="modSp">
        <pc:chgData name="" userId="" providerId="" clId="Web-{A4C01CE4-6DAD-2B47-D501-BDAE13ADDFE3}" dt="2024-07-12T10:50:25.679" v="15" actId="20577"/>
        <pc:sldMkLst>
          <pc:docMk/>
          <pc:sldMk cId="0" sldId="256"/>
        </pc:sldMkLst>
        <pc:spChg chg="mod">
          <ac:chgData name="" userId="" providerId="" clId="Web-{A4C01CE4-6DAD-2B47-D501-BDAE13ADDFE3}" dt="2024-07-12T10:50:25.679" v="15" actId="20577"/>
          <ac:spMkLst>
            <pc:docMk/>
            <pc:sldMk cId="0" sldId="256"/>
            <ac:spMk id="3" creationId="{7934A43A-7131-65F7-3CAD-1600EE8344A6}"/>
          </ac:spMkLst>
        </pc:spChg>
      </pc:sldChg>
    </pc:docChg>
  </pc:docChgLst>
  <pc:docChgLst>
    <pc:chgData clId="Web-{4862D817-F148-DC54-CDD6-DB49723541D8}"/>
    <pc:docChg chg="modSld">
      <pc:chgData name="" userId="" providerId="" clId="Web-{4862D817-F148-DC54-CDD6-DB49723541D8}" dt="2024-07-12T13:17:35.536" v="0" actId="1076"/>
      <pc:docMkLst>
        <pc:docMk/>
      </pc:docMkLst>
      <pc:sldChg chg="modSp">
        <pc:chgData name="" userId="" providerId="" clId="Web-{4862D817-F148-DC54-CDD6-DB49723541D8}" dt="2024-07-12T13:17:35.536" v="0" actId="1076"/>
        <pc:sldMkLst>
          <pc:docMk/>
          <pc:sldMk cId="0" sldId="256"/>
        </pc:sldMkLst>
        <pc:spChg chg="mod">
          <ac:chgData name="" userId="" providerId="" clId="Web-{4862D817-F148-DC54-CDD6-DB49723541D8}" dt="2024-07-12T13:17:35.536" v="0" actId="1076"/>
          <ac:spMkLst>
            <pc:docMk/>
            <pc:sldMk cId="0" sldId="256"/>
            <ac:spMk id="40" creationId="{00000000-0000-0000-0000-000000000000}"/>
          </ac:spMkLst>
        </pc:spChg>
      </pc:sldChg>
    </pc:docChg>
  </pc:docChgLst>
  <pc:docChgLst>
    <pc:chgData name="alisdair.m@gmail.com" userId="S::urn:spo:guest#alisdair.m@gmail.com::" providerId="AD" clId="Web-{4862D817-F148-DC54-CDD6-DB49723541D8}"/>
    <pc:docChg chg="modSld">
      <pc:chgData name="alisdair.m@gmail.com" userId="S::urn:spo:guest#alisdair.m@gmail.com::" providerId="AD" clId="Web-{4862D817-F148-DC54-CDD6-DB49723541D8}" dt="2024-07-12T13:18:12.178" v="2"/>
      <pc:docMkLst>
        <pc:docMk/>
      </pc:docMkLst>
      <pc:sldChg chg="modSp">
        <pc:chgData name="alisdair.m@gmail.com" userId="S::urn:spo:guest#alisdair.m@gmail.com::" providerId="AD" clId="Web-{4862D817-F148-DC54-CDD6-DB49723541D8}" dt="2024-07-12T13:17:40.489" v="1" actId="14100"/>
        <pc:sldMkLst>
          <pc:docMk/>
          <pc:sldMk cId="0" sldId="256"/>
        </pc:sldMkLst>
        <pc:spChg chg="mod">
          <ac:chgData name="alisdair.m@gmail.com" userId="S::urn:spo:guest#alisdair.m@gmail.com::" providerId="AD" clId="Web-{4862D817-F148-DC54-CDD6-DB49723541D8}" dt="2024-07-12T13:17:40.489" v="1" actId="14100"/>
          <ac:spMkLst>
            <pc:docMk/>
            <pc:sldMk cId="0" sldId="256"/>
            <ac:spMk id="3" creationId="{7934A43A-7131-65F7-3CAD-1600EE8344A6}"/>
          </ac:spMkLst>
        </pc:spChg>
        <pc:spChg chg="mod">
          <ac:chgData name="alisdair.m@gmail.com" userId="S::urn:spo:guest#alisdair.m@gmail.com::" providerId="AD" clId="Web-{4862D817-F148-DC54-CDD6-DB49723541D8}" dt="2024-07-12T13:17:37.958" v="0" actId="1076"/>
          <ac:spMkLst>
            <pc:docMk/>
            <pc:sldMk cId="0" sldId="256"/>
            <ac:spMk id="40" creationId="{00000000-0000-0000-0000-000000000000}"/>
          </ac:spMkLst>
        </pc:spChg>
      </pc:sldChg>
      <pc:sldChg chg="delSp">
        <pc:chgData name="alisdair.m@gmail.com" userId="S::urn:spo:guest#alisdair.m@gmail.com::" providerId="AD" clId="Web-{4862D817-F148-DC54-CDD6-DB49723541D8}" dt="2024-07-12T13:18:12.178" v="2"/>
        <pc:sldMkLst>
          <pc:docMk/>
          <pc:sldMk cId="3397092538" sldId="276"/>
        </pc:sldMkLst>
        <pc:spChg chg="del">
          <ac:chgData name="alisdair.m@gmail.com" userId="S::urn:spo:guest#alisdair.m@gmail.com::" providerId="AD" clId="Web-{4862D817-F148-DC54-CDD6-DB49723541D8}" dt="2024-07-12T13:18:12.178" v="2"/>
          <ac:spMkLst>
            <pc:docMk/>
            <pc:sldMk cId="3397092538" sldId="276"/>
            <ac:spMk id="2" creationId="{8A844DEC-5269-CB4F-B4C5-5C773B0E88DB}"/>
          </ac:spMkLst>
        </pc:spChg>
      </pc:sldChg>
    </pc:docChg>
  </pc:docChgLst>
  <pc:docChgLst>
    <pc:chgData name="alisdair.m@gmail.com" userId="S::urn:spo:guest#alisdair.m@gmail.com::" providerId="AD" clId="Web-{BBD386C8-626F-1700-145B-F77855312672}"/>
    <pc:docChg chg="modSld">
      <pc:chgData name="alisdair.m@gmail.com" userId="S::urn:spo:guest#alisdair.m@gmail.com::" providerId="AD" clId="Web-{BBD386C8-626F-1700-145B-F77855312672}" dt="2024-08-15T11:18:17.352" v="17" actId="1076"/>
      <pc:docMkLst>
        <pc:docMk/>
      </pc:docMkLst>
      <pc:sldChg chg="addSp delSp modSp">
        <pc:chgData name="alisdair.m@gmail.com" userId="S::urn:spo:guest#alisdair.m@gmail.com::" providerId="AD" clId="Web-{BBD386C8-626F-1700-145B-F77855312672}" dt="2024-08-15T11:18:17.352" v="17" actId="1076"/>
        <pc:sldMkLst>
          <pc:docMk/>
          <pc:sldMk cId="781844778" sldId="274"/>
        </pc:sldMkLst>
        <pc:spChg chg="mod">
          <ac:chgData name="alisdair.m@gmail.com" userId="S::urn:spo:guest#alisdair.m@gmail.com::" providerId="AD" clId="Web-{BBD386C8-626F-1700-145B-F77855312672}" dt="2024-08-15T11:18:17.352" v="17" actId="1076"/>
          <ac:spMkLst>
            <pc:docMk/>
            <pc:sldMk cId="781844778" sldId="274"/>
            <ac:spMk id="42" creationId="{00000000-0000-0000-0000-000000000000}"/>
          </ac:spMkLst>
        </pc:spChg>
        <pc:picChg chg="add mod">
          <ac:chgData name="alisdair.m@gmail.com" userId="S::urn:spo:guest#alisdair.m@gmail.com::" providerId="AD" clId="Web-{BBD386C8-626F-1700-145B-F77855312672}" dt="2024-08-15T11:18:08.883" v="16" actId="1076"/>
          <ac:picMkLst>
            <pc:docMk/>
            <pc:sldMk cId="781844778" sldId="274"/>
            <ac:picMk id="3" creationId="{9D958AB4-B519-AA2C-04C9-F9E44992D8E1}"/>
          </ac:picMkLst>
        </pc:picChg>
        <pc:picChg chg="del mod">
          <ac:chgData name="alisdair.m@gmail.com" userId="S::urn:spo:guest#alisdair.m@gmail.com::" providerId="AD" clId="Web-{BBD386C8-626F-1700-145B-F77855312672}" dt="2024-08-15T11:17:54.537" v="11"/>
          <ac:picMkLst>
            <pc:docMk/>
            <pc:sldMk cId="781844778" sldId="274"/>
            <ac:picMk id="9" creationId="{06F727D2-3050-FD10-CBB1-A67A360671B6}"/>
          </ac:picMkLst>
        </pc:picChg>
        <pc:inkChg chg="add del">
          <ac:chgData name="alisdair.m@gmail.com" userId="S::urn:spo:guest#alisdair.m@gmail.com::" providerId="AD" clId="Web-{BBD386C8-626F-1700-145B-F77855312672}" dt="2024-08-15T11:16:38.266" v="1"/>
          <ac:inkMkLst>
            <pc:docMk/>
            <pc:sldMk cId="781844778" sldId="274"/>
            <ac:inkMk id="2" creationId="{974B0892-F8B5-29A7-4D69-A0269A3A8473}"/>
          </ac:inkMkLst>
        </pc:inkChg>
      </pc:sldChg>
    </pc:docChg>
  </pc:docChgLst>
  <pc:docChgLst>
    <pc:chgData name="alisdair.m@gmail.com" userId="S::urn:spo:guest#alisdair.m@gmail.com::" providerId="AD" clId="Web-{2900AC6C-E3D8-E515-BA64-8FB27E11B13E}"/>
    <pc:docChg chg="modSld">
      <pc:chgData name="alisdair.m@gmail.com" userId="S::urn:spo:guest#alisdair.m@gmail.com::" providerId="AD" clId="Web-{2900AC6C-E3D8-E515-BA64-8FB27E11B13E}" dt="2024-07-29T15:48:43.633" v="20"/>
      <pc:docMkLst>
        <pc:docMk/>
      </pc:docMkLst>
      <pc:sldChg chg="modSp">
        <pc:chgData name="alisdair.m@gmail.com" userId="S::urn:spo:guest#alisdair.m@gmail.com::" providerId="AD" clId="Web-{2900AC6C-E3D8-E515-BA64-8FB27E11B13E}" dt="2024-07-29T15:47:08.956" v="12" actId="20577"/>
        <pc:sldMkLst>
          <pc:docMk/>
          <pc:sldMk cId="781844778" sldId="274"/>
        </pc:sldMkLst>
        <pc:spChg chg="mod">
          <ac:chgData name="alisdair.m@gmail.com" userId="S::urn:spo:guest#alisdair.m@gmail.com::" providerId="AD" clId="Web-{2900AC6C-E3D8-E515-BA64-8FB27E11B13E}" dt="2024-07-29T15:47:08.956" v="12" actId="20577"/>
          <ac:spMkLst>
            <pc:docMk/>
            <pc:sldMk cId="781844778" sldId="274"/>
            <ac:spMk id="7" creationId="{B9C4FBD8-681C-EFC2-75C2-BC413A9089AB}"/>
          </ac:spMkLst>
        </pc:spChg>
        <pc:picChg chg="mod modCrop">
          <ac:chgData name="alisdair.m@gmail.com" userId="S::urn:spo:guest#alisdair.m@gmail.com::" providerId="AD" clId="Web-{2900AC6C-E3D8-E515-BA64-8FB27E11B13E}" dt="2024-07-29T15:46:47.096" v="9"/>
          <ac:picMkLst>
            <pc:docMk/>
            <pc:sldMk cId="781844778" sldId="274"/>
            <ac:picMk id="9" creationId="{06F727D2-3050-FD10-CBB1-A67A360671B6}"/>
          </ac:picMkLst>
        </pc:picChg>
      </pc:sldChg>
      <pc:sldChg chg="modSp">
        <pc:chgData name="alisdair.m@gmail.com" userId="S::urn:spo:guest#alisdair.m@gmail.com::" providerId="AD" clId="Web-{2900AC6C-E3D8-E515-BA64-8FB27E11B13E}" dt="2024-07-29T15:48:43.633" v="20"/>
        <pc:sldMkLst>
          <pc:docMk/>
          <pc:sldMk cId="2073654258" sldId="286"/>
        </pc:sldMkLst>
        <pc:spChg chg="mod">
          <ac:chgData name="alisdair.m@gmail.com" userId="S::urn:spo:guest#alisdair.m@gmail.com::" providerId="AD" clId="Web-{2900AC6C-E3D8-E515-BA64-8FB27E11B13E}" dt="2024-07-29T15:48:18.600" v="16" actId="20577"/>
          <ac:spMkLst>
            <pc:docMk/>
            <pc:sldMk cId="2073654258" sldId="286"/>
            <ac:spMk id="11" creationId="{139FFD21-9223-7F0D-F356-295E2F7D5DD3}"/>
          </ac:spMkLst>
        </pc:spChg>
        <pc:picChg chg="mod modCrop">
          <ac:chgData name="alisdair.m@gmail.com" userId="S::urn:spo:guest#alisdair.m@gmail.com::" providerId="AD" clId="Web-{2900AC6C-E3D8-E515-BA64-8FB27E11B13E}" dt="2024-07-29T15:48:43.633" v="20"/>
          <ac:picMkLst>
            <pc:docMk/>
            <pc:sldMk cId="2073654258" sldId="286"/>
            <ac:picMk id="6" creationId="{7EC963D0-DD4D-D2AA-13FC-C5AC7062C3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467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227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346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304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914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729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GB"/>
              <a:t>(This could also relate, again, to Article 23: children with disabilities)</a:t>
            </a:r>
          </a:p>
        </p:txBody>
      </p:sp>
    </p:spTree>
    <p:extLst>
      <p:ext uri="{BB962C8B-B14F-4D97-AF65-F5344CB8AC3E}">
        <p14:creationId xmlns:p14="http://schemas.microsoft.com/office/powerpoint/2010/main" val="1276409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729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48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561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773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607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778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911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460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70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333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70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4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auses Happy Healthy">
  <p:cSld name="4 causes Happy Health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 descr="PADD_TexturesBackground_07.jpg"/>
          <p:cNvPicPr preferRelativeResize="0"/>
          <p:nvPr/>
        </p:nvPicPr>
        <p:blipFill rotWithShape="1">
          <a:blip r:embed="rId2">
            <a:alphaModFix/>
          </a:blip>
          <a:srcRect t="18886"/>
          <a:stretch/>
        </p:blipFill>
        <p:spPr>
          <a:xfrm>
            <a:off x="-21155" y="0"/>
            <a:ext cx="12234310" cy="70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copy">
  <p:cSld name="Simple copy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7" descr="Picture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0" y="5234399"/>
            <a:ext cx="9756058" cy="7455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y questions">
  <p:cSld name="1_Any questions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-3" y="5167888"/>
            <a:ext cx="8219665" cy="1022574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ith a megaphone&#10;&#10;Description automatically generated">
            <a:extLst>
              <a:ext uri="{FF2B5EF4-FFF2-40B4-BE49-F238E27FC236}">
                <a16:creationId xmlns:a16="http://schemas.microsoft.com/office/drawing/2014/main" id="{1A3304CB-3B03-0532-24DB-D66195769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8" t="15698" b="13959"/>
          <a:stretch/>
        </p:blipFill>
        <p:spPr>
          <a:xfrm>
            <a:off x="4626499" y="1329"/>
            <a:ext cx="7573488" cy="68782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BF06A4-1D00-CF1F-6B6A-195CDDAA677D}"/>
              </a:ext>
            </a:extLst>
          </p:cNvPr>
          <p:cNvSpPr/>
          <p:nvPr/>
        </p:nvSpPr>
        <p:spPr>
          <a:xfrm>
            <a:off x="10193360" y="3929"/>
            <a:ext cx="857916" cy="57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32;p1"/>
          <p:cNvSpPr txBox="1"/>
          <p:nvPr/>
        </p:nvSpPr>
        <p:spPr>
          <a:xfrm rot="-5400000">
            <a:off x="11228175" y="797900"/>
            <a:ext cx="1339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UNICEF/Al-Safadi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"/>
          <p:cNvGrpSpPr/>
          <p:nvPr/>
        </p:nvGrpSpPr>
        <p:grpSpPr>
          <a:xfrm>
            <a:off x="-13787" y="5803096"/>
            <a:ext cx="4644835" cy="1060804"/>
            <a:chOff x="6481619" y="6165005"/>
            <a:chExt cx="3053176" cy="698832"/>
          </a:xfrm>
        </p:grpSpPr>
        <p:sp>
          <p:nvSpPr>
            <p:cNvPr id="34" name="Google Shape;34;p1"/>
            <p:cNvSpPr/>
            <p:nvPr/>
          </p:nvSpPr>
          <p:spPr>
            <a:xfrm>
              <a:off x="6485532" y="6459415"/>
              <a:ext cx="3049263" cy="404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6481619" y="6165005"/>
              <a:ext cx="1849500" cy="38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" name="Google Shape;36;p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98" y="5419550"/>
            <a:ext cx="4136921" cy="18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" descr="A blue sign with white text&#10;&#10;Description automatically generated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0358319" y="0"/>
            <a:ext cx="1831302" cy="18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"/>
          <p:cNvSpPr/>
          <p:nvPr/>
        </p:nvSpPr>
        <p:spPr>
          <a:xfrm>
            <a:off x="141675" y="293450"/>
            <a:ext cx="3388281" cy="7827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"/>
          <p:cNvSpPr txBox="1"/>
          <p:nvPr/>
        </p:nvSpPr>
        <p:spPr>
          <a:xfrm>
            <a:off x="188569" y="293412"/>
            <a:ext cx="4531263" cy="308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/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i="0" u="none" strike="noStrike" cap="none" dirty="0">
                <a:solidFill>
                  <a:srgbClr val="FFFFFF"/>
                </a:solidFill>
                <a:latin typeface="Arial Black"/>
                <a:ea typeface="Arial"/>
                <a:cs typeface="Arial"/>
                <a:sym typeface="Arial"/>
              </a:rPr>
              <a:t>ACTIVITY 1 </a:t>
            </a:r>
            <a:endParaRPr lang="en-GB" sz="4600" dirty="0">
              <a:latin typeface="Arial Black"/>
            </a:endParaRPr>
          </a:p>
          <a:p>
            <a:pPr lvl="1">
              <a:lnSpc>
                <a:spcPct val="90000"/>
              </a:lnSpc>
              <a:buSzPts val="5400"/>
            </a:pPr>
            <a:r>
              <a:rPr lang="en-GB" sz="4000" b="1" dirty="0">
                <a:latin typeface="Arial Black"/>
              </a:rPr>
              <a:t>INTRODUCING</a:t>
            </a:r>
            <a:br>
              <a:rPr lang="en-GB" sz="4000" b="1" dirty="0">
                <a:latin typeface="Arial Black"/>
              </a:rPr>
            </a:br>
            <a:r>
              <a:rPr lang="en-GB" sz="4000" b="1" dirty="0">
                <a:latin typeface="Arial Black"/>
              </a:rPr>
              <a:t>CHILDREN’S</a:t>
            </a:r>
            <a:br>
              <a:rPr lang="en-GB" sz="4000" b="1" dirty="0">
                <a:latin typeface="Arial Black"/>
              </a:rPr>
            </a:br>
            <a:r>
              <a:rPr lang="en-GB" sz="4000" b="1" dirty="0">
                <a:latin typeface="Arial Black"/>
              </a:rPr>
              <a:t>RIGHTS AND</a:t>
            </a:r>
            <a:br>
              <a:rPr lang="en-GB" sz="4000" b="1" dirty="0">
                <a:latin typeface="Arial Black"/>
              </a:rPr>
            </a:br>
            <a:r>
              <a:rPr lang="en-GB" sz="4000" b="1" dirty="0">
                <a:latin typeface="Arial Black"/>
              </a:rPr>
              <a:t>THE CRC</a:t>
            </a:r>
            <a:endParaRPr lang="en-GB" sz="4000" dirty="0">
              <a:latin typeface="Arial Black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934A43A-7131-65F7-3CAD-1600EE8344A6}"/>
              </a:ext>
            </a:extLst>
          </p:cNvPr>
          <p:cNvSpPr txBox="1"/>
          <p:nvPr/>
        </p:nvSpPr>
        <p:spPr>
          <a:xfrm>
            <a:off x="262914" y="4945961"/>
            <a:ext cx="3320234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000"/>
              <a:t>A young campaigner with a megaphone at the 'Stand up – speak up: Stand up for diversity and equal rights for every child' event in Mannheim, Germany.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C73A7-C561-C9AF-B35C-4EB8E56A399B}"/>
              </a:ext>
            </a:extLst>
          </p:cNvPr>
          <p:cNvSpPr txBox="1"/>
          <p:nvPr/>
        </p:nvSpPr>
        <p:spPr>
          <a:xfrm rot="162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Roboto"/>
              </a:rPr>
              <a:t>© UNICEF/Stroisch</a:t>
            </a:r>
            <a:endParaRPr lang="en-US" sz="800" err="1">
              <a:latin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holding a baby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" r="7378" b="-50"/>
          <a:stretch/>
        </p:blipFill>
        <p:spPr>
          <a:xfrm>
            <a:off x="2785850" y="-1259"/>
            <a:ext cx="9407475" cy="6867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-54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UNICEF/Tanweer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Google Shape;243;g259085a5d11_0_9">
            <a:extLst>
              <a:ext uri="{FF2B5EF4-FFF2-40B4-BE49-F238E27FC236}">
                <a16:creationId xmlns:a16="http://schemas.microsoft.com/office/drawing/2014/main" id="{B7348819-7FEB-7AA8-F9C0-BCD7B902D063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C61C0-4BEB-DE2B-5200-917020AF94EE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1" name="Google Shape;241;g259085a5d11_0_9">
            <a:extLst>
              <a:ext uri="{FF2B5EF4-FFF2-40B4-BE49-F238E27FC236}">
                <a16:creationId xmlns:a16="http://schemas.microsoft.com/office/drawing/2014/main" id="{30F3829A-9CB6-DB2B-E35D-4976B06457BC}"/>
              </a:ext>
            </a:extLst>
          </p:cNvPr>
          <p:cNvSpPr/>
          <p:nvPr/>
        </p:nvSpPr>
        <p:spPr>
          <a:xfrm>
            <a:off x="254106" y="1543753"/>
            <a:ext cx="3123355" cy="959509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0;p1">
            <a:extLst>
              <a:ext uri="{FF2B5EF4-FFF2-40B4-BE49-F238E27FC236}">
                <a16:creationId xmlns:a16="http://schemas.microsoft.com/office/drawing/2014/main" id="{9A628279-C675-7199-A064-D16976A93531}"/>
              </a:ext>
            </a:extLst>
          </p:cNvPr>
          <p:cNvSpPr txBox="1"/>
          <p:nvPr/>
        </p:nvSpPr>
        <p:spPr>
          <a:xfrm>
            <a:off x="256975" y="1547220"/>
            <a:ext cx="3053437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 dirty="0">
                <a:latin typeface="Arial Black"/>
              </a:rPr>
              <a:t>HEALTH</a:t>
            </a:r>
            <a:endParaRPr lang="en-US" sz="4800">
              <a:latin typeface="Arial Black"/>
            </a:endParaRPr>
          </a:p>
        </p:txBody>
      </p:sp>
      <p:pic>
        <p:nvPicPr>
          <p:cNvPr id="6" name="Picture 5" descr="A pink sign with white text and a person with a check mark&#10;&#10;Description automatically generated">
            <a:extLst>
              <a:ext uri="{FF2B5EF4-FFF2-40B4-BE49-F238E27FC236}">
                <a16:creationId xmlns:a16="http://schemas.microsoft.com/office/drawing/2014/main" id="{80F86C9D-0138-2283-F764-852666C82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90" t="-4803" r="16914" b="46650"/>
          <a:stretch/>
        </p:blipFill>
        <p:spPr>
          <a:xfrm>
            <a:off x="424978" y="2196218"/>
            <a:ext cx="2623193" cy="323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10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around a swing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72" r="4192" b="-82"/>
          <a:stretch/>
        </p:blipFill>
        <p:spPr>
          <a:xfrm>
            <a:off x="2303998" y="-1259"/>
            <a:ext cx="9892509" cy="6869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-54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</a:t>
            </a:r>
            <a:r>
              <a:rPr lang="en-US" sz="800" err="1">
                <a:solidFill>
                  <a:schemeClr val="bg1">
                    <a:lumMod val="85000"/>
                  </a:schemeClr>
                </a:solidFill>
              </a:rPr>
              <a:t>Elfatih</a:t>
            </a:r>
            <a:endParaRPr lang="en-US" err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FD6666-E9DF-8B14-0004-0B4C83E1817F}"/>
              </a:ext>
            </a:extLst>
          </p:cNvPr>
          <p:cNvSpPr txBox="1"/>
          <p:nvPr/>
        </p:nvSpPr>
        <p:spPr>
          <a:xfrm>
            <a:off x="264076" y="2124902"/>
            <a:ext cx="200572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Children play </a:t>
            </a:r>
            <a:br>
              <a:rPr lang="en-US" sz="2000"/>
            </a:br>
            <a:r>
              <a:rPr lang="en-US" sz="2000"/>
              <a:t>on a swing at </a:t>
            </a:r>
            <a:br>
              <a:rPr lang="en-US" sz="2000"/>
            </a:br>
            <a:r>
              <a:rPr lang="en-US" sz="2000" err="1"/>
              <a:t>Alshargia</a:t>
            </a:r>
            <a:r>
              <a:rPr lang="en-US" sz="2000"/>
              <a:t> safe </a:t>
            </a:r>
            <a:br>
              <a:rPr lang="en-US" sz="2000"/>
            </a:br>
            <a:r>
              <a:rPr lang="en-US" sz="2000"/>
              <a:t>learning space, </a:t>
            </a:r>
            <a:br>
              <a:rPr lang="en-US" sz="2000"/>
            </a:br>
            <a:r>
              <a:rPr lang="en-US" sz="2000"/>
              <a:t>Kassala, </a:t>
            </a:r>
            <a:br>
              <a:rPr lang="en-US" sz="2000"/>
            </a:br>
            <a:r>
              <a:rPr lang="en-US" sz="2000"/>
              <a:t>Sudan.</a:t>
            </a:r>
          </a:p>
        </p:txBody>
      </p:sp>
      <p:sp>
        <p:nvSpPr>
          <p:cNvPr id="4" name="Google Shape;243;g259085a5d11_0_9">
            <a:extLst>
              <a:ext uri="{FF2B5EF4-FFF2-40B4-BE49-F238E27FC236}">
                <a16:creationId xmlns:a16="http://schemas.microsoft.com/office/drawing/2014/main" id="{5EFC964A-D370-4EA2-3E29-07F8FD12D829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35DE6-AF36-1FF7-BCDF-B6ABDEAFFA4D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63688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around a swing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72" r="4192" b="-82"/>
          <a:stretch/>
        </p:blipFill>
        <p:spPr>
          <a:xfrm>
            <a:off x="2303998" y="-1259"/>
            <a:ext cx="9892509" cy="6869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-54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</a:t>
            </a:r>
            <a:r>
              <a:rPr lang="en-US" sz="800" err="1">
                <a:solidFill>
                  <a:schemeClr val="bg1">
                    <a:lumMod val="85000"/>
                  </a:schemeClr>
                </a:solidFill>
              </a:rPr>
              <a:t>Elfatih</a:t>
            </a:r>
            <a:endParaRPr lang="en-US" err="1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 descr="A purple sign with white text&#10;&#10;Description automatically generated">
            <a:extLst>
              <a:ext uri="{FF2B5EF4-FFF2-40B4-BE49-F238E27FC236}">
                <a16:creationId xmlns:a16="http://schemas.microsoft.com/office/drawing/2014/main" id="{ADA536CA-AF52-ECE1-3A05-8A62F3BCC7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67" t="39498" r="35011" b="7837"/>
          <a:stretch/>
        </p:blipFill>
        <p:spPr>
          <a:xfrm>
            <a:off x="1128179" y="2848211"/>
            <a:ext cx="2183331" cy="2432214"/>
          </a:xfrm>
          <a:prstGeom prst="rect">
            <a:avLst/>
          </a:prstGeom>
        </p:spPr>
      </p:pic>
      <p:pic>
        <p:nvPicPr>
          <p:cNvPr id="6" name="Picture 5" descr="A pink sign with white text&#10;&#10;Description automatically generated">
            <a:extLst>
              <a:ext uri="{FF2B5EF4-FFF2-40B4-BE49-F238E27FC236}">
                <a16:creationId xmlns:a16="http://schemas.microsoft.com/office/drawing/2014/main" id="{226AFAC2-772E-F302-04F0-239A3170AA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66" t="-414" r="53650" b="46647"/>
          <a:stretch/>
        </p:blipFill>
        <p:spPr>
          <a:xfrm>
            <a:off x="-140574" y="2525179"/>
            <a:ext cx="2154832" cy="2555079"/>
          </a:xfrm>
          <a:prstGeom prst="rect">
            <a:avLst/>
          </a:prstGeom>
        </p:spPr>
      </p:pic>
      <p:sp>
        <p:nvSpPr>
          <p:cNvPr id="3" name="Google Shape;243;g259085a5d11_0_9">
            <a:extLst>
              <a:ext uri="{FF2B5EF4-FFF2-40B4-BE49-F238E27FC236}">
                <a16:creationId xmlns:a16="http://schemas.microsoft.com/office/drawing/2014/main" id="{C227E15B-018F-493E-296D-B1F86D3C4F84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3F19E3-AEA2-4F9D-AB49-28184891EA16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3" name="Google Shape;241;g259085a5d11_0_9">
            <a:extLst>
              <a:ext uri="{FF2B5EF4-FFF2-40B4-BE49-F238E27FC236}">
                <a16:creationId xmlns:a16="http://schemas.microsoft.com/office/drawing/2014/main" id="{38CB7D6B-138A-A0B1-020E-0BD5B6AEF0D8}"/>
              </a:ext>
            </a:extLst>
          </p:cNvPr>
          <p:cNvSpPr/>
          <p:nvPr/>
        </p:nvSpPr>
        <p:spPr>
          <a:xfrm>
            <a:off x="254106" y="1543753"/>
            <a:ext cx="2414743" cy="969216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0;p1">
            <a:extLst>
              <a:ext uri="{FF2B5EF4-FFF2-40B4-BE49-F238E27FC236}">
                <a16:creationId xmlns:a16="http://schemas.microsoft.com/office/drawing/2014/main" id="{22DFF559-50ED-D9FB-5874-314F9F7F2598}"/>
              </a:ext>
            </a:extLst>
          </p:cNvPr>
          <p:cNvSpPr txBox="1"/>
          <p:nvPr/>
        </p:nvSpPr>
        <p:spPr>
          <a:xfrm>
            <a:off x="286095" y="1547220"/>
            <a:ext cx="2437043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400" b="1" dirty="0">
                <a:latin typeface="Arial Black"/>
              </a:rPr>
              <a:t>PLAY</a:t>
            </a:r>
            <a:endParaRPr lang="en-US" sz="540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2659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holding a large parachute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5" t="-18" r="14198" b="-75"/>
          <a:stretch/>
        </p:blipFill>
        <p:spPr>
          <a:xfrm>
            <a:off x="3307773" y="-1259"/>
            <a:ext cx="8888191" cy="6870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162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UNICEF/Flynn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FD6666-E9DF-8B14-0004-0B4C83E1817F}"/>
              </a:ext>
            </a:extLst>
          </p:cNvPr>
          <p:cNvSpPr txBox="1"/>
          <p:nvPr/>
        </p:nvSpPr>
        <p:spPr>
          <a:xfrm>
            <a:off x="259222" y="2153786"/>
            <a:ext cx="282899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>
                <a:solidFill>
                  <a:schemeClr val="tx1"/>
                </a:solidFill>
              </a:rPr>
              <a:t>Children engage in sensory play at a UNICEF Rights </a:t>
            </a:r>
            <a:br>
              <a:rPr lang="en-US" sz="2100"/>
            </a:br>
            <a:r>
              <a:rPr lang="en-US" sz="2100">
                <a:solidFill>
                  <a:schemeClr val="tx1"/>
                </a:solidFill>
              </a:rPr>
              <a:t>Respecting primary </a:t>
            </a:r>
            <a:br>
              <a:rPr lang="en-US" sz="2100"/>
            </a:br>
            <a:r>
              <a:rPr lang="en-US" sz="2100">
                <a:solidFill>
                  <a:schemeClr val="tx1"/>
                </a:solidFill>
              </a:rPr>
              <a:t>school in Stratford, </a:t>
            </a:r>
            <a:br>
              <a:rPr lang="en-US" sz="2100"/>
            </a:br>
            <a:r>
              <a:rPr lang="en-US" sz="2100">
                <a:solidFill>
                  <a:schemeClr val="tx1"/>
                </a:solidFill>
              </a:rPr>
              <a:t>UK.</a:t>
            </a:r>
          </a:p>
        </p:txBody>
      </p:sp>
      <p:sp>
        <p:nvSpPr>
          <p:cNvPr id="4" name="Google Shape;243;g259085a5d11_0_9">
            <a:extLst>
              <a:ext uri="{FF2B5EF4-FFF2-40B4-BE49-F238E27FC236}">
                <a16:creationId xmlns:a16="http://schemas.microsoft.com/office/drawing/2014/main" id="{957C0249-8464-A2B1-77CF-3B80853EC8CC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22BAB-99F0-9B80-4A50-755D83E3CCD7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348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holding a large parachute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05" t="-18" r="14198" b="-75"/>
          <a:stretch/>
        </p:blipFill>
        <p:spPr>
          <a:xfrm>
            <a:off x="3307773" y="-1259"/>
            <a:ext cx="8888191" cy="6870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162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UNICEF/Flynn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 descr="A sign with a person on a wheelchair&#10;&#10;Description automatically generated">
            <a:extLst>
              <a:ext uri="{FF2B5EF4-FFF2-40B4-BE49-F238E27FC236}">
                <a16:creationId xmlns:a16="http://schemas.microsoft.com/office/drawing/2014/main" id="{55262483-0958-ECB3-D52B-70C10F5D9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71" t="1080" r="35980" b="49503"/>
          <a:stretch/>
        </p:blipFill>
        <p:spPr>
          <a:xfrm>
            <a:off x="1716216" y="2693109"/>
            <a:ext cx="1868832" cy="2205106"/>
          </a:xfrm>
          <a:prstGeom prst="rect">
            <a:avLst/>
          </a:prstGeom>
        </p:spPr>
      </p:pic>
      <p:pic>
        <p:nvPicPr>
          <p:cNvPr id="6" name="Picture 5" descr="A black background with orange and white text&#10;&#10;Description automatically generated">
            <a:extLst>
              <a:ext uri="{FF2B5EF4-FFF2-40B4-BE49-F238E27FC236}">
                <a16:creationId xmlns:a16="http://schemas.microsoft.com/office/drawing/2014/main" id="{1AD7CE2D-5DB6-1E32-4492-B3B2F4213F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445" t="38937" r="1344" b="8163"/>
          <a:stretch/>
        </p:blipFill>
        <p:spPr>
          <a:xfrm>
            <a:off x="293473" y="2610739"/>
            <a:ext cx="1831839" cy="2343984"/>
          </a:xfrm>
          <a:prstGeom prst="rect">
            <a:avLst/>
          </a:prstGeom>
        </p:spPr>
      </p:pic>
      <p:sp>
        <p:nvSpPr>
          <p:cNvPr id="3" name="Google Shape;243;g259085a5d11_0_9">
            <a:extLst>
              <a:ext uri="{FF2B5EF4-FFF2-40B4-BE49-F238E27FC236}">
                <a16:creationId xmlns:a16="http://schemas.microsoft.com/office/drawing/2014/main" id="{639E189E-E504-2F1A-2BFC-941A0EB65EB1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510C7A-048E-44D4-A5F9-1C37B89E3737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3" name="Google Shape;241;g259085a5d11_0_9">
            <a:extLst>
              <a:ext uri="{FF2B5EF4-FFF2-40B4-BE49-F238E27FC236}">
                <a16:creationId xmlns:a16="http://schemas.microsoft.com/office/drawing/2014/main" id="{8F03BBCE-A4ED-D9D3-556B-7E40B9737247}"/>
              </a:ext>
            </a:extLst>
          </p:cNvPr>
          <p:cNvSpPr/>
          <p:nvPr/>
        </p:nvSpPr>
        <p:spPr>
          <a:xfrm>
            <a:off x="244399" y="1538900"/>
            <a:ext cx="3438833" cy="804197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0;p1">
            <a:extLst>
              <a:ext uri="{FF2B5EF4-FFF2-40B4-BE49-F238E27FC236}">
                <a16:creationId xmlns:a16="http://schemas.microsoft.com/office/drawing/2014/main" id="{C30C6927-048B-6427-8B70-38C59FD16F0B}"/>
              </a:ext>
            </a:extLst>
          </p:cNvPr>
          <p:cNvSpPr txBox="1"/>
          <p:nvPr/>
        </p:nvSpPr>
        <p:spPr>
          <a:xfrm>
            <a:off x="252121" y="1542367"/>
            <a:ext cx="3320380" cy="81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INCLUSION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03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women in aprons and bonnets making dough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69" t="-18" r="11208" b="9"/>
          <a:stretch/>
        </p:blipFill>
        <p:spPr>
          <a:xfrm>
            <a:off x="2989417" y="-1259"/>
            <a:ext cx="9207627" cy="6869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162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UNICEF/Dejongh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FD6666-E9DF-8B14-0004-0B4C83E1817F}"/>
              </a:ext>
            </a:extLst>
          </p:cNvPr>
          <p:cNvSpPr txBox="1"/>
          <p:nvPr/>
        </p:nvSpPr>
        <p:spPr>
          <a:xfrm>
            <a:off x="259222" y="2063774"/>
            <a:ext cx="2470935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Jade and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Isabella, who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are both deaf, cook at the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Stella Maris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primary school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in Belize.</a:t>
            </a:r>
          </a:p>
        </p:txBody>
      </p:sp>
      <p:sp>
        <p:nvSpPr>
          <p:cNvPr id="4" name="Google Shape;243;g259085a5d11_0_9">
            <a:extLst>
              <a:ext uri="{FF2B5EF4-FFF2-40B4-BE49-F238E27FC236}">
                <a16:creationId xmlns:a16="http://schemas.microsoft.com/office/drawing/2014/main" id="{43921C31-8701-87A6-1184-F40EBC3B979A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19CAA-BE82-6145-D752-AFA56807195A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8636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women in aprons and bonnets making dough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69" t="-18" r="11208" b="9"/>
          <a:stretch/>
        </p:blipFill>
        <p:spPr>
          <a:xfrm>
            <a:off x="2989417" y="-1259"/>
            <a:ext cx="9207627" cy="6869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162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UNICEF/Dejongh</a:t>
            </a:r>
          </a:p>
        </p:txBody>
      </p:sp>
      <p:pic>
        <p:nvPicPr>
          <p:cNvPr id="4" name="Picture 3" descr="A green sign with white text on it&#10;&#10;Description automatically generated">
            <a:extLst>
              <a:ext uri="{FF2B5EF4-FFF2-40B4-BE49-F238E27FC236}">
                <a16:creationId xmlns:a16="http://schemas.microsoft.com/office/drawing/2014/main" id="{DB9520A5-ADB0-BC1F-2948-365033C5B6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" t="-775" r="70727" b="46226"/>
          <a:stretch/>
        </p:blipFill>
        <p:spPr>
          <a:xfrm>
            <a:off x="1592301" y="3479458"/>
            <a:ext cx="2052644" cy="2310321"/>
          </a:xfrm>
          <a:prstGeom prst="rect">
            <a:avLst/>
          </a:prstGeom>
        </p:spPr>
      </p:pic>
      <p:pic>
        <p:nvPicPr>
          <p:cNvPr id="9" name="Picture 8" descr="A pink sign with white text and a person with a check mark&#10;&#10;Description automatically generated">
            <a:extLst>
              <a:ext uri="{FF2B5EF4-FFF2-40B4-BE49-F238E27FC236}">
                <a16:creationId xmlns:a16="http://schemas.microsoft.com/office/drawing/2014/main" id="{336BEF68-9012-E618-E8BD-4F680216F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91" t="3285" r="18875" b="48302"/>
          <a:stretch/>
        </p:blipFill>
        <p:spPr>
          <a:xfrm>
            <a:off x="110223" y="3760784"/>
            <a:ext cx="2070222" cy="2162666"/>
          </a:xfrm>
          <a:prstGeom prst="rect">
            <a:avLst/>
          </a:prstGeom>
        </p:spPr>
      </p:pic>
      <p:sp>
        <p:nvSpPr>
          <p:cNvPr id="3" name="Google Shape;243;g259085a5d11_0_9">
            <a:extLst>
              <a:ext uri="{FF2B5EF4-FFF2-40B4-BE49-F238E27FC236}">
                <a16:creationId xmlns:a16="http://schemas.microsoft.com/office/drawing/2014/main" id="{AF43B76B-941B-89D5-86CA-67F9BB989F90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3F9D15-8B62-ABC3-B1F1-D1DBA17A6BAE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6" name="Google Shape;241;g259085a5d11_0_9">
            <a:extLst>
              <a:ext uri="{FF2B5EF4-FFF2-40B4-BE49-F238E27FC236}">
                <a16:creationId xmlns:a16="http://schemas.microsoft.com/office/drawing/2014/main" id="{8CDCFA87-46A2-2157-74F3-76F26F916A59}"/>
              </a:ext>
            </a:extLst>
          </p:cNvPr>
          <p:cNvSpPr/>
          <p:nvPr/>
        </p:nvSpPr>
        <p:spPr>
          <a:xfrm>
            <a:off x="249253" y="1543753"/>
            <a:ext cx="2016756" cy="789637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41;g259085a5d11_0_9">
            <a:extLst>
              <a:ext uri="{FF2B5EF4-FFF2-40B4-BE49-F238E27FC236}">
                <a16:creationId xmlns:a16="http://schemas.microsoft.com/office/drawing/2014/main" id="{06D94935-1FB6-53EA-6ACD-FA6200218A5C}"/>
              </a:ext>
            </a:extLst>
          </p:cNvPr>
          <p:cNvSpPr/>
          <p:nvPr/>
        </p:nvSpPr>
        <p:spPr>
          <a:xfrm>
            <a:off x="244398" y="2150441"/>
            <a:ext cx="3341763" cy="794490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41;g259085a5d11_0_9">
            <a:extLst>
              <a:ext uri="{FF2B5EF4-FFF2-40B4-BE49-F238E27FC236}">
                <a16:creationId xmlns:a16="http://schemas.microsoft.com/office/drawing/2014/main" id="{670E8CA9-EBB7-B87A-10BC-5256FCC558E5}"/>
              </a:ext>
            </a:extLst>
          </p:cNvPr>
          <p:cNvSpPr/>
          <p:nvPr/>
        </p:nvSpPr>
        <p:spPr>
          <a:xfrm>
            <a:off x="244399" y="2737715"/>
            <a:ext cx="5914119" cy="794490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40;p1">
            <a:extLst>
              <a:ext uri="{FF2B5EF4-FFF2-40B4-BE49-F238E27FC236}">
                <a16:creationId xmlns:a16="http://schemas.microsoft.com/office/drawing/2014/main" id="{1F4BA94D-D4B5-0680-1EA0-3BBFB4B1E643}"/>
              </a:ext>
            </a:extLst>
          </p:cNvPr>
          <p:cNvSpPr txBox="1"/>
          <p:nvPr/>
        </p:nvSpPr>
        <p:spPr>
          <a:xfrm>
            <a:off x="271535" y="1547220"/>
            <a:ext cx="6149972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FOOD,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CLOTHING,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SAFE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47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ild holding a metal object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" t="9705" r="18235" b="3311"/>
          <a:stretch/>
        </p:blipFill>
        <p:spPr>
          <a:xfrm>
            <a:off x="2476501" y="714"/>
            <a:ext cx="9717465" cy="6878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162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UNICEF/Dejongh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FD6666-E9DF-8B14-0004-0B4C83E1817F}"/>
              </a:ext>
            </a:extLst>
          </p:cNvPr>
          <p:cNvSpPr txBox="1"/>
          <p:nvPr/>
        </p:nvSpPr>
        <p:spPr>
          <a:xfrm>
            <a:off x="259222" y="2249622"/>
            <a:ext cx="199115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Oneida,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five, gathers 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water in her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village in Belize.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Google Shape;243;g259085a5d11_0_9">
            <a:extLst>
              <a:ext uri="{FF2B5EF4-FFF2-40B4-BE49-F238E27FC236}">
                <a16:creationId xmlns:a16="http://schemas.microsoft.com/office/drawing/2014/main" id="{5A236261-DC9A-C34A-41CA-BD38B71E9349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91EFF-4AAE-8D67-B38F-E9FAC3AAC82F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41962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hild holding a metal object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" t="9705" r="18235" b="3311"/>
          <a:stretch/>
        </p:blipFill>
        <p:spPr>
          <a:xfrm>
            <a:off x="2476501" y="714"/>
            <a:ext cx="9717465" cy="6878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162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UNICEF/Dejongh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Picture 10" descr="A pink sign with white text and a person with a check mark&#10;&#10;Description automatically generated">
            <a:extLst>
              <a:ext uri="{FF2B5EF4-FFF2-40B4-BE49-F238E27FC236}">
                <a16:creationId xmlns:a16="http://schemas.microsoft.com/office/drawing/2014/main" id="{84F94671-8C25-EF23-97CA-9F3D0FC6D6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91" t="3285" r="18875" b="48302"/>
          <a:stretch/>
        </p:blipFill>
        <p:spPr>
          <a:xfrm>
            <a:off x="173548" y="2583283"/>
            <a:ext cx="2303055" cy="2374332"/>
          </a:xfrm>
          <a:prstGeom prst="rect">
            <a:avLst/>
          </a:prstGeom>
        </p:spPr>
      </p:pic>
      <p:sp>
        <p:nvSpPr>
          <p:cNvPr id="3" name="Google Shape;243;g259085a5d11_0_9">
            <a:extLst>
              <a:ext uri="{FF2B5EF4-FFF2-40B4-BE49-F238E27FC236}">
                <a16:creationId xmlns:a16="http://schemas.microsoft.com/office/drawing/2014/main" id="{E502D18B-C66B-2DD8-4260-6B20988A9559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C2FBA-5C27-9431-EC14-1CADE0B5B58E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6" name="Google Shape;241;g259085a5d11_0_9">
            <a:extLst>
              <a:ext uri="{FF2B5EF4-FFF2-40B4-BE49-F238E27FC236}">
                <a16:creationId xmlns:a16="http://schemas.microsoft.com/office/drawing/2014/main" id="{D1981ED7-A56D-FB85-1E42-578B39B99980}"/>
              </a:ext>
            </a:extLst>
          </p:cNvPr>
          <p:cNvSpPr/>
          <p:nvPr/>
        </p:nvSpPr>
        <p:spPr>
          <a:xfrm>
            <a:off x="254106" y="1543753"/>
            <a:ext cx="2812732" cy="935241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40;p1">
            <a:extLst>
              <a:ext uri="{FF2B5EF4-FFF2-40B4-BE49-F238E27FC236}">
                <a16:creationId xmlns:a16="http://schemas.microsoft.com/office/drawing/2014/main" id="{779AD623-7F33-1D50-5CB5-F84AB320F1D4}"/>
              </a:ext>
            </a:extLst>
          </p:cNvPr>
          <p:cNvSpPr txBox="1"/>
          <p:nvPr/>
        </p:nvSpPr>
        <p:spPr>
          <a:xfrm>
            <a:off x="256975" y="1547220"/>
            <a:ext cx="2801055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 dirty="0">
                <a:latin typeface="Arial Black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619037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59085a5d11_0_9" descr="A group of cartoon monsters reading a book&#10;&#10;Description automatically generated"/>
          <p:cNvPicPr preferRelativeResize="0"/>
          <p:nvPr/>
        </p:nvPicPr>
        <p:blipFill rotWithShape="1">
          <a:blip r:embed="rId3"/>
          <a:srcRect l="10841" t="-19" r="10886" b="708"/>
          <a:stretch/>
        </p:blipFill>
        <p:spPr>
          <a:xfrm>
            <a:off x="2097949" y="1305"/>
            <a:ext cx="10090231" cy="68604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41;g259085a5d11_0_9">
            <a:extLst>
              <a:ext uri="{FF2B5EF4-FFF2-40B4-BE49-F238E27FC236}">
                <a16:creationId xmlns:a16="http://schemas.microsoft.com/office/drawing/2014/main" id="{32DE9EC3-B86A-4599-3E3D-3191EE885CBE}"/>
              </a:ext>
            </a:extLst>
          </p:cNvPr>
          <p:cNvSpPr/>
          <p:nvPr/>
        </p:nvSpPr>
        <p:spPr>
          <a:xfrm>
            <a:off x="215279" y="1490365"/>
            <a:ext cx="3574730" cy="77022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43;g259085a5d11_0_9">
            <a:extLst>
              <a:ext uri="{FF2B5EF4-FFF2-40B4-BE49-F238E27FC236}">
                <a16:creationId xmlns:a16="http://schemas.microsoft.com/office/drawing/2014/main" id="{B28C8500-D508-B4FA-2D2E-29D0151A0343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40;p1">
            <a:extLst>
              <a:ext uri="{FF2B5EF4-FFF2-40B4-BE49-F238E27FC236}">
                <a16:creationId xmlns:a16="http://schemas.microsoft.com/office/drawing/2014/main" id="{E2481D09-ADCD-0E2E-8F64-E19B64D98E6C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3</a:t>
            </a:r>
            <a:endParaRPr lang="en-GB" sz="46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17" name="Google Shape;241;g259085a5d11_0_9">
            <a:extLst>
              <a:ext uri="{FF2B5EF4-FFF2-40B4-BE49-F238E27FC236}">
                <a16:creationId xmlns:a16="http://schemas.microsoft.com/office/drawing/2014/main" id="{8928E4B7-7E34-1A87-6143-41C110F4F2EA}"/>
              </a:ext>
            </a:extLst>
          </p:cNvPr>
          <p:cNvSpPr/>
          <p:nvPr/>
        </p:nvSpPr>
        <p:spPr>
          <a:xfrm>
            <a:off x="219694" y="2109490"/>
            <a:ext cx="3198450" cy="801972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41;g259085a5d11_0_9">
            <a:extLst>
              <a:ext uri="{FF2B5EF4-FFF2-40B4-BE49-F238E27FC236}">
                <a16:creationId xmlns:a16="http://schemas.microsoft.com/office/drawing/2014/main" id="{3F39D7CB-B108-F127-DC48-6CEAEE6BA0C0}"/>
              </a:ext>
            </a:extLst>
          </p:cNvPr>
          <p:cNvSpPr/>
          <p:nvPr/>
        </p:nvSpPr>
        <p:spPr>
          <a:xfrm>
            <a:off x="220131" y="2718032"/>
            <a:ext cx="3105625" cy="765370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0;p1">
            <a:extLst>
              <a:ext uri="{FF2B5EF4-FFF2-40B4-BE49-F238E27FC236}">
                <a16:creationId xmlns:a16="http://schemas.microsoft.com/office/drawing/2014/main" id="{393A65D2-38AC-5074-E114-727046084A26}"/>
              </a:ext>
            </a:extLst>
          </p:cNvPr>
          <p:cNvSpPr txBox="1"/>
          <p:nvPr/>
        </p:nvSpPr>
        <p:spPr>
          <a:xfrm>
            <a:off x="256975" y="1493831"/>
            <a:ext cx="3698953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EXPLORING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SOME KEY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6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64;g255a6870158_0_102">
            <a:extLst>
              <a:ext uri="{FF2B5EF4-FFF2-40B4-BE49-F238E27FC236}">
                <a16:creationId xmlns:a16="http://schemas.microsoft.com/office/drawing/2014/main" id="{05F4D124-293B-CEDC-D17D-771066EF87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041" r="-44" b="15159"/>
          <a:stretch/>
        </p:blipFill>
        <p:spPr>
          <a:xfrm>
            <a:off x="0" y="0"/>
            <a:ext cx="12197338" cy="68705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166184-36C1-326A-65D3-D31752440E9C}"/>
              </a:ext>
            </a:extLst>
          </p:cNvPr>
          <p:cNvSpPr/>
          <p:nvPr/>
        </p:nvSpPr>
        <p:spPr>
          <a:xfrm>
            <a:off x="2545" y="2364842"/>
            <a:ext cx="12202778" cy="1790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42;p1"/>
          <p:cNvSpPr txBox="1"/>
          <p:nvPr/>
        </p:nvSpPr>
        <p:spPr>
          <a:xfrm>
            <a:off x="3882595" y="2641723"/>
            <a:ext cx="8035746" cy="1427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200" b="1" dirty="0">
                <a:solidFill>
                  <a:srgbClr val="00B0F0"/>
                </a:solidFill>
                <a:ea typeface="Roboto"/>
                <a:sym typeface="Roboto"/>
              </a:rPr>
              <a:t>Come on </a:t>
            </a:r>
            <a:r>
              <a:rPr lang="en-GB" sz="3200" b="1" i="0" u="none" strike="noStrike" cap="none" dirty="0">
                <a:solidFill>
                  <a:srgbClr val="00B0F0"/>
                </a:solidFill>
                <a:ea typeface="Roboto"/>
                <a:sym typeface="Roboto"/>
              </a:rPr>
              <a:t>a </a:t>
            </a:r>
            <a:r>
              <a:rPr lang="en-GB" sz="3200" b="1" dirty="0">
                <a:solidFill>
                  <a:srgbClr val="00B0F0"/>
                </a:solidFill>
                <a:ea typeface="Roboto"/>
                <a:sym typeface="Roboto"/>
              </a:rPr>
              <a:t>journey with me</a:t>
            </a:r>
            <a:r>
              <a:rPr lang="en-GB" sz="3200" b="1" i="0" u="none" strike="noStrike" cap="none" dirty="0">
                <a:solidFill>
                  <a:srgbClr val="00B0F0"/>
                </a:solidFill>
                <a:ea typeface="Roboto"/>
                <a:sym typeface="Roboto"/>
              </a:rPr>
              <a:t>, </a:t>
            </a:r>
            <a:r>
              <a:rPr lang="en-GB" sz="3200" b="1" dirty="0">
                <a:solidFill>
                  <a:srgbClr val="00B0F0"/>
                </a:solidFill>
                <a:ea typeface="Roboto"/>
                <a:sym typeface="Roboto"/>
              </a:rPr>
              <a:t>learn </a:t>
            </a:r>
            <a:br>
              <a:rPr lang="en-GB" sz="3200" b="1" dirty="0">
                <a:solidFill>
                  <a:srgbClr val="00B0F0"/>
                </a:solidFill>
                <a:ea typeface="Roboto"/>
                <a:sym typeface="Roboto"/>
              </a:rPr>
            </a:br>
            <a:r>
              <a:rPr lang="en-GB" sz="3200" b="1" dirty="0">
                <a:solidFill>
                  <a:srgbClr val="00B0F0"/>
                </a:solidFill>
                <a:ea typeface="Roboto"/>
                <a:sym typeface="Roboto"/>
              </a:rPr>
              <a:t>about children’s rights </a:t>
            </a:r>
            <a:r>
              <a:rPr lang="en-GB" sz="3200" b="1" i="0" u="none" strike="noStrike" cap="none" dirty="0">
                <a:solidFill>
                  <a:srgbClr val="00B0F0"/>
                </a:solidFill>
                <a:ea typeface="Roboto"/>
                <a:sym typeface="Roboto"/>
              </a:rPr>
              <a:t>and </a:t>
            </a:r>
            <a:r>
              <a:rPr lang="en-GB" sz="3200" b="1" dirty="0">
                <a:solidFill>
                  <a:srgbClr val="00B0F0"/>
                </a:solidFill>
                <a:ea typeface="Roboto"/>
                <a:sym typeface="Roboto"/>
              </a:rPr>
              <a:t>the CRC!</a:t>
            </a:r>
            <a:endParaRPr lang="en-US" sz="3200" b="1">
              <a:solidFill>
                <a:srgbClr val="00B0F0"/>
              </a:solidFill>
            </a:endParaRPr>
          </a:p>
        </p:txBody>
      </p:sp>
      <p:sp>
        <p:nvSpPr>
          <p:cNvPr id="7" name="Google Shape;71;g255a6870158_0_102">
            <a:extLst>
              <a:ext uri="{FF2B5EF4-FFF2-40B4-BE49-F238E27FC236}">
                <a16:creationId xmlns:a16="http://schemas.microsoft.com/office/drawing/2014/main" id="{B9C4FBD8-681C-EFC2-75C2-BC413A9089AB}"/>
              </a:ext>
            </a:extLst>
          </p:cNvPr>
          <p:cNvSpPr txBox="1"/>
          <p:nvPr/>
        </p:nvSpPr>
        <p:spPr>
          <a:xfrm rot="16200000">
            <a:off x="11349275" y="5977224"/>
            <a:ext cx="1241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P&amp;</a:t>
            </a:r>
            <a:r>
              <a:rPr lang="en-GB" sz="900" dirty="0" err="1">
                <a:solidFill>
                  <a:schemeClr val="lt1"/>
                </a:solidFill>
              </a:rPr>
              <a:t>Co</a:t>
            </a:r>
            <a:r>
              <a:rPr lang="en-GB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Ltd./SC </a:t>
            </a:r>
            <a:r>
              <a:rPr lang="en-GB" sz="900" dirty="0">
                <a:solidFill>
                  <a:schemeClr val="lt1"/>
                </a:solidFill>
              </a:rPr>
              <a:t>2024</a:t>
            </a:r>
            <a:endParaRPr lang="en-US"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" name="Picture 2" descr="A bear wearing a blue coat and holding a suitcase&#10;&#10;Description automatically generated">
            <a:extLst>
              <a:ext uri="{FF2B5EF4-FFF2-40B4-BE49-F238E27FC236}">
                <a16:creationId xmlns:a16="http://schemas.microsoft.com/office/drawing/2014/main" id="{9D958AB4-B519-AA2C-04C9-F9E44992D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7" y="318499"/>
            <a:ext cx="3854214" cy="63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44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43;g259085a5d11_0_9">
            <a:extLst>
              <a:ext uri="{FF2B5EF4-FFF2-40B4-BE49-F238E27FC236}">
                <a16:creationId xmlns:a16="http://schemas.microsoft.com/office/drawing/2014/main" id="{DDD48661-9DA8-0635-DCB5-3FB32082E54D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18B5D-E4E2-5296-E093-66092A3B709C}"/>
              </a:ext>
            </a:extLst>
          </p:cNvPr>
          <p:cNvSpPr txBox="1"/>
          <p:nvPr/>
        </p:nvSpPr>
        <p:spPr>
          <a:xfrm>
            <a:off x="262082" y="412172"/>
            <a:ext cx="348210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KEY ARTICLES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2" name="Picture 1" descr="A group of colorful square signs with white text&#10;&#10;Description automatically generated">
            <a:extLst>
              <a:ext uri="{FF2B5EF4-FFF2-40B4-BE49-F238E27FC236}">
                <a16:creationId xmlns:a16="http://schemas.microsoft.com/office/drawing/2014/main" id="{B3AB9862-730C-C9BE-48B9-8984F045C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144" y="81186"/>
            <a:ext cx="7347359" cy="6450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DF4A35-E548-A73F-DA43-A9ADBFAB1A24}"/>
              </a:ext>
            </a:extLst>
          </p:cNvPr>
          <p:cNvSpPr txBox="1"/>
          <p:nvPr/>
        </p:nvSpPr>
        <p:spPr>
          <a:xfrm>
            <a:off x="258973" y="1814946"/>
            <a:ext cx="3116209" cy="40421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GB" sz="2400" b="1" dirty="0">
                <a:cs typeface="Calibri"/>
              </a:rPr>
              <a:t>What does this right mean to you?</a:t>
            </a:r>
            <a:r>
              <a:rPr lang="en-US" sz="2400" b="1" dirty="0">
                <a:cs typeface="Calibri"/>
              </a:rPr>
              <a:t> </a:t>
            </a:r>
            <a:endParaRPr lang="en-US" sz="2400" b="1" dirty="0"/>
          </a:p>
          <a:p>
            <a:pPr>
              <a:spcAft>
                <a:spcPts val="1000"/>
              </a:spcAft>
            </a:pPr>
            <a:r>
              <a:rPr lang="en-GB" sz="2400" b="1" dirty="0">
                <a:cs typeface="Calibri"/>
              </a:rPr>
              <a:t>Why is it important for every child around the world to enjoy this right?</a:t>
            </a:r>
            <a:r>
              <a:rPr lang="en-US" sz="2400" b="1" dirty="0">
                <a:cs typeface="Calibri"/>
              </a:rPr>
              <a:t> </a:t>
            </a:r>
          </a:p>
          <a:p>
            <a:pPr>
              <a:spcAft>
                <a:spcPts val="1000"/>
              </a:spcAft>
            </a:pPr>
            <a:r>
              <a:rPr lang="en-GB" sz="2400" b="1" dirty="0">
                <a:cs typeface="Calibri"/>
              </a:rPr>
              <a:t>What could a world where every child can fulfil this right look like?</a:t>
            </a:r>
            <a:r>
              <a:rPr lang="en-US" sz="2400" b="1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06114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59085a5d11_0_9" descr="A cartoon character reading a book&#10;&#10;Description automatically generated"/>
          <p:cNvPicPr preferRelativeResize="0"/>
          <p:nvPr/>
        </p:nvPicPr>
        <p:blipFill rotWithShape="1">
          <a:blip r:embed="rId3"/>
          <a:srcRect l="19247" t="286" r="16853" b="-429"/>
          <a:stretch/>
        </p:blipFill>
        <p:spPr>
          <a:xfrm>
            <a:off x="3523171" y="1305"/>
            <a:ext cx="8669745" cy="68957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035AD4-9A2C-6983-EB66-0A52A5ED155D}"/>
              </a:ext>
            </a:extLst>
          </p:cNvPr>
          <p:cNvSpPr txBox="1"/>
          <p:nvPr/>
        </p:nvSpPr>
        <p:spPr>
          <a:xfrm>
            <a:off x="222956" y="3553178"/>
            <a:ext cx="313831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ea typeface="Calibri"/>
                <a:cs typeface="Calibri"/>
              </a:rPr>
              <a:t>What new thing have you learned about children’s rights that you didn’t know before?</a:t>
            </a:r>
            <a:endParaRPr lang="en-US" sz="2800" b="1"/>
          </a:p>
        </p:txBody>
      </p:sp>
      <p:sp>
        <p:nvSpPr>
          <p:cNvPr id="8" name="Google Shape;241;g259085a5d11_0_9">
            <a:extLst>
              <a:ext uri="{FF2B5EF4-FFF2-40B4-BE49-F238E27FC236}">
                <a16:creationId xmlns:a16="http://schemas.microsoft.com/office/drawing/2014/main" id="{E95D490F-E5B1-6201-B0E5-7FA99F32A5E1}"/>
              </a:ext>
            </a:extLst>
          </p:cNvPr>
          <p:cNvSpPr/>
          <p:nvPr/>
        </p:nvSpPr>
        <p:spPr>
          <a:xfrm>
            <a:off x="220132" y="1490365"/>
            <a:ext cx="2084706" cy="77022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43;g259085a5d11_0_9">
            <a:extLst>
              <a:ext uri="{FF2B5EF4-FFF2-40B4-BE49-F238E27FC236}">
                <a16:creationId xmlns:a16="http://schemas.microsoft.com/office/drawing/2014/main" id="{10290F2F-50EE-F5EE-9A7E-51FD635702A6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40;p1">
            <a:extLst>
              <a:ext uri="{FF2B5EF4-FFF2-40B4-BE49-F238E27FC236}">
                <a16:creationId xmlns:a16="http://schemas.microsoft.com/office/drawing/2014/main" id="{82AB58FA-E32E-84E9-A5C6-C2045107E650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4</a:t>
            </a:r>
            <a:endParaRPr lang="en-GB" sz="46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17" name="Google Shape;241;g259085a5d11_0_9">
            <a:extLst>
              <a:ext uri="{FF2B5EF4-FFF2-40B4-BE49-F238E27FC236}">
                <a16:creationId xmlns:a16="http://schemas.microsoft.com/office/drawing/2014/main" id="{8C61C63C-DAD8-A22D-E8E5-A3EC833AB0C9}"/>
              </a:ext>
            </a:extLst>
          </p:cNvPr>
          <p:cNvSpPr/>
          <p:nvPr/>
        </p:nvSpPr>
        <p:spPr>
          <a:xfrm>
            <a:off x="219694" y="2094930"/>
            <a:ext cx="1169686" cy="806825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40;p1">
            <a:extLst>
              <a:ext uri="{FF2B5EF4-FFF2-40B4-BE49-F238E27FC236}">
                <a16:creationId xmlns:a16="http://schemas.microsoft.com/office/drawing/2014/main" id="{D7DBEE1B-9729-31CF-4C8C-6FF9AE57EF57}"/>
              </a:ext>
            </a:extLst>
          </p:cNvPr>
          <p:cNvSpPr txBox="1"/>
          <p:nvPr/>
        </p:nvSpPr>
        <p:spPr>
          <a:xfrm>
            <a:off x="256975" y="1493831"/>
            <a:ext cx="3698953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WRAP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36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6;g2562737a285_0_44">
            <a:extLst>
              <a:ext uri="{FF2B5EF4-FFF2-40B4-BE49-F238E27FC236}">
                <a16:creationId xmlns:a16="http://schemas.microsoft.com/office/drawing/2014/main" id="{E65EEE8A-2629-5233-04FF-D8A77285A1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6752" r="-876" b="-8084"/>
          <a:stretch/>
        </p:blipFill>
        <p:spPr>
          <a:xfrm>
            <a:off x="0" y="529753"/>
            <a:ext cx="10004934" cy="24389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7;g2562737a285_0_44">
            <a:extLst>
              <a:ext uri="{FF2B5EF4-FFF2-40B4-BE49-F238E27FC236}">
                <a16:creationId xmlns:a16="http://schemas.microsoft.com/office/drawing/2014/main" id="{633E56D1-E467-1763-133E-0058E39B162D}"/>
              </a:ext>
            </a:extLst>
          </p:cNvPr>
          <p:cNvSpPr txBox="1"/>
          <p:nvPr/>
        </p:nvSpPr>
        <p:spPr>
          <a:xfrm>
            <a:off x="901337" y="1208461"/>
            <a:ext cx="8082485" cy="932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5400" dirty="0">
                <a:solidFill>
                  <a:schemeClr val="dk1"/>
                </a:solidFill>
                <a:latin typeface="Arial Black"/>
                <a:ea typeface="Roboto Black"/>
                <a:sym typeface="Roboto Black"/>
              </a:rPr>
              <a:t>ADD-ON ACTIVITY 1</a:t>
            </a:r>
            <a:endParaRPr lang="en-US" sz="5400">
              <a:solidFill>
                <a:schemeClr val="dk1"/>
              </a:solidFill>
              <a:latin typeface="Arial Black"/>
            </a:endParaRPr>
          </a:p>
        </p:txBody>
      </p:sp>
      <p:pic>
        <p:nvPicPr>
          <p:cNvPr id="6" name="Google Shape;168;g2562737a285_0_44" descr="A bear wearing a blue coat and holding a hat&#10;&#10;Description automatically generated">
            <a:extLst>
              <a:ext uri="{FF2B5EF4-FFF2-40B4-BE49-F238E27FC236}">
                <a16:creationId xmlns:a16="http://schemas.microsoft.com/office/drawing/2014/main" id="{7EC963D0-DD4D-D2AA-13FC-C5AC7062C359}"/>
              </a:ext>
            </a:extLst>
          </p:cNvPr>
          <p:cNvPicPr preferRelativeResize="0"/>
          <p:nvPr/>
        </p:nvPicPr>
        <p:blipFill rotWithShape="1">
          <a:blip r:embed="rId3"/>
          <a:srcRect l="-2525" t="-1161" r="303" b="-985"/>
          <a:stretch/>
        </p:blipFill>
        <p:spPr>
          <a:xfrm>
            <a:off x="7049181" y="-4834"/>
            <a:ext cx="5138756" cy="68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9;g2562737a285_0_44">
            <a:extLst>
              <a:ext uri="{FF2B5EF4-FFF2-40B4-BE49-F238E27FC236}">
                <a16:creationId xmlns:a16="http://schemas.microsoft.com/office/drawing/2014/main" id="{E2582D71-358D-400B-4A3F-2821D3AB00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891" t="24730" r="25001" b="35478"/>
          <a:stretch/>
        </p:blipFill>
        <p:spPr>
          <a:xfrm>
            <a:off x="0" y="4726860"/>
            <a:ext cx="4725688" cy="21367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70;g2562737a285_0_44">
            <a:extLst>
              <a:ext uri="{FF2B5EF4-FFF2-40B4-BE49-F238E27FC236}">
                <a16:creationId xmlns:a16="http://schemas.microsoft.com/office/drawing/2014/main" id="{9567BBE7-4912-DA54-DC82-38D719267F6D}"/>
              </a:ext>
            </a:extLst>
          </p:cNvPr>
          <p:cNvSpPr txBox="1"/>
          <p:nvPr/>
        </p:nvSpPr>
        <p:spPr>
          <a:xfrm>
            <a:off x="558519" y="2978685"/>
            <a:ext cx="85806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dirty="0">
                <a:solidFill>
                  <a:schemeClr val="bg1"/>
                </a:solidFill>
                <a:ea typeface="Roboto Medium"/>
                <a:sym typeface="Roboto Medium"/>
              </a:rPr>
              <a:t>Create a Paddington-themed ‘my rights’ </a:t>
            </a:r>
            <a:br>
              <a:rPr lang="en-GB" sz="3200" dirty="0">
                <a:ea typeface="Roboto Medium"/>
              </a:rPr>
            </a:br>
            <a:r>
              <a:rPr lang="en-GB" sz="3200" dirty="0">
                <a:solidFill>
                  <a:schemeClr val="bg1"/>
                </a:solidFill>
                <a:ea typeface="Roboto Medium"/>
                <a:sym typeface="Roboto Medium"/>
              </a:rPr>
              <a:t>suitcase to pack over </a:t>
            </a:r>
            <a:r>
              <a:rPr lang="en-GB" sz="3200" b="0" i="0" u="none" strike="noStrike" cap="none" dirty="0">
                <a:solidFill>
                  <a:schemeClr val="bg1"/>
                </a:solidFill>
                <a:ea typeface="Roboto Medium"/>
                <a:sym typeface="Roboto Medium"/>
              </a:rPr>
              <a:t>the </a:t>
            </a:r>
            <a:r>
              <a:rPr lang="en-GB" sz="3200" dirty="0">
                <a:solidFill>
                  <a:schemeClr val="bg1"/>
                </a:solidFill>
                <a:ea typeface="Roboto Medium"/>
                <a:sym typeface="Roboto Medium"/>
              </a:rPr>
              <a:t>course </a:t>
            </a:r>
            <a:br>
              <a:rPr lang="en-GB" sz="3200" dirty="0">
                <a:ea typeface="Roboto Medium"/>
              </a:rPr>
            </a:br>
            <a:r>
              <a:rPr lang="en-GB" sz="3200" dirty="0">
                <a:solidFill>
                  <a:schemeClr val="bg1"/>
                </a:solidFill>
                <a:ea typeface="Roboto Medium"/>
                <a:sym typeface="Roboto Medium"/>
              </a:rPr>
              <a:t>of your </a:t>
            </a:r>
            <a:r>
              <a:rPr lang="en-GB" sz="3200" err="1">
                <a:solidFill>
                  <a:schemeClr val="bg1"/>
                </a:solidFill>
                <a:ea typeface="Roboto Medium"/>
                <a:sym typeface="Roboto Medium"/>
              </a:rPr>
              <a:t>OutRight</a:t>
            </a:r>
            <a:r>
              <a:rPr lang="en-GB" sz="3200" dirty="0">
                <a:solidFill>
                  <a:schemeClr val="bg1"/>
                </a:solidFill>
                <a:ea typeface="Roboto Medium"/>
                <a:sym typeface="Roboto Medium"/>
              </a:rPr>
              <a:t> journey</a:t>
            </a:r>
            <a:endParaRPr lang="en-GB" sz="3200" dirty="0">
              <a:solidFill>
                <a:schemeClr val="bg1"/>
              </a:solidFill>
              <a:ea typeface="Roboto Medium"/>
            </a:endParaRPr>
          </a:p>
        </p:txBody>
      </p:sp>
      <p:pic>
        <p:nvPicPr>
          <p:cNvPr id="9" name="Google Shape;171;g2562737a285_0_44">
            <a:extLst>
              <a:ext uri="{FF2B5EF4-FFF2-40B4-BE49-F238E27FC236}">
                <a16:creationId xmlns:a16="http://schemas.microsoft.com/office/drawing/2014/main" id="{16061F3C-58AC-496A-7A5E-98FC381ACE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16713" t="-3045" r="-11754" b="20063"/>
          <a:stretch/>
        </p:blipFill>
        <p:spPr>
          <a:xfrm>
            <a:off x="3275975" y="5231471"/>
            <a:ext cx="2246344" cy="1632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g2562737a285_0_44">
            <a:extLst>
              <a:ext uri="{FF2B5EF4-FFF2-40B4-BE49-F238E27FC236}">
                <a16:creationId xmlns:a16="http://schemas.microsoft.com/office/drawing/2014/main" id="{0969F7CE-C7DF-9B64-D79E-18FDF2DFF92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799979">
            <a:off x="453600" y="3"/>
            <a:ext cx="1141625" cy="10318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5;g2562737a285_0_44">
            <a:extLst>
              <a:ext uri="{FF2B5EF4-FFF2-40B4-BE49-F238E27FC236}">
                <a16:creationId xmlns:a16="http://schemas.microsoft.com/office/drawing/2014/main" id="{139FFD21-9223-7F0D-F356-295E2F7D5DD3}"/>
              </a:ext>
            </a:extLst>
          </p:cNvPr>
          <p:cNvSpPr txBox="1"/>
          <p:nvPr/>
        </p:nvSpPr>
        <p:spPr>
          <a:xfrm rot="16200000">
            <a:off x="11380675" y="823800"/>
            <a:ext cx="1241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-GB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P&amp;Co</a:t>
            </a:r>
            <a:r>
              <a:rPr lang="en-GB" sz="9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Ltd./SC </a:t>
            </a:r>
            <a:r>
              <a:rPr lang="en-GB" sz="900" dirty="0">
                <a:solidFill>
                  <a:schemeClr val="lt1"/>
                </a:solidFill>
              </a:rPr>
              <a:t>2024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654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59085a5d11_0_9" descr="A cartoon character reading a book&#10;&#10;Description automatically generated"/>
          <p:cNvPicPr preferRelativeResize="0"/>
          <p:nvPr/>
        </p:nvPicPr>
        <p:blipFill rotWithShape="1">
          <a:blip r:embed="rId3"/>
          <a:srcRect l="7902" t="144" r="9668" b="303"/>
          <a:stretch/>
        </p:blipFill>
        <p:spPr>
          <a:xfrm>
            <a:off x="2099183" y="1305"/>
            <a:ext cx="10089403" cy="68643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1;g259085a5d11_0_9">
            <a:extLst>
              <a:ext uri="{FF2B5EF4-FFF2-40B4-BE49-F238E27FC236}">
                <a16:creationId xmlns:a16="http://schemas.microsoft.com/office/drawing/2014/main" id="{6358F184-A155-C61F-4AA9-3B696B23BCCD}"/>
              </a:ext>
            </a:extLst>
          </p:cNvPr>
          <p:cNvSpPr/>
          <p:nvPr/>
        </p:nvSpPr>
        <p:spPr>
          <a:xfrm>
            <a:off x="220132" y="1490365"/>
            <a:ext cx="3305496" cy="77022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43;g259085a5d11_0_9">
            <a:extLst>
              <a:ext uri="{FF2B5EF4-FFF2-40B4-BE49-F238E27FC236}">
                <a16:creationId xmlns:a16="http://schemas.microsoft.com/office/drawing/2014/main" id="{B9B8C321-ABC1-8E67-8CAA-8FD19868B140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;p1">
            <a:extLst>
              <a:ext uri="{FF2B5EF4-FFF2-40B4-BE49-F238E27FC236}">
                <a16:creationId xmlns:a16="http://schemas.microsoft.com/office/drawing/2014/main" id="{8AD7EDE8-AB11-6C1F-75DD-35A7BB1C90C8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1</a:t>
            </a:r>
            <a:endParaRPr lang="en-GB" sz="46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12" name="Google Shape;241;g259085a5d11_0_9">
            <a:extLst>
              <a:ext uri="{FF2B5EF4-FFF2-40B4-BE49-F238E27FC236}">
                <a16:creationId xmlns:a16="http://schemas.microsoft.com/office/drawing/2014/main" id="{3477452C-6D6E-35A9-F668-CC2D86751480}"/>
              </a:ext>
            </a:extLst>
          </p:cNvPr>
          <p:cNvSpPr/>
          <p:nvPr/>
        </p:nvSpPr>
        <p:spPr>
          <a:xfrm>
            <a:off x="214841" y="2109490"/>
            <a:ext cx="3697079" cy="801972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41;g259085a5d11_0_9">
            <a:extLst>
              <a:ext uri="{FF2B5EF4-FFF2-40B4-BE49-F238E27FC236}">
                <a16:creationId xmlns:a16="http://schemas.microsoft.com/office/drawing/2014/main" id="{C1750223-16DD-0032-9ED3-F4F8E59D1F28}"/>
              </a:ext>
            </a:extLst>
          </p:cNvPr>
          <p:cNvSpPr/>
          <p:nvPr/>
        </p:nvSpPr>
        <p:spPr>
          <a:xfrm>
            <a:off x="220131" y="2718032"/>
            <a:ext cx="2755162" cy="775514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0;p1">
            <a:extLst>
              <a:ext uri="{FF2B5EF4-FFF2-40B4-BE49-F238E27FC236}">
                <a16:creationId xmlns:a16="http://schemas.microsoft.com/office/drawing/2014/main" id="{020289E3-8861-F0A1-D2BA-9ADC5A374BD4}"/>
              </a:ext>
            </a:extLst>
          </p:cNvPr>
          <p:cNvSpPr txBox="1"/>
          <p:nvPr/>
        </p:nvSpPr>
        <p:spPr>
          <a:xfrm>
            <a:off x="256975" y="1493831"/>
            <a:ext cx="3698953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WHAT ARE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CHILDREN'S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RIGHTS?</a:t>
            </a:r>
          </a:p>
        </p:txBody>
      </p:sp>
      <p:sp>
        <p:nvSpPr>
          <p:cNvPr id="17" name="Google Shape;241;g259085a5d11_0_9">
            <a:extLst>
              <a:ext uri="{FF2B5EF4-FFF2-40B4-BE49-F238E27FC236}">
                <a16:creationId xmlns:a16="http://schemas.microsoft.com/office/drawing/2014/main" id="{F37A31D0-29FD-752C-D9B0-5039442290E3}"/>
              </a:ext>
            </a:extLst>
          </p:cNvPr>
          <p:cNvSpPr/>
          <p:nvPr/>
        </p:nvSpPr>
        <p:spPr>
          <a:xfrm>
            <a:off x="220133" y="3644074"/>
            <a:ext cx="2665204" cy="743764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41;g259085a5d11_0_9">
            <a:extLst>
              <a:ext uri="{FF2B5EF4-FFF2-40B4-BE49-F238E27FC236}">
                <a16:creationId xmlns:a16="http://schemas.microsoft.com/office/drawing/2014/main" id="{2AB8370D-AF5B-C971-9A44-67B7F8277C16}"/>
              </a:ext>
            </a:extLst>
          </p:cNvPr>
          <p:cNvSpPr/>
          <p:nvPr/>
        </p:nvSpPr>
        <p:spPr>
          <a:xfrm>
            <a:off x="220132" y="4289657"/>
            <a:ext cx="3009163" cy="770222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40;p1">
            <a:extLst>
              <a:ext uri="{FF2B5EF4-FFF2-40B4-BE49-F238E27FC236}">
                <a16:creationId xmlns:a16="http://schemas.microsoft.com/office/drawing/2014/main" id="{5004E3BB-5358-4DAF-F323-8FA10E8FE302}"/>
              </a:ext>
            </a:extLst>
          </p:cNvPr>
          <p:cNvSpPr txBox="1"/>
          <p:nvPr/>
        </p:nvSpPr>
        <p:spPr>
          <a:xfrm>
            <a:off x="262266" y="3647539"/>
            <a:ext cx="3698953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WHAT IS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THE CRC?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1;g259085a5d11_0_9">
            <a:extLst>
              <a:ext uri="{FF2B5EF4-FFF2-40B4-BE49-F238E27FC236}">
                <a16:creationId xmlns:a16="http://schemas.microsoft.com/office/drawing/2014/main" id="{CE79F51F-3B0E-8675-0048-1D5F9788008B}"/>
              </a:ext>
            </a:extLst>
          </p:cNvPr>
          <p:cNvSpPr/>
          <p:nvPr/>
        </p:nvSpPr>
        <p:spPr>
          <a:xfrm>
            <a:off x="220132" y="1490365"/>
            <a:ext cx="2395330" cy="77022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43;g259085a5d11_0_9">
            <a:extLst>
              <a:ext uri="{FF2B5EF4-FFF2-40B4-BE49-F238E27FC236}">
                <a16:creationId xmlns:a16="http://schemas.microsoft.com/office/drawing/2014/main" id="{AEC49A47-0C93-4F79-8567-92EFBBFD7D2C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;p1">
            <a:extLst>
              <a:ext uri="{FF2B5EF4-FFF2-40B4-BE49-F238E27FC236}">
                <a16:creationId xmlns:a16="http://schemas.microsoft.com/office/drawing/2014/main" id="{1F2E594A-6CD1-1A31-83A8-66741E1E0267}"/>
              </a:ext>
            </a:extLst>
          </p:cNvPr>
          <p:cNvSpPr txBox="1"/>
          <p:nvPr/>
        </p:nvSpPr>
        <p:spPr>
          <a:xfrm>
            <a:off x="262652" y="288121"/>
            <a:ext cx="3677816" cy="895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4600" dirty="0">
                <a:solidFill>
                  <a:schemeClr val="bg1"/>
                </a:solidFill>
                <a:latin typeface="Arial Black"/>
              </a:rPr>
              <a:t>PART</a:t>
            </a:r>
            <a:r>
              <a:rPr lang="en-GB" sz="46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GB" sz="4600" dirty="0">
                <a:solidFill>
                  <a:schemeClr val="bg1"/>
                </a:solidFill>
                <a:latin typeface="Arial Black"/>
              </a:rPr>
              <a:t>2</a:t>
            </a:r>
            <a:endParaRPr lang="en-GB" sz="46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13" name="Google Shape;241;g259085a5d11_0_9">
            <a:extLst>
              <a:ext uri="{FF2B5EF4-FFF2-40B4-BE49-F238E27FC236}">
                <a16:creationId xmlns:a16="http://schemas.microsoft.com/office/drawing/2014/main" id="{1977B84E-E98F-C802-4D43-2C8CBBCCC3FB}"/>
              </a:ext>
            </a:extLst>
          </p:cNvPr>
          <p:cNvSpPr/>
          <p:nvPr/>
        </p:nvSpPr>
        <p:spPr>
          <a:xfrm>
            <a:off x="214841" y="2109490"/>
            <a:ext cx="1485163" cy="801972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41;g259085a5d11_0_9">
            <a:extLst>
              <a:ext uri="{FF2B5EF4-FFF2-40B4-BE49-F238E27FC236}">
                <a16:creationId xmlns:a16="http://schemas.microsoft.com/office/drawing/2014/main" id="{C974ADA6-471C-4A98-FBBB-BD2156DB3BB9}"/>
              </a:ext>
            </a:extLst>
          </p:cNvPr>
          <p:cNvSpPr/>
          <p:nvPr/>
        </p:nvSpPr>
        <p:spPr>
          <a:xfrm>
            <a:off x="220131" y="2718032"/>
            <a:ext cx="2532912" cy="77022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0;p1">
            <a:extLst>
              <a:ext uri="{FF2B5EF4-FFF2-40B4-BE49-F238E27FC236}">
                <a16:creationId xmlns:a16="http://schemas.microsoft.com/office/drawing/2014/main" id="{479F1F76-5A68-791B-BED4-4F26A5AEEB68}"/>
              </a:ext>
            </a:extLst>
          </p:cNvPr>
          <p:cNvSpPr txBox="1"/>
          <p:nvPr/>
        </p:nvSpPr>
        <p:spPr>
          <a:xfrm>
            <a:off x="256975" y="1493831"/>
            <a:ext cx="3698953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800" b="1" dirty="0">
                <a:latin typeface="Arial Black"/>
              </a:rPr>
              <a:t>MATCH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THE</a:t>
            </a:r>
            <a:br>
              <a:rPr lang="en-GB" sz="3800" b="1" dirty="0">
                <a:latin typeface="Arial Black"/>
              </a:rPr>
            </a:br>
            <a:r>
              <a:rPr lang="en-GB" sz="3800" b="1" dirty="0">
                <a:latin typeface="Arial Black"/>
              </a:rPr>
              <a:t>RIGHTS</a:t>
            </a:r>
          </a:p>
        </p:txBody>
      </p:sp>
      <p:pic>
        <p:nvPicPr>
          <p:cNvPr id="4" name="Picture 3" descr="A group of colorful rectangular signs with white text&#10;&#10;Description automatically generated">
            <a:extLst>
              <a:ext uri="{FF2B5EF4-FFF2-40B4-BE49-F238E27FC236}">
                <a16:creationId xmlns:a16="http://schemas.microsoft.com/office/drawing/2014/main" id="{17E32FB4-4FD7-6BF0-265D-68304966C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076" y="744201"/>
            <a:ext cx="8757227" cy="54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95" t="4664" r="29170" b="11343"/>
          <a:stretch/>
        </p:blipFill>
        <p:spPr>
          <a:xfrm>
            <a:off x="3267703" y="-1259"/>
            <a:ext cx="8928368" cy="6863210"/>
          </a:xfrm>
          <a:prstGeom prst="rect">
            <a:avLst/>
          </a:prstGeom>
        </p:spPr>
      </p:pic>
      <p:sp>
        <p:nvSpPr>
          <p:cNvPr id="14" name="Google Shape;243;g259085a5d11_0_9">
            <a:extLst>
              <a:ext uri="{FF2B5EF4-FFF2-40B4-BE49-F238E27FC236}">
                <a16:creationId xmlns:a16="http://schemas.microsoft.com/office/drawing/2014/main" id="{DDD48661-9DA8-0635-DCB5-3FB32082E54D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-54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Roboto"/>
              </a:rPr>
              <a:t>© UNICEF/</a:t>
            </a:r>
            <a:r>
              <a:rPr lang="en-US" sz="800" err="1">
                <a:latin typeface="Roboto"/>
              </a:rPr>
              <a:t>Awad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18B5D-E4E2-5296-E093-66092A3B709C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410608-CCA1-F2C9-DDF2-2D9B334327F8}"/>
              </a:ext>
            </a:extLst>
          </p:cNvPr>
          <p:cNvSpPr txBox="1"/>
          <p:nvPr/>
        </p:nvSpPr>
        <p:spPr>
          <a:xfrm>
            <a:off x="259222" y="2092048"/>
            <a:ext cx="334247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A grade five </a:t>
            </a:r>
            <a:br>
              <a:rPr lang="en-US" sz="2400"/>
            </a:br>
            <a:r>
              <a:rPr lang="en-US" sz="2400"/>
              <a:t>lesson at Diam </a:t>
            </a:r>
            <a:br>
              <a:rPr lang="en-US" sz="2400"/>
            </a:br>
            <a:r>
              <a:rPr lang="en-US" sz="2400"/>
              <a:t>Elementary School </a:t>
            </a:r>
            <a:br>
              <a:rPr lang="en-US" sz="2400"/>
            </a:br>
            <a:r>
              <a:rPr lang="en-US" sz="2400"/>
              <a:t>for girls in</a:t>
            </a:r>
            <a:br>
              <a:rPr lang="en-US" sz="2400"/>
            </a:br>
            <a:r>
              <a:rPr lang="en-US" sz="2400"/>
              <a:t>Sudan, 2024. </a:t>
            </a:r>
          </a:p>
        </p:txBody>
      </p:sp>
    </p:spTree>
    <p:extLst>
      <p:ext uri="{BB962C8B-B14F-4D97-AF65-F5344CB8AC3E}">
        <p14:creationId xmlns:p14="http://schemas.microsoft.com/office/powerpoint/2010/main" val="339709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95" t="4664" r="29170" b="11343"/>
          <a:stretch/>
        </p:blipFill>
        <p:spPr>
          <a:xfrm>
            <a:off x="3267703" y="-1259"/>
            <a:ext cx="8928368" cy="6863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-54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latin typeface="Roboto"/>
              </a:rPr>
              <a:t>© UNICEF/</a:t>
            </a:r>
            <a:r>
              <a:rPr lang="en-US" sz="800" err="1">
                <a:latin typeface="Roboto"/>
              </a:rPr>
              <a:t>Awad</a:t>
            </a:r>
          </a:p>
        </p:txBody>
      </p:sp>
      <p:pic>
        <p:nvPicPr>
          <p:cNvPr id="6" name="Picture 5" descr="A sign with a person in the middle&#10;&#10;Description automatically generated">
            <a:extLst>
              <a:ext uri="{FF2B5EF4-FFF2-40B4-BE49-F238E27FC236}">
                <a16:creationId xmlns:a16="http://schemas.microsoft.com/office/drawing/2014/main" id="{C84E6AF8-DA2F-F010-04DC-3596F6E0B0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77" t="39254" r="53829" b="11892"/>
          <a:stretch/>
        </p:blipFill>
        <p:spPr>
          <a:xfrm>
            <a:off x="1215201" y="2369726"/>
            <a:ext cx="2548588" cy="249445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90F71A3-7DAE-7366-F73B-C4AE24711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423" b="47207"/>
          <a:stretch/>
        </p:blipFill>
        <p:spPr>
          <a:xfrm>
            <a:off x="-108469" y="2430915"/>
            <a:ext cx="2169680" cy="2686260"/>
          </a:xfrm>
          <a:prstGeom prst="rect">
            <a:avLst/>
          </a:prstGeom>
        </p:spPr>
      </p:pic>
      <p:sp>
        <p:nvSpPr>
          <p:cNvPr id="3" name="Google Shape;243;g259085a5d11_0_9">
            <a:extLst>
              <a:ext uri="{FF2B5EF4-FFF2-40B4-BE49-F238E27FC236}">
                <a16:creationId xmlns:a16="http://schemas.microsoft.com/office/drawing/2014/main" id="{4FF127E4-4AC3-B43E-F082-29CE1FB2353C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43D90-9405-E36C-7790-2C22012A06B8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13" name="Google Shape;241;g259085a5d11_0_9">
            <a:extLst>
              <a:ext uri="{FF2B5EF4-FFF2-40B4-BE49-F238E27FC236}">
                <a16:creationId xmlns:a16="http://schemas.microsoft.com/office/drawing/2014/main" id="{E2CEF575-81C9-A30B-2BC0-EFA7E4F9B328}"/>
              </a:ext>
            </a:extLst>
          </p:cNvPr>
          <p:cNvSpPr/>
          <p:nvPr/>
        </p:nvSpPr>
        <p:spPr>
          <a:xfrm>
            <a:off x="239546" y="1538900"/>
            <a:ext cx="4064934" cy="901267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40;p1">
            <a:extLst>
              <a:ext uri="{FF2B5EF4-FFF2-40B4-BE49-F238E27FC236}">
                <a16:creationId xmlns:a16="http://schemas.microsoft.com/office/drawing/2014/main" id="{21BE67C7-2C72-DB44-132A-0E04513D702E}"/>
              </a:ext>
            </a:extLst>
          </p:cNvPr>
          <p:cNvSpPr txBox="1"/>
          <p:nvPr/>
        </p:nvSpPr>
        <p:spPr>
          <a:xfrm>
            <a:off x="256975" y="1552073"/>
            <a:ext cx="4189157" cy="9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400" b="1" dirty="0">
                <a:latin typeface="Arial Black"/>
              </a:rPr>
              <a:t>EDUCATION</a:t>
            </a:r>
            <a:endParaRPr lang="en-US" sz="180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95154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table with microphones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11" t="-9" r="-60" b="-41"/>
          <a:stretch/>
        </p:blipFill>
        <p:spPr>
          <a:xfrm>
            <a:off x="2920321" y="-1259"/>
            <a:ext cx="9277327" cy="6867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-54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UNICEF/Sava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674C5-00E7-17BA-3F38-8223A0A3FC73}"/>
              </a:ext>
            </a:extLst>
          </p:cNvPr>
          <p:cNvSpPr txBox="1"/>
          <p:nvPr/>
        </p:nvSpPr>
        <p:spPr>
          <a:xfrm>
            <a:off x="245411" y="2116231"/>
            <a:ext cx="267861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Laura, from Chisinau,</a:t>
            </a:r>
            <a:br>
              <a:rPr lang="en-US" sz="2000"/>
            </a:br>
            <a:r>
              <a:rPr lang="en-US" sz="2000"/>
              <a:t>Moldova, poses for </a:t>
            </a:r>
            <a:br>
              <a:rPr lang="en-US" sz="2000"/>
            </a:br>
            <a:r>
              <a:rPr lang="en-US" sz="2000"/>
              <a:t>a photo after </a:t>
            </a:r>
            <a:br>
              <a:rPr lang="en-US" sz="2000"/>
            </a:br>
            <a:r>
              <a:rPr lang="en-US" sz="2000"/>
              <a:t>participating in a </a:t>
            </a:r>
            <a:br>
              <a:rPr lang="en-US" sz="2000"/>
            </a:br>
            <a:r>
              <a:rPr lang="en-US" sz="2000"/>
              <a:t>public consultation </a:t>
            </a:r>
            <a:br>
              <a:rPr lang="en-US" sz="2000"/>
            </a:br>
            <a:r>
              <a:rPr lang="en-US" sz="2000"/>
              <a:t>session in the </a:t>
            </a:r>
            <a:br>
              <a:rPr lang="en-US" sz="2000"/>
            </a:br>
            <a:r>
              <a:rPr lang="en-US" sz="2000"/>
              <a:t>country's Parliament. </a:t>
            </a:r>
          </a:p>
        </p:txBody>
      </p:sp>
      <p:sp>
        <p:nvSpPr>
          <p:cNvPr id="4" name="Google Shape;243;g259085a5d11_0_9">
            <a:extLst>
              <a:ext uri="{FF2B5EF4-FFF2-40B4-BE49-F238E27FC236}">
                <a16:creationId xmlns:a16="http://schemas.microsoft.com/office/drawing/2014/main" id="{09D802DD-1E06-7670-A513-140C99B25C6E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32A14-B7F3-4907-F1CC-69DC31F013CF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4115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table with microphones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11" t="-9" r="-60" b="-41"/>
          <a:stretch/>
        </p:blipFill>
        <p:spPr>
          <a:xfrm>
            <a:off x="2920321" y="-1259"/>
            <a:ext cx="9277327" cy="6867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-54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UNICEF/Sava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 descr="A blue sign with white text and a person holding a megaphone&#10;&#10;Description automatically generated">
            <a:extLst>
              <a:ext uri="{FF2B5EF4-FFF2-40B4-BE49-F238E27FC236}">
                <a16:creationId xmlns:a16="http://schemas.microsoft.com/office/drawing/2014/main" id="{A4B02F50-65EF-EDB2-7B7F-8F2180DDF1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69" t="15767" r="27883" b="29421"/>
          <a:stretch/>
        </p:blipFill>
        <p:spPr>
          <a:xfrm>
            <a:off x="1359243" y="2609715"/>
            <a:ext cx="2159356" cy="2434117"/>
          </a:xfrm>
          <a:prstGeom prst="rect">
            <a:avLst/>
          </a:prstGeom>
        </p:spPr>
      </p:pic>
      <p:pic>
        <p:nvPicPr>
          <p:cNvPr id="6" name="Picture 5" descr="A blue sign with white text and a child holding a balloon&#10;&#10;Description automatically generated">
            <a:extLst>
              <a:ext uri="{FF2B5EF4-FFF2-40B4-BE49-F238E27FC236}">
                <a16:creationId xmlns:a16="http://schemas.microsoft.com/office/drawing/2014/main" id="{11B9AC9B-0EAB-84C6-D4D7-C75BE76145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35" t="14635" r="46544" b="28571"/>
          <a:stretch/>
        </p:blipFill>
        <p:spPr>
          <a:xfrm>
            <a:off x="-1336" y="2524765"/>
            <a:ext cx="2108857" cy="2609204"/>
          </a:xfrm>
          <a:prstGeom prst="rect">
            <a:avLst/>
          </a:prstGeom>
        </p:spPr>
      </p:pic>
      <p:sp>
        <p:nvSpPr>
          <p:cNvPr id="4" name="Google Shape;243;g259085a5d11_0_9">
            <a:extLst>
              <a:ext uri="{FF2B5EF4-FFF2-40B4-BE49-F238E27FC236}">
                <a16:creationId xmlns:a16="http://schemas.microsoft.com/office/drawing/2014/main" id="{6FAF56C2-2DDA-CB9F-B97E-7C25D5EDCF1A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B5DCD-3610-8A63-29C0-1DDF6EFDD916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23" name="Google Shape;241;g259085a5d11_0_9">
            <a:extLst>
              <a:ext uri="{FF2B5EF4-FFF2-40B4-BE49-F238E27FC236}">
                <a16:creationId xmlns:a16="http://schemas.microsoft.com/office/drawing/2014/main" id="{76292677-FB05-1C94-7E7C-E4893028DEE0}"/>
              </a:ext>
            </a:extLst>
          </p:cNvPr>
          <p:cNvSpPr/>
          <p:nvPr/>
        </p:nvSpPr>
        <p:spPr>
          <a:xfrm>
            <a:off x="254106" y="1543753"/>
            <a:ext cx="2506960" cy="891560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301131C5-D5AF-EA5F-D63D-202F295D3084}"/>
              </a:ext>
            </a:extLst>
          </p:cNvPr>
          <p:cNvSpPr txBox="1"/>
          <p:nvPr/>
        </p:nvSpPr>
        <p:spPr>
          <a:xfrm>
            <a:off x="256975" y="1547220"/>
            <a:ext cx="2364239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 dirty="0">
                <a:latin typeface="Arial Black"/>
              </a:rPr>
              <a:t>VOICE</a:t>
            </a:r>
            <a:endParaRPr lang="en-US" sz="480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8069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holding a baby&#10;&#10;Description automatically generated">
            <a:extLst>
              <a:ext uri="{FF2B5EF4-FFF2-40B4-BE49-F238E27FC236}">
                <a16:creationId xmlns:a16="http://schemas.microsoft.com/office/drawing/2014/main" id="{31CA117B-6A47-7E5F-0287-D0A6956ED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1" r="7378" b="-50"/>
          <a:stretch/>
        </p:blipFill>
        <p:spPr>
          <a:xfrm>
            <a:off x="2785850" y="-1259"/>
            <a:ext cx="9407475" cy="6867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66170-7970-AF2A-4D4E-DCD07EE24F39}"/>
              </a:ext>
            </a:extLst>
          </p:cNvPr>
          <p:cNvSpPr txBox="1"/>
          <p:nvPr/>
        </p:nvSpPr>
        <p:spPr>
          <a:xfrm rot="-5400000">
            <a:off x="10710718" y="532476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solidFill>
                  <a:schemeClr val="bg1">
                    <a:lumMod val="85000"/>
                  </a:schemeClr>
                </a:solidFill>
              </a:rPr>
              <a:t>© UNICEF/Tanweer</a:t>
            </a:r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87F957-65A4-8388-93AC-3BCADA6BB85A}"/>
              </a:ext>
            </a:extLst>
          </p:cNvPr>
          <p:cNvSpPr txBox="1"/>
          <p:nvPr/>
        </p:nvSpPr>
        <p:spPr>
          <a:xfrm>
            <a:off x="259698" y="2068195"/>
            <a:ext cx="235695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A nutrition nurse </a:t>
            </a:r>
            <a:br>
              <a:rPr lang="en-US" sz="2000"/>
            </a:br>
            <a:r>
              <a:rPr lang="en-US" sz="2000"/>
              <a:t>takes care of new </a:t>
            </a:r>
            <a:br>
              <a:rPr lang="en-US" sz="2000"/>
            </a:br>
            <a:r>
              <a:rPr lang="en-US" sz="2000"/>
              <a:t>malnutrition patients and </a:t>
            </a:r>
            <a:br>
              <a:rPr lang="en-US" sz="2000"/>
            </a:br>
            <a:r>
              <a:rPr lang="en-US" sz="2000"/>
              <a:t>follows up with </a:t>
            </a:r>
            <a:br>
              <a:rPr lang="en-US" sz="2000"/>
            </a:br>
            <a:r>
              <a:rPr lang="en-US" sz="2000"/>
              <a:t>measurement, </a:t>
            </a:r>
            <a:br>
              <a:rPr lang="en-US" sz="2000"/>
            </a:br>
            <a:r>
              <a:rPr lang="en-US" sz="2000"/>
              <a:t>registration and </a:t>
            </a:r>
            <a:br>
              <a:rPr lang="en-US" sz="2000"/>
            </a:br>
            <a:r>
              <a:rPr lang="en-US" sz="2000"/>
              <a:t>treatment in Kabul, Afghanistan.</a:t>
            </a:r>
          </a:p>
        </p:txBody>
      </p:sp>
      <p:sp>
        <p:nvSpPr>
          <p:cNvPr id="4" name="Google Shape;243;g259085a5d11_0_9">
            <a:extLst>
              <a:ext uri="{FF2B5EF4-FFF2-40B4-BE49-F238E27FC236}">
                <a16:creationId xmlns:a16="http://schemas.microsoft.com/office/drawing/2014/main" id="{2F4D4AAA-F287-A7F0-84BB-99B1B1FA4ED8}"/>
              </a:ext>
            </a:extLst>
          </p:cNvPr>
          <p:cNvSpPr/>
          <p:nvPr/>
        </p:nvSpPr>
        <p:spPr>
          <a:xfrm>
            <a:off x="0" y="-654"/>
            <a:ext cx="4247420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569FA-5118-C153-EBEC-65D3EF38D358}"/>
              </a:ext>
            </a:extLst>
          </p:cNvPr>
          <p:cNvSpPr txBox="1"/>
          <p:nvPr/>
        </p:nvSpPr>
        <p:spPr>
          <a:xfrm>
            <a:off x="262082" y="412172"/>
            <a:ext cx="3778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 Black"/>
              </a:rPr>
              <a:t>MATCH THE RIGHTS</a:t>
            </a:r>
            <a:endParaRPr lang="en-US" sz="240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33622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DF3F1"/>
      </a:accent1>
      <a:accent2>
        <a:srgbClr val="FF6937"/>
      </a:accent2>
      <a:accent3>
        <a:srgbClr val="D8D1CA"/>
      </a:accent3>
      <a:accent4>
        <a:srgbClr val="FFFF00"/>
      </a:accent4>
      <a:accent5>
        <a:srgbClr val="003B5E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A54FBE395FE4488C775E2AE042F3F5" ma:contentTypeVersion="15" ma:contentTypeDescription="Create a new document." ma:contentTypeScope="" ma:versionID="9c91577662e00b5aa20ce06156d91a8a">
  <xsd:schema xmlns:xsd="http://www.w3.org/2001/XMLSchema" xmlns:xs="http://www.w3.org/2001/XMLSchema" xmlns:p="http://schemas.microsoft.com/office/2006/metadata/properties" xmlns:ns2="11cb7852-01ff-4783-afb4-6fe1ba5b66ed" xmlns:ns3="1010642d-184b-478d-9c3b-ee5a49174d96" targetNamespace="http://schemas.microsoft.com/office/2006/metadata/properties" ma:root="true" ma:fieldsID="b876a59aadc9908eb519575662e2484c" ns2:_="" ns3:_="">
    <xsd:import namespace="11cb7852-01ff-4783-afb4-6fe1ba5b66ed"/>
    <xsd:import namespace="1010642d-184b-478d-9c3b-ee5a49174d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b7852-01ff-4783-afb4-6fe1ba5b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fbae504-01c2-4ae5-a842-09e5f3247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642d-184b-478d-9c3b-ee5a49174d9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884300a-7a00-49b2-b74a-8fc860d18d42}" ma:internalName="TaxCatchAll" ma:showField="CatchAllData" ma:web="1010642d-184b-478d-9c3b-ee5a49174d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10642d-184b-478d-9c3b-ee5a49174d96" xsi:nil="true"/>
    <lcf76f155ced4ddcb4097134ff3c332f xmlns="11cb7852-01ff-4783-afb4-6fe1ba5b66e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54A3D0-3F17-443A-B1AE-DCCF757D5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BD200C-3449-4881-AF91-DE0010918EFE}">
  <ds:schemaRefs>
    <ds:schemaRef ds:uri="1010642d-184b-478d-9c3b-ee5a49174d96"/>
    <ds:schemaRef ds:uri="11cb7852-01ff-4783-afb4-6fe1ba5b66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DC2389A-5296-469E-BC72-331BA1F2B1D0}">
  <ds:schemaRefs>
    <ds:schemaRef ds:uri="1010642d-184b-478d-9c3b-ee5a49174d96"/>
    <ds:schemaRef ds:uri="11cb7852-01ff-4783-afb4-6fe1ba5b66e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Bool</dc:creator>
  <cp:revision>191</cp:revision>
  <dcterms:modified xsi:type="dcterms:W3CDTF">2024-08-15T11:18:19Z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0x010100FAA54FBE395FE4488C775E2AE042F3F5</vt:lpwstr>
  </property>
  <property fmtid="{D5CDD505-2E9C-101B-9397-08002B2CF9AE}" pid="3" name="Order">
    <vt:r8>300</vt:r8>
  </property>
  <property fmtid="{D5CDD505-2E9C-101B-9397-08002B2CF9AE}" pid="4" name="MediaServiceImageTags">
    <vt:lpwstr/>
  </property>
</Properties>
</file>