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comments/modernComment_144_4A165BD8.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6" r:id="rId5"/>
    <p:sldId id="265" r:id="rId6"/>
    <p:sldId id="297" r:id="rId7"/>
    <p:sldId id="298" r:id="rId8"/>
    <p:sldId id="275" r:id="rId9"/>
    <p:sldId id="299" r:id="rId10"/>
    <p:sldId id="300" r:id="rId11"/>
    <p:sldId id="301" r:id="rId12"/>
    <p:sldId id="302" r:id="rId13"/>
    <p:sldId id="304" r:id="rId14"/>
    <p:sldId id="303" r:id="rId15"/>
    <p:sldId id="305" r:id="rId16"/>
    <p:sldId id="306" r:id="rId17"/>
    <p:sldId id="307" r:id="rId18"/>
    <p:sldId id="308" r:id="rId19"/>
    <p:sldId id="310" r:id="rId20"/>
    <p:sldId id="309" r:id="rId21"/>
    <p:sldId id="311" r:id="rId22"/>
    <p:sldId id="312" r:id="rId23"/>
    <p:sldId id="314" r:id="rId24"/>
    <p:sldId id="313" r:id="rId25"/>
    <p:sldId id="316" r:id="rId26"/>
    <p:sldId id="315" r:id="rId27"/>
    <p:sldId id="318" r:id="rId28"/>
    <p:sldId id="317" r:id="rId29"/>
    <p:sldId id="319" r:id="rId30"/>
    <p:sldId id="320" r:id="rId31"/>
    <p:sldId id="323" r:id="rId32"/>
    <p:sldId id="324" r:id="rId33"/>
    <p:sldId id="326" r:id="rId34"/>
    <p:sldId id="327" r:id="rId35"/>
    <p:sldId id="328" r:id="rId36"/>
    <p:sldId id="329" r:id="rId37"/>
    <p:sldId id="330" r:id="rId38"/>
  </p:sldIdLst>
  <p:sldSz cx="12192000" cy="6858000"/>
  <p:notesSz cx="6858000" cy="9144000"/>
  <p:embeddedFontLst>
    <p:embeddedFont>
      <p:font typeface="Arial Black" panose="020B0A04020102020204" pitchFamily="34" charset="0"/>
      <p:bold r:id="rId40"/>
    </p:embeddedFont>
    <p:embeddedFont>
      <p:font typeface="Roboto Black" panose="02000000000000000000" pitchFamily="2" charset="0"/>
      <p:bold r:id="rId41"/>
      <p:boldItalic r:id="rId42"/>
    </p:embeddedFont>
    <p:embeddedFont>
      <p:font typeface="Roboto Bold" panose="02000000000000000000" pitchFamily="2" charset="0"/>
      <p:bold r:id="rId43"/>
    </p:embeddedFont>
    <p:embeddedFont>
      <p:font typeface="Roboto Medium" panose="02000000000000000000" pitchFamily="2"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NQa92X7bBwATfI9SljTBwguoy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F34913-27E9-5FF6-B750-0B2F942A3DB7}" name="Issy Booth" initials="IB" userId="S::isabelleb@unicef.org.uk::95590697-42e6-45d1-b9a0-5c7c6819ef82" providerId="AD"/>
  <p188:author id="{0728C262-C933-93D5-610C-045A67075B0F}" name="alisdair.m@gmail.com" initials="al" userId="S::urn:spo:guest#alisdair.m@gmail.com::" providerId="AD"/>
  <p188:author id="{B95477F7-2DE3-7072-F910-7B1B3AA86CA9}" name="lauraellenkennedy@outlook.com" initials="la" userId="S::urn:spo:guest#lauraellenkennedy@outloo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BF56E-1718-1497-2D16-73B8861DD593}" v="6" dt="2024-08-07T11:38:25.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ellenkennedy@outlook.com" userId="S::urn:spo:guest#lauraellenkennedy@outlook.com::" providerId="AD" clId="Web-{8EBB25A8-51B2-C9E8-9C98-9A0BB8705E94}"/>
    <pc:docChg chg="modSld">
      <pc:chgData name="lauraellenkennedy@outlook.com" userId="S::urn:spo:guest#lauraellenkennedy@outlook.com::" providerId="AD" clId="Web-{8EBB25A8-51B2-C9E8-9C98-9A0BB8705E94}" dt="2024-07-12T14:41:50.401" v="30" actId="20577"/>
      <pc:docMkLst>
        <pc:docMk/>
      </pc:docMkLst>
      <pc:sldChg chg="modSp">
        <pc:chgData name="lauraellenkennedy@outlook.com" userId="S::urn:spo:guest#lauraellenkennedy@outlook.com::" providerId="AD" clId="Web-{8EBB25A8-51B2-C9E8-9C98-9A0BB8705E94}" dt="2024-07-12T14:41:00.665" v="8" actId="20577"/>
        <pc:sldMkLst>
          <pc:docMk/>
          <pc:sldMk cId="0" sldId="265"/>
        </pc:sldMkLst>
        <pc:spChg chg="mod">
          <ac:chgData name="lauraellenkennedy@outlook.com" userId="S::urn:spo:guest#lauraellenkennedy@outlook.com::" providerId="AD" clId="Web-{8EBB25A8-51B2-C9E8-9C98-9A0BB8705E94}" dt="2024-07-12T14:41:00.665" v="8" actId="20577"/>
          <ac:spMkLst>
            <pc:docMk/>
            <pc:sldMk cId="0" sldId="265"/>
            <ac:spMk id="7" creationId="{8A844DEC-5269-CB4F-B4C5-5C773B0E88DB}"/>
          </ac:spMkLst>
        </pc:spChg>
      </pc:sldChg>
      <pc:sldChg chg="modSp">
        <pc:chgData name="lauraellenkennedy@outlook.com" userId="S::urn:spo:guest#lauraellenkennedy@outlook.com::" providerId="AD" clId="Web-{8EBB25A8-51B2-C9E8-9C98-9A0BB8705E94}" dt="2024-07-12T14:41:50.401" v="30" actId="20577"/>
        <pc:sldMkLst>
          <pc:docMk/>
          <pc:sldMk cId="3386973103" sldId="323"/>
        </pc:sldMkLst>
        <pc:spChg chg="mod">
          <ac:chgData name="lauraellenkennedy@outlook.com" userId="S::urn:spo:guest#lauraellenkennedy@outlook.com::" providerId="AD" clId="Web-{8EBB25A8-51B2-C9E8-9C98-9A0BB8705E94}" dt="2024-07-12T14:41:50.401" v="30" actId="20577"/>
          <ac:spMkLst>
            <pc:docMk/>
            <pc:sldMk cId="3386973103" sldId="323"/>
            <ac:spMk id="8" creationId="{6D3C3BDB-B793-CAAA-0EB1-15E414FB6B05}"/>
          </ac:spMkLst>
        </pc:spChg>
      </pc:sldChg>
    </pc:docChg>
  </pc:docChgLst>
  <pc:docChgLst>
    <pc:chgData name="alisdair.m@gmail.com" userId="S::urn:spo:guest#alisdair.m@gmail.com::" providerId="AD" clId="Web-{E34BF56E-1718-1497-2D16-73B8861DD593}"/>
    <pc:docChg chg="mod modSld">
      <pc:chgData name="alisdair.m@gmail.com" userId="S::urn:spo:guest#alisdair.m@gmail.com::" providerId="AD" clId="Web-{E34BF56E-1718-1497-2D16-73B8861DD593}" dt="2024-08-07T11:38:25.803" v="3"/>
      <pc:docMkLst>
        <pc:docMk/>
      </pc:docMkLst>
      <pc:sldChg chg="addSp delSp modSp">
        <pc:chgData name="alisdair.m@gmail.com" userId="S::urn:spo:guest#alisdair.m@gmail.com::" providerId="AD" clId="Web-{E34BF56E-1718-1497-2D16-73B8861DD593}" dt="2024-08-07T11:38:25.803" v="3"/>
        <pc:sldMkLst>
          <pc:docMk/>
          <pc:sldMk cId="0" sldId="256"/>
        </pc:sldMkLst>
        <pc:spChg chg="del mod">
          <ac:chgData name="alisdair.m@gmail.com" userId="S::urn:spo:guest#alisdair.m@gmail.com::" providerId="AD" clId="Web-{E34BF56E-1718-1497-2D16-73B8861DD593}" dt="2024-08-07T11:38:25.506" v="2"/>
          <ac:spMkLst>
            <pc:docMk/>
            <pc:sldMk cId="0" sldId="256"/>
            <ac:spMk id="2" creationId="{48B63406-4D90-0729-FAEC-72B8E60F8695}"/>
          </ac:spMkLst>
        </pc:spChg>
        <pc:spChg chg="add">
          <ac:chgData name="alisdair.m@gmail.com" userId="S::urn:spo:guest#alisdair.m@gmail.com::" providerId="AD" clId="Web-{E34BF56E-1718-1497-2D16-73B8861DD593}" dt="2024-08-07T11:38:25.803" v="3"/>
          <ac:spMkLst>
            <pc:docMk/>
            <pc:sldMk cId="0" sldId="256"/>
            <ac:spMk id="3" creationId="{48B63406-4D90-0729-FAEC-72B8E60F8695}"/>
          </ac:spMkLst>
        </pc:spChg>
        <pc:spChg chg="add">
          <ac:chgData name="alisdair.m@gmail.com" userId="S::urn:spo:guest#alisdair.m@gmail.com::" providerId="AD" clId="Web-{E34BF56E-1718-1497-2D16-73B8861DD593}" dt="2024-08-07T11:38:25.803" v="3"/>
          <ac:spMkLst>
            <pc:docMk/>
            <pc:sldMk cId="0" sldId="256"/>
            <ac:spMk id="4" creationId="{41970DDF-9CB9-14C3-F64E-1878987A98D5}"/>
          </ac:spMkLst>
        </pc:spChg>
      </pc:sldChg>
    </pc:docChg>
  </pc:docChgLst>
  <pc:docChgLst>
    <pc:chgData name="alisdair.m@gmail.com" userId="S::urn:spo:guest#alisdair.m@gmail.com::" providerId="AD" clId="Web-{1B018D80-2D6B-70DF-12D2-FE80D7D08BEE}"/>
    <pc:docChg chg="delSld modSld">
      <pc:chgData name="alisdair.m@gmail.com" userId="S::urn:spo:guest#alisdair.m@gmail.com::" providerId="AD" clId="Web-{1B018D80-2D6B-70DF-12D2-FE80D7D08BEE}" dt="2024-07-18T12:30:39.398" v="364" actId="14100"/>
      <pc:docMkLst>
        <pc:docMk/>
      </pc:docMkLst>
      <pc:sldChg chg="modSp">
        <pc:chgData name="alisdair.m@gmail.com" userId="S::urn:spo:guest#alisdair.m@gmail.com::" providerId="AD" clId="Web-{1B018D80-2D6B-70DF-12D2-FE80D7D08BEE}" dt="2024-07-18T10:30:27.567" v="35" actId="20577"/>
        <pc:sldMkLst>
          <pc:docMk/>
          <pc:sldMk cId="0" sldId="256"/>
        </pc:sldMkLst>
        <pc:spChg chg="mod">
          <ac:chgData name="alisdair.m@gmail.com" userId="S::urn:spo:guest#alisdair.m@gmail.com::" providerId="AD" clId="Web-{1B018D80-2D6B-70DF-12D2-FE80D7D08BEE}" dt="2024-07-18T10:30:27.567" v="35" actId="20577"/>
          <ac:spMkLst>
            <pc:docMk/>
            <pc:sldMk cId="0" sldId="256"/>
            <ac:spMk id="40" creationId="{00000000-0000-0000-0000-000000000000}"/>
          </ac:spMkLst>
        </pc:spChg>
      </pc:sldChg>
      <pc:sldChg chg="addSp delSp modSp del">
        <pc:chgData name="alisdair.m@gmail.com" userId="S::urn:spo:guest#alisdair.m@gmail.com::" providerId="AD" clId="Web-{1B018D80-2D6B-70DF-12D2-FE80D7D08BEE}" dt="2024-07-18T10:37:32.140" v="103" actId="1076"/>
        <pc:sldMkLst>
          <pc:docMk/>
          <pc:sldMk cId="0" sldId="265"/>
        </pc:sldMkLst>
        <pc:spChg chg="mod">
          <ac:chgData name="alisdair.m@gmail.com" userId="S::urn:spo:guest#alisdair.m@gmail.com::" providerId="AD" clId="Web-{1B018D80-2D6B-70DF-12D2-FE80D7D08BEE}" dt="2024-07-18T10:37:22.483" v="100" actId="14100"/>
          <ac:spMkLst>
            <pc:docMk/>
            <pc:sldMk cId="0" sldId="265"/>
            <ac:spMk id="3" creationId="{6358F184-A155-C61F-4AA9-3B696B23BCCD}"/>
          </ac:spMkLst>
        </pc:spChg>
        <pc:spChg chg="del">
          <ac:chgData name="alisdair.m@gmail.com" userId="S::urn:spo:guest#alisdair.m@gmail.com::" providerId="AD" clId="Web-{1B018D80-2D6B-70DF-12D2-FE80D7D08BEE}" dt="2024-07-18T10:34:40.464" v="70"/>
          <ac:spMkLst>
            <pc:docMk/>
            <pc:sldMk cId="0" sldId="265"/>
            <ac:spMk id="4" creationId="{3923A0E6-560F-966C-B732-C6DE7E5B25DD}"/>
          </ac:spMkLst>
        </pc:spChg>
        <pc:spChg chg="del">
          <ac:chgData name="alisdair.m@gmail.com" userId="S::urn:spo:guest#alisdair.m@gmail.com::" providerId="AD" clId="Web-{1B018D80-2D6B-70DF-12D2-FE80D7D08BEE}" dt="2024-07-18T10:34:40.464" v="69"/>
          <ac:spMkLst>
            <pc:docMk/>
            <pc:sldMk cId="0" sldId="265"/>
            <ac:spMk id="5" creationId="{545C06F1-4965-C87B-30D8-F81942FA197C}"/>
          </ac:spMkLst>
        </pc:spChg>
        <pc:spChg chg="mod ord">
          <ac:chgData name="alisdair.m@gmail.com" userId="S::urn:spo:guest#alisdair.m@gmail.com::" providerId="AD" clId="Web-{1B018D80-2D6B-70DF-12D2-FE80D7D08BEE}" dt="2024-07-18T10:35:25.715" v="87" actId="14100"/>
          <ac:spMkLst>
            <pc:docMk/>
            <pc:sldMk cId="0" sldId="265"/>
            <ac:spMk id="9" creationId="{020289E3-8861-F0A1-D2BA-9ADC5A374BD4}"/>
          </ac:spMkLst>
        </pc:spChg>
        <pc:spChg chg="mod">
          <ac:chgData name="alisdair.m@gmail.com" userId="S::urn:spo:guest#alisdair.m@gmail.com::" providerId="AD" clId="Web-{1B018D80-2D6B-70DF-12D2-FE80D7D08BEE}" dt="2024-07-18T10:32:19.492" v="45" actId="1076"/>
          <ac:spMkLst>
            <pc:docMk/>
            <pc:sldMk cId="0" sldId="265"/>
            <ac:spMk id="10" creationId="{B9B8C321-ABC1-8E67-8CAA-8FD19868B140}"/>
          </ac:spMkLst>
        </pc:spChg>
        <pc:spChg chg="add mod">
          <ac:chgData name="alisdair.m@gmail.com" userId="S::urn:spo:guest#alisdair.m@gmail.com::" providerId="AD" clId="Web-{1B018D80-2D6B-70DF-12D2-FE80D7D08BEE}" dt="2024-07-18T10:37:26.577" v="101" actId="1076"/>
          <ac:spMkLst>
            <pc:docMk/>
            <pc:sldMk cId="0" sldId="265"/>
            <ac:spMk id="11" creationId="{3477452C-6D6E-35A9-F668-CC2D86751480}"/>
          </ac:spMkLst>
        </pc:spChg>
        <pc:spChg chg="add mod">
          <ac:chgData name="alisdair.m@gmail.com" userId="S::urn:spo:guest#alisdair.m@gmail.com::" providerId="AD" clId="Web-{1B018D80-2D6B-70DF-12D2-FE80D7D08BEE}" dt="2024-07-18T10:37:29.389" v="102" actId="1076"/>
          <ac:spMkLst>
            <pc:docMk/>
            <pc:sldMk cId="0" sldId="265"/>
            <ac:spMk id="12" creationId="{C1750223-16DD-0032-9ED3-F4F8E59D1F28}"/>
          </ac:spMkLst>
        </pc:spChg>
        <pc:spChg chg="mod">
          <ac:chgData name="alisdair.m@gmail.com" userId="S::urn:spo:guest#alisdair.m@gmail.com::" providerId="AD" clId="Web-{1B018D80-2D6B-70DF-12D2-FE80D7D08BEE}" dt="2024-07-18T10:29:13.768" v="28" actId="20577"/>
          <ac:spMkLst>
            <pc:docMk/>
            <pc:sldMk cId="0" sldId="265"/>
            <ac:spMk id="13" creationId="{8AD7EDE8-AB11-6C1F-75DD-35A7BB1C90C8}"/>
          </ac:spMkLst>
        </pc:spChg>
        <pc:spChg chg="add mod">
          <ac:chgData name="alisdair.m@gmail.com" userId="S::urn:spo:guest#alisdair.m@gmail.com::" providerId="AD" clId="Web-{1B018D80-2D6B-70DF-12D2-FE80D7D08BEE}" dt="2024-07-18T10:37:32.140" v="103" actId="1076"/>
          <ac:spMkLst>
            <pc:docMk/>
            <pc:sldMk cId="0" sldId="265"/>
            <ac:spMk id="14" creationId="{CBB9D317-1CBC-89C0-799E-9771418A208E}"/>
          </ac:spMkLst>
        </pc:spChg>
        <pc:inkChg chg="add del">
          <ac:chgData name="alisdair.m@gmail.com" userId="S::urn:spo:guest#alisdair.m@gmail.com::" providerId="AD" clId="Web-{1B018D80-2D6B-70DF-12D2-FE80D7D08BEE}" dt="2024-07-18T10:32:34.039" v="47"/>
          <ac:inkMkLst>
            <pc:docMk/>
            <pc:sldMk cId="0" sldId="265"/>
            <ac:inkMk id="6" creationId="{470AA99A-5A36-A7B8-FEF2-2D44333507C7}"/>
          </ac:inkMkLst>
        </pc:inkChg>
        <pc:inkChg chg="add del">
          <ac:chgData name="alisdair.m@gmail.com" userId="S::urn:spo:guest#alisdair.m@gmail.com::" providerId="AD" clId="Web-{1B018D80-2D6B-70DF-12D2-FE80D7D08BEE}" dt="2024-07-18T10:34:29.401" v="67"/>
          <ac:inkMkLst>
            <pc:docMk/>
            <pc:sldMk cId="0" sldId="265"/>
            <ac:inkMk id="8" creationId="{53EA0C6C-3F37-E60A-10FB-FA5EE89C8BC0}"/>
          </ac:inkMkLst>
        </pc:inkChg>
      </pc:sldChg>
      <pc:sldChg chg="addSp delSp modSp">
        <pc:chgData name="alisdair.m@gmail.com" userId="S::urn:spo:guest#alisdair.m@gmail.com::" providerId="AD" clId="Web-{1B018D80-2D6B-70DF-12D2-FE80D7D08BEE}" dt="2024-07-18T12:15:53.571" v="156" actId="20577"/>
        <pc:sldMkLst>
          <pc:docMk/>
          <pc:sldMk cId="1135859490" sldId="275"/>
        </pc:sldMkLst>
        <pc:spChg chg="mod">
          <ac:chgData name="alisdair.m@gmail.com" userId="S::urn:spo:guest#alisdair.m@gmail.com::" providerId="AD" clId="Web-{1B018D80-2D6B-70DF-12D2-FE80D7D08BEE}" dt="2024-07-18T12:14:35.738" v="144" actId="1076"/>
          <ac:spMkLst>
            <pc:docMk/>
            <pc:sldMk cId="1135859490" sldId="275"/>
            <ac:spMk id="2" creationId="{3FC57F78-3357-8BFA-25DF-3D40C4BE66E6}"/>
          </ac:spMkLst>
        </pc:spChg>
        <pc:spChg chg="add mod">
          <ac:chgData name="alisdair.m@gmail.com" userId="S::urn:spo:guest#alisdair.m@gmail.com::" providerId="AD" clId="Web-{1B018D80-2D6B-70DF-12D2-FE80D7D08BEE}" dt="2024-07-18T12:15:53.571" v="156" actId="20577"/>
          <ac:spMkLst>
            <pc:docMk/>
            <pc:sldMk cId="1135859490" sldId="275"/>
            <ac:spMk id="6" creationId="{C0533B4C-6C6A-8F4C-3182-52B653284B78}"/>
          </ac:spMkLst>
        </pc:spChg>
        <pc:spChg chg="del mod">
          <ac:chgData name="alisdair.m@gmail.com" userId="S::urn:spo:guest#alisdair.m@gmail.com::" providerId="AD" clId="Web-{1B018D80-2D6B-70DF-12D2-FE80D7D08BEE}" dt="2024-07-18T12:14:30.378" v="142"/>
          <ac:spMkLst>
            <pc:docMk/>
            <pc:sldMk cId="1135859490" sldId="275"/>
            <ac:spMk id="7" creationId="{3AC9939B-505F-B430-6790-B5F5A194D163}"/>
          </ac:spMkLst>
        </pc:spChg>
        <pc:spChg chg="add mod">
          <ac:chgData name="alisdair.m@gmail.com" userId="S::urn:spo:guest#alisdair.m@gmail.com::" providerId="AD" clId="Web-{1B018D80-2D6B-70DF-12D2-FE80D7D08BEE}" dt="2024-07-18T12:11:55.352" v="110" actId="20577"/>
          <ac:spMkLst>
            <pc:docMk/>
            <pc:sldMk cId="1135859490" sldId="275"/>
            <ac:spMk id="10" creationId="{A31E8751-4C94-4C2D-BF61-76456421EB12}"/>
          </ac:spMkLst>
        </pc:spChg>
        <pc:spChg chg="del mod">
          <ac:chgData name="alisdair.m@gmail.com" userId="S::urn:spo:guest#alisdair.m@gmail.com::" providerId="AD" clId="Web-{1B018D80-2D6B-70DF-12D2-FE80D7D08BEE}" dt="2024-07-18T12:11:50.633" v="108"/>
          <ac:spMkLst>
            <pc:docMk/>
            <pc:sldMk cId="1135859490" sldId="275"/>
            <ac:spMk id="40" creationId="{00000000-0000-0000-0000-000000000000}"/>
          </ac:spMkLst>
        </pc:spChg>
      </pc:sldChg>
      <pc:sldChg chg="addSp delSp modSp">
        <pc:chgData name="alisdair.m@gmail.com" userId="S::urn:spo:guest#alisdair.m@gmail.com::" providerId="AD" clId="Web-{1B018D80-2D6B-70DF-12D2-FE80D7D08BEE}" dt="2024-07-18T12:13:50.891" v="128" actId="20577"/>
        <pc:sldMkLst>
          <pc:docMk/>
          <pc:sldMk cId="2386253683" sldId="297"/>
        </pc:sldMkLst>
        <pc:spChg chg="add mod">
          <ac:chgData name="alisdair.m@gmail.com" userId="S::urn:spo:guest#alisdair.m@gmail.com::" providerId="AD" clId="Web-{1B018D80-2D6B-70DF-12D2-FE80D7D08BEE}" dt="2024-07-18T12:13:23.155" v="122" actId="20577"/>
          <ac:spMkLst>
            <pc:docMk/>
            <pc:sldMk cId="2386253683" sldId="297"/>
            <ac:spMk id="3" creationId="{44D56375-52E0-0DEA-7FAA-06E41FB669B0}"/>
          </ac:spMkLst>
        </pc:spChg>
        <pc:spChg chg="mod">
          <ac:chgData name="alisdair.m@gmail.com" userId="S::urn:spo:guest#alisdair.m@gmail.com::" providerId="AD" clId="Web-{1B018D80-2D6B-70DF-12D2-FE80D7D08BEE}" dt="2024-07-18T12:13:50.891" v="128" actId="20577"/>
          <ac:spMkLst>
            <pc:docMk/>
            <pc:sldMk cId="2386253683" sldId="297"/>
            <ac:spMk id="7" creationId="{318AE060-7967-BF5E-AA94-405A77C2A5D2}"/>
          </ac:spMkLst>
        </pc:spChg>
        <pc:spChg chg="del">
          <ac:chgData name="alisdair.m@gmail.com" userId="S::urn:spo:guest#alisdair.m@gmail.com::" providerId="AD" clId="Web-{1B018D80-2D6B-70DF-12D2-FE80D7D08BEE}" dt="2024-07-18T12:12:23.901" v="114"/>
          <ac:spMkLst>
            <pc:docMk/>
            <pc:sldMk cId="2386253683" sldId="297"/>
            <ac:spMk id="13" creationId="{8AD7EDE8-AB11-6C1F-75DD-35A7BB1C90C8}"/>
          </ac:spMkLst>
        </pc:spChg>
      </pc:sldChg>
      <pc:sldChg chg="addSp delSp modSp">
        <pc:chgData name="alisdair.m@gmail.com" userId="S::urn:spo:guest#alisdair.m@gmail.com::" providerId="AD" clId="Web-{1B018D80-2D6B-70DF-12D2-FE80D7D08BEE}" dt="2024-07-18T12:14:02.017" v="129" actId="20577"/>
        <pc:sldMkLst>
          <pc:docMk/>
          <pc:sldMk cId="3706343159" sldId="298"/>
        </pc:sldMkLst>
        <pc:spChg chg="del">
          <ac:chgData name="alisdair.m@gmail.com" userId="S::urn:spo:guest#alisdair.m@gmail.com::" providerId="AD" clId="Web-{1B018D80-2D6B-70DF-12D2-FE80D7D08BEE}" dt="2024-07-18T12:13:34.015" v="125"/>
          <ac:spMkLst>
            <pc:docMk/>
            <pc:sldMk cId="3706343159" sldId="298"/>
            <ac:spMk id="5" creationId="{A27A74DD-92EA-4F55-1639-1691F764B14A}"/>
          </ac:spMkLst>
        </pc:spChg>
        <pc:spChg chg="mod">
          <ac:chgData name="alisdair.m@gmail.com" userId="S::urn:spo:guest#alisdair.m@gmail.com::" providerId="AD" clId="Web-{1B018D80-2D6B-70DF-12D2-FE80D7D08BEE}" dt="2024-07-18T12:14:02.017" v="129" actId="20577"/>
          <ac:spMkLst>
            <pc:docMk/>
            <pc:sldMk cId="3706343159" sldId="298"/>
            <ac:spMk id="7" creationId="{318AE060-7967-BF5E-AA94-405A77C2A5D2}"/>
          </ac:spMkLst>
        </pc:spChg>
        <pc:spChg chg="add mod">
          <ac:chgData name="alisdair.m@gmail.com" userId="S::urn:spo:guest#alisdair.m@gmail.com::" providerId="AD" clId="Web-{1B018D80-2D6B-70DF-12D2-FE80D7D08BEE}" dt="2024-07-18T12:13:36.781" v="127" actId="20577"/>
          <ac:spMkLst>
            <pc:docMk/>
            <pc:sldMk cId="3706343159" sldId="298"/>
            <ac:spMk id="9" creationId="{2213F118-F84D-D37E-2CFF-9D0D9E57B5D5}"/>
          </ac:spMkLst>
        </pc:spChg>
        <pc:inkChg chg="add del">
          <ac:chgData name="alisdair.m@gmail.com" userId="S::urn:spo:guest#alisdair.m@gmail.com::" providerId="AD" clId="Web-{1B018D80-2D6B-70DF-12D2-FE80D7D08BEE}" dt="2024-07-18T12:13:34.015" v="124"/>
          <ac:inkMkLst>
            <pc:docMk/>
            <pc:sldMk cId="3706343159" sldId="298"/>
            <ac:inkMk id="2" creationId="{2C16CB44-034A-B02B-81F3-78EE874235A9}"/>
          </ac:inkMkLst>
        </pc:inkChg>
      </pc:sldChg>
      <pc:sldChg chg="addSp delSp modSp">
        <pc:chgData name="alisdair.m@gmail.com" userId="S::urn:spo:guest#alisdair.m@gmail.com::" providerId="AD" clId="Web-{1B018D80-2D6B-70DF-12D2-FE80D7D08BEE}" dt="2024-07-18T12:16:03.009" v="159"/>
        <pc:sldMkLst>
          <pc:docMk/>
          <pc:sldMk cId="4150539418" sldId="299"/>
        </pc:sldMkLst>
        <pc:spChg chg="add del mod">
          <ac:chgData name="alisdair.m@gmail.com" userId="S::urn:spo:guest#alisdair.m@gmail.com::" providerId="AD" clId="Web-{1B018D80-2D6B-70DF-12D2-FE80D7D08BEE}" dt="2024-07-18T12:16:02.822" v="158"/>
          <ac:spMkLst>
            <pc:docMk/>
            <pc:sldMk cId="4150539418" sldId="299"/>
            <ac:spMk id="4" creationId="{FA1EA446-FF25-C7FD-D9AD-7618542BB291}"/>
          </ac:spMkLst>
        </pc:spChg>
        <pc:spChg chg="mod">
          <ac:chgData name="alisdair.m@gmail.com" userId="S::urn:spo:guest#alisdair.m@gmail.com::" providerId="AD" clId="Web-{1B018D80-2D6B-70DF-12D2-FE80D7D08BEE}" dt="2024-07-18T12:15:25.460" v="148" actId="20577"/>
          <ac:spMkLst>
            <pc:docMk/>
            <pc:sldMk cId="4150539418" sldId="299"/>
            <ac:spMk id="6" creationId="{4160EEBA-4FCA-E5DA-7A97-358A068A7A21}"/>
          </ac:spMkLst>
        </pc:spChg>
        <pc:spChg chg="del">
          <ac:chgData name="alisdair.m@gmail.com" userId="S::urn:spo:guest#alisdair.m@gmail.com::" providerId="AD" clId="Web-{1B018D80-2D6B-70DF-12D2-FE80D7D08BEE}" dt="2024-07-18T12:15:20.928" v="146"/>
          <ac:spMkLst>
            <pc:docMk/>
            <pc:sldMk cId="4150539418" sldId="299"/>
            <ac:spMk id="7" creationId="{3AC9939B-505F-B430-6790-B5F5A194D163}"/>
          </ac:spMkLst>
        </pc:spChg>
        <pc:spChg chg="add">
          <ac:chgData name="alisdair.m@gmail.com" userId="S::urn:spo:guest#alisdair.m@gmail.com::" providerId="AD" clId="Web-{1B018D80-2D6B-70DF-12D2-FE80D7D08BEE}" dt="2024-07-18T12:16:03.009" v="159"/>
          <ac:spMkLst>
            <pc:docMk/>
            <pc:sldMk cId="4150539418" sldId="299"/>
            <ac:spMk id="8" creationId="{D75F9D16-3745-487D-A551-87B9B13BF164}"/>
          </ac:spMkLst>
        </pc:spChg>
      </pc:sldChg>
      <pc:sldChg chg="modSp">
        <pc:chgData name="alisdair.m@gmail.com" userId="S::urn:spo:guest#alisdair.m@gmail.com::" providerId="AD" clId="Web-{1B018D80-2D6B-70DF-12D2-FE80D7D08BEE}" dt="2024-07-18T12:16:34.277" v="163" actId="20577"/>
        <pc:sldMkLst>
          <pc:docMk/>
          <pc:sldMk cId="3839045492" sldId="300"/>
        </pc:sldMkLst>
        <pc:spChg chg="mod">
          <ac:chgData name="alisdair.m@gmail.com" userId="S::urn:spo:guest#alisdair.m@gmail.com::" providerId="AD" clId="Web-{1B018D80-2D6B-70DF-12D2-FE80D7D08BEE}" dt="2024-07-18T12:16:34.277" v="163" actId="20577"/>
          <ac:spMkLst>
            <pc:docMk/>
            <pc:sldMk cId="3839045492" sldId="300"/>
            <ac:spMk id="4" creationId="{AF376034-B97F-84A8-7088-5A562E16ABCB}"/>
          </ac:spMkLst>
        </pc:spChg>
      </pc:sldChg>
      <pc:sldChg chg="addSp delSp modSp">
        <pc:chgData name="alisdair.m@gmail.com" userId="S::urn:spo:guest#alisdair.m@gmail.com::" providerId="AD" clId="Web-{1B018D80-2D6B-70DF-12D2-FE80D7D08BEE}" dt="2024-07-18T12:18:26.972" v="209"/>
        <pc:sldMkLst>
          <pc:docMk/>
          <pc:sldMk cId="1423116022" sldId="301"/>
        </pc:sldMkLst>
        <pc:spChg chg="add">
          <ac:chgData name="alisdair.m@gmail.com" userId="S::urn:spo:guest#alisdair.m@gmail.com::" providerId="AD" clId="Web-{1B018D80-2D6B-70DF-12D2-FE80D7D08BEE}" dt="2024-07-18T12:17:53.079" v="200"/>
          <ac:spMkLst>
            <pc:docMk/>
            <pc:sldMk cId="1423116022" sldId="301"/>
            <ac:spMk id="4" creationId="{F9E45DCA-8E55-B55F-13AA-FC2F9A97BB4C}"/>
          </ac:spMkLst>
        </pc:spChg>
        <pc:spChg chg="mod">
          <ac:chgData name="alisdair.m@gmail.com" userId="S::urn:spo:guest#alisdair.m@gmail.com::" providerId="AD" clId="Web-{1B018D80-2D6B-70DF-12D2-FE80D7D08BEE}" dt="2024-07-18T12:18:01.830" v="204" actId="20577"/>
          <ac:spMkLst>
            <pc:docMk/>
            <pc:sldMk cId="1423116022" sldId="301"/>
            <ac:spMk id="6" creationId="{4160EEBA-4FCA-E5DA-7A97-358A068A7A21}"/>
          </ac:spMkLst>
        </pc:spChg>
        <pc:spChg chg="del">
          <ac:chgData name="alisdair.m@gmail.com" userId="S::urn:spo:guest#alisdair.m@gmail.com::" providerId="AD" clId="Web-{1B018D80-2D6B-70DF-12D2-FE80D7D08BEE}" dt="2024-07-18T12:17:52.876" v="199"/>
          <ac:spMkLst>
            <pc:docMk/>
            <pc:sldMk cId="1423116022" sldId="301"/>
            <ac:spMk id="7" creationId="{3AC9939B-505F-B430-6790-B5F5A194D163}"/>
          </ac:spMkLst>
        </pc:spChg>
        <pc:inkChg chg="add del">
          <ac:chgData name="alisdair.m@gmail.com" userId="S::urn:spo:guest#alisdair.m@gmail.com::" providerId="AD" clId="Web-{1B018D80-2D6B-70DF-12D2-FE80D7D08BEE}" dt="2024-07-18T12:18:26.972" v="209"/>
          <ac:inkMkLst>
            <pc:docMk/>
            <pc:sldMk cId="1423116022" sldId="301"/>
            <ac:inkMk id="5" creationId="{ADEF67CA-63AF-2065-E74C-A65FDC278F0A}"/>
          </ac:inkMkLst>
        </pc:inkChg>
      </pc:sldChg>
      <pc:sldChg chg="modSp">
        <pc:chgData name="alisdair.m@gmail.com" userId="S::urn:spo:guest#alisdair.m@gmail.com::" providerId="AD" clId="Web-{1B018D80-2D6B-70DF-12D2-FE80D7D08BEE}" dt="2024-07-18T12:18:46.286" v="211" actId="20577"/>
        <pc:sldMkLst>
          <pc:docMk/>
          <pc:sldMk cId="2356300036" sldId="302"/>
        </pc:sldMkLst>
        <pc:spChg chg="mod">
          <ac:chgData name="alisdair.m@gmail.com" userId="S::urn:spo:guest#alisdair.m@gmail.com::" providerId="AD" clId="Web-{1B018D80-2D6B-70DF-12D2-FE80D7D08BEE}" dt="2024-07-18T12:18:46.286" v="211" actId="20577"/>
          <ac:spMkLst>
            <pc:docMk/>
            <pc:sldMk cId="2356300036" sldId="302"/>
            <ac:spMk id="6" creationId="{4160EEBA-4FCA-E5DA-7A97-358A068A7A21}"/>
          </ac:spMkLst>
        </pc:spChg>
      </pc:sldChg>
      <pc:sldChg chg="modSp">
        <pc:chgData name="alisdair.m@gmail.com" userId="S::urn:spo:guest#alisdair.m@gmail.com::" providerId="AD" clId="Web-{1B018D80-2D6B-70DF-12D2-FE80D7D08BEE}" dt="2024-07-18T12:18:55.943" v="212" actId="20577"/>
        <pc:sldMkLst>
          <pc:docMk/>
          <pc:sldMk cId="711855373" sldId="303"/>
        </pc:sldMkLst>
        <pc:spChg chg="mod">
          <ac:chgData name="alisdair.m@gmail.com" userId="S::urn:spo:guest#alisdair.m@gmail.com::" providerId="AD" clId="Web-{1B018D80-2D6B-70DF-12D2-FE80D7D08BEE}" dt="2024-07-18T12:17:37.610" v="198" actId="20577"/>
          <ac:spMkLst>
            <pc:docMk/>
            <pc:sldMk cId="711855373" sldId="303"/>
            <ac:spMk id="4" creationId="{61805674-933A-4CDA-D1A0-7472F8E92397}"/>
          </ac:spMkLst>
        </pc:spChg>
        <pc:spChg chg="mod">
          <ac:chgData name="alisdair.m@gmail.com" userId="S::urn:spo:guest#alisdair.m@gmail.com::" providerId="AD" clId="Web-{1B018D80-2D6B-70DF-12D2-FE80D7D08BEE}" dt="2024-07-18T12:18:55.943" v="212" actId="20577"/>
          <ac:spMkLst>
            <pc:docMk/>
            <pc:sldMk cId="711855373" sldId="303"/>
            <ac:spMk id="5" creationId="{5A6362F4-B2D9-9A36-8C90-E4C468066118}"/>
          </ac:spMkLst>
        </pc:spChg>
      </pc:sldChg>
      <pc:sldChg chg="addSp delSp modSp">
        <pc:chgData name="alisdair.m@gmail.com" userId="S::urn:spo:guest#alisdair.m@gmail.com::" providerId="AD" clId="Web-{1B018D80-2D6B-70DF-12D2-FE80D7D08BEE}" dt="2024-07-18T12:18:10.284" v="207" actId="20577"/>
        <pc:sldMkLst>
          <pc:docMk/>
          <pc:sldMk cId="1475890726" sldId="304"/>
        </pc:sldMkLst>
        <pc:spChg chg="add">
          <ac:chgData name="alisdair.m@gmail.com" userId="S::urn:spo:guest#alisdair.m@gmail.com::" providerId="AD" clId="Web-{1B018D80-2D6B-70DF-12D2-FE80D7D08BEE}" dt="2024-07-18T12:18:06.362" v="206"/>
          <ac:spMkLst>
            <pc:docMk/>
            <pc:sldMk cId="1475890726" sldId="304"/>
            <ac:spMk id="4" creationId="{BBA8375B-DAB1-9ADD-73E1-2E90D37C7244}"/>
          </ac:spMkLst>
        </pc:spChg>
        <pc:spChg chg="mod">
          <ac:chgData name="alisdair.m@gmail.com" userId="S::urn:spo:guest#alisdair.m@gmail.com::" providerId="AD" clId="Web-{1B018D80-2D6B-70DF-12D2-FE80D7D08BEE}" dt="2024-07-18T12:18:10.284" v="207" actId="20577"/>
          <ac:spMkLst>
            <pc:docMk/>
            <pc:sldMk cId="1475890726" sldId="304"/>
            <ac:spMk id="6" creationId="{4160EEBA-4FCA-E5DA-7A97-358A068A7A21}"/>
          </ac:spMkLst>
        </pc:spChg>
        <pc:spChg chg="del">
          <ac:chgData name="alisdair.m@gmail.com" userId="S::urn:spo:guest#alisdair.m@gmail.com::" providerId="AD" clId="Web-{1B018D80-2D6B-70DF-12D2-FE80D7D08BEE}" dt="2024-07-18T12:18:06.174" v="205"/>
          <ac:spMkLst>
            <pc:docMk/>
            <pc:sldMk cId="1475890726" sldId="304"/>
            <ac:spMk id="7" creationId="{3AC9939B-505F-B430-6790-B5F5A194D163}"/>
          </ac:spMkLst>
        </pc:spChg>
      </pc:sldChg>
      <pc:sldChg chg="modSp">
        <pc:chgData name="alisdair.m@gmail.com" userId="S::urn:spo:guest#alisdair.m@gmail.com::" providerId="AD" clId="Web-{1B018D80-2D6B-70DF-12D2-FE80D7D08BEE}" dt="2024-07-18T12:19:02.475" v="213" actId="20577"/>
        <pc:sldMkLst>
          <pc:docMk/>
          <pc:sldMk cId="611912824" sldId="305"/>
        </pc:sldMkLst>
        <pc:spChg chg="mod">
          <ac:chgData name="alisdair.m@gmail.com" userId="S::urn:spo:guest#alisdair.m@gmail.com::" providerId="AD" clId="Web-{1B018D80-2D6B-70DF-12D2-FE80D7D08BEE}" dt="2024-07-18T12:16:41.560" v="166" actId="20577"/>
          <ac:spMkLst>
            <pc:docMk/>
            <pc:sldMk cId="611912824" sldId="305"/>
            <ac:spMk id="4" creationId="{AF376034-B97F-84A8-7088-5A562E16ABCB}"/>
          </ac:spMkLst>
        </pc:spChg>
        <pc:spChg chg="mod">
          <ac:chgData name="alisdair.m@gmail.com" userId="S::urn:spo:guest#alisdair.m@gmail.com::" providerId="AD" clId="Web-{1B018D80-2D6B-70DF-12D2-FE80D7D08BEE}" dt="2024-07-18T12:19:02.475" v="213" actId="20577"/>
          <ac:spMkLst>
            <pc:docMk/>
            <pc:sldMk cId="611912824" sldId="305"/>
            <ac:spMk id="9" creationId="{7BDC867D-5D38-5E46-9680-3B7A617D91EE}"/>
          </ac:spMkLst>
        </pc:spChg>
      </pc:sldChg>
      <pc:sldChg chg="addSp delSp modSp">
        <pc:chgData name="alisdair.m@gmail.com" userId="S::urn:spo:guest#alisdair.m@gmail.com::" providerId="AD" clId="Web-{1B018D80-2D6B-70DF-12D2-FE80D7D08BEE}" dt="2024-07-18T12:19:13.882" v="217"/>
        <pc:sldMkLst>
          <pc:docMk/>
          <pc:sldMk cId="3541092673" sldId="306"/>
        </pc:sldMkLst>
        <pc:spChg chg="add">
          <ac:chgData name="alisdair.m@gmail.com" userId="S::urn:spo:guest#alisdair.m@gmail.com::" providerId="AD" clId="Web-{1B018D80-2D6B-70DF-12D2-FE80D7D08BEE}" dt="2024-07-18T12:19:13.882" v="217"/>
          <ac:spMkLst>
            <pc:docMk/>
            <pc:sldMk cId="3541092673" sldId="306"/>
            <ac:spMk id="4" creationId="{740B0086-FEFC-7735-7719-3C7D89189E52}"/>
          </ac:spMkLst>
        </pc:spChg>
        <pc:spChg chg="mod">
          <ac:chgData name="alisdair.m@gmail.com" userId="S::urn:spo:guest#alisdair.m@gmail.com::" providerId="AD" clId="Web-{1B018D80-2D6B-70DF-12D2-FE80D7D08BEE}" dt="2024-07-18T12:19:09.350" v="214" actId="20577"/>
          <ac:spMkLst>
            <pc:docMk/>
            <pc:sldMk cId="3541092673" sldId="306"/>
            <ac:spMk id="6" creationId="{4160EEBA-4FCA-E5DA-7A97-358A068A7A21}"/>
          </ac:spMkLst>
        </pc:spChg>
        <pc:spChg chg="del mod">
          <ac:chgData name="alisdair.m@gmail.com" userId="S::urn:spo:guest#alisdair.m@gmail.com::" providerId="AD" clId="Web-{1B018D80-2D6B-70DF-12D2-FE80D7D08BEE}" dt="2024-07-18T12:19:13.663" v="216"/>
          <ac:spMkLst>
            <pc:docMk/>
            <pc:sldMk cId="3541092673" sldId="306"/>
            <ac:spMk id="7" creationId="{3AC9939B-505F-B430-6790-B5F5A194D163}"/>
          </ac:spMkLst>
        </pc:spChg>
      </pc:sldChg>
      <pc:sldChg chg="modSp">
        <pc:chgData name="alisdair.m@gmail.com" userId="S::urn:spo:guest#alisdair.m@gmail.com::" providerId="AD" clId="Web-{1B018D80-2D6B-70DF-12D2-FE80D7D08BEE}" dt="2024-07-18T12:16:45.840" v="169" actId="20577"/>
        <pc:sldMkLst>
          <pc:docMk/>
          <pc:sldMk cId="3231313677" sldId="307"/>
        </pc:sldMkLst>
        <pc:spChg chg="mod">
          <ac:chgData name="alisdair.m@gmail.com" userId="S::urn:spo:guest#alisdair.m@gmail.com::" providerId="AD" clId="Web-{1B018D80-2D6B-70DF-12D2-FE80D7D08BEE}" dt="2024-07-18T12:16:45.840" v="169" actId="20577"/>
          <ac:spMkLst>
            <pc:docMk/>
            <pc:sldMk cId="3231313677" sldId="307"/>
            <ac:spMk id="4" creationId="{AF376034-B97F-84A8-7088-5A562E16ABCB}"/>
          </ac:spMkLst>
        </pc:spChg>
      </pc:sldChg>
      <pc:sldChg chg="modSp">
        <pc:chgData name="alisdair.m@gmail.com" userId="S::urn:spo:guest#alisdair.m@gmail.com::" providerId="AD" clId="Web-{1B018D80-2D6B-70DF-12D2-FE80D7D08BEE}" dt="2024-07-18T12:19:27.508" v="218" actId="20577"/>
        <pc:sldMkLst>
          <pc:docMk/>
          <pc:sldMk cId="2080448064" sldId="308"/>
        </pc:sldMkLst>
        <pc:spChg chg="mod">
          <ac:chgData name="alisdair.m@gmail.com" userId="S::urn:spo:guest#alisdair.m@gmail.com::" providerId="AD" clId="Web-{1B018D80-2D6B-70DF-12D2-FE80D7D08BEE}" dt="2024-07-18T12:19:27.508" v="218" actId="20577"/>
          <ac:spMkLst>
            <pc:docMk/>
            <pc:sldMk cId="2080448064" sldId="308"/>
            <ac:spMk id="3" creationId="{7BDC867D-5D38-5E46-9680-3B7A617D91EE}"/>
          </ac:spMkLst>
        </pc:spChg>
        <pc:spChg chg="mod">
          <ac:chgData name="alisdair.m@gmail.com" userId="S::urn:spo:guest#alisdair.m@gmail.com::" providerId="AD" clId="Web-{1B018D80-2D6B-70DF-12D2-FE80D7D08BEE}" dt="2024-07-18T12:17:31.500" v="194" actId="20577"/>
          <ac:spMkLst>
            <pc:docMk/>
            <pc:sldMk cId="2080448064" sldId="308"/>
            <ac:spMk id="4" creationId="{61805674-933A-4CDA-D1A0-7472F8E92397}"/>
          </ac:spMkLst>
        </pc:spChg>
      </pc:sldChg>
      <pc:sldChg chg="modSp">
        <pc:chgData name="alisdair.m@gmail.com" userId="S::urn:spo:guest#alisdair.m@gmail.com::" providerId="AD" clId="Web-{1B018D80-2D6B-70DF-12D2-FE80D7D08BEE}" dt="2024-07-18T12:19:53.791" v="225" actId="20577"/>
        <pc:sldMkLst>
          <pc:docMk/>
          <pc:sldMk cId="1625627722" sldId="309"/>
        </pc:sldMkLst>
        <pc:spChg chg="mod">
          <ac:chgData name="alisdair.m@gmail.com" userId="S::urn:spo:guest#alisdair.m@gmail.com::" providerId="AD" clId="Web-{1B018D80-2D6B-70DF-12D2-FE80D7D08BEE}" dt="2024-07-18T12:16:48.044" v="171" actId="20577"/>
          <ac:spMkLst>
            <pc:docMk/>
            <pc:sldMk cId="1625627722" sldId="309"/>
            <ac:spMk id="4" creationId="{AF376034-B97F-84A8-7088-5A562E16ABCB}"/>
          </ac:spMkLst>
        </pc:spChg>
        <pc:spChg chg="mod">
          <ac:chgData name="alisdair.m@gmail.com" userId="S::urn:spo:guest#alisdair.m@gmail.com::" providerId="AD" clId="Web-{1B018D80-2D6B-70DF-12D2-FE80D7D08BEE}" dt="2024-07-18T12:19:53.791" v="225" actId="20577"/>
          <ac:spMkLst>
            <pc:docMk/>
            <pc:sldMk cId="1625627722" sldId="309"/>
            <ac:spMk id="8" creationId="{ABA04BDE-A8A6-7292-AF85-F11B495A6624}"/>
          </ac:spMkLst>
        </pc:spChg>
      </pc:sldChg>
      <pc:sldChg chg="addSp delSp modSp">
        <pc:chgData name="alisdair.m@gmail.com" userId="S::urn:spo:guest#alisdair.m@gmail.com::" providerId="AD" clId="Web-{1B018D80-2D6B-70DF-12D2-FE80D7D08BEE}" dt="2024-07-18T12:19:37.352" v="223" actId="20577"/>
        <pc:sldMkLst>
          <pc:docMk/>
          <pc:sldMk cId="354868780" sldId="310"/>
        </pc:sldMkLst>
        <pc:spChg chg="add">
          <ac:chgData name="alisdair.m@gmail.com" userId="S::urn:spo:guest#alisdair.m@gmail.com::" providerId="AD" clId="Web-{1B018D80-2D6B-70DF-12D2-FE80D7D08BEE}" dt="2024-07-18T12:19:33.633" v="221"/>
          <ac:spMkLst>
            <pc:docMk/>
            <pc:sldMk cId="354868780" sldId="310"/>
            <ac:spMk id="4" creationId="{B78A9CD9-1CBF-88B9-0C37-55D8BBE8965F}"/>
          </ac:spMkLst>
        </pc:spChg>
        <pc:spChg chg="mod">
          <ac:chgData name="alisdair.m@gmail.com" userId="S::urn:spo:guest#alisdair.m@gmail.com::" providerId="AD" clId="Web-{1B018D80-2D6B-70DF-12D2-FE80D7D08BEE}" dt="2024-07-18T12:19:37.352" v="223" actId="20577"/>
          <ac:spMkLst>
            <pc:docMk/>
            <pc:sldMk cId="354868780" sldId="310"/>
            <ac:spMk id="6" creationId="{4160EEBA-4FCA-E5DA-7A97-358A068A7A21}"/>
          </ac:spMkLst>
        </pc:spChg>
        <pc:spChg chg="del mod">
          <ac:chgData name="alisdair.m@gmail.com" userId="S::urn:spo:guest#alisdair.m@gmail.com::" providerId="AD" clId="Web-{1B018D80-2D6B-70DF-12D2-FE80D7D08BEE}" dt="2024-07-18T12:19:33.430" v="220"/>
          <ac:spMkLst>
            <pc:docMk/>
            <pc:sldMk cId="354868780" sldId="310"/>
            <ac:spMk id="7" creationId="{3AC9939B-505F-B430-6790-B5F5A194D163}"/>
          </ac:spMkLst>
        </pc:spChg>
      </pc:sldChg>
      <pc:sldChg chg="addSp delSp modSp">
        <pc:chgData name="alisdair.m@gmail.com" userId="S::urn:spo:guest#alisdair.m@gmail.com::" providerId="AD" clId="Web-{1B018D80-2D6B-70DF-12D2-FE80D7D08BEE}" dt="2024-07-18T12:20:02.823" v="229" actId="20577"/>
        <pc:sldMkLst>
          <pc:docMk/>
          <pc:sldMk cId="3170539092" sldId="311"/>
        </pc:sldMkLst>
        <pc:spChg chg="add">
          <ac:chgData name="alisdair.m@gmail.com" userId="S::urn:spo:guest#alisdair.m@gmail.com::" providerId="AD" clId="Web-{1B018D80-2D6B-70DF-12D2-FE80D7D08BEE}" dt="2024-07-18T12:19:59.244" v="228"/>
          <ac:spMkLst>
            <pc:docMk/>
            <pc:sldMk cId="3170539092" sldId="311"/>
            <ac:spMk id="4" creationId="{A92BBB19-EDEE-AE7D-5C4B-3561BCDDB0B9}"/>
          </ac:spMkLst>
        </pc:spChg>
        <pc:spChg chg="mod">
          <ac:chgData name="alisdair.m@gmail.com" userId="S::urn:spo:guest#alisdair.m@gmail.com::" providerId="AD" clId="Web-{1B018D80-2D6B-70DF-12D2-FE80D7D08BEE}" dt="2024-07-18T12:20:02.823" v="229" actId="20577"/>
          <ac:spMkLst>
            <pc:docMk/>
            <pc:sldMk cId="3170539092" sldId="311"/>
            <ac:spMk id="6" creationId="{4160EEBA-4FCA-E5DA-7A97-358A068A7A21}"/>
          </ac:spMkLst>
        </pc:spChg>
        <pc:spChg chg="del mod">
          <ac:chgData name="alisdair.m@gmail.com" userId="S::urn:spo:guest#alisdair.m@gmail.com::" providerId="AD" clId="Web-{1B018D80-2D6B-70DF-12D2-FE80D7D08BEE}" dt="2024-07-18T12:19:59.026" v="227"/>
          <ac:spMkLst>
            <pc:docMk/>
            <pc:sldMk cId="3170539092" sldId="311"/>
            <ac:spMk id="7" creationId="{3AC9939B-505F-B430-6790-B5F5A194D163}"/>
          </ac:spMkLst>
        </pc:spChg>
      </pc:sldChg>
      <pc:sldChg chg="modSp">
        <pc:chgData name="alisdair.m@gmail.com" userId="S::urn:spo:guest#alisdair.m@gmail.com::" providerId="AD" clId="Web-{1B018D80-2D6B-70DF-12D2-FE80D7D08BEE}" dt="2024-07-18T12:20:09.698" v="230" actId="20577"/>
        <pc:sldMkLst>
          <pc:docMk/>
          <pc:sldMk cId="1759064090" sldId="312"/>
        </pc:sldMkLst>
        <pc:spChg chg="mod">
          <ac:chgData name="alisdair.m@gmail.com" userId="S::urn:spo:guest#alisdair.m@gmail.com::" providerId="AD" clId="Web-{1B018D80-2D6B-70DF-12D2-FE80D7D08BEE}" dt="2024-07-18T12:17:23.312" v="190" actId="20577"/>
          <ac:spMkLst>
            <pc:docMk/>
            <pc:sldMk cId="1759064090" sldId="312"/>
            <ac:spMk id="4" creationId="{61805674-933A-4CDA-D1A0-7472F8E92397}"/>
          </ac:spMkLst>
        </pc:spChg>
        <pc:spChg chg="mod">
          <ac:chgData name="alisdair.m@gmail.com" userId="S::urn:spo:guest#alisdair.m@gmail.com::" providerId="AD" clId="Web-{1B018D80-2D6B-70DF-12D2-FE80D7D08BEE}" dt="2024-07-18T12:20:09.698" v="230" actId="20577"/>
          <ac:spMkLst>
            <pc:docMk/>
            <pc:sldMk cId="1759064090" sldId="312"/>
            <ac:spMk id="6" creationId="{E1AA2679-C1C8-2FF4-62B0-CE3827A1413E}"/>
          </ac:spMkLst>
        </pc:spChg>
      </pc:sldChg>
      <pc:sldChg chg="modSp">
        <pc:chgData name="alisdair.m@gmail.com" userId="S::urn:spo:guest#alisdair.m@gmail.com::" providerId="AD" clId="Web-{1B018D80-2D6B-70DF-12D2-FE80D7D08BEE}" dt="2024-07-18T12:20:26.293" v="232" actId="20577"/>
        <pc:sldMkLst>
          <pc:docMk/>
          <pc:sldMk cId="231136130" sldId="313"/>
        </pc:sldMkLst>
        <pc:spChg chg="mod">
          <ac:chgData name="alisdair.m@gmail.com" userId="S::urn:spo:guest#alisdair.m@gmail.com::" providerId="AD" clId="Web-{1B018D80-2D6B-70DF-12D2-FE80D7D08BEE}" dt="2024-07-18T12:16:53.622" v="174" actId="20577"/>
          <ac:spMkLst>
            <pc:docMk/>
            <pc:sldMk cId="231136130" sldId="313"/>
            <ac:spMk id="4" creationId="{AF376034-B97F-84A8-7088-5A562E16ABCB}"/>
          </ac:spMkLst>
        </pc:spChg>
        <pc:spChg chg="mod">
          <ac:chgData name="alisdair.m@gmail.com" userId="S::urn:spo:guest#alisdair.m@gmail.com::" providerId="AD" clId="Web-{1B018D80-2D6B-70DF-12D2-FE80D7D08BEE}" dt="2024-07-18T12:20:26.293" v="232" actId="20577"/>
          <ac:spMkLst>
            <pc:docMk/>
            <pc:sldMk cId="231136130" sldId="313"/>
            <ac:spMk id="7" creationId="{4160EEBA-4FCA-E5DA-7A97-358A068A7A21}"/>
          </ac:spMkLst>
        </pc:spChg>
      </pc:sldChg>
      <pc:sldChg chg="modSp">
        <pc:chgData name="alisdair.m@gmail.com" userId="S::urn:spo:guest#alisdair.m@gmail.com::" providerId="AD" clId="Web-{1B018D80-2D6B-70DF-12D2-FE80D7D08BEE}" dt="2024-07-18T12:20:17.183" v="231" actId="20577"/>
        <pc:sldMkLst>
          <pc:docMk/>
          <pc:sldMk cId="2863122434" sldId="314"/>
        </pc:sldMkLst>
        <pc:spChg chg="mod">
          <ac:chgData name="alisdair.m@gmail.com" userId="S::urn:spo:guest#alisdair.m@gmail.com::" providerId="AD" clId="Web-{1B018D80-2D6B-70DF-12D2-FE80D7D08BEE}" dt="2024-07-18T12:20:17.183" v="231" actId="20577"/>
          <ac:spMkLst>
            <pc:docMk/>
            <pc:sldMk cId="2863122434" sldId="314"/>
            <ac:spMk id="4" creationId="{4160EEBA-4FCA-E5DA-7A97-358A068A7A21}"/>
          </ac:spMkLst>
        </pc:spChg>
      </pc:sldChg>
      <pc:sldChg chg="modSp">
        <pc:chgData name="alisdair.m@gmail.com" userId="S::urn:spo:guest#alisdair.m@gmail.com::" providerId="AD" clId="Web-{1B018D80-2D6B-70DF-12D2-FE80D7D08BEE}" dt="2024-07-18T12:20:42.028" v="237" actId="20577"/>
        <pc:sldMkLst>
          <pc:docMk/>
          <pc:sldMk cId="815938392" sldId="315"/>
        </pc:sldMkLst>
        <pc:spChg chg="mod">
          <ac:chgData name="alisdair.m@gmail.com" userId="S::urn:spo:guest#alisdair.m@gmail.com::" providerId="AD" clId="Web-{1B018D80-2D6B-70DF-12D2-FE80D7D08BEE}" dt="2024-07-18T12:16:58.779" v="178" actId="20577"/>
          <ac:spMkLst>
            <pc:docMk/>
            <pc:sldMk cId="815938392" sldId="315"/>
            <ac:spMk id="4" creationId="{AF376034-B97F-84A8-7088-5A562E16ABCB}"/>
          </ac:spMkLst>
        </pc:spChg>
        <pc:spChg chg="mod">
          <ac:chgData name="alisdair.m@gmail.com" userId="S::urn:spo:guest#alisdair.m@gmail.com::" providerId="AD" clId="Web-{1B018D80-2D6B-70DF-12D2-FE80D7D08BEE}" dt="2024-07-18T12:20:42.028" v="237" actId="20577"/>
          <ac:spMkLst>
            <pc:docMk/>
            <pc:sldMk cId="815938392" sldId="315"/>
            <ac:spMk id="6" creationId="{CF120C4E-DCCC-5646-D25A-6B4E0383E7D2}"/>
          </ac:spMkLst>
        </pc:spChg>
      </pc:sldChg>
      <pc:sldChg chg="addSp delSp modSp">
        <pc:chgData name="alisdair.m@gmail.com" userId="S::urn:spo:guest#alisdair.m@gmail.com::" providerId="AD" clId="Web-{1B018D80-2D6B-70DF-12D2-FE80D7D08BEE}" dt="2024-07-18T12:20:36.747" v="236"/>
        <pc:sldMkLst>
          <pc:docMk/>
          <pc:sldMk cId="3149168590" sldId="316"/>
        </pc:sldMkLst>
        <pc:spChg chg="mod">
          <ac:chgData name="alisdair.m@gmail.com" userId="S::urn:spo:guest#alisdair.m@gmail.com::" providerId="AD" clId="Web-{1B018D80-2D6B-70DF-12D2-FE80D7D08BEE}" dt="2024-07-18T12:20:32.997" v="233" actId="20577"/>
          <ac:spMkLst>
            <pc:docMk/>
            <pc:sldMk cId="3149168590" sldId="316"/>
            <ac:spMk id="4" creationId="{4160EEBA-4FCA-E5DA-7A97-358A068A7A21}"/>
          </ac:spMkLst>
        </pc:spChg>
        <pc:spChg chg="add">
          <ac:chgData name="alisdair.m@gmail.com" userId="S::urn:spo:guest#alisdair.m@gmail.com::" providerId="AD" clId="Web-{1B018D80-2D6B-70DF-12D2-FE80D7D08BEE}" dt="2024-07-18T12:20:36.747" v="236"/>
          <ac:spMkLst>
            <pc:docMk/>
            <pc:sldMk cId="3149168590" sldId="316"/>
            <ac:spMk id="5" creationId="{37473030-4F1B-1CCE-C5D5-C8340127AFFF}"/>
          </ac:spMkLst>
        </pc:spChg>
        <pc:spChg chg="del mod">
          <ac:chgData name="alisdair.m@gmail.com" userId="S::urn:spo:guest#alisdair.m@gmail.com::" providerId="AD" clId="Web-{1B018D80-2D6B-70DF-12D2-FE80D7D08BEE}" dt="2024-07-18T12:20:36.575" v="235"/>
          <ac:spMkLst>
            <pc:docMk/>
            <pc:sldMk cId="3149168590" sldId="316"/>
            <ac:spMk id="7" creationId="{3AC9939B-505F-B430-6790-B5F5A194D163}"/>
          </ac:spMkLst>
        </pc:spChg>
      </pc:sldChg>
      <pc:sldChg chg="addSp delSp modSp addAnim delAnim">
        <pc:chgData name="alisdair.m@gmail.com" userId="S::urn:spo:guest#alisdair.m@gmail.com::" providerId="AD" clId="Web-{1B018D80-2D6B-70DF-12D2-FE80D7D08BEE}" dt="2024-07-18T12:21:35.595" v="251"/>
        <pc:sldMkLst>
          <pc:docMk/>
          <pc:sldMk cId="1748736288" sldId="317"/>
        </pc:sldMkLst>
        <pc:spChg chg="del">
          <ac:chgData name="alisdair.m@gmail.com" userId="S::urn:spo:guest#alisdair.m@gmail.com::" providerId="AD" clId="Web-{1B018D80-2D6B-70DF-12D2-FE80D7D08BEE}" dt="2024-07-18T12:21:35.423" v="250"/>
          <ac:spMkLst>
            <pc:docMk/>
            <pc:sldMk cId="1748736288" sldId="317"/>
            <ac:spMk id="4" creationId="{AF376034-B97F-84A8-7088-5A562E16ABCB}"/>
          </ac:spMkLst>
        </pc:spChg>
        <pc:spChg chg="add">
          <ac:chgData name="alisdair.m@gmail.com" userId="S::urn:spo:guest#alisdair.m@gmail.com::" providerId="AD" clId="Web-{1B018D80-2D6B-70DF-12D2-FE80D7D08BEE}" dt="2024-07-18T12:21:35.595" v="251"/>
          <ac:spMkLst>
            <pc:docMk/>
            <pc:sldMk cId="1748736288" sldId="317"/>
            <ac:spMk id="6" creationId="{69E32F18-0AAE-6BE9-207C-DA14C04863CE}"/>
          </ac:spMkLst>
        </pc:spChg>
        <pc:spChg chg="mod">
          <ac:chgData name="alisdair.m@gmail.com" userId="S::urn:spo:guest#alisdair.m@gmail.com::" providerId="AD" clId="Web-{1B018D80-2D6B-70DF-12D2-FE80D7D08BEE}" dt="2024-07-18T12:21:04.186" v="243" actId="20577"/>
          <ac:spMkLst>
            <pc:docMk/>
            <pc:sldMk cId="1748736288" sldId="317"/>
            <ac:spMk id="7" creationId="{A4D429D7-1BD6-F561-B222-419E8CEBDD80}"/>
          </ac:spMkLst>
        </pc:spChg>
      </pc:sldChg>
      <pc:sldChg chg="addSp delSp modSp">
        <pc:chgData name="alisdair.m@gmail.com" userId="S::urn:spo:guest#alisdair.m@gmail.com::" providerId="AD" clId="Web-{1B018D80-2D6B-70DF-12D2-FE80D7D08BEE}" dt="2024-07-18T12:20:51.607" v="242" actId="20577"/>
        <pc:sldMkLst>
          <pc:docMk/>
          <pc:sldMk cId="1317262685" sldId="318"/>
        </pc:sldMkLst>
        <pc:spChg chg="mod">
          <ac:chgData name="alisdair.m@gmail.com" userId="S::urn:spo:guest#alisdair.m@gmail.com::" providerId="AD" clId="Web-{1B018D80-2D6B-70DF-12D2-FE80D7D08BEE}" dt="2024-07-18T12:20:51.607" v="242" actId="20577"/>
          <ac:spMkLst>
            <pc:docMk/>
            <pc:sldMk cId="1317262685" sldId="318"/>
            <ac:spMk id="4" creationId="{4160EEBA-4FCA-E5DA-7A97-358A068A7A21}"/>
          </ac:spMkLst>
        </pc:spChg>
        <pc:spChg chg="add">
          <ac:chgData name="alisdair.m@gmail.com" userId="S::urn:spo:guest#alisdair.m@gmail.com::" providerId="AD" clId="Web-{1B018D80-2D6B-70DF-12D2-FE80D7D08BEE}" dt="2024-07-18T12:20:47.810" v="240"/>
          <ac:spMkLst>
            <pc:docMk/>
            <pc:sldMk cId="1317262685" sldId="318"/>
            <ac:spMk id="5" creationId="{1A5DC69F-C6E8-5309-EBFF-EB77B310062D}"/>
          </ac:spMkLst>
        </pc:spChg>
        <pc:spChg chg="del mod">
          <ac:chgData name="alisdair.m@gmail.com" userId="S::urn:spo:guest#alisdair.m@gmail.com::" providerId="AD" clId="Web-{1B018D80-2D6B-70DF-12D2-FE80D7D08BEE}" dt="2024-07-18T12:20:47.623" v="239"/>
          <ac:spMkLst>
            <pc:docMk/>
            <pc:sldMk cId="1317262685" sldId="318"/>
            <ac:spMk id="7" creationId="{3AC9939B-505F-B430-6790-B5F5A194D163}"/>
          </ac:spMkLst>
        </pc:spChg>
      </pc:sldChg>
      <pc:sldChg chg="modSp">
        <pc:chgData name="alisdair.m@gmail.com" userId="S::urn:spo:guest#alisdair.m@gmail.com::" providerId="AD" clId="Web-{1B018D80-2D6B-70DF-12D2-FE80D7D08BEE}" dt="2024-07-18T12:17:12.373" v="186" actId="20577"/>
        <pc:sldMkLst>
          <pc:docMk/>
          <pc:sldMk cId="417722688" sldId="319"/>
        </pc:sldMkLst>
        <pc:spChg chg="mod">
          <ac:chgData name="alisdair.m@gmail.com" userId="S::urn:spo:guest#alisdair.m@gmail.com::" providerId="AD" clId="Web-{1B018D80-2D6B-70DF-12D2-FE80D7D08BEE}" dt="2024-07-18T12:17:12.373" v="186" actId="20577"/>
          <ac:spMkLst>
            <pc:docMk/>
            <pc:sldMk cId="417722688" sldId="319"/>
            <ac:spMk id="4" creationId="{61805674-933A-4CDA-D1A0-7472F8E92397}"/>
          </ac:spMkLst>
        </pc:spChg>
      </pc:sldChg>
      <pc:sldChg chg="addSp delSp modSp">
        <pc:chgData name="alisdair.m@gmail.com" userId="S::urn:spo:guest#alisdair.m@gmail.com::" providerId="AD" clId="Web-{1B018D80-2D6B-70DF-12D2-FE80D7D08BEE}" dt="2024-07-18T12:21:20" v="249" actId="20577"/>
        <pc:sldMkLst>
          <pc:docMk/>
          <pc:sldMk cId="3329017743" sldId="320"/>
        </pc:sldMkLst>
        <pc:spChg chg="mod">
          <ac:chgData name="alisdair.m@gmail.com" userId="S::urn:spo:guest#alisdair.m@gmail.com::" providerId="AD" clId="Web-{1B018D80-2D6B-70DF-12D2-FE80D7D08BEE}" dt="2024-07-18T12:21:20" v="249" actId="20577"/>
          <ac:spMkLst>
            <pc:docMk/>
            <pc:sldMk cId="3329017743" sldId="320"/>
            <ac:spMk id="4" creationId="{4160EEBA-4FCA-E5DA-7A97-358A068A7A21}"/>
          </ac:spMkLst>
        </pc:spChg>
        <pc:spChg chg="add">
          <ac:chgData name="alisdair.m@gmail.com" userId="S::urn:spo:guest#alisdair.m@gmail.com::" providerId="AD" clId="Web-{1B018D80-2D6B-70DF-12D2-FE80D7D08BEE}" dt="2024-07-18T12:21:11.265" v="246"/>
          <ac:spMkLst>
            <pc:docMk/>
            <pc:sldMk cId="3329017743" sldId="320"/>
            <ac:spMk id="6" creationId="{8A739D2D-ED28-98FF-3DD5-C88F09E8D2EB}"/>
          </ac:spMkLst>
        </pc:spChg>
        <pc:spChg chg="del mod">
          <ac:chgData name="alisdair.m@gmail.com" userId="S::urn:spo:guest#alisdair.m@gmail.com::" providerId="AD" clId="Web-{1B018D80-2D6B-70DF-12D2-FE80D7D08BEE}" dt="2024-07-18T12:21:11.077" v="245"/>
          <ac:spMkLst>
            <pc:docMk/>
            <pc:sldMk cId="3329017743" sldId="320"/>
            <ac:spMk id="7" creationId="{3AC9939B-505F-B430-6790-B5F5A194D163}"/>
          </ac:spMkLst>
        </pc:spChg>
      </pc:sldChg>
      <pc:sldChg chg="addSp delSp modSp">
        <pc:chgData name="alisdair.m@gmail.com" userId="S::urn:spo:guest#alisdair.m@gmail.com::" providerId="AD" clId="Web-{1B018D80-2D6B-70DF-12D2-FE80D7D08BEE}" dt="2024-07-18T12:22:58.991" v="296" actId="14100"/>
        <pc:sldMkLst>
          <pc:docMk/>
          <pc:sldMk cId="3386973103" sldId="323"/>
        </pc:sldMkLst>
        <pc:spChg chg="del mod">
          <ac:chgData name="alisdair.m@gmail.com" userId="S::urn:spo:guest#alisdair.m@gmail.com::" providerId="AD" clId="Web-{1B018D80-2D6B-70DF-12D2-FE80D7D08BEE}" dt="2024-07-18T12:22:40.959" v="292"/>
          <ac:spMkLst>
            <pc:docMk/>
            <pc:sldMk cId="3386973103" sldId="323"/>
            <ac:spMk id="3" creationId="{6358F184-A155-C61F-4AA9-3B696B23BCCD}"/>
          </ac:spMkLst>
        </pc:spChg>
        <pc:spChg chg="del mod">
          <ac:chgData name="alisdair.m@gmail.com" userId="S::urn:spo:guest#alisdair.m@gmail.com::" providerId="AD" clId="Web-{1B018D80-2D6B-70DF-12D2-FE80D7D08BEE}" dt="2024-07-18T12:22:40.959" v="291"/>
          <ac:spMkLst>
            <pc:docMk/>
            <pc:sldMk cId="3386973103" sldId="323"/>
            <ac:spMk id="4" creationId="{3923A0E6-560F-966C-B732-C6DE7E5B25DD}"/>
          </ac:spMkLst>
        </pc:spChg>
        <pc:spChg chg="del mod">
          <ac:chgData name="alisdair.m@gmail.com" userId="S::urn:spo:guest#alisdair.m@gmail.com::" providerId="AD" clId="Web-{1B018D80-2D6B-70DF-12D2-FE80D7D08BEE}" dt="2024-07-18T12:22:40.959" v="290"/>
          <ac:spMkLst>
            <pc:docMk/>
            <pc:sldMk cId="3386973103" sldId="323"/>
            <ac:spMk id="5" creationId="{545C06F1-4965-C87B-30D8-F81942FA197C}"/>
          </ac:spMkLst>
        </pc:spChg>
        <pc:spChg chg="del mod">
          <ac:chgData name="alisdair.m@gmail.com" userId="S::urn:spo:guest#alisdair.m@gmail.com::" providerId="AD" clId="Web-{1B018D80-2D6B-70DF-12D2-FE80D7D08BEE}" dt="2024-07-18T12:22:40.959" v="289"/>
          <ac:spMkLst>
            <pc:docMk/>
            <pc:sldMk cId="3386973103" sldId="323"/>
            <ac:spMk id="9" creationId="{020289E3-8861-F0A1-D2BA-9ADC5A374BD4}"/>
          </ac:spMkLst>
        </pc:spChg>
        <pc:spChg chg="del mod">
          <ac:chgData name="alisdair.m@gmail.com" userId="S::urn:spo:guest#alisdair.m@gmail.com::" providerId="AD" clId="Web-{1B018D80-2D6B-70DF-12D2-FE80D7D08BEE}" dt="2024-07-18T12:22:40.959" v="288"/>
          <ac:spMkLst>
            <pc:docMk/>
            <pc:sldMk cId="3386973103" sldId="323"/>
            <ac:spMk id="10" creationId="{B9B8C321-ABC1-8E67-8CAA-8FD19868B140}"/>
          </ac:spMkLst>
        </pc:spChg>
        <pc:spChg chg="add del mod">
          <ac:chgData name="alisdair.m@gmail.com" userId="S::urn:spo:guest#alisdair.m@gmail.com::" providerId="AD" clId="Web-{1B018D80-2D6B-70DF-12D2-FE80D7D08BEE}" dt="2024-07-18T12:22:40.959" v="287"/>
          <ac:spMkLst>
            <pc:docMk/>
            <pc:sldMk cId="3386973103" sldId="323"/>
            <ac:spMk id="11" creationId="{EC99CBCE-525B-3AEE-BC2E-7A786ACC522A}"/>
          </ac:spMkLst>
        </pc:spChg>
        <pc:spChg chg="del">
          <ac:chgData name="alisdair.m@gmail.com" userId="S::urn:spo:guest#alisdair.m@gmail.com::" providerId="AD" clId="Web-{1B018D80-2D6B-70DF-12D2-FE80D7D08BEE}" dt="2024-07-18T12:12:05.196" v="111"/>
          <ac:spMkLst>
            <pc:docMk/>
            <pc:sldMk cId="3386973103" sldId="323"/>
            <ac:spMk id="13" creationId="{8AD7EDE8-AB11-6C1F-75DD-35A7BB1C90C8}"/>
          </ac:spMkLst>
        </pc:spChg>
        <pc:spChg chg="add mod">
          <ac:chgData name="alisdair.m@gmail.com" userId="S::urn:spo:guest#alisdair.m@gmail.com::" providerId="AD" clId="Web-{1B018D80-2D6B-70DF-12D2-FE80D7D08BEE}" dt="2024-07-18T12:22:45.865" v="293" actId="14100"/>
          <ac:spMkLst>
            <pc:docMk/>
            <pc:sldMk cId="3386973103" sldId="323"/>
            <ac:spMk id="14" creationId="{136C1191-84A3-A9F1-57D2-8C785204B727}"/>
          </ac:spMkLst>
        </pc:spChg>
        <pc:spChg chg="add">
          <ac:chgData name="alisdair.m@gmail.com" userId="S::urn:spo:guest#alisdair.m@gmail.com::" providerId="AD" clId="Web-{1B018D80-2D6B-70DF-12D2-FE80D7D08BEE}" dt="2024-07-18T12:22:13.410" v="259"/>
          <ac:spMkLst>
            <pc:docMk/>
            <pc:sldMk cId="3386973103" sldId="323"/>
            <ac:spMk id="16" creationId="{041B2815-0835-B0B4-9B2C-93688A117E39}"/>
          </ac:spMkLst>
        </pc:spChg>
        <pc:spChg chg="add mod">
          <ac:chgData name="alisdair.m@gmail.com" userId="S::urn:spo:guest#alisdair.m@gmail.com::" providerId="AD" clId="Web-{1B018D80-2D6B-70DF-12D2-FE80D7D08BEE}" dt="2024-07-18T12:22:35.739" v="280" actId="20577"/>
          <ac:spMkLst>
            <pc:docMk/>
            <pc:sldMk cId="3386973103" sldId="323"/>
            <ac:spMk id="18" creationId="{6292B6A7-07F4-66EF-553B-BFF52DFF9B31}"/>
          </ac:spMkLst>
        </pc:spChg>
        <pc:spChg chg="add mod">
          <ac:chgData name="alisdair.m@gmail.com" userId="S::urn:spo:guest#alisdair.m@gmail.com::" providerId="AD" clId="Web-{1B018D80-2D6B-70DF-12D2-FE80D7D08BEE}" dt="2024-07-18T12:22:50.850" v="294" actId="14100"/>
          <ac:spMkLst>
            <pc:docMk/>
            <pc:sldMk cId="3386973103" sldId="323"/>
            <ac:spMk id="20" creationId="{97270C7C-10A6-076B-9F97-481886AEB888}"/>
          </ac:spMkLst>
        </pc:spChg>
        <pc:spChg chg="add mod">
          <ac:chgData name="alisdair.m@gmail.com" userId="S::urn:spo:guest#alisdair.m@gmail.com::" providerId="AD" clId="Web-{1B018D80-2D6B-70DF-12D2-FE80D7D08BEE}" dt="2024-07-18T12:22:55.022" v="295" actId="14100"/>
          <ac:spMkLst>
            <pc:docMk/>
            <pc:sldMk cId="3386973103" sldId="323"/>
            <ac:spMk id="22" creationId="{522FB7CD-4F19-0ECF-D3D7-0605F6AA1416}"/>
          </ac:spMkLst>
        </pc:spChg>
        <pc:spChg chg="add mod">
          <ac:chgData name="alisdair.m@gmail.com" userId="S::urn:spo:guest#alisdair.m@gmail.com::" providerId="AD" clId="Web-{1B018D80-2D6B-70DF-12D2-FE80D7D08BEE}" dt="2024-07-18T12:22:58.991" v="296" actId="14100"/>
          <ac:spMkLst>
            <pc:docMk/>
            <pc:sldMk cId="3386973103" sldId="323"/>
            <ac:spMk id="24" creationId="{F7C09C6A-0266-4C45-05C4-0E7A5E6ADDAF}"/>
          </ac:spMkLst>
        </pc:spChg>
        <pc:spChg chg="add mod">
          <ac:chgData name="alisdair.m@gmail.com" userId="S::urn:spo:guest#alisdair.m@gmail.com::" providerId="AD" clId="Web-{1B018D80-2D6B-70DF-12D2-FE80D7D08BEE}" dt="2024-07-18T12:22:30.598" v="279" actId="20577"/>
          <ac:spMkLst>
            <pc:docMk/>
            <pc:sldMk cId="3386973103" sldId="323"/>
            <ac:spMk id="26" creationId="{7F33893E-8B35-9DB5-C0A3-82CF2D0DA293}"/>
          </ac:spMkLst>
        </pc:spChg>
      </pc:sldChg>
      <pc:sldChg chg="modSp">
        <pc:chgData name="alisdair.m@gmail.com" userId="S::urn:spo:guest#alisdair.m@gmail.com::" providerId="AD" clId="Web-{1B018D80-2D6B-70DF-12D2-FE80D7D08BEE}" dt="2024-07-18T12:30:39.398" v="364" actId="14100"/>
        <pc:sldMkLst>
          <pc:docMk/>
          <pc:sldMk cId="1242979288" sldId="324"/>
        </pc:sldMkLst>
        <pc:spChg chg="mod">
          <ac:chgData name="alisdair.m@gmail.com" userId="S::urn:spo:guest#alisdair.m@gmail.com::" providerId="AD" clId="Web-{1B018D80-2D6B-70DF-12D2-FE80D7D08BEE}" dt="2024-07-18T12:30:39.398" v="364" actId="14100"/>
          <ac:spMkLst>
            <pc:docMk/>
            <pc:sldMk cId="1242979288" sldId="324"/>
            <ac:spMk id="2" creationId="{4382C22C-72CB-8874-FAD5-57EF92753D5A}"/>
          </ac:spMkLst>
        </pc:spChg>
        <pc:spChg chg="mod">
          <ac:chgData name="alisdair.m@gmail.com" userId="S::urn:spo:guest#alisdair.m@gmail.com::" providerId="AD" clId="Web-{1B018D80-2D6B-70DF-12D2-FE80D7D08BEE}" dt="2024-07-18T12:30:32.428" v="363" actId="20577"/>
          <ac:spMkLst>
            <pc:docMk/>
            <pc:sldMk cId="1242979288" sldId="324"/>
            <ac:spMk id="7" creationId="{318AE060-7967-BF5E-AA94-405A77C2A5D2}"/>
          </ac:spMkLst>
        </pc:spChg>
      </pc:sldChg>
      <pc:sldChg chg="modSp">
        <pc:chgData name="alisdair.m@gmail.com" userId="S::urn:spo:guest#alisdair.m@gmail.com::" providerId="AD" clId="Web-{1B018D80-2D6B-70DF-12D2-FE80D7D08BEE}" dt="2024-07-18T12:30:17.505" v="362" actId="14100"/>
        <pc:sldMkLst>
          <pc:docMk/>
          <pc:sldMk cId="2631930105" sldId="326"/>
        </pc:sldMkLst>
        <pc:spChg chg="mod">
          <ac:chgData name="alisdair.m@gmail.com" userId="S::urn:spo:guest#alisdair.m@gmail.com::" providerId="AD" clId="Web-{1B018D80-2D6B-70DF-12D2-FE80D7D08BEE}" dt="2024-07-18T12:30:14.333" v="361" actId="14100"/>
          <ac:spMkLst>
            <pc:docMk/>
            <pc:sldMk cId="2631930105" sldId="326"/>
            <ac:spMk id="3" creationId="{19F97E8F-3F24-63A6-0FDC-55CC08D8654B}"/>
          </ac:spMkLst>
        </pc:spChg>
        <pc:spChg chg="mod">
          <ac:chgData name="alisdair.m@gmail.com" userId="S::urn:spo:guest#alisdair.m@gmail.com::" providerId="AD" clId="Web-{1B018D80-2D6B-70DF-12D2-FE80D7D08BEE}" dt="2024-07-18T12:30:17.505" v="362" actId="14100"/>
          <ac:spMkLst>
            <pc:docMk/>
            <pc:sldMk cId="2631930105" sldId="326"/>
            <ac:spMk id="5" creationId="{C8E0B80A-D812-62B2-E6E0-7753376C467F}"/>
          </ac:spMkLst>
        </pc:spChg>
        <pc:spChg chg="mod">
          <ac:chgData name="alisdair.m@gmail.com" userId="S::urn:spo:guest#alisdair.m@gmail.com::" providerId="AD" clId="Web-{1B018D80-2D6B-70DF-12D2-FE80D7D08BEE}" dt="2024-07-18T12:30:10.692" v="360" actId="14100"/>
          <ac:spMkLst>
            <pc:docMk/>
            <pc:sldMk cId="2631930105" sldId="326"/>
            <ac:spMk id="6" creationId="{1F3E8107-D279-824E-02FD-2E9939E40AB7}"/>
          </ac:spMkLst>
        </pc:spChg>
        <pc:spChg chg="mod">
          <ac:chgData name="alisdair.m@gmail.com" userId="S::urn:spo:guest#alisdair.m@gmail.com::" providerId="AD" clId="Web-{1B018D80-2D6B-70DF-12D2-FE80D7D08BEE}" dt="2024-07-18T12:30:05.958" v="359" actId="20577"/>
          <ac:spMkLst>
            <pc:docMk/>
            <pc:sldMk cId="2631930105" sldId="326"/>
            <ac:spMk id="7" creationId="{318AE060-7967-BF5E-AA94-405A77C2A5D2}"/>
          </ac:spMkLst>
        </pc:spChg>
      </pc:sldChg>
      <pc:sldChg chg="modSp">
        <pc:chgData name="alisdair.m@gmail.com" userId="S::urn:spo:guest#alisdair.m@gmail.com::" providerId="AD" clId="Web-{1B018D80-2D6B-70DF-12D2-FE80D7D08BEE}" dt="2024-07-18T12:29:59.598" v="358" actId="14100"/>
        <pc:sldMkLst>
          <pc:docMk/>
          <pc:sldMk cId="1926902893" sldId="327"/>
        </pc:sldMkLst>
        <pc:spChg chg="mod">
          <ac:chgData name="alisdair.m@gmail.com" userId="S::urn:spo:guest#alisdair.m@gmail.com::" providerId="AD" clId="Web-{1B018D80-2D6B-70DF-12D2-FE80D7D08BEE}" dt="2024-07-18T12:29:59.598" v="358" actId="14100"/>
          <ac:spMkLst>
            <pc:docMk/>
            <pc:sldMk cId="1926902893" sldId="327"/>
            <ac:spMk id="3" creationId="{19F97E8F-3F24-63A6-0FDC-55CC08D8654B}"/>
          </ac:spMkLst>
        </pc:spChg>
        <pc:spChg chg="mod">
          <ac:chgData name="alisdair.m@gmail.com" userId="S::urn:spo:guest#alisdair.m@gmail.com::" providerId="AD" clId="Web-{1B018D80-2D6B-70DF-12D2-FE80D7D08BEE}" dt="2024-07-18T12:29:52.738" v="357" actId="14100"/>
          <ac:spMkLst>
            <pc:docMk/>
            <pc:sldMk cId="1926902893" sldId="327"/>
            <ac:spMk id="6" creationId="{1F3E8107-D279-824E-02FD-2E9939E40AB7}"/>
          </ac:spMkLst>
        </pc:spChg>
        <pc:spChg chg="mod">
          <ac:chgData name="alisdair.m@gmail.com" userId="S::urn:spo:guest#alisdair.m@gmail.com::" providerId="AD" clId="Web-{1B018D80-2D6B-70DF-12D2-FE80D7D08BEE}" dt="2024-07-18T12:29:29.877" v="356" actId="20577"/>
          <ac:spMkLst>
            <pc:docMk/>
            <pc:sldMk cId="1926902893" sldId="327"/>
            <ac:spMk id="7" creationId="{318AE060-7967-BF5E-AA94-405A77C2A5D2}"/>
          </ac:spMkLst>
        </pc:spChg>
      </pc:sldChg>
      <pc:sldChg chg="addSp delSp modSp">
        <pc:chgData name="alisdair.m@gmail.com" userId="S::urn:spo:guest#alisdair.m@gmail.com::" providerId="AD" clId="Web-{1B018D80-2D6B-70DF-12D2-FE80D7D08BEE}" dt="2024-07-18T12:25:28.673" v="355" actId="14100"/>
        <pc:sldMkLst>
          <pc:docMk/>
          <pc:sldMk cId="634232873" sldId="328"/>
        </pc:sldMkLst>
        <pc:spChg chg="mod">
          <ac:chgData name="alisdair.m@gmail.com" userId="S::urn:spo:guest#alisdair.m@gmail.com::" providerId="AD" clId="Web-{1B018D80-2D6B-70DF-12D2-FE80D7D08BEE}" dt="2024-07-18T12:25:25.157" v="354" actId="14100"/>
          <ac:spMkLst>
            <pc:docMk/>
            <pc:sldMk cId="634232873" sldId="328"/>
            <ac:spMk id="3" creationId="{19F97E8F-3F24-63A6-0FDC-55CC08D8654B}"/>
          </ac:spMkLst>
        </pc:spChg>
        <pc:spChg chg="mod">
          <ac:chgData name="alisdair.m@gmail.com" userId="S::urn:spo:guest#alisdair.m@gmail.com::" providerId="AD" clId="Web-{1B018D80-2D6B-70DF-12D2-FE80D7D08BEE}" dt="2024-07-18T12:25:28.673" v="355" actId="14100"/>
          <ac:spMkLst>
            <pc:docMk/>
            <pc:sldMk cId="634232873" sldId="328"/>
            <ac:spMk id="5" creationId="{C8E0B80A-D812-62B2-E6E0-7753376C467F}"/>
          </ac:spMkLst>
        </pc:spChg>
        <pc:spChg chg="mod">
          <ac:chgData name="alisdair.m@gmail.com" userId="S::urn:spo:guest#alisdair.m@gmail.com::" providerId="AD" clId="Web-{1B018D80-2D6B-70DF-12D2-FE80D7D08BEE}" dt="2024-07-18T12:25:19.657" v="353" actId="14100"/>
          <ac:spMkLst>
            <pc:docMk/>
            <pc:sldMk cId="634232873" sldId="328"/>
            <ac:spMk id="6" creationId="{1F3E8107-D279-824E-02FD-2E9939E40AB7}"/>
          </ac:spMkLst>
        </pc:spChg>
        <pc:spChg chg="mod">
          <ac:chgData name="alisdair.m@gmail.com" userId="S::urn:spo:guest#alisdair.m@gmail.com::" providerId="AD" clId="Web-{1B018D80-2D6B-70DF-12D2-FE80D7D08BEE}" dt="2024-07-18T12:25:14.797" v="352" actId="20577"/>
          <ac:spMkLst>
            <pc:docMk/>
            <pc:sldMk cId="634232873" sldId="328"/>
            <ac:spMk id="7" creationId="{318AE060-7967-BF5E-AA94-405A77C2A5D2}"/>
          </ac:spMkLst>
        </pc:spChg>
        <pc:inkChg chg="add del">
          <ac:chgData name="alisdair.m@gmail.com" userId="S::urn:spo:guest#alisdair.m@gmail.com::" providerId="AD" clId="Web-{1B018D80-2D6B-70DF-12D2-FE80D7D08BEE}" dt="2024-07-18T12:25:05.093" v="351"/>
          <ac:inkMkLst>
            <pc:docMk/>
            <pc:sldMk cId="634232873" sldId="328"/>
            <ac:inkMk id="2" creationId="{D64A82E9-0C4E-23AE-33B5-9E30D181C3E8}"/>
          </ac:inkMkLst>
        </pc:inkChg>
      </pc:sldChg>
      <pc:sldChg chg="modSp">
        <pc:chgData name="alisdair.m@gmail.com" userId="S::urn:spo:guest#alisdair.m@gmail.com::" providerId="AD" clId="Web-{1B018D80-2D6B-70DF-12D2-FE80D7D08BEE}" dt="2024-07-18T12:24:59.718" v="349" actId="14100"/>
        <pc:sldMkLst>
          <pc:docMk/>
          <pc:sldMk cId="2232110134" sldId="329"/>
        </pc:sldMkLst>
        <pc:spChg chg="mod">
          <ac:chgData name="alisdair.m@gmail.com" userId="S::urn:spo:guest#alisdair.m@gmail.com::" providerId="AD" clId="Web-{1B018D80-2D6B-70DF-12D2-FE80D7D08BEE}" dt="2024-07-18T12:24:59.718" v="349" actId="14100"/>
          <ac:spMkLst>
            <pc:docMk/>
            <pc:sldMk cId="2232110134" sldId="329"/>
            <ac:spMk id="2" creationId="{EEBE1725-9133-23EB-D874-614D61F22761}"/>
          </ac:spMkLst>
        </pc:spChg>
        <pc:spChg chg="mod">
          <ac:chgData name="alisdair.m@gmail.com" userId="S::urn:spo:guest#alisdair.m@gmail.com::" providerId="AD" clId="Web-{1B018D80-2D6B-70DF-12D2-FE80D7D08BEE}" dt="2024-07-18T12:24:51.796" v="347" actId="14100"/>
          <ac:spMkLst>
            <pc:docMk/>
            <pc:sldMk cId="2232110134" sldId="329"/>
            <ac:spMk id="3" creationId="{19F97E8F-3F24-63A6-0FDC-55CC08D8654B}"/>
          </ac:spMkLst>
        </pc:spChg>
        <pc:spChg chg="mod">
          <ac:chgData name="alisdair.m@gmail.com" userId="S::urn:spo:guest#alisdair.m@gmail.com::" providerId="AD" clId="Web-{1B018D80-2D6B-70DF-12D2-FE80D7D08BEE}" dt="2024-07-18T12:24:56.187" v="348" actId="14100"/>
          <ac:spMkLst>
            <pc:docMk/>
            <pc:sldMk cId="2232110134" sldId="329"/>
            <ac:spMk id="5" creationId="{C8E0B80A-D812-62B2-E6E0-7753376C467F}"/>
          </ac:spMkLst>
        </pc:spChg>
        <pc:spChg chg="mod">
          <ac:chgData name="alisdair.m@gmail.com" userId="S::urn:spo:guest#alisdair.m@gmail.com::" providerId="AD" clId="Web-{1B018D80-2D6B-70DF-12D2-FE80D7D08BEE}" dt="2024-07-18T12:24:48.389" v="346" actId="14100"/>
          <ac:spMkLst>
            <pc:docMk/>
            <pc:sldMk cId="2232110134" sldId="329"/>
            <ac:spMk id="6" creationId="{1F3E8107-D279-824E-02FD-2E9939E40AB7}"/>
          </ac:spMkLst>
        </pc:spChg>
        <pc:spChg chg="mod">
          <ac:chgData name="alisdair.m@gmail.com" userId="S::urn:spo:guest#alisdair.m@gmail.com::" providerId="AD" clId="Web-{1B018D80-2D6B-70DF-12D2-FE80D7D08BEE}" dt="2024-07-18T12:24:38.185" v="345" actId="20577"/>
          <ac:spMkLst>
            <pc:docMk/>
            <pc:sldMk cId="2232110134" sldId="329"/>
            <ac:spMk id="7" creationId="{318AE060-7967-BF5E-AA94-405A77C2A5D2}"/>
          </ac:spMkLst>
        </pc:spChg>
      </pc:sldChg>
      <pc:sldChg chg="addSp delSp modSp">
        <pc:chgData name="alisdair.m@gmail.com" userId="S::urn:spo:guest#alisdair.m@gmail.com::" providerId="AD" clId="Web-{1B018D80-2D6B-70DF-12D2-FE80D7D08BEE}" dt="2024-07-18T12:24:26.653" v="344" actId="1076"/>
        <pc:sldMkLst>
          <pc:docMk/>
          <pc:sldMk cId="1502344387" sldId="330"/>
        </pc:sldMkLst>
        <pc:spChg chg="del mod">
          <ac:chgData name="alisdair.m@gmail.com" userId="S::urn:spo:guest#alisdair.m@gmail.com::" providerId="AD" clId="Web-{1B018D80-2D6B-70DF-12D2-FE80D7D08BEE}" dt="2024-07-18T12:23:59.136" v="335"/>
          <ac:spMkLst>
            <pc:docMk/>
            <pc:sldMk cId="1502344387" sldId="330"/>
            <ac:spMk id="3" creationId="{6358F184-A155-C61F-4AA9-3B696B23BCCD}"/>
          </ac:spMkLst>
        </pc:spChg>
        <pc:spChg chg="del mod">
          <ac:chgData name="alisdair.m@gmail.com" userId="S::urn:spo:guest#alisdair.m@gmail.com::" providerId="AD" clId="Web-{1B018D80-2D6B-70DF-12D2-FE80D7D08BEE}" dt="2024-07-18T12:23:59.136" v="334"/>
          <ac:spMkLst>
            <pc:docMk/>
            <pc:sldMk cId="1502344387" sldId="330"/>
            <ac:spMk id="4" creationId="{3923A0E6-560F-966C-B732-C6DE7E5B25DD}"/>
          </ac:spMkLst>
        </pc:spChg>
        <pc:spChg chg="del mod">
          <ac:chgData name="alisdair.m@gmail.com" userId="S::urn:spo:guest#alisdair.m@gmail.com::" providerId="AD" clId="Web-{1B018D80-2D6B-70DF-12D2-FE80D7D08BEE}" dt="2024-07-18T12:23:59.136" v="333"/>
          <ac:spMkLst>
            <pc:docMk/>
            <pc:sldMk cId="1502344387" sldId="330"/>
            <ac:spMk id="5" creationId="{545C06F1-4965-C87B-30D8-F81942FA197C}"/>
          </ac:spMkLst>
        </pc:spChg>
        <pc:spChg chg="add mod">
          <ac:chgData name="alisdair.m@gmail.com" userId="S::urn:spo:guest#alisdair.m@gmail.com::" providerId="AD" clId="Web-{1B018D80-2D6B-70DF-12D2-FE80D7D08BEE}" dt="2024-07-18T12:24:26.638" v="341" actId="1076"/>
          <ac:spMkLst>
            <pc:docMk/>
            <pc:sldMk cId="1502344387" sldId="330"/>
            <ac:spMk id="7" creationId="{A5D9CCEC-1EC6-A733-6A41-1EEB5264C025}"/>
          </ac:spMkLst>
        </pc:spChg>
        <pc:spChg chg="del mod">
          <ac:chgData name="alisdair.m@gmail.com" userId="S::urn:spo:guest#alisdair.m@gmail.com::" providerId="AD" clId="Web-{1B018D80-2D6B-70DF-12D2-FE80D7D08BEE}" dt="2024-07-18T12:23:59.136" v="332"/>
          <ac:spMkLst>
            <pc:docMk/>
            <pc:sldMk cId="1502344387" sldId="330"/>
            <ac:spMk id="9" creationId="{020289E3-8861-F0A1-D2BA-9ADC5A374BD4}"/>
          </ac:spMkLst>
        </pc:spChg>
        <pc:spChg chg="add del">
          <ac:chgData name="alisdair.m@gmail.com" userId="S::urn:spo:guest#alisdair.m@gmail.com::" providerId="AD" clId="Web-{1B018D80-2D6B-70DF-12D2-FE80D7D08BEE}" dt="2024-07-18T12:23:26.696" v="309"/>
          <ac:spMkLst>
            <pc:docMk/>
            <pc:sldMk cId="1502344387" sldId="330"/>
            <ac:spMk id="10" creationId="{E68726E7-B7E3-232A-DB30-3E535E6AC994}"/>
          </ac:spMkLst>
        </pc:spChg>
        <pc:spChg chg="add del">
          <ac:chgData name="alisdair.m@gmail.com" userId="S::urn:spo:guest#alisdair.m@gmail.com::" providerId="AD" clId="Web-{1B018D80-2D6B-70DF-12D2-FE80D7D08BEE}" dt="2024-07-18T12:23:26.696" v="308"/>
          <ac:spMkLst>
            <pc:docMk/>
            <pc:sldMk cId="1502344387" sldId="330"/>
            <ac:spMk id="12" creationId="{424DB1E8-E654-CCAD-0A2D-8377BEA57FD3}"/>
          </ac:spMkLst>
        </pc:spChg>
        <pc:spChg chg="add mod">
          <ac:chgData name="alisdair.m@gmail.com" userId="S::urn:spo:guest#alisdair.m@gmail.com::" providerId="AD" clId="Web-{1B018D80-2D6B-70DF-12D2-FE80D7D08BEE}" dt="2024-07-18T12:24:26.653" v="342" actId="1076"/>
          <ac:spMkLst>
            <pc:docMk/>
            <pc:sldMk cId="1502344387" sldId="330"/>
            <ac:spMk id="14" creationId="{E6391B19-AA5A-E3D1-58ED-093DBE200973}"/>
          </ac:spMkLst>
        </pc:spChg>
        <pc:spChg chg="add mod">
          <ac:chgData name="alisdair.m@gmail.com" userId="S::urn:spo:guest#alisdair.m@gmail.com::" providerId="AD" clId="Web-{1B018D80-2D6B-70DF-12D2-FE80D7D08BEE}" dt="2024-07-18T12:24:26.653" v="343" actId="1076"/>
          <ac:spMkLst>
            <pc:docMk/>
            <pc:sldMk cId="1502344387" sldId="330"/>
            <ac:spMk id="16" creationId="{B3D44795-BBB0-25E9-B06B-CEF2F60B677A}"/>
          </ac:spMkLst>
        </pc:spChg>
        <pc:spChg chg="add mod">
          <ac:chgData name="alisdair.m@gmail.com" userId="S::urn:spo:guest#alisdair.m@gmail.com::" providerId="AD" clId="Web-{1B018D80-2D6B-70DF-12D2-FE80D7D08BEE}" dt="2024-07-18T12:24:26.653" v="344" actId="1076"/>
          <ac:spMkLst>
            <pc:docMk/>
            <pc:sldMk cId="1502344387" sldId="330"/>
            <ac:spMk id="18" creationId="{4B33FEE9-F18F-97D5-A5C6-E42D72F2C495}"/>
          </ac:spMkLst>
        </pc:spChg>
        <pc:spChg chg="add mod">
          <ac:chgData name="alisdair.m@gmail.com" userId="S::urn:spo:guest#alisdair.m@gmail.com::" providerId="AD" clId="Web-{1B018D80-2D6B-70DF-12D2-FE80D7D08BEE}" dt="2024-07-18T12:24:26.638" v="340" actId="1076"/>
          <ac:spMkLst>
            <pc:docMk/>
            <pc:sldMk cId="1502344387" sldId="330"/>
            <ac:spMk id="20" creationId="{0E43B3EA-B5B3-74B6-2DEF-A8248A8A8D42}"/>
          </ac:spMkLst>
        </pc:spChg>
      </pc:sldChg>
    </pc:docChg>
  </pc:docChgLst>
  <pc:docChgLst>
    <pc:chgData name="alisdair.m@gmail.com" userId="S::urn:spo:guest#alisdair.m@gmail.com::" providerId="AD" clId="Web-{415E75FD-0583-DCED-8DCE-62F032865974}"/>
    <pc:docChg chg="modSld">
      <pc:chgData name="alisdair.m@gmail.com" userId="S::urn:spo:guest#alisdair.m@gmail.com::" providerId="AD" clId="Web-{415E75FD-0583-DCED-8DCE-62F032865974}" dt="2024-07-12T09:49:30.064" v="107" actId="1076"/>
      <pc:docMkLst>
        <pc:docMk/>
      </pc:docMkLst>
      <pc:sldChg chg="addSp modSp">
        <pc:chgData name="alisdair.m@gmail.com" userId="S::urn:spo:guest#alisdair.m@gmail.com::" providerId="AD" clId="Web-{415E75FD-0583-DCED-8DCE-62F032865974}" dt="2024-07-12T09:44:37.882" v="37"/>
        <pc:sldMkLst>
          <pc:docMk/>
          <pc:sldMk cId="0" sldId="256"/>
        </pc:sldMkLst>
        <pc:spChg chg="add mod">
          <ac:chgData name="alisdair.m@gmail.com" userId="S::urn:spo:guest#alisdair.m@gmail.com::" providerId="AD" clId="Web-{415E75FD-0583-DCED-8DCE-62F032865974}" dt="2024-07-12T09:44:21.725" v="35" actId="1076"/>
          <ac:spMkLst>
            <pc:docMk/>
            <pc:sldMk cId="0" sldId="256"/>
            <ac:spMk id="2" creationId="{48B63406-4D90-0729-FAEC-72B8E60F8695}"/>
          </ac:spMkLst>
        </pc:spChg>
        <pc:spChg chg="mod">
          <ac:chgData name="alisdair.m@gmail.com" userId="S::urn:spo:guest#alisdair.m@gmail.com::" providerId="AD" clId="Web-{415E75FD-0583-DCED-8DCE-62F032865974}" dt="2024-07-12T09:44:15.225" v="34" actId="14100"/>
          <ac:spMkLst>
            <pc:docMk/>
            <pc:sldMk cId="0" sldId="256"/>
            <ac:spMk id="40" creationId="{00000000-0000-0000-0000-000000000000}"/>
          </ac:spMkLst>
        </pc:spChg>
        <pc:picChg chg="mod modCrop">
          <ac:chgData name="alisdair.m@gmail.com" userId="S::urn:spo:guest#alisdair.m@gmail.com::" providerId="AD" clId="Web-{415E75FD-0583-DCED-8DCE-62F032865974}" dt="2024-07-12T09:44:37.882" v="37"/>
          <ac:picMkLst>
            <pc:docMk/>
            <pc:sldMk cId="0" sldId="256"/>
            <ac:picMk id="15" creationId="{1A3304CB-3B03-0532-24DB-D661957692FE}"/>
          </ac:picMkLst>
        </pc:picChg>
      </pc:sldChg>
      <pc:sldChg chg="addSp delSp modSp">
        <pc:chgData name="alisdair.m@gmail.com" userId="S::urn:spo:guest#alisdair.m@gmail.com::" providerId="AD" clId="Web-{415E75FD-0583-DCED-8DCE-62F032865974}" dt="2024-07-12T09:45:28.899" v="53" actId="1076"/>
        <pc:sldMkLst>
          <pc:docMk/>
          <pc:sldMk cId="0" sldId="265"/>
        </pc:sldMkLst>
        <pc:spChg chg="add mod">
          <ac:chgData name="alisdair.m@gmail.com" userId="S::urn:spo:guest#alisdair.m@gmail.com::" providerId="AD" clId="Web-{415E75FD-0583-DCED-8DCE-62F032865974}" dt="2024-07-12T09:45:28.899" v="53" actId="1076"/>
          <ac:spMkLst>
            <pc:docMk/>
            <pc:sldMk cId="0" sldId="265"/>
            <ac:spMk id="7" creationId="{8A844DEC-5269-CB4F-B4C5-5C773B0E88DB}"/>
          </ac:spMkLst>
        </pc:spChg>
        <pc:inkChg chg="add del">
          <ac:chgData name="alisdair.m@gmail.com" userId="S::urn:spo:guest#alisdair.m@gmail.com::" providerId="AD" clId="Web-{415E75FD-0583-DCED-8DCE-62F032865974}" dt="2024-07-12T09:45:08.899" v="42"/>
          <ac:inkMkLst>
            <pc:docMk/>
            <pc:sldMk cId="0" sldId="265"/>
            <ac:inkMk id="8" creationId="{BDA0C56C-90C9-5356-416D-FDD453AF847B}"/>
          </ac:inkMkLst>
        </pc:inkChg>
        <pc:inkChg chg="add del">
          <ac:chgData name="alisdair.m@gmail.com" userId="S::urn:spo:guest#alisdair.m@gmail.com::" providerId="AD" clId="Web-{415E75FD-0583-DCED-8DCE-62F032865974}" dt="2024-07-12T09:45:08.899" v="41"/>
          <ac:inkMkLst>
            <pc:docMk/>
            <pc:sldMk cId="0" sldId="265"/>
            <ac:inkMk id="11" creationId="{EF3CF9F3-D8DC-3053-E7D6-B8FE7B964D1E}"/>
          </ac:inkMkLst>
        </pc:inkChg>
      </pc:sldChg>
      <pc:sldChg chg="addSp modSp">
        <pc:chgData name="alisdair.m@gmail.com" userId="S::urn:spo:guest#alisdair.m@gmail.com::" providerId="AD" clId="Web-{415E75FD-0583-DCED-8DCE-62F032865974}" dt="2024-07-12T09:46:32.027" v="63" actId="14100"/>
        <pc:sldMkLst>
          <pc:docMk/>
          <pc:sldMk cId="3386973103" sldId="323"/>
        </pc:sldMkLst>
        <pc:spChg chg="add mod">
          <ac:chgData name="alisdair.m@gmail.com" userId="S::urn:spo:guest#alisdair.m@gmail.com::" providerId="AD" clId="Web-{415E75FD-0583-DCED-8DCE-62F032865974}" dt="2024-07-12T09:46:32.027" v="63" actId="14100"/>
          <ac:spMkLst>
            <pc:docMk/>
            <pc:sldMk cId="3386973103" sldId="323"/>
            <ac:spMk id="8" creationId="{6D3C3BDB-B793-CAAA-0EB1-15E414FB6B05}"/>
          </ac:spMkLst>
        </pc:spChg>
      </pc:sldChg>
      <pc:sldChg chg="addSp delSp modSp">
        <pc:chgData name="alisdair.m@gmail.com" userId="S::urn:spo:guest#alisdair.m@gmail.com::" providerId="AD" clId="Web-{415E75FD-0583-DCED-8DCE-62F032865974}" dt="2024-07-12T09:48:28.296" v="86" actId="1076"/>
        <pc:sldMkLst>
          <pc:docMk/>
          <pc:sldMk cId="2631930105" sldId="326"/>
        </pc:sldMkLst>
        <pc:spChg chg="add mod">
          <ac:chgData name="alisdair.m@gmail.com" userId="S::urn:spo:guest#alisdair.m@gmail.com::" providerId="AD" clId="Web-{415E75FD-0583-DCED-8DCE-62F032865974}" dt="2024-07-12T09:47:40.342" v="69" actId="1076"/>
          <ac:spMkLst>
            <pc:docMk/>
            <pc:sldMk cId="2631930105" sldId="326"/>
            <ac:spMk id="2" creationId="{DF934E02-BE8C-C628-B699-89652ED4827A}"/>
          </ac:spMkLst>
        </pc:spChg>
        <pc:spChg chg="mod">
          <ac:chgData name="alisdair.m@gmail.com" userId="S::urn:spo:guest#alisdair.m@gmail.com::" providerId="AD" clId="Web-{415E75FD-0583-DCED-8DCE-62F032865974}" dt="2024-07-12T09:48:28.296" v="86" actId="1076"/>
          <ac:spMkLst>
            <pc:docMk/>
            <pc:sldMk cId="2631930105" sldId="326"/>
            <ac:spMk id="5" creationId="{C8E0B80A-D812-62B2-E6E0-7753376C467F}"/>
          </ac:spMkLst>
        </pc:spChg>
        <pc:spChg chg="add mod">
          <ac:chgData name="alisdair.m@gmail.com" userId="S::urn:spo:guest#alisdair.m@gmail.com::" providerId="AD" clId="Web-{415E75FD-0583-DCED-8DCE-62F032865974}" dt="2024-07-12T09:47:50.967" v="74" actId="1076"/>
          <ac:spMkLst>
            <pc:docMk/>
            <pc:sldMk cId="2631930105" sldId="326"/>
            <ac:spMk id="8" creationId="{3CB249DB-9C9D-77AD-E0DA-5BDF212B46E4}"/>
          </ac:spMkLst>
        </pc:spChg>
        <pc:inkChg chg="add del">
          <ac:chgData name="alisdair.m@gmail.com" userId="S::urn:spo:guest#alisdair.m@gmail.com::" providerId="AD" clId="Web-{415E75FD-0583-DCED-8DCE-62F032865974}" dt="2024-07-12T09:47:05.700" v="66"/>
          <ac:inkMkLst>
            <pc:docMk/>
            <pc:sldMk cId="2631930105" sldId="326"/>
            <ac:inkMk id="4" creationId="{7C649634-0AFF-5ECE-B70F-6416EFB70319}"/>
          </ac:inkMkLst>
        </pc:inkChg>
      </pc:sldChg>
      <pc:sldChg chg="addSp delSp modSp">
        <pc:chgData name="alisdair.m@gmail.com" userId="S::urn:spo:guest#alisdair.m@gmail.com::" providerId="AD" clId="Web-{415E75FD-0583-DCED-8DCE-62F032865974}" dt="2024-07-12T09:48:48.141" v="89" actId="1076"/>
        <pc:sldMkLst>
          <pc:docMk/>
          <pc:sldMk cId="1926902893" sldId="327"/>
        </pc:sldMkLst>
        <pc:spChg chg="mod">
          <ac:chgData name="alisdair.m@gmail.com" userId="S::urn:spo:guest#alisdair.m@gmail.com::" providerId="AD" clId="Web-{415E75FD-0583-DCED-8DCE-62F032865974}" dt="2024-07-12T09:48:19.343" v="84" actId="14100"/>
          <ac:spMkLst>
            <pc:docMk/>
            <pc:sldMk cId="1926902893" sldId="327"/>
            <ac:spMk id="3" creationId="{19F97E8F-3F24-63A6-0FDC-55CC08D8654B}"/>
          </ac:spMkLst>
        </pc:spChg>
        <pc:spChg chg="add mod">
          <ac:chgData name="alisdair.m@gmail.com" userId="S::urn:spo:guest#alisdair.m@gmail.com::" providerId="AD" clId="Web-{415E75FD-0583-DCED-8DCE-62F032865974}" dt="2024-07-12T09:48:08.296" v="81" actId="1076"/>
          <ac:spMkLst>
            <pc:docMk/>
            <pc:sldMk cId="1926902893" sldId="327"/>
            <ac:spMk id="4" creationId="{129F2B08-B787-8908-B974-96EB857D11E1}"/>
          </ac:spMkLst>
        </pc:spChg>
        <pc:spChg chg="mod">
          <ac:chgData name="alisdair.m@gmail.com" userId="S::urn:spo:guest#alisdair.m@gmail.com::" providerId="AD" clId="Web-{415E75FD-0583-DCED-8DCE-62F032865974}" dt="2024-07-12T09:48:17.155" v="83" actId="14100"/>
          <ac:spMkLst>
            <pc:docMk/>
            <pc:sldMk cId="1926902893" sldId="327"/>
            <ac:spMk id="5" creationId="{C8E0B80A-D812-62B2-E6E0-7753376C467F}"/>
          </ac:spMkLst>
        </pc:spChg>
        <pc:spChg chg="mod">
          <ac:chgData name="alisdair.m@gmail.com" userId="S::urn:spo:guest#alisdair.m@gmail.com::" providerId="AD" clId="Web-{415E75FD-0583-DCED-8DCE-62F032865974}" dt="2024-07-12T09:48:21.155" v="85" actId="14100"/>
          <ac:spMkLst>
            <pc:docMk/>
            <pc:sldMk cId="1926902893" sldId="327"/>
            <ac:spMk id="6" creationId="{1F3E8107-D279-824E-02FD-2E9939E40AB7}"/>
          </ac:spMkLst>
        </pc:spChg>
        <pc:spChg chg="add mod">
          <ac:chgData name="alisdair.m@gmail.com" userId="S::urn:spo:guest#alisdair.m@gmail.com::" providerId="AD" clId="Web-{415E75FD-0583-DCED-8DCE-62F032865974}" dt="2024-07-12T09:48:48.141" v="89" actId="1076"/>
          <ac:spMkLst>
            <pc:docMk/>
            <pc:sldMk cId="1926902893" sldId="327"/>
            <ac:spMk id="11" creationId="{298468C5-E606-996B-3755-B3F7088ABB96}"/>
          </ac:spMkLst>
        </pc:spChg>
        <pc:inkChg chg="add del">
          <ac:chgData name="alisdair.m@gmail.com" userId="S::urn:spo:guest#alisdair.m@gmail.com::" providerId="AD" clId="Web-{415E75FD-0583-DCED-8DCE-62F032865974}" dt="2024-07-12T09:48:01.108" v="77"/>
          <ac:inkMkLst>
            <pc:docMk/>
            <pc:sldMk cId="1926902893" sldId="327"/>
            <ac:inkMk id="8" creationId="{B4FCDE12-2CB8-DCC0-9303-6D3E9E818B05}"/>
          </ac:inkMkLst>
        </pc:inkChg>
      </pc:sldChg>
      <pc:sldChg chg="addSp modSp">
        <pc:chgData name="alisdair.m@gmail.com" userId="S::urn:spo:guest#alisdair.m@gmail.com::" providerId="AD" clId="Web-{415E75FD-0583-DCED-8DCE-62F032865974}" dt="2024-07-12T09:49:04.704" v="97" actId="1076"/>
        <pc:sldMkLst>
          <pc:docMk/>
          <pc:sldMk cId="634232873" sldId="328"/>
        </pc:sldMkLst>
        <pc:spChg chg="add mod">
          <ac:chgData name="alisdair.m@gmail.com" userId="S::urn:spo:guest#alisdair.m@gmail.com::" providerId="AD" clId="Web-{415E75FD-0583-DCED-8DCE-62F032865974}" dt="2024-07-12T09:48:58.891" v="93" actId="1076"/>
          <ac:spMkLst>
            <pc:docMk/>
            <pc:sldMk cId="634232873" sldId="328"/>
            <ac:spMk id="4" creationId="{C476FCB7-3EFC-B77A-68F4-F02014067BC3}"/>
          </ac:spMkLst>
        </pc:spChg>
        <pc:spChg chg="mod">
          <ac:chgData name="alisdair.m@gmail.com" userId="S::urn:spo:guest#alisdair.m@gmail.com::" providerId="AD" clId="Web-{415E75FD-0583-DCED-8DCE-62F032865974}" dt="2024-07-12T09:48:56.547" v="91" actId="14100"/>
          <ac:spMkLst>
            <pc:docMk/>
            <pc:sldMk cId="634232873" sldId="328"/>
            <ac:spMk id="5" creationId="{C8E0B80A-D812-62B2-E6E0-7753376C467F}"/>
          </ac:spMkLst>
        </pc:spChg>
        <pc:spChg chg="add mod">
          <ac:chgData name="alisdair.m@gmail.com" userId="S::urn:spo:guest#alisdair.m@gmail.com::" providerId="AD" clId="Web-{415E75FD-0583-DCED-8DCE-62F032865974}" dt="2024-07-12T09:49:04.704" v="97" actId="1076"/>
          <ac:spMkLst>
            <pc:docMk/>
            <pc:sldMk cId="634232873" sldId="328"/>
            <ac:spMk id="9" creationId="{763B1A9B-F01C-AACD-D8AA-58646E6BE51C}"/>
          </ac:spMkLst>
        </pc:spChg>
      </pc:sldChg>
      <pc:sldChg chg="addSp modSp">
        <pc:chgData name="alisdair.m@gmail.com" userId="S::urn:spo:guest#alisdair.m@gmail.com::" providerId="AD" clId="Web-{415E75FD-0583-DCED-8DCE-62F032865974}" dt="2024-07-12T09:49:30.064" v="107" actId="1076"/>
        <pc:sldMkLst>
          <pc:docMk/>
          <pc:sldMk cId="2232110134" sldId="329"/>
        </pc:sldMkLst>
        <pc:spChg chg="mod">
          <ac:chgData name="alisdair.m@gmail.com" userId="S::urn:spo:guest#alisdair.m@gmail.com::" providerId="AD" clId="Web-{415E75FD-0583-DCED-8DCE-62F032865974}" dt="2024-07-12T09:49:11.142" v="98" actId="14100"/>
          <ac:spMkLst>
            <pc:docMk/>
            <pc:sldMk cId="2232110134" sldId="329"/>
            <ac:spMk id="2" creationId="{EEBE1725-9133-23EB-D874-614D61F22761}"/>
          </ac:spMkLst>
        </pc:spChg>
        <pc:spChg chg="mod">
          <ac:chgData name="alisdair.m@gmail.com" userId="S::urn:spo:guest#alisdair.m@gmail.com::" providerId="AD" clId="Web-{415E75FD-0583-DCED-8DCE-62F032865974}" dt="2024-07-12T09:49:17.048" v="100" actId="1076"/>
          <ac:spMkLst>
            <pc:docMk/>
            <pc:sldMk cId="2232110134" sldId="329"/>
            <ac:spMk id="3" creationId="{19F97E8F-3F24-63A6-0FDC-55CC08D8654B}"/>
          </ac:spMkLst>
        </pc:spChg>
        <pc:spChg chg="add mod">
          <ac:chgData name="alisdair.m@gmail.com" userId="S::urn:spo:guest#alisdair.m@gmail.com::" providerId="AD" clId="Web-{415E75FD-0583-DCED-8DCE-62F032865974}" dt="2024-07-12T09:49:21.876" v="103" actId="1076"/>
          <ac:spMkLst>
            <pc:docMk/>
            <pc:sldMk cId="2232110134" sldId="329"/>
            <ac:spMk id="8" creationId="{E75B8946-6DD0-7243-687C-349EBF63146C}"/>
          </ac:spMkLst>
        </pc:spChg>
        <pc:spChg chg="add mod">
          <ac:chgData name="alisdair.m@gmail.com" userId="S::urn:spo:guest#alisdair.m@gmail.com::" providerId="AD" clId="Web-{415E75FD-0583-DCED-8DCE-62F032865974}" dt="2024-07-12T09:49:30.064" v="107" actId="1076"/>
          <ac:spMkLst>
            <pc:docMk/>
            <pc:sldMk cId="2232110134" sldId="329"/>
            <ac:spMk id="11" creationId="{DD9DA5A6-5B7A-89F5-D7C3-188C6732E5EE}"/>
          </ac:spMkLst>
        </pc:spChg>
      </pc:sldChg>
    </pc:docChg>
  </pc:docChgLst>
  <pc:docChgLst>
    <pc:chgData name="alisdair.m@gmail.com" userId="S::urn:spo:guest#alisdair.m@gmail.com::" providerId="AD" clId="Web-{BC685280-60E7-B973-0D85-6B1D474DF6FD}"/>
    <pc:docChg chg="modSld">
      <pc:chgData name="alisdair.m@gmail.com" userId="S::urn:spo:guest#alisdair.m@gmail.com::" providerId="AD" clId="Web-{BC685280-60E7-B973-0D85-6B1D474DF6FD}" dt="2024-07-12T13:19:17.850" v="0" actId="20577"/>
      <pc:docMkLst>
        <pc:docMk/>
      </pc:docMkLst>
      <pc:sldChg chg="modSp">
        <pc:chgData name="alisdair.m@gmail.com" userId="S::urn:spo:guest#alisdair.m@gmail.com::" providerId="AD" clId="Web-{BC685280-60E7-B973-0D85-6B1D474DF6FD}" dt="2024-07-12T13:19:17.850" v="0" actId="20577"/>
        <pc:sldMkLst>
          <pc:docMk/>
          <pc:sldMk cId="3386973103" sldId="323"/>
        </pc:sldMkLst>
        <pc:spChg chg="mod">
          <ac:chgData name="alisdair.m@gmail.com" userId="S::urn:spo:guest#alisdair.m@gmail.com::" providerId="AD" clId="Web-{BC685280-60E7-B973-0D85-6B1D474DF6FD}" dt="2024-07-12T13:19:17.850" v="0" actId="20577"/>
          <ac:spMkLst>
            <pc:docMk/>
            <pc:sldMk cId="3386973103" sldId="323"/>
            <ac:spMk id="8" creationId="{6D3C3BDB-B793-CAAA-0EB1-15E414FB6B05}"/>
          </ac:spMkLst>
        </pc:spChg>
      </pc:sldChg>
    </pc:docChg>
  </pc:docChgLst>
  <pc:docChgLst>
    <pc:chgData name="Issy Booth" userId="S::isabelleb@unicef.org.uk::95590697-42e6-45d1-b9a0-5c7c6819ef82" providerId="AD" clId="Web-{5AACB71B-CDB3-F9A0-E36D-438E0CAB749F}"/>
    <pc:docChg chg="mod">
      <pc:chgData name="Issy Booth" userId="S::isabelleb@unicef.org.uk::95590697-42e6-45d1-b9a0-5c7c6819ef82" providerId="AD" clId="Web-{5AACB71B-CDB3-F9A0-E36D-438E0CAB749F}" dt="2024-07-16T14:10:41.263" v="2"/>
      <pc:docMkLst>
        <pc:docMk/>
      </pc:docMkLst>
      <pc:sldChg chg="addCm">
        <pc:chgData name="Issy Booth" userId="S::isabelleb@unicef.org.uk::95590697-42e6-45d1-b9a0-5c7c6819ef82" providerId="AD" clId="Web-{5AACB71B-CDB3-F9A0-E36D-438E0CAB749F}" dt="2024-07-16T14:10:41.263" v="2"/>
        <pc:sldMkLst>
          <pc:docMk/>
          <pc:sldMk cId="0" sldId="256"/>
        </pc:sldMkLst>
        <pc:extLst>
          <p:ext xmlns:p="http://schemas.openxmlformats.org/presentationml/2006/main" uri="{D6D511B9-2390-475A-947B-AFAB55BFBCF1}">
            <pc226:cmChg xmlns:pc226="http://schemas.microsoft.com/office/powerpoint/2022/06/main/command" chg="add">
              <pc226:chgData name="Issy Booth" userId="S::isabelleb@unicef.org.uk::95590697-42e6-45d1-b9a0-5c7c6819ef82" providerId="AD" clId="Web-{5AACB71B-CDB3-F9A0-E36D-438E0CAB749F}" dt="2024-07-16T14:10:41.263" v="2"/>
              <pc2:cmMkLst xmlns:pc2="http://schemas.microsoft.com/office/powerpoint/2019/9/main/command">
                <pc:docMk/>
                <pc:sldMk cId="0" sldId="256"/>
                <pc2:cmMk id="{2667C442-6C55-45D2-ACD5-978E2C29F2D1}"/>
              </pc2:cmMkLst>
            </pc226:cmChg>
          </p:ext>
        </pc:extLst>
      </pc:sldChg>
      <pc:sldChg chg="modCm">
        <pc:chgData name="Issy Booth" userId="S::isabelleb@unicef.org.uk::95590697-42e6-45d1-b9a0-5c7c6819ef82" providerId="AD" clId="Web-{5AACB71B-CDB3-F9A0-E36D-438E0CAB749F}" dt="2024-07-16T14:10:10.230" v="1"/>
        <pc:sldMkLst>
          <pc:docMk/>
          <pc:sldMk cId="1242979288" sldId="324"/>
        </pc:sldMkLst>
        <pc:extLst>
          <p:ext xmlns:p="http://schemas.openxmlformats.org/presentationml/2006/main" uri="{D6D511B9-2390-475A-947B-AFAB55BFBCF1}">
            <pc226:cmChg xmlns:pc226="http://schemas.microsoft.com/office/powerpoint/2022/06/main/command" chg="mod modRxn">
              <pc226:chgData name="Issy Booth" userId="S::isabelleb@unicef.org.uk::95590697-42e6-45d1-b9a0-5c7c6819ef82" providerId="AD" clId="Web-{5AACB71B-CDB3-F9A0-E36D-438E0CAB749F}" dt="2024-07-16T14:10:10.230" v="1"/>
              <pc2:cmMkLst xmlns:pc2="http://schemas.microsoft.com/office/powerpoint/2019/9/main/command">
                <pc:docMk/>
                <pc:sldMk cId="1242979288" sldId="324"/>
                <pc2:cmMk id="{57C0D439-FBF8-432A-BE06-A5FD7C95F40C}"/>
              </pc2:cmMkLst>
            </pc226:cmChg>
          </p:ext>
        </pc:extLst>
      </pc:sldChg>
    </pc:docChg>
  </pc:docChgLst>
  <pc:docChgLst>
    <pc:chgData name="alisdair.m@gmail.com" userId="S::urn:spo:guest#alisdair.m@gmail.com::" providerId="AD" clId="Web-{A03ADC3E-ACDE-DD61-BCC9-D3402B430BBA}"/>
    <pc:docChg chg="addSld delSld modSld sldOrd">
      <pc:chgData name="alisdair.m@gmail.com" userId="S::urn:spo:guest#alisdair.m@gmail.com::" providerId="AD" clId="Web-{A03ADC3E-ACDE-DD61-BCC9-D3402B430BBA}" dt="2024-07-09T09:54:11.314" v="912"/>
      <pc:docMkLst>
        <pc:docMk/>
      </pc:docMkLst>
      <pc:sldChg chg="modSp">
        <pc:chgData name="alisdair.m@gmail.com" userId="S::urn:spo:guest#alisdair.m@gmail.com::" providerId="AD" clId="Web-{A03ADC3E-ACDE-DD61-BCC9-D3402B430BBA}" dt="2024-07-08T11:04:35.043" v="20"/>
        <pc:sldMkLst>
          <pc:docMk/>
          <pc:sldMk cId="0" sldId="256"/>
        </pc:sldMkLst>
        <pc:spChg chg="mod">
          <ac:chgData name="alisdair.m@gmail.com" userId="S::urn:spo:guest#alisdair.m@gmail.com::" providerId="AD" clId="Web-{A03ADC3E-ACDE-DD61-BCC9-D3402B430BBA}" dt="2024-07-08T10:52:22.971" v="13" actId="14100"/>
          <ac:spMkLst>
            <pc:docMk/>
            <pc:sldMk cId="0" sldId="256"/>
            <ac:spMk id="40" creationId="{00000000-0000-0000-0000-000000000000}"/>
          </ac:spMkLst>
        </pc:spChg>
        <pc:picChg chg="mod modCrop">
          <ac:chgData name="alisdair.m@gmail.com" userId="S::urn:spo:guest#alisdair.m@gmail.com::" providerId="AD" clId="Web-{A03ADC3E-ACDE-DD61-BCC9-D3402B430BBA}" dt="2024-07-08T11:04:35.043" v="20"/>
          <ac:picMkLst>
            <pc:docMk/>
            <pc:sldMk cId="0" sldId="256"/>
            <ac:picMk id="15" creationId="{1A3304CB-3B03-0532-24DB-D661957692FE}"/>
          </ac:picMkLst>
        </pc:picChg>
      </pc:sldChg>
      <pc:sldChg chg="addSp delSp modSp">
        <pc:chgData name="alisdair.m@gmail.com" userId="S::urn:spo:guest#alisdair.m@gmail.com::" providerId="AD" clId="Web-{A03ADC3E-ACDE-DD61-BCC9-D3402B430BBA}" dt="2024-07-08T14:40:29.064" v="645" actId="20577"/>
        <pc:sldMkLst>
          <pc:docMk/>
          <pc:sldMk cId="0" sldId="265"/>
        </pc:sldMkLst>
        <pc:spChg chg="add mod">
          <ac:chgData name="alisdair.m@gmail.com" userId="S::urn:spo:guest#alisdair.m@gmail.com::" providerId="AD" clId="Web-{A03ADC3E-ACDE-DD61-BCC9-D3402B430BBA}" dt="2024-07-08T14:40:29.064" v="645" actId="20577"/>
          <ac:spMkLst>
            <pc:docMk/>
            <pc:sldMk cId="0" sldId="265"/>
            <ac:spMk id="2" creationId="{8CE8DD33-7E71-4E65-093B-A3725DBFBCA0}"/>
          </ac:spMkLst>
        </pc:spChg>
        <pc:spChg chg="mod">
          <ac:chgData name="alisdair.m@gmail.com" userId="S::urn:spo:guest#alisdair.m@gmail.com::" providerId="AD" clId="Web-{A03ADC3E-ACDE-DD61-BCC9-D3402B430BBA}" dt="2024-07-08T11:06:03.220" v="37" actId="14100"/>
          <ac:spMkLst>
            <pc:docMk/>
            <pc:sldMk cId="0" sldId="265"/>
            <ac:spMk id="3" creationId="{6358F184-A155-C61F-4AA9-3B696B23BCCD}"/>
          </ac:spMkLst>
        </pc:spChg>
        <pc:spChg chg="mod">
          <ac:chgData name="alisdair.m@gmail.com" userId="S::urn:spo:guest#alisdair.m@gmail.com::" providerId="AD" clId="Web-{A03ADC3E-ACDE-DD61-BCC9-D3402B430BBA}" dt="2024-07-08T11:06:08.705" v="38" actId="14100"/>
          <ac:spMkLst>
            <pc:docMk/>
            <pc:sldMk cId="0" sldId="265"/>
            <ac:spMk id="4" creationId="{3923A0E6-560F-966C-B732-C6DE7E5B25DD}"/>
          </ac:spMkLst>
        </pc:spChg>
        <pc:spChg chg="mod">
          <ac:chgData name="alisdair.m@gmail.com" userId="S::urn:spo:guest#alisdair.m@gmail.com::" providerId="AD" clId="Web-{A03ADC3E-ACDE-DD61-BCC9-D3402B430BBA}" dt="2024-07-08T11:06:12.830" v="39" actId="14100"/>
          <ac:spMkLst>
            <pc:docMk/>
            <pc:sldMk cId="0" sldId="265"/>
            <ac:spMk id="5" creationId="{545C06F1-4965-C87B-30D8-F81942FA197C}"/>
          </ac:spMkLst>
        </pc:spChg>
        <pc:spChg chg="del">
          <ac:chgData name="alisdair.m@gmail.com" userId="S::urn:spo:guest#alisdair.m@gmail.com::" providerId="AD" clId="Web-{A03ADC3E-ACDE-DD61-BCC9-D3402B430BBA}" dt="2024-07-08T11:05:50.345" v="34"/>
          <ac:spMkLst>
            <pc:docMk/>
            <pc:sldMk cId="0" sldId="265"/>
            <ac:spMk id="7" creationId="{C0635751-13C4-BF85-AB48-B808FA467F7B}"/>
          </ac:spMkLst>
        </pc:spChg>
        <pc:spChg chg="del">
          <ac:chgData name="alisdair.m@gmail.com" userId="S::urn:spo:guest#alisdair.m@gmail.com::" providerId="AD" clId="Web-{A03ADC3E-ACDE-DD61-BCC9-D3402B430BBA}" dt="2024-07-08T11:05:50.345" v="33"/>
          <ac:spMkLst>
            <pc:docMk/>
            <pc:sldMk cId="0" sldId="265"/>
            <ac:spMk id="8" creationId="{1A3C5807-0B31-4D00-F389-832F8D91DEC1}"/>
          </ac:spMkLst>
        </pc:spChg>
        <pc:spChg chg="mod">
          <ac:chgData name="alisdair.m@gmail.com" userId="S::urn:spo:guest#alisdair.m@gmail.com::" providerId="AD" clId="Web-{A03ADC3E-ACDE-DD61-BCC9-D3402B430BBA}" dt="2024-07-08T11:05:44.985" v="32" actId="20577"/>
          <ac:spMkLst>
            <pc:docMk/>
            <pc:sldMk cId="0" sldId="265"/>
            <ac:spMk id="9" creationId="{020289E3-8861-F0A1-D2BA-9ADC5A374BD4}"/>
          </ac:spMkLst>
        </pc:spChg>
        <pc:picChg chg="mod modCrop">
          <ac:chgData name="alisdair.m@gmail.com" userId="S::urn:spo:guest#alisdair.m@gmail.com::" providerId="AD" clId="Web-{A03ADC3E-ACDE-DD61-BCC9-D3402B430BBA}" dt="2024-07-08T14:39:42.186" v="642"/>
          <ac:picMkLst>
            <pc:docMk/>
            <pc:sldMk cId="0" sldId="265"/>
            <ac:picMk id="239" creationId="{00000000-0000-0000-0000-000000000000}"/>
          </ac:picMkLst>
        </pc:picChg>
        <pc:inkChg chg="add del">
          <ac:chgData name="alisdair.m@gmail.com" userId="S::urn:spo:guest#alisdair.m@gmail.com::" providerId="AD" clId="Web-{A03ADC3E-ACDE-DD61-BCC9-D3402B430BBA}" dt="2024-07-08T14:34:32.292" v="612"/>
          <ac:inkMkLst>
            <pc:docMk/>
            <pc:sldMk cId="0" sldId="265"/>
            <ac:inkMk id="6" creationId="{0AE095F2-8408-1BD2-7054-528F2B164B75}"/>
          </ac:inkMkLst>
        </pc:inkChg>
        <pc:inkChg chg="add del">
          <ac:chgData name="alisdair.m@gmail.com" userId="S::urn:spo:guest#alisdair.m@gmail.com::" providerId="AD" clId="Web-{A03ADC3E-ACDE-DD61-BCC9-D3402B430BBA}" dt="2024-07-08T14:34:34.527" v="613"/>
          <ac:inkMkLst>
            <pc:docMk/>
            <pc:sldMk cId="0" sldId="265"/>
            <ac:inkMk id="7" creationId="{6A76AA5B-45D7-0C28-9D08-C608EEF171C1}"/>
          </ac:inkMkLst>
        </pc:inkChg>
      </pc:sldChg>
      <pc:sldChg chg="del">
        <pc:chgData name="alisdair.m@gmail.com" userId="S::urn:spo:guest#alisdair.m@gmail.com::" providerId="AD" clId="Web-{A03ADC3E-ACDE-DD61-BCC9-D3402B430BBA}" dt="2024-07-08T11:05:01.373" v="21"/>
        <pc:sldMkLst>
          <pc:docMk/>
          <pc:sldMk cId="781844778" sldId="274"/>
        </pc:sldMkLst>
      </pc:sldChg>
      <pc:sldChg chg="addSp delSp modSp addAnim delAnim modAnim">
        <pc:chgData name="alisdair.m@gmail.com" userId="S::urn:spo:guest#alisdair.m@gmail.com::" providerId="AD" clId="Web-{A03ADC3E-ACDE-DD61-BCC9-D3402B430BBA}" dt="2024-07-08T11:57:08.715" v="184"/>
        <pc:sldMkLst>
          <pc:docMk/>
          <pc:sldMk cId="1135859490" sldId="275"/>
        </pc:sldMkLst>
        <pc:spChg chg="add mod">
          <ac:chgData name="alisdair.m@gmail.com" userId="S::urn:spo:guest#alisdair.m@gmail.com::" providerId="AD" clId="Web-{A03ADC3E-ACDE-DD61-BCC9-D3402B430BBA}" dt="2024-07-08T11:41:49.369" v="122"/>
          <ac:spMkLst>
            <pc:docMk/>
            <pc:sldMk cId="1135859490" sldId="275"/>
            <ac:spMk id="3" creationId="{05E1FCD7-173B-9E05-BFEC-7B1C4E7B0A3B}"/>
          </ac:spMkLst>
        </pc:spChg>
        <pc:spChg chg="add mod">
          <ac:chgData name="alisdair.m@gmail.com" userId="S::urn:spo:guest#alisdair.m@gmail.com::" providerId="AD" clId="Web-{A03ADC3E-ACDE-DD61-BCC9-D3402B430BBA}" dt="2024-07-08T11:44:41" v="130" actId="1076"/>
          <ac:spMkLst>
            <pc:docMk/>
            <pc:sldMk cId="1135859490" sldId="275"/>
            <ac:spMk id="5" creationId="{272CFE7F-B1D8-7870-1F87-E356246DB5B4}"/>
          </ac:spMkLst>
        </pc:spChg>
        <pc:spChg chg="mod">
          <ac:chgData name="alisdair.m@gmail.com" userId="S::urn:spo:guest#alisdair.m@gmail.com::" providerId="AD" clId="Web-{A03ADC3E-ACDE-DD61-BCC9-D3402B430BBA}" dt="2024-07-08T11:39:51.146" v="116" actId="20577"/>
          <ac:spMkLst>
            <pc:docMk/>
            <pc:sldMk cId="1135859490" sldId="275"/>
            <ac:spMk id="7" creationId="{3AC9939B-505F-B430-6790-B5F5A194D163}"/>
          </ac:spMkLst>
        </pc:spChg>
        <pc:picChg chg="del">
          <ac:chgData name="alisdair.m@gmail.com" userId="S::urn:spo:guest#alisdair.m@gmail.com::" providerId="AD" clId="Web-{A03ADC3E-ACDE-DD61-BCC9-D3402B430BBA}" dt="2024-07-08T11:39:35.646" v="109"/>
          <ac:picMkLst>
            <pc:docMk/>
            <pc:sldMk cId="1135859490" sldId="275"/>
            <ac:picMk id="4" creationId="{17E32FB4-4FD7-6BF0-265D-68304966CAC8}"/>
          </ac:picMkLst>
        </pc:picChg>
      </pc:sldChg>
      <pc:sldChg chg="del">
        <pc:chgData name="alisdair.m@gmail.com" userId="S::urn:spo:guest#alisdair.m@gmail.com::" providerId="AD" clId="Web-{A03ADC3E-ACDE-DD61-BCC9-D3402B430BBA}" dt="2024-07-08T12:02:27.461" v="248"/>
        <pc:sldMkLst>
          <pc:docMk/>
          <pc:sldMk cId="3397092538" sldId="276"/>
        </pc:sldMkLst>
      </pc:sldChg>
      <pc:sldChg chg="del">
        <pc:chgData name="alisdair.m@gmail.com" userId="S::urn:spo:guest#alisdair.m@gmail.com::" providerId="AD" clId="Web-{A03ADC3E-ACDE-DD61-BCC9-D3402B430BBA}" dt="2024-07-08T12:02:27.461" v="246"/>
        <pc:sldMkLst>
          <pc:docMk/>
          <pc:sldMk cId="3541150297" sldId="277"/>
        </pc:sldMkLst>
      </pc:sldChg>
      <pc:sldChg chg="del">
        <pc:chgData name="alisdair.m@gmail.com" userId="S::urn:spo:guest#alisdair.m@gmail.com::" providerId="AD" clId="Web-{A03ADC3E-ACDE-DD61-BCC9-D3402B430BBA}" dt="2024-07-08T12:02:27.461" v="244"/>
        <pc:sldMkLst>
          <pc:docMk/>
          <pc:sldMk cId="933622236" sldId="278"/>
        </pc:sldMkLst>
      </pc:sldChg>
      <pc:sldChg chg="del">
        <pc:chgData name="alisdair.m@gmail.com" userId="S::urn:spo:guest#alisdair.m@gmail.com::" providerId="AD" clId="Web-{A03ADC3E-ACDE-DD61-BCC9-D3402B430BBA}" dt="2024-07-08T12:02:27.445" v="242"/>
        <pc:sldMkLst>
          <pc:docMk/>
          <pc:sldMk cId="3263688674" sldId="279"/>
        </pc:sldMkLst>
      </pc:sldChg>
      <pc:sldChg chg="del">
        <pc:chgData name="alisdair.m@gmail.com" userId="S::urn:spo:guest#alisdair.m@gmail.com::" providerId="AD" clId="Web-{A03ADC3E-ACDE-DD61-BCC9-D3402B430BBA}" dt="2024-07-08T12:02:27.445" v="240"/>
        <pc:sldMkLst>
          <pc:docMk/>
          <pc:sldMk cId="93481291" sldId="280"/>
        </pc:sldMkLst>
      </pc:sldChg>
      <pc:sldChg chg="del">
        <pc:chgData name="alisdair.m@gmail.com" userId="S::urn:spo:guest#alisdair.m@gmail.com::" providerId="AD" clId="Web-{A03ADC3E-ACDE-DD61-BCC9-D3402B430BBA}" dt="2024-07-08T12:02:27.445" v="238"/>
        <pc:sldMkLst>
          <pc:docMk/>
          <pc:sldMk cId="1528636865" sldId="281"/>
        </pc:sldMkLst>
      </pc:sldChg>
      <pc:sldChg chg="del">
        <pc:chgData name="alisdair.m@gmail.com" userId="S::urn:spo:guest#alisdair.m@gmail.com::" providerId="AD" clId="Web-{A03ADC3E-ACDE-DD61-BCC9-D3402B430BBA}" dt="2024-07-08T12:02:27.445" v="236"/>
        <pc:sldMkLst>
          <pc:docMk/>
          <pc:sldMk cId="2241962112" sldId="282"/>
        </pc:sldMkLst>
      </pc:sldChg>
      <pc:sldChg chg="del">
        <pc:chgData name="alisdair.m@gmail.com" userId="S::urn:spo:guest#alisdair.m@gmail.com::" providerId="AD" clId="Web-{A03ADC3E-ACDE-DD61-BCC9-D3402B430BBA}" dt="2024-07-08T12:02:27.429" v="234"/>
        <pc:sldMkLst>
          <pc:docMk/>
          <pc:sldMk cId="2118665387" sldId="284"/>
        </pc:sldMkLst>
      </pc:sldChg>
      <pc:sldChg chg="del ord">
        <pc:chgData name="alisdair.m@gmail.com" userId="S::urn:spo:guest#alisdair.m@gmail.com::" providerId="AD" clId="Web-{A03ADC3E-ACDE-DD61-BCC9-D3402B430BBA}" dt="2024-07-08T14:41:03.504" v="646"/>
        <pc:sldMkLst>
          <pc:docMk/>
          <pc:sldMk cId="606114111" sldId="285"/>
        </pc:sldMkLst>
      </pc:sldChg>
      <pc:sldChg chg="del">
        <pc:chgData name="alisdair.m@gmail.com" userId="S::urn:spo:guest#alisdair.m@gmail.com::" providerId="AD" clId="Web-{A03ADC3E-ACDE-DD61-BCC9-D3402B430BBA}" dt="2024-07-08T15:26:18.280" v="868"/>
        <pc:sldMkLst>
          <pc:docMk/>
          <pc:sldMk cId="2073654258" sldId="286"/>
        </pc:sldMkLst>
      </pc:sldChg>
      <pc:sldChg chg="modSp del">
        <pc:chgData name="alisdair.m@gmail.com" userId="S::urn:spo:guest#alisdair.m@gmail.com::" providerId="AD" clId="Web-{A03ADC3E-ACDE-DD61-BCC9-D3402B430BBA}" dt="2024-07-08T14:19:58.175" v="576"/>
        <pc:sldMkLst>
          <pc:docMk/>
          <pc:sldMk cId="486436528" sldId="288"/>
        </pc:sldMkLst>
        <pc:spChg chg="mod">
          <ac:chgData name="alisdair.m@gmail.com" userId="S::urn:spo:guest#alisdair.m@gmail.com::" providerId="AD" clId="Web-{A03ADC3E-ACDE-DD61-BCC9-D3402B430BBA}" dt="2024-07-08T14:19:43.549" v="573" actId="20577"/>
          <ac:spMkLst>
            <pc:docMk/>
            <pc:sldMk cId="486436528" sldId="288"/>
            <ac:spMk id="13" creationId="{8AD7EDE8-AB11-6C1F-75DD-35A7BB1C90C8}"/>
          </ac:spMkLst>
        </pc:spChg>
      </pc:sldChg>
      <pc:sldChg chg="del">
        <pc:chgData name="alisdair.m@gmail.com" userId="S::urn:spo:guest#alisdair.m@gmail.com::" providerId="AD" clId="Web-{A03ADC3E-ACDE-DD61-BCC9-D3402B430BBA}" dt="2024-07-08T12:02:27.461" v="247"/>
        <pc:sldMkLst>
          <pc:docMk/>
          <pc:sldMk cId="595154999" sldId="289"/>
        </pc:sldMkLst>
      </pc:sldChg>
      <pc:sldChg chg="del">
        <pc:chgData name="alisdair.m@gmail.com" userId="S::urn:spo:guest#alisdair.m@gmail.com::" providerId="AD" clId="Web-{A03ADC3E-ACDE-DD61-BCC9-D3402B430BBA}" dt="2024-07-08T12:02:27.461" v="245"/>
        <pc:sldMkLst>
          <pc:docMk/>
          <pc:sldMk cId="3780694922" sldId="291"/>
        </pc:sldMkLst>
      </pc:sldChg>
      <pc:sldChg chg="del">
        <pc:chgData name="alisdair.m@gmail.com" userId="S::urn:spo:guest#alisdair.m@gmail.com::" providerId="AD" clId="Web-{A03ADC3E-ACDE-DD61-BCC9-D3402B430BBA}" dt="2024-07-08T12:02:27.445" v="243"/>
        <pc:sldMkLst>
          <pc:docMk/>
          <pc:sldMk cId="4223810358" sldId="292"/>
        </pc:sldMkLst>
      </pc:sldChg>
      <pc:sldChg chg="del">
        <pc:chgData name="alisdair.m@gmail.com" userId="S::urn:spo:guest#alisdair.m@gmail.com::" providerId="AD" clId="Web-{A03ADC3E-ACDE-DD61-BCC9-D3402B430BBA}" dt="2024-07-08T12:02:27.445" v="241"/>
        <pc:sldMkLst>
          <pc:docMk/>
          <pc:sldMk cId="2426594062" sldId="293"/>
        </pc:sldMkLst>
      </pc:sldChg>
      <pc:sldChg chg="del">
        <pc:chgData name="alisdair.m@gmail.com" userId="S::urn:spo:guest#alisdair.m@gmail.com::" providerId="AD" clId="Web-{A03ADC3E-ACDE-DD61-BCC9-D3402B430BBA}" dt="2024-07-08T12:02:27.445" v="239"/>
        <pc:sldMkLst>
          <pc:docMk/>
          <pc:sldMk cId="4011903018" sldId="294"/>
        </pc:sldMkLst>
      </pc:sldChg>
      <pc:sldChg chg="del">
        <pc:chgData name="alisdair.m@gmail.com" userId="S::urn:spo:guest#alisdair.m@gmail.com::" providerId="AD" clId="Web-{A03ADC3E-ACDE-DD61-BCC9-D3402B430BBA}" dt="2024-07-08T12:02:27.445" v="237"/>
        <pc:sldMkLst>
          <pc:docMk/>
          <pc:sldMk cId="477470273" sldId="295"/>
        </pc:sldMkLst>
      </pc:sldChg>
      <pc:sldChg chg="del">
        <pc:chgData name="alisdair.m@gmail.com" userId="S::urn:spo:guest#alisdair.m@gmail.com::" providerId="AD" clId="Web-{A03ADC3E-ACDE-DD61-BCC9-D3402B430BBA}" dt="2024-07-08T12:02:27.429" v="235"/>
        <pc:sldMkLst>
          <pc:docMk/>
          <pc:sldMk cId="1619037706" sldId="296"/>
        </pc:sldMkLst>
      </pc:sldChg>
      <pc:sldChg chg="addSp delSp modSp add replId">
        <pc:chgData name="alisdair.m@gmail.com" userId="S::urn:spo:guest#alisdair.m@gmail.com::" providerId="AD" clId="Web-{A03ADC3E-ACDE-DD61-BCC9-D3402B430BBA}" dt="2024-07-08T14:23:40.079" v="602" actId="20577"/>
        <pc:sldMkLst>
          <pc:docMk/>
          <pc:sldMk cId="2386253683" sldId="297"/>
        </pc:sldMkLst>
        <pc:spChg chg="del">
          <ac:chgData name="alisdair.m@gmail.com" userId="S::urn:spo:guest#alisdair.m@gmail.com::" providerId="AD" clId="Web-{A03ADC3E-ACDE-DD61-BCC9-D3402B430BBA}" dt="2024-07-08T11:08:17.869" v="46"/>
          <ac:spMkLst>
            <pc:docMk/>
            <pc:sldMk cId="2386253683" sldId="297"/>
            <ac:spMk id="3" creationId="{6358F184-A155-C61F-4AA9-3B696B23BCCD}"/>
          </ac:spMkLst>
        </pc:spChg>
        <pc:spChg chg="del">
          <ac:chgData name="alisdair.m@gmail.com" userId="S::urn:spo:guest#alisdair.m@gmail.com::" providerId="AD" clId="Web-{A03ADC3E-ACDE-DD61-BCC9-D3402B430BBA}" dt="2024-07-08T11:08:17.869" v="45"/>
          <ac:spMkLst>
            <pc:docMk/>
            <pc:sldMk cId="2386253683" sldId="297"/>
            <ac:spMk id="4" creationId="{3923A0E6-560F-966C-B732-C6DE7E5B25DD}"/>
          </ac:spMkLst>
        </pc:spChg>
        <pc:spChg chg="del">
          <ac:chgData name="alisdair.m@gmail.com" userId="S::urn:spo:guest#alisdair.m@gmail.com::" providerId="AD" clId="Web-{A03ADC3E-ACDE-DD61-BCC9-D3402B430BBA}" dt="2024-07-08T11:08:17.869" v="44"/>
          <ac:spMkLst>
            <pc:docMk/>
            <pc:sldMk cId="2386253683" sldId="297"/>
            <ac:spMk id="5" creationId="{545C06F1-4965-C87B-30D8-F81942FA197C}"/>
          </ac:spMkLst>
        </pc:spChg>
        <pc:spChg chg="add">
          <ac:chgData name="alisdair.m@gmail.com" userId="S::urn:spo:guest#alisdair.m@gmail.com::" providerId="AD" clId="Web-{A03ADC3E-ACDE-DD61-BCC9-D3402B430BBA}" dt="2024-07-08T11:08:18.806" v="48"/>
          <ac:spMkLst>
            <pc:docMk/>
            <pc:sldMk cId="2386253683" sldId="297"/>
            <ac:spMk id="6" creationId="{1F3E8107-D279-824E-02FD-2E9939E40AB7}"/>
          </ac:spMkLst>
        </pc:spChg>
        <pc:spChg chg="add mod">
          <ac:chgData name="alisdair.m@gmail.com" userId="S::urn:spo:guest#alisdair.m@gmail.com::" providerId="AD" clId="Web-{A03ADC3E-ACDE-DD61-BCC9-D3402B430BBA}" dt="2024-07-08T11:15:07.688" v="93" actId="14100"/>
          <ac:spMkLst>
            <pc:docMk/>
            <pc:sldMk cId="2386253683" sldId="297"/>
            <ac:spMk id="7" creationId="{318AE060-7967-BF5E-AA94-405A77C2A5D2}"/>
          </ac:spMkLst>
        </pc:spChg>
        <pc:spChg chg="del">
          <ac:chgData name="alisdair.m@gmail.com" userId="S::urn:spo:guest#alisdair.m@gmail.com::" providerId="AD" clId="Web-{A03ADC3E-ACDE-DD61-BCC9-D3402B430BBA}" dt="2024-07-08T11:08:17.869" v="43"/>
          <ac:spMkLst>
            <pc:docMk/>
            <pc:sldMk cId="2386253683" sldId="297"/>
            <ac:spMk id="9" creationId="{020289E3-8861-F0A1-D2BA-9ADC5A374BD4}"/>
          </ac:spMkLst>
        </pc:spChg>
        <pc:spChg chg="mod">
          <ac:chgData name="alisdair.m@gmail.com" userId="S::urn:spo:guest#alisdair.m@gmail.com::" providerId="AD" clId="Web-{A03ADC3E-ACDE-DD61-BCC9-D3402B430BBA}" dt="2024-07-08T14:23:19.672" v="599"/>
          <ac:spMkLst>
            <pc:docMk/>
            <pc:sldMk cId="2386253683" sldId="297"/>
            <ac:spMk id="10" creationId="{B9B8C321-ABC1-8E67-8CAA-8FD19868B140}"/>
          </ac:spMkLst>
        </pc:spChg>
        <pc:spChg chg="mod">
          <ac:chgData name="alisdair.m@gmail.com" userId="S::urn:spo:guest#alisdair.m@gmail.com::" providerId="AD" clId="Web-{A03ADC3E-ACDE-DD61-BCC9-D3402B430BBA}" dt="2024-07-08T14:23:40.079" v="602" actId="20577"/>
          <ac:spMkLst>
            <pc:docMk/>
            <pc:sldMk cId="2386253683" sldId="297"/>
            <ac:spMk id="13" creationId="{8AD7EDE8-AB11-6C1F-75DD-35A7BB1C90C8}"/>
          </ac:spMkLst>
        </pc:spChg>
        <pc:picChg chg="add">
          <ac:chgData name="alisdair.m@gmail.com" userId="S::urn:spo:guest#alisdair.m@gmail.com::" providerId="AD" clId="Web-{A03ADC3E-ACDE-DD61-BCC9-D3402B430BBA}" dt="2024-07-08T11:08:18.806" v="48"/>
          <ac:picMkLst>
            <pc:docMk/>
            <pc:sldMk cId="2386253683" sldId="297"/>
            <ac:picMk id="8" creationId="{3C6AA8AE-C175-DC38-8805-620994E0DEF9}"/>
          </ac:picMkLst>
        </pc:picChg>
        <pc:picChg chg="add mod">
          <ac:chgData name="alisdair.m@gmail.com" userId="S::urn:spo:guest#alisdair.m@gmail.com::" providerId="AD" clId="Web-{A03ADC3E-ACDE-DD61-BCC9-D3402B430BBA}" dt="2024-07-08T11:10:05.140" v="61" actId="1076"/>
          <ac:picMkLst>
            <pc:docMk/>
            <pc:sldMk cId="2386253683" sldId="297"/>
            <ac:picMk id="11" creationId="{62150570-DACD-3724-8B1E-ECFF21B80178}"/>
          </ac:picMkLst>
        </pc:picChg>
        <pc:picChg chg="del">
          <ac:chgData name="alisdair.m@gmail.com" userId="S::urn:spo:guest#alisdair.m@gmail.com::" providerId="AD" clId="Web-{A03ADC3E-ACDE-DD61-BCC9-D3402B430BBA}" dt="2024-07-08T11:08:17.869" v="47"/>
          <ac:picMkLst>
            <pc:docMk/>
            <pc:sldMk cId="2386253683" sldId="297"/>
            <ac:picMk id="239" creationId="{00000000-0000-0000-0000-000000000000}"/>
          </ac:picMkLst>
        </pc:picChg>
        <pc:inkChg chg="add del">
          <ac:chgData name="alisdair.m@gmail.com" userId="S::urn:spo:guest#alisdair.m@gmail.com::" providerId="AD" clId="Web-{A03ADC3E-ACDE-DD61-BCC9-D3402B430BBA}" dt="2024-07-08T11:08:15.556" v="42"/>
          <ac:inkMkLst>
            <pc:docMk/>
            <pc:sldMk cId="2386253683" sldId="297"/>
            <ac:inkMk id="2" creationId="{016DDCBA-D692-A61C-8248-BDA5CC8F8565}"/>
          </ac:inkMkLst>
        </pc:inkChg>
        <pc:inkChg chg="add del">
          <ac:chgData name="alisdair.m@gmail.com" userId="S::urn:spo:guest#alisdair.m@gmail.com::" providerId="AD" clId="Web-{A03ADC3E-ACDE-DD61-BCC9-D3402B430BBA}" dt="2024-07-08T11:14:45.656" v="87"/>
          <ac:inkMkLst>
            <pc:docMk/>
            <pc:sldMk cId="2386253683" sldId="297"/>
            <ac:inkMk id="12" creationId="{2A77BF3F-038E-E4BB-5356-16073F525324}"/>
          </ac:inkMkLst>
        </pc:inkChg>
      </pc:sldChg>
      <pc:sldChg chg="addSp delSp modSp add replId">
        <pc:chgData name="alisdair.m@gmail.com" userId="S::urn:spo:guest#alisdair.m@gmail.com::" providerId="AD" clId="Web-{A03ADC3E-ACDE-DD61-BCC9-D3402B430BBA}" dt="2024-07-08T14:23:52.252" v="607" actId="20577"/>
        <pc:sldMkLst>
          <pc:docMk/>
          <pc:sldMk cId="3706343159" sldId="298"/>
        </pc:sldMkLst>
        <pc:spChg chg="add">
          <ac:chgData name="alisdair.m@gmail.com" userId="S::urn:spo:guest#alisdair.m@gmail.com::" providerId="AD" clId="Web-{A03ADC3E-ACDE-DD61-BCC9-D3402B430BBA}" dt="2024-07-08T14:23:49.861" v="605"/>
          <ac:spMkLst>
            <pc:docMk/>
            <pc:sldMk cId="3706343159" sldId="298"/>
            <ac:spMk id="3" creationId="{7C37EB93-9800-D994-0836-2376368D5A48}"/>
          </ac:spMkLst>
        </pc:spChg>
        <pc:spChg chg="add mod">
          <ac:chgData name="alisdair.m@gmail.com" userId="S::urn:spo:guest#alisdair.m@gmail.com::" providerId="AD" clId="Web-{A03ADC3E-ACDE-DD61-BCC9-D3402B430BBA}" dt="2024-07-08T14:23:52.252" v="607" actId="20577"/>
          <ac:spMkLst>
            <pc:docMk/>
            <pc:sldMk cId="3706343159" sldId="298"/>
            <ac:spMk id="5" creationId="{A27A74DD-92EA-4F55-1639-1691F764B14A}"/>
          </ac:spMkLst>
        </pc:spChg>
        <pc:spChg chg="mod">
          <ac:chgData name="alisdair.m@gmail.com" userId="S::urn:spo:guest#alisdair.m@gmail.com::" providerId="AD" clId="Web-{A03ADC3E-ACDE-DD61-BCC9-D3402B430BBA}" dt="2024-07-08T11:15:28.440" v="99" actId="20577"/>
          <ac:spMkLst>
            <pc:docMk/>
            <pc:sldMk cId="3706343159" sldId="298"/>
            <ac:spMk id="7" creationId="{318AE060-7967-BF5E-AA94-405A77C2A5D2}"/>
          </ac:spMkLst>
        </pc:spChg>
        <pc:spChg chg="del mod">
          <ac:chgData name="alisdair.m@gmail.com" userId="S::urn:spo:guest#alisdair.m@gmail.com::" providerId="AD" clId="Web-{A03ADC3E-ACDE-DD61-BCC9-D3402B430BBA}" dt="2024-07-08T14:23:49.580" v="604"/>
          <ac:spMkLst>
            <pc:docMk/>
            <pc:sldMk cId="3706343159" sldId="298"/>
            <ac:spMk id="10" creationId="{B9B8C321-ABC1-8E67-8CAA-8FD19868B140}"/>
          </ac:spMkLst>
        </pc:spChg>
        <pc:spChg chg="del mod">
          <ac:chgData name="alisdair.m@gmail.com" userId="S::urn:spo:guest#alisdair.m@gmail.com::" providerId="AD" clId="Web-{A03ADC3E-ACDE-DD61-BCC9-D3402B430BBA}" dt="2024-07-08T14:23:49.580" v="603"/>
          <ac:spMkLst>
            <pc:docMk/>
            <pc:sldMk cId="3706343159" sldId="298"/>
            <ac:spMk id="13" creationId="{8AD7EDE8-AB11-6C1F-75DD-35A7BB1C90C8}"/>
          </ac:spMkLst>
        </pc:spChg>
        <pc:picChg chg="mod">
          <ac:chgData name="alisdair.m@gmail.com" userId="S::urn:spo:guest#alisdair.m@gmail.com::" providerId="AD" clId="Web-{A03ADC3E-ACDE-DD61-BCC9-D3402B430BBA}" dt="2024-07-08T11:12:15.163" v="76"/>
          <ac:picMkLst>
            <pc:docMk/>
            <pc:sldMk cId="3706343159" sldId="298"/>
            <ac:picMk id="11" creationId="{62150570-DACD-3724-8B1E-ECFF21B80178}"/>
          </ac:picMkLst>
        </pc:picChg>
      </pc:sldChg>
      <pc:sldChg chg="addSp delSp modSp add replId addAnim delAnim">
        <pc:chgData name="alisdair.m@gmail.com" userId="S::urn:spo:guest#alisdair.m@gmail.com::" providerId="AD" clId="Web-{A03ADC3E-ACDE-DD61-BCC9-D3402B430BBA}" dt="2024-07-08T13:07:00.757" v="259"/>
        <pc:sldMkLst>
          <pc:docMk/>
          <pc:sldMk cId="4150539418" sldId="299"/>
        </pc:sldMkLst>
        <pc:spChg chg="mod">
          <ac:chgData name="alisdair.m@gmail.com" userId="S::urn:spo:guest#alisdair.m@gmail.com::" providerId="AD" clId="Web-{A03ADC3E-ACDE-DD61-BCC9-D3402B430BBA}" dt="2024-07-08T13:06:44.600" v="257" actId="14100"/>
          <ac:spMkLst>
            <pc:docMk/>
            <pc:sldMk cId="4150539418" sldId="299"/>
            <ac:spMk id="2" creationId="{3FC57F78-3357-8BFA-25DF-3D40C4BE66E6}"/>
          </ac:spMkLst>
        </pc:spChg>
        <pc:spChg chg="del">
          <ac:chgData name="alisdair.m@gmail.com" userId="S::urn:spo:guest#alisdair.m@gmail.com::" providerId="AD" clId="Web-{A03ADC3E-ACDE-DD61-BCC9-D3402B430BBA}" dt="2024-07-08T11:57:49.404" v="189"/>
          <ac:spMkLst>
            <pc:docMk/>
            <pc:sldMk cId="4150539418" sldId="299"/>
            <ac:spMk id="3" creationId="{05E1FCD7-173B-9E05-BFEC-7B1C4E7B0A3B}"/>
          </ac:spMkLst>
        </pc:spChg>
        <pc:spChg chg="del">
          <ac:chgData name="alisdair.m@gmail.com" userId="S::urn:spo:guest#alisdair.m@gmail.com::" providerId="AD" clId="Web-{A03ADC3E-ACDE-DD61-BCC9-D3402B430BBA}" dt="2024-07-08T11:57:49.389" v="188"/>
          <ac:spMkLst>
            <pc:docMk/>
            <pc:sldMk cId="4150539418" sldId="299"/>
            <ac:spMk id="5" creationId="{272CFE7F-B1D8-7870-1F87-E356246DB5B4}"/>
          </ac:spMkLst>
        </pc:spChg>
        <pc:spChg chg="add mod">
          <ac:chgData name="alisdair.m@gmail.com" userId="S::urn:spo:guest#alisdair.m@gmail.com::" providerId="AD" clId="Web-{A03ADC3E-ACDE-DD61-BCC9-D3402B430BBA}" dt="2024-07-08T11:59:02.500" v="206" actId="20577"/>
          <ac:spMkLst>
            <pc:docMk/>
            <pc:sldMk cId="4150539418" sldId="299"/>
            <ac:spMk id="6" creationId="{4160EEBA-4FCA-E5DA-7A97-358A068A7A21}"/>
          </ac:spMkLst>
        </pc:spChg>
        <pc:spChg chg="mod">
          <ac:chgData name="alisdair.m@gmail.com" userId="S::urn:spo:guest#alisdair.m@gmail.com::" providerId="AD" clId="Web-{A03ADC3E-ACDE-DD61-BCC9-D3402B430BBA}" dt="2024-07-08T11:58:44.749" v="204" actId="20577"/>
          <ac:spMkLst>
            <pc:docMk/>
            <pc:sldMk cId="4150539418" sldId="299"/>
            <ac:spMk id="7" creationId="{3AC9939B-505F-B430-6790-B5F5A194D163}"/>
          </ac:spMkLst>
        </pc:spChg>
        <pc:spChg chg="del">
          <ac:chgData name="alisdair.m@gmail.com" userId="S::urn:spo:guest#alisdair.m@gmail.com::" providerId="AD" clId="Web-{A03ADC3E-ACDE-DD61-BCC9-D3402B430BBA}" dt="2024-07-08T13:06:40.397" v="256"/>
          <ac:spMkLst>
            <pc:docMk/>
            <pc:sldMk cId="4150539418" sldId="299"/>
            <ac:spMk id="9" creationId="{929896C5-FB25-FB3E-69C2-AD488BB48FA0}"/>
          </ac:spMkLst>
        </pc:spChg>
        <pc:spChg chg="add del">
          <ac:chgData name="alisdair.m@gmail.com" userId="S::urn:spo:guest#alisdair.m@gmail.com::" providerId="AD" clId="Web-{A03ADC3E-ACDE-DD61-BCC9-D3402B430BBA}" dt="2024-07-08T12:00:54.160" v="223"/>
          <ac:spMkLst>
            <pc:docMk/>
            <pc:sldMk cId="4150539418" sldId="299"/>
            <ac:spMk id="11" creationId="{BAFB8BA2-8AB0-8C6F-AA66-1055556EBBDC}"/>
          </ac:spMkLst>
        </pc:spChg>
        <pc:spChg chg="del">
          <ac:chgData name="alisdair.m@gmail.com" userId="S::urn:spo:guest#alisdair.m@gmail.com::" providerId="AD" clId="Web-{A03ADC3E-ACDE-DD61-BCC9-D3402B430BBA}" dt="2024-07-08T13:06:39.835" v="255"/>
          <ac:spMkLst>
            <pc:docMk/>
            <pc:sldMk cId="4150539418" sldId="299"/>
            <ac:spMk id="40" creationId="{00000000-0000-0000-0000-000000000000}"/>
          </ac:spMkLst>
        </pc:spChg>
        <pc:inkChg chg="add del">
          <ac:chgData name="alisdair.m@gmail.com" userId="S::urn:spo:guest#alisdair.m@gmail.com::" providerId="AD" clId="Web-{A03ADC3E-ACDE-DD61-BCC9-D3402B430BBA}" dt="2024-07-08T13:06:31.678" v="254"/>
          <ac:inkMkLst>
            <pc:docMk/>
            <pc:sldMk cId="4150539418" sldId="299"/>
            <ac:inkMk id="3" creationId="{1626638D-AEA5-4D99-592F-EF8F48E18B83}"/>
          </ac:inkMkLst>
        </pc:inkChg>
        <pc:inkChg chg="add del">
          <ac:chgData name="alisdair.m@gmail.com" userId="S::urn:spo:guest#alisdair.m@gmail.com::" providerId="AD" clId="Web-{A03ADC3E-ACDE-DD61-BCC9-D3402B430BBA}" dt="2024-07-08T11:57:45.982" v="187"/>
          <ac:inkMkLst>
            <pc:docMk/>
            <pc:sldMk cId="4150539418" sldId="299"/>
            <ac:inkMk id="4" creationId="{80B78D46-8AF7-A89D-4C4C-B701D9444244}"/>
          </ac:inkMkLst>
        </pc:inkChg>
        <pc:inkChg chg="add del">
          <ac:chgData name="alisdair.m@gmail.com" userId="S::urn:spo:guest#alisdair.m@gmail.com::" providerId="AD" clId="Web-{A03ADC3E-ACDE-DD61-BCC9-D3402B430BBA}" dt="2024-07-08T13:07:00.757" v="259"/>
          <ac:inkMkLst>
            <pc:docMk/>
            <pc:sldMk cId="4150539418" sldId="299"/>
            <ac:inkMk id="4" creationId="{BE7E3EDD-4E0A-E3CE-EE1A-4CA09223FDD2}"/>
          </ac:inkMkLst>
        </pc:inkChg>
        <pc:inkChg chg="add del">
          <ac:chgData name="alisdair.m@gmail.com" userId="S::urn:spo:guest#alisdair.m@gmail.com::" providerId="AD" clId="Web-{A03ADC3E-ACDE-DD61-BCC9-D3402B430BBA}" dt="2024-07-08T11:59:21.126" v="211"/>
          <ac:inkMkLst>
            <pc:docMk/>
            <pc:sldMk cId="4150539418" sldId="299"/>
            <ac:inkMk id="8" creationId="{DB87DF19-7445-C044-3444-C52922119FDC}"/>
          </ac:inkMkLst>
        </pc:inkChg>
      </pc:sldChg>
      <pc:sldChg chg="addSp delSp modSp add replId addAnim modAnim">
        <pc:chgData name="alisdair.m@gmail.com" userId="S::urn:spo:guest#alisdair.m@gmail.com::" providerId="AD" clId="Web-{A03ADC3E-ACDE-DD61-BCC9-D3402B430BBA}" dt="2024-07-08T13:18:09.746" v="352" actId="1076"/>
        <pc:sldMkLst>
          <pc:docMk/>
          <pc:sldMk cId="3839045492" sldId="300"/>
        </pc:sldMkLst>
        <pc:spChg chg="mod">
          <ac:chgData name="alisdair.m@gmail.com" userId="S::urn:spo:guest#alisdair.m@gmail.com::" providerId="AD" clId="Web-{A03ADC3E-ACDE-DD61-BCC9-D3402B430BBA}" dt="2024-07-08T13:07:09.132" v="262" actId="14100"/>
          <ac:spMkLst>
            <pc:docMk/>
            <pc:sldMk cId="3839045492" sldId="300"/>
            <ac:spMk id="2" creationId="{3FC57F78-3357-8BFA-25DF-3D40C4BE66E6}"/>
          </ac:spMkLst>
        </pc:spChg>
        <pc:spChg chg="add mod">
          <ac:chgData name="alisdair.m@gmail.com" userId="S::urn:spo:guest#alisdair.m@gmail.com::" providerId="AD" clId="Web-{A03ADC3E-ACDE-DD61-BCC9-D3402B430BBA}" dt="2024-07-08T13:07:35.274" v="266" actId="1076"/>
          <ac:spMkLst>
            <pc:docMk/>
            <pc:sldMk cId="3839045492" sldId="300"/>
            <ac:spMk id="4" creationId="{AF376034-B97F-84A8-7088-5A562E16ABCB}"/>
          </ac:spMkLst>
        </pc:spChg>
        <pc:spChg chg="add mod">
          <ac:chgData name="alisdair.m@gmail.com" userId="S::urn:spo:guest#alisdair.m@gmail.com::" providerId="AD" clId="Web-{A03ADC3E-ACDE-DD61-BCC9-D3402B430BBA}" dt="2024-07-08T13:18:09.746" v="352" actId="1076"/>
          <ac:spMkLst>
            <pc:docMk/>
            <pc:sldMk cId="3839045492" sldId="300"/>
            <ac:spMk id="5" creationId="{BAFB8BA2-8AB0-8C6F-AA66-1055556EBBDC}"/>
          </ac:spMkLst>
        </pc:spChg>
        <pc:spChg chg="del">
          <ac:chgData name="alisdair.m@gmail.com" userId="S::urn:spo:guest#alisdair.m@gmail.com::" providerId="AD" clId="Web-{A03ADC3E-ACDE-DD61-BCC9-D3402B430BBA}" dt="2024-07-08T13:17:59.074" v="350"/>
          <ac:spMkLst>
            <pc:docMk/>
            <pc:sldMk cId="3839045492" sldId="300"/>
            <ac:spMk id="7" creationId="{3AC9939B-505F-B430-6790-B5F5A194D163}"/>
          </ac:spMkLst>
        </pc:spChg>
        <pc:spChg chg="del">
          <ac:chgData name="alisdair.m@gmail.com" userId="S::urn:spo:guest#alisdair.m@gmail.com::" providerId="AD" clId="Web-{A03ADC3E-ACDE-DD61-BCC9-D3402B430BBA}" dt="2024-07-08T13:07:06.570" v="261"/>
          <ac:spMkLst>
            <pc:docMk/>
            <pc:sldMk cId="3839045492" sldId="300"/>
            <ac:spMk id="9" creationId="{929896C5-FB25-FB3E-69C2-AD488BB48FA0}"/>
          </ac:spMkLst>
        </pc:spChg>
        <pc:spChg chg="del">
          <ac:chgData name="alisdair.m@gmail.com" userId="S::urn:spo:guest#alisdair.m@gmail.com::" providerId="AD" clId="Web-{A03ADC3E-ACDE-DD61-BCC9-D3402B430BBA}" dt="2024-07-08T13:07:06.570" v="260"/>
          <ac:spMkLst>
            <pc:docMk/>
            <pc:sldMk cId="3839045492" sldId="300"/>
            <ac:spMk id="40" creationId="{00000000-0000-0000-0000-000000000000}"/>
          </ac:spMkLst>
        </pc:spChg>
        <pc:inkChg chg="add del">
          <ac:chgData name="alisdair.m@gmail.com" userId="S::urn:spo:guest#alisdair.m@gmail.com::" providerId="AD" clId="Web-{A03ADC3E-ACDE-DD61-BCC9-D3402B430BBA}" dt="2024-07-08T11:59:15.438" v="209"/>
          <ac:inkMkLst>
            <pc:docMk/>
            <pc:sldMk cId="3839045492" sldId="300"/>
            <ac:inkMk id="3" creationId="{1DA18481-71A4-85E5-2456-271DD2C30D24}"/>
          </ac:inkMkLst>
        </pc:inkChg>
        <pc:inkChg chg="add del">
          <ac:chgData name="alisdair.m@gmail.com" userId="S::urn:spo:guest#alisdair.m@gmail.com::" providerId="AD" clId="Web-{A03ADC3E-ACDE-DD61-BCC9-D3402B430BBA}" dt="2024-07-08T13:11:57.735" v="343"/>
          <ac:inkMkLst>
            <pc:docMk/>
            <pc:sldMk cId="3839045492" sldId="300"/>
            <ac:inkMk id="3" creationId="{D63DAB94-17F8-A17F-8C7D-FA036803A8FB}"/>
          </ac:inkMkLst>
        </pc:inkChg>
        <pc:inkChg chg="add del">
          <ac:chgData name="alisdair.m@gmail.com" userId="S::urn:spo:guest#alisdair.m@gmail.com::" providerId="AD" clId="Web-{A03ADC3E-ACDE-DD61-BCC9-D3402B430BBA}" dt="2024-07-08T13:17:14.291" v="345"/>
          <ac:inkMkLst>
            <pc:docMk/>
            <pc:sldMk cId="3839045492" sldId="300"/>
            <ac:inkMk id="8" creationId="{1B909A35-6034-CC43-4A7D-A55B1DFB7547}"/>
          </ac:inkMkLst>
        </pc:inkChg>
        <pc:inkChg chg="del">
          <ac:chgData name="alisdair.m@gmail.com" userId="S::urn:spo:guest#alisdair.m@gmail.com::" providerId="AD" clId="Web-{A03ADC3E-ACDE-DD61-BCC9-D3402B430BBA}" dt="2024-07-08T11:59:17.282" v="210"/>
          <ac:inkMkLst>
            <pc:docMk/>
            <pc:sldMk cId="3839045492" sldId="300"/>
            <ac:inkMk id="8" creationId="{DB87DF19-7445-C044-3444-C52922119FDC}"/>
          </ac:inkMkLst>
        </pc:inkChg>
        <pc:inkChg chg="add del">
          <ac:chgData name="alisdair.m@gmail.com" userId="S::urn:spo:guest#alisdair.m@gmail.com::" providerId="AD" clId="Web-{A03ADC3E-ACDE-DD61-BCC9-D3402B430BBA}" dt="2024-07-08T12:01:01.223" v="226"/>
          <ac:inkMkLst>
            <pc:docMk/>
            <pc:sldMk cId="3839045492" sldId="300"/>
            <ac:inkMk id="10" creationId="{91F5EAC9-6677-4B2C-2818-57D2936B0D9B}"/>
          </ac:inkMkLst>
        </pc:inkChg>
        <pc:inkChg chg="add del">
          <ac:chgData name="alisdair.m@gmail.com" userId="S::urn:spo:guest#alisdair.m@gmail.com::" providerId="AD" clId="Web-{A03ADC3E-ACDE-DD61-BCC9-D3402B430BBA}" dt="2024-07-08T13:17:18.322" v="347"/>
          <ac:inkMkLst>
            <pc:docMk/>
            <pc:sldMk cId="3839045492" sldId="300"/>
            <ac:inkMk id="10" creationId="{9221AE04-84E4-1478-7B05-DC0B132E19F4}"/>
          </ac:inkMkLst>
        </pc:inkChg>
        <pc:inkChg chg="add del">
          <ac:chgData name="alisdair.m@gmail.com" userId="S::urn:spo:guest#alisdair.m@gmail.com::" providerId="AD" clId="Web-{A03ADC3E-ACDE-DD61-BCC9-D3402B430BBA}" dt="2024-07-08T13:17:23.479" v="349"/>
          <ac:inkMkLst>
            <pc:docMk/>
            <pc:sldMk cId="3839045492" sldId="300"/>
            <ac:inkMk id="11" creationId="{B2A8C3F0-3870-76CA-75E0-43C453F02229}"/>
          </ac:inkMkLst>
        </pc:inkChg>
      </pc:sldChg>
      <pc:sldChg chg="addSp delSp modSp add ord replId">
        <pc:chgData name="alisdair.m@gmail.com" userId="S::urn:spo:guest#alisdair.m@gmail.com::" providerId="AD" clId="Web-{A03ADC3E-ACDE-DD61-BCC9-D3402B430BBA}" dt="2024-07-08T13:09:03.605" v="305"/>
        <pc:sldMkLst>
          <pc:docMk/>
          <pc:sldMk cId="1423116022" sldId="301"/>
        </pc:sldMkLst>
        <pc:spChg chg="mod">
          <ac:chgData name="alisdair.m@gmail.com" userId="S::urn:spo:guest#alisdair.m@gmail.com::" providerId="AD" clId="Web-{A03ADC3E-ACDE-DD61-BCC9-D3402B430BBA}" dt="2024-07-08T13:07:17.539" v="265" actId="14100"/>
          <ac:spMkLst>
            <pc:docMk/>
            <pc:sldMk cId="1423116022" sldId="301"/>
            <ac:spMk id="2" creationId="{3FC57F78-3357-8BFA-25DF-3D40C4BE66E6}"/>
          </ac:spMkLst>
        </pc:spChg>
        <pc:spChg chg="add del mod">
          <ac:chgData name="alisdair.m@gmail.com" userId="S::urn:spo:guest#alisdair.m@gmail.com::" providerId="AD" clId="Web-{A03ADC3E-ACDE-DD61-BCC9-D3402B430BBA}" dt="2024-07-08T13:09:03.605" v="305"/>
          <ac:spMkLst>
            <pc:docMk/>
            <pc:sldMk cId="1423116022" sldId="301"/>
            <ac:spMk id="3" creationId="{0CCE61D8-7832-2831-0208-BBB67177A1A2}"/>
          </ac:spMkLst>
        </pc:spChg>
        <pc:spChg chg="mod">
          <ac:chgData name="alisdair.m@gmail.com" userId="S::urn:spo:guest#alisdair.m@gmail.com::" providerId="AD" clId="Web-{A03ADC3E-ACDE-DD61-BCC9-D3402B430BBA}" dt="2024-07-08T13:08:57.917" v="302" actId="20577"/>
          <ac:spMkLst>
            <pc:docMk/>
            <pc:sldMk cId="1423116022" sldId="301"/>
            <ac:spMk id="6" creationId="{4160EEBA-4FCA-E5DA-7A97-358A068A7A21}"/>
          </ac:spMkLst>
        </pc:spChg>
        <pc:spChg chg="del">
          <ac:chgData name="alisdair.m@gmail.com" userId="S::urn:spo:guest#alisdair.m@gmail.com::" providerId="AD" clId="Web-{A03ADC3E-ACDE-DD61-BCC9-D3402B430BBA}" dt="2024-07-08T13:07:14.601" v="264"/>
          <ac:spMkLst>
            <pc:docMk/>
            <pc:sldMk cId="1423116022" sldId="301"/>
            <ac:spMk id="9" creationId="{929896C5-FB25-FB3E-69C2-AD488BB48FA0}"/>
          </ac:spMkLst>
        </pc:spChg>
        <pc:spChg chg="del">
          <ac:chgData name="alisdair.m@gmail.com" userId="S::urn:spo:guest#alisdair.m@gmail.com::" providerId="AD" clId="Web-{A03ADC3E-ACDE-DD61-BCC9-D3402B430BBA}" dt="2024-07-08T13:07:14.601" v="263"/>
          <ac:spMkLst>
            <pc:docMk/>
            <pc:sldMk cId="1423116022" sldId="301"/>
            <ac:spMk id="40" creationId="{00000000-0000-0000-0000-000000000000}"/>
          </ac:spMkLst>
        </pc:spChg>
        <pc:inkChg chg="add del">
          <ac:chgData name="alisdair.m@gmail.com" userId="S::urn:spo:guest#alisdair.m@gmail.com::" providerId="AD" clId="Web-{A03ADC3E-ACDE-DD61-BCC9-D3402B430BBA}" dt="2024-07-08T13:08:11.837" v="273"/>
          <ac:inkMkLst>
            <pc:docMk/>
            <pc:sldMk cId="1423116022" sldId="301"/>
            <ac:inkMk id="4" creationId="{8A029C6C-EDEE-697A-0B07-C8830E2FC388}"/>
          </ac:inkMkLst>
        </pc:inkChg>
      </pc:sldChg>
      <pc:sldChg chg="addSp delSp modSp add replId addAnim delAnim modAnim">
        <pc:chgData name="alisdair.m@gmail.com" userId="S::urn:spo:guest#alisdair.m@gmail.com::" providerId="AD" clId="Web-{A03ADC3E-ACDE-DD61-BCC9-D3402B430BBA}" dt="2024-07-08T13:18:42.278" v="361" actId="1076"/>
        <pc:sldMkLst>
          <pc:docMk/>
          <pc:sldMk cId="2356300036" sldId="302"/>
        </pc:sldMkLst>
        <pc:spChg chg="mod">
          <ac:chgData name="alisdair.m@gmail.com" userId="S::urn:spo:guest#alisdair.m@gmail.com::" providerId="AD" clId="Web-{A03ADC3E-ACDE-DD61-BCC9-D3402B430BBA}" dt="2024-07-08T13:18:37.528" v="360" actId="1076"/>
          <ac:spMkLst>
            <pc:docMk/>
            <pc:sldMk cId="2356300036" sldId="302"/>
            <ac:spMk id="2" creationId="{3FC57F78-3357-8BFA-25DF-3D40C4BE66E6}"/>
          </ac:spMkLst>
        </pc:spChg>
        <pc:spChg chg="add mod">
          <ac:chgData name="alisdair.m@gmail.com" userId="S::urn:spo:guest#alisdair.m@gmail.com::" providerId="AD" clId="Web-{A03ADC3E-ACDE-DD61-BCC9-D3402B430BBA}" dt="2024-07-08T13:18:42.278" v="361" actId="1076"/>
          <ac:spMkLst>
            <pc:docMk/>
            <pc:sldMk cId="2356300036" sldId="302"/>
            <ac:spMk id="4" creationId="{61805674-933A-4CDA-D1A0-7472F8E92397}"/>
          </ac:spMkLst>
        </pc:spChg>
        <pc:spChg chg="del mod">
          <ac:chgData name="alisdair.m@gmail.com" userId="S::urn:spo:guest#alisdair.m@gmail.com::" providerId="AD" clId="Web-{A03ADC3E-ACDE-DD61-BCC9-D3402B430BBA}" dt="2024-07-08T13:18:19.199" v="355"/>
          <ac:spMkLst>
            <pc:docMk/>
            <pc:sldMk cId="2356300036" sldId="302"/>
            <ac:spMk id="7" creationId="{3AC9939B-505F-B430-6790-B5F5A194D163}"/>
          </ac:spMkLst>
        </pc:spChg>
        <pc:spChg chg="add mod">
          <ac:chgData name="alisdair.m@gmail.com" userId="S::urn:spo:guest#alisdair.m@gmail.com::" providerId="AD" clId="Web-{A03ADC3E-ACDE-DD61-BCC9-D3402B430BBA}" dt="2024-07-08T13:18:33.418" v="358" actId="1076"/>
          <ac:spMkLst>
            <pc:docMk/>
            <pc:sldMk cId="2356300036" sldId="302"/>
            <ac:spMk id="8" creationId="{7B8659E5-252E-E0E2-DACB-3F9C7A1554E1}"/>
          </ac:spMkLst>
        </pc:spChg>
        <pc:inkChg chg="add del">
          <ac:chgData name="alisdair.m@gmail.com" userId="S::urn:spo:guest#alisdair.m@gmail.com::" providerId="AD" clId="Web-{A03ADC3E-ACDE-DD61-BCC9-D3402B430BBA}" dt="2024-07-08T13:10:02.513" v="320"/>
          <ac:inkMkLst>
            <pc:docMk/>
            <pc:sldMk cId="2356300036" sldId="302"/>
            <ac:inkMk id="9" creationId="{23B7C6D6-F96C-7762-B6A8-D49C8F85C9D7}"/>
          </ac:inkMkLst>
        </pc:inkChg>
        <pc:inkChg chg="add del">
          <ac:chgData name="alisdair.m@gmail.com" userId="S::urn:spo:guest#alisdair.m@gmail.com::" providerId="AD" clId="Web-{A03ADC3E-ACDE-DD61-BCC9-D3402B430BBA}" dt="2024-07-08T13:09:24.496" v="311"/>
          <ac:inkMkLst>
            <pc:docMk/>
            <pc:sldMk cId="2356300036" sldId="302"/>
            <ac:inkMk id="10" creationId="{5CDB9433-B810-5CBC-92F9-CCA75E872FF6}"/>
          </ac:inkMkLst>
        </pc:inkChg>
      </pc:sldChg>
      <pc:sldChg chg="addSp delSp modSp add replId delAnim">
        <pc:chgData name="alisdair.m@gmail.com" userId="S::urn:spo:guest#alisdair.m@gmail.com::" providerId="AD" clId="Web-{A03ADC3E-ACDE-DD61-BCC9-D3402B430BBA}" dt="2024-07-08T13:42:14.313" v="385" actId="20577"/>
        <pc:sldMkLst>
          <pc:docMk/>
          <pc:sldMk cId="711855373" sldId="303"/>
        </pc:sldMkLst>
        <pc:spChg chg="add mod">
          <ac:chgData name="alisdair.m@gmail.com" userId="S::urn:spo:guest#alisdair.m@gmail.com::" providerId="AD" clId="Web-{A03ADC3E-ACDE-DD61-BCC9-D3402B430BBA}" dt="2024-07-08T13:42:14.313" v="385" actId="20577"/>
          <ac:spMkLst>
            <pc:docMk/>
            <pc:sldMk cId="711855373" sldId="303"/>
            <ac:spMk id="5" creationId="{5A6362F4-B2D9-9A36-8C90-E4C468066118}"/>
          </ac:spMkLst>
        </pc:spChg>
        <pc:spChg chg="del mod">
          <ac:chgData name="alisdair.m@gmail.com" userId="S::urn:spo:guest#alisdair.m@gmail.com::" providerId="AD" clId="Web-{A03ADC3E-ACDE-DD61-BCC9-D3402B430BBA}" dt="2024-07-08T13:42:03.438" v="381"/>
          <ac:spMkLst>
            <pc:docMk/>
            <pc:sldMk cId="711855373" sldId="303"/>
            <ac:spMk id="6" creationId="{4160EEBA-4FCA-E5DA-7A97-358A068A7A21}"/>
          </ac:spMkLst>
        </pc:spChg>
      </pc:sldChg>
      <pc:sldChg chg="modSp add replId">
        <pc:chgData name="alisdair.m@gmail.com" userId="S::urn:spo:guest#alisdair.m@gmail.com::" providerId="AD" clId="Web-{A03ADC3E-ACDE-DD61-BCC9-D3402B430BBA}" dt="2024-07-08T13:41:43.265" v="378" actId="14100"/>
        <pc:sldMkLst>
          <pc:docMk/>
          <pc:sldMk cId="1475890726" sldId="304"/>
        </pc:sldMkLst>
        <pc:spChg chg="mod">
          <ac:chgData name="alisdair.m@gmail.com" userId="S::urn:spo:guest#alisdair.m@gmail.com::" providerId="AD" clId="Web-{A03ADC3E-ACDE-DD61-BCC9-D3402B430BBA}" dt="2024-07-08T13:41:43.265" v="378" actId="14100"/>
          <ac:spMkLst>
            <pc:docMk/>
            <pc:sldMk cId="1475890726" sldId="304"/>
            <ac:spMk id="6" creationId="{4160EEBA-4FCA-E5DA-7A97-358A068A7A21}"/>
          </ac:spMkLst>
        </pc:spChg>
      </pc:sldChg>
      <pc:sldChg chg="addSp delSp modSp add ord replId delAnim">
        <pc:chgData name="alisdair.m@gmail.com" userId="S::urn:spo:guest#alisdair.m@gmail.com::" providerId="AD" clId="Web-{A03ADC3E-ACDE-DD61-BCC9-D3402B430BBA}" dt="2024-07-08T13:43:04.551" v="394" actId="20577"/>
        <pc:sldMkLst>
          <pc:docMk/>
          <pc:sldMk cId="611912824" sldId="305"/>
        </pc:sldMkLst>
        <pc:spChg chg="del mod">
          <ac:chgData name="alisdair.m@gmail.com" userId="S::urn:spo:guest#alisdair.m@gmail.com::" providerId="AD" clId="Web-{A03ADC3E-ACDE-DD61-BCC9-D3402B430BBA}" dt="2024-07-08T13:43:00.863" v="391"/>
          <ac:spMkLst>
            <pc:docMk/>
            <pc:sldMk cId="611912824" sldId="305"/>
            <ac:spMk id="6" creationId="{4160EEBA-4FCA-E5DA-7A97-358A068A7A21}"/>
          </ac:spMkLst>
        </pc:spChg>
        <pc:spChg chg="add del">
          <ac:chgData name="alisdair.m@gmail.com" userId="S::urn:spo:guest#alisdair.m@gmail.com::" providerId="AD" clId="Web-{A03ADC3E-ACDE-DD61-BCC9-D3402B430BBA}" dt="2024-07-08T13:42:55.519" v="390"/>
          <ac:spMkLst>
            <pc:docMk/>
            <pc:sldMk cId="611912824" sldId="305"/>
            <ac:spMk id="7" creationId="{D52C2EE8-793A-5D67-A38C-B67A64135806}"/>
          </ac:spMkLst>
        </pc:spChg>
        <pc:spChg chg="add mod">
          <ac:chgData name="alisdair.m@gmail.com" userId="S::urn:spo:guest#alisdair.m@gmail.com::" providerId="AD" clId="Web-{A03ADC3E-ACDE-DD61-BCC9-D3402B430BBA}" dt="2024-07-08T13:43:04.551" v="394" actId="20577"/>
          <ac:spMkLst>
            <pc:docMk/>
            <pc:sldMk cId="611912824" sldId="305"/>
            <ac:spMk id="9" creationId="{7BDC867D-5D38-5E46-9680-3B7A617D91EE}"/>
          </ac:spMkLst>
        </pc:spChg>
      </pc:sldChg>
      <pc:sldChg chg="addSp delSp modSp add ord replId">
        <pc:chgData name="alisdair.m@gmail.com" userId="S::urn:spo:guest#alisdair.m@gmail.com::" providerId="AD" clId="Web-{A03ADC3E-ACDE-DD61-BCC9-D3402B430BBA}" dt="2024-07-08T13:48:39.400" v="420" actId="20577"/>
        <pc:sldMkLst>
          <pc:docMk/>
          <pc:sldMk cId="3541092673" sldId="306"/>
        </pc:sldMkLst>
        <pc:spChg chg="mod">
          <ac:chgData name="alisdair.m@gmail.com" userId="S::urn:spo:guest#alisdair.m@gmail.com::" providerId="AD" clId="Web-{A03ADC3E-ACDE-DD61-BCC9-D3402B430BBA}" dt="2024-07-08T13:48:39.400" v="420" actId="20577"/>
          <ac:spMkLst>
            <pc:docMk/>
            <pc:sldMk cId="3541092673" sldId="306"/>
            <ac:spMk id="6" creationId="{4160EEBA-4FCA-E5DA-7A97-358A068A7A21}"/>
          </ac:spMkLst>
        </pc:spChg>
        <pc:inkChg chg="add del">
          <ac:chgData name="alisdair.m@gmail.com" userId="S::urn:spo:guest#alisdair.m@gmail.com::" providerId="AD" clId="Web-{A03ADC3E-ACDE-DD61-BCC9-D3402B430BBA}" dt="2024-07-08T13:47:14.192" v="407"/>
          <ac:inkMkLst>
            <pc:docMk/>
            <pc:sldMk cId="3541092673" sldId="306"/>
            <ac:inkMk id="3" creationId="{A15EC859-4E70-AFAA-6D17-D48E5D5E745E}"/>
          </ac:inkMkLst>
        </pc:inkChg>
      </pc:sldChg>
      <pc:sldChg chg="addSp delSp modSp add ord replId">
        <pc:chgData name="alisdair.m@gmail.com" userId="S::urn:spo:guest#alisdair.m@gmail.com::" providerId="AD" clId="Web-{A03ADC3E-ACDE-DD61-BCC9-D3402B430BBA}" dt="2024-07-08T13:51:10.863" v="433"/>
        <pc:sldMkLst>
          <pc:docMk/>
          <pc:sldMk cId="3231313677" sldId="307"/>
        </pc:sldMkLst>
        <pc:spChg chg="add">
          <ac:chgData name="alisdair.m@gmail.com" userId="S::urn:spo:guest#alisdair.m@gmail.com::" providerId="AD" clId="Web-{A03ADC3E-ACDE-DD61-BCC9-D3402B430BBA}" dt="2024-07-08T13:51:10.863" v="433"/>
          <ac:spMkLst>
            <pc:docMk/>
            <pc:sldMk cId="3231313677" sldId="307"/>
            <ac:spMk id="6" creationId="{5A6362F4-B2D9-9A36-8C90-E4C468066118}"/>
          </ac:spMkLst>
        </pc:spChg>
        <pc:spChg chg="del mod">
          <ac:chgData name="alisdair.m@gmail.com" userId="S::urn:spo:guest#alisdair.m@gmail.com::" providerId="AD" clId="Web-{A03ADC3E-ACDE-DD61-BCC9-D3402B430BBA}" dt="2024-07-08T13:50:39.861" v="427"/>
          <ac:spMkLst>
            <pc:docMk/>
            <pc:sldMk cId="3231313677" sldId="307"/>
            <ac:spMk id="9" creationId="{7BDC867D-5D38-5E46-9680-3B7A617D91EE}"/>
          </ac:spMkLst>
        </pc:spChg>
        <pc:inkChg chg="add del">
          <ac:chgData name="alisdair.m@gmail.com" userId="S::urn:spo:guest#alisdair.m@gmail.com::" providerId="AD" clId="Web-{A03ADC3E-ACDE-DD61-BCC9-D3402B430BBA}" dt="2024-07-08T13:48:53.776" v="422"/>
          <ac:inkMkLst>
            <pc:docMk/>
            <pc:sldMk cId="3231313677" sldId="307"/>
            <ac:inkMk id="3" creationId="{D1AC1710-F95E-3AE6-0633-A3F0CFBAF1A1}"/>
          </ac:inkMkLst>
        </pc:inkChg>
      </pc:sldChg>
      <pc:sldChg chg="addSp delSp modSp add replId">
        <pc:chgData name="alisdair.m@gmail.com" userId="S::urn:spo:guest#alisdair.m@gmail.com::" providerId="AD" clId="Web-{A03ADC3E-ACDE-DD61-BCC9-D3402B430BBA}" dt="2024-07-08T13:51:08.456" v="432"/>
        <pc:sldMkLst>
          <pc:docMk/>
          <pc:sldMk cId="2080448064" sldId="308"/>
        </pc:sldMkLst>
        <pc:spChg chg="add ord">
          <ac:chgData name="alisdair.m@gmail.com" userId="S::urn:spo:guest#alisdair.m@gmail.com::" providerId="AD" clId="Web-{A03ADC3E-ACDE-DD61-BCC9-D3402B430BBA}" dt="2024-07-08T13:50:58.128" v="431"/>
          <ac:spMkLst>
            <pc:docMk/>
            <pc:sldMk cId="2080448064" sldId="308"/>
            <ac:spMk id="3" creationId="{7BDC867D-5D38-5E46-9680-3B7A617D91EE}"/>
          </ac:spMkLst>
        </pc:spChg>
        <pc:spChg chg="del mod">
          <ac:chgData name="alisdair.m@gmail.com" userId="S::urn:spo:guest#alisdair.m@gmail.com::" providerId="AD" clId="Web-{A03ADC3E-ACDE-DD61-BCC9-D3402B430BBA}" dt="2024-07-08T13:51:08.456" v="432"/>
          <ac:spMkLst>
            <pc:docMk/>
            <pc:sldMk cId="2080448064" sldId="308"/>
            <ac:spMk id="5" creationId="{5A6362F4-B2D9-9A36-8C90-E4C468066118}"/>
          </ac:spMkLst>
        </pc:spChg>
        <pc:inkChg chg="add del">
          <ac:chgData name="alisdair.m@gmail.com" userId="S::urn:spo:guest#alisdair.m@gmail.com::" providerId="AD" clId="Web-{A03ADC3E-ACDE-DD61-BCC9-D3402B430BBA}" dt="2024-07-08T13:50:49.033" v="430"/>
          <ac:inkMkLst>
            <pc:docMk/>
            <pc:sldMk cId="2080448064" sldId="308"/>
            <ac:inkMk id="6" creationId="{E27A62DA-7976-C98C-6FF3-90A708798B70}"/>
          </ac:inkMkLst>
        </pc:inkChg>
      </pc:sldChg>
      <pc:sldChg chg="addSp delSp modSp add ord replId">
        <pc:chgData name="alisdair.m@gmail.com" userId="S::urn:spo:guest#alisdair.m@gmail.com::" providerId="AD" clId="Web-{A03ADC3E-ACDE-DD61-BCC9-D3402B430BBA}" dt="2024-07-08T13:53:13.402" v="457"/>
        <pc:sldMkLst>
          <pc:docMk/>
          <pc:sldMk cId="1625627722" sldId="309"/>
        </pc:sldMkLst>
        <pc:spChg chg="add del mod">
          <ac:chgData name="alisdair.m@gmail.com" userId="S::urn:spo:guest#alisdair.m@gmail.com::" providerId="AD" clId="Web-{A03ADC3E-ACDE-DD61-BCC9-D3402B430BBA}" dt="2024-07-08T13:52:51.135" v="452"/>
          <ac:spMkLst>
            <pc:docMk/>
            <pc:sldMk cId="1625627722" sldId="309"/>
            <ac:spMk id="3" creationId="{BE7094A6-3810-EAE8-ABFE-0EB739ECB1B7}"/>
          </ac:spMkLst>
        </pc:spChg>
        <pc:spChg chg="del mod">
          <ac:chgData name="alisdair.m@gmail.com" userId="S::urn:spo:guest#alisdair.m@gmail.com::" providerId="AD" clId="Web-{A03ADC3E-ACDE-DD61-BCC9-D3402B430BBA}" dt="2024-07-08T13:52:48.728" v="448"/>
          <ac:spMkLst>
            <pc:docMk/>
            <pc:sldMk cId="1625627722" sldId="309"/>
            <ac:spMk id="6" creationId="{5A6362F4-B2D9-9A36-8C90-E4C468066118}"/>
          </ac:spMkLst>
        </pc:spChg>
        <pc:spChg chg="add">
          <ac:chgData name="alisdair.m@gmail.com" userId="S::urn:spo:guest#alisdair.m@gmail.com::" providerId="AD" clId="Web-{A03ADC3E-ACDE-DD61-BCC9-D3402B430BBA}" dt="2024-07-08T13:53:00.276" v="455"/>
          <ac:spMkLst>
            <pc:docMk/>
            <pc:sldMk cId="1625627722" sldId="309"/>
            <ac:spMk id="8" creationId="{ABA04BDE-A8A6-7292-AF85-F11B495A6624}"/>
          </ac:spMkLst>
        </pc:spChg>
      </pc:sldChg>
      <pc:sldChg chg="addSp delSp modSp add ord replId">
        <pc:chgData name="alisdair.m@gmail.com" userId="S::urn:spo:guest#alisdair.m@gmail.com::" providerId="AD" clId="Web-{A03ADC3E-ACDE-DD61-BCC9-D3402B430BBA}" dt="2024-07-08T13:52:56.635" v="454"/>
        <pc:sldMkLst>
          <pc:docMk/>
          <pc:sldMk cId="354868780" sldId="310"/>
        </pc:sldMkLst>
        <pc:spChg chg="mod">
          <ac:chgData name="alisdair.m@gmail.com" userId="S::urn:spo:guest#alisdair.m@gmail.com::" providerId="AD" clId="Web-{A03ADC3E-ACDE-DD61-BCC9-D3402B430BBA}" dt="2024-07-08T13:52:33.227" v="446" actId="14100"/>
          <ac:spMkLst>
            <pc:docMk/>
            <pc:sldMk cId="354868780" sldId="310"/>
            <ac:spMk id="6" creationId="{4160EEBA-4FCA-E5DA-7A97-358A068A7A21}"/>
          </ac:spMkLst>
        </pc:spChg>
        <pc:inkChg chg="add del">
          <ac:chgData name="alisdair.m@gmail.com" userId="S::urn:spo:guest#alisdair.m@gmail.com::" providerId="AD" clId="Web-{A03ADC3E-ACDE-DD61-BCC9-D3402B430BBA}" dt="2024-07-08T13:52:30.430" v="445"/>
          <ac:inkMkLst>
            <pc:docMk/>
            <pc:sldMk cId="354868780" sldId="310"/>
            <ac:inkMk id="3" creationId="{6CF7D91F-ECCA-6B9B-8029-D6BC53753C23}"/>
          </ac:inkMkLst>
        </pc:inkChg>
        <pc:inkChg chg="add del">
          <ac:chgData name="alisdair.m@gmail.com" userId="S::urn:spo:guest#alisdair.m@gmail.com::" providerId="AD" clId="Web-{A03ADC3E-ACDE-DD61-BCC9-D3402B430BBA}" dt="2024-07-08T13:52:56.635" v="454"/>
          <ac:inkMkLst>
            <pc:docMk/>
            <pc:sldMk cId="354868780" sldId="310"/>
            <ac:inkMk id="4" creationId="{49FAF34A-2BC8-A32D-01AC-074A53C41BC3}"/>
          </ac:inkMkLst>
        </pc:inkChg>
      </pc:sldChg>
      <pc:sldChg chg="modSp add replId">
        <pc:chgData name="alisdair.m@gmail.com" userId="S::urn:spo:guest#alisdair.m@gmail.com::" providerId="AD" clId="Web-{A03ADC3E-ACDE-DD61-BCC9-D3402B430BBA}" dt="2024-07-08T13:53:45.326" v="461" actId="20577"/>
        <pc:sldMkLst>
          <pc:docMk/>
          <pc:sldMk cId="3170539092" sldId="311"/>
        </pc:sldMkLst>
        <pc:spChg chg="mod">
          <ac:chgData name="alisdair.m@gmail.com" userId="S::urn:spo:guest#alisdair.m@gmail.com::" providerId="AD" clId="Web-{A03ADC3E-ACDE-DD61-BCC9-D3402B430BBA}" dt="2024-07-08T13:53:45.326" v="461" actId="20577"/>
          <ac:spMkLst>
            <pc:docMk/>
            <pc:sldMk cId="3170539092" sldId="311"/>
            <ac:spMk id="6" creationId="{4160EEBA-4FCA-E5DA-7A97-358A068A7A21}"/>
          </ac:spMkLst>
        </pc:spChg>
      </pc:sldChg>
      <pc:sldChg chg="addSp delSp modSp add ord replId">
        <pc:chgData name="alisdair.m@gmail.com" userId="S::urn:spo:guest#alisdair.m@gmail.com::" providerId="AD" clId="Web-{A03ADC3E-ACDE-DD61-BCC9-D3402B430BBA}" dt="2024-07-08T13:54:10.515" v="466"/>
        <pc:sldMkLst>
          <pc:docMk/>
          <pc:sldMk cId="1759064090" sldId="312"/>
        </pc:sldMkLst>
        <pc:spChg chg="del mod">
          <ac:chgData name="alisdair.m@gmail.com" userId="S::urn:spo:guest#alisdair.m@gmail.com::" providerId="AD" clId="Web-{A03ADC3E-ACDE-DD61-BCC9-D3402B430BBA}" dt="2024-07-08T13:54:10.280" v="465"/>
          <ac:spMkLst>
            <pc:docMk/>
            <pc:sldMk cId="1759064090" sldId="312"/>
            <ac:spMk id="3" creationId="{7BDC867D-5D38-5E46-9680-3B7A617D91EE}"/>
          </ac:spMkLst>
        </pc:spChg>
        <pc:spChg chg="add">
          <ac:chgData name="alisdair.m@gmail.com" userId="S::urn:spo:guest#alisdair.m@gmail.com::" providerId="AD" clId="Web-{A03ADC3E-ACDE-DD61-BCC9-D3402B430BBA}" dt="2024-07-08T13:54:10.515" v="466"/>
          <ac:spMkLst>
            <pc:docMk/>
            <pc:sldMk cId="1759064090" sldId="312"/>
            <ac:spMk id="6" creationId="{E1AA2679-C1C8-2FF4-62B0-CE3827A1413E}"/>
          </ac:spMkLst>
        </pc:spChg>
      </pc:sldChg>
      <pc:sldChg chg="addSp delSp modSp add ord replId">
        <pc:chgData name="alisdair.m@gmail.com" userId="S::urn:spo:guest#alisdair.m@gmail.com::" providerId="AD" clId="Web-{A03ADC3E-ACDE-DD61-BCC9-D3402B430BBA}" dt="2024-07-08T13:56:32.430" v="495"/>
        <pc:sldMkLst>
          <pc:docMk/>
          <pc:sldMk cId="231136130" sldId="313"/>
        </pc:sldMkLst>
        <pc:spChg chg="add del mod">
          <ac:chgData name="alisdair.m@gmail.com" userId="S::urn:spo:guest#alisdair.m@gmail.com::" providerId="AD" clId="Web-{A03ADC3E-ACDE-DD61-BCC9-D3402B430BBA}" dt="2024-07-08T13:56:15.226" v="489"/>
          <ac:spMkLst>
            <pc:docMk/>
            <pc:sldMk cId="231136130" sldId="313"/>
            <ac:spMk id="3" creationId="{6176189F-49D1-6EF2-9986-649CA968CA28}"/>
          </ac:spMkLst>
        </pc:spChg>
        <pc:spChg chg="add del mod">
          <ac:chgData name="alisdair.m@gmail.com" userId="S::urn:spo:guest#alisdair.m@gmail.com::" providerId="AD" clId="Web-{A03ADC3E-ACDE-DD61-BCC9-D3402B430BBA}" dt="2024-07-08T13:56:20.335" v="492"/>
          <ac:spMkLst>
            <pc:docMk/>
            <pc:sldMk cId="231136130" sldId="313"/>
            <ac:spMk id="6" creationId="{8435F341-1200-8CE9-DFA3-E4DF7E79DC46}"/>
          </ac:spMkLst>
        </pc:spChg>
        <pc:spChg chg="add">
          <ac:chgData name="alisdair.m@gmail.com" userId="S::urn:spo:guest#alisdair.m@gmail.com::" providerId="AD" clId="Web-{A03ADC3E-ACDE-DD61-BCC9-D3402B430BBA}" dt="2024-07-08T13:56:32.430" v="495"/>
          <ac:spMkLst>
            <pc:docMk/>
            <pc:sldMk cId="231136130" sldId="313"/>
            <ac:spMk id="7" creationId="{4160EEBA-4FCA-E5DA-7A97-358A068A7A21}"/>
          </ac:spMkLst>
        </pc:spChg>
        <pc:spChg chg="del mod">
          <ac:chgData name="alisdair.m@gmail.com" userId="S::urn:spo:guest#alisdair.m@gmail.com::" providerId="AD" clId="Web-{A03ADC3E-ACDE-DD61-BCC9-D3402B430BBA}" dt="2024-07-08T13:55:56.193" v="484"/>
          <ac:spMkLst>
            <pc:docMk/>
            <pc:sldMk cId="231136130" sldId="313"/>
            <ac:spMk id="8" creationId="{ABA04BDE-A8A6-7292-AF85-F11B495A6624}"/>
          </ac:spMkLst>
        </pc:spChg>
      </pc:sldChg>
      <pc:sldChg chg="addSp delSp modSp add ord replId">
        <pc:chgData name="alisdair.m@gmail.com" userId="S::urn:spo:guest#alisdair.m@gmail.com::" providerId="AD" clId="Web-{A03ADC3E-ACDE-DD61-BCC9-D3402B430BBA}" dt="2024-07-08T13:56:30.555" v="494"/>
        <pc:sldMkLst>
          <pc:docMk/>
          <pc:sldMk cId="2863122434" sldId="314"/>
        </pc:sldMkLst>
        <pc:spChg chg="add">
          <ac:chgData name="alisdair.m@gmail.com" userId="S::urn:spo:guest#alisdair.m@gmail.com::" providerId="AD" clId="Web-{A03ADC3E-ACDE-DD61-BCC9-D3402B430BBA}" dt="2024-07-08T13:56:30.555" v="494"/>
          <ac:spMkLst>
            <pc:docMk/>
            <pc:sldMk cId="2863122434" sldId="314"/>
            <ac:spMk id="4" creationId="{4160EEBA-4FCA-E5DA-7A97-358A068A7A21}"/>
          </ac:spMkLst>
        </pc:spChg>
        <pc:spChg chg="del mod">
          <ac:chgData name="alisdair.m@gmail.com" userId="S::urn:spo:guest#alisdair.m@gmail.com::" providerId="AD" clId="Web-{A03ADC3E-ACDE-DD61-BCC9-D3402B430BBA}" dt="2024-07-08T13:56:29.758" v="493"/>
          <ac:spMkLst>
            <pc:docMk/>
            <pc:sldMk cId="2863122434" sldId="314"/>
            <ac:spMk id="6" creationId="{4160EEBA-4FCA-E5DA-7A97-358A068A7A21}"/>
          </ac:spMkLst>
        </pc:spChg>
        <pc:inkChg chg="add del">
          <ac:chgData name="alisdair.m@gmail.com" userId="S::urn:spo:guest#alisdair.m@gmail.com::" providerId="AD" clId="Web-{A03ADC3E-ACDE-DD61-BCC9-D3402B430BBA}" dt="2024-07-08T13:56:04.694" v="488"/>
          <ac:inkMkLst>
            <pc:docMk/>
            <pc:sldMk cId="2863122434" sldId="314"/>
            <ac:inkMk id="3" creationId="{6971F1A4-0615-C0E4-F681-86B3BF039F0A}"/>
          </ac:inkMkLst>
        </pc:inkChg>
      </pc:sldChg>
      <pc:sldChg chg="addSp delSp add replId">
        <pc:chgData name="alisdair.m@gmail.com" userId="S::urn:spo:guest#alisdair.m@gmail.com::" providerId="AD" clId="Web-{A03ADC3E-ACDE-DD61-BCC9-D3402B430BBA}" dt="2024-07-08T13:57:27.480" v="509"/>
        <pc:sldMkLst>
          <pc:docMk/>
          <pc:sldMk cId="815938392" sldId="315"/>
        </pc:sldMkLst>
        <pc:spChg chg="add">
          <ac:chgData name="alisdair.m@gmail.com" userId="S::urn:spo:guest#alisdair.m@gmail.com::" providerId="AD" clId="Web-{A03ADC3E-ACDE-DD61-BCC9-D3402B430BBA}" dt="2024-07-08T13:57:27.480" v="509"/>
          <ac:spMkLst>
            <pc:docMk/>
            <pc:sldMk cId="815938392" sldId="315"/>
            <ac:spMk id="6" creationId="{CF120C4E-DCCC-5646-D25A-6B4E0383E7D2}"/>
          </ac:spMkLst>
        </pc:spChg>
        <pc:spChg chg="del">
          <ac:chgData name="alisdair.m@gmail.com" userId="S::urn:spo:guest#alisdair.m@gmail.com::" providerId="AD" clId="Web-{A03ADC3E-ACDE-DD61-BCC9-D3402B430BBA}" dt="2024-07-08T13:57:26.527" v="508"/>
          <ac:spMkLst>
            <pc:docMk/>
            <pc:sldMk cId="815938392" sldId="315"/>
            <ac:spMk id="7" creationId="{4160EEBA-4FCA-E5DA-7A97-358A068A7A21}"/>
          </ac:spMkLst>
        </pc:spChg>
      </pc:sldChg>
      <pc:sldChg chg="modSp add replId">
        <pc:chgData name="alisdair.m@gmail.com" userId="S::urn:spo:guest#alisdair.m@gmail.com::" providerId="AD" clId="Web-{A03ADC3E-ACDE-DD61-BCC9-D3402B430BBA}" dt="2024-07-08T13:57:15.448" v="507" actId="14100"/>
        <pc:sldMkLst>
          <pc:docMk/>
          <pc:sldMk cId="3149168590" sldId="316"/>
        </pc:sldMkLst>
        <pc:spChg chg="mod">
          <ac:chgData name="alisdair.m@gmail.com" userId="S::urn:spo:guest#alisdair.m@gmail.com::" providerId="AD" clId="Web-{A03ADC3E-ACDE-DD61-BCC9-D3402B430BBA}" dt="2024-07-08T13:57:15.448" v="507" actId="14100"/>
          <ac:spMkLst>
            <pc:docMk/>
            <pc:sldMk cId="3149168590" sldId="316"/>
            <ac:spMk id="4" creationId="{4160EEBA-4FCA-E5DA-7A97-358A068A7A21}"/>
          </ac:spMkLst>
        </pc:spChg>
      </pc:sldChg>
      <pc:sldChg chg="addSp delSp modSp add replId">
        <pc:chgData name="alisdair.m@gmail.com" userId="S::urn:spo:guest#alisdair.m@gmail.com::" providerId="AD" clId="Web-{A03ADC3E-ACDE-DD61-BCC9-D3402B430BBA}" dt="2024-07-08T13:58:47.751" v="522" actId="20577"/>
        <pc:sldMkLst>
          <pc:docMk/>
          <pc:sldMk cId="1748736288" sldId="317"/>
        </pc:sldMkLst>
        <pc:spChg chg="del">
          <ac:chgData name="alisdair.m@gmail.com" userId="S::urn:spo:guest#alisdair.m@gmail.com::" providerId="AD" clId="Web-{A03ADC3E-ACDE-DD61-BCC9-D3402B430BBA}" dt="2024-07-08T13:58:13.311" v="518"/>
          <ac:spMkLst>
            <pc:docMk/>
            <pc:sldMk cId="1748736288" sldId="317"/>
            <ac:spMk id="6" creationId="{CF120C4E-DCCC-5646-D25A-6B4E0383E7D2}"/>
          </ac:spMkLst>
        </pc:spChg>
        <pc:spChg chg="add mod">
          <ac:chgData name="alisdair.m@gmail.com" userId="S::urn:spo:guest#alisdair.m@gmail.com::" providerId="AD" clId="Web-{A03ADC3E-ACDE-DD61-BCC9-D3402B430BBA}" dt="2024-07-08T13:58:47.751" v="522" actId="20577"/>
          <ac:spMkLst>
            <pc:docMk/>
            <pc:sldMk cId="1748736288" sldId="317"/>
            <ac:spMk id="7" creationId="{A4D429D7-1BD6-F561-B222-419E8CEBDD80}"/>
          </ac:spMkLst>
        </pc:spChg>
      </pc:sldChg>
      <pc:sldChg chg="modSp add replId">
        <pc:chgData name="alisdair.m@gmail.com" userId="S::urn:spo:guest#alisdair.m@gmail.com::" providerId="AD" clId="Web-{A03ADC3E-ACDE-DD61-BCC9-D3402B430BBA}" dt="2024-07-08T13:57:59.342" v="517" actId="20577"/>
        <pc:sldMkLst>
          <pc:docMk/>
          <pc:sldMk cId="1317262685" sldId="318"/>
        </pc:sldMkLst>
        <pc:spChg chg="mod">
          <ac:chgData name="alisdair.m@gmail.com" userId="S::urn:spo:guest#alisdair.m@gmail.com::" providerId="AD" clId="Web-{A03ADC3E-ACDE-DD61-BCC9-D3402B430BBA}" dt="2024-07-08T13:57:59.342" v="517" actId="20577"/>
          <ac:spMkLst>
            <pc:docMk/>
            <pc:sldMk cId="1317262685" sldId="318"/>
            <ac:spMk id="4" creationId="{4160EEBA-4FCA-E5DA-7A97-358A068A7A21}"/>
          </ac:spMkLst>
        </pc:spChg>
      </pc:sldChg>
      <pc:sldChg chg="addSp delSp modSp add ord replId">
        <pc:chgData name="alisdair.m@gmail.com" userId="S::urn:spo:guest#alisdair.m@gmail.com::" providerId="AD" clId="Web-{A03ADC3E-ACDE-DD61-BCC9-D3402B430BBA}" dt="2024-07-08T13:59:32.238" v="530" actId="20577"/>
        <pc:sldMkLst>
          <pc:docMk/>
          <pc:sldMk cId="417722688" sldId="319"/>
        </pc:sldMkLst>
        <pc:spChg chg="add del">
          <ac:chgData name="alisdair.m@gmail.com" userId="S::urn:spo:guest#alisdair.m@gmail.com::" providerId="AD" clId="Web-{A03ADC3E-ACDE-DD61-BCC9-D3402B430BBA}" dt="2024-07-08T13:59:27.160" v="527"/>
          <ac:spMkLst>
            <pc:docMk/>
            <pc:sldMk cId="417722688" sldId="319"/>
            <ac:spMk id="5" creationId="{5DCB9EEA-6F91-C6FD-AC50-74DE741E787C}"/>
          </ac:spMkLst>
        </pc:spChg>
        <pc:spChg chg="del">
          <ac:chgData name="alisdair.m@gmail.com" userId="S::urn:spo:guest#alisdair.m@gmail.com::" providerId="AD" clId="Web-{A03ADC3E-ACDE-DD61-BCC9-D3402B430BBA}" dt="2024-07-08T13:59:06.908" v="525"/>
          <ac:spMkLst>
            <pc:docMk/>
            <pc:sldMk cId="417722688" sldId="319"/>
            <ac:spMk id="6" creationId="{E1AA2679-C1C8-2FF4-62B0-CE3827A1413E}"/>
          </ac:spMkLst>
        </pc:spChg>
        <pc:spChg chg="add mod">
          <ac:chgData name="alisdair.m@gmail.com" userId="S::urn:spo:guest#alisdair.m@gmail.com::" providerId="AD" clId="Web-{A03ADC3E-ACDE-DD61-BCC9-D3402B430BBA}" dt="2024-07-08T13:59:32.238" v="530" actId="20577"/>
          <ac:spMkLst>
            <pc:docMk/>
            <pc:sldMk cId="417722688" sldId="319"/>
            <ac:spMk id="9" creationId="{5DC08C57-3283-FC66-37AD-4BDC4730D3DB}"/>
          </ac:spMkLst>
        </pc:spChg>
      </pc:sldChg>
      <pc:sldChg chg="addSp modSp add ord replId addAnim">
        <pc:chgData name="alisdair.m@gmail.com" userId="S::urn:spo:guest#alisdair.m@gmail.com::" providerId="AD" clId="Web-{A03ADC3E-ACDE-DD61-BCC9-D3402B430BBA}" dt="2024-07-08T14:02:12.748" v="557" actId="14100"/>
        <pc:sldMkLst>
          <pc:docMk/>
          <pc:sldMk cId="3329017743" sldId="320"/>
        </pc:sldMkLst>
        <pc:spChg chg="mod">
          <ac:chgData name="alisdair.m@gmail.com" userId="S::urn:spo:guest#alisdair.m@gmail.com::" providerId="AD" clId="Web-{A03ADC3E-ACDE-DD61-BCC9-D3402B430BBA}" dt="2024-07-08T14:01:50.497" v="555" actId="14100"/>
          <ac:spMkLst>
            <pc:docMk/>
            <pc:sldMk cId="3329017743" sldId="320"/>
            <ac:spMk id="4" creationId="{4160EEBA-4FCA-E5DA-7A97-358A068A7A21}"/>
          </ac:spMkLst>
        </pc:spChg>
        <pc:spChg chg="add mod">
          <ac:chgData name="alisdair.m@gmail.com" userId="S::urn:spo:guest#alisdair.m@gmail.com::" providerId="AD" clId="Web-{A03ADC3E-ACDE-DD61-BCC9-D3402B430BBA}" dt="2024-07-08T14:02:12.748" v="557" actId="14100"/>
          <ac:spMkLst>
            <pc:docMk/>
            <pc:sldMk cId="3329017743" sldId="320"/>
            <ac:spMk id="5" creationId="{1F4DEF14-5C11-B194-B449-1FBA21E1377B}"/>
          </ac:spMkLst>
        </pc:spChg>
        <pc:spChg chg="add mod">
          <ac:chgData name="alisdair.m@gmail.com" userId="S::urn:spo:guest#alisdair.m@gmail.com::" providerId="AD" clId="Web-{A03ADC3E-ACDE-DD61-BCC9-D3402B430BBA}" dt="2024-07-08T14:02:00.872" v="556" actId="14100"/>
          <ac:spMkLst>
            <pc:docMk/>
            <pc:sldMk cId="3329017743" sldId="320"/>
            <ac:spMk id="8" creationId="{24431C95-A142-A1FE-649E-7B8E0E9AB9B4}"/>
          </ac:spMkLst>
        </pc:spChg>
      </pc:sldChg>
      <pc:sldChg chg="delSp modSp add del replId delAnim">
        <pc:chgData name="alisdair.m@gmail.com" userId="S::urn:spo:guest#alisdair.m@gmail.com::" providerId="AD" clId="Web-{A03ADC3E-ACDE-DD61-BCC9-D3402B430BBA}" dt="2024-07-09T09:54:11.314" v="912"/>
        <pc:sldMkLst>
          <pc:docMk/>
          <pc:sldMk cId="4026259913" sldId="321"/>
        </pc:sldMkLst>
        <pc:spChg chg="mod">
          <ac:chgData name="alisdair.m@gmail.com" userId="S::urn:spo:guest#alisdair.m@gmail.com::" providerId="AD" clId="Web-{A03ADC3E-ACDE-DD61-BCC9-D3402B430BBA}" dt="2024-07-08T14:04:18.537" v="570" actId="14100"/>
          <ac:spMkLst>
            <pc:docMk/>
            <pc:sldMk cId="4026259913" sldId="321"/>
            <ac:spMk id="4" creationId="{4160EEBA-4FCA-E5DA-7A97-358A068A7A21}"/>
          </ac:spMkLst>
        </pc:spChg>
        <pc:spChg chg="del">
          <ac:chgData name="alisdair.m@gmail.com" userId="S::urn:spo:guest#alisdair.m@gmail.com::" providerId="AD" clId="Web-{A03ADC3E-ACDE-DD61-BCC9-D3402B430BBA}" dt="2024-07-08T14:04:01.505" v="559"/>
          <ac:spMkLst>
            <pc:docMk/>
            <pc:sldMk cId="4026259913" sldId="321"/>
            <ac:spMk id="5" creationId="{1F4DEF14-5C11-B194-B449-1FBA21E1377B}"/>
          </ac:spMkLst>
        </pc:spChg>
        <pc:spChg chg="del">
          <ac:chgData name="alisdair.m@gmail.com" userId="S::urn:spo:guest#alisdair.m@gmail.com::" providerId="AD" clId="Web-{A03ADC3E-ACDE-DD61-BCC9-D3402B430BBA}" dt="2024-07-08T14:04:02.458" v="560"/>
          <ac:spMkLst>
            <pc:docMk/>
            <pc:sldMk cId="4026259913" sldId="321"/>
            <ac:spMk id="8" creationId="{24431C95-A142-A1FE-649E-7B8E0E9AB9B4}"/>
          </ac:spMkLst>
        </pc:spChg>
      </pc:sldChg>
      <pc:sldChg chg="add del replId">
        <pc:chgData name="alisdair.m@gmail.com" userId="S::urn:spo:guest#alisdair.m@gmail.com::" providerId="AD" clId="Web-{A03ADC3E-ACDE-DD61-BCC9-D3402B430BBA}" dt="2024-07-09T09:54:11.314" v="911"/>
        <pc:sldMkLst>
          <pc:docMk/>
          <pc:sldMk cId="748817294" sldId="322"/>
        </pc:sldMkLst>
      </pc:sldChg>
      <pc:sldChg chg="addSp delSp modSp add ord replId">
        <pc:chgData name="alisdair.m@gmail.com" userId="S::urn:spo:guest#alisdair.m@gmail.com::" providerId="AD" clId="Web-{A03ADC3E-ACDE-DD61-BCC9-D3402B430BBA}" dt="2024-07-08T16:18:17.133" v="908"/>
        <pc:sldMkLst>
          <pc:docMk/>
          <pc:sldMk cId="3386973103" sldId="323"/>
        </pc:sldMkLst>
        <pc:spChg chg="mod">
          <ac:chgData name="alisdair.m@gmail.com" userId="S::urn:spo:guest#alisdair.m@gmail.com::" providerId="AD" clId="Web-{A03ADC3E-ACDE-DD61-BCC9-D3402B430BBA}" dt="2024-07-08T14:20:42.943" v="592" actId="14100"/>
          <ac:spMkLst>
            <pc:docMk/>
            <pc:sldMk cId="3386973103" sldId="323"/>
            <ac:spMk id="3" creationId="{6358F184-A155-C61F-4AA9-3B696B23BCCD}"/>
          </ac:spMkLst>
        </pc:spChg>
        <pc:spChg chg="mod">
          <ac:chgData name="alisdair.m@gmail.com" userId="S::urn:spo:guest#alisdair.m@gmail.com::" providerId="AD" clId="Web-{A03ADC3E-ACDE-DD61-BCC9-D3402B430BBA}" dt="2024-07-08T14:20:39.662" v="591" actId="14100"/>
          <ac:spMkLst>
            <pc:docMk/>
            <pc:sldMk cId="3386973103" sldId="323"/>
            <ac:spMk id="5" creationId="{545C06F1-4965-C87B-30D8-F81942FA197C}"/>
          </ac:spMkLst>
        </pc:spChg>
        <pc:spChg chg="mod">
          <ac:chgData name="alisdair.m@gmail.com" userId="S::urn:spo:guest#alisdair.m@gmail.com::" providerId="AD" clId="Web-{A03ADC3E-ACDE-DD61-BCC9-D3402B430BBA}" dt="2024-07-08T14:20:28.161" v="589" actId="20577"/>
          <ac:spMkLst>
            <pc:docMk/>
            <pc:sldMk cId="3386973103" sldId="323"/>
            <ac:spMk id="9" creationId="{020289E3-8861-F0A1-D2BA-9ADC5A374BD4}"/>
          </ac:spMkLst>
        </pc:spChg>
        <pc:spChg chg="mod">
          <ac:chgData name="alisdair.m@gmail.com" userId="S::urn:spo:guest#alisdair.m@gmail.com::" providerId="AD" clId="Web-{A03ADC3E-ACDE-DD61-BCC9-D3402B430BBA}" dt="2024-07-08T14:20:04.394" v="577" actId="20577"/>
          <ac:spMkLst>
            <pc:docMk/>
            <pc:sldMk cId="3386973103" sldId="323"/>
            <ac:spMk id="13" creationId="{8AD7EDE8-AB11-6C1F-75DD-35A7BB1C90C8}"/>
          </ac:spMkLst>
        </pc:spChg>
        <pc:picChg chg="add mod ord modCrop">
          <ac:chgData name="alisdair.m@gmail.com" userId="S::urn:spo:guest#alisdair.m@gmail.com::" providerId="AD" clId="Web-{A03ADC3E-ACDE-DD61-BCC9-D3402B430BBA}" dt="2024-07-08T14:36:43.925" v="633"/>
          <ac:picMkLst>
            <pc:docMk/>
            <pc:sldMk cId="3386973103" sldId="323"/>
            <ac:picMk id="6" creationId="{5859F72F-AB2C-925E-97AE-E0E7225D9F86}"/>
          </ac:picMkLst>
        </pc:picChg>
        <pc:picChg chg="del">
          <ac:chgData name="alisdair.m@gmail.com" userId="S::urn:spo:guest#alisdair.m@gmail.com::" providerId="AD" clId="Web-{A03ADC3E-ACDE-DD61-BCC9-D3402B430BBA}" dt="2024-07-08T14:36:07.923" v="627"/>
          <ac:picMkLst>
            <pc:docMk/>
            <pc:sldMk cId="3386973103" sldId="323"/>
            <ac:picMk id="239" creationId="{00000000-0000-0000-0000-000000000000}"/>
          </ac:picMkLst>
        </pc:picChg>
        <pc:inkChg chg="add">
          <ac:chgData name="alisdair.m@gmail.com" userId="S::urn:spo:guest#alisdair.m@gmail.com::" providerId="AD" clId="Web-{A03ADC3E-ACDE-DD61-BCC9-D3402B430BBA}" dt="2024-07-08T16:18:17.133" v="908"/>
          <ac:inkMkLst>
            <pc:docMk/>
            <pc:sldMk cId="3386973103" sldId="323"/>
            <ac:inkMk id="2" creationId="{E19CFFAD-D2D4-72CC-A750-5E5B69E5DCFC}"/>
          </ac:inkMkLst>
        </pc:inkChg>
      </pc:sldChg>
      <pc:sldChg chg="addSp delSp modSp add ord replId addAnim delAnim modAnim">
        <pc:chgData name="alisdair.m@gmail.com" userId="S::urn:spo:guest#alisdair.m@gmail.com::" providerId="AD" clId="Web-{A03ADC3E-ACDE-DD61-BCC9-D3402B430BBA}" dt="2024-07-08T16:19:01.713" v="910"/>
        <pc:sldMkLst>
          <pc:docMk/>
          <pc:sldMk cId="1242979288" sldId="324"/>
        </pc:sldMkLst>
        <pc:spChg chg="add mod">
          <ac:chgData name="alisdair.m@gmail.com" userId="S::urn:spo:guest#alisdair.m@gmail.com::" providerId="AD" clId="Web-{A03ADC3E-ACDE-DD61-BCC9-D3402B430BBA}" dt="2024-07-08T14:53:26.066" v="765" actId="1076"/>
          <ac:spMkLst>
            <pc:docMk/>
            <pc:sldMk cId="1242979288" sldId="324"/>
            <ac:spMk id="2" creationId="{4382C22C-72CB-8874-FAD5-57EF92753D5A}"/>
          </ac:spMkLst>
        </pc:spChg>
        <pc:spChg chg="del">
          <ac:chgData name="alisdair.m@gmail.com" userId="S::urn:spo:guest#alisdair.m@gmail.com::" providerId="AD" clId="Web-{A03ADC3E-ACDE-DD61-BCC9-D3402B430BBA}" dt="2024-07-08T14:41:42.757" v="650"/>
          <ac:spMkLst>
            <pc:docMk/>
            <pc:sldMk cId="1242979288" sldId="324"/>
            <ac:spMk id="3" creationId="{7C37EB93-9800-D994-0836-2376368D5A48}"/>
          </ac:spMkLst>
        </pc:spChg>
        <pc:spChg chg="add mod">
          <ac:chgData name="alisdair.m@gmail.com" userId="S::urn:spo:guest#alisdair.m@gmail.com::" providerId="AD" clId="Web-{A03ADC3E-ACDE-DD61-BCC9-D3402B430BBA}" dt="2024-07-08T14:53:26.066" v="766" actId="1076"/>
          <ac:spMkLst>
            <pc:docMk/>
            <pc:sldMk cId="1242979288" sldId="324"/>
            <ac:spMk id="4" creationId="{4B24012B-7270-5579-A7D8-9C87514DC0CE}"/>
          </ac:spMkLst>
        </pc:spChg>
        <pc:spChg chg="del">
          <ac:chgData name="alisdair.m@gmail.com" userId="S::urn:spo:guest#alisdair.m@gmail.com::" providerId="AD" clId="Web-{A03ADC3E-ACDE-DD61-BCC9-D3402B430BBA}" dt="2024-07-08T14:41:42.757" v="649"/>
          <ac:spMkLst>
            <pc:docMk/>
            <pc:sldMk cId="1242979288" sldId="324"/>
            <ac:spMk id="5" creationId="{A27A74DD-92EA-4F55-1639-1691F764B14A}"/>
          </ac:spMkLst>
        </pc:spChg>
        <pc:spChg chg="mod">
          <ac:chgData name="alisdair.m@gmail.com" userId="S::urn:spo:guest#alisdair.m@gmail.com::" providerId="AD" clId="Web-{A03ADC3E-ACDE-DD61-BCC9-D3402B430BBA}" dt="2024-07-08T14:53:26.051" v="764" actId="1076"/>
          <ac:spMkLst>
            <pc:docMk/>
            <pc:sldMk cId="1242979288" sldId="324"/>
            <ac:spMk id="6" creationId="{1F3E8107-D279-824E-02FD-2E9939E40AB7}"/>
          </ac:spMkLst>
        </pc:spChg>
        <pc:spChg chg="mod ord">
          <ac:chgData name="alisdair.m@gmail.com" userId="S::urn:spo:guest#alisdair.m@gmail.com::" providerId="AD" clId="Web-{A03ADC3E-ACDE-DD61-BCC9-D3402B430BBA}" dt="2024-07-08T14:54:22.257" v="775" actId="20577"/>
          <ac:spMkLst>
            <pc:docMk/>
            <pc:sldMk cId="1242979288" sldId="324"/>
            <ac:spMk id="7" creationId="{318AE060-7967-BF5E-AA94-405A77C2A5D2}"/>
          </ac:spMkLst>
        </pc:spChg>
        <pc:spChg chg="add mod">
          <ac:chgData name="alisdair.m@gmail.com" userId="S::urn:spo:guest#alisdair.m@gmail.com::" providerId="AD" clId="Web-{A03ADC3E-ACDE-DD61-BCC9-D3402B430BBA}" dt="2024-07-08T14:53:26.066" v="767" actId="1076"/>
          <ac:spMkLst>
            <pc:docMk/>
            <pc:sldMk cId="1242979288" sldId="324"/>
            <ac:spMk id="9" creationId="{C9E943E9-F3A7-FCAA-D164-AF8E1E88EC22}"/>
          </ac:spMkLst>
        </pc:spChg>
        <pc:spChg chg="add mod">
          <ac:chgData name="alisdair.m@gmail.com" userId="S::urn:spo:guest#alisdair.m@gmail.com::" providerId="AD" clId="Web-{A03ADC3E-ACDE-DD61-BCC9-D3402B430BBA}" dt="2024-07-08T15:19:41.114" v="815" actId="1076"/>
          <ac:spMkLst>
            <pc:docMk/>
            <pc:sldMk cId="1242979288" sldId="324"/>
            <ac:spMk id="12" creationId="{2C20DE19-8D66-A9BC-8DE3-B5BB456B1C2F}"/>
          </ac:spMkLst>
        </pc:spChg>
        <pc:spChg chg="add mod">
          <ac:chgData name="alisdair.m@gmail.com" userId="S::urn:spo:guest#alisdair.m@gmail.com::" providerId="AD" clId="Web-{A03ADC3E-ACDE-DD61-BCC9-D3402B430BBA}" dt="2024-07-08T16:19:01.713" v="910"/>
          <ac:spMkLst>
            <pc:docMk/>
            <pc:sldMk cId="1242979288" sldId="324"/>
            <ac:spMk id="14" creationId="{14F33B9C-4383-FD69-93C9-8E7E51D5BBE2}"/>
          </ac:spMkLst>
        </pc:spChg>
        <pc:spChg chg="add mod">
          <ac:chgData name="alisdair.m@gmail.com" userId="S::urn:spo:guest#alisdair.m@gmail.com::" providerId="AD" clId="Web-{A03ADC3E-ACDE-DD61-BCC9-D3402B430BBA}" dt="2024-07-08T16:18:39.774" v="909"/>
          <ac:spMkLst>
            <pc:docMk/>
            <pc:sldMk cId="1242979288" sldId="324"/>
            <ac:spMk id="15" creationId="{6ADDED7D-5944-D0F1-378E-9E619677D939}"/>
          </ac:spMkLst>
        </pc:spChg>
        <pc:picChg chg="del">
          <ac:chgData name="alisdair.m@gmail.com" userId="S::urn:spo:guest#alisdair.m@gmail.com::" providerId="AD" clId="Web-{A03ADC3E-ACDE-DD61-BCC9-D3402B430BBA}" dt="2024-07-08T14:41:46.147" v="652"/>
          <ac:picMkLst>
            <pc:docMk/>
            <pc:sldMk cId="1242979288" sldId="324"/>
            <ac:picMk id="8" creationId="{3C6AA8AE-C175-DC38-8805-620994E0DEF9}"/>
          </ac:picMkLst>
        </pc:picChg>
        <pc:picChg chg="del">
          <ac:chgData name="alisdair.m@gmail.com" userId="S::urn:spo:guest#alisdair.m@gmail.com::" providerId="AD" clId="Web-{A03ADC3E-ACDE-DD61-BCC9-D3402B430BBA}" dt="2024-07-08T14:41:45.319" v="651"/>
          <ac:picMkLst>
            <pc:docMk/>
            <pc:sldMk cId="1242979288" sldId="324"/>
            <ac:picMk id="11" creationId="{62150570-DACD-3724-8B1E-ECFF21B80178}"/>
          </ac:picMkLst>
        </pc:picChg>
        <pc:inkChg chg="add del">
          <ac:chgData name="alisdair.m@gmail.com" userId="S::urn:spo:guest#alisdair.m@gmail.com::" providerId="AD" clId="Web-{A03ADC3E-ACDE-DD61-BCC9-D3402B430BBA}" dt="2024-07-08T14:47:10.027" v="698"/>
          <ac:inkMkLst>
            <pc:docMk/>
            <pc:sldMk cId="1242979288" sldId="324"/>
            <ac:inkMk id="10" creationId="{47810B40-E648-FF60-2018-205CC749FAF2}"/>
          </ac:inkMkLst>
        </pc:inkChg>
        <pc:inkChg chg="add del">
          <ac:chgData name="alisdair.m@gmail.com" userId="S::urn:spo:guest#alisdair.m@gmail.com::" providerId="AD" clId="Web-{A03ADC3E-ACDE-DD61-BCC9-D3402B430BBA}" dt="2024-07-08T15:16:59.026" v="798"/>
          <ac:inkMkLst>
            <pc:docMk/>
            <pc:sldMk cId="1242979288" sldId="324"/>
            <ac:inkMk id="13" creationId="{10EF099B-C741-99D8-BD1F-C47AF2A079E1}"/>
          </ac:inkMkLst>
        </pc:inkChg>
      </pc:sldChg>
      <pc:sldChg chg="addSp delSp modSp add del replId">
        <pc:chgData name="alisdair.m@gmail.com" userId="S::urn:spo:guest#alisdair.m@gmail.com::" providerId="AD" clId="Web-{A03ADC3E-ACDE-DD61-BCC9-D3402B430BBA}" dt="2024-07-08T15:24:22.476" v="867"/>
        <pc:sldMkLst>
          <pc:docMk/>
          <pc:sldMk cId="764597950" sldId="325"/>
        </pc:sldMkLst>
        <pc:spChg chg="mod">
          <ac:chgData name="alisdair.m@gmail.com" userId="S::urn:spo:guest#alisdair.m@gmail.com::" providerId="AD" clId="Web-{A03ADC3E-ACDE-DD61-BCC9-D3402B430BBA}" dt="2024-07-08T14:50:02.100" v="727" actId="1076"/>
          <ac:spMkLst>
            <pc:docMk/>
            <pc:sldMk cId="764597950" sldId="325"/>
            <ac:spMk id="6" creationId="{1F3E8107-D279-824E-02FD-2E9939E40AB7}"/>
          </ac:spMkLst>
        </pc:spChg>
        <pc:spChg chg="mod">
          <ac:chgData name="alisdair.m@gmail.com" userId="S::urn:spo:guest#alisdair.m@gmail.com::" providerId="AD" clId="Web-{A03ADC3E-ACDE-DD61-BCC9-D3402B430BBA}" dt="2024-07-08T14:51:27.715" v="740" actId="20577"/>
          <ac:spMkLst>
            <pc:docMk/>
            <pc:sldMk cId="764597950" sldId="325"/>
            <ac:spMk id="7" creationId="{318AE060-7967-BF5E-AA94-405A77C2A5D2}"/>
          </ac:spMkLst>
        </pc:spChg>
        <pc:inkChg chg="add del">
          <ac:chgData name="alisdair.m@gmail.com" userId="S::urn:spo:guest#alisdair.m@gmail.com::" providerId="AD" clId="Web-{A03ADC3E-ACDE-DD61-BCC9-D3402B430BBA}" dt="2024-07-08T14:49:00.784" v="705"/>
          <ac:inkMkLst>
            <pc:docMk/>
            <pc:sldMk cId="764597950" sldId="325"/>
            <ac:inkMk id="3" creationId="{654F0DC7-70B0-BFED-CE68-B1F0CCE6B39B}"/>
          </ac:inkMkLst>
        </pc:inkChg>
      </pc:sldChg>
      <pc:sldChg chg="addSp delSp modSp add replId addAnim delAnim">
        <pc:chgData name="alisdair.m@gmail.com" userId="S::urn:spo:guest#alisdair.m@gmail.com::" providerId="AD" clId="Web-{A03ADC3E-ACDE-DD61-BCC9-D3402B430BBA}" dt="2024-07-08T15:09:24.654" v="787" actId="14100"/>
        <pc:sldMkLst>
          <pc:docMk/>
          <pc:sldMk cId="2631930105" sldId="326"/>
        </pc:sldMkLst>
        <pc:spChg chg="del">
          <ac:chgData name="alisdair.m@gmail.com" userId="S::urn:spo:guest#alisdair.m@gmail.com::" providerId="AD" clId="Web-{A03ADC3E-ACDE-DD61-BCC9-D3402B430BBA}" dt="2024-07-08T14:52:15.952" v="752"/>
          <ac:spMkLst>
            <pc:docMk/>
            <pc:sldMk cId="2631930105" sldId="326"/>
            <ac:spMk id="2" creationId="{4382C22C-72CB-8874-FAD5-57EF92753D5A}"/>
          </ac:spMkLst>
        </pc:spChg>
        <pc:spChg chg="add mod">
          <ac:chgData name="alisdair.m@gmail.com" userId="S::urn:spo:guest#alisdair.m@gmail.com::" providerId="AD" clId="Web-{A03ADC3E-ACDE-DD61-BCC9-D3402B430BBA}" dt="2024-07-08T14:52:59.736" v="762" actId="14100"/>
          <ac:spMkLst>
            <pc:docMk/>
            <pc:sldMk cId="2631930105" sldId="326"/>
            <ac:spMk id="3" creationId="{19F97E8F-3F24-63A6-0FDC-55CC08D8654B}"/>
          </ac:spMkLst>
        </pc:spChg>
        <pc:spChg chg="del">
          <ac:chgData name="alisdair.m@gmail.com" userId="S::urn:spo:guest#alisdair.m@gmail.com::" providerId="AD" clId="Web-{A03ADC3E-ACDE-DD61-BCC9-D3402B430BBA}" dt="2024-07-08T14:52:15.952" v="751"/>
          <ac:spMkLst>
            <pc:docMk/>
            <pc:sldMk cId="2631930105" sldId="326"/>
            <ac:spMk id="4" creationId="{4B24012B-7270-5579-A7D8-9C87514DC0CE}"/>
          </ac:spMkLst>
        </pc:spChg>
        <pc:spChg chg="add mod">
          <ac:chgData name="alisdair.m@gmail.com" userId="S::urn:spo:guest#alisdair.m@gmail.com::" providerId="AD" clId="Web-{A03ADC3E-ACDE-DD61-BCC9-D3402B430BBA}" dt="2024-07-08T14:54:57.228" v="778" actId="1076"/>
          <ac:spMkLst>
            <pc:docMk/>
            <pc:sldMk cId="2631930105" sldId="326"/>
            <ac:spMk id="5" creationId="{C8E0B80A-D812-62B2-E6E0-7753376C467F}"/>
          </ac:spMkLst>
        </pc:spChg>
        <pc:spChg chg="mod">
          <ac:chgData name="alisdair.m@gmail.com" userId="S::urn:spo:guest#alisdair.m@gmail.com::" providerId="AD" clId="Web-{A03ADC3E-ACDE-DD61-BCC9-D3402B430BBA}" dt="2024-07-08T14:54:45.915" v="777" actId="1076"/>
          <ac:spMkLst>
            <pc:docMk/>
            <pc:sldMk cId="2631930105" sldId="326"/>
            <ac:spMk id="6" creationId="{1F3E8107-D279-824E-02FD-2E9939E40AB7}"/>
          </ac:spMkLst>
        </pc:spChg>
        <pc:spChg chg="mod ord">
          <ac:chgData name="alisdair.m@gmail.com" userId="S::urn:spo:guest#alisdair.m@gmail.com::" providerId="AD" clId="Web-{A03ADC3E-ACDE-DD61-BCC9-D3402B430BBA}" dt="2024-07-08T14:53:50.990" v="771" actId="20577"/>
          <ac:spMkLst>
            <pc:docMk/>
            <pc:sldMk cId="2631930105" sldId="326"/>
            <ac:spMk id="7" creationId="{318AE060-7967-BF5E-AA94-405A77C2A5D2}"/>
          </ac:spMkLst>
        </pc:spChg>
        <pc:spChg chg="del">
          <ac:chgData name="alisdair.m@gmail.com" userId="S::urn:spo:guest#alisdair.m@gmail.com::" providerId="AD" clId="Web-{A03ADC3E-ACDE-DD61-BCC9-D3402B430BBA}" dt="2024-07-08T14:52:15.952" v="750"/>
          <ac:spMkLst>
            <pc:docMk/>
            <pc:sldMk cId="2631930105" sldId="326"/>
            <ac:spMk id="9" creationId="{C9E943E9-F3A7-FCAA-D164-AF8E1E88EC22}"/>
          </ac:spMkLst>
        </pc:spChg>
        <pc:picChg chg="add del mod ord">
          <ac:chgData name="alisdair.m@gmail.com" userId="S::urn:spo:guest#alisdair.m@gmail.com::" providerId="AD" clId="Web-{A03ADC3E-ACDE-DD61-BCC9-D3402B430BBA}" dt="2024-07-08T14:59:16.522" v="783"/>
          <ac:picMkLst>
            <pc:docMk/>
            <pc:sldMk cId="2631930105" sldId="326"/>
            <ac:picMk id="8" creationId="{25AF8C88-2807-7557-BEBC-3796FF8407DC}"/>
          </ac:picMkLst>
        </pc:picChg>
        <pc:picChg chg="add mod">
          <ac:chgData name="alisdair.m@gmail.com" userId="S::urn:spo:guest#alisdair.m@gmail.com::" providerId="AD" clId="Web-{A03ADC3E-ACDE-DD61-BCC9-D3402B430BBA}" dt="2024-07-08T15:09:24.654" v="787" actId="14100"/>
          <ac:picMkLst>
            <pc:docMk/>
            <pc:sldMk cId="2631930105" sldId="326"/>
            <ac:picMk id="10" creationId="{033310CE-CC3B-F46B-C973-73E2D532EE50}"/>
          </ac:picMkLst>
        </pc:picChg>
      </pc:sldChg>
      <pc:sldChg chg="modSp add replId">
        <pc:chgData name="alisdair.m@gmail.com" userId="S::urn:spo:guest#alisdair.m@gmail.com::" providerId="AD" clId="Web-{A03ADC3E-ACDE-DD61-BCC9-D3402B430BBA}" dt="2024-07-08T15:11:10.629" v="795" actId="14100"/>
        <pc:sldMkLst>
          <pc:docMk/>
          <pc:sldMk cId="1926902893" sldId="327"/>
        </pc:sldMkLst>
        <pc:spChg chg="mod">
          <ac:chgData name="alisdair.m@gmail.com" userId="S::urn:spo:guest#alisdair.m@gmail.com::" providerId="AD" clId="Web-{A03ADC3E-ACDE-DD61-BCC9-D3402B430BBA}" dt="2024-07-08T15:11:10.629" v="795" actId="14100"/>
          <ac:spMkLst>
            <pc:docMk/>
            <pc:sldMk cId="1926902893" sldId="327"/>
            <ac:spMk id="3" creationId="{19F97E8F-3F24-63A6-0FDC-55CC08D8654B}"/>
          </ac:spMkLst>
        </pc:spChg>
        <pc:spChg chg="mod">
          <ac:chgData name="alisdair.m@gmail.com" userId="S::urn:spo:guest#alisdair.m@gmail.com::" providerId="AD" clId="Web-{A03ADC3E-ACDE-DD61-BCC9-D3402B430BBA}" dt="2024-07-08T15:11:04.426" v="794" actId="14100"/>
          <ac:spMkLst>
            <pc:docMk/>
            <pc:sldMk cId="1926902893" sldId="327"/>
            <ac:spMk id="5" creationId="{C8E0B80A-D812-62B2-E6E0-7753376C467F}"/>
          </ac:spMkLst>
        </pc:spChg>
        <pc:spChg chg="mod">
          <ac:chgData name="alisdair.m@gmail.com" userId="S::urn:spo:guest#alisdair.m@gmail.com::" providerId="AD" clId="Web-{A03ADC3E-ACDE-DD61-BCC9-D3402B430BBA}" dt="2024-07-08T15:11:00.019" v="793" actId="14100"/>
          <ac:spMkLst>
            <pc:docMk/>
            <pc:sldMk cId="1926902893" sldId="327"/>
            <ac:spMk id="6" creationId="{1F3E8107-D279-824E-02FD-2E9939E40AB7}"/>
          </ac:spMkLst>
        </pc:spChg>
        <pc:spChg chg="mod">
          <ac:chgData name="alisdair.m@gmail.com" userId="S::urn:spo:guest#alisdair.m@gmail.com::" providerId="AD" clId="Web-{A03ADC3E-ACDE-DD61-BCC9-D3402B430BBA}" dt="2024-07-08T15:10:56.988" v="792" actId="14100"/>
          <ac:spMkLst>
            <pc:docMk/>
            <pc:sldMk cId="1926902893" sldId="327"/>
            <ac:spMk id="7" creationId="{318AE060-7967-BF5E-AA94-405A77C2A5D2}"/>
          </ac:spMkLst>
        </pc:spChg>
      </pc:sldChg>
      <pc:sldChg chg="modSp add replId">
        <pc:chgData name="alisdair.m@gmail.com" userId="S::urn:spo:guest#alisdair.m@gmail.com::" providerId="AD" clId="Web-{A03ADC3E-ACDE-DD61-BCC9-D3402B430BBA}" dt="2024-07-08T15:21:58.717" v="835" actId="14100"/>
        <pc:sldMkLst>
          <pc:docMk/>
          <pc:sldMk cId="634232873" sldId="328"/>
        </pc:sldMkLst>
        <pc:spChg chg="mod">
          <ac:chgData name="alisdair.m@gmail.com" userId="S::urn:spo:guest#alisdair.m@gmail.com::" providerId="AD" clId="Web-{A03ADC3E-ACDE-DD61-BCC9-D3402B430BBA}" dt="2024-07-08T15:21:54.513" v="834" actId="14100"/>
          <ac:spMkLst>
            <pc:docMk/>
            <pc:sldMk cId="634232873" sldId="328"/>
            <ac:spMk id="3" creationId="{19F97E8F-3F24-63A6-0FDC-55CC08D8654B}"/>
          </ac:spMkLst>
        </pc:spChg>
        <pc:spChg chg="mod">
          <ac:chgData name="alisdair.m@gmail.com" userId="S::urn:spo:guest#alisdair.m@gmail.com::" providerId="AD" clId="Web-{A03ADC3E-ACDE-DD61-BCC9-D3402B430BBA}" dt="2024-07-08T15:21:49.560" v="833" actId="14100"/>
          <ac:spMkLst>
            <pc:docMk/>
            <pc:sldMk cId="634232873" sldId="328"/>
            <ac:spMk id="5" creationId="{C8E0B80A-D812-62B2-E6E0-7753376C467F}"/>
          </ac:spMkLst>
        </pc:spChg>
        <pc:spChg chg="mod">
          <ac:chgData name="alisdair.m@gmail.com" userId="S::urn:spo:guest#alisdair.m@gmail.com::" providerId="AD" clId="Web-{A03ADC3E-ACDE-DD61-BCC9-D3402B430BBA}" dt="2024-07-08T15:21:58.717" v="835" actId="14100"/>
          <ac:spMkLst>
            <pc:docMk/>
            <pc:sldMk cId="634232873" sldId="328"/>
            <ac:spMk id="6" creationId="{1F3E8107-D279-824E-02FD-2E9939E40AB7}"/>
          </ac:spMkLst>
        </pc:spChg>
        <pc:spChg chg="mod">
          <ac:chgData name="alisdair.m@gmail.com" userId="S::urn:spo:guest#alisdair.m@gmail.com::" providerId="AD" clId="Web-{A03ADC3E-ACDE-DD61-BCC9-D3402B430BBA}" dt="2024-07-08T15:21:28.512" v="832" actId="20577"/>
          <ac:spMkLst>
            <pc:docMk/>
            <pc:sldMk cId="634232873" sldId="328"/>
            <ac:spMk id="7" creationId="{318AE060-7967-BF5E-AA94-405A77C2A5D2}"/>
          </ac:spMkLst>
        </pc:spChg>
      </pc:sldChg>
      <pc:sldChg chg="addSp modSp add replId">
        <pc:chgData name="alisdair.m@gmail.com" userId="S::urn:spo:guest#alisdair.m@gmail.com::" providerId="AD" clId="Web-{A03ADC3E-ACDE-DD61-BCC9-D3402B430BBA}" dt="2024-07-08T15:24:19.975" v="866" actId="14100"/>
        <pc:sldMkLst>
          <pc:docMk/>
          <pc:sldMk cId="2232110134" sldId="329"/>
        </pc:sldMkLst>
        <pc:spChg chg="add mod ord">
          <ac:chgData name="alisdair.m@gmail.com" userId="S::urn:spo:guest#alisdair.m@gmail.com::" providerId="AD" clId="Web-{A03ADC3E-ACDE-DD61-BCC9-D3402B430BBA}" dt="2024-07-08T15:24:19.975" v="866" actId="14100"/>
          <ac:spMkLst>
            <pc:docMk/>
            <pc:sldMk cId="2232110134" sldId="329"/>
            <ac:spMk id="2" creationId="{EEBE1725-9133-23EB-D874-614D61F22761}"/>
          </ac:spMkLst>
        </pc:spChg>
        <pc:spChg chg="mod">
          <ac:chgData name="alisdair.m@gmail.com" userId="S::urn:spo:guest#alisdair.m@gmail.com::" providerId="AD" clId="Web-{A03ADC3E-ACDE-DD61-BCC9-D3402B430BBA}" dt="2024-07-08T15:24:11.803" v="864" actId="14100"/>
          <ac:spMkLst>
            <pc:docMk/>
            <pc:sldMk cId="2232110134" sldId="329"/>
            <ac:spMk id="3" creationId="{19F97E8F-3F24-63A6-0FDC-55CC08D8654B}"/>
          </ac:spMkLst>
        </pc:spChg>
        <pc:spChg chg="mod">
          <ac:chgData name="alisdair.m@gmail.com" userId="S::urn:spo:guest#alisdair.m@gmail.com::" providerId="AD" clId="Web-{A03ADC3E-ACDE-DD61-BCC9-D3402B430BBA}" dt="2024-07-08T15:24:16.381" v="865" actId="14100"/>
          <ac:spMkLst>
            <pc:docMk/>
            <pc:sldMk cId="2232110134" sldId="329"/>
            <ac:spMk id="5" creationId="{C8E0B80A-D812-62B2-E6E0-7753376C467F}"/>
          </ac:spMkLst>
        </pc:spChg>
        <pc:spChg chg="mod">
          <ac:chgData name="alisdair.m@gmail.com" userId="S::urn:spo:guest#alisdair.m@gmail.com::" providerId="AD" clId="Web-{A03ADC3E-ACDE-DD61-BCC9-D3402B430BBA}" dt="2024-07-08T15:23:19.878" v="856" actId="14100"/>
          <ac:spMkLst>
            <pc:docMk/>
            <pc:sldMk cId="2232110134" sldId="329"/>
            <ac:spMk id="6" creationId="{1F3E8107-D279-824E-02FD-2E9939E40AB7}"/>
          </ac:spMkLst>
        </pc:spChg>
        <pc:spChg chg="mod">
          <ac:chgData name="alisdair.m@gmail.com" userId="S::urn:spo:guest#alisdair.m@gmail.com::" providerId="AD" clId="Web-{A03ADC3E-ACDE-DD61-BCC9-D3402B430BBA}" dt="2024-07-08T15:22:41.954" v="847" actId="20577"/>
          <ac:spMkLst>
            <pc:docMk/>
            <pc:sldMk cId="2232110134" sldId="329"/>
            <ac:spMk id="7" creationId="{318AE060-7967-BF5E-AA94-405A77C2A5D2}"/>
          </ac:spMkLst>
        </pc:spChg>
      </pc:sldChg>
      <pc:sldChg chg="addSp delSp modSp add ord replId">
        <pc:chgData name="alisdair.m@gmail.com" userId="S::urn:spo:guest#alisdair.m@gmail.com::" providerId="AD" clId="Web-{A03ADC3E-ACDE-DD61-BCC9-D3402B430BBA}" dt="2024-07-08T16:16:45.426" v="906" actId="1076"/>
        <pc:sldMkLst>
          <pc:docMk/>
          <pc:sldMk cId="1502344387" sldId="330"/>
        </pc:sldMkLst>
        <pc:spChg chg="mod">
          <ac:chgData name="alisdair.m@gmail.com" userId="S::urn:spo:guest#alisdair.m@gmail.com::" providerId="AD" clId="Web-{A03ADC3E-ACDE-DD61-BCC9-D3402B430BBA}" dt="2024-07-08T16:11:13.037" v="891" actId="14100"/>
          <ac:spMkLst>
            <pc:docMk/>
            <pc:sldMk cId="1502344387" sldId="330"/>
            <ac:spMk id="3" creationId="{6358F184-A155-C61F-4AA9-3B696B23BCCD}"/>
          </ac:spMkLst>
        </pc:spChg>
        <pc:spChg chg="mod">
          <ac:chgData name="alisdair.m@gmail.com" userId="S::urn:spo:guest#alisdair.m@gmail.com::" providerId="AD" clId="Web-{A03ADC3E-ACDE-DD61-BCC9-D3402B430BBA}" dt="2024-07-08T16:11:09.897" v="890" actId="14100"/>
          <ac:spMkLst>
            <pc:docMk/>
            <pc:sldMk cId="1502344387" sldId="330"/>
            <ac:spMk id="4" creationId="{3923A0E6-560F-966C-B732-C6DE7E5B25DD}"/>
          </ac:spMkLst>
        </pc:spChg>
        <pc:spChg chg="mod">
          <ac:chgData name="alisdair.m@gmail.com" userId="S::urn:spo:guest#alisdair.m@gmail.com::" providerId="AD" clId="Web-{A03ADC3E-ACDE-DD61-BCC9-D3402B430BBA}" dt="2024-07-08T16:11:19.975" v="892" actId="14100"/>
          <ac:spMkLst>
            <pc:docMk/>
            <pc:sldMk cId="1502344387" sldId="330"/>
            <ac:spMk id="5" creationId="{545C06F1-4965-C87B-30D8-F81942FA197C}"/>
          </ac:spMkLst>
        </pc:spChg>
        <pc:spChg chg="mod">
          <ac:chgData name="alisdair.m@gmail.com" userId="S::urn:spo:guest#alisdair.m@gmail.com::" providerId="AD" clId="Web-{A03ADC3E-ACDE-DD61-BCC9-D3402B430BBA}" dt="2024-07-08T16:11:02.787" v="888" actId="20577"/>
          <ac:spMkLst>
            <pc:docMk/>
            <pc:sldMk cId="1502344387" sldId="330"/>
            <ac:spMk id="9" creationId="{020289E3-8861-F0A1-D2BA-9ADC5A374BD4}"/>
          </ac:spMkLst>
        </pc:spChg>
        <pc:spChg chg="del">
          <ac:chgData name="alisdair.m@gmail.com" userId="S::urn:spo:guest#alisdair.m@gmail.com::" providerId="AD" clId="Web-{A03ADC3E-ACDE-DD61-BCC9-D3402B430BBA}" dt="2024-07-08T16:10:27.051" v="872"/>
          <ac:spMkLst>
            <pc:docMk/>
            <pc:sldMk cId="1502344387" sldId="330"/>
            <ac:spMk id="10" creationId="{B9B8C321-ABC1-8E67-8CAA-8FD19868B140}"/>
          </ac:spMkLst>
        </pc:spChg>
        <pc:spChg chg="del">
          <ac:chgData name="alisdair.m@gmail.com" userId="S::urn:spo:guest#alisdair.m@gmail.com::" providerId="AD" clId="Web-{A03ADC3E-ACDE-DD61-BCC9-D3402B430BBA}" dt="2024-07-08T16:10:27.051" v="871"/>
          <ac:spMkLst>
            <pc:docMk/>
            <pc:sldMk cId="1502344387" sldId="330"/>
            <ac:spMk id="13" creationId="{8AD7EDE8-AB11-6C1F-75DD-35A7BB1C90C8}"/>
          </ac:spMkLst>
        </pc:spChg>
        <pc:picChg chg="add mod ord">
          <ac:chgData name="alisdair.m@gmail.com" userId="S::urn:spo:guest#alisdair.m@gmail.com::" providerId="AD" clId="Web-{A03ADC3E-ACDE-DD61-BCC9-D3402B430BBA}" dt="2024-07-08T16:16:45.426" v="906" actId="1076"/>
          <ac:picMkLst>
            <pc:docMk/>
            <pc:sldMk cId="1502344387" sldId="330"/>
            <ac:picMk id="2" creationId="{38BD5464-8A67-50FE-CEB2-79EE524B74CC}"/>
          </ac:picMkLst>
        </pc:picChg>
        <pc:picChg chg="del">
          <ac:chgData name="alisdair.m@gmail.com" userId="S::urn:spo:guest#alisdair.m@gmail.com::" providerId="AD" clId="Web-{A03ADC3E-ACDE-DD61-BCC9-D3402B430BBA}" dt="2024-07-08T16:11:27.147" v="893"/>
          <ac:picMkLst>
            <pc:docMk/>
            <pc:sldMk cId="1502344387" sldId="330"/>
            <ac:picMk id="6" creationId="{5859F72F-AB2C-925E-97AE-E0E7225D9F86}"/>
          </ac:picMkLst>
        </pc:picChg>
      </pc:sldChg>
    </pc:docChg>
  </pc:docChgLst>
  <pc:docChgLst>
    <pc:chgData name="alisdair.m@gmail.com" userId="S::urn:spo:guest#alisdair.m@gmail.com::" providerId="AD" clId="Web-{83E676DF-9754-36F0-6FE8-0D05579AF48E}"/>
    <pc:docChg chg="modSld">
      <pc:chgData name="alisdair.m@gmail.com" userId="S::urn:spo:guest#alisdair.m@gmail.com::" providerId="AD" clId="Web-{83E676DF-9754-36F0-6FE8-0D05579AF48E}" dt="2024-07-11T10:50:36.027" v="13" actId="20577"/>
      <pc:docMkLst>
        <pc:docMk/>
      </pc:docMkLst>
      <pc:sldChg chg="modSp">
        <pc:chgData name="alisdair.m@gmail.com" userId="S::urn:spo:guest#alisdair.m@gmail.com::" providerId="AD" clId="Web-{83E676DF-9754-36F0-6FE8-0D05579AF48E}" dt="2024-07-11T10:50:36.027" v="13" actId="20577"/>
        <pc:sldMkLst>
          <pc:docMk/>
          <pc:sldMk cId="0" sldId="256"/>
        </pc:sldMkLst>
        <pc:spChg chg="mod">
          <ac:chgData name="alisdair.m@gmail.com" userId="S::urn:spo:guest#alisdair.m@gmail.com::" providerId="AD" clId="Web-{83E676DF-9754-36F0-6FE8-0D05579AF48E}" dt="2024-07-11T10:50:36.027" v="13" actId="20577"/>
          <ac:spMkLst>
            <pc:docMk/>
            <pc:sldMk cId="0" sldId="256"/>
            <ac:spMk id="40" creationId="{00000000-0000-0000-0000-000000000000}"/>
          </ac:spMkLst>
        </pc:spChg>
      </pc:sldChg>
    </pc:docChg>
  </pc:docChgLst>
  <pc:docChgLst>
    <pc:chgData name="lauraellenkennedy@outlook.com" userId="S::urn:spo:guest#lauraellenkennedy@outlook.com::" providerId="AD" clId="Web-{D6DB31E3-8DB8-13C9-60E8-4B52221B9486}"/>
    <pc:docChg chg="modSld">
      <pc:chgData name="lauraellenkennedy@outlook.com" userId="S::urn:spo:guest#lauraellenkennedy@outlook.com::" providerId="AD" clId="Web-{D6DB31E3-8DB8-13C9-60E8-4B52221B9486}" dt="2024-07-09T08:34:38.528" v="8" actId="20577"/>
      <pc:docMkLst>
        <pc:docMk/>
      </pc:docMkLst>
      <pc:sldChg chg="modSp">
        <pc:chgData name="lauraellenkennedy@outlook.com" userId="S::urn:spo:guest#lauraellenkennedy@outlook.com::" providerId="AD" clId="Web-{D6DB31E3-8DB8-13C9-60E8-4B52221B9486}" dt="2024-07-09T08:34:28.137" v="4" actId="20577"/>
        <pc:sldMkLst>
          <pc:docMk/>
          <pc:sldMk cId="2386253683" sldId="297"/>
        </pc:sldMkLst>
        <pc:spChg chg="mod">
          <ac:chgData name="lauraellenkennedy@outlook.com" userId="S::urn:spo:guest#lauraellenkennedy@outlook.com::" providerId="AD" clId="Web-{D6DB31E3-8DB8-13C9-60E8-4B52221B9486}" dt="2024-07-09T08:34:28.137" v="4" actId="20577"/>
          <ac:spMkLst>
            <pc:docMk/>
            <pc:sldMk cId="2386253683" sldId="297"/>
            <ac:spMk id="7" creationId="{318AE060-7967-BF5E-AA94-405A77C2A5D2}"/>
          </ac:spMkLst>
        </pc:spChg>
      </pc:sldChg>
      <pc:sldChg chg="modSp">
        <pc:chgData name="lauraellenkennedy@outlook.com" userId="S::urn:spo:guest#lauraellenkennedy@outlook.com::" providerId="AD" clId="Web-{D6DB31E3-8DB8-13C9-60E8-4B52221B9486}" dt="2024-07-09T08:34:38.528" v="8" actId="20577"/>
        <pc:sldMkLst>
          <pc:docMk/>
          <pc:sldMk cId="3706343159" sldId="298"/>
        </pc:sldMkLst>
        <pc:spChg chg="mod">
          <ac:chgData name="lauraellenkennedy@outlook.com" userId="S::urn:spo:guest#lauraellenkennedy@outlook.com::" providerId="AD" clId="Web-{D6DB31E3-8DB8-13C9-60E8-4B52221B9486}" dt="2024-07-09T08:34:38.528" v="8" actId="20577"/>
          <ac:spMkLst>
            <pc:docMk/>
            <pc:sldMk cId="3706343159" sldId="298"/>
            <ac:spMk id="7" creationId="{318AE060-7967-BF5E-AA94-405A77C2A5D2}"/>
          </ac:spMkLst>
        </pc:spChg>
      </pc:sldChg>
    </pc:docChg>
  </pc:docChgLst>
  <pc:docChgLst>
    <pc:chgData name="lauraellenkennedy@outlook.com" userId="S::urn:spo:guest#lauraellenkennedy@outlook.com::" providerId="AD" clId="Web-{7E5B3581-4C61-9A00-16EC-8C924BEAADED}"/>
    <pc:docChg chg="mod modSld">
      <pc:chgData name="lauraellenkennedy@outlook.com" userId="S::urn:spo:guest#lauraellenkennedy@outlook.com::" providerId="AD" clId="Web-{7E5B3581-4C61-9A00-16EC-8C924BEAADED}" dt="2024-07-15T07:44:14.020" v="21"/>
      <pc:docMkLst>
        <pc:docMk/>
      </pc:docMkLst>
      <pc:sldChg chg="modSp">
        <pc:chgData name="lauraellenkennedy@outlook.com" userId="S::urn:spo:guest#lauraellenkennedy@outlook.com::" providerId="AD" clId="Web-{7E5B3581-4C61-9A00-16EC-8C924BEAADED}" dt="2024-07-15T07:39:57.185" v="13" actId="20577"/>
        <pc:sldMkLst>
          <pc:docMk/>
          <pc:sldMk cId="1748736288" sldId="317"/>
        </pc:sldMkLst>
        <pc:spChg chg="mod">
          <ac:chgData name="lauraellenkennedy@outlook.com" userId="S::urn:spo:guest#lauraellenkennedy@outlook.com::" providerId="AD" clId="Web-{7E5B3581-4C61-9A00-16EC-8C924BEAADED}" dt="2024-07-15T07:39:57.185" v="13" actId="20577"/>
          <ac:spMkLst>
            <pc:docMk/>
            <pc:sldMk cId="1748736288" sldId="317"/>
            <ac:spMk id="7" creationId="{A4D429D7-1BD6-F561-B222-419E8CEBDD80}"/>
          </ac:spMkLst>
        </pc:spChg>
      </pc:sldChg>
      <pc:sldChg chg="modSp">
        <pc:chgData name="lauraellenkennedy@outlook.com" userId="S::urn:spo:guest#lauraellenkennedy@outlook.com::" providerId="AD" clId="Web-{7E5B3581-4C61-9A00-16EC-8C924BEAADED}" dt="2024-07-15T07:39:51.513" v="11" actId="20577"/>
        <pc:sldMkLst>
          <pc:docMk/>
          <pc:sldMk cId="1317262685" sldId="318"/>
        </pc:sldMkLst>
        <pc:spChg chg="mod">
          <ac:chgData name="lauraellenkennedy@outlook.com" userId="S::urn:spo:guest#lauraellenkennedy@outlook.com::" providerId="AD" clId="Web-{7E5B3581-4C61-9A00-16EC-8C924BEAADED}" dt="2024-07-15T07:39:51.513" v="11" actId="20577"/>
          <ac:spMkLst>
            <pc:docMk/>
            <pc:sldMk cId="1317262685" sldId="318"/>
            <ac:spMk id="4" creationId="{4160EEBA-4FCA-E5DA-7A97-358A068A7A21}"/>
          </ac:spMkLst>
        </pc:spChg>
      </pc:sldChg>
      <pc:sldChg chg="modSp">
        <pc:chgData name="lauraellenkennedy@outlook.com" userId="S::urn:spo:guest#lauraellenkennedy@outlook.com::" providerId="AD" clId="Web-{7E5B3581-4C61-9A00-16EC-8C924BEAADED}" dt="2024-07-15T07:40:25.326" v="19" actId="20577"/>
        <pc:sldMkLst>
          <pc:docMk/>
          <pc:sldMk cId="417722688" sldId="319"/>
        </pc:sldMkLst>
        <pc:spChg chg="mod">
          <ac:chgData name="lauraellenkennedy@outlook.com" userId="S::urn:spo:guest#lauraellenkennedy@outlook.com::" providerId="AD" clId="Web-{7E5B3581-4C61-9A00-16EC-8C924BEAADED}" dt="2024-07-15T07:40:25.326" v="19" actId="20577"/>
          <ac:spMkLst>
            <pc:docMk/>
            <pc:sldMk cId="417722688" sldId="319"/>
            <ac:spMk id="9" creationId="{5DC08C57-3283-FC66-37AD-4BDC4730D3DB}"/>
          </ac:spMkLst>
        </pc:spChg>
      </pc:sldChg>
      <pc:sldChg chg="addCm">
        <pc:chgData name="lauraellenkennedy@outlook.com" userId="S::urn:spo:guest#lauraellenkennedy@outlook.com::" providerId="AD" clId="Web-{7E5B3581-4C61-9A00-16EC-8C924BEAADED}" dt="2024-07-15T07:44:14.020" v="21"/>
        <pc:sldMkLst>
          <pc:docMk/>
          <pc:sldMk cId="1242979288" sldId="324"/>
        </pc:sldMkLst>
        <pc:extLst>
          <p:ext xmlns:p="http://schemas.openxmlformats.org/presentationml/2006/main" uri="{D6D511B9-2390-475A-947B-AFAB55BFBCF1}">
            <pc226:cmChg xmlns:pc226="http://schemas.microsoft.com/office/powerpoint/2022/06/main/command" chg="add">
              <pc226:chgData name="lauraellenkennedy@outlook.com" userId="S::urn:spo:guest#lauraellenkennedy@outlook.com::" providerId="AD" clId="Web-{7E5B3581-4C61-9A00-16EC-8C924BEAADED}" dt="2024-07-15T07:44:14.020" v="21"/>
              <pc2:cmMkLst xmlns:pc2="http://schemas.microsoft.com/office/powerpoint/2019/9/main/command">
                <pc:docMk/>
                <pc:sldMk cId="1242979288" sldId="324"/>
                <pc2:cmMk id="{57C0D439-FBF8-432A-BE06-A5FD7C95F40C}"/>
              </pc2:cmMkLst>
            </pc226:cmChg>
          </p:ext>
        </pc:extLst>
      </pc:sldChg>
    </pc:docChg>
  </pc:docChgLst>
</pc:chgInfo>
</file>

<file path=ppt/comments/modernComment_144_4A165BD8.xml><?xml version="1.0" encoding="utf-8"?>
<p188:cmLst xmlns:a="http://schemas.openxmlformats.org/drawingml/2006/main" xmlns:r="http://schemas.openxmlformats.org/officeDocument/2006/relationships" xmlns:p188="http://schemas.microsoft.com/office/powerpoint/2018/8/main">
  <p188:cm id="{57C0D439-FBF8-432A-BE06-A5FD7C95F40C}" authorId="{B95477F7-2DE3-7072-F910-7B1B3AA86CA9}" created="2024-07-15T07:44:14.020">
    <pc:sldMkLst xmlns:pc="http://schemas.microsoft.com/office/powerpoint/2013/main/command">
      <pc:docMk/>
      <pc:sldMk cId="1242979288" sldId="324"/>
    </pc:sldMkLst>
    <p188:txBody>
      <a:bodyPr/>
      <a:lstStyle/>
      <a:p>
        <a:r>
          <a:rPr lang="en-US"/>
          <a:t>Maybe the middle bit of copy (the question – "Are rights respected in your country?" or maybe "Were rights respected when you were young?") could go in one of the speech bubbles? So "In your experience" is the main heading, and then the "Ask..." lines can be a bit smaller maybe snd the bubbles feel a bit more active?</a:t>
        </a:r>
      </a:p>
    </p188:txBody>
    <p188:extLst>
      <p:ext xmlns:p="http://schemas.openxmlformats.org/presentationml/2006/main" uri="{57CB4572-C831-44C2-8A1C-0ADB6CCDFE69}">
        <p223:reactions xmlns:p223="http://schemas.microsoft.com/office/powerpoint/2022/03/main">
          <p223:rxn type="👍">
            <p223:instance time="2024-07-16T14:10:10.230" authorId="{ECF34913-27E9-5FF6-B750-0B2F942A3DB7}"/>
          </p223:rxn>
        </p223:reactions>
      </p:ext>
    </p188:extLst>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09T09:54:08.704"/>
    </inkml:context>
    <inkml:brush xml:id="br0">
      <inkml:brushProperty name="width" value="0.1" units="cm"/>
      <inkml:brushProperty name="height" value="0.1" units="cm"/>
    </inkml:brush>
  </inkml:definitions>
  <inkml:trace contextRef="#ctx0" brushRef="#br0">7724 2871 5432 0 0,'-1'1'0'0'0,"0"1"0"0"0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03562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404236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07410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79302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51850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04245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151374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6275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54388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1875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980363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40481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512412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05167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137008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279479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37406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36496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516351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409659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24715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321899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661905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939857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265918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89870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441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161391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94869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01406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223871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p:txBody>
      </p:sp>
    </p:spTree>
    <p:extLst>
      <p:ext uri="{BB962C8B-B14F-4D97-AF65-F5344CB8AC3E}">
        <p14:creationId xmlns:p14="http://schemas.microsoft.com/office/powerpoint/2010/main" val="347337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1.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44_4A165BD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15" name="Picture 14" descr="A child drawing with a marker&#10;&#10;Description automatically generated">
            <a:extLst>
              <a:ext uri="{FF2B5EF4-FFF2-40B4-BE49-F238E27FC236}">
                <a16:creationId xmlns:a16="http://schemas.microsoft.com/office/drawing/2014/main" id="{1A3304CB-3B03-0532-24DB-D661957692FE}"/>
              </a:ext>
            </a:extLst>
          </p:cNvPr>
          <p:cNvPicPr>
            <a:picLocks noChangeAspect="1"/>
          </p:cNvPicPr>
          <p:nvPr/>
        </p:nvPicPr>
        <p:blipFill rotWithShape="1">
          <a:blip r:embed="rId3"/>
          <a:srcRect l="30148" t="44" r="7466" b="-158"/>
          <a:stretch/>
        </p:blipFill>
        <p:spPr>
          <a:xfrm>
            <a:off x="5049433" y="505"/>
            <a:ext cx="7151110" cy="6889459"/>
          </a:xfrm>
          <a:prstGeom prst="rect">
            <a:avLst/>
          </a:prstGeom>
        </p:spPr>
      </p:pic>
      <p:sp>
        <p:nvSpPr>
          <p:cNvPr id="13" name="Rectangle 12">
            <a:extLst>
              <a:ext uri="{FF2B5EF4-FFF2-40B4-BE49-F238E27FC236}">
                <a16:creationId xmlns:a16="http://schemas.microsoft.com/office/drawing/2014/main" id="{D1BF06A4-1D00-CF1F-6B6A-195CDDAA677D}"/>
              </a:ext>
            </a:extLst>
          </p:cNvPr>
          <p:cNvSpPr/>
          <p:nvPr/>
        </p:nvSpPr>
        <p:spPr>
          <a:xfrm>
            <a:off x="10193360" y="3929"/>
            <a:ext cx="857916" cy="57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32;p1"/>
          <p:cNvSpPr txBox="1"/>
          <p:nvPr/>
        </p:nvSpPr>
        <p:spPr>
          <a:xfrm rot="-5400000">
            <a:off x="11228175" y="797900"/>
            <a:ext cx="13398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UNICEF/Al-Safadi</a:t>
            </a:r>
            <a:endParaRPr sz="900" b="0" i="0" u="none" strike="noStrike" cap="none">
              <a:solidFill>
                <a:schemeClr val="lt1"/>
              </a:solidFill>
              <a:latin typeface="Arial"/>
              <a:ea typeface="Arial"/>
              <a:cs typeface="Arial"/>
              <a:sym typeface="Arial"/>
            </a:endParaRPr>
          </a:p>
        </p:txBody>
      </p:sp>
      <p:grpSp>
        <p:nvGrpSpPr>
          <p:cNvPr id="33" name="Google Shape;33;p1"/>
          <p:cNvGrpSpPr/>
          <p:nvPr/>
        </p:nvGrpSpPr>
        <p:grpSpPr>
          <a:xfrm>
            <a:off x="-13787" y="5803096"/>
            <a:ext cx="4644835" cy="1060804"/>
            <a:chOff x="6481619" y="6165005"/>
            <a:chExt cx="3053176" cy="698832"/>
          </a:xfrm>
        </p:grpSpPr>
        <p:sp>
          <p:nvSpPr>
            <p:cNvPr id="34" name="Google Shape;34;p1"/>
            <p:cNvSpPr/>
            <p:nvPr/>
          </p:nvSpPr>
          <p:spPr>
            <a:xfrm>
              <a:off x="6485532" y="6459415"/>
              <a:ext cx="3049263" cy="40442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36" name="Google Shape;36;p1" descr="Logo&#10;&#10;Description automatically generated"/>
          <p:cNvPicPr preferRelativeResize="0"/>
          <p:nvPr/>
        </p:nvPicPr>
        <p:blipFill rotWithShape="1">
          <a:blip r:embed="rId4">
            <a:alphaModFix/>
          </a:blip>
          <a:srcRect/>
          <a:stretch/>
        </p:blipFill>
        <p:spPr>
          <a:xfrm>
            <a:off x="267898" y="5419550"/>
            <a:ext cx="4136921" cy="1883125"/>
          </a:xfrm>
          <a:prstGeom prst="rect">
            <a:avLst/>
          </a:prstGeom>
          <a:noFill/>
          <a:ln>
            <a:noFill/>
          </a:ln>
        </p:spPr>
      </p:pic>
      <p:pic>
        <p:nvPicPr>
          <p:cNvPr id="37" name="Google Shape;37;p1" descr="A blue sign with white text&#10;&#10;Description automatically generated"/>
          <p:cNvPicPr preferRelativeResize="0"/>
          <p:nvPr/>
        </p:nvPicPr>
        <p:blipFill rotWithShape="1">
          <a:blip r:embed="rId5"/>
          <a:srcRect/>
          <a:stretch/>
        </p:blipFill>
        <p:spPr>
          <a:xfrm>
            <a:off x="10358319" y="0"/>
            <a:ext cx="1831302" cy="1831302"/>
          </a:xfrm>
          <a:prstGeom prst="rect">
            <a:avLst/>
          </a:prstGeom>
          <a:noFill/>
          <a:ln>
            <a:noFill/>
          </a:ln>
        </p:spPr>
      </p:pic>
      <p:sp>
        <p:nvSpPr>
          <p:cNvPr id="38" name="Google Shape;38;p1"/>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1"/>
          <p:cNvSpPr txBox="1"/>
          <p:nvPr/>
        </p:nvSpPr>
        <p:spPr>
          <a:xfrm>
            <a:off x="262652" y="288121"/>
            <a:ext cx="5178472" cy="3637919"/>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600" dirty="0">
                <a:solidFill>
                  <a:schemeClr val="bg1"/>
                </a:solidFill>
                <a:latin typeface="Arial Black"/>
                <a:sym typeface="Arial"/>
              </a:rPr>
              <a:t>ACTIVITY </a:t>
            </a:r>
            <a:r>
              <a:rPr lang="en-GB" sz="4600" dirty="0">
                <a:solidFill>
                  <a:schemeClr val="bg1"/>
                </a:solidFill>
                <a:latin typeface="Arial Black"/>
              </a:rPr>
              <a:t>2</a:t>
            </a:r>
            <a:r>
              <a:rPr lang="en-GB" sz="4600" i="0" u="none" strike="noStrike" cap="none" dirty="0">
                <a:solidFill>
                  <a:schemeClr val="bg1"/>
                </a:solidFill>
                <a:latin typeface="Arial Black"/>
                <a:sym typeface="Arial"/>
              </a:rPr>
              <a:t> </a:t>
            </a:r>
            <a:br>
              <a:rPr lang="en-GB" sz="4600" i="0" u="none" strike="noStrike" cap="none" dirty="0">
                <a:solidFill>
                  <a:schemeClr val="bg1"/>
                </a:solidFill>
                <a:latin typeface="Arial Black"/>
              </a:rPr>
            </a:br>
            <a:r>
              <a:rPr lang="en-GB" sz="4000" dirty="0">
                <a:latin typeface="Arial Black"/>
              </a:rPr>
              <a:t>HOW IS </a:t>
            </a:r>
            <a:br>
              <a:rPr lang="en-GB" sz="4000" dirty="0">
                <a:latin typeface="Arial Black"/>
              </a:rPr>
            </a:br>
            <a:r>
              <a:rPr lang="en-GB" sz="4000" dirty="0">
                <a:latin typeface="Arial Black"/>
              </a:rPr>
              <a:t>THE UK </a:t>
            </a:r>
            <a:br>
              <a:rPr lang="en-GB" sz="4000" dirty="0">
                <a:latin typeface="Arial Black"/>
              </a:rPr>
            </a:br>
            <a:r>
              <a:rPr lang="en-GB" sz="4000" dirty="0">
                <a:latin typeface="Arial Black"/>
              </a:rPr>
              <a:t>PROTECTING</a:t>
            </a:r>
            <a:br>
              <a:rPr lang="en-GB" sz="4000" dirty="0">
                <a:latin typeface="Arial Black"/>
              </a:rPr>
            </a:br>
            <a:r>
              <a:rPr lang="en-GB" sz="4000" dirty="0">
                <a:latin typeface="Arial Black"/>
              </a:rPr>
              <a:t>CHILDREN’S</a:t>
            </a:r>
            <a:br>
              <a:rPr lang="en-GB" sz="4000" dirty="0">
                <a:latin typeface="Arial Black"/>
              </a:rPr>
            </a:br>
            <a:r>
              <a:rPr lang="en-GB" sz="4000" dirty="0">
                <a:latin typeface="Arial Black"/>
              </a:rPr>
              <a:t>RIGHTS? </a:t>
            </a:r>
            <a:endParaRPr lang="en-GB" sz="4000">
              <a:solidFill>
                <a:srgbClr val="FFFFFF"/>
              </a:solidFill>
              <a:latin typeface="Arial Black"/>
            </a:endParaRPr>
          </a:p>
        </p:txBody>
      </p:sp>
      <p:sp>
        <p:nvSpPr>
          <p:cNvPr id="3" name="TextBox 1">
            <a:extLst>
              <a:ext uri="{FF2B5EF4-FFF2-40B4-BE49-F238E27FC236}">
                <a16:creationId xmlns:a16="http://schemas.microsoft.com/office/drawing/2014/main" id="{48B63406-4D90-0729-FAEC-72B8E60F8695}"/>
              </a:ext>
            </a:extLst>
          </p:cNvPr>
          <p:cNvSpPr txBox="1"/>
          <p:nvPr/>
        </p:nvSpPr>
        <p:spPr>
          <a:xfrm>
            <a:off x="278239" y="5153487"/>
            <a:ext cx="4092703"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solidFill>
                  <a:srgbClr val="474747"/>
                </a:solidFill>
              </a:rPr>
              <a:t>Students at a Gold Rights Respecting School in London.</a:t>
            </a:r>
            <a:endParaRPr lang="en-US" dirty="0"/>
          </a:p>
        </p:txBody>
      </p:sp>
      <p:sp>
        <p:nvSpPr>
          <p:cNvPr id="4" name="TextBox 3">
            <a:extLst>
              <a:ext uri="{FF2B5EF4-FFF2-40B4-BE49-F238E27FC236}">
                <a16:creationId xmlns:a16="http://schemas.microsoft.com/office/drawing/2014/main" id="{41970DDF-9CB9-14C3-F64E-1878987A98D5}"/>
              </a:ext>
            </a:extLst>
          </p:cNvPr>
          <p:cNvSpPr txBox="1"/>
          <p:nvPr/>
        </p:nvSpPr>
        <p:spPr>
          <a:xfrm rot="16200000">
            <a:off x="11153960" y="4837072"/>
            <a:ext cx="17907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solidFill>
                  <a:schemeClr val="bg1"/>
                </a:solidFill>
              </a:rPr>
              <a:t>© UNICEF/Dawe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601521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chemeClr val="bg1"/>
                </a:solidFill>
              </a:rPr>
              <a:t>Pollution is hurting children’s health...  </a:t>
            </a:r>
            <a:endParaRPr lang="en-US" sz="4000" b="1">
              <a:solidFill>
                <a:schemeClr val="bg1"/>
              </a:solidFill>
            </a:endParaRPr>
          </a:p>
          <a:p>
            <a:endParaRPr lang="en-GB" sz="4000" b="1" dirty="0"/>
          </a:p>
          <a:p>
            <a:r>
              <a:rPr lang="en-GB" sz="4000" b="1" dirty="0">
                <a:solidFill>
                  <a:schemeClr val="bg1"/>
                </a:solidFill>
              </a:rPr>
              <a:t>...but the government is making changes to create clean air laws.</a:t>
            </a:r>
            <a:endParaRPr lang="en-US" sz="4000" b="1">
              <a:solidFill>
                <a:schemeClr val="bg1"/>
              </a:solidFill>
            </a:endParaRPr>
          </a:p>
        </p:txBody>
      </p:sp>
      <p:sp>
        <p:nvSpPr>
          <p:cNvPr id="4" name="Google Shape;40;p1">
            <a:extLst>
              <a:ext uri="{FF2B5EF4-FFF2-40B4-BE49-F238E27FC236}">
                <a16:creationId xmlns:a16="http://schemas.microsoft.com/office/drawing/2014/main" id="{BBA8375B-DAB1-9ADD-73E1-2E90D37C7244}"/>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147589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61805674-933A-4CDA-D1A0-7472F8E92397}"/>
              </a:ext>
            </a:extLst>
          </p:cNvPr>
          <p:cNvSpPr txBox="1"/>
          <p:nvPr/>
        </p:nvSpPr>
        <p:spPr>
          <a:xfrm>
            <a:off x="714734" y="5519806"/>
            <a:ext cx="3677816" cy="1061829"/>
          </a:xfrm>
          <a:prstGeom prst="rect">
            <a:avLst/>
          </a:prstGeom>
          <a:noFill/>
          <a:ln>
            <a:noFill/>
          </a:ln>
        </p:spPr>
        <p:txBody>
          <a:bodyPr spcFirstLastPara="1" wrap="square" lIns="114300" tIns="114300" rIns="114300" bIns="114300" anchor="t" anchorCtr="0">
            <a:spAutoFit/>
          </a:bodyPr>
          <a:lstStyle/>
          <a:p>
            <a:pPr lvl="1"/>
            <a:r>
              <a:rPr lang="en-GB" sz="5400" dirty="0">
                <a:latin typeface="Arial Black"/>
              </a:rPr>
              <a:t>DOWN</a:t>
            </a:r>
          </a:p>
        </p:txBody>
      </p:sp>
      <p:sp>
        <p:nvSpPr>
          <p:cNvPr id="8" name="Arrow: Up 7">
            <a:extLst>
              <a:ext uri="{FF2B5EF4-FFF2-40B4-BE49-F238E27FC236}">
                <a16:creationId xmlns:a16="http://schemas.microsoft.com/office/drawing/2014/main" id="{7B8659E5-252E-E0E2-DACB-3F9C7A1554E1}"/>
              </a:ext>
            </a:extLst>
          </p:cNvPr>
          <p:cNvSpPr/>
          <p:nvPr/>
        </p:nvSpPr>
        <p:spPr>
          <a:xfrm rot="10800000">
            <a:off x="850671" y="-616"/>
            <a:ext cx="2196880" cy="3873092"/>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5" name="TextBox 4">
            <a:extLst>
              <a:ext uri="{FF2B5EF4-FFF2-40B4-BE49-F238E27FC236}">
                <a16:creationId xmlns:a16="http://schemas.microsoft.com/office/drawing/2014/main" id="{5A6362F4-B2D9-9A36-8C90-E4C468066118}"/>
              </a:ext>
            </a:extLst>
          </p:cNvPr>
          <p:cNvSpPr txBox="1"/>
          <p:nvPr/>
        </p:nvSpPr>
        <p:spPr>
          <a:xfrm>
            <a:off x="4939323" y="1866901"/>
            <a:ext cx="601521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chemeClr val="bg1"/>
                </a:solidFill>
              </a:rPr>
              <a:t>Pollution is hurting children’s health... </a:t>
            </a:r>
            <a:endParaRPr lang="en-US" sz="4000" b="1">
              <a:solidFill>
                <a:schemeClr val="bg1"/>
              </a:solidFill>
            </a:endParaRPr>
          </a:p>
        </p:txBody>
      </p:sp>
    </p:spTree>
    <p:extLst>
      <p:ext uri="{BB962C8B-B14F-4D97-AF65-F5344CB8AC3E}">
        <p14:creationId xmlns:p14="http://schemas.microsoft.com/office/powerpoint/2010/main" val="7118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AF376034-B97F-84A8-7088-5A562E16ABCB}"/>
              </a:ext>
            </a:extLst>
          </p:cNvPr>
          <p:cNvSpPr txBox="1"/>
          <p:nvPr/>
        </p:nvSpPr>
        <p:spPr>
          <a:xfrm>
            <a:off x="1215152" y="256549"/>
            <a:ext cx="3677816" cy="2160591"/>
          </a:xfrm>
          <a:prstGeom prst="rect">
            <a:avLst/>
          </a:prstGeom>
          <a:noFill/>
          <a:ln>
            <a:noFill/>
          </a:ln>
        </p:spPr>
        <p:txBody>
          <a:bodyPr spcFirstLastPara="1" wrap="square" lIns="114300" tIns="114300" rIns="114300" bIns="114300" anchor="t" anchorCtr="0">
            <a:spAutoFit/>
          </a:bodyPr>
          <a:lstStyle/>
          <a:p>
            <a:pPr lvl="1"/>
            <a:r>
              <a:rPr lang="en-GB" sz="6600" dirty="0">
                <a:latin typeface="Arial Black"/>
              </a:rPr>
              <a:t>UP!</a:t>
            </a:r>
          </a:p>
          <a:p>
            <a:pPr lvl="1">
              <a:lnSpc>
                <a:spcPct val="90000"/>
              </a:lnSpc>
            </a:pPr>
            <a:endParaRPr lang="en-GB" sz="6600" dirty="0">
              <a:latin typeface="Roboto Black"/>
            </a:endParaRPr>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9" name="TextBox 8">
            <a:extLst>
              <a:ext uri="{FF2B5EF4-FFF2-40B4-BE49-F238E27FC236}">
                <a16:creationId xmlns:a16="http://schemas.microsoft.com/office/drawing/2014/main" id="{7BDC867D-5D38-5E46-9680-3B7A617D91EE}"/>
              </a:ext>
            </a:extLst>
          </p:cNvPr>
          <p:cNvSpPr txBox="1"/>
          <p:nvPr/>
        </p:nvSpPr>
        <p:spPr>
          <a:xfrm>
            <a:off x="4939323" y="1866901"/>
            <a:ext cx="601521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chemeClr val="bg1"/>
                </a:solidFill>
              </a:rPr>
              <a:t>...but the government is making changes to create clean air laws.</a:t>
            </a:r>
            <a:endParaRPr lang="en-US" sz="4000" b="1">
              <a:solidFill>
                <a:schemeClr val="bg1"/>
              </a:solidFill>
            </a:endParaRPr>
          </a:p>
        </p:txBody>
      </p:sp>
    </p:spTree>
    <p:extLst>
      <p:ext uri="{BB962C8B-B14F-4D97-AF65-F5344CB8AC3E}">
        <p14:creationId xmlns:p14="http://schemas.microsoft.com/office/powerpoint/2010/main" val="6119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667745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rPr>
              <a:t>The government offers mental health care to children to keep children well... </a:t>
            </a:r>
            <a:endParaRPr lang="en-US" sz="3600" b="1">
              <a:solidFill>
                <a:schemeClr val="bg1"/>
              </a:solidFill>
            </a:endParaRPr>
          </a:p>
          <a:p>
            <a:endParaRPr lang="en-GB" sz="3600" b="1" dirty="0"/>
          </a:p>
          <a:p>
            <a:r>
              <a:rPr lang="en-GB" sz="3600" b="1" dirty="0">
                <a:solidFill>
                  <a:schemeClr val="bg1"/>
                </a:solidFill>
              </a:rPr>
              <a:t>...but services aren’t always available soon enough for everyone who needs them.</a:t>
            </a:r>
            <a:endParaRPr lang="en-US" sz="3600" b="1">
              <a:solidFill>
                <a:schemeClr val="bg1"/>
              </a:solidFill>
            </a:endParaRPr>
          </a:p>
        </p:txBody>
      </p:sp>
      <p:sp>
        <p:nvSpPr>
          <p:cNvPr id="4" name="Google Shape;40;p1">
            <a:extLst>
              <a:ext uri="{FF2B5EF4-FFF2-40B4-BE49-F238E27FC236}">
                <a16:creationId xmlns:a16="http://schemas.microsoft.com/office/drawing/2014/main" id="{740B0086-FEFC-7735-7719-3C7D89189E52}"/>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354109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AF376034-B97F-84A8-7088-5A562E16ABCB}"/>
              </a:ext>
            </a:extLst>
          </p:cNvPr>
          <p:cNvSpPr txBox="1"/>
          <p:nvPr/>
        </p:nvSpPr>
        <p:spPr>
          <a:xfrm>
            <a:off x="1215152" y="256549"/>
            <a:ext cx="3677816" cy="2160591"/>
          </a:xfrm>
          <a:prstGeom prst="rect">
            <a:avLst/>
          </a:prstGeom>
          <a:noFill/>
          <a:ln>
            <a:noFill/>
          </a:ln>
        </p:spPr>
        <p:txBody>
          <a:bodyPr spcFirstLastPara="1" wrap="square" lIns="114300" tIns="114300" rIns="114300" bIns="114300" anchor="t" anchorCtr="0">
            <a:spAutoFit/>
          </a:bodyPr>
          <a:lstStyle/>
          <a:p>
            <a:pPr lvl="1"/>
            <a:r>
              <a:rPr lang="en-GB" sz="6600" dirty="0">
                <a:latin typeface="Arial Black"/>
              </a:rPr>
              <a:t>UP!</a:t>
            </a:r>
          </a:p>
          <a:p>
            <a:pPr lvl="1">
              <a:lnSpc>
                <a:spcPct val="90000"/>
              </a:lnSpc>
            </a:pPr>
            <a:endParaRPr lang="en-GB" sz="6600" dirty="0">
              <a:latin typeface="Roboto Black"/>
            </a:endParaRPr>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6" name="TextBox 4">
            <a:extLst>
              <a:ext uri="{FF2B5EF4-FFF2-40B4-BE49-F238E27FC236}">
                <a16:creationId xmlns:a16="http://schemas.microsoft.com/office/drawing/2014/main" id="{5A6362F4-B2D9-9A36-8C90-E4C468066118}"/>
              </a:ext>
            </a:extLst>
          </p:cNvPr>
          <p:cNvSpPr txBox="1"/>
          <p:nvPr/>
        </p:nvSpPr>
        <p:spPr>
          <a:xfrm>
            <a:off x="4939323" y="1918127"/>
            <a:ext cx="6796429"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b="1" dirty="0">
                <a:solidFill>
                  <a:schemeClr val="bg1"/>
                </a:solidFill>
              </a:rPr>
              <a:t>The government offers mental health care to children to keep children well...</a:t>
            </a:r>
            <a:endParaRPr lang="en-US" sz="3600" dirty="0">
              <a:solidFill>
                <a:schemeClr val="bg1"/>
              </a:solidFill>
            </a:endParaRPr>
          </a:p>
        </p:txBody>
      </p:sp>
    </p:spTree>
    <p:extLst>
      <p:ext uri="{BB962C8B-B14F-4D97-AF65-F5344CB8AC3E}">
        <p14:creationId xmlns:p14="http://schemas.microsoft.com/office/powerpoint/2010/main" val="32313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 name="TextBox 8">
            <a:extLst>
              <a:ext uri="{FF2B5EF4-FFF2-40B4-BE49-F238E27FC236}">
                <a16:creationId xmlns:a16="http://schemas.microsoft.com/office/drawing/2014/main" id="{7BDC867D-5D38-5E46-9680-3B7A617D91EE}"/>
              </a:ext>
            </a:extLst>
          </p:cNvPr>
          <p:cNvSpPr txBox="1"/>
          <p:nvPr/>
        </p:nvSpPr>
        <p:spPr>
          <a:xfrm>
            <a:off x="4939323" y="1866901"/>
            <a:ext cx="6015219" cy="29238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b="1" dirty="0">
                <a:solidFill>
                  <a:schemeClr val="bg1"/>
                </a:solidFill>
              </a:rPr>
              <a:t>...but services aren’t always available soon enough for everyone who needs them.</a:t>
            </a:r>
            <a:endParaRPr lang="en-GB" sz="3600">
              <a:solidFill>
                <a:schemeClr val="bg1"/>
              </a:solidFill>
            </a:endParaRPr>
          </a:p>
          <a:p>
            <a:endParaRPr lang="en-GB" sz="4000" b="1" dirty="0">
              <a:solidFill>
                <a:schemeClr val="bg1"/>
              </a:solidFill>
            </a:endParaRPr>
          </a:p>
        </p:txBody>
      </p:sp>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61805674-933A-4CDA-D1A0-7472F8E92397}"/>
              </a:ext>
            </a:extLst>
          </p:cNvPr>
          <p:cNvSpPr txBox="1"/>
          <p:nvPr/>
        </p:nvSpPr>
        <p:spPr>
          <a:xfrm>
            <a:off x="714734" y="5519806"/>
            <a:ext cx="3677816" cy="1061829"/>
          </a:xfrm>
          <a:prstGeom prst="rect">
            <a:avLst/>
          </a:prstGeom>
          <a:noFill/>
          <a:ln>
            <a:noFill/>
          </a:ln>
        </p:spPr>
        <p:txBody>
          <a:bodyPr spcFirstLastPara="1" wrap="square" lIns="114300" tIns="114300" rIns="114300" bIns="114300" anchor="t" anchorCtr="0">
            <a:spAutoFit/>
          </a:bodyPr>
          <a:lstStyle/>
          <a:p>
            <a:pPr lvl="1"/>
            <a:r>
              <a:rPr lang="en-GB" sz="5400" dirty="0">
                <a:latin typeface="Arial Black"/>
              </a:rPr>
              <a:t>DOWN</a:t>
            </a:r>
          </a:p>
        </p:txBody>
      </p:sp>
      <p:sp>
        <p:nvSpPr>
          <p:cNvPr id="8" name="Arrow: Up 7">
            <a:extLst>
              <a:ext uri="{FF2B5EF4-FFF2-40B4-BE49-F238E27FC236}">
                <a16:creationId xmlns:a16="http://schemas.microsoft.com/office/drawing/2014/main" id="{7B8659E5-252E-E0E2-DACB-3F9C7A1554E1}"/>
              </a:ext>
            </a:extLst>
          </p:cNvPr>
          <p:cNvSpPr/>
          <p:nvPr/>
        </p:nvSpPr>
        <p:spPr>
          <a:xfrm rot="10800000">
            <a:off x="850671" y="-616"/>
            <a:ext cx="2196880" cy="3873092"/>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Tree>
    <p:extLst>
      <p:ext uri="{BB962C8B-B14F-4D97-AF65-F5344CB8AC3E}">
        <p14:creationId xmlns:p14="http://schemas.microsoft.com/office/powerpoint/2010/main" val="208044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597308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chemeClr val="bg1"/>
                </a:solidFill>
              </a:rPr>
              <a:t>My community has many parks and green places for children to play.</a:t>
            </a:r>
            <a:r>
              <a:rPr lang="en-GB" sz="3600" dirty="0">
                <a:solidFill>
                  <a:schemeClr val="bg1"/>
                </a:solidFill>
              </a:rPr>
              <a:t> </a:t>
            </a:r>
            <a:endParaRPr lang="en-US">
              <a:solidFill>
                <a:schemeClr val="bg1"/>
              </a:solidFill>
            </a:endParaRPr>
          </a:p>
        </p:txBody>
      </p:sp>
      <p:sp>
        <p:nvSpPr>
          <p:cNvPr id="4" name="Google Shape;40;p1">
            <a:extLst>
              <a:ext uri="{FF2B5EF4-FFF2-40B4-BE49-F238E27FC236}">
                <a16:creationId xmlns:a16="http://schemas.microsoft.com/office/drawing/2014/main" id="{B78A9CD9-1CBF-88B9-0C37-55D8BBE8965F}"/>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35486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AF376034-B97F-84A8-7088-5A562E16ABCB}"/>
              </a:ext>
            </a:extLst>
          </p:cNvPr>
          <p:cNvSpPr txBox="1"/>
          <p:nvPr/>
        </p:nvSpPr>
        <p:spPr>
          <a:xfrm>
            <a:off x="1215152" y="256549"/>
            <a:ext cx="3677816" cy="2160591"/>
          </a:xfrm>
          <a:prstGeom prst="rect">
            <a:avLst/>
          </a:prstGeom>
          <a:noFill/>
          <a:ln>
            <a:noFill/>
          </a:ln>
        </p:spPr>
        <p:txBody>
          <a:bodyPr spcFirstLastPara="1" wrap="square" lIns="114300" tIns="114300" rIns="114300" bIns="114300" anchor="t" anchorCtr="0">
            <a:spAutoFit/>
          </a:bodyPr>
          <a:lstStyle/>
          <a:p>
            <a:pPr lvl="1"/>
            <a:r>
              <a:rPr lang="en-GB" sz="6600" dirty="0">
                <a:latin typeface="Arial Black"/>
              </a:rPr>
              <a:t>UP!</a:t>
            </a:r>
          </a:p>
          <a:p>
            <a:pPr lvl="1">
              <a:lnSpc>
                <a:spcPct val="90000"/>
              </a:lnSpc>
            </a:pPr>
            <a:endParaRPr lang="en-GB" sz="6600" dirty="0">
              <a:latin typeface="Roboto Black"/>
            </a:endParaRPr>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8" name="TextBox 7">
            <a:extLst>
              <a:ext uri="{FF2B5EF4-FFF2-40B4-BE49-F238E27FC236}">
                <a16:creationId xmlns:a16="http://schemas.microsoft.com/office/drawing/2014/main" id="{ABA04BDE-A8A6-7292-AF85-F11B495A6624}"/>
              </a:ext>
            </a:extLst>
          </p:cNvPr>
          <p:cNvSpPr txBox="1"/>
          <p:nvPr/>
        </p:nvSpPr>
        <p:spPr>
          <a:xfrm>
            <a:off x="4939323" y="1866901"/>
            <a:ext cx="597308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chemeClr val="bg1"/>
                </a:solidFill>
              </a:rPr>
              <a:t>My community has many parks and green places for children to play.</a:t>
            </a:r>
            <a:r>
              <a:rPr lang="en-GB" sz="3600" dirty="0">
                <a:solidFill>
                  <a:schemeClr val="bg1"/>
                </a:solidFill>
              </a:rPr>
              <a:t> </a:t>
            </a:r>
            <a:endParaRPr lang="en-US">
              <a:solidFill>
                <a:schemeClr val="bg1"/>
              </a:solidFill>
            </a:endParaRPr>
          </a:p>
        </p:txBody>
      </p:sp>
    </p:spTree>
    <p:extLst>
      <p:ext uri="{BB962C8B-B14F-4D97-AF65-F5344CB8AC3E}">
        <p14:creationId xmlns:p14="http://schemas.microsoft.com/office/powerpoint/2010/main" val="16256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59730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rPr>
              <a:t>Children are getting sick because the water in one community is polluted and not safe to drink.</a:t>
            </a:r>
            <a:endParaRPr lang="en-US" sz="3600" b="1">
              <a:solidFill>
                <a:schemeClr val="bg1"/>
              </a:solidFill>
            </a:endParaRPr>
          </a:p>
        </p:txBody>
      </p:sp>
      <p:sp>
        <p:nvSpPr>
          <p:cNvPr id="4" name="Google Shape;40;p1">
            <a:extLst>
              <a:ext uri="{FF2B5EF4-FFF2-40B4-BE49-F238E27FC236}">
                <a16:creationId xmlns:a16="http://schemas.microsoft.com/office/drawing/2014/main" id="{A92BBB19-EDEE-AE7D-5C4B-3561BCDDB0B9}"/>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317053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61805674-933A-4CDA-D1A0-7472F8E92397}"/>
              </a:ext>
            </a:extLst>
          </p:cNvPr>
          <p:cNvSpPr txBox="1"/>
          <p:nvPr/>
        </p:nvSpPr>
        <p:spPr>
          <a:xfrm>
            <a:off x="714734" y="5519806"/>
            <a:ext cx="3677816" cy="1061829"/>
          </a:xfrm>
          <a:prstGeom prst="rect">
            <a:avLst/>
          </a:prstGeom>
          <a:noFill/>
          <a:ln>
            <a:noFill/>
          </a:ln>
        </p:spPr>
        <p:txBody>
          <a:bodyPr spcFirstLastPara="1" wrap="square" lIns="114300" tIns="114300" rIns="114300" bIns="114300" anchor="t" anchorCtr="0">
            <a:spAutoFit/>
          </a:bodyPr>
          <a:lstStyle/>
          <a:p>
            <a:pPr lvl="1"/>
            <a:r>
              <a:rPr lang="en-GB" sz="5400" dirty="0">
                <a:latin typeface="Arial Black"/>
              </a:rPr>
              <a:t>DOWN</a:t>
            </a:r>
          </a:p>
        </p:txBody>
      </p:sp>
      <p:sp>
        <p:nvSpPr>
          <p:cNvPr id="8" name="Arrow: Up 7">
            <a:extLst>
              <a:ext uri="{FF2B5EF4-FFF2-40B4-BE49-F238E27FC236}">
                <a16:creationId xmlns:a16="http://schemas.microsoft.com/office/drawing/2014/main" id="{7B8659E5-252E-E0E2-DACB-3F9C7A1554E1}"/>
              </a:ext>
            </a:extLst>
          </p:cNvPr>
          <p:cNvSpPr/>
          <p:nvPr/>
        </p:nvSpPr>
        <p:spPr>
          <a:xfrm rot="10800000">
            <a:off x="850671" y="-616"/>
            <a:ext cx="2196880" cy="3873092"/>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6" name="TextBox 5">
            <a:extLst>
              <a:ext uri="{FF2B5EF4-FFF2-40B4-BE49-F238E27FC236}">
                <a16:creationId xmlns:a16="http://schemas.microsoft.com/office/drawing/2014/main" id="{E1AA2679-C1C8-2FF4-62B0-CE3827A1413E}"/>
              </a:ext>
            </a:extLst>
          </p:cNvPr>
          <p:cNvSpPr txBox="1"/>
          <p:nvPr/>
        </p:nvSpPr>
        <p:spPr>
          <a:xfrm>
            <a:off x="4939323" y="1866901"/>
            <a:ext cx="59730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rPr>
              <a:t>Children are getting sick because the water in one community is polluted and not safe to drink.</a:t>
            </a:r>
            <a:endParaRPr lang="en-US" sz="3600" b="1">
              <a:solidFill>
                <a:schemeClr val="bg1"/>
              </a:solidFill>
            </a:endParaRPr>
          </a:p>
        </p:txBody>
      </p:sp>
    </p:spTree>
    <p:extLst>
      <p:ext uri="{BB962C8B-B14F-4D97-AF65-F5344CB8AC3E}">
        <p14:creationId xmlns:p14="http://schemas.microsoft.com/office/powerpoint/2010/main" val="17590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59085a5d11_0_9" descr="A person holding a sign&#10;&#10;Description automatically generated"/>
          <p:cNvPicPr preferRelativeResize="0"/>
          <p:nvPr/>
        </p:nvPicPr>
        <p:blipFill rotWithShape="1">
          <a:blip r:embed="rId3"/>
          <a:srcRect l="-9796" t="10273" r="4493" b="27591"/>
          <a:stretch/>
        </p:blipFill>
        <p:spPr>
          <a:xfrm>
            <a:off x="3496998" y="1053"/>
            <a:ext cx="8722131" cy="6868718"/>
          </a:xfrm>
          <a:prstGeom prst="rect">
            <a:avLst/>
          </a:prstGeom>
          <a:noFill/>
          <a:ln>
            <a:noFill/>
          </a:ln>
        </p:spPr>
      </p:pic>
      <p:sp>
        <p:nvSpPr>
          <p:cNvPr id="3" name="Google Shape;241;g259085a5d11_0_9">
            <a:extLst>
              <a:ext uri="{FF2B5EF4-FFF2-40B4-BE49-F238E27FC236}">
                <a16:creationId xmlns:a16="http://schemas.microsoft.com/office/drawing/2014/main" id="{6358F184-A155-C61F-4AA9-3B696B23BCCD}"/>
              </a:ext>
            </a:extLst>
          </p:cNvPr>
          <p:cNvSpPr/>
          <p:nvPr/>
        </p:nvSpPr>
        <p:spPr>
          <a:xfrm>
            <a:off x="220132" y="1490365"/>
            <a:ext cx="3443079"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3" name="Google Shape;40;p1">
            <a:extLst>
              <a:ext uri="{FF2B5EF4-FFF2-40B4-BE49-F238E27FC236}">
                <a16:creationId xmlns:a16="http://schemas.microsoft.com/office/drawing/2014/main" id="{8AD7EDE8-AB11-6C1F-75DD-35A7BB1C90C8}"/>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1</a:t>
            </a:r>
            <a:endParaRPr lang="en-GB" sz="4600" i="0" u="none" strike="noStrike" cap="none" dirty="0">
              <a:solidFill>
                <a:schemeClr val="bg1"/>
              </a:solidFill>
              <a:latin typeface="Arial Black"/>
              <a:ea typeface="Arial"/>
              <a:cs typeface="Arial"/>
            </a:endParaRPr>
          </a:p>
        </p:txBody>
      </p:sp>
      <p:sp>
        <p:nvSpPr>
          <p:cNvPr id="2" name="TextBox 1">
            <a:extLst>
              <a:ext uri="{FF2B5EF4-FFF2-40B4-BE49-F238E27FC236}">
                <a16:creationId xmlns:a16="http://schemas.microsoft.com/office/drawing/2014/main" id="{8CE8DD33-7E71-4E65-093B-A3725DBFBCA0}"/>
              </a:ext>
            </a:extLst>
          </p:cNvPr>
          <p:cNvSpPr txBox="1"/>
          <p:nvPr/>
        </p:nvSpPr>
        <p:spPr>
          <a:xfrm rot="-5400000">
            <a:off x="10666720" y="5335301"/>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rPr>
              <a:t>© UNICEF/Stroisch</a:t>
            </a:r>
          </a:p>
        </p:txBody>
      </p:sp>
      <p:sp>
        <p:nvSpPr>
          <p:cNvPr id="7" name="TextBox 6">
            <a:extLst>
              <a:ext uri="{FF2B5EF4-FFF2-40B4-BE49-F238E27FC236}">
                <a16:creationId xmlns:a16="http://schemas.microsoft.com/office/drawing/2014/main" id="{8A844DEC-5269-CB4F-B4C5-5C773B0E88DB}"/>
              </a:ext>
            </a:extLst>
          </p:cNvPr>
          <p:cNvSpPr txBox="1"/>
          <p:nvPr/>
        </p:nvSpPr>
        <p:spPr>
          <a:xfrm>
            <a:off x="115410" y="6241002"/>
            <a:ext cx="3409025" cy="4149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A young campaigner at the 2024 Youth Festival, Mannheim, Germany.</a:t>
            </a:r>
            <a:endParaRPr lang="en-US" dirty="0"/>
          </a:p>
        </p:txBody>
      </p:sp>
      <p:sp>
        <p:nvSpPr>
          <p:cNvPr id="11" name="Google Shape;241;g259085a5d11_0_9">
            <a:extLst>
              <a:ext uri="{FF2B5EF4-FFF2-40B4-BE49-F238E27FC236}">
                <a16:creationId xmlns:a16="http://schemas.microsoft.com/office/drawing/2014/main" id="{3477452C-6D6E-35A9-F668-CC2D86751480}"/>
              </a:ext>
            </a:extLst>
          </p:cNvPr>
          <p:cNvSpPr/>
          <p:nvPr/>
        </p:nvSpPr>
        <p:spPr>
          <a:xfrm>
            <a:off x="214841" y="2077740"/>
            <a:ext cx="1903204"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41;g259085a5d11_0_9">
            <a:extLst>
              <a:ext uri="{FF2B5EF4-FFF2-40B4-BE49-F238E27FC236}">
                <a16:creationId xmlns:a16="http://schemas.microsoft.com/office/drawing/2014/main" id="{C1750223-16DD-0032-9ED3-F4F8E59D1F28}"/>
              </a:ext>
            </a:extLst>
          </p:cNvPr>
          <p:cNvSpPr/>
          <p:nvPr/>
        </p:nvSpPr>
        <p:spPr>
          <a:xfrm>
            <a:off x="214840" y="2659824"/>
            <a:ext cx="2421787" cy="80197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CBB9D317-1CBC-89C0-799E-9771418A208E}"/>
              </a:ext>
            </a:extLst>
          </p:cNvPr>
          <p:cNvSpPr/>
          <p:nvPr/>
        </p:nvSpPr>
        <p:spPr>
          <a:xfrm>
            <a:off x="209549" y="3289532"/>
            <a:ext cx="2945661"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0;p1">
            <a:extLst>
              <a:ext uri="{FF2B5EF4-FFF2-40B4-BE49-F238E27FC236}">
                <a16:creationId xmlns:a16="http://schemas.microsoft.com/office/drawing/2014/main" id="{020289E3-8861-F0A1-D2BA-9ADC5A374BD4}"/>
              </a:ext>
            </a:extLst>
          </p:cNvPr>
          <p:cNvSpPr txBox="1"/>
          <p:nvPr/>
        </p:nvSpPr>
        <p:spPr>
          <a:xfrm>
            <a:off x="251684" y="1493831"/>
            <a:ext cx="3407911" cy="2569934"/>
          </a:xfrm>
          <a:prstGeom prst="rect">
            <a:avLst/>
          </a:prstGeom>
          <a:noFill/>
          <a:ln>
            <a:noFill/>
          </a:ln>
        </p:spPr>
        <p:txBody>
          <a:bodyPr spcFirstLastPara="1" wrap="square" lIns="114300" tIns="114300" rIns="114300" bIns="114300" anchor="t" anchorCtr="0">
            <a:spAutoFit/>
          </a:bodyPr>
          <a:lstStyle/>
          <a:p>
            <a:r>
              <a:rPr lang="en-GB" sz="3800" b="1" dirty="0">
                <a:latin typeface="Arial Black"/>
              </a:rPr>
              <a:t>REVIEWING YOUR </a:t>
            </a:r>
            <a:br>
              <a:rPr lang="en-GB" sz="3800" b="1" dirty="0">
                <a:latin typeface="Arial Black"/>
              </a:rPr>
            </a:br>
            <a:r>
              <a:rPr lang="en-GB" sz="3800" b="1" dirty="0">
                <a:latin typeface="Arial Black"/>
              </a:rPr>
              <a:t>RIGHTS WARM-UP</a:t>
            </a:r>
            <a:r>
              <a:rPr lang="en-GB" sz="3800" dirty="0">
                <a:latin typeface="Arial Black"/>
              </a:rPr>
              <a:t> </a:t>
            </a:r>
            <a:endParaRPr lang="en-US" sz="3800">
              <a:latin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0;p1">
            <a:extLst>
              <a:ext uri="{FF2B5EF4-FFF2-40B4-BE49-F238E27FC236}">
                <a16:creationId xmlns:a16="http://schemas.microsoft.com/office/drawing/2014/main" id="{3AC9939B-505F-B430-6790-B5F5A194D163}"/>
              </a:ext>
            </a:extLst>
          </p:cNvPr>
          <p:cNvSpPr txBox="1"/>
          <p:nvPr/>
        </p:nvSpPr>
        <p:spPr>
          <a:xfrm>
            <a:off x="262652" y="1868473"/>
            <a:ext cx="3677816" cy="2059025"/>
          </a:xfrm>
          <a:prstGeom prst="rect">
            <a:avLst/>
          </a:prstGeom>
          <a:noFill/>
          <a:ln>
            <a:noFill/>
          </a:ln>
        </p:spPr>
        <p:txBody>
          <a:bodyPr spcFirstLastPara="1" wrap="square" lIns="114300" tIns="114300" rIns="114300" bIns="114300" anchor="t" anchorCtr="0">
            <a:spAutoFit/>
          </a:bodyPr>
          <a:lstStyle/>
          <a:p>
            <a:pPr lvl="1">
              <a:lnSpc>
                <a:spcPct val="90000"/>
              </a:lnSpc>
            </a:pPr>
            <a:r>
              <a:rPr lang="en-GB" sz="6600" dirty="0">
                <a:latin typeface="Roboto Black"/>
              </a:rPr>
              <a:t>Up or </a:t>
            </a:r>
            <a:br>
              <a:rPr lang="en-GB" sz="6600" dirty="0">
                <a:latin typeface="Roboto Black"/>
              </a:rPr>
            </a:br>
            <a:r>
              <a:rPr lang="en-GB" sz="6600" dirty="0">
                <a:latin typeface="Roboto Black"/>
              </a:rPr>
              <a:t>down?</a:t>
            </a:r>
            <a:endParaRPr lang="en-US" sz="6600" dirty="0"/>
          </a:p>
        </p:txBody>
      </p:sp>
      <p:sp>
        <p:nvSpPr>
          <p:cNvPr id="4" name="TextBox 5">
            <a:extLst>
              <a:ext uri="{FF2B5EF4-FFF2-40B4-BE49-F238E27FC236}">
                <a16:creationId xmlns:a16="http://schemas.microsoft.com/office/drawing/2014/main" id="{4160EEBA-4FCA-E5DA-7A97-358A068A7A21}"/>
              </a:ext>
            </a:extLst>
          </p:cNvPr>
          <p:cNvSpPr txBox="1"/>
          <p:nvPr/>
        </p:nvSpPr>
        <p:spPr>
          <a:xfrm>
            <a:off x="4939323" y="1866901"/>
            <a:ext cx="5832211"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000" b="1" dirty="0">
                <a:solidFill>
                  <a:schemeClr val="bg1"/>
                </a:solidFill>
              </a:rPr>
              <a:t>Children are sharing their opinion by participating in a children’s parliament. </a:t>
            </a:r>
            <a:endParaRPr lang="en-US" sz="4000" b="1">
              <a:solidFill>
                <a:schemeClr val="bg1"/>
              </a:solidFill>
            </a:endParaRPr>
          </a:p>
        </p:txBody>
      </p:sp>
    </p:spTree>
    <p:extLst>
      <p:ext uri="{BB962C8B-B14F-4D97-AF65-F5344CB8AC3E}">
        <p14:creationId xmlns:p14="http://schemas.microsoft.com/office/powerpoint/2010/main" val="286312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AF376034-B97F-84A8-7088-5A562E16ABCB}"/>
              </a:ext>
            </a:extLst>
          </p:cNvPr>
          <p:cNvSpPr txBox="1"/>
          <p:nvPr/>
        </p:nvSpPr>
        <p:spPr>
          <a:xfrm>
            <a:off x="1215152" y="256549"/>
            <a:ext cx="3677816" cy="2160591"/>
          </a:xfrm>
          <a:prstGeom prst="rect">
            <a:avLst/>
          </a:prstGeom>
          <a:noFill/>
          <a:ln>
            <a:noFill/>
          </a:ln>
        </p:spPr>
        <p:txBody>
          <a:bodyPr spcFirstLastPara="1" wrap="square" lIns="114300" tIns="114300" rIns="114300" bIns="114300" anchor="t" anchorCtr="0">
            <a:spAutoFit/>
          </a:bodyPr>
          <a:lstStyle/>
          <a:p>
            <a:pPr lvl="1"/>
            <a:r>
              <a:rPr lang="en-GB" sz="6600" dirty="0">
                <a:latin typeface="Arial Black"/>
              </a:rPr>
              <a:t>UP!</a:t>
            </a:r>
          </a:p>
          <a:p>
            <a:pPr lvl="1">
              <a:lnSpc>
                <a:spcPct val="90000"/>
              </a:lnSpc>
            </a:pPr>
            <a:endParaRPr lang="en-GB" sz="6600" dirty="0">
              <a:latin typeface="Roboto Black"/>
            </a:endParaRPr>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7" name="TextBox 5">
            <a:extLst>
              <a:ext uri="{FF2B5EF4-FFF2-40B4-BE49-F238E27FC236}">
                <a16:creationId xmlns:a16="http://schemas.microsoft.com/office/drawing/2014/main" id="{4160EEBA-4FCA-E5DA-7A97-358A068A7A21}"/>
              </a:ext>
            </a:extLst>
          </p:cNvPr>
          <p:cNvSpPr txBox="1"/>
          <p:nvPr/>
        </p:nvSpPr>
        <p:spPr>
          <a:xfrm>
            <a:off x="4939323" y="1866901"/>
            <a:ext cx="5832211"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000" b="1" dirty="0">
                <a:solidFill>
                  <a:schemeClr val="bg1"/>
                </a:solidFill>
              </a:rPr>
              <a:t>Children are sharing their opinion by participating in a children’s parliament. </a:t>
            </a:r>
            <a:endParaRPr lang="en-US" sz="4000" b="1">
              <a:solidFill>
                <a:schemeClr val="bg1"/>
              </a:solidFill>
            </a:endParaRPr>
          </a:p>
        </p:txBody>
      </p:sp>
    </p:spTree>
    <p:extLst>
      <p:ext uri="{BB962C8B-B14F-4D97-AF65-F5344CB8AC3E}">
        <p14:creationId xmlns:p14="http://schemas.microsoft.com/office/powerpoint/2010/main" val="2311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5">
            <a:extLst>
              <a:ext uri="{FF2B5EF4-FFF2-40B4-BE49-F238E27FC236}">
                <a16:creationId xmlns:a16="http://schemas.microsoft.com/office/drawing/2014/main" id="{4160EEBA-4FCA-E5DA-7A97-358A068A7A21}"/>
              </a:ext>
            </a:extLst>
          </p:cNvPr>
          <p:cNvSpPr txBox="1"/>
          <p:nvPr/>
        </p:nvSpPr>
        <p:spPr>
          <a:xfrm>
            <a:off x="4939323" y="1866901"/>
            <a:ext cx="6049925"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b="1" dirty="0">
                <a:solidFill>
                  <a:schemeClr val="bg1"/>
                </a:solidFill>
              </a:rPr>
              <a:t>MPs and local councillors ask for children’s opinions when making decisions that relate to them. </a:t>
            </a:r>
            <a:endParaRPr lang="en-US" sz="1200" b="1">
              <a:solidFill>
                <a:schemeClr val="bg1"/>
              </a:solidFill>
            </a:endParaRPr>
          </a:p>
        </p:txBody>
      </p:sp>
      <p:sp>
        <p:nvSpPr>
          <p:cNvPr id="5" name="Google Shape;40;p1">
            <a:extLst>
              <a:ext uri="{FF2B5EF4-FFF2-40B4-BE49-F238E27FC236}">
                <a16:creationId xmlns:a16="http://schemas.microsoft.com/office/drawing/2014/main" id="{37473030-4F1B-1CCE-C5D5-C8340127AFFF}"/>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314916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AF376034-B97F-84A8-7088-5A562E16ABCB}"/>
              </a:ext>
            </a:extLst>
          </p:cNvPr>
          <p:cNvSpPr txBox="1"/>
          <p:nvPr/>
        </p:nvSpPr>
        <p:spPr>
          <a:xfrm>
            <a:off x="1215152" y="256549"/>
            <a:ext cx="3677816" cy="1246495"/>
          </a:xfrm>
          <a:prstGeom prst="rect">
            <a:avLst/>
          </a:prstGeom>
          <a:noFill/>
          <a:ln>
            <a:noFill/>
          </a:ln>
        </p:spPr>
        <p:txBody>
          <a:bodyPr spcFirstLastPara="1" wrap="square" lIns="114300" tIns="114300" rIns="114300" bIns="114300" anchor="t" anchorCtr="0">
            <a:spAutoFit/>
          </a:bodyPr>
          <a:lstStyle/>
          <a:p>
            <a:pPr lvl="1"/>
            <a:r>
              <a:rPr lang="en-GB" sz="6600" dirty="0">
                <a:latin typeface="Arial Black"/>
              </a:rPr>
              <a:t>UP!</a:t>
            </a:r>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6" name="TextBox 5">
            <a:extLst>
              <a:ext uri="{FF2B5EF4-FFF2-40B4-BE49-F238E27FC236}">
                <a16:creationId xmlns:a16="http://schemas.microsoft.com/office/drawing/2014/main" id="{CF120C4E-DCCC-5646-D25A-6B4E0383E7D2}"/>
              </a:ext>
            </a:extLst>
          </p:cNvPr>
          <p:cNvSpPr txBox="1"/>
          <p:nvPr/>
        </p:nvSpPr>
        <p:spPr>
          <a:xfrm>
            <a:off x="4939323" y="1866901"/>
            <a:ext cx="6049925"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b="1" dirty="0">
                <a:solidFill>
                  <a:schemeClr val="bg1"/>
                </a:solidFill>
              </a:rPr>
              <a:t>MPs and local councillors ask for children’s opinions when making decisions that relate to them. </a:t>
            </a:r>
            <a:endParaRPr lang="en-US" sz="1200" b="1">
              <a:solidFill>
                <a:schemeClr val="bg1"/>
              </a:solidFill>
            </a:endParaRPr>
          </a:p>
        </p:txBody>
      </p:sp>
    </p:spTree>
    <p:extLst>
      <p:ext uri="{BB962C8B-B14F-4D97-AF65-F5344CB8AC3E}">
        <p14:creationId xmlns:p14="http://schemas.microsoft.com/office/powerpoint/2010/main" val="81593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5">
            <a:extLst>
              <a:ext uri="{FF2B5EF4-FFF2-40B4-BE49-F238E27FC236}">
                <a16:creationId xmlns:a16="http://schemas.microsoft.com/office/drawing/2014/main" id="{4160EEBA-4FCA-E5DA-7A97-358A068A7A21}"/>
              </a:ext>
            </a:extLst>
          </p:cNvPr>
          <p:cNvSpPr txBox="1"/>
          <p:nvPr/>
        </p:nvSpPr>
        <p:spPr>
          <a:xfrm>
            <a:off x="4939323" y="1866901"/>
            <a:ext cx="6049925" cy="42165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chemeClr val="bg1"/>
                </a:solidFill>
              </a:rPr>
              <a:t>The government is making decisions to protect the environment, so children have a better future...  </a:t>
            </a:r>
            <a:endParaRPr lang="en-US" sz="1200" b="1">
              <a:solidFill>
                <a:schemeClr val="bg1"/>
              </a:solidFill>
            </a:endParaRPr>
          </a:p>
          <a:p>
            <a:endParaRPr lang="en-GB" sz="1200" b="1" dirty="0"/>
          </a:p>
          <a:p>
            <a:r>
              <a:rPr lang="en-GB" sz="3200" b="1" dirty="0">
                <a:solidFill>
                  <a:schemeClr val="bg1"/>
                </a:solidFill>
              </a:rPr>
              <a:t>...but costs and competing priorities mean the environment isn’t always put first. </a:t>
            </a:r>
            <a:endParaRPr lang="en-US" sz="1200" b="1">
              <a:solidFill>
                <a:schemeClr val="bg1"/>
              </a:solidFill>
            </a:endParaRPr>
          </a:p>
        </p:txBody>
      </p:sp>
      <p:sp>
        <p:nvSpPr>
          <p:cNvPr id="5" name="Google Shape;40;p1">
            <a:extLst>
              <a:ext uri="{FF2B5EF4-FFF2-40B4-BE49-F238E27FC236}">
                <a16:creationId xmlns:a16="http://schemas.microsoft.com/office/drawing/2014/main" id="{1A5DC69F-C6E8-5309-EBFF-EB77B310062D}"/>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13172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7" name="TextBox 5">
            <a:extLst>
              <a:ext uri="{FF2B5EF4-FFF2-40B4-BE49-F238E27FC236}">
                <a16:creationId xmlns:a16="http://schemas.microsoft.com/office/drawing/2014/main" id="{A4D429D7-1BD6-F561-B222-419E8CEBDD80}"/>
              </a:ext>
            </a:extLst>
          </p:cNvPr>
          <p:cNvSpPr txBox="1"/>
          <p:nvPr/>
        </p:nvSpPr>
        <p:spPr>
          <a:xfrm>
            <a:off x="4939323" y="1866901"/>
            <a:ext cx="6049925"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chemeClr val="bg1"/>
                </a:solidFill>
              </a:rPr>
              <a:t>The government is making decisions to protect the environment, so children have a better future... </a:t>
            </a:r>
            <a:endParaRPr lang="en-US" sz="1200" b="1">
              <a:solidFill>
                <a:schemeClr val="bg1"/>
              </a:solidFill>
            </a:endParaRPr>
          </a:p>
        </p:txBody>
      </p:sp>
      <p:sp>
        <p:nvSpPr>
          <p:cNvPr id="6" name="Google Shape;40;p1">
            <a:extLst>
              <a:ext uri="{FF2B5EF4-FFF2-40B4-BE49-F238E27FC236}">
                <a16:creationId xmlns:a16="http://schemas.microsoft.com/office/drawing/2014/main" id="{69E32F18-0AAE-6BE9-207C-DA14C04863CE}"/>
              </a:ext>
            </a:extLst>
          </p:cNvPr>
          <p:cNvSpPr txBox="1"/>
          <p:nvPr/>
        </p:nvSpPr>
        <p:spPr>
          <a:xfrm>
            <a:off x="1215152" y="256549"/>
            <a:ext cx="3677816" cy="1246495"/>
          </a:xfrm>
          <a:prstGeom prst="rect">
            <a:avLst/>
          </a:prstGeom>
          <a:noFill/>
          <a:ln>
            <a:noFill/>
          </a:ln>
        </p:spPr>
        <p:txBody>
          <a:bodyPr spcFirstLastPara="1" wrap="square" lIns="114300" tIns="114300" rIns="114300" bIns="114300" anchor="t" anchorCtr="0">
            <a:spAutoFit/>
          </a:bodyPr>
          <a:lstStyle/>
          <a:p>
            <a:pPr lvl="1"/>
            <a:r>
              <a:rPr lang="en-GB" sz="6600" dirty="0">
                <a:latin typeface="Arial Black"/>
              </a:rPr>
              <a:t>UP!</a:t>
            </a:r>
          </a:p>
        </p:txBody>
      </p:sp>
    </p:spTree>
    <p:extLst>
      <p:ext uri="{BB962C8B-B14F-4D97-AF65-F5344CB8AC3E}">
        <p14:creationId xmlns:p14="http://schemas.microsoft.com/office/powerpoint/2010/main" val="174873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40;p1">
            <a:extLst>
              <a:ext uri="{FF2B5EF4-FFF2-40B4-BE49-F238E27FC236}">
                <a16:creationId xmlns:a16="http://schemas.microsoft.com/office/drawing/2014/main" id="{61805674-933A-4CDA-D1A0-7472F8E92397}"/>
              </a:ext>
            </a:extLst>
          </p:cNvPr>
          <p:cNvSpPr txBox="1"/>
          <p:nvPr/>
        </p:nvSpPr>
        <p:spPr>
          <a:xfrm>
            <a:off x="714734" y="5519806"/>
            <a:ext cx="3677816" cy="978729"/>
          </a:xfrm>
          <a:prstGeom prst="rect">
            <a:avLst/>
          </a:prstGeom>
          <a:noFill/>
          <a:ln>
            <a:noFill/>
          </a:ln>
        </p:spPr>
        <p:txBody>
          <a:bodyPr spcFirstLastPara="1" wrap="square" lIns="114300" tIns="114300" rIns="114300" bIns="114300" anchor="t" anchorCtr="0">
            <a:spAutoFit/>
          </a:bodyPr>
          <a:lstStyle/>
          <a:p>
            <a:pPr lvl="1">
              <a:lnSpc>
                <a:spcPct val="90000"/>
              </a:lnSpc>
            </a:pPr>
            <a:r>
              <a:rPr lang="en-GB" sz="5400" dirty="0">
                <a:latin typeface="Arial Black"/>
              </a:rPr>
              <a:t>DOWN</a:t>
            </a:r>
            <a:endParaRPr lang="en-US" sz="1100">
              <a:latin typeface="Arial Black"/>
            </a:endParaRPr>
          </a:p>
        </p:txBody>
      </p:sp>
      <p:sp>
        <p:nvSpPr>
          <p:cNvPr id="8" name="Arrow: Up 7">
            <a:extLst>
              <a:ext uri="{FF2B5EF4-FFF2-40B4-BE49-F238E27FC236}">
                <a16:creationId xmlns:a16="http://schemas.microsoft.com/office/drawing/2014/main" id="{7B8659E5-252E-E0E2-DACB-3F9C7A1554E1}"/>
              </a:ext>
            </a:extLst>
          </p:cNvPr>
          <p:cNvSpPr/>
          <p:nvPr/>
        </p:nvSpPr>
        <p:spPr>
          <a:xfrm rot="10800000">
            <a:off x="850671" y="-616"/>
            <a:ext cx="2196880" cy="3873092"/>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
        <p:nvSpPr>
          <p:cNvPr id="9" name="TextBox 5">
            <a:extLst>
              <a:ext uri="{FF2B5EF4-FFF2-40B4-BE49-F238E27FC236}">
                <a16:creationId xmlns:a16="http://schemas.microsoft.com/office/drawing/2014/main" id="{5DC08C57-3283-FC66-37AD-4BDC4730D3DB}"/>
              </a:ext>
            </a:extLst>
          </p:cNvPr>
          <p:cNvSpPr txBox="1"/>
          <p:nvPr/>
        </p:nvSpPr>
        <p:spPr>
          <a:xfrm>
            <a:off x="4939323" y="1866901"/>
            <a:ext cx="604992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chemeClr val="bg1"/>
                </a:solidFill>
                <a:latin typeface="Roboto Bold"/>
              </a:rPr>
              <a:t>...but costs and competing priorities mean the environment isn’t always put first. </a:t>
            </a:r>
            <a:endParaRPr lang="en-US" sz="1200" b="1" dirty="0">
              <a:solidFill>
                <a:schemeClr val="bg1"/>
              </a:solidFill>
              <a:latin typeface="Roboto Bold"/>
            </a:endParaRPr>
          </a:p>
        </p:txBody>
      </p:sp>
    </p:spTree>
    <p:extLst>
      <p:ext uri="{BB962C8B-B14F-4D97-AF65-F5344CB8AC3E}">
        <p14:creationId xmlns:p14="http://schemas.microsoft.com/office/powerpoint/2010/main" val="4177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5">
            <a:extLst>
              <a:ext uri="{FF2B5EF4-FFF2-40B4-BE49-F238E27FC236}">
                <a16:creationId xmlns:a16="http://schemas.microsoft.com/office/drawing/2014/main" id="{4160EEBA-4FCA-E5DA-7A97-358A068A7A21}"/>
              </a:ext>
            </a:extLst>
          </p:cNvPr>
          <p:cNvSpPr txBox="1"/>
          <p:nvPr/>
        </p:nvSpPr>
        <p:spPr>
          <a:xfrm>
            <a:off x="4939323" y="1866901"/>
            <a:ext cx="6203605" cy="21236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solidFill>
                  <a:schemeClr val="bg1"/>
                </a:solidFill>
              </a:rPr>
              <a:t>Can you think of any examples from your local community...?</a:t>
            </a:r>
            <a:endParaRPr lang="en-US" sz="4400" b="1">
              <a:solidFill>
                <a:schemeClr val="bg1"/>
              </a:solidFill>
            </a:endParaRPr>
          </a:p>
        </p:txBody>
      </p:sp>
      <p:sp>
        <p:nvSpPr>
          <p:cNvPr id="5" name="Arrow: Up 4">
            <a:extLst>
              <a:ext uri="{FF2B5EF4-FFF2-40B4-BE49-F238E27FC236}">
                <a16:creationId xmlns:a16="http://schemas.microsoft.com/office/drawing/2014/main" id="{1F4DEF14-5C11-B194-B449-1FBA21E1377B}"/>
              </a:ext>
            </a:extLst>
          </p:cNvPr>
          <p:cNvSpPr/>
          <p:nvPr/>
        </p:nvSpPr>
        <p:spPr>
          <a:xfrm>
            <a:off x="4736929" y="4210976"/>
            <a:ext cx="2059086" cy="2647385"/>
          </a:xfrm>
          <a:prstGeom prst="up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8" name="Arrow: Down 7">
            <a:extLst>
              <a:ext uri="{FF2B5EF4-FFF2-40B4-BE49-F238E27FC236}">
                <a16:creationId xmlns:a16="http://schemas.microsoft.com/office/drawing/2014/main" id="{24431C95-A142-A1FE-649E-7B8E0E9AB9B4}"/>
              </a:ext>
            </a:extLst>
          </p:cNvPr>
          <p:cNvSpPr/>
          <p:nvPr/>
        </p:nvSpPr>
        <p:spPr>
          <a:xfrm>
            <a:off x="10089156" y="-6404"/>
            <a:ext cx="1757061" cy="226601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0;p1">
            <a:extLst>
              <a:ext uri="{FF2B5EF4-FFF2-40B4-BE49-F238E27FC236}">
                <a16:creationId xmlns:a16="http://schemas.microsoft.com/office/drawing/2014/main" id="{8A739D2D-ED28-98FF-3DD5-C88F09E8D2EB}"/>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33290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6" name="Google Shape;239;g259085a5d11_0_9" descr="A group of people holding up signs&#10;&#10;Description automatically generated">
            <a:extLst>
              <a:ext uri="{FF2B5EF4-FFF2-40B4-BE49-F238E27FC236}">
                <a16:creationId xmlns:a16="http://schemas.microsoft.com/office/drawing/2014/main" id="{5859F72F-AB2C-925E-97AE-E0E7225D9F86}"/>
              </a:ext>
            </a:extLst>
          </p:cNvPr>
          <p:cNvPicPr preferRelativeResize="0"/>
          <p:nvPr/>
        </p:nvPicPr>
        <p:blipFill rotWithShape="1">
          <a:blip r:embed="rId3"/>
          <a:srcRect l="-4315" t="2623" r="4378" b="6683"/>
          <a:stretch/>
        </p:blipFill>
        <p:spPr>
          <a:xfrm>
            <a:off x="2099183" y="1305"/>
            <a:ext cx="10083016" cy="6868783"/>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19CFFAD-D2D4-72CC-A750-5E5B69E5DCFC}"/>
                  </a:ext>
                </a:extLst>
              </p14:cNvPr>
              <p14:cNvContentPartPr/>
              <p14:nvPr/>
            </p14:nvContentPartPr>
            <p14:xfrm>
              <a:off x="3500416" y="100472"/>
              <a:ext cx="13368" cy="13368"/>
            </p14:xfrm>
          </p:contentPart>
        </mc:Choice>
        <mc:Fallback xmlns="">
          <p:pic>
            <p:nvPicPr>
              <p:cNvPr id="2" name="Ink 1">
                <a:extLst>
                  <a:ext uri="{FF2B5EF4-FFF2-40B4-BE49-F238E27FC236}">
                    <a16:creationId xmlns:a16="http://schemas.microsoft.com/office/drawing/2014/main" id="{E19CFFAD-D2D4-72CC-A750-5E5B69E5DCFC}"/>
                  </a:ext>
                </a:extLst>
              </p:cNvPr>
              <p:cNvPicPr/>
              <p:nvPr/>
            </p:nvPicPr>
            <p:blipFill>
              <a:blip r:embed="rId5"/>
              <a:stretch>
                <a:fillRect/>
              </a:stretch>
            </p:blipFill>
            <p:spPr>
              <a:xfrm>
                <a:off x="3336658" y="-66628"/>
                <a:ext cx="344226" cy="344226"/>
              </a:xfrm>
              <a:prstGeom prst="rect">
                <a:avLst/>
              </a:prstGeom>
            </p:spPr>
          </p:pic>
        </mc:Fallback>
      </mc:AlternateContent>
      <p:sp>
        <p:nvSpPr>
          <p:cNvPr id="8" name="TextBox 7">
            <a:extLst>
              <a:ext uri="{FF2B5EF4-FFF2-40B4-BE49-F238E27FC236}">
                <a16:creationId xmlns:a16="http://schemas.microsoft.com/office/drawing/2014/main" id="{6D3C3BDB-B793-CAAA-0EB1-15E414FB6B05}"/>
              </a:ext>
            </a:extLst>
          </p:cNvPr>
          <p:cNvSpPr txBox="1"/>
          <p:nvPr/>
        </p:nvSpPr>
        <p:spPr>
          <a:xfrm>
            <a:off x="159798" y="5945080"/>
            <a:ext cx="212176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Young people from all over Germany meet in Mannheim for </a:t>
            </a:r>
            <a:r>
              <a:rPr lang="en-US" sz="1000"/>
              <a:t>the third UNICEF Youth Festival. </a:t>
            </a:r>
            <a:endParaRPr lang="en-US"/>
          </a:p>
        </p:txBody>
      </p:sp>
      <p:sp>
        <p:nvSpPr>
          <p:cNvPr id="14" name="Google Shape;241;g259085a5d11_0_9">
            <a:extLst>
              <a:ext uri="{FF2B5EF4-FFF2-40B4-BE49-F238E27FC236}">
                <a16:creationId xmlns:a16="http://schemas.microsoft.com/office/drawing/2014/main" id="{136C1191-84A3-A9F1-57D2-8C785204B727}"/>
              </a:ext>
            </a:extLst>
          </p:cNvPr>
          <p:cNvSpPr/>
          <p:nvPr/>
        </p:nvSpPr>
        <p:spPr>
          <a:xfrm>
            <a:off x="215086" y="1490365"/>
            <a:ext cx="2600337"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43;g259085a5d11_0_9">
            <a:extLst>
              <a:ext uri="{FF2B5EF4-FFF2-40B4-BE49-F238E27FC236}">
                <a16:creationId xmlns:a16="http://schemas.microsoft.com/office/drawing/2014/main" id="{041B2815-0835-B0B4-9B2C-93688A117E39}"/>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8" name="Google Shape;40;p1">
            <a:extLst>
              <a:ext uri="{FF2B5EF4-FFF2-40B4-BE49-F238E27FC236}">
                <a16:creationId xmlns:a16="http://schemas.microsoft.com/office/drawing/2014/main" id="{6292B6A7-07F4-66EF-553B-BFF52DFF9B31}"/>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3</a:t>
            </a:r>
            <a:endParaRPr lang="en-GB" sz="4600" i="0" u="none" strike="noStrike" cap="none" dirty="0">
              <a:solidFill>
                <a:schemeClr val="bg1"/>
              </a:solidFill>
              <a:latin typeface="Arial Black"/>
              <a:ea typeface="Arial"/>
              <a:cs typeface="Arial"/>
            </a:endParaRPr>
          </a:p>
        </p:txBody>
      </p:sp>
      <p:sp>
        <p:nvSpPr>
          <p:cNvPr id="20" name="Google Shape;241;g259085a5d11_0_9">
            <a:extLst>
              <a:ext uri="{FF2B5EF4-FFF2-40B4-BE49-F238E27FC236}">
                <a16:creationId xmlns:a16="http://schemas.microsoft.com/office/drawing/2014/main" id="{97270C7C-10A6-076B-9F97-481886AEB888}"/>
              </a:ext>
            </a:extLst>
          </p:cNvPr>
          <p:cNvSpPr/>
          <p:nvPr/>
        </p:nvSpPr>
        <p:spPr>
          <a:xfrm>
            <a:off x="209795" y="2077740"/>
            <a:ext cx="3417110"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41;g259085a5d11_0_9">
            <a:extLst>
              <a:ext uri="{FF2B5EF4-FFF2-40B4-BE49-F238E27FC236}">
                <a16:creationId xmlns:a16="http://schemas.microsoft.com/office/drawing/2014/main" id="{522FB7CD-4F19-0ECF-D3D7-0605F6AA1416}"/>
              </a:ext>
            </a:extLst>
          </p:cNvPr>
          <p:cNvSpPr/>
          <p:nvPr/>
        </p:nvSpPr>
        <p:spPr>
          <a:xfrm>
            <a:off x="214840" y="2659824"/>
            <a:ext cx="2431879" cy="78683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1;g259085a5d11_0_9">
            <a:extLst>
              <a:ext uri="{FF2B5EF4-FFF2-40B4-BE49-F238E27FC236}">
                <a16:creationId xmlns:a16="http://schemas.microsoft.com/office/drawing/2014/main" id="{F7C09C6A-0266-4C45-05C4-0E7A5E6ADDAF}"/>
              </a:ext>
            </a:extLst>
          </p:cNvPr>
          <p:cNvSpPr/>
          <p:nvPr/>
        </p:nvSpPr>
        <p:spPr>
          <a:xfrm>
            <a:off x="214595" y="3289532"/>
            <a:ext cx="2622695" cy="77576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0;p1">
            <a:extLst>
              <a:ext uri="{FF2B5EF4-FFF2-40B4-BE49-F238E27FC236}">
                <a16:creationId xmlns:a16="http://schemas.microsoft.com/office/drawing/2014/main" id="{7F33893E-8B35-9DB5-C0A3-82CF2D0DA293}"/>
              </a:ext>
            </a:extLst>
          </p:cNvPr>
          <p:cNvSpPr txBox="1"/>
          <p:nvPr/>
        </p:nvSpPr>
        <p:spPr>
          <a:xfrm>
            <a:off x="251684" y="1493831"/>
            <a:ext cx="3407911" cy="2569934"/>
          </a:xfrm>
          <a:prstGeom prst="rect">
            <a:avLst/>
          </a:prstGeom>
          <a:noFill/>
          <a:ln>
            <a:noFill/>
          </a:ln>
        </p:spPr>
        <p:txBody>
          <a:bodyPr spcFirstLastPara="1" wrap="square" lIns="114300" tIns="114300" rIns="114300" bIns="114300" anchor="t" anchorCtr="0">
            <a:spAutoFit/>
          </a:bodyPr>
          <a:lstStyle/>
          <a:p>
            <a:r>
              <a:rPr lang="en-GB" sz="3800" b="1" dirty="0">
                <a:latin typeface="Arial Black"/>
              </a:rPr>
              <a:t>CREATE </a:t>
            </a:r>
            <a:br>
              <a:rPr lang="en-GB" sz="3800" b="1" dirty="0">
                <a:latin typeface="Arial Black"/>
              </a:rPr>
            </a:br>
            <a:r>
              <a:rPr lang="en-GB" sz="3800" b="1" dirty="0">
                <a:latin typeface="Arial Black"/>
              </a:rPr>
              <a:t>YOUR OWN</a:t>
            </a:r>
            <a:br>
              <a:rPr lang="en-GB" sz="3800" b="1" dirty="0">
                <a:latin typeface="Arial Black"/>
              </a:rPr>
            </a:br>
            <a:r>
              <a:rPr lang="en-GB" sz="3800" b="1" dirty="0">
                <a:latin typeface="Arial Black"/>
              </a:rPr>
              <a:t>RIGHTS</a:t>
            </a:r>
            <a:br>
              <a:rPr lang="en-GB" sz="3800" b="1" dirty="0">
                <a:latin typeface="Arial Black"/>
              </a:rPr>
            </a:br>
            <a:r>
              <a:rPr lang="en-GB" sz="3800" b="1" dirty="0">
                <a:latin typeface="Arial Black"/>
              </a:rPr>
              <a:t>REPORT</a:t>
            </a:r>
          </a:p>
        </p:txBody>
      </p:sp>
    </p:spTree>
    <p:extLst>
      <p:ext uri="{BB962C8B-B14F-4D97-AF65-F5344CB8AC3E}">
        <p14:creationId xmlns:p14="http://schemas.microsoft.com/office/powerpoint/2010/main" val="338697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1431190"/>
            <a:ext cx="6619875" cy="1211787"/>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60;g255a6870158_0_29">
            <a:extLst>
              <a:ext uri="{FF2B5EF4-FFF2-40B4-BE49-F238E27FC236}">
                <a16:creationId xmlns:a16="http://schemas.microsoft.com/office/drawing/2014/main" id="{4382C22C-72CB-8874-FAD5-57EF92753D5A}"/>
              </a:ext>
            </a:extLst>
          </p:cNvPr>
          <p:cNvSpPr/>
          <p:nvPr/>
        </p:nvSpPr>
        <p:spPr>
          <a:xfrm>
            <a:off x="0" y="2526564"/>
            <a:ext cx="11162437" cy="1211787"/>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60;g255a6870158_0_29">
            <a:extLst>
              <a:ext uri="{FF2B5EF4-FFF2-40B4-BE49-F238E27FC236}">
                <a16:creationId xmlns:a16="http://schemas.microsoft.com/office/drawing/2014/main" id="{4B24012B-7270-5579-A7D8-9C87514DC0CE}"/>
              </a:ext>
            </a:extLst>
          </p:cNvPr>
          <p:cNvSpPr/>
          <p:nvPr/>
        </p:nvSpPr>
        <p:spPr>
          <a:xfrm>
            <a:off x="0" y="3494939"/>
            <a:ext cx="5191125" cy="1211787"/>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60;g255a6870158_0_29">
            <a:extLst>
              <a:ext uri="{FF2B5EF4-FFF2-40B4-BE49-F238E27FC236}">
                <a16:creationId xmlns:a16="http://schemas.microsoft.com/office/drawing/2014/main" id="{C9E943E9-F3A7-FCAA-D164-AF8E1E88EC22}"/>
              </a:ext>
            </a:extLst>
          </p:cNvPr>
          <p:cNvSpPr/>
          <p:nvPr/>
        </p:nvSpPr>
        <p:spPr>
          <a:xfrm>
            <a:off x="0" y="4542689"/>
            <a:ext cx="4508500" cy="1211787"/>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79986" y="1571077"/>
            <a:ext cx="11274963" cy="406262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4800" dirty="0">
                <a:solidFill>
                  <a:schemeClr val="dk1"/>
                </a:solidFill>
                <a:ea typeface="Roboto Medium"/>
                <a:sym typeface="Roboto Medium"/>
              </a:rPr>
              <a:t>In your experience... </a:t>
            </a:r>
            <a:endParaRPr lang="en-US" sz="4800">
              <a:solidFill>
                <a:schemeClr val="dk1"/>
              </a:solidFill>
            </a:endParaRPr>
          </a:p>
          <a:p>
            <a:pPr lvl="1"/>
            <a:endParaRPr lang="en-GB" sz="2000" dirty="0"/>
          </a:p>
          <a:p>
            <a:pPr lvl="1"/>
            <a:r>
              <a:rPr lang="en-GB" sz="4800" b="1" dirty="0">
                <a:solidFill>
                  <a:schemeClr val="dk1"/>
                </a:solidFill>
                <a:ea typeface="Roboto Medium"/>
                <a:sym typeface="Roboto Medium"/>
              </a:rPr>
              <a:t>Are rights respected in my country? </a:t>
            </a:r>
            <a:endParaRPr lang="en-GB" sz="4800" b="1">
              <a:solidFill>
                <a:schemeClr val="dk1"/>
              </a:solidFill>
            </a:endParaRPr>
          </a:p>
          <a:p>
            <a:pPr lvl="1"/>
            <a:endParaRPr lang="en-GB" sz="2000" b="1" dirty="0"/>
          </a:p>
          <a:p>
            <a:pPr lvl="1"/>
            <a:r>
              <a:rPr lang="en-GB" sz="4800" b="1" dirty="0">
                <a:solidFill>
                  <a:srgbClr val="00B0F0"/>
                </a:solidFill>
                <a:ea typeface="Roboto Medium"/>
                <a:sym typeface="Roboto Medium"/>
              </a:rPr>
              <a:t>Ask each other </a:t>
            </a:r>
            <a:endParaRPr lang="en-GB" sz="4800" b="1">
              <a:solidFill>
                <a:srgbClr val="00B0F0"/>
              </a:solidFill>
            </a:endParaRPr>
          </a:p>
          <a:p>
            <a:pPr lvl="1"/>
            <a:endParaRPr lang="en-GB" sz="2000" b="1" dirty="0">
              <a:solidFill>
                <a:srgbClr val="00B0F0"/>
              </a:solidFill>
            </a:endParaRPr>
          </a:p>
          <a:p>
            <a:pPr lvl="1"/>
            <a:r>
              <a:rPr lang="en-GB" sz="4800" b="1" dirty="0">
                <a:solidFill>
                  <a:srgbClr val="00B0F0"/>
                </a:solidFill>
                <a:ea typeface="Roboto Medium"/>
                <a:sym typeface="Roboto Medium"/>
              </a:rPr>
              <a:t>Ask an adult </a:t>
            </a:r>
            <a:endParaRPr lang="en-GB" sz="4800" b="1">
              <a:solidFill>
                <a:srgbClr val="00B0F0"/>
              </a:solidFill>
            </a:endParaRPr>
          </a:p>
        </p:txBody>
      </p:sp>
      <p:sp>
        <p:nvSpPr>
          <p:cNvPr id="12" name="Speech Bubble: Rectangle with Corners Rounded 11">
            <a:extLst>
              <a:ext uri="{FF2B5EF4-FFF2-40B4-BE49-F238E27FC236}">
                <a16:creationId xmlns:a16="http://schemas.microsoft.com/office/drawing/2014/main" id="{2C20DE19-8D66-A9BC-8DE3-B5BB456B1C2F}"/>
              </a:ext>
            </a:extLst>
          </p:cNvPr>
          <p:cNvSpPr/>
          <p:nvPr/>
        </p:nvSpPr>
        <p:spPr>
          <a:xfrm>
            <a:off x="5701632" y="4358105"/>
            <a:ext cx="2152315" cy="1577475"/>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14F33B9C-4383-FD69-93C9-8E7E51D5BBE2}"/>
              </a:ext>
            </a:extLst>
          </p:cNvPr>
          <p:cNvSpPr/>
          <p:nvPr/>
        </p:nvSpPr>
        <p:spPr>
          <a:xfrm flipH="1">
            <a:off x="9545052" y="300789"/>
            <a:ext cx="2018631" cy="1737894"/>
          </a:xfrm>
          <a:prstGeom prst="wedgeEllipseCallo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6ADDED7D-5944-D0F1-378E-9E619677D939}"/>
              </a:ext>
            </a:extLst>
          </p:cNvPr>
          <p:cNvSpPr/>
          <p:nvPr/>
        </p:nvSpPr>
        <p:spPr>
          <a:xfrm>
            <a:off x="8368630" y="3997156"/>
            <a:ext cx="1417053" cy="1096212"/>
          </a:xfrm>
          <a:prstGeom prst="wedgeRoundRectCallou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9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500"/>
                                  </p:stCondLst>
                                  <p:childTnLst>
                                    <p:set>
                                      <p:cBhvr>
                                        <p:cTn id="14" dur="1" fill="hold">
                                          <p:stCondLst>
                                            <p:cond delay="749"/>
                                          </p:stCondLst>
                                        </p:cTn>
                                        <p:tgtEl>
                                          <p:spTgt spid="14"/>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749"/>
                                          </p:stCondLst>
                                        </p:cTn>
                                        <p:tgtEl>
                                          <p:spTgt spid="12"/>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74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4" grpId="0" animBg="1"/>
      <p:bldP spid="15" grpId="0" animBg="1"/>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10"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67391" y="2297325"/>
            <a:ext cx="6290213" cy="276995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2800" b="1" dirty="0">
                <a:solidFill>
                  <a:schemeClr val="dk1"/>
                </a:solidFill>
                <a:ea typeface="Roboto Medium"/>
                <a:sym typeface="Roboto Medium"/>
              </a:rPr>
              <a:t>Implementation of the CRC</a:t>
            </a:r>
            <a:r>
              <a:rPr lang="en-GB" sz="2800" dirty="0">
                <a:solidFill>
                  <a:schemeClr val="dk1"/>
                </a:solidFill>
                <a:ea typeface="Roboto Medium"/>
                <a:sym typeface="Roboto Medium"/>
              </a:rPr>
              <a:t> </a:t>
            </a:r>
            <a:endParaRPr lang="en-GB" sz="2800" b="0" i="0" u="none" strike="noStrike" cap="none">
              <a:solidFill>
                <a:schemeClr val="dk1"/>
              </a:solidFill>
              <a:ea typeface="Roboto Medium"/>
            </a:endParaRPr>
          </a:p>
          <a:p>
            <a:pPr lvl="1"/>
            <a:r>
              <a:rPr lang="en-GB" sz="2800" b="0" i="0" u="none" strike="noStrike" cap="none" dirty="0">
                <a:solidFill>
                  <a:schemeClr val="dk1"/>
                </a:solidFill>
                <a:ea typeface="Roboto Medium"/>
                <a:sym typeface="Roboto Medium"/>
              </a:rPr>
              <a:t>Governments </a:t>
            </a:r>
            <a:r>
              <a:rPr lang="en-GB" sz="2800" dirty="0">
                <a:solidFill>
                  <a:schemeClr val="dk1"/>
                </a:solidFill>
                <a:ea typeface="Roboto Medium"/>
                <a:sym typeface="Roboto Medium"/>
              </a:rPr>
              <a:t>must do all they can to </a:t>
            </a:r>
            <a:r>
              <a:rPr lang="en-GB" sz="2800" b="0" i="0" u="none" strike="noStrike" cap="none" dirty="0">
                <a:solidFill>
                  <a:schemeClr val="dk1"/>
                </a:solidFill>
                <a:ea typeface="Roboto Medium"/>
                <a:sym typeface="Roboto Medium"/>
              </a:rPr>
              <a:t>make sure </a:t>
            </a:r>
            <a:r>
              <a:rPr lang="en-GB" sz="2800" dirty="0">
                <a:solidFill>
                  <a:schemeClr val="dk1"/>
                </a:solidFill>
                <a:ea typeface="Roboto Medium"/>
                <a:sym typeface="Roboto Medium"/>
              </a:rPr>
              <a:t>every child can enjoy </a:t>
            </a:r>
            <a:r>
              <a:rPr lang="en-GB" sz="2800" b="0" i="0" u="none" strike="noStrike" cap="none" dirty="0">
                <a:solidFill>
                  <a:schemeClr val="dk1"/>
                </a:solidFill>
                <a:ea typeface="Roboto Medium"/>
                <a:sym typeface="Roboto Medium"/>
              </a:rPr>
              <a:t>their </a:t>
            </a:r>
            <a:r>
              <a:rPr lang="en-GB" sz="2800" dirty="0">
                <a:solidFill>
                  <a:schemeClr val="dk1"/>
                </a:solidFill>
                <a:ea typeface="Roboto Medium"/>
                <a:sym typeface="Roboto Medium"/>
              </a:rPr>
              <a:t>rights </a:t>
            </a:r>
            <a:r>
              <a:rPr lang="en-GB" sz="2800" b="0" i="0" u="none" strike="noStrike" cap="none" dirty="0">
                <a:solidFill>
                  <a:schemeClr val="dk1"/>
                </a:solidFill>
                <a:ea typeface="Roboto Medium"/>
                <a:sym typeface="Roboto Medium"/>
              </a:rPr>
              <a:t>by </a:t>
            </a:r>
            <a:r>
              <a:rPr lang="en-GB" sz="2800" dirty="0">
                <a:solidFill>
                  <a:schemeClr val="dk1"/>
                </a:solidFill>
                <a:ea typeface="Roboto Medium"/>
                <a:sym typeface="Roboto Medium"/>
              </a:rPr>
              <a:t>creating systems and passing laws </a:t>
            </a:r>
            <a:r>
              <a:rPr lang="en-GB" sz="2800" b="0" i="0" u="none" strike="noStrike" cap="none" dirty="0">
                <a:solidFill>
                  <a:schemeClr val="dk1"/>
                </a:solidFill>
                <a:ea typeface="Roboto Medium"/>
                <a:sym typeface="Roboto Medium"/>
              </a:rPr>
              <a:t>that </a:t>
            </a:r>
            <a:r>
              <a:rPr lang="en-GB" sz="2800" dirty="0">
                <a:solidFill>
                  <a:schemeClr val="dk1"/>
                </a:solidFill>
                <a:ea typeface="Roboto Medium"/>
                <a:sym typeface="Roboto Medium"/>
              </a:rPr>
              <a:t>promote </a:t>
            </a:r>
            <a:r>
              <a:rPr lang="en-GB" sz="2800" b="0" i="0" u="none" strike="noStrike" cap="none" dirty="0">
                <a:solidFill>
                  <a:schemeClr val="dk1"/>
                </a:solidFill>
                <a:ea typeface="Roboto Medium"/>
                <a:sym typeface="Roboto Medium"/>
              </a:rPr>
              <a:t>and </a:t>
            </a:r>
            <a:r>
              <a:rPr lang="en-GB" sz="2800" dirty="0">
                <a:solidFill>
                  <a:schemeClr val="dk1"/>
                </a:solidFill>
                <a:ea typeface="Roboto Medium"/>
                <a:sym typeface="Roboto Medium"/>
              </a:rPr>
              <a:t>protect children’s rights. </a:t>
            </a:r>
            <a:endParaRPr lang="en-GB" sz="2800">
              <a:solidFill>
                <a:schemeClr val="dk1"/>
              </a:solidFill>
              <a:ea typeface="Roboto Medium"/>
            </a:endParaRPr>
          </a:p>
        </p:txBody>
      </p:sp>
      <p:pic>
        <p:nvPicPr>
          <p:cNvPr id="8"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pic>
        <p:nvPicPr>
          <p:cNvPr id="11" name="Picture 10" descr="A purple and white sign with a pen and paper&#10;&#10;Description automatically generated">
            <a:extLst>
              <a:ext uri="{FF2B5EF4-FFF2-40B4-BE49-F238E27FC236}">
                <a16:creationId xmlns:a16="http://schemas.microsoft.com/office/drawing/2014/main" id="{62150570-DACD-3724-8B1E-ECFF21B80178}"/>
              </a:ext>
            </a:extLst>
          </p:cNvPr>
          <p:cNvPicPr>
            <a:picLocks noChangeAspect="1"/>
          </p:cNvPicPr>
          <p:nvPr/>
        </p:nvPicPr>
        <p:blipFill>
          <a:blip r:embed="rId4"/>
          <a:stretch>
            <a:fillRect/>
          </a:stretch>
        </p:blipFill>
        <p:spPr>
          <a:xfrm>
            <a:off x="7449265" y="1321220"/>
            <a:ext cx="2860479" cy="3844007"/>
          </a:xfrm>
          <a:prstGeom prst="rect">
            <a:avLst/>
          </a:prstGeom>
        </p:spPr>
      </p:pic>
      <p:sp>
        <p:nvSpPr>
          <p:cNvPr id="3" name="Google Shape;40;p1">
            <a:extLst>
              <a:ext uri="{FF2B5EF4-FFF2-40B4-BE49-F238E27FC236}">
                <a16:creationId xmlns:a16="http://schemas.microsoft.com/office/drawing/2014/main" id="{44D56375-52E0-0DEA-7FAA-06E41FB669B0}"/>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p>
            <a:pPr lvl="1">
              <a:lnSpc>
                <a:spcPct val="90000"/>
              </a:lnSpc>
            </a:pPr>
            <a:r>
              <a:rPr lang="en-GB" sz="4000" dirty="0">
                <a:solidFill>
                  <a:srgbClr val="00B0F0"/>
                </a:solidFill>
                <a:latin typeface="Arial Black"/>
              </a:rPr>
              <a:t>ARTICLE 4</a:t>
            </a:r>
            <a:endParaRPr lang="en-US" sz="4000">
              <a:latin typeface="Arial Black"/>
            </a:endParaRPr>
          </a:p>
        </p:txBody>
      </p:sp>
    </p:spTree>
    <p:extLst>
      <p:ext uri="{BB962C8B-B14F-4D97-AF65-F5344CB8AC3E}">
        <p14:creationId xmlns:p14="http://schemas.microsoft.com/office/powerpoint/2010/main" val="238625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1836934"/>
            <a:ext cx="11247681" cy="1049373"/>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60;g255a6870158_0_29">
            <a:extLst>
              <a:ext uri="{FF2B5EF4-FFF2-40B4-BE49-F238E27FC236}">
                <a16:creationId xmlns:a16="http://schemas.microsoft.com/office/drawing/2014/main" id="{19F97E8F-3F24-63A6-0FDC-55CC08D8654B}"/>
              </a:ext>
            </a:extLst>
          </p:cNvPr>
          <p:cNvSpPr/>
          <p:nvPr/>
        </p:nvSpPr>
        <p:spPr>
          <a:xfrm>
            <a:off x="-1" y="2519760"/>
            <a:ext cx="8868770" cy="1070915"/>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60;g255a6870158_0_29">
            <a:extLst>
              <a:ext uri="{FF2B5EF4-FFF2-40B4-BE49-F238E27FC236}">
                <a16:creationId xmlns:a16="http://schemas.microsoft.com/office/drawing/2014/main" id="{C8E0B80A-D812-62B2-E6E0-7753376C467F}"/>
              </a:ext>
            </a:extLst>
          </p:cNvPr>
          <p:cNvSpPr/>
          <p:nvPr/>
        </p:nvSpPr>
        <p:spPr>
          <a:xfrm>
            <a:off x="-1" y="3235221"/>
            <a:ext cx="8239289" cy="1045684"/>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79986" y="1852825"/>
            <a:ext cx="11274963" cy="240062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4800" dirty="0">
                <a:solidFill>
                  <a:schemeClr val="dk1"/>
                </a:solidFill>
                <a:ea typeface="Roboto Medium"/>
                <a:sym typeface="Roboto Medium"/>
              </a:rPr>
              <a:t>How do you think respect for children’s rights has changed since your interviewees were children?</a:t>
            </a:r>
            <a:endParaRPr lang="en-US" sz="4800">
              <a:solidFill>
                <a:schemeClr val="dk1"/>
              </a:solidFill>
            </a:endParaRPr>
          </a:p>
        </p:txBody>
      </p:sp>
      <p:pic>
        <p:nvPicPr>
          <p:cNvPr id="10" name="Picture 9" descr="A person and person holding hands&#10;&#10;Description automatically generated">
            <a:extLst>
              <a:ext uri="{FF2B5EF4-FFF2-40B4-BE49-F238E27FC236}">
                <a16:creationId xmlns:a16="http://schemas.microsoft.com/office/drawing/2014/main" id="{033310CE-CC3B-F46B-C973-73E2D532EE50}"/>
              </a:ext>
            </a:extLst>
          </p:cNvPr>
          <p:cNvPicPr>
            <a:picLocks noChangeAspect="1"/>
          </p:cNvPicPr>
          <p:nvPr/>
        </p:nvPicPr>
        <p:blipFill>
          <a:blip r:embed="rId3"/>
          <a:stretch>
            <a:fillRect/>
          </a:stretch>
        </p:blipFill>
        <p:spPr>
          <a:xfrm>
            <a:off x="9640399" y="4118641"/>
            <a:ext cx="2439405" cy="2507557"/>
          </a:xfrm>
          <a:prstGeom prst="rect">
            <a:avLst/>
          </a:prstGeom>
        </p:spPr>
      </p:pic>
      <p:sp>
        <p:nvSpPr>
          <p:cNvPr id="2" name="Speech Bubble: Rectangle with Corners Rounded 1">
            <a:extLst>
              <a:ext uri="{FF2B5EF4-FFF2-40B4-BE49-F238E27FC236}">
                <a16:creationId xmlns:a16="http://schemas.microsoft.com/office/drawing/2014/main" id="{DF934E02-BE8C-C628-B699-89652ED4827A}"/>
              </a:ext>
            </a:extLst>
          </p:cNvPr>
          <p:cNvSpPr/>
          <p:nvPr/>
        </p:nvSpPr>
        <p:spPr>
          <a:xfrm>
            <a:off x="2553092" y="4956928"/>
            <a:ext cx="991339" cy="83598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3CB249DB-9C9D-77AD-E0DA-5BDF212B46E4}"/>
              </a:ext>
            </a:extLst>
          </p:cNvPr>
          <p:cNvSpPr/>
          <p:nvPr/>
        </p:nvSpPr>
        <p:spPr>
          <a:xfrm flipH="1">
            <a:off x="7299442" y="361362"/>
            <a:ext cx="1404639" cy="103237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93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1836053"/>
            <a:ext cx="9652218" cy="1050254"/>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60;g255a6870158_0_29">
            <a:extLst>
              <a:ext uri="{FF2B5EF4-FFF2-40B4-BE49-F238E27FC236}">
                <a16:creationId xmlns:a16="http://schemas.microsoft.com/office/drawing/2014/main" id="{19F97E8F-3F24-63A6-0FDC-55CC08D8654B}"/>
              </a:ext>
            </a:extLst>
          </p:cNvPr>
          <p:cNvSpPr/>
          <p:nvPr/>
        </p:nvSpPr>
        <p:spPr>
          <a:xfrm>
            <a:off x="-1" y="2519760"/>
            <a:ext cx="9932156" cy="1070915"/>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60;g255a6870158_0_29">
            <a:extLst>
              <a:ext uri="{FF2B5EF4-FFF2-40B4-BE49-F238E27FC236}">
                <a16:creationId xmlns:a16="http://schemas.microsoft.com/office/drawing/2014/main" id="{C8E0B80A-D812-62B2-E6E0-7753376C467F}"/>
              </a:ext>
            </a:extLst>
          </p:cNvPr>
          <p:cNvSpPr/>
          <p:nvPr/>
        </p:nvSpPr>
        <p:spPr>
          <a:xfrm>
            <a:off x="-1" y="3219510"/>
            <a:ext cx="9823536" cy="1055204"/>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79986" y="1840019"/>
            <a:ext cx="9674123" cy="24134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4800" dirty="0">
                <a:solidFill>
                  <a:schemeClr val="dk1"/>
                </a:solidFill>
                <a:ea typeface="Roboto Medium"/>
                <a:sym typeface="Roboto Medium"/>
              </a:rPr>
              <a:t>Did anything surprise you in your discussions with people who were children before there was a CRC? </a:t>
            </a:r>
            <a:endParaRPr lang="en-US">
              <a:solidFill>
                <a:schemeClr val="dk1"/>
              </a:solidFill>
            </a:endParaRPr>
          </a:p>
        </p:txBody>
      </p:sp>
      <p:pic>
        <p:nvPicPr>
          <p:cNvPr id="10" name="Picture 9" descr="A person and person holding hands&#10;&#10;Description automatically generated">
            <a:extLst>
              <a:ext uri="{FF2B5EF4-FFF2-40B4-BE49-F238E27FC236}">
                <a16:creationId xmlns:a16="http://schemas.microsoft.com/office/drawing/2014/main" id="{033310CE-CC3B-F46B-C973-73E2D532EE50}"/>
              </a:ext>
            </a:extLst>
          </p:cNvPr>
          <p:cNvPicPr>
            <a:picLocks noChangeAspect="1"/>
          </p:cNvPicPr>
          <p:nvPr/>
        </p:nvPicPr>
        <p:blipFill>
          <a:blip r:embed="rId3"/>
          <a:stretch>
            <a:fillRect/>
          </a:stretch>
        </p:blipFill>
        <p:spPr>
          <a:xfrm>
            <a:off x="9640399" y="4118641"/>
            <a:ext cx="2439405" cy="2507557"/>
          </a:xfrm>
          <a:prstGeom prst="rect">
            <a:avLst/>
          </a:prstGeom>
        </p:spPr>
      </p:pic>
      <p:sp>
        <p:nvSpPr>
          <p:cNvPr id="4" name="Speech Bubble: Rectangle with Corners Rounded 3">
            <a:extLst>
              <a:ext uri="{FF2B5EF4-FFF2-40B4-BE49-F238E27FC236}">
                <a16:creationId xmlns:a16="http://schemas.microsoft.com/office/drawing/2014/main" id="{129F2B08-B787-8908-B974-96EB857D11E1}"/>
              </a:ext>
            </a:extLst>
          </p:cNvPr>
          <p:cNvSpPr/>
          <p:nvPr/>
        </p:nvSpPr>
        <p:spPr>
          <a:xfrm flipH="1">
            <a:off x="10056782" y="212103"/>
            <a:ext cx="1475341" cy="1055938"/>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298468C5-E606-996B-3755-B3F7088ABB96}"/>
              </a:ext>
            </a:extLst>
          </p:cNvPr>
          <p:cNvSpPr/>
          <p:nvPr/>
        </p:nvSpPr>
        <p:spPr>
          <a:xfrm flipH="1">
            <a:off x="2114700" y="4854805"/>
            <a:ext cx="933299" cy="79670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902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1839928"/>
            <a:ext cx="9393969" cy="1046379"/>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60;g255a6870158_0_29">
            <a:extLst>
              <a:ext uri="{FF2B5EF4-FFF2-40B4-BE49-F238E27FC236}">
                <a16:creationId xmlns:a16="http://schemas.microsoft.com/office/drawing/2014/main" id="{19F97E8F-3F24-63A6-0FDC-55CC08D8654B}"/>
              </a:ext>
            </a:extLst>
          </p:cNvPr>
          <p:cNvSpPr/>
          <p:nvPr/>
        </p:nvSpPr>
        <p:spPr>
          <a:xfrm>
            <a:off x="-1" y="2519760"/>
            <a:ext cx="9328130" cy="1070915"/>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60;g255a6870158_0_29">
            <a:extLst>
              <a:ext uri="{FF2B5EF4-FFF2-40B4-BE49-F238E27FC236}">
                <a16:creationId xmlns:a16="http://schemas.microsoft.com/office/drawing/2014/main" id="{C8E0B80A-D812-62B2-E6E0-7753376C467F}"/>
              </a:ext>
            </a:extLst>
          </p:cNvPr>
          <p:cNvSpPr/>
          <p:nvPr/>
        </p:nvSpPr>
        <p:spPr>
          <a:xfrm>
            <a:off x="-1" y="3235221"/>
            <a:ext cx="5439827" cy="1039493"/>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79986" y="1840019"/>
            <a:ext cx="9674123" cy="240062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4800" dirty="0">
                <a:solidFill>
                  <a:schemeClr val="dk1"/>
                </a:solidFill>
                <a:ea typeface="Roboto Medium"/>
                <a:sym typeface="Roboto Medium"/>
              </a:rPr>
              <a:t>Did you find out about any times when children did not have their rights respected?  </a:t>
            </a:r>
            <a:endParaRPr lang="en-US">
              <a:solidFill>
                <a:schemeClr val="dk1"/>
              </a:solidFill>
              <a:ea typeface="Roboto Medium"/>
            </a:endParaRPr>
          </a:p>
        </p:txBody>
      </p:sp>
      <p:pic>
        <p:nvPicPr>
          <p:cNvPr id="10" name="Picture 9" descr="A person and person holding hands&#10;&#10;Description automatically generated">
            <a:extLst>
              <a:ext uri="{FF2B5EF4-FFF2-40B4-BE49-F238E27FC236}">
                <a16:creationId xmlns:a16="http://schemas.microsoft.com/office/drawing/2014/main" id="{033310CE-CC3B-F46B-C973-73E2D532EE50}"/>
              </a:ext>
            </a:extLst>
          </p:cNvPr>
          <p:cNvPicPr>
            <a:picLocks noChangeAspect="1"/>
          </p:cNvPicPr>
          <p:nvPr/>
        </p:nvPicPr>
        <p:blipFill>
          <a:blip r:embed="rId3"/>
          <a:stretch>
            <a:fillRect/>
          </a:stretch>
        </p:blipFill>
        <p:spPr>
          <a:xfrm>
            <a:off x="9640399" y="4118641"/>
            <a:ext cx="2439405" cy="2507557"/>
          </a:xfrm>
          <a:prstGeom prst="rect">
            <a:avLst/>
          </a:prstGeom>
        </p:spPr>
      </p:pic>
      <p:sp>
        <p:nvSpPr>
          <p:cNvPr id="4" name="Speech Bubble: Rectangle with Corners Rounded 3">
            <a:extLst>
              <a:ext uri="{FF2B5EF4-FFF2-40B4-BE49-F238E27FC236}">
                <a16:creationId xmlns:a16="http://schemas.microsoft.com/office/drawing/2014/main" id="{C476FCB7-3EFC-B77A-68F4-F02014067BC3}"/>
              </a:ext>
            </a:extLst>
          </p:cNvPr>
          <p:cNvSpPr/>
          <p:nvPr/>
        </p:nvSpPr>
        <p:spPr>
          <a:xfrm flipH="1">
            <a:off x="6097525" y="3872846"/>
            <a:ext cx="933299" cy="79670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763B1A9B-F01C-AACD-D8AA-58646E6BE51C}"/>
              </a:ext>
            </a:extLst>
          </p:cNvPr>
          <p:cNvSpPr/>
          <p:nvPr/>
        </p:nvSpPr>
        <p:spPr>
          <a:xfrm>
            <a:off x="9858865" y="345650"/>
            <a:ext cx="1423401" cy="1032371"/>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23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Google Shape;60;g255a6870158_0_29">
            <a:extLst>
              <a:ext uri="{FF2B5EF4-FFF2-40B4-BE49-F238E27FC236}">
                <a16:creationId xmlns:a16="http://schemas.microsoft.com/office/drawing/2014/main" id="{EEBE1725-9133-23EB-D874-614D61F22761}"/>
              </a:ext>
            </a:extLst>
          </p:cNvPr>
          <p:cNvSpPr/>
          <p:nvPr/>
        </p:nvSpPr>
        <p:spPr>
          <a:xfrm>
            <a:off x="-1" y="3728198"/>
            <a:ext cx="5615494" cy="757225"/>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60;g255a6870158_0_29">
            <a:extLst>
              <a:ext uri="{FF2B5EF4-FFF2-40B4-BE49-F238E27FC236}">
                <a16:creationId xmlns:a16="http://schemas.microsoft.com/office/drawing/2014/main" id="{1F3E8107-D279-824E-02FD-2E9939E40AB7}"/>
              </a:ext>
            </a:extLst>
          </p:cNvPr>
          <p:cNvSpPr/>
          <p:nvPr/>
        </p:nvSpPr>
        <p:spPr>
          <a:xfrm>
            <a:off x="0" y="1839928"/>
            <a:ext cx="9280868" cy="799063"/>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60;g255a6870158_0_29">
            <a:extLst>
              <a:ext uri="{FF2B5EF4-FFF2-40B4-BE49-F238E27FC236}">
                <a16:creationId xmlns:a16="http://schemas.microsoft.com/office/drawing/2014/main" id="{19F97E8F-3F24-63A6-0FDC-55CC08D8654B}"/>
              </a:ext>
            </a:extLst>
          </p:cNvPr>
          <p:cNvSpPr/>
          <p:nvPr/>
        </p:nvSpPr>
        <p:spPr>
          <a:xfrm>
            <a:off x="-1" y="2432521"/>
            <a:ext cx="9820473" cy="823599"/>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60;g255a6870158_0_29">
            <a:extLst>
              <a:ext uri="{FF2B5EF4-FFF2-40B4-BE49-F238E27FC236}">
                <a16:creationId xmlns:a16="http://schemas.microsoft.com/office/drawing/2014/main" id="{C8E0B80A-D812-62B2-E6E0-7753376C467F}"/>
              </a:ext>
            </a:extLst>
          </p:cNvPr>
          <p:cNvSpPr/>
          <p:nvPr/>
        </p:nvSpPr>
        <p:spPr>
          <a:xfrm>
            <a:off x="-1" y="3156764"/>
            <a:ext cx="10033012" cy="746666"/>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79986" y="1840019"/>
            <a:ext cx="9674123" cy="26468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4000" dirty="0">
                <a:solidFill>
                  <a:schemeClr val="dk1"/>
                </a:solidFill>
                <a:ea typeface="Roboto Medium"/>
                <a:sym typeface="Roboto Medium"/>
              </a:rPr>
              <a:t>If you interviewed people who grew up outside the UK, what did you learn about differences for children between countries (in the past and now)? </a:t>
            </a:r>
            <a:endParaRPr lang="en-US" sz="4000">
              <a:solidFill>
                <a:schemeClr val="dk1"/>
              </a:solidFill>
            </a:endParaRPr>
          </a:p>
        </p:txBody>
      </p:sp>
      <p:pic>
        <p:nvPicPr>
          <p:cNvPr id="10" name="Picture 9" descr="A person and person holding hands&#10;&#10;Description automatically generated">
            <a:extLst>
              <a:ext uri="{FF2B5EF4-FFF2-40B4-BE49-F238E27FC236}">
                <a16:creationId xmlns:a16="http://schemas.microsoft.com/office/drawing/2014/main" id="{033310CE-CC3B-F46B-C973-73E2D532EE50}"/>
              </a:ext>
            </a:extLst>
          </p:cNvPr>
          <p:cNvPicPr>
            <a:picLocks noChangeAspect="1"/>
          </p:cNvPicPr>
          <p:nvPr/>
        </p:nvPicPr>
        <p:blipFill>
          <a:blip r:embed="rId3"/>
          <a:stretch>
            <a:fillRect/>
          </a:stretch>
        </p:blipFill>
        <p:spPr>
          <a:xfrm>
            <a:off x="9640399" y="4118641"/>
            <a:ext cx="2439405" cy="2507557"/>
          </a:xfrm>
          <a:prstGeom prst="rect">
            <a:avLst/>
          </a:prstGeom>
        </p:spPr>
      </p:pic>
      <p:sp>
        <p:nvSpPr>
          <p:cNvPr id="8" name="Speech Bubble: Rectangle with Corners Rounded 7">
            <a:extLst>
              <a:ext uri="{FF2B5EF4-FFF2-40B4-BE49-F238E27FC236}">
                <a16:creationId xmlns:a16="http://schemas.microsoft.com/office/drawing/2014/main" id="{E75B8946-6DD0-7243-687C-349EBF63146C}"/>
              </a:ext>
            </a:extLst>
          </p:cNvPr>
          <p:cNvSpPr/>
          <p:nvPr/>
        </p:nvSpPr>
        <p:spPr>
          <a:xfrm flipH="1">
            <a:off x="9946803" y="267095"/>
            <a:ext cx="1608886" cy="1299463"/>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DD9DA5A6-5B7A-89F5-D7C3-188C6732E5EE}"/>
              </a:ext>
            </a:extLst>
          </p:cNvPr>
          <p:cNvSpPr/>
          <p:nvPr/>
        </p:nvSpPr>
        <p:spPr>
          <a:xfrm>
            <a:off x="4619133" y="4839094"/>
            <a:ext cx="999196" cy="655299"/>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110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Picture 1" descr="A close-up of a report&#10;&#10;Description automatically generated">
            <a:extLst>
              <a:ext uri="{FF2B5EF4-FFF2-40B4-BE49-F238E27FC236}">
                <a16:creationId xmlns:a16="http://schemas.microsoft.com/office/drawing/2014/main" id="{38BD5464-8A67-50FE-CEB2-79EE524B74CC}"/>
              </a:ext>
            </a:extLst>
          </p:cNvPr>
          <p:cNvPicPr>
            <a:picLocks noChangeAspect="1"/>
          </p:cNvPicPr>
          <p:nvPr/>
        </p:nvPicPr>
        <p:blipFill>
          <a:blip r:embed="rId3"/>
          <a:stretch>
            <a:fillRect/>
          </a:stretch>
        </p:blipFill>
        <p:spPr>
          <a:xfrm>
            <a:off x="3007153" y="564817"/>
            <a:ext cx="9675021" cy="5440947"/>
          </a:xfrm>
          <a:prstGeom prst="rect">
            <a:avLst/>
          </a:prstGeom>
        </p:spPr>
      </p:pic>
      <p:sp>
        <p:nvSpPr>
          <p:cNvPr id="7" name="Google Shape;241;g259085a5d11_0_9">
            <a:extLst>
              <a:ext uri="{FF2B5EF4-FFF2-40B4-BE49-F238E27FC236}">
                <a16:creationId xmlns:a16="http://schemas.microsoft.com/office/drawing/2014/main" id="{A5D9CCEC-1EC6-A733-6A41-1EEB5264C025}"/>
              </a:ext>
            </a:extLst>
          </p:cNvPr>
          <p:cNvSpPr/>
          <p:nvPr/>
        </p:nvSpPr>
        <p:spPr>
          <a:xfrm>
            <a:off x="194901" y="1490365"/>
            <a:ext cx="3771091"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E6391B19-AA5A-E3D1-58ED-093DBE200973}"/>
              </a:ext>
            </a:extLst>
          </p:cNvPr>
          <p:cNvSpPr/>
          <p:nvPr/>
        </p:nvSpPr>
        <p:spPr>
          <a:xfrm>
            <a:off x="189610" y="2077740"/>
            <a:ext cx="3553362" cy="78080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41;g259085a5d11_0_9">
            <a:extLst>
              <a:ext uri="{FF2B5EF4-FFF2-40B4-BE49-F238E27FC236}">
                <a16:creationId xmlns:a16="http://schemas.microsoft.com/office/drawing/2014/main" id="{B3D44795-BBB0-25E9-B06B-CEF2F60B677A}"/>
              </a:ext>
            </a:extLst>
          </p:cNvPr>
          <p:cNvSpPr/>
          <p:nvPr/>
        </p:nvSpPr>
        <p:spPr>
          <a:xfrm>
            <a:off x="194655" y="2659824"/>
            <a:ext cx="2038264" cy="78683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41;g259085a5d11_0_9">
            <a:extLst>
              <a:ext uri="{FF2B5EF4-FFF2-40B4-BE49-F238E27FC236}">
                <a16:creationId xmlns:a16="http://schemas.microsoft.com/office/drawing/2014/main" id="{4B33FEE9-F18F-97D5-A5C6-E42D72F2C495}"/>
              </a:ext>
            </a:extLst>
          </p:cNvPr>
          <p:cNvSpPr/>
          <p:nvPr/>
        </p:nvSpPr>
        <p:spPr>
          <a:xfrm>
            <a:off x="194410" y="3289532"/>
            <a:ext cx="2476351" cy="77576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40;p1">
            <a:extLst>
              <a:ext uri="{FF2B5EF4-FFF2-40B4-BE49-F238E27FC236}">
                <a16:creationId xmlns:a16="http://schemas.microsoft.com/office/drawing/2014/main" id="{0E43B3EA-B5B3-74B6-2DEF-A8248A8A8D42}"/>
              </a:ext>
            </a:extLst>
          </p:cNvPr>
          <p:cNvSpPr txBox="1"/>
          <p:nvPr/>
        </p:nvSpPr>
        <p:spPr>
          <a:xfrm>
            <a:off x="216360" y="1493831"/>
            <a:ext cx="3857036" cy="2569934"/>
          </a:xfrm>
          <a:prstGeom prst="rect">
            <a:avLst/>
          </a:prstGeom>
          <a:noFill/>
          <a:ln>
            <a:noFill/>
          </a:ln>
        </p:spPr>
        <p:txBody>
          <a:bodyPr spcFirstLastPara="1" wrap="square" lIns="114300" tIns="114300" rIns="114300" bIns="114300" anchor="t" anchorCtr="0">
            <a:spAutoFit/>
          </a:bodyPr>
          <a:lstStyle/>
          <a:p>
            <a:r>
              <a:rPr lang="en-GB" sz="3800" b="1" dirty="0">
                <a:latin typeface="Arial Black"/>
              </a:rPr>
              <a:t>A PROGRESS</a:t>
            </a:r>
            <a:br>
              <a:rPr lang="en-GB" sz="3800" b="1" dirty="0">
                <a:latin typeface="Arial Black"/>
              </a:rPr>
            </a:br>
            <a:r>
              <a:rPr lang="en-GB" sz="3800" b="1" dirty="0">
                <a:latin typeface="Arial Black"/>
              </a:rPr>
              <a:t>REPORT ON</a:t>
            </a:r>
            <a:br>
              <a:rPr lang="en-GB" sz="3800" b="1" dirty="0">
                <a:latin typeface="Arial Black"/>
              </a:rPr>
            </a:br>
            <a:r>
              <a:rPr lang="en-GB" sz="3800" b="1" dirty="0">
                <a:latin typeface="Arial Black"/>
              </a:rPr>
              <a:t>CHILD RIGHTS</a:t>
            </a:r>
            <a:endParaRPr lang="en-US" dirty="0"/>
          </a:p>
        </p:txBody>
      </p:sp>
    </p:spTree>
    <p:extLst>
      <p:ext uri="{BB962C8B-B14F-4D97-AF65-F5344CB8AC3E}">
        <p14:creationId xmlns:p14="http://schemas.microsoft.com/office/powerpoint/2010/main" val="150234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6" name="Google Shape;60;g255a6870158_0_29">
            <a:extLst>
              <a:ext uri="{FF2B5EF4-FFF2-40B4-BE49-F238E27FC236}">
                <a16:creationId xmlns:a16="http://schemas.microsoft.com/office/drawing/2014/main" id="{1F3E8107-D279-824E-02FD-2E9939E40AB7}"/>
              </a:ext>
            </a:extLst>
          </p:cNvPr>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61;g255a6870158_0_29">
            <a:extLst>
              <a:ext uri="{FF2B5EF4-FFF2-40B4-BE49-F238E27FC236}">
                <a16:creationId xmlns:a16="http://schemas.microsoft.com/office/drawing/2014/main" id="{318AE060-7967-BF5E-AA94-405A77C2A5D2}"/>
              </a:ext>
            </a:extLst>
          </p:cNvPr>
          <p:cNvSpPr txBox="1"/>
          <p:nvPr/>
        </p:nvSpPr>
        <p:spPr>
          <a:xfrm>
            <a:off x="279986" y="2297325"/>
            <a:ext cx="6290213" cy="295462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GB" sz="3600" b="1" dirty="0">
                <a:solidFill>
                  <a:schemeClr val="dk1"/>
                </a:solidFill>
                <a:ea typeface="Roboto Medium"/>
                <a:sym typeface="Roboto Medium"/>
              </a:rPr>
              <a:t>Knowledge of rights</a:t>
            </a:r>
            <a:r>
              <a:rPr lang="en-GB" sz="3600" dirty="0">
                <a:solidFill>
                  <a:schemeClr val="dk1"/>
                </a:solidFill>
                <a:ea typeface="Roboto Medium"/>
                <a:sym typeface="Roboto Medium"/>
              </a:rPr>
              <a:t> </a:t>
            </a:r>
            <a:endParaRPr lang="en-GB" sz="3600" b="0" i="0" u="none" strike="noStrike" cap="none">
              <a:solidFill>
                <a:schemeClr val="dk1"/>
              </a:solidFill>
              <a:ea typeface="Roboto Medium"/>
            </a:endParaRPr>
          </a:p>
          <a:p>
            <a:pPr lvl="1"/>
            <a:r>
              <a:rPr lang="en-GB" sz="3600" b="0" i="0" u="none" strike="noStrike" cap="none" dirty="0">
                <a:solidFill>
                  <a:schemeClr val="dk1"/>
                </a:solidFill>
                <a:ea typeface="Roboto Medium"/>
                <a:sym typeface="Roboto Medium"/>
              </a:rPr>
              <a:t>Governments </a:t>
            </a:r>
            <a:r>
              <a:rPr lang="en-GB" sz="3600" dirty="0">
                <a:solidFill>
                  <a:schemeClr val="dk1"/>
                </a:solidFill>
                <a:ea typeface="Roboto Medium"/>
                <a:sym typeface="Roboto Medium"/>
              </a:rPr>
              <a:t>must actively work to </a:t>
            </a:r>
            <a:r>
              <a:rPr lang="en-GB" sz="3600" b="0" i="0" u="none" strike="noStrike" cap="none" dirty="0">
                <a:solidFill>
                  <a:schemeClr val="dk1"/>
                </a:solidFill>
                <a:ea typeface="Roboto Medium"/>
                <a:sym typeface="Roboto Medium"/>
              </a:rPr>
              <a:t>make sure </a:t>
            </a:r>
            <a:r>
              <a:rPr lang="en-GB" sz="3600" dirty="0">
                <a:solidFill>
                  <a:schemeClr val="dk1"/>
                </a:solidFill>
                <a:ea typeface="Roboto Medium"/>
                <a:sym typeface="Roboto Medium"/>
              </a:rPr>
              <a:t>children </a:t>
            </a:r>
            <a:r>
              <a:rPr lang="en-GB" sz="3600" b="0" i="0" u="none" strike="noStrike" cap="none" dirty="0">
                <a:solidFill>
                  <a:schemeClr val="dk1"/>
                </a:solidFill>
                <a:ea typeface="Roboto Medium"/>
                <a:sym typeface="Roboto Medium"/>
              </a:rPr>
              <a:t>and </a:t>
            </a:r>
            <a:r>
              <a:rPr lang="en-GB" sz="3600" dirty="0">
                <a:solidFill>
                  <a:schemeClr val="dk1"/>
                </a:solidFill>
                <a:ea typeface="Roboto Medium"/>
                <a:sym typeface="Roboto Medium"/>
              </a:rPr>
              <a:t>adults know about the CRC.</a:t>
            </a:r>
            <a:endParaRPr lang="en-GB" sz="3600">
              <a:solidFill>
                <a:schemeClr val="dk1"/>
              </a:solidFill>
              <a:ea typeface="Roboto Medium"/>
            </a:endParaRPr>
          </a:p>
        </p:txBody>
      </p:sp>
      <p:pic>
        <p:nvPicPr>
          <p:cNvPr id="8" name="Google Shape;62;g255a6870158_0_29">
            <a:extLst>
              <a:ext uri="{FF2B5EF4-FFF2-40B4-BE49-F238E27FC236}">
                <a16:creationId xmlns:a16="http://schemas.microsoft.com/office/drawing/2014/main" id="{3C6AA8AE-C175-DC38-8805-620994E0DEF9}"/>
              </a:ext>
            </a:extLst>
          </p:cNvPr>
          <p:cNvPicPr preferRelativeResize="0"/>
          <p:nvPr/>
        </p:nvPicPr>
        <p:blipFill rotWithShape="1">
          <a:blip r:embed="rId3">
            <a:alphaModFix/>
          </a:blip>
          <a:srcRect/>
          <a:stretch/>
        </p:blipFill>
        <p:spPr>
          <a:xfrm>
            <a:off x="6885075" y="444390"/>
            <a:ext cx="5306926" cy="5458558"/>
          </a:xfrm>
          <a:prstGeom prst="rect">
            <a:avLst/>
          </a:prstGeom>
          <a:noFill/>
          <a:ln>
            <a:noFill/>
          </a:ln>
        </p:spPr>
      </p:pic>
      <p:pic>
        <p:nvPicPr>
          <p:cNvPr id="11" name="Picture 10" descr="A sign with people around the globe&#10;&#10;Description automatically generated">
            <a:extLst>
              <a:ext uri="{FF2B5EF4-FFF2-40B4-BE49-F238E27FC236}">
                <a16:creationId xmlns:a16="http://schemas.microsoft.com/office/drawing/2014/main" id="{62150570-DACD-3724-8B1E-ECFF21B80178}"/>
              </a:ext>
            </a:extLst>
          </p:cNvPr>
          <p:cNvPicPr>
            <a:picLocks noChangeAspect="1"/>
          </p:cNvPicPr>
          <p:nvPr/>
        </p:nvPicPr>
        <p:blipFill>
          <a:blip r:embed="rId4"/>
          <a:stretch>
            <a:fillRect/>
          </a:stretch>
        </p:blipFill>
        <p:spPr>
          <a:xfrm>
            <a:off x="7449265" y="1336910"/>
            <a:ext cx="2860479" cy="3812627"/>
          </a:xfrm>
          <a:prstGeom prst="rect">
            <a:avLst/>
          </a:prstGeom>
        </p:spPr>
      </p:pic>
      <p:sp>
        <p:nvSpPr>
          <p:cNvPr id="3" name="Google Shape;243;g259085a5d11_0_9">
            <a:extLst>
              <a:ext uri="{FF2B5EF4-FFF2-40B4-BE49-F238E27FC236}">
                <a16:creationId xmlns:a16="http://schemas.microsoft.com/office/drawing/2014/main" id="{7C37EB93-9800-D994-0836-2376368D5A48}"/>
              </a:ext>
            </a:extLst>
          </p:cNvPr>
          <p:cNvSpPr/>
          <p:nvPr/>
        </p:nvSpPr>
        <p:spPr>
          <a:xfrm>
            <a:off x="0" y="-654"/>
            <a:ext cx="3940504" cy="131801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40;p1">
            <a:extLst>
              <a:ext uri="{FF2B5EF4-FFF2-40B4-BE49-F238E27FC236}">
                <a16:creationId xmlns:a16="http://schemas.microsoft.com/office/drawing/2014/main" id="{2213F118-F84D-D37E-2CFF-9D0D9E57B5D5}"/>
              </a:ext>
            </a:extLst>
          </p:cNvPr>
          <p:cNvSpPr txBox="1"/>
          <p:nvPr/>
        </p:nvSpPr>
        <p:spPr>
          <a:xfrm>
            <a:off x="262652" y="288121"/>
            <a:ext cx="3677816" cy="784830"/>
          </a:xfrm>
          <a:prstGeom prst="rect">
            <a:avLst/>
          </a:prstGeom>
          <a:noFill/>
          <a:ln>
            <a:noFill/>
          </a:ln>
        </p:spPr>
        <p:txBody>
          <a:bodyPr spcFirstLastPara="1" wrap="square" lIns="114300" tIns="114300" rIns="114300" bIns="114300" anchor="t" anchorCtr="0">
            <a:spAutoFit/>
          </a:bodyPr>
          <a:lstStyle/>
          <a:p>
            <a:pPr lvl="1">
              <a:lnSpc>
                <a:spcPct val="90000"/>
              </a:lnSpc>
            </a:pPr>
            <a:r>
              <a:rPr lang="en-GB" sz="4000" dirty="0">
                <a:solidFill>
                  <a:srgbClr val="00B0F0"/>
                </a:solidFill>
                <a:latin typeface="Arial Black"/>
              </a:rPr>
              <a:t>ARTICLE 42</a:t>
            </a:r>
            <a:endParaRPr lang="en-US" sz="4000" dirty="0">
              <a:latin typeface="Arial Black"/>
            </a:endParaRPr>
          </a:p>
        </p:txBody>
      </p:sp>
    </p:spTree>
    <p:extLst>
      <p:ext uri="{BB962C8B-B14F-4D97-AF65-F5344CB8AC3E}">
        <p14:creationId xmlns:p14="http://schemas.microsoft.com/office/powerpoint/2010/main" val="370634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401425"/>
            <a:ext cx="3940504" cy="545567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43;g259085a5d11_0_9">
            <a:extLst>
              <a:ext uri="{FF2B5EF4-FFF2-40B4-BE49-F238E27FC236}">
                <a16:creationId xmlns:a16="http://schemas.microsoft.com/office/drawing/2014/main" id="{929896C5-FB25-FB3E-69C2-AD488BB48FA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3" name="Arrow: Up 2">
            <a:extLst>
              <a:ext uri="{FF2B5EF4-FFF2-40B4-BE49-F238E27FC236}">
                <a16:creationId xmlns:a16="http://schemas.microsoft.com/office/drawing/2014/main" id="{05E1FCD7-173B-9E05-BFEC-7B1C4E7B0A3B}"/>
              </a:ext>
            </a:extLst>
          </p:cNvPr>
          <p:cNvSpPr/>
          <p:nvPr/>
        </p:nvSpPr>
        <p:spPr>
          <a:xfrm>
            <a:off x="4736929" y="2514086"/>
            <a:ext cx="3275724" cy="4344275"/>
          </a:xfrm>
          <a:prstGeom prst="up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cs typeface="Arial"/>
            </a:endParaRPr>
          </a:p>
        </p:txBody>
      </p:sp>
      <p:sp>
        <p:nvSpPr>
          <p:cNvPr id="5" name="Arrow: Down 4">
            <a:extLst>
              <a:ext uri="{FF2B5EF4-FFF2-40B4-BE49-F238E27FC236}">
                <a16:creationId xmlns:a16="http://schemas.microsoft.com/office/drawing/2014/main" id="{272CFE7F-B1D8-7870-1F87-E356246DB5B4}"/>
              </a:ext>
            </a:extLst>
          </p:cNvPr>
          <p:cNvSpPr/>
          <p:nvPr/>
        </p:nvSpPr>
        <p:spPr>
          <a:xfrm>
            <a:off x="8027275" y="0"/>
            <a:ext cx="3402724" cy="4795344"/>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0;p1">
            <a:extLst>
              <a:ext uri="{FF2B5EF4-FFF2-40B4-BE49-F238E27FC236}">
                <a16:creationId xmlns:a16="http://schemas.microsoft.com/office/drawing/2014/main" id="{C0533B4C-6C6A-8F4C-3182-52B653284B78}"/>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
        <p:nvSpPr>
          <p:cNvPr id="10" name="Google Shape;40;p1">
            <a:extLst>
              <a:ext uri="{FF2B5EF4-FFF2-40B4-BE49-F238E27FC236}">
                <a16:creationId xmlns:a16="http://schemas.microsoft.com/office/drawing/2014/main" id="{A31E8751-4C94-4C2D-BF61-76456421EB12}"/>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2</a:t>
            </a:r>
            <a:endParaRPr lang="en-GB" sz="4600" i="0" u="none" strike="noStrike" cap="none" dirty="0">
              <a:solidFill>
                <a:schemeClr val="bg1"/>
              </a:solidFill>
              <a:latin typeface="Arial Black"/>
              <a:ea typeface="Arial"/>
              <a:cs typeface="Arial"/>
            </a:endParaRPr>
          </a:p>
        </p:txBody>
      </p:sp>
    </p:spTree>
    <p:extLst>
      <p:ext uri="{BB962C8B-B14F-4D97-AF65-F5344CB8AC3E}">
        <p14:creationId xmlns:p14="http://schemas.microsoft.com/office/powerpoint/2010/main" val="11358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64750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chemeClr val="bg1"/>
                </a:solidFill>
              </a:rPr>
              <a:t>The health service has a scheme to make sure all children get the immunisations they need to stay healthy. </a:t>
            </a:r>
            <a:r>
              <a:rPr lang="en-US" sz="4400" b="1" dirty="0">
                <a:solidFill>
                  <a:schemeClr val="bg1"/>
                </a:solidFill>
                <a:ea typeface="Calibri"/>
                <a:cs typeface="Calibri"/>
              </a:rPr>
              <a:t> </a:t>
            </a:r>
            <a:endParaRPr lang="en-US" sz="4400" b="1">
              <a:solidFill>
                <a:schemeClr val="bg1"/>
              </a:solidFill>
            </a:endParaRPr>
          </a:p>
        </p:txBody>
      </p:sp>
      <p:sp>
        <p:nvSpPr>
          <p:cNvPr id="8" name="Google Shape;40;p1">
            <a:extLst>
              <a:ext uri="{FF2B5EF4-FFF2-40B4-BE49-F238E27FC236}">
                <a16:creationId xmlns:a16="http://schemas.microsoft.com/office/drawing/2014/main" id="{D75F9D16-3745-487D-A551-87B9B13BF164}"/>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415053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0228"/>
            <a:ext cx="3940504" cy="686732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64750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chemeClr val="bg1"/>
                </a:solidFill>
                <a:latin typeface="Roboto Bold"/>
              </a:rPr>
              <a:t>The health service has a scheme to make sure all children get the immunisations they need to stay healthy. </a:t>
            </a:r>
            <a:r>
              <a:rPr lang="en-US" sz="4400" b="1" dirty="0">
                <a:solidFill>
                  <a:schemeClr val="bg1"/>
                </a:solidFill>
                <a:latin typeface="Roboto Bold"/>
                <a:ea typeface="Calibri"/>
                <a:cs typeface="Calibri"/>
              </a:rPr>
              <a:t> </a:t>
            </a:r>
            <a:endParaRPr lang="en-US" sz="4400" b="1">
              <a:solidFill>
                <a:schemeClr val="bg1"/>
              </a:solidFill>
              <a:latin typeface="Roboto Bold"/>
            </a:endParaRPr>
          </a:p>
        </p:txBody>
      </p:sp>
      <p:sp>
        <p:nvSpPr>
          <p:cNvPr id="4" name="Google Shape;40;p1">
            <a:extLst>
              <a:ext uri="{FF2B5EF4-FFF2-40B4-BE49-F238E27FC236}">
                <a16:creationId xmlns:a16="http://schemas.microsoft.com/office/drawing/2014/main" id="{AF376034-B97F-84A8-7088-5A562E16ABCB}"/>
              </a:ext>
            </a:extLst>
          </p:cNvPr>
          <p:cNvSpPr txBox="1"/>
          <p:nvPr/>
        </p:nvSpPr>
        <p:spPr>
          <a:xfrm>
            <a:off x="1215152" y="256549"/>
            <a:ext cx="3677816" cy="1144929"/>
          </a:xfrm>
          <a:prstGeom prst="rect">
            <a:avLst/>
          </a:prstGeom>
          <a:noFill/>
          <a:ln>
            <a:noFill/>
          </a:ln>
        </p:spPr>
        <p:txBody>
          <a:bodyPr spcFirstLastPara="1" wrap="square" lIns="114300" tIns="114300" rIns="114300" bIns="114300" anchor="t" anchorCtr="0">
            <a:spAutoFit/>
          </a:bodyPr>
          <a:lstStyle/>
          <a:p>
            <a:pPr lvl="1">
              <a:lnSpc>
                <a:spcPct val="90000"/>
              </a:lnSpc>
            </a:pPr>
            <a:r>
              <a:rPr lang="en-GB" sz="6600" dirty="0">
                <a:latin typeface="Arial Black"/>
              </a:rPr>
              <a:t>UP!</a:t>
            </a:r>
            <a:endParaRPr lang="en-US" dirty="0"/>
          </a:p>
        </p:txBody>
      </p:sp>
      <p:sp>
        <p:nvSpPr>
          <p:cNvPr id="5" name="Arrow: Up 4">
            <a:extLst>
              <a:ext uri="{FF2B5EF4-FFF2-40B4-BE49-F238E27FC236}">
                <a16:creationId xmlns:a16="http://schemas.microsoft.com/office/drawing/2014/main" id="{BAFB8BA2-8AB0-8C6F-AA66-1055556EBBDC}"/>
              </a:ext>
            </a:extLst>
          </p:cNvPr>
          <p:cNvSpPr/>
          <p:nvPr/>
        </p:nvSpPr>
        <p:spPr>
          <a:xfrm>
            <a:off x="503791" y="2495349"/>
            <a:ext cx="2936134" cy="4362138"/>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Tree>
    <p:extLst>
      <p:ext uri="{BB962C8B-B14F-4D97-AF65-F5344CB8AC3E}">
        <p14:creationId xmlns:p14="http://schemas.microsoft.com/office/powerpoint/2010/main" val="38390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66896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solidFill>
                  <a:schemeClr val="bg1"/>
                </a:solidFill>
              </a:rPr>
              <a:t>Children in some regions aren't able to go to school.</a:t>
            </a:r>
            <a:endParaRPr lang="en-US" sz="4800" b="1">
              <a:solidFill>
                <a:schemeClr val="bg1"/>
              </a:solidFill>
            </a:endParaRPr>
          </a:p>
        </p:txBody>
      </p:sp>
      <p:sp>
        <p:nvSpPr>
          <p:cNvPr id="4" name="Google Shape;40;p1">
            <a:extLst>
              <a:ext uri="{FF2B5EF4-FFF2-40B4-BE49-F238E27FC236}">
                <a16:creationId xmlns:a16="http://schemas.microsoft.com/office/drawing/2014/main" id="{F9E45DCA-8E55-B55F-13AA-FC2F9A97BB4C}"/>
              </a:ext>
            </a:extLst>
          </p:cNvPr>
          <p:cNvSpPr txBox="1"/>
          <p:nvPr/>
        </p:nvSpPr>
        <p:spPr>
          <a:xfrm>
            <a:off x="262267" y="1716081"/>
            <a:ext cx="3450244" cy="1708160"/>
          </a:xfrm>
          <a:prstGeom prst="rect">
            <a:avLst/>
          </a:prstGeom>
          <a:noFill/>
          <a:ln>
            <a:noFill/>
          </a:ln>
        </p:spPr>
        <p:txBody>
          <a:bodyPr spcFirstLastPara="1" wrap="square" lIns="114300" tIns="114300" rIns="114300" bIns="114300" anchor="t" anchorCtr="0">
            <a:spAutoFit/>
          </a:bodyPr>
          <a:lstStyle/>
          <a:p>
            <a:r>
              <a:rPr lang="en-GB" sz="4800" b="1" dirty="0">
                <a:latin typeface="Arial Black"/>
              </a:rPr>
              <a:t>UP OR</a:t>
            </a:r>
            <a:br>
              <a:rPr lang="en-GB" sz="4800" b="1" dirty="0">
                <a:latin typeface="Arial Black"/>
              </a:rPr>
            </a:br>
            <a:r>
              <a:rPr lang="en-GB" sz="4800" b="1" dirty="0">
                <a:latin typeface="Arial Black"/>
              </a:rPr>
              <a:t>DOWN!</a:t>
            </a:r>
            <a:endParaRPr lang="en-US" sz="4800">
              <a:latin typeface="Arial Black"/>
            </a:endParaRPr>
          </a:p>
        </p:txBody>
      </p:sp>
    </p:spTree>
    <p:extLst>
      <p:ext uri="{BB962C8B-B14F-4D97-AF65-F5344CB8AC3E}">
        <p14:creationId xmlns:p14="http://schemas.microsoft.com/office/powerpoint/2010/main" val="142311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Google Shape;243;g259085a5d11_0_9">
            <a:extLst>
              <a:ext uri="{FF2B5EF4-FFF2-40B4-BE49-F238E27FC236}">
                <a16:creationId xmlns:a16="http://schemas.microsoft.com/office/drawing/2014/main" id="{3FC57F78-3357-8BFA-25DF-3D40C4BE66E6}"/>
              </a:ext>
            </a:extLst>
          </p:cNvPr>
          <p:cNvSpPr/>
          <p:nvPr/>
        </p:nvSpPr>
        <p:spPr>
          <a:xfrm>
            <a:off x="0" y="-13092"/>
            <a:ext cx="3940504" cy="687018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4160EEBA-4FCA-E5DA-7A97-358A068A7A21}"/>
              </a:ext>
            </a:extLst>
          </p:cNvPr>
          <p:cNvSpPr txBox="1"/>
          <p:nvPr/>
        </p:nvSpPr>
        <p:spPr>
          <a:xfrm>
            <a:off x="4939323" y="1866901"/>
            <a:ext cx="66896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solidFill>
                  <a:schemeClr val="bg1"/>
                </a:solidFill>
              </a:rPr>
              <a:t>Children in some regions aren't able to go to school.</a:t>
            </a:r>
            <a:endParaRPr lang="en-US" sz="4800">
              <a:solidFill>
                <a:schemeClr val="bg1"/>
              </a:solidFill>
            </a:endParaRPr>
          </a:p>
        </p:txBody>
      </p:sp>
      <p:sp>
        <p:nvSpPr>
          <p:cNvPr id="4" name="Google Shape;40;p1">
            <a:extLst>
              <a:ext uri="{FF2B5EF4-FFF2-40B4-BE49-F238E27FC236}">
                <a16:creationId xmlns:a16="http://schemas.microsoft.com/office/drawing/2014/main" id="{61805674-933A-4CDA-D1A0-7472F8E92397}"/>
              </a:ext>
            </a:extLst>
          </p:cNvPr>
          <p:cNvSpPr txBox="1"/>
          <p:nvPr/>
        </p:nvSpPr>
        <p:spPr>
          <a:xfrm>
            <a:off x="714734" y="5519806"/>
            <a:ext cx="3677816" cy="1144929"/>
          </a:xfrm>
          <a:prstGeom prst="rect">
            <a:avLst/>
          </a:prstGeom>
          <a:noFill/>
          <a:ln>
            <a:noFill/>
          </a:ln>
        </p:spPr>
        <p:txBody>
          <a:bodyPr spcFirstLastPara="1" wrap="square" lIns="114300" tIns="114300" rIns="114300" bIns="114300" anchor="t" anchorCtr="0">
            <a:spAutoFit/>
          </a:bodyPr>
          <a:lstStyle/>
          <a:p>
            <a:pPr lvl="1">
              <a:lnSpc>
                <a:spcPct val="90000"/>
              </a:lnSpc>
            </a:pPr>
            <a:r>
              <a:rPr lang="en-GB" sz="6600" dirty="0">
                <a:latin typeface="Roboto Black"/>
              </a:rPr>
              <a:t>Down</a:t>
            </a:r>
            <a:endParaRPr lang="en-US" dirty="0"/>
          </a:p>
        </p:txBody>
      </p:sp>
      <p:sp>
        <p:nvSpPr>
          <p:cNvPr id="8" name="Arrow: Up 7">
            <a:extLst>
              <a:ext uri="{FF2B5EF4-FFF2-40B4-BE49-F238E27FC236}">
                <a16:creationId xmlns:a16="http://schemas.microsoft.com/office/drawing/2014/main" id="{7B8659E5-252E-E0E2-DACB-3F9C7A1554E1}"/>
              </a:ext>
            </a:extLst>
          </p:cNvPr>
          <p:cNvSpPr/>
          <p:nvPr/>
        </p:nvSpPr>
        <p:spPr>
          <a:xfrm rot="10800000">
            <a:off x="850671" y="-616"/>
            <a:ext cx="2196880" cy="3873092"/>
          </a:xfrm>
          <a:prstGeom prst="upArrow">
            <a:avLst/>
          </a:prstGeom>
          <a:solidFill>
            <a:srgbClr val="00B0F0"/>
          </a:solidFill>
          <a:ln>
            <a:no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cs typeface="Arial"/>
            </a:endParaRPr>
          </a:p>
        </p:txBody>
      </p:sp>
    </p:spTree>
    <p:extLst>
      <p:ext uri="{BB962C8B-B14F-4D97-AF65-F5344CB8AC3E}">
        <p14:creationId xmlns:p14="http://schemas.microsoft.com/office/powerpoint/2010/main" val="23563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DF3F1"/>
      </a:accent1>
      <a:accent2>
        <a:srgbClr val="FF6937"/>
      </a:accent2>
      <a:accent3>
        <a:srgbClr val="D8D1CA"/>
      </a:accent3>
      <a:accent4>
        <a:srgbClr val="FFFF00"/>
      </a:accent4>
      <a:accent5>
        <a:srgbClr val="003B5E"/>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10642d-184b-478d-9c3b-ee5a49174d96" xsi:nil="true"/>
    <lcf76f155ced4ddcb4097134ff3c332f xmlns="11cb7852-01ff-4783-afb4-6fe1ba5b66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A54FBE395FE4488C775E2AE042F3F5" ma:contentTypeVersion="15" ma:contentTypeDescription="Create a new document." ma:contentTypeScope="" ma:versionID="9c91577662e00b5aa20ce06156d91a8a">
  <xsd:schema xmlns:xsd="http://www.w3.org/2001/XMLSchema" xmlns:xs="http://www.w3.org/2001/XMLSchema" xmlns:p="http://schemas.microsoft.com/office/2006/metadata/properties" xmlns:ns2="11cb7852-01ff-4783-afb4-6fe1ba5b66ed" xmlns:ns3="1010642d-184b-478d-9c3b-ee5a49174d96" targetNamespace="http://schemas.microsoft.com/office/2006/metadata/properties" ma:root="true" ma:fieldsID="b876a59aadc9908eb519575662e2484c" ns2:_="" ns3:_="">
    <xsd:import namespace="11cb7852-01ff-4783-afb4-6fe1ba5b66ed"/>
    <xsd:import namespace="1010642d-184b-478d-9c3b-ee5a49174d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b7852-01ff-4783-afb4-6fe1ba5b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0642d-184b-478d-9c3b-ee5a49174d9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84300a-7a00-49b2-b74a-8fc860d18d42}" ma:internalName="TaxCatchAll" ma:showField="CatchAllData" ma:web="1010642d-184b-478d-9c3b-ee5a49174d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4A3D0-3F17-443A-B1AE-DCCF757D5EA0}">
  <ds:schemaRefs>
    <ds:schemaRef ds:uri="http://schemas.microsoft.com/sharepoint/v3/contenttype/forms"/>
  </ds:schemaRefs>
</ds:datastoreItem>
</file>

<file path=customXml/itemProps2.xml><?xml version="1.0" encoding="utf-8"?>
<ds:datastoreItem xmlns:ds="http://schemas.openxmlformats.org/officeDocument/2006/customXml" ds:itemID="{1DC2389A-5296-469E-BC72-331BA1F2B1D0}">
  <ds:schemaRefs>
    <ds:schemaRef ds:uri="http://schemas.microsoft.com/office/2006/metadata/properties"/>
    <ds:schemaRef ds:uri="http://schemas.microsoft.com/office/infopath/2007/PartnerControls"/>
    <ds:schemaRef ds:uri="1010642d-184b-478d-9c3b-ee5a49174d96"/>
    <ds:schemaRef ds:uri="11cb7852-01ff-4783-afb4-6fe1ba5b66ed"/>
  </ds:schemaRefs>
</ds:datastoreItem>
</file>

<file path=customXml/itemProps3.xml><?xml version="1.0" encoding="utf-8"?>
<ds:datastoreItem xmlns:ds="http://schemas.openxmlformats.org/officeDocument/2006/customXml" ds:itemID="{71BD200C-3449-4881-AF91-DE0010918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b7852-01ff-4783-afb4-6fe1ba5b66ed"/>
    <ds:schemaRef ds:uri="1010642d-184b-478d-9c3b-ee5a49174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34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1554</cp:revision>
  <dcterms:modified xsi:type="dcterms:W3CDTF">2024-08-07T11:38:26Z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0x010100FAA54FBE395FE4488C775E2AE042F3F5</vt:lpwstr>
  </property>
  <property fmtid="{D5CDD505-2E9C-101B-9397-08002B2CF9AE}" pid="3" name="Order">
    <vt:r8>300</vt:r8>
  </property>
  <property fmtid="{D5CDD505-2E9C-101B-9397-08002B2CF9AE}" pid="4" name="MediaServiceImageTags">
    <vt:lpwstr/>
  </property>
</Properties>
</file>