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ink/ink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1"/>
  </p:notesMasterIdLst>
  <p:sldIdLst>
    <p:sldId id="256" r:id="rId5"/>
    <p:sldId id="265" r:id="rId6"/>
    <p:sldId id="298" r:id="rId7"/>
    <p:sldId id="343" r:id="rId8"/>
    <p:sldId id="344" r:id="rId9"/>
    <p:sldId id="345" r:id="rId10"/>
    <p:sldId id="339" r:id="rId11"/>
    <p:sldId id="334" r:id="rId12"/>
    <p:sldId id="347" r:id="rId13"/>
    <p:sldId id="346" r:id="rId14"/>
    <p:sldId id="348" r:id="rId15"/>
    <p:sldId id="349" r:id="rId16"/>
    <p:sldId id="350" r:id="rId17"/>
    <p:sldId id="342" r:id="rId18"/>
    <p:sldId id="352" r:id="rId19"/>
    <p:sldId id="351" r:id="rId20"/>
  </p:sldIdLst>
  <p:sldSz cx="12192000" cy="6858000"/>
  <p:notesSz cx="6858000" cy="9144000"/>
  <p:embeddedFontLst>
    <p:embeddedFont>
      <p:font typeface="Arial Black" panose="020B0A04020102020204" pitchFamily="34" charset="0"/>
      <p:bold r:id="rId22"/>
    </p:embeddedFont>
    <p:embeddedFont>
      <p:font typeface="Roboto" panose="02000000000000000000" pitchFamily="2" charset="0"/>
      <p:regular r:id="rId23"/>
      <p:bold r:id="rId24"/>
      <p:italic r:id="rId25"/>
      <p:boldItalic r:id="rId26"/>
    </p:embeddedFont>
    <p:embeddedFont>
      <p:font typeface="Roboto Medium" panose="02000000000000000000" pitchFamily="2"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NQa92X7bBwATfI9SljTBwguoy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F0B101-3865-D98E-7035-13CE02EBF092}" v="5" dt="2024-07-31T13:05:31.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56" Type="http://schemas.microsoft.com/office/2016/11/relationships/changesInfo" Target="changesInfos/changesInfo1.xml"/><Relationship Id="rId8" Type="http://schemas.openxmlformats.org/officeDocument/2006/relationships/slide" Target="slides/slide4.xml"/><Relationship Id="rId5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dair.m@gmail.com" userId="S::urn:spo:guest#alisdair.m@gmail.com::" providerId="AD" clId="Web-{6E48E1DA-CA04-1520-A288-E566927272FD}"/>
    <pc:docChg chg="modSld">
      <pc:chgData name="alisdair.m@gmail.com" userId="S::urn:spo:guest#alisdair.m@gmail.com::" providerId="AD" clId="Web-{6E48E1DA-CA04-1520-A288-E566927272FD}" dt="2024-07-12T11:05:19.140" v="1"/>
      <pc:docMkLst>
        <pc:docMk/>
      </pc:docMkLst>
      <pc:sldChg chg="addSp delSp">
        <pc:chgData name="alisdair.m@gmail.com" userId="S::urn:spo:guest#alisdair.m@gmail.com::" providerId="AD" clId="Web-{6E48E1DA-CA04-1520-A288-E566927272FD}" dt="2024-07-12T11:05:19.140" v="1"/>
        <pc:sldMkLst>
          <pc:docMk/>
          <pc:sldMk cId="667126800" sldId="334"/>
        </pc:sldMkLst>
        <pc:inkChg chg="add del">
          <ac:chgData name="alisdair.m@gmail.com" userId="S::urn:spo:guest#alisdair.m@gmail.com::" providerId="AD" clId="Web-{6E48E1DA-CA04-1520-A288-E566927272FD}" dt="2024-07-12T11:05:19.140" v="1"/>
          <ac:inkMkLst>
            <pc:docMk/>
            <pc:sldMk cId="667126800" sldId="334"/>
            <ac:inkMk id="2" creationId="{9974A4E0-5EA0-6575-BA8B-741831CE5819}"/>
          </ac:inkMkLst>
        </pc:inkChg>
      </pc:sldChg>
    </pc:docChg>
  </pc:docChgLst>
  <pc:docChgLst>
    <pc:chgData name="Issy Booth" userId="S::isabelleb@unicef.org.uk::95590697-42e6-45d1-b9a0-5c7c6819ef82" providerId="AD" clId="Web-{EDBC5525-50D3-AA0F-D911-2428F311CBFD}"/>
    <pc:docChg chg="modSld">
      <pc:chgData name="Issy Booth" userId="S::isabelleb@unicef.org.uk::95590697-42e6-45d1-b9a0-5c7c6819ef82" providerId="AD" clId="Web-{EDBC5525-50D3-AA0F-D911-2428F311CBFD}" dt="2024-07-16T14:14:46.878" v="1" actId="1076"/>
      <pc:docMkLst>
        <pc:docMk/>
      </pc:docMkLst>
      <pc:sldChg chg="modSp">
        <pc:chgData name="Issy Booth" userId="S::isabelleb@unicef.org.uk::95590697-42e6-45d1-b9a0-5c7c6819ef82" providerId="AD" clId="Web-{EDBC5525-50D3-AA0F-D911-2428F311CBFD}" dt="2024-07-16T14:14:46.878" v="1" actId="1076"/>
        <pc:sldMkLst>
          <pc:docMk/>
          <pc:sldMk cId="1145791676" sldId="352"/>
        </pc:sldMkLst>
        <pc:picChg chg="mod">
          <ac:chgData name="Issy Booth" userId="S::isabelleb@unicef.org.uk::95590697-42e6-45d1-b9a0-5c7c6819ef82" providerId="AD" clId="Web-{EDBC5525-50D3-AA0F-D911-2428F311CBFD}" dt="2024-07-16T14:14:46.878" v="1" actId="1076"/>
          <ac:picMkLst>
            <pc:docMk/>
            <pc:sldMk cId="1145791676" sldId="352"/>
            <ac:picMk id="25" creationId="{F469B905-2E25-B788-32F3-44F466558555}"/>
          </ac:picMkLst>
        </pc:picChg>
      </pc:sldChg>
    </pc:docChg>
  </pc:docChgLst>
  <pc:docChgLst>
    <pc:chgData name="alisdair.m@gmail.com" userId="S::urn:spo:guest#alisdair.m@gmail.com::" providerId="AD" clId="Web-{D5B2B2A5-B12C-4EDA-6A63-143C38B65A64}"/>
    <pc:docChg chg="modSld">
      <pc:chgData name="alisdair.m@gmail.com" userId="S::urn:spo:guest#alisdair.m@gmail.com::" providerId="AD" clId="Web-{D5B2B2A5-B12C-4EDA-6A63-143C38B65A64}" dt="2024-07-18T15:08:08.317" v="268" actId="1076"/>
      <pc:docMkLst>
        <pc:docMk/>
      </pc:docMkLst>
      <pc:sldChg chg="addSp delSp modSp">
        <pc:chgData name="alisdair.m@gmail.com" userId="S::urn:spo:guest#alisdair.m@gmail.com::" providerId="AD" clId="Web-{D5B2B2A5-B12C-4EDA-6A63-143C38B65A64}" dt="2024-07-18T14:49:47.158" v="16"/>
        <pc:sldMkLst>
          <pc:docMk/>
          <pc:sldMk cId="0" sldId="256"/>
        </pc:sldMkLst>
        <pc:spChg chg="add">
          <ac:chgData name="alisdair.m@gmail.com" userId="S::urn:spo:guest#alisdair.m@gmail.com::" providerId="AD" clId="Web-{D5B2B2A5-B12C-4EDA-6A63-143C38B65A64}" dt="2024-07-18T14:49:06.327" v="1"/>
          <ac:spMkLst>
            <pc:docMk/>
            <pc:sldMk cId="0" sldId="256"/>
            <ac:spMk id="3" creationId="{07F2C44D-1BB5-F170-E880-B82DD30B3C95}"/>
          </ac:spMkLst>
        </pc:spChg>
        <pc:spChg chg="add mod">
          <ac:chgData name="alisdair.m@gmail.com" userId="S::urn:spo:guest#alisdair.m@gmail.com::" providerId="AD" clId="Web-{D5B2B2A5-B12C-4EDA-6A63-143C38B65A64}" dt="2024-07-18T14:49:43.345" v="15" actId="20577"/>
          <ac:spMkLst>
            <pc:docMk/>
            <pc:sldMk cId="0" sldId="256"/>
            <ac:spMk id="5" creationId="{CF4D9223-98CC-C9BA-E6A0-E3C8FAA60AEF}"/>
          </ac:spMkLst>
        </pc:spChg>
        <pc:spChg chg="del mod">
          <ac:chgData name="alisdair.m@gmail.com" userId="S::urn:spo:guest#alisdair.m@gmail.com::" providerId="AD" clId="Web-{D5B2B2A5-B12C-4EDA-6A63-143C38B65A64}" dt="2024-07-18T14:49:47.158" v="16"/>
          <ac:spMkLst>
            <pc:docMk/>
            <pc:sldMk cId="0" sldId="256"/>
            <ac:spMk id="40" creationId="{00000000-0000-0000-0000-000000000000}"/>
          </ac:spMkLst>
        </pc:spChg>
      </pc:sldChg>
      <pc:sldChg chg="addSp delSp modSp">
        <pc:chgData name="alisdair.m@gmail.com" userId="S::urn:spo:guest#alisdair.m@gmail.com::" providerId="AD" clId="Web-{D5B2B2A5-B12C-4EDA-6A63-143C38B65A64}" dt="2024-07-18T14:54:01.567" v="43"/>
        <pc:sldMkLst>
          <pc:docMk/>
          <pc:sldMk cId="0" sldId="265"/>
        </pc:sldMkLst>
        <pc:spChg chg="add del mod">
          <ac:chgData name="alisdair.m@gmail.com" userId="S::urn:spo:guest#alisdair.m@gmail.com::" providerId="AD" clId="Web-{D5B2B2A5-B12C-4EDA-6A63-143C38B65A64}" dt="2024-07-18T14:54:01.567" v="43"/>
          <ac:spMkLst>
            <pc:docMk/>
            <pc:sldMk cId="0" sldId="265"/>
            <ac:spMk id="3" creationId="{6358F184-A155-C61F-4AA9-3B696B23BCCD}"/>
          </ac:spMkLst>
        </pc:spChg>
        <pc:spChg chg="add del mod">
          <ac:chgData name="alisdair.m@gmail.com" userId="S::urn:spo:guest#alisdair.m@gmail.com::" providerId="AD" clId="Web-{D5B2B2A5-B12C-4EDA-6A63-143C38B65A64}" dt="2024-07-18T14:54:01.567" v="42"/>
          <ac:spMkLst>
            <pc:docMk/>
            <pc:sldMk cId="0" sldId="265"/>
            <ac:spMk id="4" creationId="{3923A0E6-560F-966C-B732-C6DE7E5B25DD}"/>
          </ac:spMkLst>
        </pc:spChg>
        <pc:spChg chg="add del mod">
          <ac:chgData name="alisdair.m@gmail.com" userId="S::urn:spo:guest#alisdair.m@gmail.com::" providerId="AD" clId="Web-{D5B2B2A5-B12C-4EDA-6A63-143C38B65A64}" dt="2024-07-18T14:54:01.567" v="41"/>
          <ac:spMkLst>
            <pc:docMk/>
            <pc:sldMk cId="0" sldId="265"/>
            <ac:spMk id="5" creationId="{545C06F1-4965-C87B-30D8-F81942FA197C}"/>
          </ac:spMkLst>
        </pc:spChg>
        <pc:spChg chg="add">
          <ac:chgData name="alisdair.m@gmail.com" userId="S::urn:spo:guest#alisdair.m@gmail.com::" providerId="AD" clId="Web-{D5B2B2A5-B12C-4EDA-6A63-143C38B65A64}" dt="2024-07-18T14:50:05.268" v="23"/>
          <ac:spMkLst>
            <pc:docMk/>
            <pc:sldMk cId="0" sldId="265"/>
            <ac:spMk id="6" creationId="{6358F184-A155-C61F-4AA9-3B696B23BCCD}"/>
          </ac:spMkLst>
        </pc:spChg>
        <pc:spChg chg="add">
          <ac:chgData name="alisdair.m@gmail.com" userId="S::urn:spo:guest#alisdair.m@gmail.com::" providerId="AD" clId="Web-{D5B2B2A5-B12C-4EDA-6A63-143C38B65A64}" dt="2024-07-18T14:50:05.268" v="23"/>
          <ac:spMkLst>
            <pc:docMk/>
            <pc:sldMk cId="0" sldId="265"/>
            <ac:spMk id="8" creationId="{B9B8C321-ABC1-8E67-8CAA-8FD19868B140}"/>
          </ac:spMkLst>
        </pc:spChg>
        <pc:spChg chg="add del mod">
          <ac:chgData name="alisdair.m@gmail.com" userId="S::urn:spo:guest#alisdair.m@gmail.com::" providerId="AD" clId="Web-{D5B2B2A5-B12C-4EDA-6A63-143C38B65A64}" dt="2024-07-18T14:54:01.567" v="40"/>
          <ac:spMkLst>
            <pc:docMk/>
            <pc:sldMk cId="0" sldId="265"/>
            <ac:spMk id="9" creationId="{020289E3-8861-F0A1-D2BA-9ADC5A374BD4}"/>
          </ac:spMkLst>
        </pc:spChg>
        <pc:spChg chg="add del mod">
          <ac:chgData name="alisdair.m@gmail.com" userId="S::urn:spo:guest#alisdair.m@gmail.com::" providerId="AD" clId="Web-{D5B2B2A5-B12C-4EDA-6A63-143C38B65A64}" dt="2024-07-18T14:54:01.567" v="39"/>
          <ac:spMkLst>
            <pc:docMk/>
            <pc:sldMk cId="0" sldId="265"/>
            <ac:spMk id="10" creationId="{B9B8C321-ABC1-8E67-8CAA-8FD19868B140}"/>
          </ac:spMkLst>
        </pc:spChg>
        <pc:spChg chg="add">
          <ac:chgData name="alisdair.m@gmail.com" userId="S::urn:spo:guest#alisdair.m@gmail.com::" providerId="AD" clId="Web-{D5B2B2A5-B12C-4EDA-6A63-143C38B65A64}" dt="2024-07-18T14:50:05.268" v="23"/>
          <ac:spMkLst>
            <pc:docMk/>
            <pc:sldMk cId="0" sldId="265"/>
            <ac:spMk id="11" creationId="{8AD7EDE8-AB11-6C1F-75DD-35A7BB1C90C8}"/>
          </ac:spMkLst>
        </pc:spChg>
        <pc:spChg chg="add">
          <ac:chgData name="alisdair.m@gmail.com" userId="S::urn:spo:guest#alisdair.m@gmail.com::" providerId="AD" clId="Web-{D5B2B2A5-B12C-4EDA-6A63-143C38B65A64}" dt="2024-07-18T14:50:05.268" v="23"/>
          <ac:spMkLst>
            <pc:docMk/>
            <pc:sldMk cId="0" sldId="265"/>
            <ac:spMk id="12" creationId="{3477452C-6D6E-35A9-F668-CC2D86751480}"/>
          </ac:spMkLst>
        </pc:spChg>
        <pc:spChg chg="add del mod">
          <ac:chgData name="alisdair.m@gmail.com" userId="S::urn:spo:guest#alisdair.m@gmail.com::" providerId="AD" clId="Web-{D5B2B2A5-B12C-4EDA-6A63-143C38B65A64}" dt="2024-07-18T14:54:01.567" v="38"/>
          <ac:spMkLst>
            <pc:docMk/>
            <pc:sldMk cId="0" sldId="265"/>
            <ac:spMk id="13" creationId="{8AD7EDE8-AB11-6C1F-75DD-35A7BB1C90C8}"/>
          </ac:spMkLst>
        </pc:spChg>
        <pc:spChg chg="add">
          <ac:chgData name="alisdair.m@gmail.com" userId="S::urn:spo:guest#alisdair.m@gmail.com::" providerId="AD" clId="Web-{D5B2B2A5-B12C-4EDA-6A63-143C38B65A64}" dt="2024-07-18T14:50:05.268" v="23"/>
          <ac:spMkLst>
            <pc:docMk/>
            <pc:sldMk cId="0" sldId="265"/>
            <ac:spMk id="14" creationId="{C1750223-16DD-0032-9ED3-F4F8E59D1F28}"/>
          </ac:spMkLst>
        </pc:spChg>
        <pc:spChg chg="add">
          <ac:chgData name="alisdair.m@gmail.com" userId="S::urn:spo:guest#alisdair.m@gmail.com::" providerId="AD" clId="Web-{D5B2B2A5-B12C-4EDA-6A63-143C38B65A64}" dt="2024-07-18T14:50:05.268" v="23"/>
          <ac:spMkLst>
            <pc:docMk/>
            <pc:sldMk cId="0" sldId="265"/>
            <ac:spMk id="15" creationId="{CBB9D317-1CBC-89C0-799E-9771418A208E}"/>
          </ac:spMkLst>
        </pc:spChg>
        <pc:spChg chg="add">
          <ac:chgData name="alisdair.m@gmail.com" userId="S::urn:spo:guest#alisdair.m@gmail.com::" providerId="AD" clId="Web-{D5B2B2A5-B12C-4EDA-6A63-143C38B65A64}" dt="2024-07-18T14:50:05.268" v="23"/>
          <ac:spMkLst>
            <pc:docMk/>
            <pc:sldMk cId="0" sldId="265"/>
            <ac:spMk id="16" creationId="{020289E3-8861-F0A1-D2BA-9ADC5A374BD4}"/>
          </ac:spMkLst>
        </pc:spChg>
        <pc:picChg chg="add del">
          <ac:chgData name="alisdair.m@gmail.com" userId="S::urn:spo:guest#alisdair.m@gmail.com::" providerId="AD" clId="Web-{D5B2B2A5-B12C-4EDA-6A63-143C38B65A64}" dt="2024-07-18T14:53:58.254" v="31"/>
          <ac:picMkLst>
            <pc:docMk/>
            <pc:sldMk cId="0" sldId="265"/>
            <ac:picMk id="239" creationId="{00000000-0000-0000-0000-000000000000}"/>
          </ac:picMkLst>
        </pc:picChg>
      </pc:sldChg>
      <pc:sldChg chg="addSp delSp">
        <pc:chgData name="alisdair.m@gmail.com" userId="S::urn:spo:guest#alisdair.m@gmail.com::" providerId="AD" clId="Web-{D5B2B2A5-B12C-4EDA-6A63-143C38B65A64}" dt="2024-07-18T14:54:19.022" v="49"/>
        <pc:sldMkLst>
          <pc:docMk/>
          <pc:sldMk cId="3706343159" sldId="298"/>
        </pc:sldMkLst>
        <pc:spChg chg="add">
          <ac:chgData name="alisdair.m@gmail.com" userId="S::urn:spo:guest#alisdair.m@gmail.com::" providerId="AD" clId="Web-{D5B2B2A5-B12C-4EDA-6A63-143C38B65A64}" dt="2024-07-18T14:54:19.022" v="49"/>
          <ac:spMkLst>
            <pc:docMk/>
            <pc:sldMk cId="3706343159" sldId="298"/>
            <ac:spMk id="2" creationId="{1F3E8107-D279-824E-02FD-2E9939E40AB7}"/>
          </ac:spMkLst>
        </pc:spChg>
        <pc:spChg chg="del">
          <ac:chgData name="alisdair.m@gmail.com" userId="S::urn:spo:guest#alisdair.m@gmail.com::" providerId="AD" clId="Web-{D5B2B2A5-B12C-4EDA-6A63-143C38B65A64}" dt="2024-07-18T14:54:18.662" v="45"/>
          <ac:spMkLst>
            <pc:docMk/>
            <pc:sldMk cId="3706343159" sldId="298"/>
            <ac:spMk id="3" creationId="{7C37EB93-9800-D994-0836-2376368D5A48}"/>
          </ac:spMkLst>
        </pc:spChg>
        <pc:spChg chg="add">
          <ac:chgData name="alisdair.m@gmail.com" userId="S::urn:spo:guest#alisdair.m@gmail.com::" providerId="AD" clId="Web-{D5B2B2A5-B12C-4EDA-6A63-143C38B65A64}" dt="2024-07-18T14:54:19.022" v="49"/>
          <ac:spMkLst>
            <pc:docMk/>
            <pc:sldMk cId="3706343159" sldId="298"/>
            <ac:spMk id="4" creationId="{318AE060-7967-BF5E-AA94-405A77C2A5D2}"/>
          </ac:spMkLst>
        </pc:spChg>
        <pc:spChg chg="del">
          <ac:chgData name="alisdair.m@gmail.com" userId="S::urn:spo:guest#alisdair.m@gmail.com::" providerId="AD" clId="Web-{D5B2B2A5-B12C-4EDA-6A63-143C38B65A64}" dt="2024-07-18T14:54:18.662" v="44"/>
          <ac:spMkLst>
            <pc:docMk/>
            <pc:sldMk cId="3706343159" sldId="298"/>
            <ac:spMk id="5" creationId="{A27A74DD-92EA-4F55-1639-1691F764B14A}"/>
          </ac:spMkLst>
        </pc:spChg>
        <pc:spChg chg="del">
          <ac:chgData name="alisdair.m@gmail.com" userId="S::urn:spo:guest#alisdair.m@gmail.com::" providerId="AD" clId="Web-{D5B2B2A5-B12C-4EDA-6A63-143C38B65A64}" dt="2024-07-18T14:54:18.662" v="48"/>
          <ac:spMkLst>
            <pc:docMk/>
            <pc:sldMk cId="3706343159" sldId="298"/>
            <ac:spMk id="6" creationId="{1F3E8107-D279-824E-02FD-2E9939E40AB7}"/>
          </ac:spMkLst>
        </pc:spChg>
        <pc:spChg chg="del">
          <ac:chgData name="alisdair.m@gmail.com" userId="S::urn:spo:guest#alisdair.m@gmail.com::" providerId="AD" clId="Web-{D5B2B2A5-B12C-4EDA-6A63-143C38B65A64}" dt="2024-07-18T14:54:18.662" v="47"/>
          <ac:spMkLst>
            <pc:docMk/>
            <pc:sldMk cId="3706343159" sldId="298"/>
            <ac:spMk id="7" creationId="{318AE060-7967-BF5E-AA94-405A77C2A5D2}"/>
          </ac:spMkLst>
        </pc:spChg>
        <pc:spChg chg="add">
          <ac:chgData name="alisdair.m@gmail.com" userId="S::urn:spo:guest#alisdair.m@gmail.com::" providerId="AD" clId="Web-{D5B2B2A5-B12C-4EDA-6A63-143C38B65A64}" dt="2024-07-18T14:54:19.022" v="49"/>
          <ac:spMkLst>
            <pc:docMk/>
            <pc:sldMk cId="3706343159" sldId="298"/>
            <ac:spMk id="10" creationId="{B9B8C321-ABC1-8E67-8CAA-8FD19868B140}"/>
          </ac:spMkLst>
        </pc:spChg>
        <pc:spChg chg="add">
          <ac:chgData name="alisdair.m@gmail.com" userId="S::urn:spo:guest#alisdair.m@gmail.com::" providerId="AD" clId="Web-{D5B2B2A5-B12C-4EDA-6A63-143C38B65A64}" dt="2024-07-18T14:54:19.022" v="49"/>
          <ac:spMkLst>
            <pc:docMk/>
            <pc:sldMk cId="3706343159" sldId="298"/>
            <ac:spMk id="11" creationId="{44D56375-52E0-0DEA-7FAA-06E41FB669B0}"/>
          </ac:spMkLst>
        </pc:spChg>
        <pc:picChg chg="del">
          <ac:chgData name="alisdair.m@gmail.com" userId="S::urn:spo:guest#alisdair.m@gmail.com::" providerId="AD" clId="Web-{D5B2B2A5-B12C-4EDA-6A63-143C38B65A64}" dt="2024-07-18T14:54:18.662" v="46"/>
          <ac:picMkLst>
            <pc:docMk/>
            <pc:sldMk cId="3706343159" sldId="298"/>
            <ac:picMk id="8" creationId="{3C6AA8AE-C175-DC38-8805-620994E0DEF9}"/>
          </ac:picMkLst>
        </pc:picChg>
        <pc:picChg chg="add">
          <ac:chgData name="alisdair.m@gmail.com" userId="S::urn:spo:guest#alisdair.m@gmail.com::" providerId="AD" clId="Web-{D5B2B2A5-B12C-4EDA-6A63-143C38B65A64}" dt="2024-07-18T14:54:19.022" v="49"/>
          <ac:picMkLst>
            <pc:docMk/>
            <pc:sldMk cId="3706343159" sldId="298"/>
            <ac:picMk id="9" creationId="{3C6AA8AE-C175-DC38-8805-620994E0DEF9}"/>
          </ac:picMkLst>
        </pc:picChg>
      </pc:sldChg>
      <pc:sldChg chg="modSp">
        <pc:chgData name="alisdair.m@gmail.com" userId="S::urn:spo:guest#alisdair.m@gmail.com::" providerId="AD" clId="Web-{D5B2B2A5-B12C-4EDA-6A63-143C38B65A64}" dt="2024-07-18T15:02:42.152" v="159" actId="1076"/>
        <pc:sldMkLst>
          <pc:docMk/>
          <pc:sldMk cId="667126800" sldId="334"/>
        </pc:sldMkLst>
        <pc:spChg chg="mod">
          <ac:chgData name="alisdair.m@gmail.com" userId="S::urn:spo:guest#alisdair.m@gmail.com::" providerId="AD" clId="Web-{D5B2B2A5-B12C-4EDA-6A63-143C38B65A64}" dt="2024-07-18T15:02:42.152" v="159" actId="1076"/>
          <ac:spMkLst>
            <pc:docMk/>
            <pc:sldMk cId="667126800" sldId="334"/>
            <ac:spMk id="3" creationId="{6358F184-A155-C61F-4AA9-3B696B23BCCD}"/>
          </ac:spMkLst>
        </pc:spChg>
        <pc:spChg chg="mod">
          <ac:chgData name="alisdair.m@gmail.com" userId="S::urn:spo:guest#alisdair.m@gmail.com::" providerId="AD" clId="Web-{D5B2B2A5-B12C-4EDA-6A63-143C38B65A64}" dt="2024-07-18T14:56:27.547" v="108" actId="20577"/>
          <ac:spMkLst>
            <pc:docMk/>
            <pc:sldMk cId="667126800" sldId="334"/>
            <ac:spMk id="8" creationId="{B94FAB5E-34C6-C535-2DE9-79F02B913DD1}"/>
          </ac:spMkLst>
        </pc:spChg>
        <pc:spChg chg="mod">
          <ac:chgData name="alisdair.m@gmail.com" userId="S::urn:spo:guest#alisdair.m@gmail.com::" providerId="AD" clId="Web-{D5B2B2A5-B12C-4EDA-6A63-143C38B65A64}" dt="2024-07-18T15:02:32.996" v="158" actId="14100"/>
          <ac:spMkLst>
            <pc:docMk/>
            <pc:sldMk cId="667126800" sldId="334"/>
            <ac:spMk id="9" creationId="{020289E3-8861-F0A1-D2BA-9ADC5A374BD4}"/>
          </ac:spMkLst>
        </pc:spChg>
      </pc:sldChg>
      <pc:sldChg chg="addSp delSp modSp">
        <pc:chgData name="alisdair.m@gmail.com" userId="S::urn:spo:guest#alisdair.m@gmail.com::" providerId="AD" clId="Web-{D5B2B2A5-B12C-4EDA-6A63-143C38B65A64}" dt="2024-07-18T14:56:12.139" v="105" actId="14100"/>
        <pc:sldMkLst>
          <pc:docMk/>
          <pc:sldMk cId="2516170097" sldId="339"/>
        </pc:sldMkLst>
        <pc:spChg chg="del mod">
          <ac:chgData name="alisdair.m@gmail.com" userId="S::urn:spo:guest#alisdair.m@gmail.com::" providerId="AD" clId="Web-{D5B2B2A5-B12C-4EDA-6A63-143C38B65A64}" dt="2024-07-18T14:55:52.075" v="102"/>
          <ac:spMkLst>
            <pc:docMk/>
            <pc:sldMk cId="2516170097" sldId="339"/>
            <ac:spMk id="3" creationId="{6358F184-A155-C61F-4AA9-3B696B23BCCD}"/>
          </ac:spMkLst>
        </pc:spChg>
        <pc:spChg chg="del mod">
          <ac:chgData name="alisdair.m@gmail.com" userId="S::urn:spo:guest#alisdair.m@gmail.com::" providerId="AD" clId="Web-{D5B2B2A5-B12C-4EDA-6A63-143C38B65A64}" dt="2024-07-18T14:55:52.075" v="101"/>
          <ac:spMkLst>
            <pc:docMk/>
            <pc:sldMk cId="2516170097" sldId="339"/>
            <ac:spMk id="4" creationId="{3923A0E6-560F-966C-B732-C6DE7E5B25DD}"/>
          </ac:spMkLst>
        </pc:spChg>
        <pc:spChg chg="del mod">
          <ac:chgData name="alisdair.m@gmail.com" userId="S::urn:spo:guest#alisdair.m@gmail.com::" providerId="AD" clId="Web-{D5B2B2A5-B12C-4EDA-6A63-143C38B65A64}" dt="2024-07-18T14:55:52.075" v="100"/>
          <ac:spMkLst>
            <pc:docMk/>
            <pc:sldMk cId="2516170097" sldId="339"/>
            <ac:spMk id="5" creationId="{545C06F1-4965-C87B-30D8-F81942FA197C}"/>
          </ac:spMkLst>
        </pc:spChg>
        <pc:spChg chg="add mod">
          <ac:chgData name="alisdair.m@gmail.com" userId="S::urn:spo:guest#alisdair.m@gmail.com::" providerId="AD" clId="Web-{D5B2B2A5-B12C-4EDA-6A63-143C38B65A64}" dt="2024-07-18T14:56:00.748" v="103" actId="14100"/>
          <ac:spMkLst>
            <pc:docMk/>
            <pc:sldMk cId="2516170097" sldId="339"/>
            <ac:spMk id="8" creationId="{5DD5D216-3D7D-E82C-5CFC-28884BBEF3E5}"/>
          </ac:spMkLst>
        </pc:spChg>
        <pc:spChg chg="del mod">
          <ac:chgData name="alisdair.m@gmail.com" userId="S::urn:spo:guest#alisdair.m@gmail.com::" providerId="AD" clId="Web-{D5B2B2A5-B12C-4EDA-6A63-143C38B65A64}" dt="2024-07-18T14:55:52.075" v="97"/>
          <ac:spMkLst>
            <pc:docMk/>
            <pc:sldMk cId="2516170097" sldId="339"/>
            <ac:spMk id="9" creationId="{020289E3-8861-F0A1-D2BA-9ADC5A374BD4}"/>
          </ac:spMkLst>
        </pc:spChg>
        <pc:spChg chg="del mod">
          <ac:chgData name="alisdair.m@gmail.com" userId="S::urn:spo:guest#alisdair.m@gmail.com::" providerId="AD" clId="Web-{D5B2B2A5-B12C-4EDA-6A63-143C38B65A64}" dt="2024-07-18T14:55:52.075" v="99"/>
          <ac:spMkLst>
            <pc:docMk/>
            <pc:sldMk cId="2516170097" sldId="339"/>
            <ac:spMk id="10" creationId="{B9B8C321-ABC1-8E67-8CAA-8FD19868B140}"/>
          </ac:spMkLst>
        </pc:spChg>
        <pc:spChg chg="add">
          <ac:chgData name="alisdair.m@gmail.com" userId="S::urn:spo:guest#alisdair.m@gmail.com::" providerId="AD" clId="Web-{D5B2B2A5-B12C-4EDA-6A63-143C38B65A64}" dt="2024-07-18T14:55:34.558" v="76"/>
          <ac:spMkLst>
            <pc:docMk/>
            <pc:sldMk cId="2516170097" sldId="339"/>
            <ac:spMk id="12" creationId="{F8687C6D-AECA-C5EE-5985-93D136A4C039}"/>
          </ac:spMkLst>
        </pc:spChg>
        <pc:spChg chg="del mod">
          <ac:chgData name="alisdair.m@gmail.com" userId="S::urn:spo:guest#alisdair.m@gmail.com::" providerId="AD" clId="Web-{D5B2B2A5-B12C-4EDA-6A63-143C38B65A64}" dt="2024-07-18T14:55:52.075" v="98"/>
          <ac:spMkLst>
            <pc:docMk/>
            <pc:sldMk cId="2516170097" sldId="339"/>
            <ac:spMk id="13" creationId="{8AD7EDE8-AB11-6C1F-75DD-35A7BB1C90C8}"/>
          </ac:spMkLst>
        </pc:spChg>
        <pc:spChg chg="add mod">
          <ac:chgData name="alisdair.m@gmail.com" userId="S::urn:spo:guest#alisdair.m@gmail.com::" providerId="AD" clId="Web-{D5B2B2A5-B12C-4EDA-6A63-143C38B65A64}" dt="2024-07-18T14:55:38.012" v="81" actId="20577"/>
          <ac:spMkLst>
            <pc:docMk/>
            <pc:sldMk cId="2516170097" sldId="339"/>
            <ac:spMk id="15" creationId="{9A3A67FE-DF60-D716-8185-6AA63F815464}"/>
          </ac:spMkLst>
        </pc:spChg>
        <pc:spChg chg="add mod">
          <ac:chgData name="alisdair.m@gmail.com" userId="S::urn:spo:guest#alisdair.m@gmail.com::" providerId="AD" clId="Web-{D5B2B2A5-B12C-4EDA-6A63-143C38B65A64}" dt="2024-07-18T14:56:04.232" v="104" actId="14100"/>
          <ac:spMkLst>
            <pc:docMk/>
            <pc:sldMk cId="2516170097" sldId="339"/>
            <ac:spMk id="17" creationId="{9FFD4AAB-802B-0C08-1CC5-FD5CC0D45116}"/>
          </ac:spMkLst>
        </pc:spChg>
        <pc:spChg chg="add mod">
          <ac:chgData name="alisdair.m@gmail.com" userId="S::urn:spo:guest#alisdair.m@gmail.com::" providerId="AD" clId="Web-{D5B2B2A5-B12C-4EDA-6A63-143C38B65A64}" dt="2024-07-18T14:56:12.139" v="105" actId="14100"/>
          <ac:spMkLst>
            <pc:docMk/>
            <pc:sldMk cId="2516170097" sldId="339"/>
            <ac:spMk id="19" creationId="{81B6A5DB-97A1-98F6-8760-F21068211337}"/>
          </ac:spMkLst>
        </pc:spChg>
        <pc:spChg chg="add mod">
          <ac:chgData name="alisdair.m@gmail.com" userId="S::urn:spo:guest#alisdair.m@gmail.com::" providerId="AD" clId="Web-{D5B2B2A5-B12C-4EDA-6A63-143C38B65A64}" dt="2024-07-18T14:55:49.950" v="96" actId="20577"/>
          <ac:spMkLst>
            <pc:docMk/>
            <pc:sldMk cId="2516170097" sldId="339"/>
            <ac:spMk id="21" creationId="{4B0268AB-76EA-2738-E4D1-5821644AE95D}"/>
          </ac:spMkLst>
        </pc:spChg>
      </pc:sldChg>
      <pc:sldChg chg="addSp delSp modSp">
        <pc:chgData name="alisdair.m@gmail.com" userId="S::urn:spo:guest#alisdair.m@gmail.com::" providerId="AD" clId="Web-{D5B2B2A5-B12C-4EDA-6A63-143C38B65A64}" dt="2024-07-18T15:03:34.719" v="186" actId="14100"/>
        <pc:sldMkLst>
          <pc:docMk/>
          <pc:sldMk cId="3731241976" sldId="342"/>
        </pc:sldMkLst>
        <pc:spChg chg="del mod">
          <ac:chgData name="alisdair.m@gmail.com" userId="S::urn:spo:guest#alisdair.m@gmail.com::" providerId="AD" clId="Web-{D5B2B2A5-B12C-4EDA-6A63-143C38B65A64}" dt="2024-07-18T15:03:22.155" v="183"/>
          <ac:spMkLst>
            <pc:docMk/>
            <pc:sldMk cId="3731241976" sldId="342"/>
            <ac:spMk id="3" creationId="{6358F184-A155-C61F-4AA9-3B696B23BCCD}"/>
          </ac:spMkLst>
        </pc:spChg>
        <pc:spChg chg="del mod">
          <ac:chgData name="alisdair.m@gmail.com" userId="S::urn:spo:guest#alisdair.m@gmail.com::" providerId="AD" clId="Web-{D5B2B2A5-B12C-4EDA-6A63-143C38B65A64}" dt="2024-07-18T15:03:22.155" v="182"/>
          <ac:spMkLst>
            <pc:docMk/>
            <pc:sldMk cId="3731241976" sldId="342"/>
            <ac:spMk id="4" creationId="{3923A0E6-560F-966C-B732-C6DE7E5B25DD}"/>
          </ac:spMkLst>
        </pc:spChg>
        <pc:spChg chg="add mod">
          <ac:chgData name="alisdair.m@gmail.com" userId="S::urn:spo:guest#alisdair.m@gmail.com::" providerId="AD" clId="Web-{D5B2B2A5-B12C-4EDA-6A63-143C38B65A64}" dt="2024-07-18T15:03:34.719" v="186" actId="14100"/>
          <ac:spMkLst>
            <pc:docMk/>
            <pc:sldMk cId="3731241976" sldId="342"/>
            <ac:spMk id="5" creationId="{87591689-CF08-CF95-C893-B21A45FA397E}"/>
          </ac:spMkLst>
        </pc:spChg>
        <pc:spChg chg="del mod">
          <ac:chgData name="alisdair.m@gmail.com" userId="S::urn:spo:guest#alisdair.m@gmail.com::" providerId="AD" clId="Web-{D5B2B2A5-B12C-4EDA-6A63-143C38B65A64}" dt="2024-07-18T15:03:22.155" v="181"/>
          <ac:spMkLst>
            <pc:docMk/>
            <pc:sldMk cId="3731241976" sldId="342"/>
            <ac:spMk id="9" creationId="{020289E3-8861-F0A1-D2BA-9ADC5A374BD4}"/>
          </ac:spMkLst>
        </pc:spChg>
        <pc:spChg chg="del mod">
          <ac:chgData name="alisdair.m@gmail.com" userId="S::urn:spo:guest#alisdair.m@gmail.com::" providerId="AD" clId="Web-{D5B2B2A5-B12C-4EDA-6A63-143C38B65A64}" dt="2024-07-18T15:03:22.155" v="180"/>
          <ac:spMkLst>
            <pc:docMk/>
            <pc:sldMk cId="3731241976" sldId="342"/>
            <ac:spMk id="10" creationId="{B9B8C321-ABC1-8E67-8CAA-8FD19868B140}"/>
          </ac:spMkLst>
        </pc:spChg>
        <pc:spChg chg="add">
          <ac:chgData name="alisdair.m@gmail.com" userId="S::urn:spo:guest#alisdair.m@gmail.com::" providerId="AD" clId="Web-{D5B2B2A5-B12C-4EDA-6A63-143C38B65A64}" dt="2024-07-18T15:03:08.951" v="166"/>
          <ac:spMkLst>
            <pc:docMk/>
            <pc:sldMk cId="3731241976" sldId="342"/>
            <ac:spMk id="11" creationId="{17D9B3F3-D385-73D4-3EA0-0E34B8FC0E29}"/>
          </ac:spMkLst>
        </pc:spChg>
        <pc:spChg chg="del mod">
          <ac:chgData name="alisdair.m@gmail.com" userId="S::urn:spo:guest#alisdair.m@gmail.com::" providerId="AD" clId="Web-{D5B2B2A5-B12C-4EDA-6A63-143C38B65A64}" dt="2024-07-18T15:03:22.155" v="179"/>
          <ac:spMkLst>
            <pc:docMk/>
            <pc:sldMk cId="3731241976" sldId="342"/>
            <ac:spMk id="13" creationId="{8AD7EDE8-AB11-6C1F-75DD-35A7BB1C90C8}"/>
          </ac:spMkLst>
        </pc:spChg>
        <pc:spChg chg="add mod">
          <ac:chgData name="alisdair.m@gmail.com" userId="S::urn:spo:guest#alisdair.m@gmail.com::" providerId="AD" clId="Web-{D5B2B2A5-B12C-4EDA-6A63-143C38B65A64}" dt="2024-07-18T15:03:11.420" v="171" actId="20577"/>
          <ac:spMkLst>
            <pc:docMk/>
            <pc:sldMk cId="3731241976" sldId="342"/>
            <ac:spMk id="14" creationId="{D83975A8-EF07-57C4-328F-D895B41A6309}"/>
          </ac:spMkLst>
        </pc:spChg>
        <pc:spChg chg="add mod">
          <ac:chgData name="alisdair.m@gmail.com" userId="S::urn:spo:guest#alisdair.m@gmail.com::" providerId="AD" clId="Web-{D5B2B2A5-B12C-4EDA-6A63-143C38B65A64}" dt="2024-07-18T15:03:28.922" v="185" actId="14100"/>
          <ac:spMkLst>
            <pc:docMk/>
            <pc:sldMk cId="3731241976" sldId="342"/>
            <ac:spMk id="17" creationId="{44AE52B1-6E98-B2E6-7792-70E31F9A6F26}"/>
          </ac:spMkLst>
        </pc:spChg>
        <pc:spChg chg="add del">
          <ac:chgData name="alisdair.m@gmail.com" userId="S::urn:spo:guest#alisdair.m@gmail.com::" providerId="AD" clId="Web-{D5B2B2A5-B12C-4EDA-6A63-143C38B65A64}" dt="2024-07-18T15:03:22.155" v="178"/>
          <ac:spMkLst>
            <pc:docMk/>
            <pc:sldMk cId="3731241976" sldId="342"/>
            <ac:spMk id="21" creationId="{2CFC4143-0D50-6044-7F17-D639386F16CD}"/>
          </ac:spMkLst>
        </pc:spChg>
        <pc:spChg chg="add mod">
          <ac:chgData name="alisdair.m@gmail.com" userId="S::urn:spo:guest#alisdair.m@gmail.com::" providerId="AD" clId="Web-{D5B2B2A5-B12C-4EDA-6A63-143C38B65A64}" dt="2024-07-18T15:03:17.936" v="177" actId="14100"/>
          <ac:spMkLst>
            <pc:docMk/>
            <pc:sldMk cId="3731241976" sldId="342"/>
            <ac:spMk id="24" creationId="{BEEBC058-A02E-F65F-F52C-0125D1876B0E}"/>
          </ac:spMkLst>
        </pc:spChg>
      </pc:sldChg>
      <pc:sldChg chg="addSp delSp modSp">
        <pc:chgData name="alisdair.m@gmail.com" userId="S::urn:spo:guest#alisdair.m@gmail.com::" providerId="AD" clId="Web-{D5B2B2A5-B12C-4EDA-6A63-143C38B65A64}" dt="2024-07-18T14:55:13.869" v="68" actId="20577"/>
        <pc:sldMkLst>
          <pc:docMk/>
          <pc:sldMk cId="3722169583" sldId="343"/>
        </pc:sldMkLst>
        <pc:spChg chg="mod">
          <ac:chgData name="alisdair.m@gmail.com" userId="S::urn:spo:guest#alisdair.m@gmail.com::" providerId="AD" clId="Web-{D5B2B2A5-B12C-4EDA-6A63-143C38B65A64}" dt="2024-07-18T14:54:38.914" v="53" actId="14100"/>
          <ac:spMkLst>
            <pc:docMk/>
            <pc:sldMk cId="3722169583" sldId="343"/>
            <ac:spMk id="3" creationId="{7C37EB93-9800-D994-0836-2376368D5A48}"/>
          </ac:spMkLst>
        </pc:spChg>
        <pc:spChg chg="del">
          <ac:chgData name="alisdair.m@gmail.com" userId="S::urn:spo:guest#alisdair.m@gmail.com::" providerId="AD" clId="Web-{D5B2B2A5-B12C-4EDA-6A63-143C38B65A64}" dt="2024-07-18T14:54:31.538" v="50"/>
          <ac:spMkLst>
            <pc:docMk/>
            <pc:sldMk cId="3722169583" sldId="343"/>
            <ac:spMk id="5" creationId="{A27A74DD-92EA-4F55-1639-1691F764B14A}"/>
          </ac:spMkLst>
        </pc:spChg>
        <pc:spChg chg="mod">
          <ac:chgData name="alisdair.m@gmail.com" userId="S::urn:spo:guest#alisdair.m@gmail.com::" providerId="AD" clId="Web-{D5B2B2A5-B12C-4EDA-6A63-143C38B65A64}" dt="2024-07-18T14:55:13.869" v="68" actId="20577"/>
          <ac:spMkLst>
            <pc:docMk/>
            <pc:sldMk cId="3722169583" sldId="343"/>
            <ac:spMk id="7" creationId="{318AE060-7967-BF5E-AA94-405A77C2A5D2}"/>
          </ac:spMkLst>
        </pc:spChg>
        <pc:spChg chg="add mod">
          <ac:chgData name="alisdair.m@gmail.com" userId="S::urn:spo:guest#alisdair.m@gmail.com::" providerId="AD" clId="Web-{D5B2B2A5-B12C-4EDA-6A63-143C38B65A64}" dt="2024-07-18T14:54:34.241" v="52" actId="20577"/>
          <ac:spMkLst>
            <pc:docMk/>
            <pc:sldMk cId="3722169583" sldId="343"/>
            <ac:spMk id="8" creationId="{F2BA449E-7F42-53B6-E236-1C4067B18CC5}"/>
          </ac:spMkLst>
        </pc:spChg>
      </pc:sldChg>
      <pc:sldChg chg="addSp delSp modSp">
        <pc:chgData name="alisdair.m@gmail.com" userId="S::urn:spo:guest#alisdair.m@gmail.com::" providerId="AD" clId="Web-{D5B2B2A5-B12C-4EDA-6A63-143C38B65A64}" dt="2024-07-18T14:55:08.166" v="66" actId="20577"/>
        <pc:sldMkLst>
          <pc:docMk/>
          <pc:sldMk cId="2575455806" sldId="344"/>
        </pc:sldMkLst>
        <pc:spChg chg="del">
          <ac:chgData name="alisdair.m@gmail.com" userId="S::urn:spo:guest#alisdair.m@gmail.com::" providerId="AD" clId="Web-{D5B2B2A5-B12C-4EDA-6A63-143C38B65A64}" dt="2024-07-18T14:54:44.383" v="55"/>
          <ac:spMkLst>
            <pc:docMk/>
            <pc:sldMk cId="2575455806" sldId="344"/>
            <ac:spMk id="3" creationId="{7C37EB93-9800-D994-0836-2376368D5A48}"/>
          </ac:spMkLst>
        </pc:spChg>
        <pc:spChg chg="add">
          <ac:chgData name="alisdair.m@gmail.com" userId="S::urn:spo:guest#alisdair.m@gmail.com::" providerId="AD" clId="Web-{D5B2B2A5-B12C-4EDA-6A63-143C38B65A64}" dt="2024-07-18T14:54:44.570" v="56"/>
          <ac:spMkLst>
            <pc:docMk/>
            <pc:sldMk cId="2575455806" sldId="344"/>
            <ac:spMk id="4" creationId="{143FE4C5-4958-5564-2CF4-B379E9002BC2}"/>
          </ac:spMkLst>
        </pc:spChg>
        <pc:spChg chg="del">
          <ac:chgData name="alisdair.m@gmail.com" userId="S::urn:spo:guest#alisdair.m@gmail.com::" providerId="AD" clId="Web-{D5B2B2A5-B12C-4EDA-6A63-143C38B65A64}" dt="2024-07-18T14:54:44.383" v="54"/>
          <ac:spMkLst>
            <pc:docMk/>
            <pc:sldMk cId="2575455806" sldId="344"/>
            <ac:spMk id="5" creationId="{A27A74DD-92EA-4F55-1639-1691F764B14A}"/>
          </ac:spMkLst>
        </pc:spChg>
        <pc:spChg chg="mod">
          <ac:chgData name="alisdair.m@gmail.com" userId="S::urn:spo:guest#alisdair.m@gmail.com::" providerId="AD" clId="Web-{D5B2B2A5-B12C-4EDA-6A63-143C38B65A64}" dt="2024-07-18T14:55:08.166" v="66" actId="20577"/>
          <ac:spMkLst>
            <pc:docMk/>
            <pc:sldMk cId="2575455806" sldId="344"/>
            <ac:spMk id="7" creationId="{318AE060-7967-BF5E-AA94-405A77C2A5D2}"/>
          </ac:spMkLst>
        </pc:spChg>
        <pc:spChg chg="add mod">
          <ac:chgData name="alisdair.m@gmail.com" userId="S::urn:spo:guest#alisdair.m@gmail.com::" providerId="AD" clId="Web-{D5B2B2A5-B12C-4EDA-6A63-143C38B65A64}" dt="2024-07-18T14:54:46.961" v="58" actId="20577"/>
          <ac:spMkLst>
            <pc:docMk/>
            <pc:sldMk cId="2575455806" sldId="344"/>
            <ac:spMk id="10" creationId="{BA4F5FC9-7E86-E648-DF22-A50311D08BC2}"/>
          </ac:spMkLst>
        </pc:spChg>
      </pc:sldChg>
      <pc:sldChg chg="addSp delSp modSp">
        <pc:chgData name="alisdair.m@gmail.com" userId="S::urn:spo:guest#alisdair.m@gmail.com::" providerId="AD" clId="Web-{D5B2B2A5-B12C-4EDA-6A63-143C38B65A64}" dt="2024-07-18T14:55:00.040" v="64" actId="20577"/>
        <pc:sldMkLst>
          <pc:docMk/>
          <pc:sldMk cId="2516670706" sldId="345"/>
        </pc:sldMkLst>
        <pc:spChg chg="del">
          <ac:chgData name="alisdair.m@gmail.com" userId="S::urn:spo:guest#alisdair.m@gmail.com::" providerId="AD" clId="Web-{D5B2B2A5-B12C-4EDA-6A63-143C38B65A64}" dt="2024-07-18T14:54:51.383" v="60"/>
          <ac:spMkLst>
            <pc:docMk/>
            <pc:sldMk cId="2516670706" sldId="345"/>
            <ac:spMk id="2" creationId="{B9B8C321-ABC1-8E67-8CAA-8FD19868B140}"/>
          </ac:spMkLst>
        </pc:spChg>
        <pc:spChg chg="del">
          <ac:chgData name="alisdair.m@gmail.com" userId="S::urn:spo:guest#alisdair.m@gmail.com::" providerId="AD" clId="Web-{D5B2B2A5-B12C-4EDA-6A63-143C38B65A64}" dt="2024-07-18T14:54:51.383" v="59"/>
          <ac:spMkLst>
            <pc:docMk/>
            <pc:sldMk cId="2516670706" sldId="345"/>
            <ac:spMk id="4" creationId="{8AD7EDE8-AB11-6C1F-75DD-35A7BB1C90C8}"/>
          </ac:spMkLst>
        </pc:spChg>
        <pc:spChg chg="add">
          <ac:chgData name="alisdair.m@gmail.com" userId="S::urn:spo:guest#alisdair.m@gmail.com::" providerId="AD" clId="Web-{D5B2B2A5-B12C-4EDA-6A63-143C38B65A64}" dt="2024-07-18T14:54:51.586" v="61"/>
          <ac:spMkLst>
            <pc:docMk/>
            <pc:sldMk cId="2516670706" sldId="345"/>
            <ac:spMk id="5" creationId="{8C055A59-6D1D-A96C-7851-C020A32E1A93}"/>
          </ac:spMkLst>
        </pc:spChg>
        <pc:spChg chg="add mod">
          <ac:chgData name="alisdair.m@gmail.com" userId="S::urn:spo:guest#alisdair.m@gmail.com::" providerId="AD" clId="Web-{D5B2B2A5-B12C-4EDA-6A63-143C38B65A64}" dt="2024-07-18T14:54:53.962" v="63" actId="20577"/>
          <ac:spMkLst>
            <pc:docMk/>
            <pc:sldMk cId="2516670706" sldId="345"/>
            <ac:spMk id="7" creationId="{7099E031-19DB-9875-4170-013EC15C1CC2}"/>
          </ac:spMkLst>
        </pc:spChg>
        <pc:spChg chg="mod">
          <ac:chgData name="alisdair.m@gmail.com" userId="S::urn:spo:guest#alisdair.m@gmail.com::" providerId="AD" clId="Web-{D5B2B2A5-B12C-4EDA-6A63-143C38B65A64}" dt="2024-07-18T14:55:00.040" v="64" actId="20577"/>
          <ac:spMkLst>
            <pc:docMk/>
            <pc:sldMk cId="2516670706" sldId="345"/>
            <ac:spMk id="10" creationId="{318AE060-7967-BF5E-AA94-405A77C2A5D2}"/>
          </ac:spMkLst>
        </pc:spChg>
      </pc:sldChg>
      <pc:sldChg chg="modSp">
        <pc:chgData name="alisdair.m@gmail.com" userId="S::urn:spo:guest#alisdair.m@gmail.com::" providerId="AD" clId="Web-{D5B2B2A5-B12C-4EDA-6A63-143C38B65A64}" dt="2024-07-18T15:00:56.270" v="142" actId="14100"/>
        <pc:sldMkLst>
          <pc:docMk/>
          <pc:sldMk cId="2853279967" sldId="346"/>
        </pc:sldMkLst>
        <pc:spChg chg="mod">
          <ac:chgData name="alisdair.m@gmail.com" userId="S::urn:spo:guest#alisdair.m@gmail.com::" providerId="AD" clId="Web-{D5B2B2A5-B12C-4EDA-6A63-143C38B65A64}" dt="2024-07-18T15:00:56.270" v="142" actId="14100"/>
          <ac:spMkLst>
            <pc:docMk/>
            <pc:sldMk cId="2853279967" sldId="346"/>
            <ac:spMk id="3" creationId="{6358F184-A155-C61F-4AA9-3B696B23BCCD}"/>
          </ac:spMkLst>
        </pc:spChg>
        <pc:spChg chg="mod">
          <ac:chgData name="alisdair.m@gmail.com" userId="S::urn:spo:guest#alisdair.m@gmail.com::" providerId="AD" clId="Web-{D5B2B2A5-B12C-4EDA-6A63-143C38B65A64}" dt="2024-07-18T14:56:50.392" v="119" actId="20577"/>
          <ac:spMkLst>
            <pc:docMk/>
            <pc:sldMk cId="2853279967" sldId="346"/>
            <ac:spMk id="8" creationId="{B94FAB5E-34C6-C535-2DE9-79F02B913DD1}"/>
          </ac:spMkLst>
        </pc:spChg>
        <pc:spChg chg="mod">
          <ac:chgData name="alisdair.m@gmail.com" userId="S::urn:spo:guest#alisdair.m@gmail.com::" providerId="AD" clId="Web-{D5B2B2A5-B12C-4EDA-6A63-143C38B65A64}" dt="2024-07-18T15:00:48.441" v="141" actId="20577"/>
          <ac:spMkLst>
            <pc:docMk/>
            <pc:sldMk cId="2853279967" sldId="346"/>
            <ac:spMk id="9" creationId="{020289E3-8861-F0A1-D2BA-9ADC5A374BD4}"/>
          </ac:spMkLst>
        </pc:spChg>
      </pc:sldChg>
      <pc:sldChg chg="addSp delSp modSp">
        <pc:chgData name="alisdair.m@gmail.com" userId="S::urn:spo:guest#alisdair.m@gmail.com::" providerId="AD" clId="Web-{D5B2B2A5-B12C-4EDA-6A63-143C38B65A64}" dt="2024-07-18T15:02:12.166" v="154" actId="1076"/>
        <pc:sldMkLst>
          <pc:docMk/>
          <pc:sldMk cId="615402947" sldId="347"/>
        </pc:sldMkLst>
        <pc:spChg chg="mod">
          <ac:chgData name="alisdair.m@gmail.com" userId="S::urn:spo:guest#alisdair.m@gmail.com::" providerId="AD" clId="Web-{D5B2B2A5-B12C-4EDA-6A63-143C38B65A64}" dt="2024-07-18T15:01:40.132" v="149" actId="1076"/>
          <ac:spMkLst>
            <pc:docMk/>
            <pc:sldMk cId="615402947" sldId="347"/>
            <ac:spMk id="4" creationId="{3923A0E6-560F-966C-B732-C6DE7E5B25DD}"/>
          </ac:spMkLst>
        </pc:spChg>
        <pc:spChg chg="mod">
          <ac:chgData name="alisdair.m@gmail.com" userId="S::urn:spo:guest#alisdair.m@gmail.com::" providerId="AD" clId="Web-{D5B2B2A5-B12C-4EDA-6A63-143C38B65A64}" dt="2024-07-18T15:02:12.150" v="153" actId="1076"/>
          <ac:spMkLst>
            <pc:docMk/>
            <pc:sldMk cId="615402947" sldId="347"/>
            <ac:spMk id="7" creationId="{883D2670-6E87-B671-5CF0-120832695096}"/>
          </ac:spMkLst>
        </pc:spChg>
        <pc:spChg chg="mod">
          <ac:chgData name="alisdair.m@gmail.com" userId="S::urn:spo:guest#alisdair.m@gmail.com::" providerId="AD" clId="Web-{D5B2B2A5-B12C-4EDA-6A63-143C38B65A64}" dt="2024-07-18T14:56:44.142" v="113" actId="20577"/>
          <ac:spMkLst>
            <pc:docMk/>
            <pc:sldMk cId="615402947" sldId="347"/>
            <ac:spMk id="8" creationId="{B94FAB5E-34C6-C535-2DE9-79F02B913DD1}"/>
          </ac:spMkLst>
        </pc:spChg>
        <pc:spChg chg="mod">
          <ac:chgData name="alisdair.m@gmail.com" userId="S::urn:spo:guest#alisdair.m@gmail.com::" providerId="AD" clId="Web-{D5B2B2A5-B12C-4EDA-6A63-143C38B65A64}" dt="2024-07-18T15:01:30.085" v="148" actId="20577"/>
          <ac:spMkLst>
            <pc:docMk/>
            <pc:sldMk cId="615402947" sldId="347"/>
            <ac:spMk id="9" creationId="{020289E3-8861-F0A1-D2BA-9ADC5A374BD4}"/>
          </ac:spMkLst>
        </pc:spChg>
        <pc:spChg chg="mod">
          <ac:chgData name="alisdair.m@gmail.com" userId="S::urn:spo:guest#alisdair.m@gmail.com::" providerId="AD" clId="Web-{D5B2B2A5-B12C-4EDA-6A63-143C38B65A64}" dt="2024-07-18T15:01:51.914" v="152" actId="14100"/>
          <ac:spMkLst>
            <pc:docMk/>
            <pc:sldMk cId="615402947" sldId="347"/>
            <ac:spMk id="10" creationId="{BE7D7A4D-5EDD-F464-E720-771EF8C688C4}"/>
          </ac:spMkLst>
        </pc:spChg>
        <pc:spChg chg="mod">
          <ac:chgData name="alisdair.m@gmail.com" userId="S::urn:spo:guest#alisdair.m@gmail.com::" providerId="AD" clId="Web-{D5B2B2A5-B12C-4EDA-6A63-143C38B65A64}" dt="2024-07-18T15:02:12.166" v="154" actId="1076"/>
          <ac:spMkLst>
            <pc:docMk/>
            <pc:sldMk cId="615402947" sldId="347"/>
            <ac:spMk id="11" creationId="{7BE9E85D-D0DB-9C46-FEF9-3A72271B4AA7}"/>
          </ac:spMkLst>
        </pc:spChg>
        <pc:inkChg chg="add del">
          <ac:chgData name="alisdair.m@gmail.com" userId="S::urn:spo:guest#alisdair.m@gmail.com::" providerId="AD" clId="Web-{D5B2B2A5-B12C-4EDA-6A63-143C38B65A64}" dt="2024-07-18T15:01:22.006" v="146"/>
          <ac:inkMkLst>
            <pc:docMk/>
            <pc:sldMk cId="615402947" sldId="347"/>
            <ac:inkMk id="12" creationId="{D5C2FEBB-6EF6-BA1F-17C5-186D649A8126}"/>
          </ac:inkMkLst>
        </pc:inkChg>
      </pc:sldChg>
      <pc:sldChg chg="modSp">
        <pc:chgData name="alisdair.m@gmail.com" userId="S::urn:spo:guest#alisdair.m@gmail.com::" providerId="AD" clId="Web-{D5B2B2A5-B12C-4EDA-6A63-143C38B65A64}" dt="2024-07-18T15:00:38.159" v="140" actId="1076"/>
        <pc:sldMkLst>
          <pc:docMk/>
          <pc:sldMk cId="2660619671" sldId="348"/>
        </pc:sldMkLst>
        <pc:spChg chg="mod">
          <ac:chgData name="alisdair.m@gmail.com" userId="S::urn:spo:guest#alisdair.m@gmail.com::" providerId="AD" clId="Web-{D5B2B2A5-B12C-4EDA-6A63-143C38B65A64}" dt="2024-07-18T15:00:38.159" v="140" actId="1076"/>
          <ac:spMkLst>
            <pc:docMk/>
            <pc:sldMk cId="2660619671" sldId="348"/>
            <ac:spMk id="4" creationId="{3923A0E6-560F-966C-B732-C6DE7E5B25DD}"/>
          </ac:spMkLst>
        </pc:spChg>
        <pc:spChg chg="mod">
          <ac:chgData name="alisdair.m@gmail.com" userId="S::urn:spo:guest#alisdair.m@gmail.com::" providerId="AD" clId="Web-{D5B2B2A5-B12C-4EDA-6A63-143C38B65A64}" dt="2024-07-18T14:57:01.549" v="124" actId="20577"/>
          <ac:spMkLst>
            <pc:docMk/>
            <pc:sldMk cId="2660619671" sldId="348"/>
            <ac:spMk id="8" creationId="{B94FAB5E-34C6-C535-2DE9-79F02B913DD1}"/>
          </ac:spMkLst>
        </pc:spChg>
        <pc:spChg chg="mod">
          <ac:chgData name="alisdair.m@gmail.com" userId="S::urn:spo:guest#alisdair.m@gmail.com::" providerId="AD" clId="Web-{D5B2B2A5-B12C-4EDA-6A63-143C38B65A64}" dt="2024-07-18T15:00:29.189" v="139" actId="20577"/>
          <ac:spMkLst>
            <pc:docMk/>
            <pc:sldMk cId="2660619671" sldId="348"/>
            <ac:spMk id="9" creationId="{020289E3-8861-F0A1-D2BA-9ADC5A374BD4}"/>
          </ac:spMkLst>
        </pc:spChg>
      </pc:sldChg>
      <pc:sldChg chg="modSp">
        <pc:chgData name="alisdair.m@gmail.com" userId="S::urn:spo:guest#alisdair.m@gmail.com::" providerId="AD" clId="Web-{D5B2B2A5-B12C-4EDA-6A63-143C38B65A64}" dt="2024-07-18T15:00:22.220" v="138" actId="1076"/>
        <pc:sldMkLst>
          <pc:docMk/>
          <pc:sldMk cId="3775061638" sldId="349"/>
        </pc:sldMkLst>
        <pc:spChg chg="mod">
          <ac:chgData name="alisdair.m@gmail.com" userId="S::urn:spo:guest#alisdair.m@gmail.com::" providerId="AD" clId="Web-{D5B2B2A5-B12C-4EDA-6A63-143C38B65A64}" dt="2024-07-18T15:00:22.220" v="138" actId="1076"/>
          <ac:spMkLst>
            <pc:docMk/>
            <pc:sldMk cId="3775061638" sldId="349"/>
            <ac:spMk id="4" creationId="{3923A0E6-560F-966C-B732-C6DE7E5B25DD}"/>
          </ac:spMkLst>
        </pc:spChg>
        <pc:spChg chg="mod">
          <ac:chgData name="alisdair.m@gmail.com" userId="S::urn:spo:guest#alisdair.m@gmail.com::" providerId="AD" clId="Web-{D5B2B2A5-B12C-4EDA-6A63-143C38B65A64}" dt="2024-07-18T14:57:08.925" v="128" actId="20577"/>
          <ac:spMkLst>
            <pc:docMk/>
            <pc:sldMk cId="3775061638" sldId="349"/>
            <ac:spMk id="8" creationId="{B94FAB5E-34C6-C535-2DE9-79F02B913DD1}"/>
          </ac:spMkLst>
        </pc:spChg>
        <pc:spChg chg="mod">
          <ac:chgData name="alisdair.m@gmail.com" userId="S::urn:spo:guest#alisdair.m@gmail.com::" providerId="AD" clId="Web-{D5B2B2A5-B12C-4EDA-6A63-143C38B65A64}" dt="2024-07-18T14:59:55.843" v="135" actId="20577"/>
          <ac:spMkLst>
            <pc:docMk/>
            <pc:sldMk cId="3775061638" sldId="349"/>
            <ac:spMk id="9" creationId="{020289E3-8861-F0A1-D2BA-9ADC5A374BD4}"/>
          </ac:spMkLst>
        </pc:spChg>
      </pc:sldChg>
      <pc:sldChg chg="delSp modSp">
        <pc:chgData name="alisdair.m@gmail.com" userId="S::urn:spo:guest#alisdair.m@gmail.com::" providerId="AD" clId="Web-{D5B2B2A5-B12C-4EDA-6A63-143C38B65A64}" dt="2024-07-18T15:00:06" v="136" actId="14100"/>
        <pc:sldMkLst>
          <pc:docMk/>
          <pc:sldMk cId="32152315" sldId="350"/>
        </pc:sldMkLst>
        <pc:spChg chg="mod">
          <ac:chgData name="alisdair.m@gmail.com" userId="S::urn:spo:guest#alisdair.m@gmail.com::" providerId="AD" clId="Web-{D5B2B2A5-B12C-4EDA-6A63-143C38B65A64}" dt="2024-07-18T15:00:06" v="136" actId="14100"/>
          <ac:spMkLst>
            <pc:docMk/>
            <pc:sldMk cId="32152315" sldId="350"/>
            <ac:spMk id="3" creationId="{6358F184-A155-C61F-4AA9-3B696B23BCCD}"/>
          </ac:spMkLst>
        </pc:spChg>
        <pc:spChg chg="mod">
          <ac:chgData name="alisdair.m@gmail.com" userId="S::urn:spo:guest#alisdair.m@gmail.com::" providerId="AD" clId="Web-{D5B2B2A5-B12C-4EDA-6A63-143C38B65A64}" dt="2024-07-18T14:57:16.972" v="132" actId="20577"/>
          <ac:spMkLst>
            <pc:docMk/>
            <pc:sldMk cId="32152315" sldId="350"/>
            <ac:spMk id="8" creationId="{B94FAB5E-34C6-C535-2DE9-79F02B913DD1}"/>
          </ac:spMkLst>
        </pc:spChg>
        <pc:spChg chg="mod">
          <ac:chgData name="alisdair.m@gmail.com" userId="S::urn:spo:guest#alisdair.m@gmail.com::" providerId="AD" clId="Web-{D5B2B2A5-B12C-4EDA-6A63-143C38B65A64}" dt="2024-07-18T14:57:22.707" v="133" actId="20577"/>
          <ac:spMkLst>
            <pc:docMk/>
            <pc:sldMk cId="32152315" sldId="350"/>
            <ac:spMk id="9" creationId="{020289E3-8861-F0A1-D2BA-9ADC5A374BD4}"/>
          </ac:spMkLst>
        </pc:spChg>
        <pc:inkChg chg="del">
          <ac:chgData name="alisdair.m@gmail.com" userId="S::urn:spo:guest#alisdair.m@gmail.com::" providerId="AD" clId="Web-{D5B2B2A5-B12C-4EDA-6A63-143C38B65A64}" dt="2024-07-18T14:57:37.146" v="134"/>
          <ac:inkMkLst>
            <pc:docMk/>
            <pc:sldMk cId="32152315" sldId="350"/>
            <ac:inkMk id="11" creationId="{87F7AC34-D48B-2D18-9E08-B804C9A79CCD}"/>
          </ac:inkMkLst>
        </pc:inkChg>
      </pc:sldChg>
      <pc:sldChg chg="addSp delSp modSp">
        <pc:chgData name="alisdair.m@gmail.com" userId="S::urn:spo:guest#alisdair.m@gmail.com::" providerId="AD" clId="Web-{D5B2B2A5-B12C-4EDA-6A63-143C38B65A64}" dt="2024-07-18T15:08:08.317" v="268" actId="1076"/>
        <pc:sldMkLst>
          <pc:docMk/>
          <pc:sldMk cId="1889416621" sldId="351"/>
        </pc:sldMkLst>
        <pc:spChg chg="del mod">
          <ac:chgData name="alisdair.m@gmail.com" userId="S::urn:spo:guest#alisdair.m@gmail.com::" providerId="AD" clId="Web-{D5B2B2A5-B12C-4EDA-6A63-143C38B65A64}" dt="2024-07-18T15:07:39.393" v="261"/>
          <ac:spMkLst>
            <pc:docMk/>
            <pc:sldMk cId="1889416621" sldId="351"/>
            <ac:spMk id="2" creationId="{737A129E-A187-75F6-36F1-FEEF255BB2CF}"/>
          </ac:spMkLst>
        </pc:spChg>
        <pc:spChg chg="del mod">
          <ac:chgData name="alisdair.m@gmail.com" userId="S::urn:spo:guest#alisdair.m@gmail.com::" providerId="AD" clId="Web-{D5B2B2A5-B12C-4EDA-6A63-143C38B65A64}" dt="2024-07-18T15:07:39.393" v="260"/>
          <ac:spMkLst>
            <pc:docMk/>
            <pc:sldMk cId="1889416621" sldId="351"/>
            <ac:spMk id="6" creationId="{6358F184-A155-C61F-4AA9-3B696B23BCCD}"/>
          </ac:spMkLst>
        </pc:spChg>
        <pc:spChg chg="add mod">
          <ac:chgData name="alisdair.m@gmail.com" userId="S::urn:spo:guest#alisdair.m@gmail.com::" providerId="AD" clId="Web-{D5B2B2A5-B12C-4EDA-6A63-143C38B65A64}" dt="2024-07-18T15:07:51.550" v="264" actId="14100"/>
          <ac:spMkLst>
            <pc:docMk/>
            <pc:sldMk cId="1889416621" sldId="351"/>
            <ac:spMk id="7" creationId="{35939ADA-F397-BBDF-2EA1-8240308AFAAF}"/>
          </ac:spMkLst>
        </pc:spChg>
        <pc:spChg chg="mod">
          <ac:chgData name="alisdair.m@gmail.com" userId="S::urn:spo:guest#alisdair.m@gmail.com::" providerId="AD" clId="Web-{D5B2B2A5-B12C-4EDA-6A63-143C38B65A64}" dt="2024-07-18T15:08:08.302" v="267" actId="1076"/>
          <ac:spMkLst>
            <pc:docMk/>
            <pc:sldMk cId="1889416621" sldId="351"/>
            <ac:spMk id="10" creationId="{D12A025A-1A45-C73A-77A3-BA74BDF82993}"/>
          </ac:spMkLst>
        </pc:spChg>
        <pc:spChg chg="del mod">
          <ac:chgData name="alisdair.m@gmail.com" userId="S::urn:spo:guest#alisdair.m@gmail.com::" providerId="AD" clId="Web-{D5B2B2A5-B12C-4EDA-6A63-143C38B65A64}" dt="2024-07-18T15:07:39.393" v="259"/>
          <ac:spMkLst>
            <pc:docMk/>
            <pc:sldMk cId="1889416621" sldId="351"/>
            <ac:spMk id="11" creationId="{3923A0E6-560F-966C-B732-C6DE7E5B25DD}"/>
          </ac:spMkLst>
        </pc:spChg>
        <pc:spChg chg="del mod">
          <ac:chgData name="alisdair.m@gmail.com" userId="S::urn:spo:guest#alisdair.m@gmail.com::" providerId="AD" clId="Web-{D5B2B2A5-B12C-4EDA-6A63-143C38B65A64}" dt="2024-07-18T15:07:39.393" v="258"/>
          <ac:spMkLst>
            <pc:docMk/>
            <pc:sldMk cId="1889416621" sldId="351"/>
            <ac:spMk id="12" creationId="{020289E3-8861-F0A1-D2BA-9ADC5A374BD4}"/>
          </ac:spMkLst>
        </pc:spChg>
        <pc:spChg chg="add">
          <ac:chgData name="alisdair.m@gmail.com" userId="S::urn:spo:guest#alisdair.m@gmail.com::" providerId="AD" clId="Web-{D5B2B2A5-B12C-4EDA-6A63-143C38B65A64}" dt="2024-07-18T15:07:11.282" v="231"/>
          <ac:spMkLst>
            <pc:docMk/>
            <pc:sldMk cId="1889416621" sldId="351"/>
            <ac:spMk id="13" creationId="{D9665240-AD39-A72E-DF3C-EEF1BFD6C75A}"/>
          </ac:spMkLst>
        </pc:spChg>
        <pc:spChg chg="del mod">
          <ac:chgData name="alisdair.m@gmail.com" userId="S::urn:spo:guest#alisdair.m@gmail.com::" providerId="AD" clId="Web-{D5B2B2A5-B12C-4EDA-6A63-143C38B65A64}" dt="2024-07-18T15:07:39.393" v="257"/>
          <ac:spMkLst>
            <pc:docMk/>
            <pc:sldMk cId="1889416621" sldId="351"/>
            <ac:spMk id="14" creationId="{B9B8C321-ABC1-8E67-8CAA-8FD19868B140}"/>
          </ac:spMkLst>
        </pc:spChg>
        <pc:spChg chg="del mod">
          <ac:chgData name="alisdair.m@gmail.com" userId="S::urn:spo:guest#alisdair.m@gmail.com::" providerId="AD" clId="Web-{D5B2B2A5-B12C-4EDA-6A63-143C38B65A64}" dt="2024-07-18T15:07:39.393" v="256"/>
          <ac:spMkLst>
            <pc:docMk/>
            <pc:sldMk cId="1889416621" sldId="351"/>
            <ac:spMk id="15" creationId="{8AD7EDE8-AB11-6C1F-75DD-35A7BB1C90C8}"/>
          </ac:spMkLst>
        </pc:spChg>
        <pc:spChg chg="mod">
          <ac:chgData name="alisdair.m@gmail.com" userId="S::urn:spo:guest#alisdair.m@gmail.com::" providerId="AD" clId="Web-{D5B2B2A5-B12C-4EDA-6A63-143C38B65A64}" dt="2024-07-18T15:08:08.317" v="268" actId="1076"/>
          <ac:spMkLst>
            <pc:docMk/>
            <pc:sldMk cId="1889416621" sldId="351"/>
            <ac:spMk id="16" creationId="{B3FFB500-9395-0223-7EDF-F27B8C9B73C8}"/>
          </ac:spMkLst>
        </pc:spChg>
        <pc:spChg chg="add mod">
          <ac:chgData name="alisdair.m@gmail.com" userId="S::urn:spo:guest#alisdair.m@gmail.com::" providerId="AD" clId="Web-{D5B2B2A5-B12C-4EDA-6A63-143C38B65A64}" dt="2024-07-18T15:07:13.626" v="236" actId="20577"/>
          <ac:spMkLst>
            <pc:docMk/>
            <pc:sldMk cId="1889416621" sldId="351"/>
            <ac:spMk id="18" creationId="{10BC6B40-8B10-B145-0783-281356E7110B}"/>
          </ac:spMkLst>
        </pc:spChg>
        <pc:spChg chg="add mod">
          <ac:chgData name="alisdair.m@gmail.com" userId="S::urn:spo:guest#alisdair.m@gmail.com::" providerId="AD" clId="Web-{D5B2B2A5-B12C-4EDA-6A63-143C38B65A64}" dt="2024-07-18T15:07:47.769" v="263" actId="14100"/>
          <ac:spMkLst>
            <pc:docMk/>
            <pc:sldMk cId="1889416621" sldId="351"/>
            <ac:spMk id="20" creationId="{F3D0DD46-B186-D979-95C8-91116F5968B4}"/>
          </ac:spMkLst>
        </pc:spChg>
        <pc:spChg chg="add mod">
          <ac:chgData name="alisdair.m@gmail.com" userId="S::urn:spo:guest#alisdair.m@gmail.com::" providerId="AD" clId="Web-{D5B2B2A5-B12C-4EDA-6A63-143C38B65A64}" dt="2024-07-18T15:07:43.753" v="262" actId="14100"/>
          <ac:spMkLst>
            <pc:docMk/>
            <pc:sldMk cId="1889416621" sldId="351"/>
            <ac:spMk id="22" creationId="{0DD91F2E-D833-3A95-8DE3-FFDEFE3E2B33}"/>
          </ac:spMkLst>
        </pc:spChg>
        <pc:spChg chg="add mod">
          <ac:chgData name="alisdair.m@gmail.com" userId="S::urn:spo:guest#alisdair.m@gmail.com::" providerId="AD" clId="Web-{D5B2B2A5-B12C-4EDA-6A63-143C38B65A64}" dt="2024-07-18T15:07:36.502" v="255" actId="14100"/>
          <ac:spMkLst>
            <pc:docMk/>
            <pc:sldMk cId="1889416621" sldId="351"/>
            <ac:spMk id="24" creationId="{F7377BA5-3FAB-1D30-E028-F6EEED7CFF02}"/>
          </ac:spMkLst>
        </pc:spChg>
        <pc:inkChg chg="add del">
          <ac:chgData name="alisdair.m@gmail.com" userId="S::urn:spo:guest#alisdair.m@gmail.com::" providerId="AD" clId="Web-{D5B2B2A5-B12C-4EDA-6A63-143C38B65A64}" dt="2024-07-18T15:07:07.547" v="223"/>
          <ac:inkMkLst>
            <pc:docMk/>
            <pc:sldMk cId="1889416621" sldId="351"/>
            <ac:inkMk id="3" creationId="{5107E14A-6B1E-7145-4288-141D90A661BB}"/>
          </ac:inkMkLst>
        </pc:inkChg>
      </pc:sldChg>
      <pc:sldChg chg="modSp">
        <pc:chgData name="alisdair.m@gmail.com" userId="S::urn:spo:guest#alisdair.m@gmail.com::" providerId="AD" clId="Web-{D5B2B2A5-B12C-4EDA-6A63-143C38B65A64}" dt="2024-07-18T15:06:35.295" v="221" actId="20577"/>
        <pc:sldMkLst>
          <pc:docMk/>
          <pc:sldMk cId="1145791676" sldId="352"/>
        </pc:sldMkLst>
        <pc:spChg chg="mod">
          <ac:chgData name="alisdair.m@gmail.com" userId="S::urn:spo:guest#alisdair.m@gmail.com::" providerId="AD" clId="Web-{D5B2B2A5-B12C-4EDA-6A63-143C38B65A64}" dt="2024-07-18T15:05:35.150" v="206" actId="1076"/>
          <ac:spMkLst>
            <pc:docMk/>
            <pc:sldMk cId="1145791676" sldId="352"/>
            <ac:spMk id="11" creationId="{BCB25B6E-C331-9D27-82C1-C55388762995}"/>
          </ac:spMkLst>
        </pc:spChg>
        <pc:spChg chg="mod">
          <ac:chgData name="alisdair.m@gmail.com" userId="S::urn:spo:guest#alisdair.m@gmail.com::" providerId="AD" clId="Web-{D5B2B2A5-B12C-4EDA-6A63-143C38B65A64}" dt="2024-07-18T15:05:02.272" v="197" actId="14100"/>
          <ac:spMkLst>
            <pc:docMk/>
            <pc:sldMk cId="1145791676" sldId="352"/>
            <ac:spMk id="15" creationId="{523820D0-B9FE-F15A-D861-AE10D69DE277}"/>
          </ac:spMkLst>
        </pc:spChg>
        <pc:spChg chg="mod">
          <ac:chgData name="alisdair.m@gmail.com" userId="S::urn:spo:guest#alisdair.m@gmail.com::" providerId="AD" clId="Web-{D5B2B2A5-B12C-4EDA-6A63-143C38B65A64}" dt="2024-07-18T15:05:29.477" v="205" actId="1076"/>
          <ac:spMkLst>
            <pc:docMk/>
            <pc:sldMk cId="1145791676" sldId="352"/>
            <ac:spMk id="17" creationId="{37B0EC40-6008-B83A-67B9-A61398E41AF8}"/>
          </ac:spMkLst>
        </pc:spChg>
        <pc:spChg chg="mod">
          <ac:chgData name="alisdair.m@gmail.com" userId="S::urn:spo:guest#alisdair.m@gmail.com::" providerId="AD" clId="Web-{D5B2B2A5-B12C-4EDA-6A63-143C38B65A64}" dt="2024-07-18T15:05:45.744" v="208" actId="14100"/>
          <ac:spMkLst>
            <pc:docMk/>
            <pc:sldMk cId="1145791676" sldId="352"/>
            <ac:spMk id="19" creationId="{8279BD44-AF62-D770-9A8A-2853787735A7}"/>
          </ac:spMkLst>
        </pc:spChg>
        <pc:spChg chg="mod">
          <ac:chgData name="alisdair.m@gmail.com" userId="S::urn:spo:guest#alisdair.m@gmail.com::" providerId="AD" clId="Web-{D5B2B2A5-B12C-4EDA-6A63-143C38B65A64}" dt="2024-07-18T15:05:40.259" v="207" actId="1076"/>
          <ac:spMkLst>
            <pc:docMk/>
            <pc:sldMk cId="1145791676" sldId="352"/>
            <ac:spMk id="21" creationId="{1DC5B33D-044E-4E53-5B62-3235BFAA7CAF}"/>
          </ac:spMkLst>
        </pc:spChg>
        <pc:spChg chg="mod">
          <ac:chgData name="alisdair.m@gmail.com" userId="S::urn:spo:guest#alisdair.m@gmail.com::" providerId="AD" clId="Web-{D5B2B2A5-B12C-4EDA-6A63-143C38B65A64}" dt="2024-07-18T15:05:54.354" v="209" actId="20577"/>
          <ac:spMkLst>
            <pc:docMk/>
            <pc:sldMk cId="1145791676" sldId="352"/>
            <ac:spMk id="26" creationId="{BE883D44-89BB-EF1A-14D9-909BC37743B0}"/>
          </ac:spMkLst>
        </pc:spChg>
        <pc:spChg chg="mod">
          <ac:chgData name="alisdair.m@gmail.com" userId="S::urn:spo:guest#alisdair.m@gmail.com::" providerId="AD" clId="Web-{D5B2B2A5-B12C-4EDA-6A63-143C38B65A64}" dt="2024-07-18T15:06:00.245" v="210" actId="20577"/>
          <ac:spMkLst>
            <pc:docMk/>
            <pc:sldMk cId="1145791676" sldId="352"/>
            <ac:spMk id="27" creationId="{816CDE90-DCBD-B23A-ACC8-628E79DD611B}"/>
          </ac:spMkLst>
        </pc:spChg>
        <pc:spChg chg="mod">
          <ac:chgData name="alisdair.m@gmail.com" userId="S::urn:spo:guest#alisdair.m@gmail.com::" providerId="AD" clId="Web-{D5B2B2A5-B12C-4EDA-6A63-143C38B65A64}" dt="2024-07-18T15:06:04.402" v="211" actId="20577"/>
          <ac:spMkLst>
            <pc:docMk/>
            <pc:sldMk cId="1145791676" sldId="352"/>
            <ac:spMk id="28" creationId="{07F48D41-C457-B2AA-B4A9-729519F6D590}"/>
          </ac:spMkLst>
        </pc:spChg>
        <pc:spChg chg="mod">
          <ac:chgData name="alisdair.m@gmail.com" userId="S::urn:spo:guest#alisdair.m@gmail.com::" providerId="AD" clId="Web-{D5B2B2A5-B12C-4EDA-6A63-143C38B65A64}" dt="2024-07-18T15:06:11.980" v="215" actId="20577"/>
          <ac:spMkLst>
            <pc:docMk/>
            <pc:sldMk cId="1145791676" sldId="352"/>
            <ac:spMk id="29" creationId="{FD6B8063-4922-6F2B-A656-0C23D9299D05}"/>
          </ac:spMkLst>
        </pc:spChg>
        <pc:spChg chg="mod">
          <ac:chgData name="alisdair.m@gmail.com" userId="S::urn:spo:guest#alisdair.m@gmail.com::" providerId="AD" clId="Web-{D5B2B2A5-B12C-4EDA-6A63-143C38B65A64}" dt="2024-07-18T15:06:19.512" v="218" actId="20577"/>
          <ac:spMkLst>
            <pc:docMk/>
            <pc:sldMk cId="1145791676" sldId="352"/>
            <ac:spMk id="30" creationId="{C0A79C45-0167-E583-23FE-75F94E49ACC1}"/>
          </ac:spMkLst>
        </pc:spChg>
        <pc:spChg chg="mod">
          <ac:chgData name="alisdair.m@gmail.com" userId="S::urn:spo:guest#alisdair.m@gmail.com::" providerId="AD" clId="Web-{D5B2B2A5-B12C-4EDA-6A63-143C38B65A64}" dt="2024-07-18T15:06:35.295" v="221" actId="20577"/>
          <ac:spMkLst>
            <pc:docMk/>
            <pc:sldMk cId="1145791676" sldId="352"/>
            <ac:spMk id="31" creationId="{F8C5CE58-46E9-BAF6-0AC6-9F3AD72BCA44}"/>
          </ac:spMkLst>
        </pc:spChg>
      </pc:sldChg>
    </pc:docChg>
  </pc:docChgLst>
  <pc:docChgLst>
    <pc:chgData name="lauraellenkennedy@outlook.com" userId="S::urn:spo:guest#lauraellenkennedy@outlook.com::" providerId="AD" clId="Web-{D6DB31E3-8DB8-13C9-60E8-4B52221B9486}"/>
    <pc:docChg chg="modSld">
      <pc:chgData name="lauraellenkennedy@outlook.com" userId="S::urn:spo:guest#lauraellenkennedy@outlook.com::" providerId="AD" clId="Web-{D6DB31E3-8DB8-13C9-60E8-4B52221B9486}" dt="2024-07-09T08:34:38.528" v="8" actId="20577"/>
      <pc:docMkLst>
        <pc:docMk/>
      </pc:docMkLst>
      <pc:sldChg chg="modSp">
        <pc:chgData name="lauraellenkennedy@outlook.com" userId="S::urn:spo:guest#lauraellenkennedy@outlook.com::" providerId="AD" clId="Web-{D6DB31E3-8DB8-13C9-60E8-4B52221B9486}" dt="2024-07-09T08:34:28.137" v="4" actId="20577"/>
        <pc:sldMkLst>
          <pc:docMk/>
          <pc:sldMk cId="2386253683" sldId="297"/>
        </pc:sldMkLst>
        <pc:spChg chg="mod">
          <ac:chgData name="lauraellenkennedy@outlook.com" userId="S::urn:spo:guest#lauraellenkennedy@outlook.com::" providerId="AD" clId="Web-{D6DB31E3-8DB8-13C9-60E8-4B52221B9486}" dt="2024-07-09T08:34:28.137" v="4" actId="20577"/>
          <ac:spMkLst>
            <pc:docMk/>
            <pc:sldMk cId="2386253683" sldId="297"/>
            <ac:spMk id="7" creationId="{318AE060-7967-BF5E-AA94-405A77C2A5D2}"/>
          </ac:spMkLst>
        </pc:spChg>
      </pc:sldChg>
      <pc:sldChg chg="modSp">
        <pc:chgData name="lauraellenkennedy@outlook.com" userId="S::urn:spo:guest#lauraellenkennedy@outlook.com::" providerId="AD" clId="Web-{D6DB31E3-8DB8-13C9-60E8-4B52221B9486}" dt="2024-07-09T08:34:38.528" v="8" actId="20577"/>
        <pc:sldMkLst>
          <pc:docMk/>
          <pc:sldMk cId="3706343159" sldId="298"/>
        </pc:sldMkLst>
        <pc:spChg chg="mod">
          <ac:chgData name="lauraellenkennedy@outlook.com" userId="S::urn:spo:guest#lauraellenkennedy@outlook.com::" providerId="AD" clId="Web-{D6DB31E3-8DB8-13C9-60E8-4B52221B9486}" dt="2024-07-09T08:34:38.528" v="8" actId="20577"/>
          <ac:spMkLst>
            <pc:docMk/>
            <pc:sldMk cId="3706343159" sldId="298"/>
            <ac:spMk id="7" creationId="{318AE060-7967-BF5E-AA94-405A77C2A5D2}"/>
          </ac:spMkLst>
        </pc:spChg>
      </pc:sldChg>
    </pc:docChg>
  </pc:docChgLst>
  <pc:docChgLst>
    <pc:chgData name="alisdair.m@gmail.com" userId="S::urn:spo:guest#alisdair.m@gmail.com::" providerId="AD" clId="Web-{08869BFD-1F16-D01D-F80B-B87B2D7ED750}"/>
    <pc:docChg chg="modSld">
      <pc:chgData name="alisdair.m@gmail.com" userId="S::urn:spo:guest#alisdair.m@gmail.com::" providerId="AD" clId="Web-{08869BFD-1F16-D01D-F80B-B87B2D7ED750}" dt="2024-07-12T09:25:19.281" v="126" actId="1076"/>
      <pc:docMkLst>
        <pc:docMk/>
      </pc:docMkLst>
      <pc:sldChg chg="addSp delSp modSp">
        <pc:chgData name="alisdair.m@gmail.com" userId="S::urn:spo:guest#alisdair.m@gmail.com::" providerId="AD" clId="Web-{08869BFD-1F16-D01D-F80B-B87B2D7ED750}" dt="2024-07-12T09:22:27.722" v="105" actId="1076"/>
        <pc:sldMkLst>
          <pc:docMk/>
          <pc:sldMk cId="0" sldId="256"/>
        </pc:sldMkLst>
        <pc:spChg chg="add mod">
          <ac:chgData name="alisdair.m@gmail.com" userId="S::urn:spo:guest#alisdair.m@gmail.com::" providerId="AD" clId="Web-{08869BFD-1F16-D01D-F80B-B87B2D7ED750}" dt="2024-07-12T09:22:27.722" v="105" actId="1076"/>
          <ac:spMkLst>
            <pc:docMk/>
            <pc:sldMk cId="0" sldId="256"/>
            <ac:spMk id="2" creationId="{CE0EB2F3-1DA9-4348-4864-9E6C14B3A7DB}"/>
          </ac:spMkLst>
        </pc:spChg>
        <pc:inkChg chg="add del">
          <ac:chgData name="alisdair.m@gmail.com" userId="S::urn:spo:guest#alisdair.m@gmail.com::" providerId="AD" clId="Web-{08869BFD-1F16-D01D-F80B-B87B2D7ED750}" dt="2024-07-12T09:20:54.622" v="79"/>
          <ac:inkMkLst>
            <pc:docMk/>
            <pc:sldMk cId="0" sldId="256"/>
            <ac:inkMk id="3" creationId="{7E0D3D46-83DF-6FE1-650F-32359BDD33AB}"/>
          </ac:inkMkLst>
        </pc:inkChg>
      </pc:sldChg>
      <pc:sldChg chg="addSp modSp">
        <pc:chgData name="alisdair.m@gmail.com" userId="S::urn:spo:guest#alisdair.m@gmail.com::" providerId="AD" clId="Web-{08869BFD-1F16-D01D-F80B-B87B2D7ED750}" dt="2024-07-12T09:23:11.866" v="111" actId="1076"/>
        <pc:sldMkLst>
          <pc:docMk/>
          <pc:sldMk cId="0" sldId="265"/>
        </pc:sldMkLst>
        <pc:spChg chg="add mod">
          <ac:chgData name="alisdair.m@gmail.com" userId="S::urn:spo:guest#alisdair.m@gmail.com::" providerId="AD" clId="Web-{08869BFD-1F16-D01D-F80B-B87B2D7ED750}" dt="2024-07-12T09:23:11.866" v="111" actId="1076"/>
          <ac:spMkLst>
            <pc:docMk/>
            <pc:sldMk cId="0" sldId="265"/>
            <ac:spMk id="7" creationId="{7934A43A-7131-65F7-3CAD-1600EE8344A6}"/>
          </ac:spMkLst>
        </pc:spChg>
      </pc:sldChg>
      <pc:sldChg chg="addSp modSp">
        <pc:chgData name="alisdair.m@gmail.com" userId="S::urn:spo:guest#alisdair.m@gmail.com::" providerId="AD" clId="Web-{08869BFD-1F16-D01D-F80B-B87B2D7ED750}" dt="2024-07-12T09:12:21.024" v="47" actId="14100"/>
        <pc:sldMkLst>
          <pc:docMk/>
          <pc:sldMk cId="2516170097" sldId="339"/>
        </pc:sldMkLst>
        <pc:spChg chg="add mod ord">
          <ac:chgData name="alisdair.m@gmail.com" userId="S::urn:spo:guest#alisdair.m@gmail.com::" providerId="AD" clId="Web-{08869BFD-1F16-D01D-F80B-B87B2D7ED750}" dt="2024-07-12T09:12:21.024" v="47" actId="14100"/>
          <ac:spMkLst>
            <pc:docMk/>
            <pc:sldMk cId="2516170097" sldId="339"/>
            <ac:spMk id="6" creationId="{2EDBB4B7-0935-743C-DE3D-8AB6DFA21059}"/>
          </ac:spMkLst>
        </pc:spChg>
      </pc:sldChg>
      <pc:sldChg chg="addSp modSp">
        <pc:chgData name="alisdair.m@gmail.com" userId="S::urn:spo:guest#alisdair.m@gmail.com::" providerId="AD" clId="Web-{08869BFD-1F16-D01D-F80B-B87B2D7ED750}" dt="2024-07-12T09:17:48.516" v="75" actId="1076"/>
        <pc:sldMkLst>
          <pc:docMk/>
          <pc:sldMk cId="615402947" sldId="347"/>
        </pc:sldMkLst>
        <pc:spChg chg="add mod ord">
          <ac:chgData name="alisdair.m@gmail.com" userId="S::urn:spo:guest#alisdair.m@gmail.com::" providerId="AD" clId="Web-{08869BFD-1F16-D01D-F80B-B87B2D7ED750}" dt="2024-07-12T09:17:19.357" v="72" actId="1076"/>
          <ac:spMkLst>
            <pc:docMk/>
            <pc:sldMk cId="615402947" sldId="347"/>
            <ac:spMk id="2" creationId="{41971421-7EB6-E25F-A00C-E9AB70A45020}"/>
          </ac:spMkLst>
        </pc:spChg>
        <pc:spChg chg="mod">
          <ac:chgData name="alisdair.m@gmail.com" userId="S::urn:spo:guest#alisdair.m@gmail.com::" providerId="AD" clId="Web-{08869BFD-1F16-D01D-F80B-B87B2D7ED750}" dt="2024-07-12T09:16:10.493" v="57" actId="14100"/>
          <ac:spMkLst>
            <pc:docMk/>
            <pc:sldMk cId="615402947" sldId="347"/>
            <ac:spMk id="3" creationId="{6358F184-A155-C61F-4AA9-3B696B23BCCD}"/>
          </ac:spMkLst>
        </pc:spChg>
        <pc:spChg chg="mod">
          <ac:chgData name="alisdair.m@gmail.com" userId="S::urn:spo:guest#alisdair.m@gmail.com::" providerId="AD" clId="Web-{08869BFD-1F16-D01D-F80B-B87B2D7ED750}" dt="2024-07-12T09:17:31.202" v="74" actId="14100"/>
          <ac:spMkLst>
            <pc:docMk/>
            <pc:sldMk cId="615402947" sldId="347"/>
            <ac:spMk id="4" creationId="{3923A0E6-560F-966C-B732-C6DE7E5B25DD}"/>
          </ac:spMkLst>
        </pc:spChg>
        <pc:spChg chg="mod">
          <ac:chgData name="alisdair.m@gmail.com" userId="S::urn:spo:guest#alisdair.m@gmail.com::" providerId="AD" clId="Web-{08869BFD-1F16-D01D-F80B-B87B2D7ED750}" dt="2024-07-12T09:17:48.516" v="75" actId="1076"/>
          <ac:spMkLst>
            <pc:docMk/>
            <pc:sldMk cId="615402947" sldId="347"/>
            <ac:spMk id="5" creationId="{1DA08EC7-2415-FDC1-F3A4-3CCA635FA52A}"/>
          </ac:spMkLst>
        </pc:spChg>
        <pc:spChg chg="mod">
          <ac:chgData name="alisdair.m@gmail.com" userId="S::urn:spo:guest#alisdair.m@gmail.com::" providerId="AD" clId="Web-{08869BFD-1F16-D01D-F80B-B87B2D7ED750}" dt="2024-07-12T09:17:27.264" v="73" actId="14100"/>
          <ac:spMkLst>
            <pc:docMk/>
            <pc:sldMk cId="615402947" sldId="347"/>
            <ac:spMk id="7" creationId="{883D2670-6E87-B671-5CF0-120832695096}"/>
          </ac:spMkLst>
        </pc:spChg>
        <pc:spChg chg="mod">
          <ac:chgData name="alisdair.m@gmail.com" userId="S::urn:spo:guest#alisdair.m@gmail.com::" providerId="AD" clId="Web-{08869BFD-1F16-D01D-F80B-B87B2D7ED750}" dt="2024-07-12T09:15:54.976" v="54" actId="20577"/>
          <ac:spMkLst>
            <pc:docMk/>
            <pc:sldMk cId="615402947" sldId="347"/>
            <ac:spMk id="9" creationId="{020289E3-8861-F0A1-D2BA-9ADC5A374BD4}"/>
          </ac:spMkLst>
        </pc:spChg>
        <pc:spChg chg="mod">
          <ac:chgData name="alisdair.m@gmail.com" userId="S::urn:spo:guest#alisdair.m@gmail.com::" providerId="AD" clId="Web-{08869BFD-1F16-D01D-F80B-B87B2D7ED750}" dt="2024-07-12T09:17:19.342" v="70" actId="1076"/>
          <ac:spMkLst>
            <pc:docMk/>
            <pc:sldMk cId="615402947" sldId="347"/>
            <ac:spMk id="10" creationId="{BE7D7A4D-5EDD-F464-E720-771EF8C688C4}"/>
          </ac:spMkLst>
        </pc:spChg>
        <pc:spChg chg="mod">
          <ac:chgData name="alisdair.m@gmail.com" userId="S::urn:spo:guest#alisdair.m@gmail.com::" providerId="AD" clId="Web-{08869BFD-1F16-D01D-F80B-B87B2D7ED750}" dt="2024-07-12T09:17:19.357" v="71" actId="1076"/>
          <ac:spMkLst>
            <pc:docMk/>
            <pc:sldMk cId="615402947" sldId="347"/>
            <ac:spMk id="11" creationId="{7BE9E85D-D0DB-9C46-FEF9-3A72271B4AA7}"/>
          </ac:spMkLst>
        </pc:spChg>
        <pc:picChg chg="mod modCrop">
          <ac:chgData name="alisdair.m@gmail.com" userId="S::urn:spo:guest#alisdair.m@gmail.com::" providerId="AD" clId="Web-{08869BFD-1F16-D01D-F80B-B87B2D7ED750}" dt="2024-07-12T09:16:04.993" v="56"/>
          <ac:picMkLst>
            <pc:docMk/>
            <pc:sldMk cId="615402947" sldId="347"/>
            <ac:picMk id="6" creationId="{AB2CD592-15D6-C21A-2D6B-B77FA176520B}"/>
          </ac:picMkLst>
        </pc:picChg>
      </pc:sldChg>
      <pc:sldChg chg="addSp delSp modSp">
        <pc:chgData name="alisdair.m@gmail.com" userId="S::urn:spo:guest#alisdair.m@gmail.com::" providerId="AD" clId="Web-{08869BFD-1F16-D01D-F80B-B87B2D7ED750}" dt="2024-07-12T09:09:16.387" v="37" actId="1076"/>
        <pc:sldMkLst>
          <pc:docMk/>
          <pc:sldMk cId="2660619671" sldId="348"/>
        </pc:sldMkLst>
        <pc:spChg chg="mod">
          <ac:chgData name="alisdair.m@gmail.com" userId="S::urn:spo:guest#alisdair.m@gmail.com::" providerId="AD" clId="Web-{08869BFD-1F16-D01D-F80B-B87B2D7ED750}" dt="2024-07-12T09:09:16.387" v="37" actId="1076"/>
          <ac:spMkLst>
            <pc:docMk/>
            <pc:sldMk cId="2660619671" sldId="348"/>
            <ac:spMk id="5" creationId="{1DA08EC7-2415-FDC1-F3A4-3CCA635FA52A}"/>
          </ac:spMkLst>
        </pc:spChg>
        <pc:picChg chg="del mod ord modCrop">
          <ac:chgData name="alisdair.m@gmail.com" userId="S::urn:spo:guest#alisdair.m@gmail.com::" providerId="AD" clId="Web-{08869BFD-1F16-D01D-F80B-B87B2D7ED750}" dt="2024-07-12T09:07:41.083" v="21"/>
          <ac:picMkLst>
            <pc:docMk/>
            <pc:sldMk cId="2660619671" sldId="348"/>
            <ac:picMk id="7" creationId="{64BF4417-0854-A5A2-C546-7B2008B738BF}"/>
          </ac:picMkLst>
        </pc:picChg>
        <pc:picChg chg="add mod ord modCrop">
          <ac:chgData name="alisdair.m@gmail.com" userId="S::urn:spo:guest#alisdair.m@gmail.com::" providerId="AD" clId="Web-{08869BFD-1F16-D01D-F80B-B87B2D7ED750}" dt="2024-07-12T09:09:10.511" v="36" actId="1076"/>
          <ac:picMkLst>
            <pc:docMk/>
            <pc:sldMk cId="2660619671" sldId="348"/>
            <ac:picMk id="11" creationId="{E270BD8D-8939-C198-3C79-44444AFCE835}"/>
          </ac:picMkLst>
        </pc:picChg>
        <pc:inkChg chg="add del">
          <ac:chgData name="alisdair.m@gmail.com" userId="S::urn:spo:guest#alisdair.m@gmail.com::" providerId="AD" clId="Web-{08869BFD-1F16-D01D-F80B-B87B2D7ED750}" dt="2024-07-12T09:06:20.172" v="2"/>
          <ac:inkMkLst>
            <pc:docMk/>
            <pc:sldMk cId="2660619671" sldId="348"/>
            <ac:inkMk id="6" creationId="{00472065-BD43-13C2-6715-B24D20CF3ED2}"/>
          </ac:inkMkLst>
        </pc:inkChg>
        <pc:inkChg chg="add">
          <ac:chgData name="alisdair.m@gmail.com" userId="S::urn:spo:guest#alisdair.m@gmail.com::" providerId="AD" clId="Web-{08869BFD-1F16-D01D-F80B-B87B2D7ED750}" dt="2024-07-12T09:08:07.726" v="24"/>
          <ac:inkMkLst>
            <pc:docMk/>
            <pc:sldMk cId="2660619671" sldId="348"/>
            <ac:inkMk id="12" creationId="{2DC8E178-3753-F6C4-160D-8175B0C9619D}"/>
          </ac:inkMkLst>
        </pc:inkChg>
        <pc:inkChg chg="add">
          <ac:chgData name="alisdair.m@gmail.com" userId="S::urn:spo:guest#alisdair.m@gmail.com::" providerId="AD" clId="Web-{08869BFD-1F16-D01D-F80B-B87B2D7ED750}" dt="2024-07-12T09:08:07.726" v="25"/>
          <ac:inkMkLst>
            <pc:docMk/>
            <pc:sldMk cId="2660619671" sldId="348"/>
            <ac:inkMk id="13" creationId="{D78C62AD-9744-6747-50AC-A7EDC10B2EC8}"/>
          </ac:inkMkLst>
        </pc:inkChg>
        <pc:inkChg chg="add del">
          <ac:chgData name="alisdair.m@gmail.com" userId="S::urn:spo:guest#alisdair.m@gmail.com::" providerId="AD" clId="Web-{08869BFD-1F16-D01D-F80B-B87B2D7ED750}" dt="2024-07-12T09:08:12.320" v="27"/>
          <ac:inkMkLst>
            <pc:docMk/>
            <pc:sldMk cId="2660619671" sldId="348"/>
            <ac:inkMk id="14" creationId="{7472D126-E2BB-3806-9CF8-3FD23B0686C5}"/>
          </ac:inkMkLst>
        </pc:inkChg>
      </pc:sldChg>
      <pc:sldChg chg="addSp modSp">
        <pc:chgData name="alisdair.m@gmail.com" userId="S::urn:spo:guest#alisdair.m@gmail.com::" providerId="AD" clId="Web-{08869BFD-1F16-D01D-F80B-B87B2D7ED750}" dt="2024-07-12T09:25:19.281" v="126" actId="1076"/>
        <pc:sldMkLst>
          <pc:docMk/>
          <pc:sldMk cId="1889416621" sldId="351"/>
        </pc:sldMkLst>
        <pc:spChg chg="add mod">
          <ac:chgData name="alisdair.m@gmail.com" userId="S::urn:spo:guest#alisdair.m@gmail.com::" providerId="AD" clId="Web-{08869BFD-1F16-D01D-F80B-B87B2D7ED750}" dt="2024-07-12T09:25:19.281" v="126" actId="1076"/>
          <ac:spMkLst>
            <pc:docMk/>
            <pc:sldMk cId="1889416621" sldId="351"/>
            <ac:spMk id="4" creationId="{64393391-4271-D7D3-80CB-0E5D0461D93E}"/>
          </ac:spMkLst>
        </pc:spChg>
        <pc:spChg chg="mod">
          <ac:chgData name="alisdair.m@gmail.com" userId="S::urn:spo:guest#alisdair.m@gmail.com::" providerId="AD" clId="Web-{08869BFD-1F16-D01D-F80B-B87B2D7ED750}" dt="2024-07-12T09:25:02.545" v="123" actId="20577"/>
          <ac:spMkLst>
            <pc:docMk/>
            <pc:sldMk cId="1889416621" sldId="351"/>
            <ac:spMk id="24" creationId="{4B95B376-4C03-4132-D789-406DA91AC64C}"/>
          </ac:spMkLst>
        </pc:spChg>
        <pc:picChg chg="mod modCrop">
          <ac:chgData name="alisdair.m@gmail.com" userId="S::urn:spo:guest#alisdair.m@gmail.com::" providerId="AD" clId="Web-{08869BFD-1F16-D01D-F80B-B87B2D7ED750}" dt="2024-07-12T09:24:56.639" v="121"/>
          <ac:picMkLst>
            <pc:docMk/>
            <pc:sldMk cId="1889416621" sldId="351"/>
            <ac:picMk id="19" creationId="{08B6A4E6-3DBB-60B3-68A0-0226CE07D595}"/>
          </ac:picMkLst>
        </pc:picChg>
      </pc:sldChg>
    </pc:docChg>
  </pc:docChgLst>
  <pc:docChgLst>
    <pc:chgData name="alisdair.m@gmail.com" userId="S::urn:spo:guest#alisdair.m@gmail.com::" providerId="AD" clId="Web-{2B26A504-461F-F69D-39E5-B9E1BA187AB7}"/>
    <pc:docChg chg="addSld delSld modSld sldOrd">
      <pc:chgData name="alisdair.m@gmail.com" userId="S::urn:spo:guest#alisdair.m@gmail.com::" providerId="AD" clId="Web-{2B26A504-461F-F69D-39E5-B9E1BA187AB7}" dt="2024-07-11T10:49:13.211" v="428" actId="20577"/>
      <pc:docMkLst>
        <pc:docMk/>
      </pc:docMkLst>
      <pc:sldChg chg="delSp modSp">
        <pc:chgData name="alisdair.m@gmail.com" userId="S::urn:spo:guest#alisdair.m@gmail.com::" providerId="AD" clId="Web-{2B26A504-461F-F69D-39E5-B9E1BA187AB7}" dt="2024-07-11T10:49:13.211" v="428" actId="20577"/>
        <pc:sldMkLst>
          <pc:docMk/>
          <pc:sldMk cId="0" sldId="256"/>
        </pc:sldMkLst>
        <pc:spChg chg="mod">
          <ac:chgData name="alisdair.m@gmail.com" userId="S::urn:spo:guest#alisdair.m@gmail.com::" providerId="AD" clId="Web-{2B26A504-461F-F69D-39E5-B9E1BA187AB7}" dt="2024-07-11T09:02:31.431" v="20" actId="20577"/>
          <ac:spMkLst>
            <pc:docMk/>
            <pc:sldMk cId="0" sldId="256"/>
            <ac:spMk id="4" creationId="{81CAE46D-7028-548B-7E51-13265222ABC4}"/>
          </ac:spMkLst>
        </pc:spChg>
        <pc:spChg chg="del mod">
          <ac:chgData name="alisdair.m@gmail.com" userId="S::urn:spo:guest#alisdair.m@gmail.com::" providerId="AD" clId="Web-{2B26A504-461F-F69D-39E5-B9E1BA187AB7}" dt="2024-07-11T09:03:34.387" v="27"/>
          <ac:spMkLst>
            <pc:docMk/>
            <pc:sldMk cId="0" sldId="256"/>
            <ac:spMk id="13" creationId="{D1BF06A4-1D00-CF1F-6B6A-195CDDAA677D}"/>
          </ac:spMkLst>
        </pc:spChg>
        <pc:spChg chg="mod">
          <ac:chgData name="alisdair.m@gmail.com" userId="S::urn:spo:guest#alisdair.m@gmail.com::" providerId="AD" clId="Web-{2B26A504-461F-F69D-39E5-B9E1BA187AB7}" dt="2024-07-11T10:49:13.211" v="428" actId="20577"/>
          <ac:spMkLst>
            <pc:docMk/>
            <pc:sldMk cId="0" sldId="256"/>
            <ac:spMk id="40" creationId="{00000000-0000-0000-0000-000000000000}"/>
          </ac:spMkLst>
        </pc:spChg>
        <pc:grpChg chg="ord">
          <ac:chgData name="alisdair.m@gmail.com" userId="S::urn:spo:guest#alisdair.m@gmail.com::" providerId="AD" clId="Web-{2B26A504-461F-F69D-39E5-B9E1BA187AB7}" dt="2024-07-11T09:03:55.762" v="30"/>
          <ac:grpSpMkLst>
            <pc:docMk/>
            <pc:sldMk cId="0" sldId="256"/>
            <ac:grpSpMk id="33" creationId="{00000000-0000-0000-0000-000000000000}"/>
          </ac:grpSpMkLst>
        </pc:grpChg>
        <pc:picChg chg="mod modCrop">
          <ac:chgData name="alisdair.m@gmail.com" userId="S::urn:spo:guest#alisdair.m@gmail.com::" providerId="AD" clId="Web-{2B26A504-461F-F69D-39E5-B9E1BA187AB7}" dt="2024-07-11T09:03:43.965" v="29" actId="1076"/>
          <ac:picMkLst>
            <pc:docMk/>
            <pc:sldMk cId="0" sldId="256"/>
            <ac:picMk id="15" creationId="{1A3304CB-3B03-0532-24DB-D661957692FE}"/>
          </ac:picMkLst>
        </pc:picChg>
        <pc:picChg chg="mod">
          <ac:chgData name="alisdair.m@gmail.com" userId="S::urn:spo:guest#alisdair.m@gmail.com::" providerId="AD" clId="Web-{2B26A504-461F-F69D-39E5-B9E1BA187AB7}" dt="2024-07-11T09:03:30.715" v="25" actId="1076"/>
          <ac:picMkLst>
            <pc:docMk/>
            <pc:sldMk cId="0" sldId="256"/>
            <ac:picMk id="37" creationId="{00000000-0000-0000-0000-000000000000}"/>
          </ac:picMkLst>
        </pc:picChg>
      </pc:sldChg>
      <pc:sldChg chg="del">
        <pc:chgData name="alisdair.m@gmail.com" userId="S::urn:spo:guest#alisdair.m@gmail.com::" providerId="AD" clId="Web-{2B26A504-461F-F69D-39E5-B9E1BA187AB7}" dt="2024-07-11T10:07:29.530" v="261"/>
        <pc:sldMkLst>
          <pc:docMk/>
          <pc:sldMk cId="1135859490" sldId="275"/>
        </pc:sldMkLst>
      </pc:sldChg>
      <pc:sldChg chg="modSp">
        <pc:chgData name="alisdair.m@gmail.com" userId="S::urn:spo:guest#alisdair.m@gmail.com::" providerId="AD" clId="Web-{2B26A504-461F-F69D-39E5-B9E1BA187AB7}" dt="2024-07-11T09:22:16.621" v="49" actId="20577"/>
        <pc:sldMkLst>
          <pc:docMk/>
          <pc:sldMk cId="2386253683" sldId="297"/>
        </pc:sldMkLst>
        <pc:spChg chg="mod">
          <ac:chgData name="alisdair.m@gmail.com" userId="S::urn:spo:guest#alisdair.m@gmail.com::" providerId="AD" clId="Web-{2B26A504-461F-F69D-39E5-B9E1BA187AB7}" dt="2024-07-11T09:22:16.621" v="49" actId="20577"/>
          <ac:spMkLst>
            <pc:docMk/>
            <pc:sldMk cId="2386253683" sldId="297"/>
            <ac:spMk id="7" creationId="{318AE060-7967-BF5E-AA94-405A77C2A5D2}"/>
          </ac:spMkLst>
        </pc:spChg>
        <pc:spChg chg="mod">
          <ac:chgData name="alisdair.m@gmail.com" userId="S::urn:spo:guest#alisdair.m@gmail.com::" providerId="AD" clId="Web-{2B26A504-461F-F69D-39E5-B9E1BA187AB7}" dt="2024-07-11T09:20:11.867" v="31" actId="20577"/>
          <ac:spMkLst>
            <pc:docMk/>
            <pc:sldMk cId="2386253683" sldId="297"/>
            <ac:spMk id="13" creationId="{8AD7EDE8-AB11-6C1F-75DD-35A7BB1C90C8}"/>
          </ac:spMkLst>
        </pc:spChg>
        <pc:picChg chg="mod modCrop">
          <ac:chgData name="alisdair.m@gmail.com" userId="S::urn:spo:guest#alisdair.m@gmail.com::" providerId="AD" clId="Web-{2B26A504-461F-F69D-39E5-B9E1BA187AB7}" dt="2024-07-11T09:21:16.244" v="41" actId="1076"/>
          <ac:picMkLst>
            <pc:docMk/>
            <pc:sldMk cId="2386253683" sldId="297"/>
            <ac:picMk id="11" creationId="{62150570-DACD-3724-8B1E-ECFF21B80178}"/>
          </ac:picMkLst>
        </pc:picChg>
      </pc:sldChg>
      <pc:sldChg chg="addSp delSp">
        <pc:chgData name="alisdair.m@gmail.com" userId="S::urn:spo:guest#alisdair.m@gmail.com::" providerId="AD" clId="Web-{2B26A504-461F-F69D-39E5-B9E1BA187AB7}" dt="2024-07-11T09:22:25.059" v="51"/>
        <pc:sldMkLst>
          <pc:docMk/>
          <pc:sldMk cId="3706343159" sldId="298"/>
        </pc:sldMkLst>
        <pc:inkChg chg="add del">
          <ac:chgData name="alisdair.m@gmail.com" userId="S::urn:spo:guest#alisdair.m@gmail.com::" providerId="AD" clId="Web-{2B26A504-461F-F69D-39E5-B9E1BA187AB7}" dt="2024-07-11T09:22:25.059" v="51"/>
          <ac:inkMkLst>
            <pc:docMk/>
            <pc:sldMk cId="3706343159" sldId="298"/>
            <ac:inkMk id="2" creationId="{A979E78A-5201-28D5-79C2-993C3B02F46A}"/>
          </ac:inkMkLst>
        </pc:inkChg>
      </pc:sldChg>
      <pc:sldChg chg="addSp delSp modSp addAnim modAnim">
        <pc:chgData name="alisdair.m@gmail.com" userId="S::urn:spo:guest#alisdair.m@gmail.com::" providerId="AD" clId="Web-{2B26A504-461F-F69D-39E5-B9E1BA187AB7}" dt="2024-07-11T10:46:09.753" v="370" actId="1076"/>
        <pc:sldMkLst>
          <pc:docMk/>
          <pc:sldMk cId="341196586" sldId="331"/>
        </pc:sldMkLst>
        <pc:spChg chg="mod">
          <ac:chgData name="alisdair.m@gmail.com" userId="S::urn:spo:guest#alisdair.m@gmail.com::" providerId="AD" clId="Web-{2B26A504-461F-F69D-39E5-B9E1BA187AB7}" dt="2024-07-11T10:19:54.599" v="289" actId="14100"/>
          <ac:spMkLst>
            <pc:docMk/>
            <pc:sldMk cId="341196586" sldId="331"/>
            <ac:spMk id="3" creationId="{6358F184-A155-C61F-4AA9-3B696B23BCCD}"/>
          </ac:spMkLst>
        </pc:spChg>
        <pc:spChg chg="mod">
          <ac:chgData name="alisdair.m@gmail.com" userId="S::urn:spo:guest#alisdair.m@gmail.com::" providerId="AD" clId="Web-{2B26A504-461F-F69D-39E5-B9E1BA187AB7}" dt="2024-07-11T10:19:57.271" v="290" actId="14100"/>
          <ac:spMkLst>
            <pc:docMk/>
            <pc:sldMk cId="341196586" sldId="331"/>
            <ac:spMk id="4" creationId="{3923A0E6-560F-966C-B732-C6DE7E5B25DD}"/>
          </ac:spMkLst>
        </pc:spChg>
        <pc:spChg chg="del mod">
          <ac:chgData name="alisdair.m@gmail.com" userId="S::urn:spo:guest#alisdair.m@gmail.com::" providerId="AD" clId="Web-{2B26A504-461F-F69D-39E5-B9E1BA187AB7}" dt="2024-07-11T10:19:25.630" v="282"/>
          <ac:spMkLst>
            <pc:docMk/>
            <pc:sldMk cId="341196586" sldId="331"/>
            <ac:spMk id="5" creationId="{545C06F1-4965-C87B-30D8-F81942FA197C}"/>
          </ac:spMkLst>
        </pc:spChg>
        <pc:spChg chg="del">
          <ac:chgData name="alisdair.m@gmail.com" userId="S::urn:spo:guest#alisdair.m@gmail.com::" providerId="AD" clId="Web-{2B26A504-461F-F69D-39E5-B9E1BA187AB7}" dt="2024-07-11T10:19:25.630" v="281"/>
          <ac:spMkLst>
            <pc:docMk/>
            <pc:sldMk cId="341196586" sldId="331"/>
            <ac:spMk id="6" creationId="{1C8E5EC7-88DC-2EE1-ADA9-6A820BC792F7}"/>
          </ac:spMkLst>
        </pc:spChg>
        <pc:spChg chg="add mod">
          <ac:chgData name="alisdair.m@gmail.com" userId="S::urn:spo:guest#alisdair.m@gmail.com::" providerId="AD" clId="Web-{2B26A504-461F-F69D-39E5-B9E1BA187AB7}" dt="2024-07-11T10:46:09.737" v="369" actId="1076"/>
          <ac:spMkLst>
            <pc:docMk/>
            <pc:sldMk cId="341196586" sldId="331"/>
            <ac:spMk id="7" creationId="{68B37696-4D02-066C-94FE-78BE91D6B081}"/>
          </ac:spMkLst>
        </pc:spChg>
        <pc:spChg chg="add mod">
          <ac:chgData name="alisdair.m@gmail.com" userId="S::urn:spo:guest#alisdair.m@gmail.com::" providerId="AD" clId="Web-{2B26A504-461F-F69D-39E5-B9E1BA187AB7}" dt="2024-07-11T10:46:09.753" v="370" actId="1076"/>
          <ac:spMkLst>
            <pc:docMk/>
            <pc:sldMk cId="341196586" sldId="331"/>
            <ac:spMk id="8" creationId="{1B7A3FD7-DE11-F622-6B87-746FB4408371}"/>
          </ac:spMkLst>
        </pc:spChg>
        <pc:spChg chg="mod">
          <ac:chgData name="alisdair.m@gmail.com" userId="S::urn:spo:guest#alisdair.m@gmail.com::" providerId="AD" clId="Web-{2B26A504-461F-F69D-39E5-B9E1BA187AB7}" dt="2024-07-11T10:19:52.130" v="288" actId="14100"/>
          <ac:spMkLst>
            <pc:docMk/>
            <pc:sldMk cId="341196586" sldId="331"/>
            <ac:spMk id="9" creationId="{020289E3-8861-F0A1-D2BA-9ADC5A374BD4}"/>
          </ac:spMkLst>
        </pc:spChg>
        <pc:spChg chg="mod">
          <ac:chgData name="alisdair.m@gmail.com" userId="S::urn:spo:guest#alisdair.m@gmail.com::" providerId="AD" clId="Web-{2B26A504-461F-F69D-39E5-B9E1BA187AB7}" dt="2024-07-11T10:07:37.999" v="262" actId="20577"/>
          <ac:spMkLst>
            <pc:docMk/>
            <pc:sldMk cId="341196586" sldId="331"/>
            <ac:spMk id="13" creationId="{8AD7EDE8-AB11-6C1F-75DD-35A7BB1C90C8}"/>
          </ac:spMkLst>
        </pc:spChg>
        <pc:picChg chg="mod">
          <ac:chgData name="alisdair.m@gmail.com" userId="S::urn:spo:guest#alisdair.m@gmail.com::" providerId="AD" clId="Web-{2B26A504-461F-F69D-39E5-B9E1BA187AB7}" dt="2024-07-11T10:46:09.737" v="368" actId="1076"/>
          <ac:picMkLst>
            <pc:docMk/>
            <pc:sldMk cId="341196586" sldId="331"/>
            <ac:picMk id="2" creationId="{CB5772BE-F5A3-8589-1078-572A18D3567A}"/>
          </ac:picMkLst>
        </pc:picChg>
      </pc:sldChg>
      <pc:sldChg chg="del">
        <pc:chgData name="alisdair.m@gmail.com" userId="S::urn:spo:guest#alisdair.m@gmail.com::" providerId="AD" clId="Web-{2B26A504-461F-F69D-39E5-B9E1BA187AB7}" dt="2024-07-11T10:45:40.408" v="367"/>
        <pc:sldMkLst>
          <pc:docMk/>
          <pc:sldMk cId="4171311954" sldId="332"/>
        </pc:sldMkLst>
      </pc:sldChg>
      <pc:sldChg chg="del">
        <pc:chgData name="alisdair.m@gmail.com" userId="S::urn:spo:guest#alisdair.m@gmail.com::" providerId="AD" clId="Web-{2B26A504-461F-F69D-39E5-B9E1BA187AB7}" dt="2024-07-11T10:45:40.392" v="366"/>
        <pc:sldMkLst>
          <pc:docMk/>
          <pc:sldMk cId="3919882484" sldId="333"/>
        </pc:sldMkLst>
      </pc:sldChg>
      <pc:sldChg chg="addSp delSp modSp add ord replId">
        <pc:chgData name="alisdair.m@gmail.com" userId="S::urn:spo:guest#alisdair.m@gmail.com::" providerId="AD" clId="Web-{2B26A504-461F-F69D-39E5-B9E1BA187AB7}" dt="2024-07-11T09:48:52.794" v="245"/>
        <pc:sldMkLst>
          <pc:docMk/>
          <pc:sldMk cId="667126800" sldId="334"/>
        </pc:sldMkLst>
        <pc:spChg chg="mod">
          <ac:chgData name="alisdair.m@gmail.com" userId="S::urn:spo:guest#alisdair.m@gmail.com::" providerId="AD" clId="Web-{2B26A504-461F-F69D-39E5-B9E1BA187AB7}" dt="2024-07-11T09:29:40.259" v="104" actId="20577"/>
          <ac:spMkLst>
            <pc:docMk/>
            <pc:sldMk cId="667126800" sldId="334"/>
            <ac:spMk id="2" creationId="{8CE8DD33-7E71-4E65-093B-A3725DBFBCA0}"/>
          </ac:spMkLst>
        </pc:spChg>
        <pc:spChg chg="mod">
          <ac:chgData name="alisdair.m@gmail.com" userId="S::urn:spo:guest#alisdair.m@gmail.com::" providerId="AD" clId="Web-{2B26A504-461F-F69D-39E5-B9E1BA187AB7}" dt="2024-07-11T09:24:07.296" v="85" actId="14100"/>
          <ac:spMkLst>
            <pc:docMk/>
            <pc:sldMk cId="667126800" sldId="334"/>
            <ac:spMk id="3" creationId="{6358F184-A155-C61F-4AA9-3B696B23BCCD}"/>
          </ac:spMkLst>
        </pc:spChg>
        <pc:spChg chg="mod">
          <ac:chgData name="alisdair.m@gmail.com" userId="S::urn:spo:guest#alisdair.m@gmail.com::" providerId="AD" clId="Web-{2B26A504-461F-F69D-39E5-B9E1BA187AB7}" dt="2024-07-11T09:48:06.433" v="242" actId="14100"/>
          <ac:spMkLst>
            <pc:docMk/>
            <pc:sldMk cId="667126800" sldId="334"/>
            <ac:spMk id="4" creationId="{3923A0E6-560F-966C-B732-C6DE7E5B25DD}"/>
          </ac:spMkLst>
        </pc:spChg>
        <pc:spChg chg="mod">
          <ac:chgData name="alisdair.m@gmail.com" userId="S::urn:spo:guest#alisdair.m@gmail.com::" providerId="AD" clId="Web-{2B26A504-461F-F69D-39E5-B9E1BA187AB7}" dt="2024-07-11T09:48:02.090" v="241" actId="14100"/>
          <ac:spMkLst>
            <pc:docMk/>
            <pc:sldMk cId="667126800" sldId="334"/>
            <ac:spMk id="5" creationId="{545C06F1-4965-C87B-30D8-F81942FA197C}"/>
          </ac:spMkLst>
        </pc:spChg>
        <pc:spChg chg="add del mod">
          <ac:chgData name="alisdair.m@gmail.com" userId="S::urn:spo:guest#alisdair.m@gmail.com::" providerId="AD" clId="Web-{2B26A504-461F-F69D-39E5-B9E1BA187AB7}" dt="2024-07-11T09:47:56.089" v="239"/>
          <ac:spMkLst>
            <pc:docMk/>
            <pc:sldMk cId="667126800" sldId="334"/>
            <ac:spMk id="6" creationId="{A53E3F28-2B6E-2A8E-7CF7-F28E9A1A52E9}"/>
          </ac:spMkLst>
        </pc:spChg>
        <pc:spChg chg="add del mod">
          <ac:chgData name="alisdair.m@gmail.com" userId="S::urn:spo:guest#alisdair.m@gmail.com::" providerId="AD" clId="Web-{2B26A504-461F-F69D-39E5-B9E1BA187AB7}" dt="2024-07-11T09:47:57.902" v="240"/>
          <ac:spMkLst>
            <pc:docMk/>
            <pc:sldMk cId="667126800" sldId="334"/>
            <ac:spMk id="7" creationId="{2163C7C3-B46C-BBE0-500D-7C6DA1805855}"/>
          </ac:spMkLst>
        </pc:spChg>
        <pc:spChg chg="mod ord">
          <ac:chgData name="alisdair.m@gmail.com" userId="S::urn:spo:guest#alisdair.m@gmail.com::" providerId="AD" clId="Web-{2B26A504-461F-F69D-39E5-B9E1BA187AB7}" dt="2024-07-11T09:47:54.402" v="238" actId="14100"/>
          <ac:spMkLst>
            <pc:docMk/>
            <pc:sldMk cId="667126800" sldId="334"/>
            <ac:spMk id="9" creationId="{020289E3-8861-F0A1-D2BA-9ADC5A374BD4}"/>
          </ac:spMkLst>
        </pc:spChg>
        <pc:spChg chg="mod">
          <ac:chgData name="alisdair.m@gmail.com" userId="S::urn:spo:guest#alisdair.m@gmail.com::" providerId="AD" clId="Web-{2B26A504-461F-F69D-39E5-B9E1BA187AB7}" dt="2024-07-11T09:47:26.963" v="203" actId="20577"/>
          <ac:spMkLst>
            <pc:docMk/>
            <pc:sldMk cId="667126800" sldId="334"/>
            <ac:spMk id="13" creationId="{8AD7EDE8-AB11-6C1F-75DD-35A7BB1C90C8}"/>
          </ac:spMkLst>
        </pc:spChg>
        <pc:picChg chg="mod modCrop">
          <ac:chgData name="alisdair.m@gmail.com" userId="S::urn:spo:guest#alisdair.m@gmail.com::" providerId="AD" clId="Web-{2B26A504-461F-F69D-39E5-B9E1BA187AB7}" dt="2024-07-11T09:48:27.137" v="244"/>
          <ac:picMkLst>
            <pc:docMk/>
            <pc:sldMk cId="667126800" sldId="334"/>
            <ac:picMk id="239" creationId="{00000000-0000-0000-0000-000000000000}"/>
          </ac:picMkLst>
        </pc:picChg>
      </pc:sldChg>
      <pc:sldChg chg="addSp delSp modSp add replId">
        <pc:chgData name="alisdair.m@gmail.com" userId="S::urn:spo:guest#alisdair.m@gmail.com::" providerId="AD" clId="Web-{2B26A504-461F-F69D-39E5-B9E1BA187AB7}" dt="2024-07-11T09:38:22.385" v="157" actId="1076"/>
        <pc:sldMkLst>
          <pc:docMk/>
          <pc:sldMk cId="2844619749" sldId="335"/>
        </pc:sldMkLst>
        <pc:spChg chg="mod">
          <ac:chgData name="alisdair.m@gmail.com" userId="S::urn:spo:guest#alisdair.m@gmail.com::" providerId="AD" clId="Web-{2B26A504-461F-F69D-39E5-B9E1BA187AB7}" dt="2024-07-11T09:35:02.582" v="109" actId="20577"/>
          <ac:spMkLst>
            <pc:docMk/>
            <pc:sldMk cId="2844619749" sldId="335"/>
            <ac:spMk id="2" creationId="{8CE8DD33-7E71-4E65-093B-A3725DBFBCA0}"/>
          </ac:spMkLst>
        </pc:spChg>
        <pc:spChg chg="del">
          <ac:chgData name="alisdair.m@gmail.com" userId="S::urn:spo:guest#alisdair.m@gmail.com::" providerId="AD" clId="Web-{2B26A504-461F-F69D-39E5-B9E1BA187AB7}" dt="2024-07-11T09:35:37.130" v="115"/>
          <ac:spMkLst>
            <pc:docMk/>
            <pc:sldMk cId="2844619749" sldId="335"/>
            <ac:spMk id="3" creationId="{6358F184-A155-C61F-4AA9-3B696B23BCCD}"/>
          </ac:spMkLst>
        </pc:spChg>
        <pc:spChg chg="del">
          <ac:chgData name="alisdair.m@gmail.com" userId="S::urn:spo:guest#alisdair.m@gmail.com::" providerId="AD" clId="Web-{2B26A504-461F-F69D-39E5-B9E1BA187AB7}" dt="2024-07-11T09:35:37.583" v="116"/>
          <ac:spMkLst>
            <pc:docMk/>
            <pc:sldMk cId="2844619749" sldId="335"/>
            <ac:spMk id="4" creationId="{3923A0E6-560F-966C-B732-C6DE7E5B25DD}"/>
          </ac:spMkLst>
        </pc:spChg>
        <pc:spChg chg="del">
          <ac:chgData name="alisdair.m@gmail.com" userId="S::urn:spo:guest#alisdair.m@gmail.com::" providerId="AD" clId="Web-{2B26A504-461F-F69D-39E5-B9E1BA187AB7}" dt="2024-07-11T09:35:38.020" v="117"/>
          <ac:spMkLst>
            <pc:docMk/>
            <pc:sldMk cId="2844619749" sldId="335"/>
            <ac:spMk id="5" creationId="{545C06F1-4965-C87B-30D8-F81942FA197C}"/>
          </ac:spMkLst>
        </pc:spChg>
        <pc:spChg chg="del">
          <ac:chgData name="alisdair.m@gmail.com" userId="S::urn:spo:guest#alisdair.m@gmail.com::" providerId="AD" clId="Web-{2B26A504-461F-F69D-39E5-B9E1BA187AB7}" dt="2024-07-11T09:35:38.942" v="119"/>
          <ac:spMkLst>
            <pc:docMk/>
            <pc:sldMk cId="2844619749" sldId="335"/>
            <ac:spMk id="6" creationId="{A53E3F28-2B6E-2A8E-7CF7-F28E9A1A52E9}"/>
          </ac:spMkLst>
        </pc:spChg>
        <pc:spChg chg="del">
          <ac:chgData name="alisdair.m@gmail.com" userId="S::urn:spo:guest#alisdair.m@gmail.com::" providerId="AD" clId="Web-{2B26A504-461F-F69D-39E5-B9E1BA187AB7}" dt="2024-07-11T09:35:38.505" v="118"/>
          <ac:spMkLst>
            <pc:docMk/>
            <pc:sldMk cId="2844619749" sldId="335"/>
            <ac:spMk id="7" creationId="{2163C7C3-B46C-BBE0-500D-7C6DA1805855}"/>
          </ac:spMkLst>
        </pc:spChg>
        <pc:spChg chg="del">
          <ac:chgData name="alisdair.m@gmail.com" userId="S::urn:spo:guest#alisdair.m@gmail.com::" providerId="AD" clId="Web-{2B26A504-461F-F69D-39E5-B9E1BA187AB7}" dt="2024-07-11T09:35:36.286" v="114"/>
          <ac:spMkLst>
            <pc:docMk/>
            <pc:sldMk cId="2844619749" sldId="335"/>
            <ac:spMk id="9" creationId="{020289E3-8861-F0A1-D2BA-9ADC5A374BD4}"/>
          </ac:spMkLst>
        </pc:spChg>
        <pc:spChg chg="mod">
          <ac:chgData name="alisdair.m@gmail.com" userId="S::urn:spo:guest#alisdair.m@gmail.com::" providerId="AD" clId="Web-{2B26A504-461F-F69D-39E5-B9E1BA187AB7}" dt="2024-07-11T09:36:38.710" v="125" actId="14100"/>
          <ac:spMkLst>
            <pc:docMk/>
            <pc:sldMk cId="2844619749" sldId="335"/>
            <ac:spMk id="10" creationId="{B9B8C321-ABC1-8E67-8CAA-8FD19868B140}"/>
          </ac:spMkLst>
        </pc:spChg>
        <pc:spChg chg="add mod">
          <ac:chgData name="alisdair.m@gmail.com" userId="S::urn:spo:guest#alisdair.m@gmail.com::" providerId="AD" clId="Web-{2B26A504-461F-F69D-39E5-B9E1BA187AB7}" dt="2024-07-11T09:38:22.385" v="157" actId="1076"/>
          <ac:spMkLst>
            <pc:docMk/>
            <pc:sldMk cId="2844619749" sldId="335"/>
            <ac:spMk id="11" creationId="{2B45E139-CB8B-0DFE-DA9D-4B36F412551F}"/>
          </ac:spMkLst>
        </pc:spChg>
        <pc:spChg chg="mod">
          <ac:chgData name="alisdair.m@gmail.com" userId="S::urn:spo:guest#alisdair.m@gmail.com::" providerId="AD" clId="Web-{2B26A504-461F-F69D-39E5-B9E1BA187AB7}" dt="2024-07-11T09:35:33.239" v="113" actId="20577"/>
          <ac:spMkLst>
            <pc:docMk/>
            <pc:sldMk cId="2844619749" sldId="335"/>
            <ac:spMk id="13" creationId="{8AD7EDE8-AB11-6C1F-75DD-35A7BB1C90C8}"/>
          </ac:spMkLst>
        </pc:spChg>
        <pc:spChg chg="add mod">
          <ac:chgData name="alisdair.m@gmail.com" userId="S::urn:spo:guest#alisdair.m@gmail.com::" providerId="AD" clId="Web-{2B26A504-461F-F69D-39E5-B9E1BA187AB7}" dt="2024-07-11T09:38:05.087" v="150" actId="1076"/>
          <ac:spMkLst>
            <pc:docMk/>
            <pc:sldMk cId="2844619749" sldId="335"/>
            <ac:spMk id="14" creationId="{4C0FB1F5-1033-70C4-543A-560EC4C53068}"/>
          </ac:spMkLst>
        </pc:spChg>
        <pc:picChg chg="mod ord modCrop">
          <ac:chgData name="alisdair.m@gmail.com" userId="S::urn:spo:guest#alisdair.m@gmail.com::" providerId="AD" clId="Web-{2B26A504-461F-F69D-39E5-B9E1BA187AB7}" dt="2024-07-11T09:37:37.368" v="144" actId="1076"/>
          <ac:picMkLst>
            <pc:docMk/>
            <pc:sldMk cId="2844619749" sldId="335"/>
            <ac:picMk id="239" creationId="{00000000-0000-0000-0000-000000000000}"/>
          </ac:picMkLst>
        </pc:picChg>
        <pc:inkChg chg="add del">
          <ac:chgData name="alisdair.m@gmail.com" userId="S::urn:spo:guest#alisdair.m@gmail.com::" providerId="AD" clId="Web-{2B26A504-461F-F69D-39E5-B9E1BA187AB7}" dt="2024-07-11T09:38:17.806" v="156"/>
          <ac:inkMkLst>
            <pc:docMk/>
            <pc:sldMk cId="2844619749" sldId="335"/>
            <ac:inkMk id="15" creationId="{E0819605-506B-E42E-53B2-FAE8EE6BEE71}"/>
          </ac:inkMkLst>
        </pc:inkChg>
        <pc:inkChg chg="add del">
          <ac:chgData name="alisdair.m@gmail.com" userId="S::urn:spo:guest#alisdair.m@gmail.com::" providerId="AD" clId="Web-{2B26A504-461F-F69D-39E5-B9E1BA187AB7}" dt="2024-07-11T09:38:12.509" v="153"/>
          <ac:inkMkLst>
            <pc:docMk/>
            <pc:sldMk cId="2844619749" sldId="335"/>
            <ac:inkMk id="16" creationId="{EE9B0D43-DEAB-CFAE-6406-BA5CAF4352AA}"/>
          </ac:inkMkLst>
        </pc:inkChg>
        <pc:inkChg chg="add del">
          <ac:chgData name="alisdair.m@gmail.com" userId="S::urn:spo:guest#alisdair.m@gmail.com::" providerId="AD" clId="Web-{2B26A504-461F-F69D-39E5-B9E1BA187AB7}" dt="2024-07-11T09:38:17.806" v="155"/>
          <ac:inkMkLst>
            <pc:docMk/>
            <pc:sldMk cId="2844619749" sldId="335"/>
            <ac:inkMk id="17" creationId="{3D209C1D-6BE5-E5B9-E4A8-BCF5F987567A}"/>
          </ac:inkMkLst>
        </pc:inkChg>
      </pc:sldChg>
      <pc:sldChg chg="addSp delSp modSp add replId">
        <pc:chgData name="alisdair.m@gmail.com" userId="S::urn:spo:guest#alisdair.m@gmail.com::" providerId="AD" clId="Web-{2B26A504-461F-F69D-39E5-B9E1BA187AB7}" dt="2024-07-11T09:41:27.281" v="173"/>
        <pc:sldMkLst>
          <pc:docMk/>
          <pc:sldMk cId="1096971660" sldId="336"/>
        </pc:sldMkLst>
        <pc:spChg chg="mod">
          <ac:chgData name="alisdair.m@gmail.com" userId="S::urn:spo:guest#alisdair.m@gmail.com::" providerId="AD" clId="Web-{2B26A504-461F-F69D-39E5-B9E1BA187AB7}" dt="2024-07-11T09:40:58.124" v="170" actId="20577"/>
          <ac:spMkLst>
            <pc:docMk/>
            <pc:sldMk cId="1096971660" sldId="336"/>
            <ac:spMk id="2" creationId="{8CE8DD33-7E71-4E65-093B-A3725DBFBCA0}"/>
          </ac:spMkLst>
        </pc:spChg>
        <pc:spChg chg="mod">
          <ac:chgData name="alisdair.m@gmail.com" userId="S::urn:spo:guest#alisdair.m@gmail.com::" providerId="AD" clId="Web-{2B26A504-461F-F69D-39E5-B9E1BA187AB7}" dt="2024-07-11T09:38:51.104" v="166" actId="14100"/>
          <ac:spMkLst>
            <pc:docMk/>
            <pc:sldMk cId="1096971660" sldId="336"/>
            <ac:spMk id="11" creationId="{2B45E139-CB8B-0DFE-DA9D-4B36F412551F}"/>
          </ac:spMkLst>
        </pc:spChg>
        <pc:spChg chg="mod">
          <ac:chgData name="alisdair.m@gmail.com" userId="S::urn:spo:guest#alisdair.m@gmail.com::" providerId="AD" clId="Web-{2B26A504-461F-F69D-39E5-B9E1BA187AB7}" dt="2024-07-11T09:38:54.901" v="167" actId="1076"/>
          <ac:spMkLst>
            <pc:docMk/>
            <pc:sldMk cId="1096971660" sldId="336"/>
            <ac:spMk id="14" creationId="{4C0FB1F5-1033-70C4-543A-560EC4C53068}"/>
          </ac:spMkLst>
        </pc:spChg>
        <pc:picChg chg="mod modCrop">
          <ac:chgData name="alisdair.m@gmail.com" userId="S::urn:spo:guest#alisdair.m@gmail.com::" providerId="AD" clId="Web-{2B26A504-461F-F69D-39E5-B9E1BA187AB7}" dt="2024-07-11T09:41:27.281" v="173"/>
          <ac:picMkLst>
            <pc:docMk/>
            <pc:sldMk cId="1096971660" sldId="336"/>
            <ac:picMk id="239" creationId="{00000000-0000-0000-0000-000000000000}"/>
          </ac:picMkLst>
        </pc:picChg>
        <pc:inkChg chg="add del">
          <ac:chgData name="alisdair.m@gmail.com" userId="S::urn:spo:guest#alisdair.m@gmail.com::" providerId="AD" clId="Web-{2B26A504-461F-F69D-39E5-B9E1BA187AB7}" dt="2024-07-11T09:38:34.026" v="160"/>
          <ac:inkMkLst>
            <pc:docMk/>
            <pc:sldMk cId="1096971660" sldId="336"/>
            <ac:inkMk id="3" creationId="{2669D8BA-CB10-721E-D633-3FCBCF539A96}"/>
          </ac:inkMkLst>
        </pc:inkChg>
      </pc:sldChg>
      <pc:sldChg chg="modSp add replId">
        <pc:chgData name="alisdair.m@gmail.com" userId="S::urn:spo:guest#alisdair.m@gmail.com::" providerId="AD" clId="Web-{2B26A504-461F-F69D-39E5-B9E1BA187AB7}" dt="2024-07-11T09:43:42.957" v="188"/>
        <pc:sldMkLst>
          <pc:docMk/>
          <pc:sldMk cId="3852054643" sldId="337"/>
        </pc:sldMkLst>
        <pc:spChg chg="mod">
          <ac:chgData name="alisdair.m@gmail.com" userId="S::urn:spo:guest#alisdair.m@gmail.com::" providerId="AD" clId="Web-{2B26A504-461F-F69D-39E5-B9E1BA187AB7}" dt="2024-07-11T09:43:35.878" v="187" actId="20577"/>
          <ac:spMkLst>
            <pc:docMk/>
            <pc:sldMk cId="3852054643" sldId="337"/>
            <ac:spMk id="2" creationId="{8CE8DD33-7E71-4E65-093B-A3725DBFBCA0}"/>
          </ac:spMkLst>
        </pc:spChg>
        <pc:spChg chg="mod">
          <ac:chgData name="alisdair.m@gmail.com" userId="S::urn:spo:guest#alisdair.m@gmail.com::" providerId="AD" clId="Web-{2B26A504-461F-F69D-39E5-B9E1BA187AB7}" dt="2024-07-11T09:42:22.298" v="180" actId="14100"/>
          <ac:spMkLst>
            <pc:docMk/>
            <pc:sldMk cId="3852054643" sldId="337"/>
            <ac:spMk id="11" creationId="{2B45E139-CB8B-0DFE-DA9D-4B36F412551F}"/>
          </ac:spMkLst>
        </pc:spChg>
        <pc:spChg chg="mod">
          <ac:chgData name="alisdair.m@gmail.com" userId="S::urn:spo:guest#alisdair.m@gmail.com::" providerId="AD" clId="Web-{2B26A504-461F-F69D-39E5-B9E1BA187AB7}" dt="2024-07-11T09:42:18.564" v="179" actId="14100"/>
          <ac:spMkLst>
            <pc:docMk/>
            <pc:sldMk cId="3852054643" sldId="337"/>
            <ac:spMk id="14" creationId="{4C0FB1F5-1033-70C4-543A-560EC4C53068}"/>
          </ac:spMkLst>
        </pc:spChg>
        <pc:picChg chg="mod">
          <ac:chgData name="alisdair.m@gmail.com" userId="S::urn:spo:guest#alisdair.m@gmail.com::" providerId="AD" clId="Web-{2B26A504-461F-F69D-39E5-B9E1BA187AB7}" dt="2024-07-11T09:43:42.957" v="188"/>
          <ac:picMkLst>
            <pc:docMk/>
            <pc:sldMk cId="3852054643" sldId="337"/>
            <ac:picMk id="239" creationId="{00000000-0000-0000-0000-000000000000}"/>
          </ac:picMkLst>
        </pc:picChg>
      </pc:sldChg>
      <pc:sldChg chg="modSp add ord replId">
        <pc:chgData name="alisdair.m@gmail.com" userId="S::urn:spo:guest#alisdair.m@gmail.com::" providerId="AD" clId="Web-{2B26A504-461F-F69D-39E5-B9E1BA187AB7}" dt="2024-07-11T09:46:28.337" v="201"/>
        <pc:sldMkLst>
          <pc:docMk/>
          <pc:sldMk cId="1784871455" sldId="338"/>
        </pc:sldMkLst>
        <pc:spChg chg="mod">
          <ac:chgData name="alisdair.m@gmail.com" userId="S::urn:spo:guest#alisdair.m@gmail.com::" providerId="AD" clId="Web-{2B26A504-461F-F69D-39E5-B9E1BA187AB7}" dt="2024-07-11T09:46:25.571" v="200" actId="20577"/>
          <ac:spMkLst>
            <pc:docMk/>
            <pc:sldMk cId="1784871455" sldId="338"/>
            <ac:spMk id="2" creationId="{8CE8DD33-7E71-4E65-093B-A3725DBFBCA0}"/>
          </ac:spMkLst>
        </pc:spChg>
        <pc:spChg chg="mod">
          <ac:chgData name="alisdair.m@gmail.com" userId="S::urn:spo:guest#alisdair.m@gmail.com::" providerId="AD" clId="Web-{2B26A504-461F-F69D-39E5-B9E1BA187AB7}" dt="2024-07-11T09:45:03.428" v="196" actId="14100"/>
          <ac:spMkLst>
            <pc:docMk/>
            <pc:sldMk cId="1784871455" sldId="338"/>
            <ac:spMk id="11" creationId="{2B45E139-CB8B-0DFE-DA9D-4B36F412551F}"/>
          </ac:spMkLst>
        </pc:spChg>
        <pc:spChg chg="mod">
          <ac:chgData name="alisdair.m@gmail.com" userId="S::urn:spo:guest#alisdair.m@gmail.com::" providerId="AD" clId="Web-{2B26A504-461F-F69D-39E5-B9E1BA187AB7}" dt="2024-07-11T09:45:01.287" v="195" actId="14100"/>
          <ac:spMkLst>
            <pc:docMk/>
            <pc:sldMk cId="1784871455" sldId="338"/>
            <ac:spMk id="14" creationId="{4C0FB1F5-1033-70C4-543A-560EC4C53068}"/>
          </ac:spMkLst>
        </pc:spChg>
        <pc:picChg chg="mod">
          <ac:chgData name="alisdair.m@gmail.com" userId="S::urn:spo:guest#alisdair.m@gmail.com::" providerId="AD" clId="Web-{2B26A504-461F-F69D-39E5-B9E1BA187AB7}" dt="2024-07-11T09:46:10.071" v="197"/>
          <ac:picMkLst>
            <pc:docMk/>
            <pc:sldMk cId="1784871455" sldId="338"/>
            <ac:picMk id="239" creationId="{00000000-0000-0000-0000-000000000000}"/>
          </ac:picMkLst>
        </pc:picChg>
      </pc:sldChg>
      <pc:sldChg chg="delSp modSp add replId">
        <pc:chgData name="alisdair.m@gmail.com" userId="S::urn:spo:guest#alisdair.m@gmail.com::" providerId="AD" clId="Web-{2B26A504-461F-F69D-39E5-B9E1BA187AB7}" dt="2024-07-11T10:05:24.370" v="260"/>
        <pc:sldMkLst>
          <pc:docMk/>
          <pc:sldMk cId="2516170097" sldId="339"/>
        </pc:sldMkLst>
        <pc:spChg chg="del mod">
          <ac:chgData name="alisdair.m@gmail.com" userId="S::urn:spo:guest#alisdair.m@gmail.com::" providerId="AD" clId="Web-{2B26A504-461F-F69D-39E5-B9E1BA187AB7}" dt="2024-07-11T10:05:24.370" v="260"/>
          <ac:spMkLst>
            <pc:docMk/>
            <pc:sldMk cId="2516170097" sldId="339"/>
            <ac:spMk id="2" creationId="{8CE8DD33-7E71-4E65-093B-A3725DBFBCA0}"/>
          </ac:spMkLst>
        </pc:spChg>
        <pc:spChg chg="mod">
          <ac:chgData name="alisdair.m@gmail.com" userId="S::urn:spo:guest#alisdair.m@gmail.com::" providerId="AD" clId="Web-{2B26A504-461F-F69D-39E5-B9E1BA187AB7}" dt="2024-07-11T10:05:13.636" v="258" actId="14100"/>
          <ac:spMkLst>
            <pc:docMk/>
            <pc:sldMk cId="2516170097" sldId="339"/>
            <ac:spMk id="10" creationId="{B9B8C321-ABC1-8E67-8CAA-8FD19868B140}"/>
          </ac:spMkLst>
        </pc:spChg>
        <pc:picChg chg="mod modCrop">
          <ac:chgData name="alisdair.m@gmail.com" userId="S::urn:spo:guest#alisdair.m@gmail.com::" providerId="AD" clId="Web-{2B26A504-461F-F69D-39E5-B9E1BA187AB7}" dt="2024-07-11T10:05:09.011" v="257"/>
          <ac:picMkLst>
            <pc:docMk/>
            <pc:sldMk cId="2516170097" sldId="339"/>
            <ac:picMk id="239" creationId="{00000000-0000-0000-0000-000000000000}"/>
          </ac:picMkLst>
        </pc:picChg>
      </pc:sldChg>
      <pc:sldChg chg="delSp modSp add replId">
        <pc:chgData name="alisdair.m@gmail.com" userId="S::urn:spo:guest#alisdair.m@gmail.com::" providerId="AD" clId="Web-{2B26A504-461F-F69D-39E5-B9E1BA187AB7}" dt="2024-07-11T10:48:26.007" v="404" actId="1076"/>
        <pc:sldMkLst>
          <pc:docMk/>
          <pc:sldMk cId="77745954" sldId="340"/>
        </pc:sldMkLst>
        <pc:spChg chg="del">
          <ac:chgData name="alisdair.m@gmail.com" userId="S::urn:spo:guest#alisdair.m@gmail.com::" providerId="AD" clId="Web-{2B26A504-461F-F69D-39E5-B9E1BA187AB7}" dt="2024-07-11T10:46:18.206" v="375"/>
          <ac:spMkLst>
            <pc:docMk/>
            <pc:sldMk cId="77745954" sldId="340"/>
            <ac:spMk id="3" creationId="{6358F184-A155-C61F-4AA9-3B696B23BCCD}"/>
          </ac:spMkLst>
        </pc:spChg>
        <pc:spChg chg="del">
          <ac:chgData name="alisdair.m@gmail.com" userId="S::urn:spo:guest#alisdair.m@gmail.com::" providerId="AD" clId="Web-{2B26A504-461F-F69D-39E5-B9E1BA187AB7}" dt="2024-07-11T10:46:18.206" v="374"/>
          <ac:spMkLst>
            <pc:docMk/>
            <pc:sldMk cId="77745954" sldId="340"/>
            <ac:spMk id="4" creationId="{3923A0E6-560F-966C-B732-C6DE7E5B25DD}"/>
          </ac:spMkLst>
        </pc:spChg>
        <pc:spChg chg="mod">
          <ac:chgData name="alisdair.m@gmail.com" userId="S::urn:spo:guest#alisdair.m@gmail.com::" providerId="AD" clId="Web-{2B26A504-461F-F69D-39E5-B9E1BA187AB7}" dt="2024-07-11T10:48:16.819" v="402" actId="1076"/>
          <ac:spMkLst>
            <pc:docMk/>
            <pc:sldMk cId="77745954" sldId="340"/>
            <ac:spMk id="7" creationId="{68B37696-4D02-066C-94FE-78BE91D6B081}"/>
          </ac:spMkLst>
        </pc:spChg>
        <pc:spChg chg="mod">
          <ac:chgData name="alisdair.m@gmail.com" userId="S::urn:spo:guest#alisdair.m@gmail.com::" providerId="AD" clId="Web-{2B26A504-461F-F69D-39E5-B9E1BA187AB7}" dt="2024-07-11T10:48:16.819" v="403" actId="1076"/>
          <ac:spMkLst>
            <pc:docMk/>
            <pc:sldMk cId="77745954" sldId="340"/>
            <ac:spMk id="8" creationId="{1B7A3FD7-DE11-F622-6B87-746FB4408371}"/>
          </ac:spMkLst>
        </pc:spChg>
        <pc:spChg chg="del">
          <ac:chgData name="alisdair.m@gmail.com" userId="S::urn:spo:guest#alisdair.m@gmail.com::" providerId="AD" clId="Web-{2B26A504-461F-F69D-39E5-B9E1BA187AB7}" dt="2024-07-11T10:46:18.206" v="373"/>
          <ac:spMkLst>
            <pc:docMk/>
            <pc:sldMk cId="77745954" sldId="340"/>
            <ac:spMk id="9" creationId="{020289E3-8861-F0A1-D2BA-9ADC5A374BD4}"/>
          </ac:spMkLst>
        </pc:spChg>
        <pc:spChg chg="del">
          <ac:chgData name="alisdair.m@gmail.com" userId="S::urn:spo:guest#alisdair.m@gmail.com::" providerId="AD" clId="Web-{2B26A504-461F-F69D-39E5-B9E1BA187AB7}" dt="2024-07-11T10:46:18.206" v="372"/>
          <ac:spMkLst>
            <pc:docMk/>
            <pc:sldMk cId="77745954" sldId="340"/>
            <ac:spMk id="10" creationId="{B9B8C321-ABC1-8E67-8CAA-8FD19868B140}"/>
          </ac:spMkLst>
        </pc:spChg>
        <pc:spChg chg="del">
          <ac:chgData name="alisdair.m@gmail.com" userId="S::urn:spo:guest#alisdair.m@gmail.com::" providerId="AD" clId="Web-{2B26A504-461F-F69D-39E5-B9E1BA187AB7}" dt="2024-07-11T10:46:18.206" v="371"/>
          <ac:spMkLst>
            <pc:docMk/>
            <pc:sldMk cId="77745954" sldId="340"/>
            <ac:spMk id="13" creationId="{8AD7EDE8-AB11-6C1F-75DD-35A7BB1C90C8}"/>
          </ac:spMkLst>
        </pc:spChg>
        <pc:picChg chg="mod">
          <ac:chgData name="alisdair.m@gmail.com" userId="S::urn:spo:guest#alisdair.m@gmail.com::" providerId="AD" clId="Web-{2B26A504-461F-F69D-39E5-B9E1BA187AB7}" dt="2024-07-11T10:48:26.007" v="404" actId="1076"/>
          <ac:picMkLst>
            <pc:docMk/>
            <pc:sldMk cId="77745954" sldId="340"/>
            <ac:picMk id="2" creationId="{CB5772BE-F5A3-8589-1078-572A18D3567A}"/>
          </ac:picMkLst>
        </pc:picChg>
      </pc:sldChg>
      <pc:sldChg chg="addSp delSp modSp add replId addAnim modAnim">
        <pc:chgData name="alisdair.m@gmail.com" userId="S::urn:spo:guest#alisdair.m@gmail.com::" providerId="AD" clId="Web-{2B26A504-461F-F69D-39E5-B9E1BA187AB7}" dt="2024-07-11T10:47:33.802" v="398" actId="1076"/>
        <pc:sldMkLst>
          <pc:docMk/>
          <pc:sldMk cId="2318604654" sldId="341"/>
        </pc:sldMkLst>
        <pc:spChg chg="del">
          <ac:chgData name="alisdair.m@gmail.com" userId="S::urn:spo:guest#alisdair.m@gmail.com::" providerId="AD" clId="Web-{2B26A504-461F-F69D-39E5-B9E1BA187AB7}" dt="2024-07-11T10:46:52.707" v="387"/>
          <ac:spMkLst>
            <pc:docMk/>
            <pc:sldMk cId="2318604654" sldId="341"/>
            <ac:spMk id="3" creationId="{6358F184-A155-C61F-4AA9-3B696B23BCCD}"/>
          </ac:spMkLst>
        </pc:spChg>
        <pc:spChg chg="del">
          <ac:chgData name="alisdair.m@gmail.com" userId="S::urn:spo:guest#alisdair.m@gmail.com::" providerId="AD" clId="Web-{2B26A504-461F-F69D-39E5-B9E1BA187AB7}" dt="2024-07-11T10:46:52.707" v="386"/>
          <ac:spMkLst>
            <pc:docMk/>
            <pc:sldMk cId="2318604654" sldId="341"/>
            <ac:spMk id="4" creationId="{3923A0E6-560F-966C-B732-C6DE7E5B25DD}"/>
          </ac:spMkLst>
        </pc:spChg>
        <pc:spChg chg="add mod">
          <ac:chgData name="alisdair.m@gmail.com" userId="S::urn:spo:guest#alisdair.m@gmail.com::" providerId="AD" clId="Web-{2B26A504-461F-F69D-39E5-B9E1BA187AB7}" dt="2024-07-11T10:47:33.786" v="397" actId="1076"/>
          <ac:spMkLst>
            <pc:docMk/>
            <pc:sldMk cId="2318604654" sldId="341"/>
            <ac:spMk id="6" creationId="{3BEC045B-6B34-330E-B474-587706BF4D62}"/>
          </ac:spMkLst>
        </pc:spChg>
        <pc:spChg chg="mod">
          <ac:chgData name="alisdair.m@gmail.com" userId="S::urn:spo:guest#alisdair.m@gmail.com::" providerId="AD" clId="Web-{2B26A504-461F-F69D-39E5-B9E1BA187AB7}" dt="2024-07-11T10:47:33.740" v="395" actId="1076"/>
          <ac:spMkLst>
            <pc:docMk/>
            <pc:sldMk cId="2318604654" sldId="341"/>
            <ac:spMk id="7" creationId="{68B37696-4D02-066C-94FE-78BE91D6B081}"/>
          </ac:spMkLst>
        </pc:spChg>
        <pc:spChg chg="mod">
          <ac:chgData name="alisdair.m@gmail.com" userId="S::urn:spo:guest#alisdair.m@gmail.com::" providerId="AD" clId="Web-{2B26A504-461F-F69D-39E5-B9E1BA187AB7}" dt="2024-07-11T10:47:33.771" v="396" actId="1076"/>
          <ac:spMkLst>
            <pc:docMk/>
            <pc:sldMk cId="2318604654" sldId="341"/>
            <ac:spMk id="8" creationId="{1B7A3FD7-DE11-F622-6B87-746FB4408371}"/>
          </ac:spMkLst>
        </pc:spChg>
        <pc:spChg chg="del">
          <ac:chgData name="alisdair.m@gmail.com" userId="S::urn:spo:guest#alisdair.m@gmail.com::" providerId="AD" clId="Web-{2B26A504-461F-F69D-39E5-B9E1BA187AB7}" dt="2024-07-11T10:46:52.707" v="385"/>
          <ac:spMkLst>
            <pc:docMk/>
            <pc:sldMk cId="2318604654" sldId="341"/>
            <ac:spMk id="9" creationId="{020289E3-8861-F0A1-D2BA-9ADC5A374BD4}"/>
          </ac:spMkLst>
        </pc:spChg>
        <pc:spChg chg="del">
          <ac:chgData name="alisdair.m@gmail.com" userId="S::urn:spo:guest#alisdair.m@gmail.com::" providerId="AD" clId="Web-{2B26A504-461F-F69D-39E5-B9E1BA187AB7}" dt="2024-07-11T10:46:52.707" v="384"/>
          <ac:spMkLst>
            <pc:docMk/>
            <pc:sldMk cId="2318604654" sldId="341"/>
            <ac:spMk id="10" creationId="{B9B8C321-ABC1-8E67-8CAA-8FD19868B140}"/>
          </ac:spMkLst>
        </pc:spChg>
        <pc:spChg chg="add mod">
          <ac:chgData name="alisdair.m@gmail.com" userId="S::urn:spo:guest#alisdair.m@gmail.com::" providerId="AD" clId="Web-{2B26A504-461F-F69D-39E5-B9E1BA187AB7}" dt="2024-07-11T10:47:33.802" v="398" actId="1076"/>
          <ac:spMkLst>
            <pc:docMk/>
            <pc:sldMk cId="2318604654" sldId="341"/>
            <ac:spMk id="12" creationId="{C7890B44-E11E-7690-B543-C881F30D5EA9}"/>
          </ac:spMkLst>
        </pc:spChg>
        <pc:spChg chg="del">
          <ac:chgData name="alisdair.m@gmail.com" userId="S::urn:spo:guest#alisdair.m@gmail.com::" providerId="AD" clId="Web-{2B26A504-461F-F69D-39E5-B9E1BA187AB7}" dt="2024-07-11T10:46:52.707" v="383"/>
          <ac:spMkLst>
            <pc:docMk/>
            <pc:sldMk cId="2318604654" sldId="341"/>
            <ac:spMk id="13" creationId="{8AD7EDE8-AB11-6C1F-75DD-35A7BB1C90C8}"/>
          </ac:spMkLst>
        </pc:spChg>
        <pc:picChg chg="mod">
          <ac:chgData name="alisdair.m@gmail.com" userId="S::urn:spo:guest#alisdair.m@gmail.com::" providerId="AD" clId="Web-{2B26A504-461F-F69D-39E5-B9E1BA187AB7}" dt="2024-07-11T10:47:33.740" v="394" actId="1076"/>
          <ac:picMkLst>
            <pc:docMk/>
            <pc:sldMk cId="2318604654" sldId="341"/>
            <ac:picMk id="2" creationId="{CB5772BE-F5A3-8589-1078-572A18D3567A}"/>
          </ac:picMkLst>
        </pc:picChg>
        <pc:inkChg chg="add del">
          <ac:chgData name="alisdair.m@gmail.com" userId="S::urn:spo:guest#alisdair.m@gmail.com::" providerId="AD" clId="Web-{2B26A504-461F-F69D-39E5-B9E1BA187AB7}" dt="2024-07-11T10:46:50.301" v="382"/>
          <ac:inkMkLst>
            <pc:docMk/>
            <pc:sldMk cId="2318604654" sldId="341"/>
            <ac:inkMk id="5" creationId="{B650457F-0C0B-4986-F692-A4710960F19D}"/>
          </ac:inkMkLst>
        </pc:inkChg>
        <pc:inkChg chg="add del">
          <ac:chgData name="alisdair.m@gmail.com" userId="S::urn:spo:guest#alisdair.m@gmail.com::" providerId="AD" clId="Web-{2B26A504-461F-F69D-39E5-B9E1BA187AB7}" dt="2024-07-11T10:27:45.144" v="363"/>
          <ac:inkMkLst>
            <pc:docMk/>
            <pc:sldMk cId="2318604654" sldId="341"/>
            <ac:inkMk id="14" creationId="{D527C68C-67C6-19CD-28F1-3192612BDFE1}"/>
          </ac:inkMkLst>
        </pc:inkChg>
      </pc:sldChg>
    </pc:docChg>
  </pc:docChgLst>
  <pc:docChgLst>
    <pc:chgData name="alisdair.m@gmail.com" userId="S::urn:spo:guest#alisdair.m@gmail.com::" providerId="AD" clId="Web-{6DF95B03-2DD7-2178-0195-BAF1888D5AAC}"/>
    <pc:docChg chg="modSld">
      <pc:chgData name="alisdair.m@gmail.com" userId="S::urn:spo:guest#alisdair.m@gmail.com::" providerId="AD" clId="Web-{6DF95B03-2DD7-2178-0195-BAF1888D5AAC}" dt="2024-07-12T11:57:26.469" v="46" actId="1076"/>
      <pc:docMkLst>
        <pc:docMk/>
      </pc:docMkLst>
      <pc:sldChg chg="addSp delSp modSp addAnim">
        <pc:chgData name="alisdair.m@gmail.com" userId="S::urn:spo:guest#alisdair.m@gmail.com::" providerId="AD" clId="Web-{6DF95B03-2DD7-2178-0195-BAF1888D5AAC}" dt="2024-07-12T11:57:26.469" v="46" actId="1076"/>
        <pc:sldMkLst>
          <pc:docMk/>
          <pc:sldMk cId="1889416621" sldId="351"/>
        </pc:sldMkLst>
        <pc:spChg chg="del">
          <ac:chgData name="alisdair.m@gmail.com" userId="S::urn:spo:guest#alisdair.m@gmail.com::" providerId="AD" clId="Web-{6DF95B03-2DD7-2178-0195-BAF1888D5AAC}" dt="2024-07-12T11:55:02.387" v="0"/>
          <ac:spMkLst>
            <pc:docMk/>
            <pc:sldMk cId="1889416621" sldId="351"/>
            <ac:spMk id="4" creationId="{64393391-4271-D7D3-80CB-0E5D0461D93E}"/>
          </ac:spMkLst>
        </pc:spChg>
        <pc:spChg chg="add mod">
          <ac:chgData name="alisdair.m@gmail.com" userId="S::urn:spo:guest#alisdair.m@gmail.com::" providerId="AD" clId="Web-{6DF95B03-2DD7-2178-0195-BAF1888D5AAC}" dt="2024-07-12T11:56:10.998" v="28" actId="14100"/>
          <ac:spMkLst>
            <pc:docMk/>
            <pc:sldMk cId="1889416621" sldId="351"/>
            <ac:spMk id="5" creationId="{BB48BC3C-8086-1EF4-3374-74D81EE8E5E1}"/>
          </ac:spMkLst>
        </pc:spChg>
        <pc:spChg chg="add mod">
          <ac:chgData name="alisdair.m@gmail.com" userId="S::urn:spo:guest#alisdair.m@gmail.com::" providerId="AD" clId="Web-{6DF95B03-2DD7-2178-0195-BAF1888D5AAC}" dt="2024-07-12T11:56:07.061" v="26" actId="14100"/>
          <ac:spMkLst>
            <pc:docMk/>
            <pc:sldMk cId="1889416621" sldId="351"/>
            <ac:spMk id="8" creationId="{E03A7920-50BB-FFCD-C150-357209DC8A32}"/>
          </ac:spMkLst>
        </pc:spChg>
        <pc:spChg chg="add mod">
          <ac:chgData name="alisdair.m@gmail.com" userId="S::urn:spo:guest#alisdair.m@gmail.com::" providerId="AD" clId="Web-{6DF95B03-2DD7-2178-0195-BAF1888D5AAC}" dt="2024-07-12T11:57:26.469" v="46" actId="1076"/>
          <ac:spMkLst>
            <pc:docMk/>
            <pc:sldMk cId="1889416621" sldId="351"/>
            <ac:spMk id="10" creationId="{D12A025A-1A45-C73A-77A3-BA74BDF82993}"/>
          </ac:spMkLst>
        </pc:spChg>
        <pc:spChg chg="add mod">
          <ac:chgData name="alisdair.m@gmail.com" userId="S::urn:spo:guest#alisdair.m@gmail.com::" providerId="AD" clId="Web-{6DF95B03-2DD7-2178-0195-BAF1888D5AAC}" dt="2024-07-12T11:57:26.453" v="45" actId="1076"/>
          <ac:spMkLst>
            <pc:docMk/>
            <pc:sldMk cId="1889416621" sldId="351"/>
            <ac:spMk id="16" creationId="{B3FFB500-9395-0223-7EDF-F27B8C9B73C8}"/>
          </ac:spMkLst>
        </pc:spChg>
        <pc:spChg chg="del">
          <ac:chgData name="alisdair.m@gmail.com" userId="S::urn:spo:guest#alisdair.m@gmail.com::" providerId="AD" clId="Web-{6DF95B03-2DD7-2178-0195-BAF1888D5AAC}" dt="2024-07-12T11:55:06.809" v="2"/>
          <ac:spMkLst>
            <pc:docMk/>
            <pc:sldMk cId="1889416621" sldId="351"/>
            <ac:spMk id="24" creationId="{4B95B376-4C03-4132-D789-406DA91AC64C}"/>
          </ac:spMkLst>
        </pc:spChg>
        <pc:picChg chg="del">
          <ac:chgData name="alisdair.m@gmail.com" userId="S::urn:spo:guest#alisdair.m@gmail.com::" providerId="AD" clId="Web-{6DF95B03-2DD7-2178-0195-BAF1888D5AAC}" dt="2024-07-12T11:55:02.387" v="1"/>
          <ac:picMkLst>
            <pc:docMk/>
            <pc:sldMk cId="1889416621" sldId="351"/>
            <ac:picMk id="19" creationId="{08B6A4E6-3DBB-60B3-68A0-0226CE07D595}"/>
          </ac:picMkLst>
        </pc:picChg>
      </pc:sldChg>
    </pc:docChg>
  </pc:docChgLst>
  <pc:docChgLst>
    <pc:chgData name="alisdair.m@gmail.com" userId="S::urn:spo:guest#alisdair.m@gmail.com::" providerId="AD" clId="Web-{A03ADC3E-ACDE-DD61-BCC9-D3402B430BBA}"/>
    <pc:docChg chg="addSld delSld modSld sldOrd">
      <pc:chgData name="alisdair.m@gmail.com" userId="S::urn:spo:guest#alisdair.m@gmail.com::" providerId="AD" clId="Web-{A03ADC3E-ACDE-DD61-BCC9-D3402B430BBA}" dt="2024-07-09T09:54:11.314" v="912"/>
      <pc:docMkLst>
        <pc:docMk/>
      </pc:docMkLst>
      <pc:sldChg chg="modSp">
        <pc:chgData name="alisdair.m@gmail.com" userId="S::urn:spo:guest#alisdair.m@gmail.com::" providerId="AD" clId="Web-{A03ADC3E-ACDE-DD61-BCC9-D3402B430BBA}" dt="2024-07-08T11:04:35.043" v="20"/>
        <pc:sldMkLst>
          <pc:docMk/>
          <pc:sldMk cId="0" sldId="256"/>
        </pc:sldMkLst>
        <pc:spChg chg="mod">
          <ac:chgData name="alisdair.m@gmail.com" userId="S::urn:spo:guest#alisdair.m@gmail.com::" providerId="AD" clId="Web-{A03ADC3E-ACDE-DD61-BCC9-D3402B430BBA}" dt="2024-07-08T10:52:22.971" v="13" actId="14100"/>
          <ac:spMkLst>
            <pc:docMk/>
            <pc:sldMk cId="0" sldId="256"/>
            <ac:spMk id="40" creationId="{00000000-0000-0000-0000-000000000000}"/>
          </ac:spMkLst>
        </pc:spChg>
        <pc:picChg chg="mod modCrop">
          <ac:chgData name="alisdair.m@gmail.com" userId="S::urn:spo:guest#alisdair.m@gmail.com::" providerId="AD" clId="Web-{A03ADC3E-ACDE-DD61-BCC9-D3402B430BBA}" dt="2024-07-08T11:04:35.043" v="20"/>
          <ac:picMkLst>
            <pc:docMk/>
            <pc:sldMk cId="0" sldId="256"/>
            <ac:picMk id="15" creationId="{1A3304CB-3B03-0532-24DB-D661957692FE}"/>
          </ac:picMkLst>
        </pc:picChg>
      </pc:sldChg>
      <pc:sldChg chg="addSp delSp modSp">
        <pc:chgData name="alisdair.m@gmail.com" userId="S::urn:spo:guest#alisdair.m@gmail.com::" providerId="AD" clId="Web-{A03ADC3E-ACDE-DD61-BCC9-D3402B430BBA}" dt="2024-07-08T14:40:29.064" v="645" actId="20577"/>
        <pc:sldMkLst>
          <pc:docMk/>
          <pc:sldMk cId="0" sldId="265"/>
        </pc:sldMkLst>
        <pc:spChg chg="add mod">
          <ac:chgData name="alisdair.m@gmail.com" userId="S::urn:spo:guest#alisdair.m@gmail.com::" providerId="AD" clId="Web-{A03ADC3E-ACDE-DD61-BCC9-D3402B430BBA}" dt="2024-07-08T14:40:29.064" v="645" actId="20577"/>
          <ac:spMkLst>
            <pc:docMk/>
            <pc:sldMk cId="0" sldId="265"/>
            <ac:spMk id="2" creationId="{8CE8DD33-7E71-4E65-093B-A3725DBFBCA0}"/>
          </ac:spMkLst>
        </pc:spChg>
        <pc:spChg chg="mod">
          <ac:chgData name="alisdair.m@gmail.com" userId="S::urn:spo:guest#alisdair.m@gmail.com::" providerId="AD" clId="Web-{A03ADC3E-ACDE-DD61-BCC9-D3402B430BBA}" dt="2024-07-08T11:06:03.220" v="37" actId="14100"/>
          <ac:spMkLst>
            <pc:docMk/>
            <pc:sldMk cId="0" sldId="265"/>
            <ac:spMk id="3" creationId="{6358F184-A155-C61F-4AA9-3B696B23BCCD}"/>
          </ac:spMkLst>
        </pc:spChg>
        <pc:spChg chg="mod">
          <ac:chgData name="alisdair.m@gmail.com" userId="S::urn:spo:guest#alisdair.m@gmail.com::" providerId="AD" clId="Web-{A03ADC3E-ACDE-DD61-BCC9-D3402B430BBA}" dt="2024-07-08T11:06:08.705" v="38" actId="14100"/>
          <ac:spMkLst>
            <pc:docMk/>
            <pc:sldMk cId="0" sldId="265"/>
            <ac:spMk id="4" creationId="{3923A0E6-560F-966C-B732-C6DE7E5B25DD}"/>
          </ac:spMkLst>
        </pc:spChg>
        <pc:spChg chg="mod">
          <ac:chgData name="alisdair.m@gmail.com" userId="S::urn:spo:guest#alisdair.m@gmail.com::" providerId="AD" clId="Web-{A03ADC3E-ACDE-DD61-BCC9-D3402B430BBA}" dt="2024-07-08T11:06:12.830" v="39" actId="14100"/>
          <ac:spMkLst>
            <pc:docMk/>
            <pc:sldMk cId="0" sldId="265"/>
            <ac:spMk id="5" creationId="{545C06F1-4965-C87B-30D8-F81942FA197C}"/>
          </ac:spMkLst>
        </pc:spChg>
        <pc:spChg chg="del">
          <ac:chgData name="alisdair.m@gmail.com" userId="S::urn:spo:guest#alisdair.m@gmail.com::" providerId="AD" clId="Web-{A03ADC3E-ACDE-DD61-BCC9-D3402B430BBA}" dt="2024-07-08T11:05:50.345" v="34"/>
          <ac:spMkLst>
            <pc:docMk/>
            <pc:sldMk cId="0" sldId="265"/>
            <ac:spMk id="7" creationId="{C0635751-13C4-BF85-AB48-B808FA467F7B}"/>
          </ac:spMkLst>
        </pc:spChg>
        <pc:spChg chg="del">
          <ac:chgData name="alisdair.m@gmail.com" userId="S::urn:spo:guest#alisdair.m@gmail.com::" providerId="AD" clId="Web-{A03ADC3E-ACDE-DD61-BCC9-D3402B430BBA}" dt="2024-07-08T11:05:50.345" v="33"/>
          <ac:spMkLst>
            <pc:docMk/>
            <pc:sldMk cId="0" sldId="265"/>
            <ac:spMk id="8" creationId="{1A3C5807-0B31-4D00-F389-832F8D91DEC1}"/>
          </ac:spMkLst>
        </pc:spChg>
        <pc:spChg chg="mod">
          <ac:chgData name="alisdair.m@gmail.com" userId="S::urn:spo:guest#alisdair.m@gmail.com::" providerId="AD" clId="Web-{A03ADC3E-ACDE-DD61-BCC9-D3402B430BBA}" dt="2024-07-08T11:05:44.985" v="32" actId="20577"/>
          <ac:spMkLst>
            <pc:docMk/>
            <pc:sldMk cId="0" sldId="265"/>
            <ac:spMk id="9" creationId="{020289E3-8861-F0A1-D2BA-9ADC5A374BD4}"/>
          </ac:spMkLst>
        </pc:spChg>
        <pc:picChg chg="mod modCrop">
          <ac:chgData name="alisdair.m@gmail.com" userId="S::urn:spo:guest#alisdair.m@gmail.com::" providerId="AD" clId="Web-{A03ADC3E-ACDE-DD61-BCC9-D3402B430BBA}" dt="2024-07-08T14:39:42.186" v="642"/>
          <ac:picMkLst>
            <pc:docMk/>
            <pc:sldMk cId="0" sldId="265"/>
            <ac:picMk id="239" creationId="{00000000-0000-0000-0000-000000000000}"/>
          </ac:picMkLst>
        </pc:picChg>
        <pc:inkChg chg="add del">
          <ac:chgData name="alisdair.m@gmail.com" userId="S::urn:spo:guest#alisdair.m@gmail.com::" providerId="AD" clId="Web-{A03ADC3E-ACDE-DD61-BCC9-D3402B430BBA}" dt="2024-07-08T14:34:32.292" v="612"/>
          <ac:inkMkLst>
            <pc:docMk/>
            <pc:sldMk cId="0" sldId="265"/>
            <ac:inkMk id="6" creationId="{0AE095F2-8408-1BD2-7054-528F2B164B75}"/>
          </ac:inkMkLst>
        </pc:inkChg>
        <pc:inkChg chg="add del">
          <ac:chgData name="alisdair.m@gmail.com" userId="S::urn:spo:guest#alisdair.m@gmail.com::" providerId="AD" clId="Web-{A03ADC3E-ACDE-DD61-BCC9-D3402B430BBA}" dt="2024-07-08T14:34:34.527" v="613"/>
          <ac:inkMkLst>
            <pc:docMk/>
            <pc:sldMk cId="0" sldId="265"/>
            <ac:inkMk id="7" creationId="{6A76AA5B-45D7-0C28-9D08-C608EEF171C1}"/>
          </ac:inkMkLst>
        </pc:inkChg>
      </pc:sldChg>
      <pc:sldChg chg="del">
        <pc:chgData name="alisdair.m@gmail.com" userId="S::urn:spo:guest#alisdair.m@gmail.com::" providerId="AD" clId="Web-{A03ADC3E-ACDE-DD61-BCC9-D3402B430BBA}" dt="2024-07-08T11:05:01.373" v="21"/>
        <pc:sldMkLst>
          <pc:docMk/>
          <pc:sldMk cId="781844778" sldId="274"/>
        </pc:sldMkLst>
      </pc:sldChg>
      <pc:sldChg chg="addSp delSp modSp addAnim delAnim modAnim">
        <pc:chgData name="alisdair.m@gmail.com" userId="S::urn:spo:guest#alisdair.m@gmail.com::" providerId="AD" clId="Web-{A03ADC3E-ACDE-DD61-BCC9-D3402B430BBA}" dt="2024-07-08T11:57:08.715" v="184"/>
        <pc:sldMkLst>
          <pc:docMk/>
          <pc:sldMk cId="1135859490" sldId="275"/>
        </pc:sldMkLst>
        <pc:spChg chg="add mod">
          <ac:chgData name="alisdair.m@gmail.com" userId="S::urn:spo:guest#alisdair.m@gmail.com::" providerId="AD" clId="Web-{A03ADC3E-ACDE-DD61-BCC9-D3402B430BBA}" dt="2024-07-08T11:41:49.369" v="122"/>
          <ac:spMkLst>
            <pc:docMk/>
            <pc:sldMk cId="1135859490" sldId="275"/>
            <ac:spMk id="3" creationId="{05E1FCD7-173B-9E05-BFEC-7B1C4E7B0A3B}"/>
          </ac:spMkLst>
        </pc:spChg>
        <pc:spChg chg="add mod">
          <ac:chgData name="alisdair.m@gmail.com" userId="S::urn:spo:guest#alisdair.m@gmail.com::" providerId="AD" clId="Web-{A03ADC3E-ACDE-DD61-BCC9-D3402B430BBA}" dt="2024-07-08T11:44:41" v="130" actId="1076"/>
          <ac:spMkLst>
            <pc:docMk/>
            <pc:sldMk cId="1135859490" sldId="275"/>
            <ac:spMk id="5" creationId="{272CFE7F-B1D8-7870-1F87-E356246DB5B4}"/>
          </ac:spMkLst>
        </pc:spChg>
        <pc:spChg chg="mod">
          <ac:chgData name="alisdair.m@gmail.com" userId="S::urn:spo:guest#alisdair.m@gmail.com::" providerId="AD" clId="Web-{A03ADC3E-ACDE-DD61-BCC9-D3402B430BBA}" dt="2024-07-08T11:39:51.146" v="116" actId="20577"/>
          <ac:spMkLst>
            <pc:docMk/>
            <pc:sldMk cId="1135859490" sldId="275"/>
            <ac:spMk id="7" creationId="{3AC9939B-505F-B430-6790-B5F5A194D163}"/>
          </ac:spMkLst>
        </pc:spChg>
        <pc:picChg chg="del">
          <ac:chgData name="alisdair.m@gmail.com" userId="S::urn:spo:guest#alisdair.m@gmail.com::" providerId="AD" clId="Web-{A03ADC3E-ACDE-DD61-BCC9-D3402B430BBA}" dt="2024-07-08T11:39:35.646" v="109"/>
          <ac:picMkLst>
            <pc:docMk/>
            <pc:sldMk cId="1135859490" sldId="275"/>
            <ac:picMk id="4" creationId="{17E32FB4-4FD7-6BF0-265D-68304966CAC8}"/>
          </ac:picMkLst>
        </pc:picChg>
      </pc:sldChg>
      <pc:sldChg chg="del">
        <pc:chgData name="alisdair.m@gmail.com" userId="S::urn:spo:guest#alisdair.m@gmail.com::" providerId="AD" clId="Web-{A03ADC3E-ACDE-DD61-BCC9-D3402B430BBA}" dt="2024-07-08T12:02:27.461" v="248"/>
        <pc:sldMkLst>
          <pc:docMk/>
          <pc:sldMk cId="3397092538" sldId="276"/>
        </pc:sldMkLst>
      </pc:sldChg>
      <pc:sldChg chg="del">
        <pc:chgData name="alisdair.m@gmail.com" userId="S::urn:spo:guest#alisdair.m@gmail.com::" providerId="AD" clId="Web-{A03ADC3E-ACDE-DD61-BCC9-D3402B430BBA}" dt="2024-07-08T12:02:27.461" v="246"/>
        <pc:sldMkLst>
          <pc:docMk/>
          <pc:sldMk cId="3541150297" sldId="277"/>
        </pc:sldMkLst>
      </pc:sldChg>
      <pc:sldChg chg="del">
        <pc:chgData name="alisdair.m@gmail.com" userId="S::urn:spo:guest#alisdair.m@gmail.com::" providerId="AD" clId="Web-{A03ADC3E-ACDE-DD61-BCC9-D3402B430BBA}" dt="2024-07-08T12:02:27.461" v="244"/>
        <pc:sldMkLst>
          <pc:docMk/>
          <pc:sldMk cId="933622236" sldId="278"/>
        </pc:sldMkLst>
      </pc:sldChg>
      <pc:sldChg chg="del">
        <pc:chgData name="alisdair.m@gmail.com" userId="S::urn:spo:guest#alisdair.m@gmail.com::" providerId="AD" clId="Web-{A03ADC3E-ACDE-DD61-BCC9-D3402B430BBA}" dt="2024-07-08T12:02:27.445" v="242"/>
        <pc:sldMkLst>
          <pc:docMk/>
          <pc:sldMk cId="3263688674" sldId="279"/>
        </pc:sldMkLst>
      </pc:sldChg>
      <pc:sldChg chg="del">
        <pc:chgData name="alisdair.m@gmail.com" userId="S::urn:spo:guest#alisdair.m@gmail.com::" providerId="AD" clId="Web-{A03ADC3E-ACDE-DD61-BCC9-D3402B430BBA}" dt="2024-07-08T12:02:27.445" v="240"/>
        <pc:sldMkLst>
          <pc:docMk/>
          <pc:sldMk cId="93481291" sldId="280"/>
        </pc:sldMkLst>
      </pc:sldChg>
      <pc:sldChg chg="del">
        <pc:chgData name="alisdair.m@gmail.com" userId="S::urn:spo:guest#alisdair.m@gmail.com::" providerId="AD" clId="Web-{A03ADC3E-ACDE-DD61-BCC9-D3402B430BBA}" dt="2024-07-08T12:02:27.445" v="238"/>
        <pc:sldMkLst>
          <pc:docMk/>
          <pc:sldMk cId="1528636865" sldId="281"/>
        </pc:sldMkLst>
      </pc:sldChg>
      <pc:sldChg chg="del">
        <pc:chgData name="alisdair.m@gmail.com" userId="S::urn:spo:guest#alisdair.m@gmail.com::" providerId="AD" clId="Web-{A03ADC3E-ACDE-DD61-BCC9-D3402B430BBA}" dt="2024-07-08T12:02:27.445" v="236"/>
        <pc:sldMkLst>
          <pc:docMk/>
          <pc:sldMk cId="2241962112" sldId="282"/>
        </pc:sldMkLst>
      </pc:sldChg>
      <pc:sldChg chg="del">
        <pc:chgData name="alisdair.m@gmail.com" userId="S::urn:spo:guest#alisdair.m@gmail.com::" providerId="AD" clId="Web-{A03ADC3E-ACDE-DD61-BCC9-D3402B430BBA}" dt="2024-07-08T12:02:27.429" v="234"/>
        <pc:sldMkLst>
          <pc:docMk/>
          <pc:sldMk cId="2118665387" sldId="284"/>
        </pc:sldMkLst>
      </pc:sldChg>
      <pc:sldChg chg="del ord">
        <pc:chgData name="alisdair.m@gmail.com" userId="S::urn:spo:guest#alisdair.m@gmail.com::" providerId="AD" clId="Web-{A03ADC3E-ACDE-DD61-BCC9-D3402B430BBA}" dt="2024-07-08T14:41:03.504" v="646"/>
        <pc:sldMkLst>
          <pc:docMk/>
          <pc:sldMk cId="606114111" sldId="285"/>
        </pc:sldMkLst>
      </pc:sldChg>
      <pc:sldChg chg="del">
        <pc:chgData name="alisdair.m@gmail.com" userId="S::urn:spo:guest#alisdair.m@gmail.com::" providerId="AD" clId="Web-{A03ADC3E-ACDE-DD61-BCC9-D3402B430BBA}" dt="2024-07-08T15:26:18.280" v="868"/>
        <pc:sldMkLst>
          <pc:docMk/>
          <pc:sldMk cId="2073654258" sldId="286"/>
        </pc:sldMkLst>
      </pc:sldChg>
      <pc:sldChg chg="modSp del">
        <pc:chgData name="alisdair.m@gmail.com" userId="S::urn:spo:guest#alisdair.m@gmail.com::" providerId="AD" clId="Web-{A03ADC3E-ACDE-DD61-BCC9-D3402B430BBA}" dt="2024-07-08T14:19:58.175" v="576"/>
        <pc:sldMkLst>
          <pc:docMk/>
          <pc:sldMk cId="486436528" sldId="288"/>
        </pc:sldMkLst>
        <pc:spChg chg="mod">
          <ac:chgData name="alisdair.m@gmail.com" userId="S::urn:spo:guest#alisdair.m@gmail.com::" providerId="AD" clId="Web-{A03ADC3E-ACDE-DD61-BCC9-D3402B430BBA}" dt="2024-07-08T14:19:43.549" v="573" actId="20577"/>
          <ac:spMkLst>
            <pc:docMk/>
            <pc:sldMk cId="486436528" sldId="288"/>
            <ac:spMk id="13" creationId="{8AD7EDE8-AB11-6C1F-75DD-35A7BB1C90C8}"/>
          </ac:spMkLst>
        </pc:spChg>
      </pc:sldChg>
      <pc:sldChg chg="del">
        <pc:chgData name="alisdair.m@gmail.com" userId="S::urn:spo:guest#alisdair.m@gmail.com::" providerId="AD" clId="Web-{A03ADC3E-ACDE-DD61-BCC9-D3402B430BBA}" dt="2024-07-08T12:02:27.461" v="247"/>
        <pc:sldMkLst>
          <pc:docMk/>
          <pc:sldMk cId="595154999" sldId="289"/>
        </pc:sldMkLst>
      </pc:sldChg>
      <pc:sldChg chg="del">
        <pc:chgData name="alisdair.m@gmail.com" userId="S::urn:spo:guest#alisdair.m@gmail.com::" providerId="AD" clId="Web-{A03ADC3E-ACDE-DD61-BCC9-D3402B430BBA}" dt="2024-07-08T12:02:27.461" v="245"/>
        <pc:sldMkLst>
          <pc:docMk/>
          <pc:sldMk cId="3780694922" sldId="291"/>
        </pc:sldMkLst>
      </pc:sldChg>
      <pc:sldChg chg="del">
        <pc:chgData name="alisdair.m@gmail.com" userId="S::urn:spo:guest#alisdair.m@gmail.com::" providerId="AD" clId="Web-{A03ADC3E-ACDE-DD61-BCC9-D3402B430BBA}" dt="2024-07-08T12:02:27.445" v="243"/>
        <pc:sldMkLst>
          <pc:docMk/>
          <pc:sldMk cId="4223810358" sldId="292"/>
        </pc:sldMkLst>
      </pc:sldChg>
      <pc:sldChg chg="del">
        <pc:chgData name="alisdair.m@gmail.com" userId="S::urn:spo:guest#alisdair.m@gmail.com::" providerId="AD" clId="Web-{A03ADC3E-ACDE-DD61-BCC9-D3402B430BBA}" dt="2024-07-08T12:02:27.445" v="241"/>
        <pc:sldMkLst>
          <pc:docMk/>
          <pc:sldMk cId="2426594062" sldId="293"/>
        </pc:sldMkLst>
      </pc:sldChg>
      <pc:sldChg chg="del">
        <pc:chgData name="alisdair.m@gmail.com" userId="S::urn:spo:guest#alisdair.m@gmail.com::" providerId="AD" clId="Web-{A03ADC3E-ACDE-DD61-BCC9-D3402B430BBA}" dt="2024-07-08T12:02:27.445" v="239"/>
        <pc:sldMkLst>
          <pc:docMk/>
          <pc:sldMk cId="4011903018" sldId="294"/>
        </pc:sldMkLst>
      </pc:sldChg>
      <pc:sldChg chg="del">
        <pc:chgData name="alisdair.m@gmail.com" userId="S::urn:spo:guest#alisdair.m@gmail.com::" providerId="AD" clId="Web-{A03ADC3E-ACDE-DD61-BCC9-D3402B430BBA}" dt="2024-07-08T12:02:27.445" v="237"/>
        <pc:sldMkLst>
          <pc:docMk/>
          <pc:sldMk cId="477470273" sldId="295"/>
        </pc:sldMkLst>
      </pc:sldChg>
      <pc:sldChg chg="del">
        <pc:chgData name="alisdair.m@gmail.com" userId="S::urn:spo:guest#alisdair.m@gmail.com::" providerId="AD" clId="Web-{A03ADC3E-ACDE-DD61-BCC9-D3402B430BBA}" dt="2024-07-08T12:02:27.429" v="235"/>
        <pc:sldMkLst>
          <pc:docMk/>
          <pc:sldMk cId="1619037706" sldId="296"/>
        </pc:sldMkLst>
      </pc:sldChg>
      <pc:sldChg chg="addSp delSp modSp add replId">
        <pc:chgData name="alisdair.m@gmail.com" userId="S::urn:spo:guest#alisdair.m@gmail.com::" providerId="AD" clId="Web-{A03ADC3E-ACDE-DD61-BCC9-D3402B430BBA}" dt="2024-07-08T14:23:40.079" v="602" actId="20577"/>
        <pc:sldMkLst>
          <pc:docMk/>
          <pc:sldMk cId="2386253683" sldId="297"/>
        </pc:sldMkLst>
        <pc:spChg chg="del">
          <ac:chgData name="alisdair.m@gmail.com" userId="S::urn:spo:guest#alisdair.m@gmail.com::" providerId="AD" clId="Web-{A03ADC3E-ACDE-DD61-BCC9-D3402B430BBA}" dt="2024-07-08T11:08:17.869" v="46"/>
          <ac:spMkLst>
            <pc:docMk/>
            <pc:sldMk cId="2386253683" sldId="297"/>
            <ac:spMk id="3" creationId="{6358F184-A155-C61F-4AA9-3B696B23BCCD}"/>
          </ac:spMkLst>
        </pc:spChg>
        <pc:spChg chg="del">
          <ac:chgData name="alisdair.m@gmail.com" userId="S::urn:spo:guest#alisdair.m@gmail.com::" providerId="AD" clId="Web-{A03ADC3E-ACDE-DD61-BCC9-D3402B430BBA}" dt="2024-07-08T11:08:17.869" v="45"/>
          <ac:spMkLst>
            <pc:docMk/>
            <pc:sldMk cId="2386253683" sldId="297"/>
            <ac:spMk id="4" creationId="{3923A0E6-560F-966C-B732-C6DE7E5B25DD}"/>
          </ac:spMkLst>
        </pc:spChg>
        <pc:spChg chg="del">
          <ac:chgData name="alisdair.m@gmail.com" userId="S::urn:spo:guest#alisdair.m@gmail.com::" providerId="AD" clId="Web-{A03ADC3E-ACDE-DD61-BCC9-D3402B430BBA}" dt="2024-07-08T11:08:17.869" v="44"/>
          <ac:spMkLst>
            <pc:docMk/>
            <pc:sldMk cId="2386253683" sldId="297"/>
            <ac:spMk id="5" creationId="{545C06F1-4965-C87B-30D8-F81942FA197C}"/>
          </ac:spMkLst>
        </pc:spChg>
        <pc:spChg chg="add">
          <ac:chgData name="alisdair.m@gmail.com" userId="S::urn:spo:guest#alisdair.m@gmail.com::" providerId="AD" clId="Web-{A03ADC3E-ACDE-DD61-BCC9-D3402B430BBA}" dt="2024-07-08T11:08:18.806" v="48"/>
          <ac:spMkLst>
            <pc:docMk/>
            <pc:sldMk cId="2386253683" sldId="297"/>
            <ac:spMk id="6" creationId="{1F3E8107-D279-824E-02FD-2E9939E40AB7}"/>
          </ac:spMkLst>
        </pc:spChg>
        <pc:spChg chg="add mod">
          <ac:chgData name="alisdair.m@gmail.com" userId="S::urn:spo:guest#alisdair.m@gmail.com::" providerId="AD" clId="Web-{A03ADC3E-ACDE-DD61-BCC9-D3402B430BBA}" dt="2024-07-08T11:15:07.688" v="93" actId="14100"/>
          <ac:spMkLst>
            <pc:docMk/>
            <pc:sldMk cId="2386253683" sldId="297"/>
            <ac:spMk id="7" creationId="{318AE060-7967-BF5E-AA94-405A77C2A5D2}"/>
          </ac:spMkLst>
        </pc:spChg>
        <pc:spChg chg="del">
          <ac:chgData name="alisdair.m@gmail.com" userId="S::urn:spo:guest#alisdair.m@gmail.com::" providerId="AD" clId="Web-{A03ADC3E-ACDE-DD61-BCC9-D3402B430BBA}" dt="2024-07-08T11:08:17.869" v="43"/>
          <ac:spMkLst>
            <pc:docMk/>
            <pc:sldMk cId="2386253683" sldId="297"/>
            <ac:spMk id="9" creationId="{020289E3-8861-F0A1-D2BA-9ADC5A374BD4}"/>
          </ac:spMkLst>
        </pc:spChg>
        <pc:spChg chg="mod">
          <ac:chgData name="alisdair.m@gmail.com" userId="S::urn:spo:guest#alisdair.m@gmail.com::" providerId="AD" clId="Web-{A03ADC3E-ACDE-DD61-BCC9-D3402B430BBA}" dt="2024-07-08T14:23:19.672" v="599"/>
          <ac:spMkLst>
            <pc:docMk/>
            <pc:sldMk cId="2386253683" sldId="297"/>
            <ac:spMk id="10" creationId="{B9B8C321-ABC1-8E67-8CAA-8FD19868B140}"/>
          </ac:spMkLst>
        </pc:spChg>
        <pc:spChg chg="mod">
          <ac:chgData name="alisdair.m@gmail.com" userId="S::urn:spo:guest#alisdair.m@gmail.com::" providerId="AD" clId="Web-{A03ADC3E-ACDE-DD61-BCC9-D3402B430BBA}" dt="2024-07-08T14:23:40.079" v="602" actId="20577"/>
          <ac:spMkLst>
            <pc:docMk/>
            <pc:sldMk cId="2386253683" sldId="297"/>
            <ac:spMk id="13" creationId="{8AD7EDE8-AB11-6C1F-75DD-35A7BB1C90C8}"/>
          </ac:spMkLst>
        </pc:spChg>
        <pc:picChg chg="add">
          <ac:chgData name="alisdair.m@gmail.com" userId="S::urn:spo:guest#alisdair.m@gmail.com::" providerId="AD" clId="Web-{A03ADC3E-ACDE-DD61-BCC9-D3402B430BBA}" dt="2024-07-08T11:08:18.806" v="48"/>
          <ac:picMkLst>
            <pc:docMk/>
            <pc:sldMk cId="2386253683" sldId="297"/>
            <ac:picMk id="8" creationId="{3C6AA8AE-C175-DC38-8805-620994E0DEF9}"/>
          </ac:picMkLst>
        </pc:picChg>
        <pc:picChg chg="add mod">
          <ac:chgData name="alisdair.m@gmail.com" userId="S::urn:spo:guest#alisdair.m@gmail.com::" providerId="AD" clId="Web-{A03ADC3E-ACDE-DD61-BCC9-D3402B430BBA}" dt="2024-07-08T11:10:05.140" v="61" actId="1076"/>
          <ac:picMkLst>
            <pc:docMk/>
            <pc:sldMk cId="2386253683" sldId="297"/>
            <ac:picMk id="11" creationId="{62150570-DACD-3724-8B1E-ECFF21B80178}"/>
          </ac:picMkLst>
        </pc:picChg>
        <pc:picChg chg="del">
          <ac:chgData name="alisdair.m@gmail.com" userId="S::urn:spo:guest#alisdair.m@gmail.com::" providerId="AD" clId="Web-{A03ADC3E-ACDE-DD61-BCC9-D3402B430BBA}" dt="2024-07-08T11:08:17.869" v="47"/>
          <ac:picMkLst>
            <pc:docMk/>
            <pc:sldMk cId="2386253683" sldId="297"/>
            <ac:picMk id="239" creationId="{00000000-0000-0000-0000-000000000000}"/>
          </ac:picMkLst>
        </pc:picChg>
        <pc:inkChg chg="add del">
          <ac:chgData name="alisdair.m@gmail.com" userId="S::urn:spo:guest#alisdair.m@gmail.com::" providerId="AD" clId="Web-{A03ADC3E-ACDE-DD61-BCC9-D3402B430BBA}" dt="2024-07-08T11:08:15.556" v="42"/>
          <ac:inkMkLst>
            <pc:docMk/>
            <pc:sldMk cId="2386253683" sldId="297"/>
            <ac:inkMk id="2" creationId="{016DDCBA-D692-A61C-8248-BDA5CC8F8565}"/>
          </ac:inkMkLst>
        </pc:inkChg>
        <pc:inkChg chg="add del">
          <ac:chgData name="alisdair.m@gmail.com" userId="S::urn:spo:guest#alisdair.m@gmail.com::" providerId="AD" clId="Web-{A03ADC3E-ACDE-DD61-BCC9-D3402B430BBA}" dt="2024-07-08T11:14:45.656" v="87"/>
          <ac:inkMkLst>
            <pc:docMk/>
            <pc:sldMk cId="2386253683" sldId="297"/>
            <ac:inkMk id="12" creationId="{2A77BF3F-038E-E4BB-5356-16073F525324}"/>
          </ac:inkMkLst>
        </pc:inkChg>
      </pc:sldChg>
      <pc:sldChg chg="addSp delSp modSp add replId">
        <pc:chgData name="alisdair.m@gmail.com" userId="S::urn:spo:guest#alisdair.m@gmail.com::" providerId="AD" clId="Web-{A03ADC3E-ACDE-DD61-BCC9-D3402B430BBA}" dt="2024-07-08T14:23:52.252" v="607" actId="20577"/>
        <pc:sldMkLst>
          <pc:docMk/>
          <pc:sldMk cId="3706343159" sldId="298"/>
        </pc:sldMkLst>
        <pc:spChg chg="add">
          <ac:chgData name="alisdair.m@gmail.com" userId="S::urn:spo:guest#alisdair.m@gmail.com::" providerId="AD" clId="Web-{A03ADC3E-ACDE-DD61-BCC9-D3402B430BBA}" dt="2024-07-08T14:23:49.861" v="605"/>
          <ac:spMkLst>
            <pc:docMk/>
            <pc:sldMk cId="3706343159" sldId="298"/>
            <ac:spMk id="3" creationId="{7C37EB93-9800-D994-0836-2376368D5A48}"/>
          </ac:spMkLst>
        </pc:spChg>
        <pc:spChg chg="add mod">
          <ac:chgData name="alisdair.m@gmail.com" userId="S::urn:spo:guest#alisdair.m@gmail.com::" providerId="AD" clId="Web-{A03ADC3E-ACDE-DD61-BCC9-D3402B430BBA}" dt="2024-07-08T14:23:52.252" v="607" actId="20577"/>
          <ac:spMkLst>
            <pc:docMk/>
            <pc:sldMk cId="3706343159" sldId="298"/>
            <ac:spMk id="5" creationId="{A27A74DD-92EA-4F55-1639-1691F764B14A}"/>
          </ac:spMkLst>
        </pc:spChg>
        <pc:spChg chg="mod">
          <ac:chgData name="alisdair.m@gmail.com" userId="S::urn:spo:guest#alisdair.m@gmail.com::" providerId="AD" clId="Web-{A03ADC3E-ACDE-DD61-BCC9-D3402B430BBA}" dt="2024-07-08T11:15:28.440" v="99" actId="20577"/>
          <ac:spMkLst>
            <pc:docMk/>
            <pc:sldMk cId="3706343159" sldId="298"/>
            <ac:spMk id="7" creationId="{318AE060-7967-BF5E-AA94-405A77C2A5D2}"/>
          </ac:spMkLst>
        </pc:spChg>
        <pc:spChg chg="del mod">
          <ac:chgData name="alisdair.m@gmail.com" userId="S::urn:spo:guest#alisdair.m@gmail.com::" providerId="AD" clId="Web-{A03ADC3E-ACDE-DD61-BCC9-D3402B430BBA}" dt="2024-07-08T14:23:49.580" v="604"/>
          <ac:spMkLst>
            <pc:docMk/>
            <pc:sldMk cId="3706343159" sldId="298"/>
            <ac:spMk id="10" creationId="{B9B8C321-ABC1-8E67-8CAA-8FD19868B140}"/>
          </ac:spMkLst>
        </pc:spChg>
        <pc:spChg chg="del mod">
          <ac:chgData name="alisdair.m@gmail.com" userId="S::urn:spo:guest#alisdair.m@gmail.com::" providerId="AD" clId="Web-{A03ADC3E-ACDE-DD61-BCC9-D3402B430BBA}" dt="2024-07-08T14:23:49.580" v="603"/>
          <ac:spMkLst>
            <pc:docMk/>
            <pc:sldMk cId="3706343159" sldId="298"/>
            <ac:spMk id="13" creationId="{8AD7EDE8-AB11-6C1F-75DD-35A7BB1C90C8}"/>
          </ac:spMkLst>
        </pc:spChg>
        <pc:picChg chg="mod">
          <ac:chgData name="alisdair.m@gmail.com" userId="S::urn:spo:guest#alisdair.m@gmail.com::" providerId="AD" clId="Web-{A03ADC3E-ACDE-DD61-BCC9-D3402B430BBA}" dt="2024-07-08T11:12:15.163" v="76"/>
          <ac:picMkLst>
            <pc:docMk/>
            <pc:sldMk cId="3706343159" sldId="298"/>
            <ac:picMk id="11" creationId="{62150570-DACD-3724-8B1E-ECFF21B80178}"/>
          </ac:picMkLst>
        </pc:picChg>
      </pc:sldChg>
      <pc:sldChg chg="addSp delSp modSp add replId addAnim delAnim">
        <pc:chgData name="alisdair.m@gmail.com" userId="S::urn:spo:guest#alisdair.m@gmail.com::" providerId="AD" clId="Web-{A03ADC3E-ACDE-DD61-BCC9-D3402B430BBA}" dt="2024-07-08T13:07:00.757" v="259"/>
        <pc:sldMkLst>
          <pc:docMk/>
          <pc:sldMk cId="4150539418" sldId="299"/>
        </pc:sldMkLst>
        <pc:spChg chg="mod">
          <ac:chgData name="alisdair.m@gmail.com" userId="S::urn:spo:guest#alisdair.m@gmail.com::" providerId="AD" clId="Web-{A03ADC3E-ACDE-DD61-BCC9-D3402B430BBA}" dt="2024-07-08T13:06:44.600" v="257" actId="14100"/>
          <ac:spMkLst>
            <pc:docMk/>
            <pc:sldMk cId="4150539418" sldId="299"/>
            <ac:spMk id="2" creationId="{3FC57F78-3357-8BFA-25DF-3D40C4BE66E6}"/>
          </ac:spMkLst>
        </pc:spChg>
        <pc:spChg chg="del">
          <ac:chgData name="alisdair.m@gmail.com" userId="S::urn:spo:guest#alisdair.m@gmail.com::" providerId="AD" clId="Web-{A03ADC3E-ACDE-DD61-BCC9-D3402B430BBA}" dt="2024-07-08T11:57:49.404" v="189"/>
          <ac:spMkLst>
            <pc:docMk/>
            <pc:sldMk cId="4150539418" sldId="299"/>
            <ac:spMk id="3" creationId="{05E1FCD7-173B-9E05-BFEC-7B1C4E7B0A3B}"/>
          </ac:spMkLst>
        </pc:spChg>
        <pc:spChg chg="del">
          <ac:chgData name="alisdair.m@gmail.com" userId="S::urn:spo:guest#alisdair.m@gmail.com::" providerId="AD" clId="Web-{A03ADC3E-ACDE-DD61-BCC9-D3402B430BBA}" dt="2024-07-08T11:57:49.389" v="188"/>
          <ac:spMkLst>
            <pc:docMk/>
            <pc:sldMk cId="4150539418" sldId="299"/>
            <ac:spMk id="5" creationId="{272CFE7F-B1D8-7870-1F87-E356246DB5B4}"/>
          </ac:spMkLst>
        </pc:spChg>
        <pc:spChg chg="add mod">
          <ac:chgData name="alisdair.m@gmail.com" userId="S::urn:spo:guest#alisdair.m@gmail.com::" providerId="AD" clId="Web-{A03ADC3E-ACDE-DD61-BCC9-D3402B430BBA}" dt="2024-07-08T11:59:02.500" v="206" actId="20577"/>
          <ac:spMkLst>
            <pc:docMk/>
            <pc:sldMk cId="4150539418" sldId="299"/>
            <ac:spMk id="6" creationId="{4160EEBA-4FCA-E5DA-7A97-358A068A7A21}"/>
          </ac:spMkLst>
        </pc:spChg>
        <pc:spChg chg="mod">
          <ac:chgData name="alisdair.m@gmail.com" userId="S::urn:spo:guest#alisdair.m@gmail.com::" providerId="AD" clId="Web-{A03ADC3E-ACDE-DD61-BCC9-D3402B430BBA}" dt="2024-07-08T11:58:44.749" v="204" actId="20577"/>
          <ac:spMkLst>
            <pc:docMk/>
            <pc:sldMk cId="4150539418" sldId="299"/>
            <ac:spMk id="7" creationId="{3AC9939B-505F-B430-6790-B5F5A194D163}"/>
          </ac:spMkLst>
        </pc:spChg>
        <pc:spChg chg="del">
          <ac:chgData name="alisdair.m@gmail.com" userId="S::urn:spo:guest#alisdair.m@gmail.com::" providerId="AD" clId="Web-{A03ADC3E-ACDE-DD61-BCC9-D3402B430BBA}" dt="2024-07-08T13:06:40.397" v="256"/>
          <ac:spMkLst>
            <pc:docMk/>
            <pc:sldMk cId="4150539418" sldId="299"/>
            <ac:spMk id="9" creationId="{929896C5-FB25-FB3E-69C2-AD488BB48FA0}"/>
          </ac:spMkLst>
        </pc:spChg>
        <pc:spChg chg="add del">
          <ac:chgData name="alisdair.m@gmail.com" userId="S::urn:spo:guest#alisdair.m@gmail.com::" providerId="AD" clId="Web-{A03ADC3E-ACDE-DD61-BCC9-D3402B430BBA}" dt="2024-07-08T12:00:54.160" v="223"/>
          <ac:spMkLst>
            <pc:docMk/>
            <pc:sldMk cId="4150539418" sldId="299"/>
            <ac:spMk id="11" creationId="{BAFB8BA2-8AB0-8C6F-AA66-1055556EBBDC}"/>
          </ac:spMkLst>
        </pc:spChg>
        <pc:spChg chg="del">
          <ac:chgData name="alisdair.m@gmail.com" userId="S::urn:spo:guest#alisdair.m@gmail.com::" providerId="AD" clId="Web-{A03ADC3E-ACDE-DD61-BCC9-D3402B430BBA}" dt="2024-07-08T13:06:39.835" v="255"/>
          <ac:spMkLst>
            <pc:docMk/>
            <pc:sldMk cId="4150539418" sldId="299"/>
            <ac:spMk id="40" creationId="{00000000-0000-0000-0000-000000000000}"/>
          </ac:spMkLst>
        </pc:spChg>
        <pc:inkChg chg="add del">
          <ac:chgData name="alisdair.m@gmail.com" userId="S::urn:spo:guest#alisdair.m@gmail.com::" providerId="AD" clId="Web-{A03ADC3E-ACDE-DD61-BCC9-D3402B430BBA}" dt="2024-07-08T13:06:31.678" v="254"/>
          <ac:inkMkLst>
            <pc:docMk/>
            <pc:sldMk cId="4150539418" sldId="299"/>
            <ac:inkMk id="3" creationId="{1626638D-AEA5-4D99-592F-EF8F48E18B83}"/>
          </ac:inkMkLst>
        </pc:inkChg>
        <pc:inkChg chg="add del">
          <ac:chgData name="alisdair.m@gmail.com" userId="S::urn:spo:guest#alisdair.m@gmail.com::" providerId="AD" clId="Web-{A03ADC3E-ACDE-DD61-BCC9-D3402B430BBA}" dt="2024-07-08T11:57:45.982" v="187"/>
          <ac:inkMkLst>
            <pc:docMk/>
            <pc:sldMk cId="4150539418" sldId="299"/>
            <ac:inkMk id="4" creationId="{80B78D46-8AF7-A89D-4C4C-B701D9444244}"/>
          </ac:inkMkLst>
        </pc:inkChg>
        <pc:inkChg chg="add del">
          <ac:chgData name="alisdair.m@gmail.com" userId="S::urn:spo:guest#alisdair.m@gmail.com::" providerId="AD" clId="Web-{A03ADC3E-ACDE-DD61-BCC9-D3402B430BBA}" dt="2024-07-08T13:07:00.757" v="259"/>
          <ac:inkMkLst>
            <pc:docMk/>
            <pc:sldMk cId="4150539418" sldId="299"/>
            <ac:inkMk id="4" creationId="{BE7E3EDD-4E0A-E3CE-EE1A-4CA09223FDD2}"/>
          </ac:inkMkLst>
        </pc:inkChg>
        <pc:inkChg chg="add del">
          <ac:chgData name="alisdair.m@gmail.com" userId="S::urn:spo:guest#alisdair.m@gmail.com::" providerId="AD" clId="Web-{A03ADC3E-ACDE-DD61-BCC9-D3402B430BBA}" dt="2024-07-08T11:59:21.126" v="211"/>
          <ac:inkMkLst>
            <pc:docMk/>
            <pc:sldMk cId="4150539418" sldId="299"/>
            <ac:inkMk id="8" creationId="{DB87DF19-7445-C044-3444-C52922119FDC}"/>
          </ac:inkMkLst>
        </pc:inkChg>
      </pc:sldChg>
      <pc:sldChg chg="addSp delSp modSp add replId addAnim modAnim">
        <pc:chgData name="alisdair.m@gmail.com" userId="S::urn:spo:guest#alisdair.m@gmail.com::" providerId="AD" clId="Web-{A03ADC3E-ACDE-DD61-BCC9-D3402B430BBA}" dt="2024-07-08T13:18:09.746" v="352" actId="1076"/>
        <pc:sldMkLst>
          <pc:docMk/>
          <pc:sldMk cId="3839045492" sldId="300"/>
        </pc:sldMkLst>
        <pc:spChg chg="mod">
          <ac:chgData name="alisdair.m@gmail.com" userId="S::urn:spo:guest#alisdair.m@gmail.com::" providerId="AD" clId="Web-{A03ADC3E-ACDE-DD61-BCC9-D3402B430BBA}" dt="2024-07-08T13:07:09.132" v="262" actId="14100"/>
          <ac:spMkLst>
            <pc:docMk/>
            <pc:sldMk cId="3839045492" sldId="300"/>
            <ac:spMk id="2" creationId="{3FC57F78-3357-8BFA-25DF-3D40C4BE66E6}"/>
          </ac:spMkLst>
        </pc:spChg>
        <pc:spChg chg="add mod">
          <ac:chgData name="alisdair.m@gmail.com" userId="S::urn:spo:guest#alisdair.m@gmail.com::" providerId="AD" clId="Web-{A03ADC3E-ACDE-DD61-BCC9-D3402B430BBA}" dt="2024-07-08T13:07:35.274" v="266" actId="1076"/>
          <ac:spMkLst>
            <pc:docMk/>
            <pc:sldMk cId="3839045492" sldId="300"/>
            <ac:spMk id="4" creationId="{AF376034-B97F-84A8-7088-5A562E16ABCB}"/>
          </ac:spMkLst>
        </pc:spChg>
        <pc:spChg chg="add mod">
          <ac:chgData name="alisdair.m@gmail.com" userId="S::urn:spo:guest#alisdair.m@gmail.com::" providerId="AD" clId="Web-{A03ADC3E-ACDE-DD61-BCC9-D3402B430BBA}" dt="2024-07-08T13:18:09.746" v="352" actId="1076"/>
          <ac:spMkLst>
            <pc:docMk/>
            <pc:sldMk cId="3839045492" sldId="300"/>
            <ac:spMk id="5" creationId="{BAFB8BA2-8AB0-8C6F-AA66-1055556EBBDC}"/>
          </ac:spMkLst>
        </pc:spChg>
        <pc:spChg chg="del">
          <ac:chgData name="alisdair.m@gmail.com" userId="S::urn:spo:guest#alisdair.m@gmail.com::" providerId="AD" clId="Web-{A03ADC3E-ACDE-DD61-BCC9-D3402B430BBA}" dt="2024-07-08T13:17:59.074" v="350"/>
          <ac:spMkLst>
            <pc:docMk/>
            <pc:sldMk cId="3839045492" sldId="300"/>
            <ac:spMk id="7" creationId="{3AC9939B-505F-B430-6790-B5F5A194D163}"/>
          </ac:spMkLst>
        </pc:spChg>
        <pc:spChg chg="del">
          <ac:chgData name="alisdair.m@gmail.com" userId="S::urn:spo:guest#alisdair.m@gmail.com::" providerId="AD" clId="Web-{A03ADC3E-ACDE-DD61-BCC9-D3402B430BBA}" dt="2024-07-08T13:07:06.570" v="261"/>
          <ac:spMkLst>
            <pc:docMk/>
            <pc:sldMk cId="3839045492" sldId="300"/>
            <ac:spMk id="9" creationId="{929896C5-FB25-FB3E-69C2-AD488BB48FA0}"/>
          </ac:spMkLst>
        </pc:spChg>
        <pc:spChg chg="del">
          <ac:chgData name="alisdair.m@gmail.com" userId="S::urn:spo:guest#alisdair.m@gmail.com::" providerId="AD" clId="Web-{A03ADC3E-ACDE-DD61-BCC9-D3402B430BBA}" dt="2024-07-08T13:07:06.570" v="260"/>
          <ac:spMkLst>
            <pc:docMk/>
            <pc:sldMk cId="3839045492" sldId="300"/>
            <ac:spMk id="40" creationId="{00000000-0000-0000-0000-000000000000}"/>
          </ac:spMkLst>
        </pc:spChg>
        <pc:inkChg chg="add del">
          <ac:chgData name="alisdair.m@gmail.com" userId="S::urn:spo:guest#alisdair.m@gmail.com::" providerId="AD" clId="Web-{A03ADC3E-ACDE-DD61-BCC9-D3402B430BBA}" dt="2024-07-08T11:59:15.438" v="209"/>
          <ac:inkMkLst>
            <pc:docMk/>
            <pc:sldMk cId="3839045492" sldId="300"/>
            <ac:inkMk id="3" creationId="{1DA18481-71A4-85E5-2456-271DD2C30D24}"/>
          </ac:inkMkLst>
        </pc:inkChg>
        <pc:inkChg chg="add del">
          <ac:chgData name="alisdair.m@gmail.com" userId="S::urn:spo:guest#alisdair.m@gmail.com::" providerId="AD" clId="Web-{A03ADC3E-ACDE-DD61-BCC9-D3402B430BBA}" dt="2024-07-08T13:11:57.735" v="343"/>
          <ac:inkMkLst>
            <pc:docMk/>
            <pc:sldMk cId="3839045492" sldId="300"/>
            <ac:inkMk id="3" creationId="{D63DAB94-17F8-A17F-8C7D-FA036803A8FB}"/>
          </ac:inkMkLst>
        </pc:inkChg>
        <pc:inkChg chg="add del">
          <ac:chgData name="alisdair.m@gmail.com" userId="S::urn:spo:guest#alisdair.m@gmail.com::" providerId="AD" clId="Web-{A03ADC3E-ACDE-DD61-BCC9-D3402B430BBA}" dt="2024-07-08T13:17:14.291" v="345"/>
          <ac:inkMkLst>
            <pc:docMk/>
            <pc:sldMk cId="3839045492" sldId="300"/>
            <ac:inkMk id="8" creationId="{1B909A35-6034-CC43-4A7D-A55B1DFB7547}"/>
          </ac:inkMkLst>
        </pc:inkChg>
        <pc:inkChg chg="del">
          <ac:chgData name="alisdair.m@gmail.com" userId="S::urn:spo:guest#alisdair.m@gmail.com::" providerId="AD" clId="Web-{A03ADC3E-ACDE-DD61-BCC9-D3402B430BBA}" dt="2024-07-08T11:59:17.282" v="210"/>
          <ac:inkMkLst>
            <pc:docMk/>
            <pc:sldMk cId="3839045492" sldId="300"/>
            <ac:inkMk id="8" creationId="{DB87DF19-7445-C044-3444-C52922119FDC}"/>
          </ac:inkMkLst>
        </pc:inkChg>
        <pc:inkChg chg="add del">
          <ac:chgData name="alisdair.m@gmail.com" userId="S::urn:spo:guest#alisdair.m@gmail.com::" providerId="AD" clId="Web-{A03ADC3E-ACDE-DD61-BCC9-D3402B430BBA}" dt="2024-07-08T12:01:01.223" v="226"/>
          <ac:inkMkLst>
            <pc:docMk/>
            <pc:sldMk cId="3839045492" sldId="300"/>
            <ac:inkMk id="10" creationId="{91F5EAC9-6677-4B2C-2818-57D2936B0D9B}"/>
          </ac:inkMkLst>
        </pc:inkChg>
        <pc:inkChg chg="add del">
          <ac:chgData name="alisdair.m@gmail.com" userId="S::urn:spo:guest#alisdair.m@gmail.com::" providerId="AD" clId="Web-{A03ADC3E-ACDE-DD61-BCC9-D3402B430BBA}" dt="2024-07-08T13:17:18.322" v="347"/>
          <ac:inkMkLst>
            <pc:docMk/>
            <pc:sldMk cId="3839045492" sldId="300"/>
            <ac:inkMk id="10" creationId="{9221AE04-84E4-1478-7B05-DC0B132E19F4}"/>
          </ac:inkMkLst>
        </pc:inkChg>
        <pc:inkChg chg="add del">
          <ac:chgData name="alisdair.m@gmail.com" userId="S::urn:spo:guest#alisdair.m@gmail.com::" providerId="AD" clId="Web-{A03ADC3E-ACDE-DD61-BCC9-D3402B430BBA}" dt="2024-07-08T13:17:23.479" v="349"/>
          <ac:inkMkLst>
            <pc:docMk/>
            <pc:sldMk cId="3839045492" sldId="300"/>
            <ac:inkMk id="11" creationId="{B2A8C3F0-3870-76CA-75E0-43C453F02229}"/>
          </ac:inkMkLst>
        </pc:inkChg>
      </pc:sldChg>
      <pc:sldChg chg="addSp delSp modSp add ord replId">
        <pc:chgData name="alisdair.m@gmail.com" userId="S::urn:spo:guest#alisdair.m@gmail.com::" providerId="AD" clId="Web-{A03ADC3E-ACDE-DD61-BCC9-D3402B430BBA}" dt="2024-07-08T13:09:03.605" v="305"/>
        <pc:sldMkLst>
          <pc:docMk/>
          <pc:sldMk cId="1423116022" sldId="301"/>
        </pc:sldMkLst>
        <pc:spChg chg="mod">
          <ac:chgData name="alisdair.m@gmail.com" userId="S::urn:spo:guest#alisdair.m@gmail.com::" providerId="AD" clId="Web-{A03ADC3E-ACDE-DD61-BCC9-D3402B430BBA}" dt="2024-07-08T13:07:17.539" v="265" actId="14100"/>
          <ac:spMkLst>
            <pc:docMk/>
            <pc:sldMk cId="1423116022" sldId="301"/>
            <ac:spMk id="2" creationId="{3FC57F78-3357-8BFA-25DF-3D40C4BE66E6}"/>
          </ac:spMkLst>
        </pc:spChg>
        <pc:spChg chg="add del mod">
          <ac:chgData name="alisdair.m@gmail.com" userId="S::urn:spo:guest#alisdair.m@gmail.com::" providerId="AD" clId="Web-{A03ADC3E-ACDE-DD61-BCC9-D3402B430BBA}" dt="2024-07-08T13:09:03.605" v="305"/>
          <ac:spMkLst>
            <pc:docMk/>
            <pc:sldMk cId="1423116022" sldId="301"/>
            <ac:spMk id="3" creationId="{0CCE61D8-7832-2831-0208-BBB67177A1A2}"/>
          </ac:spMkLst>
        </pc:spChg>
        <pc:spChg chg="mod">
          <ac:chgData name="alisdair.m@gmail.com" userId="S::urn:spo:guest#alisdair.m@gmail.com::" providerId="AD" clId="Web-{A03ADC3E-ACDE-DD61-BCC9-D3402B430BBA}" dt="2024-07-08T13:08:57.917" v="302" actId="20577"/>
          <ac:spMkLst>
            <pc:docMk/>
            <pc:sldMk cId="1423116022" sldId="301"/>
            <ac:spMk id="6" creationId="{4160EEBA-4FCA-E5DA-7A97-358A068A7A21}"/>
          </ac:spMkLst>
        </pc:spChg>
        <pc:spChg chg="del">
          <ac:chgData name="alisdair.m@gmail.com" userId="S::urn:spo:guest#alisdair.m@gmail.com::" providerId="AD" clId="Web-{A03ADC3E-ACDE-DD61-BCC9-D3402B430BBA}" dt="2024-07-08T13:07:14.601" v="264"/>
          <ac:spMkLst>
            <pc:docMk/>
            <pc:sldMk cId="1423116022" sldId="301"/>
            <ac:spMk id="9" creationId="{929896C5-FB25-FB3E-69C2-AD488BB48FA0}"/>
          </ac:spMkLst>
        </pc:spChg>
        <pc:spChg chg="del">
          <ac:chgData name="alisdair.m@gmail.com" userId="S::urn:spo:guest#alisdair.m@gmail.com::" providerId="AD" clId="Web-{A03ADC3E-ACDE-DD61-BCC9-D3402B430BBA}" dt="2024-07-08T13:07:14.601" v="263"/>
          <ac:spMkLst>
            <pc:docMk/>
            <pc:sldMk cId="1423116022" sldId="301"/>
            <ac:spMk id="40" creationId="{00000000-0000-0000-0000-000000000000}"/>
          </ac:spMkLst>
        </pc:spChg>
        <pc:inkChg chg="add del">
          <ac:chgData name="alisdair.m@gmail.com" userId="S::urn:spo:guest#alisdair.m@gmail.com::" providerId="AD" clId="Web-{A03ADC3E-ACDE-DD61-BCC9-D3402B430BBA}" dt="2024-07-08T13:08:11.837" v="273"/>
          <ac:inkMkLst>
            <pc:docMk/>
            <pc:sldMk cId="1423116022" sldId="301"/>
            <ac:inkMk id="4" creationId="{8A029C6C-EDEE-697A-0B07-C8830E2FC388}"/>
          </ac:inkMkLst>
        </pc:inkChg>
      </pc:sldChg>
      <pc:sldChg chg="addSp delSp modSp add replId addAnim delAnim modAnim">
        <pc:chgData name="alisdair.m@gmail.com" userId="S::urn:spo:guest#alisdair.m@gmail.com::" providerId="AD" clId="Web-{A03ADC3E-ACDE-DD61-BCC9-D3402B430BBA}" dt="2024-07-08T13:18:42.278" v="361" actId="1076"/>
        <pc:sldMkLst>
          <pc:docMk/>
          <pc:sldMk cId="2356300036" sldId="302"/>
        </pc:sldMkLst>
        <pc:spChg chg="mod">
          <ac:chgData name="alisdair.m@gmail.com" userId="S::urn:spo:guest#alisdair.m@gmail.com::" providerId="AD" clId="Web-{A03ADC3E-ACDE-DD61-BCC9-D3402B430BBA}" dt="2024-07-08T13:18:37.528" v="360" actId="1076"/>
          <ac:spMkLst>
            <pc:docMk/>
            <pc:sldMk cId="2356300036" sldId="302"/>
            <ac:spMk id="2" creationId="{3FC57F78-3357-8BFA-25DF-3D40C4BE66E6}"/>
          </ac:spMkLst>
        </pc:spChg>
        <pc:spChg chg="add mod">
          <ac:chgData name="alisdair.m@gmail.com" userId="S::urn:spo:guest#alisdair.m@gmail.com::" providerId="AD" clId="Web-{A03ADC3E-ACDE-DD61-BCC9-D3402B430BBA}" dt="2024-07-08T13:18:42.278" v="361" actId="1076"/>
          <ac:spMkLst>
            <pc:docMk/>
            <pc:sldMk cId="2356300036" sldId="302"/>
            <ac:spMk id="4" creationId="{61805674-933A-4CDA-D1A0-7472F8E92397}"/>
          </ac:spMkLst>
        </pc:spChg>
        <pc:spChg chg="del mod">
          <ac:chgData name="alisdair.m@gmail.com" userId="S::urn:spo:guest#alisdair.m@gmail.com::" providerId="AD" clId="Web-{A03ADC3E-ACDE-DD61-BCC9-D3402B430BBA}" dt="2024-07-08T13:18:19.199" v="355"/>
          <ac:spMkLst>
            <pc:docMk/>
            <pc:sldMk cId="2356300036" sldId="302"/>
            <ac:spMk id="7" creationId="{3AC9939B-505F-B430-6790-B5F5A194D163}"/>
          </ac:spMkLst>
        </pc:spChg>
        <pc:spChg chg="add mod">
          <ac:chgData name="alisdair.m@gmail.com" userId="S::urn:spo:guest#alisdair.m@gmail.com::" providerId="AD" clId="Web-{A03ADC3E-ACDE-DD61-BCC9-D3402B430BBA}" dt="2024-07-08T13:18:33.418" v="358" actId="1076"/>
          <ac:spMkLst>
            <pc:docMk/>
            <pc:sldMk cId="2356300036" sldId="302"/>
            <ac:spMk id="8" creationId="{7B8659E5-252E-E0E2-DACB-3F9C7A1554E1}"/>
          </ac:spMkLst>
        </pc:spChg>
        <pc:inkChg chg="add del">
          <ac:chgData name="alisdair.m@gmail.com" userId="S::urn:spo:guest#alisdair.m@gmail.com::" providerId="AD" clId="Web-{A03ADC3E-ACDE-DD61-BCC9-D3402B430BBA}" dt="2024-07-08T13:10:02.513" v="320"/>
          <ac:inkMkLst>
            <pc:docMk/>
            <pc:sldMk cId="2356300036" sldId="302"/>
            <ac:inkMk id="9" creationId="{23B7C6D6-F96C-7762-B6A8-D49C8F85C9D7}"/>
          </ac:inkMkLst>
        </pc:inkChg>
        <pc:inkChg chg="add del">
          <ac:chgData name="alisdair.m@gmail.com" userId="S::urn:spo:guest#alisdair.m@gmail.com::" providerId="AD" clId="Web-{A03ADC3E-ACDE-DD61-BCC9-D3402B430BBA}" dt="2024-07-08T13:09:24.496" v="311"/>
          <ac:inkMkLst>
            <pc:docMk/>
            <pc:sldMk cId="2356300036" sldId="302"/>
            <ac:inkMk id="10" creationId="{5CDB9433-B810-5CBC-92F9-CCA75E872FF6}"/>
          </ac:inkMkLst>
        </pc:inkChg>
      </pc:sldChg>
      <pc:sldChg chg="addSp delSp modSp add replId delAnim">
        <pc:chgData name="alisdair.m@gmail.com" userId="S::urn:spo:guest#alisdair.m@gmail.com::" providerId="AD" clId="Web-{A03ADC3E-ACDE-DD61-BCC9-D3402B430BBA}" dt="2024-07-08T13:42:14.313" v="385" actId="20577"/>
        <pc:sldMkLst>
          <pc:docMk/>
          <pc:sldMk cId="711855373" sldId="303"/>
        </pc:sldMkLst>
        <pc:spChg chg="add mod">
          <ac:chgData name="alisdair.m@gmail.com" userId="S::urn:spo:guest#alisdair.m@gmail.com::" providerId="AD" clId="Web-{A03ADC3E-ACDE-DD61-BCC9-D3402B430BBA}" dt="2024-07-08T13:42:14.313" v="385" actId="20577"/>
          <ac:spMkLst>
            <pc:docMk/>
            <pc:sldMk cId="711855373" sldId="303"/>
            <ac:spMk id="5" creationId="{5A6362F4-B2D9-9A36-8C90-E4C468066118}"/>
          </ac:spMkLst>
        </pc:spChg>
        <pc:spChg chg="del mod">
          <ac:chgData name="alisdair.m@gmail.com" userId="S::urn:spo:guest#alisdair.m@gmail.com::" providerId="AD" clId="Web-{A03ADC3E-ACDE-DD61-BCC9-D3402B430BBA}" dt="2024-07-08T13:42:03.438" v="381"/>
          <ac:spMkLst>
            <pc:docMk/>
            <pc:sldMk cId="711855373" sldId="303"/>
            <ac:spMk id="6" creationId="{4160EEBA-4FCA-E5DA-7A97-358A068A7A21}"/>
          </ac:spMkLst>
        </pc:spChg>
      </pc:sldChg>
      <pc:sldChg chg="modSp add replId">
        <pc:chgData name="alisdair.m@gmail.com" userId="S::urn:spo:guest#alisdair.m@gmail.com::" providerId="AD" clId="Web-{A03ADC3E-ACDE-DD61-BCC9-D3402B430BBA}" dt="2024-07-08T13:41:43.265" v="378" actId="14100"/>
        <pc:sldMkLst>
          <pc:docMk/>
          <pc:sldMk cId="1475890726" sldId="304"/>
        </pc:sldMkLst>
        <pc:spChg chg="mod">
          <ac:chgData name="alisdair.m@gmail.com" userId="S::urn:spo:guest#alisdair.m@gmail.com::" providerId="AD" clId="Web-{A03ADC3E-ACDE-DD61-BCC9-D3402B430BBA}" dt="2024-07-08T13:41:43.265" v="378" actId="14100"/>
          <ac:spMkLst>
            <pc:docMk/>
            <pc:sldMk cId="1475890726" sldId="304"/>
            <ac:spMk id="6" creationId="{4160EEBA-4FCA-E5DA-7A97-358A068A7A21}"/>
          </ac:spMkLst>
        </pc:spChg>
      </pc:sldChg>
      <pc:sldChg chg="addSp delSp modSp add ord replId delAnim">
        <pc:chgData name="alisdair.m@gmail.com" userId="S::urn:spo:guest#alisdair.m@gmail.com::" providerId="AD" clId="Web-{A03ADC3E-ACDE-DD61-BCC9-D3402B430BBA}" dt="2024-07-08T13:43:04.551" v="394" actId="20577"/>
        <pc:sldMkLst>
          <pc:docMk/>
          <pc:sldMk cId="611912824" sldId="305"/>
        </pc:sldMkLst>
        <pc:spChg chg="del mod">
          <ac:chgData name="alisdair.m@gmail.com" userId="S::urn:spo:guest#alisdair.m@gmail.com::" providerId="AD" clId="Web-{A03ADC3E-ACDE-DD61-BCC9-D3402B430BBA}" dt="2024-07-08T13:43:00.863" v="391"/>
          <ac:spMkLst>
            <pc:docMk/>
            <pc:sldMk cId="611912824" sldId="305"/>
            <ac:spMk id="6" creationId="{4160EEBA-4FCA-E5DA-7A97-358A068A7A21}"/>
          </ac:spMkLst>
        </pc:spChg>
        <pc:spChg chg="add del">
          <ac:chgData name="alisdair.m@gmail.com" userId="S::urn:spo:guest#alisdair.m@gmail.com::" providerId="AD" clId="Web-{A03ADC3E-ACDE-DD61-BCC9-D3402B430BBA}" dt="2024-07-08T13:42:55.519" v="390"/>
          <ac:spMkLst>
            <pc:docMk/>
            <pc:sldMk cId="611912824" sldId="305"/>
            <ac:spMk id="7" creationId="{D52C2EE8-793A-5D67-A38C-B67A64135806}"/>
          </ac:spMkLst>
        </pc:spChg>
        <pc:spChg chg="add mod">
          <ac:chgData name="alisdair.m@gmail.com" userId="S::urn:spo:guest#alisdair.m@gmail.com::" providerId="AD" clId="Web-{A03ADC3E-ACDE-DD61-BCC9-D3402B430BBA}" dt="2024-07-08T13:43:04.551" v="394" actId="20577"/>
          <ac:spMkLst>
            <pc:docMk/>
            <pc:sldMk cId="611912824" sldId="305"/>
            <ac:spMk id="9" creationId="{7BDC867D-5D38-5E46-9680-3B7A617D91EE}"/>
          </ac:spMkLst>
        </pc:spChg>
      </pc:sldChg>
      <pc:sldChg chg="addSp delSp modSp add ord replId">
        <pc:chgData name="alisdair.m@gmail.com" userId="S::urn:spo:guest#alisdair.m@gmail.com::" providerId="AD" clId="Web-{A03ADC3E-ACDE-DD61-BCC9-D3402B430BBA}" dt="2024-07-08T13:48:39.400" v="420" actId="20577"/>
        <pc:sldMkLst>
          <pc:docMk/>
          <pc:sldMk cId="3541092673" sldId="306"/>
        </pc:sldMkLst>
        <pc:spChg chg="mod">
          <ac:chgData name="alisdair.m@gmail.com" userId="S::urn:spo:guest#alisdair.m@gmail.com::" providerId="AD" clId="Web-{A03ADC3E-ACDE-DD61-BCC9-D3402B430BBA}" dt="2024-07-08T13:48:39.400" v="420" actId="20577"/>
          <ac:spMkLst>
            <pc:docMk/>
            <pc:sldMk cId="3541092673" sldId="306"/>
            <ac:spMk id="6" creationId="{4160EEBA-4FCA-E5DA-7A97-358A068A7A21}"/>
          </ac:spMkLst>
        </pc:spChg>
        <pc:inkChg chg="add del">
          <ac:chgData name="alisdair.m@gmail.com" userId="S::urn:spo:guest#alisdair.m@gmail.com::" providerId="AD" clId="Web-{A03ADC3E-ACDE-DD61-BCC9-D3402B430BBA}" dt="2024-07-08T13:47:14.192" v="407"/>
          <ac:inkMkLst>
            <pc:docMk/>
            <pc:sldMk cId="3541092673" sldId="306"/>
            <ac:inkMk id="3" creationId="{A15EC859-4E70-AFAA-6D17-D48E5D5E745E}"/>
          </ac:inkMkLst>
        </pc:inkChg>
      </pc:sldChg>
      <pc:sldChg chg="addSp delSp modSp add ord replId">
        <pc:chgData name="alisdair.m@gmail.com" userId="S::urn:spo:guest#alisdair.m@gmail.com::" providerId="AD" clId="Web-{A03ADC3E-ACDE-DD61-BCC9-D3402B430BBA}" dt="2024-07-08T13:51:10.863" v="433"/>
        <pc:sldMkLst>
          <pc:docMk/>
          <pc:sldMk cId="3231313677" sldId="307"/>
        </pc:sldMkLst>
        <pc:spChg chg="add">
          <ac:chgData name="alisdair.m@gmail.com" userId="S::urn:spo:guest#alisdair.m@gmail.com::" providerId="AD" clId="Web-{A03ADC3E-ACDE-DD61-BCC9-D3402B430BBA}" dt="2024-07-08T13:51:10.863" v="433"/>
          <ac:spMkLst>
            <pc:docMk/>
            <pc:sldMk cId="3231313677" sldId="307"/>
            <ac:spMk id="6" creationId="{5A6362F4-B2D9-9A36-8C90-E4C468066118}"/>
          </ac:spMkLst>
        </pc:spChg>
        <pc:spChg chg="del mod">
          <ac:chgData name="alisdair.m@gmail.com" userId="S::urn:spo:guest#alisdair.m@gmail.com::" providerId="AD" clId="Web-{A03ADC3E-ACDE-DD61-BCC9-D3402B430BBA}" dt="2024-07-08T13:50:39.861" v="427"/>
          <ac:spMkLst>
            <pc:docMk/>
            <pc:sldMk cId="3231313677" sldId="307"/>
            <ac:spMk id="9" creationId="{7BDC867D-5D38-5E46-9680-3B7A617D91EE}"/>
          </ac:spMkLst>
        </pc:spChg>
        <pc:inkChg chg="add del">
          <ac:chgData name="alisdair.m@gmail.com" userId="S::urn:spo:guest#alisdair.m@gmail.com::" providerId="AD" clId="Web-{A03ADC3E-ACDE-DD61-BCC9-D3402B430BBA}" dt="2024-07-08T13:48:53.776" v="422"/>
          <ac:inkMkLst>
            <pc:docMk/>
            <pc:sldMk cId="3231313677" sldId="307"/>
            <ac:inkMk id="3" creationId="{D1AC1710-F95E-3AE6-0633-A3F0CFBAF1A1}"/>
          </ac:inkMkLst>
        </pc:inkChg>
      </pc:sldChg>
      <pc:sldChg chg="addSp delSp modSp add replId">
        <pc:chgData name="alisdair.m@gmail.com" userId="S::urn:spo:guest#alisdair.m@gmail.com::" providerId="AD" clId="Web-{A03ADC3E-ACDE-DD61-BCC9-D3402B430BBA}" dt="2024-07-08T13:51:08.456" v="432"/>
        <pc:sldMkLst>
          <pc:docMk/>
          <pc:sldMk cId="2080448064" sldId="308"/>
        </pc:sldMkLst>
        <pc:spChg chg="add ord">
          <ac:chgData name="alisdair.m@gmail.com" userId="S::urn:spo:guest#alisdair.m@gmail.com::" providerId="AD" clId="Web-{A03ADC3E-ACDE-DD61-BCC9-D3402B430BBA}" dt="2024-07-08T13:50:58.128" v="431"/>
          <ac:spMkLst>
            <pc:docMk/>
            <pc:sldMk cId="2080448064" sldId="308"/>
            <ac:spMk id="3" creationId="{7BDC867D-5D38-5E46-9680-3B7A617D91EE}"/>
          </ac:spMkLst>
        </pc:spChg>
        <pc:spChg chg="del mod">
          <ac:chgData name="alisdair.m@gmail.com" userId="S::urn:spo:guest#alisdair.m@gmail.com::" providerId="AD" clId="Web-{A03ADC3E-ACDE-DD61-BCC9-D3402B430BBA}" dt="2024-07-08T13:51:08.456" v="432"/>
          <ac:spMkLst>
            <pc:docMk/>
            <pc:sldMk cId="2080448064" sldId="308"/>
            <ac:spMk id="5" creationId="{5A6362F4-B2D9-9A36-8C90-E4C468066118}"/>
          </ac:spMkLst>
        </pc:spChg>
        <pc:inkChg chg="add del">
          <ac:chgData name="alisdair.m@gmail.com" userId="S::urn:spo:guest#alisdair.m@gmail.com::" providerId="AD" clId="Web-{A03ADC3E-ACDE-DD61-BCC9-D3402B430BBA}" dt="2024-07-08T13:50:49.033" v="430"/>
          <ac:inkMkLst>
            <pc:docMk/>
            <pc:sldMk cId="2080448064" sldId="308"/>
            <ac:inkMk id="6" creationId="{E27A62DA-7976-C98C-6FF3-90A708798B70}"/>
          </ac:inkMkLst>
        </pc:inkChg>
      </pc:sldChg>
      <pc:sldChg chg="addSp delSp modSp add ord replId">
        <pc:chgData name="alisdair.m@gmail.com" userId="S::urn:spo:guest#alisdair.m@gmail.com::" providerId="AD" clId="Web-{A03ADC3E-ACDE-DD61-BCC9-D3402B430BBA}" dt="2024-07-08T13:53:13.402" v="457"/>
        <pc:sldMkLst>
          <pc:docMk/>
          <pc:sldMk cId="1625627722" sldId="309"/>
        </pc:sldMkLst>
        <pc:spChg chg="add del mod">
          <ac:chgData name="alisdair.m@gmail.com" userId="S::urn:spo:guest#alisdair.m@gmail.com::" providerId="AD" clId="Web-{A03ADC3E-ACDE-DD61-BCC9-D3402B430BBA}" dt="2024-07-08T13:52:51.135" v="452"/>
          <ac:spMkLst>
            <pc:docMk/>
            <pc:sldMk cId="1625627722" sldId="309"/>
            <ac:spMk id="3" creationId="{BE7094A6-3810-EAE8-ABFE-0EB739ECB1B7}"/>
          </ac:spMkLst>
        </pc:spChg>
        <pc:spChg chg="del mod">
          <ac:chgData name="alisdair.m@gmail.com" userId="S::urn:spo:guest#alisdair.m@gmail.com::" providerId="AD" clId="Web-{A03ADC3E-ACDE-DD61-BCC9-D3402B430BBA}" dt="2024-07-08T13:52:48.728" v="448"/>
          <ac:spMkLst>
            <pc:docMk/>
            <pc:sldMk cId="1625627722" sldId="309"/>
            <ac:spMk id="6" creationId="{5A6362F4-B2D9-9A36-8C90-E4C468066118}"/>
          </ac:spMkLst>
        </pc:spChg>
        <pc:spChg chg="add">
          <ac:chgData name="alisdair.m@gmail.com" userId="S::urn:spo:guest#alisdair.m@gmail.com::" providerId="AD" clId="Web-{A03ADC3E-ACDE-DD61-BCC9-D3402B430BBA}" dt="2024-07-08T13:53:00.276" v="455"/>
          <ac:spMkLst>
            <pc:docMk/>
            <pc:sldMk cId="1625627722" sldId="309"/>
            <ac:spMk id="8" creationId="{ABA04BDE-A8A6-7292-AF85-F11B495A6624}"/>
          </ac:spMkLst>
        </pc:spChg>
      </pc:sldChg>
      <pc:sldChg chg="addSp delSp modSp add ord replId">
        <pc:chgData name="alisdair.m@gmail.com" userId="S::urn:spo:guest#alisdair.m@gmail.com::" providerId="AD" clId="Web-{A03ADC3E-ACDE-DD61-BCC9-D3402B430BBA}" dt="2024-07-08T13:52:56.635" v="454"/>
        <pc:sldMkLst>
          <pc:docMk/>
          <pc:sldMk cId="354868780" sldId="310"/>
        </pc:sldMkLst>
        <pc:spChg chg="mod">
          <ac:chgData name="alisdair.m@gmail.com" userId="S::urn:spo:guest#alisdair.m@gmail.com::" providerId="AD" clId="Web-{A03ADC3E-ACDE-DD61-BCC9-D3402B430BBA}" dt="2024-07-08T13:52:33.227" v="446" actId="14100"/>
          <ac:spMkLst>
            <pc:docMk/>
            <pc:sldMk cId="354868780" sldId="310"/>
            <ac:spMk id="6" creationId="{4160EEBA-4FCA-E5DA-7A97-358A068A7A21}"/>
          </ac:spMkLst>
        </pc:spChg>
        <pc:inkChg chg="add del">
          <ac:chgData name="alisdair.m@gmail.com" userId="S::urn:spo:guest#alisdair.m@gmail.com::" providerId="AD" clId="Web-{A03ADC3E-ACDE-DD61-BCC9-D3402B430BBA}" dt="2024-07-08T13:52:30.430" v="445"/>
          <ac:inkMkLst>
            <pc:docMk/>
            <pc:sldMk cId="354868780" sldId="310"/>
            <ac:inkMk id="3" creationId="{6CF7D91F-ECCA-6B9B-8029-D6BC53753C23}"/>
          </ac:inkMkLst>
        </pc:inkChg>
        <pc:inkChg chg="add del">
          <ac:chgData name="alisdair.m@gmail.com" userId="S::urn:spo:guest#alisdair.m@gmail.com::" providerId="AD" clId="Web-{A03ADC3E-ACDE-DD61-BCC9-D3402B430BBA}" dt="2024-07-08T13:52:56.635" v="454"/>
          <ac:inkMkLst>
            <pc:docMk/>
            <pc:sldMk cId="354868780" sldId="310"/>
            <ac:inkMk id="4" creationId="{49FAF34A-2BC8-A32D-01AC-074A53C41BC3}"/>
          </ac:inkMkLst>
        </pc:inkChg>
      </pc:sldChg>
      <pc:sldChg chg="modSp add replId">
        <pc:chgData name="alisdair.m@gmail.com" userId="S::urn:spo:guest#alisdair.m@gmail.com::" providerId="AD" clId="Web-{A03ADC3E-ACDE-DD61-BCC9-D3402B430BBA}" dt="2024-07-08T13:53:45.326" v="461" actId="20577"/>
        <pc:sldMkLst>
          <pc:docMk/>
          <pc:sldMk cId="3170539092" sldId="311"/>
        </pc:sldMkLst>
        <pc:spChg chg="mod">
          <ac:chgData name="alisdair.m@gmail.com" userId="S::urn:spo:guest#alisdair.m@gmail.com::" providerId="AD" clId="Web-{A03ADC3E-ACDE-DD61-BCC9-D3402B430BBA}" dt="2024-07-08T13:53:45.326" v="461" actId="20577"/>
          <ac:spMkLst>
            <pc:docMk/>
            <pc:sldMk cId="3170539092" sldId="311"/>
            <ac:spMk id="6" creationId="{4160EEBA-4FCA-E5DA-7A97-358A068A7A21}"/>
          </ac:spMkLst>
        </pc:spChg>
      </pc:sldChg>
      <pc:sldChg chg="addSp delSp modSp add ord replId">
        <pc:chgData name="alisdair.m@gmail.com" userId="S::urn:spo:guest#alisdair.m@gmail.com::" providerId="AD" clId="Web-{A03ADC3E-ACDE-DD61-BCC9-D3402B430BBA}" dt="2024-07-08T13:54:10.515" v="466"/>
        <pc:sldMkLst>
          <pc:docMk/>
          <pc:sldMk cId="1759064090" sldId="312"/>
        </pc:sldMkLst>
        <pc:spChg chg="del mod">
          <ac:chgData name="alisdair.m@gmail.com" userId="S::urn:spo:guest#alisdair.m@gmail.com::" providerId="AD" clId="Web-{A03ADC3E-ACDE-DD61-BCC9-D3402B430BBA}" dt="2024-07-08T13:54:10.280" v="465"/>
          <ac:spMkLst>
            <pc:docMk/>
            <pc:sldMk cId="1759064090" sldId="312"/>
            <ac:spMk id="3" creationId="{7BDC867D-5D38-5E46-9680-3B7A617D91EE}"/>
          </ac:spMkLst>
        </pc:spChg>
        <pc:spChg chg="add">
          <ac:chgData name="alisdair.m@gmail.com" userId="S::urn:spo:guest#alisdair.m@gmail.com::" providerId="AD" clId="Web-{A03ADC3E-ACDE-DD61-BCC9-D3402B430BBA}" dt="2024-07-08T13:54:10.515" v="466"/>
          <ac:spMkLst>
            <pc:docMk/>
            <pc:sldMk cId="1759064090" sldId="312"/>
            <ac:spMk id="6" creationId="{E1AA2679-C1C8-2FF4-62B0-CE3827A1413E}"/>
          </ac:spMkLst>
        </pc:spChg>
      </pc:sldChg>
      <pc:sldChg chg="addSp delSp modSp add ord replId">
        <pc:chgData name="alisdair.m@gmail.com" userId="S::urn:spo:guest#alisdair.m@gmail.com::" providerId="AD" clId="Web-{A03ADC3E-ACDE-DD61-BCC9-D3402B430BBA}" dt="2024-07-08T13:56:32.430" v="495"/>
        <pc:sldMkLst>
          <pc:docMk/>
          <pc:sldMk cId="231136130" sldId="313"/>
        </pc:sldMkLst>
        <pc:spChg chg="add del mod">
          <ac:chgData name="alisdair.m@gmail.com" userId="S::urn:spo:guest#alisdair.m@gmail.com::" providerId="AD" clId="Web-{A03ADC3E-ACDE-DD61-BCC9-D3402B430BBA}" dt="2024-07-08T13:56:15.226" v="489"/>
          <ac:spMkLst>
            <pc:docMk/>
            <pc:sldMk cId="231136130" sldId="313"/>
            <ac:spMk id="3" creationId="{6176189F-49D1-6EF2-9986-649CA968CA28}"/>
          </ac:spMkLst>
        </pc:spChg>
        <pc:spChg chg="add del mod">
          <ac:chgData name="alisdair.m@gmail.com" userId="S::urn:spo:guest#alisdair.m@gmail.com::" providerId="AD" clId="Web-{A03ADC3E-ACDE-DD61-BCC9-D3402B430BBA}" dt="2024-07-08T13:56:20.335" v="492"/>
          <ac:spMkLst>
            <pc:docMk/>
            <pc:sldMk cId="231136130" sldId="313"/>
            <ac:spMk id="6" creationId="{8435F341-1200-8CE9-DFA3-E4DF7E79DC46}"/>
          </ac:spMkLst>
        </pc:spChg>
        <pc:spChg chg="add">
          <ac:chgData name="alisdair.m@gmail.com" userId="S::urn:spo:guest#alisdair.m@gmail.com::" providerId="AD" clId="Web-{A03ADC3E-ACDE-DD61-BCC9-D3402B430BBA}" dt="2024-07-08T13:56:32.430" v="495"/>
          <ac:spMkLst>
            <pc:docMk/>
            <pc:sldMk cId="231136130" sldId="313"/>
            <ac:spMk id="7" creationId="{4160EEBA-4FCA-E5DA-7A97-358A068A7A21}"/>
          </ac:spMkLst>
        </pc:spChg>
        <pc:spChg chg="del mod">
          <ac:chgData name="alisdair.m@gmail.com" userId="S::urn:spo:guest#alisdair.m@gmail.com::" providerId="AD" clId="Web-{A03ADC3E-ACDE-DD61-BCC9-D3402B430BBA}" dt="2024-07-08T13:55:56.193" v="484"/>
          <ac:spMkLst>
            <pc:docMk/>
            <pc:sldMk cId="231136130" sldId="313"/>
            <ac:spMk id="8" creationId="{ABA04BDE-A8A6-7292-AF85-F11B495A6624}"/>
          </ac:spMkLst>
        </pc:spChg>
      </pc:sldChg>
      <pc:sldChg chg="addSp delSp modSp add ord replId">
        <pc:chgData name="alisdair.m@gmail.com" userId="S::urn:spo:guest#alisdair.m@gmail.com::" providerId="AD" clId="Web-{A03ADC3E-ACDE-DD61-BCC9-D3402B430BBA}" dt="2024-07-08T13:56:30.555" v="494"/>
        <pc:sldMkLst>
          <pc:docMk/>
          <pc:sldMk cId="2863122434" sldId="314"/>
        </pc:sldMkLst>
        <pc:spChg chg="add">
          <ac:chgData name="alisdair.m@gmail.com" userId="S::urn:spo:guest#alisdair.m@gmail.com::" providerId="AD" clId="Web-{A03ADC3E-ACDE-DD61-BCC9-D3402B430BBA}" dt="2024-07-08T13:56:30.555" v="494"/>
          <ac:spMkLst>
            <pc:docMk/>
            <pc:sldMk cId="2863122434" sldId="314"/>
            <ac:spMk id="4" creationId="{4160EEBA-4FCA-E5DA-7A97-358A068A7A21}"/>
          </ac:spMkLst>
        </pc:spChg>
        <pc:spChg chg="del mod">
          <ac:chgData name="alisdair.m@gmail.com" userId="S::urn:spo:guest#alisdair.m@gmail.com::" providerId="AD" clId="Web-{A03ADC3E-ACDE-DD61-BCC9-D3402B430BBA}" dt="2024-07-08T13:56:29.758" v="493"/>
          <ac:spMkLst>
            <pc:docMk/>
            <pc:sldMk cId="2863122434" sldId="314"/>
            <ac:spMk id="6" creationId="{4160EEBA-4FCA-E5DA-7A97-358A068A7A21}"/>
          </ac:spMkLst>
        </pc:spChg>
        <pc:inkChg chg="add del">
          <ac:chgData name="alisdair.m@gmail.com" userId="S::urn:spo:guest#alisdair.m@gmail.com::" providerId="AD" clId="Web-{A03ADC3E-ACDE-DD61-BCC9-D3402B430BBA}" dt="2024-07-08T13:56:04.694" v="488"/>
          <ac:inkMkLst>
            <pc:docMk/>
            <pc:sldMk cId="2863122434" sldId="314"/>
            <ac:inkMk id="3" creationId="{6971F1A4-0615-C0E4-F681-86B3BF039F0A}"/>
          </ac:inkMkLst>
        </pc:inkChg>
      </pc:sldChg>
      <pc:sldChg chg="addSp delSp add replId">
        <pc:chgData name="alisdair.m@gmail.com" userId="S::urn:spo:guest#alisdair.m@gmail.com::" providerId="AD" clId="Web-{A03ADC3E-ACDE-DD61-BCC9-D3402B430BBA}" dt="2024-07-08T13:57:27.480" v="509"/>
        <pc:sldMkLst>
          <pc:docMk/>
          <pc:sldMk cId="815938392" sldId="315"/>
        </pc:sldMkLst>
        <pc:spChg chg="add">
          <ac:chgData name="alisdair.m@gmail.com" userId="S::urn:spo:guest#alisdair.m@gmail.com::" providerId="AD" clId="Web-{A03ADC3E-ACDE-DD61-BCC9-D3402B430BBA}" dt="2024-07-08T13:57:27.480" v="509"/>
          <ac:spMkLst>
            <pc:docMk/>
            <pc:sldMk cId="815938392" sldId="315"/>
            <ac:spMk id="6" creationId="{CF120C4E-DCCC-5646-D25A-6B4E0383E7D2}"/>
          </ac:spMkLst>
        </pc:spChg>
        <pc:spChg chg="del">
          <ac:chgData name="alisdair.m@gmail.com" userId="S::urn:spo:guest#alisdair.m@gmail.com::" providerId="AD" clId="Web-{A03ADC3E-ACDE-DD61-BCC9-D3402B430BBA}" dt="2024-07-08T13:57:26.527" v="508"/>
          <ac:spMkLst>
            <pc:docMk/>
            <pc:sldMk cId="815938392" sldId="315"/>
            <ac:spMk id="7" creationId="{4160EEBA-4FCA-E5DA-7A97-358A068A7A21}"/>
          </ac:spMkLst>
        </pc:spChg>
      </pc:sldChg>
      <pc:sldChg chg="modSp add replId">
        <pc:chgData name="alisdair.m@gmail.com" userId="S::urn:spo:guest#alisdair.m@gmail.com::" providerId="AD" clId="Web-{A03ADC3E-ACDE-DD61-BCC9-D3402B430BBA}" dt="2024-07-08T13:57:15.448" v="507" actId="14100"/>
        <pc:sldMkLst>
          <pc:docMk/>
          <pc:sldMk cId="3149168590" sldId="316"/>
        </pc:sldMkLst>
        <pc:spChg chg="mod">
          <ac:chgData name="alisdair.m@gmail.com" userId="S::urn:spo:guest#alisdair.m@gmail.com::" providerId="AD" clId="Web-{A03ADC3E-ACDE-DD61-BCC9-D3402B430BBA}" dt="2024-07-08T13:57:15.448" v="507" actId="14100"/>
          <ac:spMkLst>
            <pc:docMk/>
            <pc:sldMk cId="3149168590" sldId="316"/>
            <ac:spMk id="4" creationId="{4160EEBA-4FCA-E5DA-7A97-358A068A7A21}"/>
          </ac:spMkLst>
        </pc:spChg>
      </pc:sldChg>
      <pc:sldChg chg="addSp delSp modSp add replId">
        <pc:chgData name="alisdair.m@gmail.com" userId="S::urn:spo:guest#alisdair.m@gmail.com::" providerId="AD" clId="Web-{A03ADC3E-ACDE-DD61-BCC9-D3402B430BBA}" dt="2024-07-08T13:58:47.751" v="522" actId="20577"/>
        <pc:sldMkLst>
          <pc:docMk/>
          <pc:sldMk cId="1748736288" sldId="317"/>
        </pc:sldMkLst>
        <pc:spChg chg="del">
          <ac:chgData name="alisdair.m@gmail.com" userId="S::urn:spo:guest#alisdair.m@gmail.com::" providerId="AD" clId="Web-{A03ADC3E-ACDE-DD61-BCC9-D3402B430BBA}" dt="2024-07-08T13:58:13.311" v="518"/>
          <ac:spMkLst>
            <pc:docMk/>
            <pc:sldMk cId="1748736288" sldId="317"/>
            <ac:spMk id="6" creationId="{CF120C4E-DCCC-5646-D25A-6B4E0383E7D2}"/>
          </ac:spMkLst>
        </pc:spChg>
        <pc:spChg chg="add mod">
          <ac:chgData name="alisdair.m@gmail.com" userId="S::urn:spo:guest#alisdair.m@gmail.com::" providerId="AD" clId="Web-{A03ADC3E-ACDE-DD61-BCC9-D3402B430BBA}" dt="2024-07-08T13:58:47.751" v="522" actId="20577"/>
          <ac:spMkLst>
            <pc:docMk/>
            <pc:sldMk cId="1748736288" sldId="317"/>
            <ac:spMk id="7" creationId="{A4D429D7-1BD6-F561-B222-419E8CEBDD80}"/>
          </ac:spMkLst>
        </pc:spChg>
      </pc:sldChg>
      <pc:sldChg chg="modSp add replId">
        <pc:chgData name="alisdair.m@gmail.com" userId="S::urn:spo:guest#alisdair.m@gmail.com::" providerId="AD" clId="Web-{A03ADC3E-ACDE-DD61-BCC9-D3402B430BBA}" dt="2024-07-08T13:57:59.342" v="517" actId="20577"/>
        <pc:sldMkLst>
          <pc:docMk/>
          <pc:sldMk cId="1317262685" sldId="318"/>
        </pc:sldMkLst>
        <pc:spChg chg="mod">
          <ac:chgData name="alisdair.m@gmail.com" userId="S::urn:spo:guest#alisdair.m@gmail.com::" providerId="AD" clId="Web-{A03ADC3E-ACDE-DD61-BCC9-D3402B430BBA}" dt="2024-07-08T13:57:59.342" v="517" actId="20577"/>
          <ac:spMkLst>
            <pc:docMk/>
            <pc:sldMk cId="1317262685" sldId="318"/>
            <ac:spMk id="4" creationId="{4160EEBA-4FCA-E5DA-7A97-358A068A7A21}"/>
          </ac:spMkLst>
        </pc:spChg>
      </pc:sldChg>
      <pc:sldChg chg="addSp delSp modSp add ord replId">
        <pc:chgData name="alisdair.m@gmail.com" userId="S::urn:spo:guest#alisdair.m@gmail.com::" providerId="AD" clId="Web-{A03ADC3E-ACDE-DD61-BCC9-D3402B430BBA}" dt="2024-07-08T13:59:32.238" v="530" actId="20577"/>
        <pc:sldMkLst>
          <pc:docMk/>
          <pc:sldMk cId="417722688" sldId="319"/>
        </pc:sldMkLst>
        <pc:spChg chg="add del">
          <ac:chgData name="alisdair.m@gmail.com" userId="S::urn:spo:guest#alisdair.m@gmail.com::" providerId="AD" clId="Web-{A03ADC3E-ACDE-DD61-BCC9-D3402B430BBA}" dt="2024-07-08T13:59:27.160" v="527"/>
          <ac:spMkLst>
            <pc:docMk/>
            <pc:sldMk cId="417722688" sldId="319"/>
            <ac:spMk id="5" creationId="{5DCB9EEA-6F91-C6FD-AC50-74DE741E787C}"/>
          </ac:spMkLst>
        </pc:spChg>
        <pc:spChg chg="del">
          <ac:chgData name="alisdair.m@gmail.com" userId="S::urn:spo:guest#alisdair.m@gmail.com::" providerId="AD" clId="Web-{A03ADC3E-ACDE-DD61-BCC9-D3402B430BBA}" dt="2024-07-08T13:59:06.908" v="525"/>
          <ac:spMkLst>
            <pc:docMk/>
            <pc:sldMk cId="417722688" sldId="319"/>
            <ac:spMk id="6" creationId="{E1AA2679-C1C8-2FF4-62B0-CE3827A1413E}"/>
          </ac:spMkLst>
        </pc:spChg>
        <pc:spChg chg="add mod">
          <ac:chgData name="alisdair.m@gmail.com" userId="S::urn:spo:guest#alisdair.m@gmail.com::" providerId="AD" clId="Web-{A03ADC3E-ACDE-DD61-BCC9-D3402B430BBA}" dt="2024-07-08T13:59:32.238" v="530" actId="20577"/>
          <ac:spMkLst>
            <pc:docMk/>
            <pc:sldMk cId="417722688" sldId="319"/>
            <ac:spMk id="9" creationId="{5DC08C57-3283-FC66-37AD-4BDC4730D3DB}"/>
          </ac:spMkLst>
        </pc:spChg>
      </pc:sldChg>
      <pc:sldChg chg="addSp modSp add ord replId addAnim">
        <pc:chgData name="alisdair.m@gmail.com" userId="S::urn:spo:guest#alisdair.m@gmail.com::" providerId="AD" clId="Web-{A03ADC3E-ACDE-DD61-BCC9-D3402B430BBA}" dt="2024-07-08T14:02:12.748" v="557" actId="14100"/>
        <pc:sldMkLst>
          <pc:docMk/>
          <pc:sldMk cId="3329017743" sldId="320"/>
        </pc:sldMkLst>
        <pc:spChg chg="mod">
          <ac:chgData name="alisdair.m@gmail.com" userId="S::urn:spo:guest#alisdair.m@gmail.com::" providerId="AD" clId="Web-{A03ADC3E-ACDE-DD61-BCC9-D3402B430BBA}" dt="2024-07-08T14:01:50.497" v="555" actId="14100"/>
          <ac:spMkLst>
            <pc:docMk/>
            <pc:sldMk cId="3329017743" sldId="320"/>
            <ac:spMk id="4" creationId="{4160EEBA-4FCA-E5DA-7A97-358A068A7A21}"/>
          </ac:spMkLst>
        </pc:spChg>
        <pc:spChg chg="add mod">
          <ac:chgData name="alisdair.m@gmail.com" userId="S::urn:spo:guest#alisdair.m@gmail.com::" providerId="AD" clId="Web-{A03ADC3E-ACDE-DD61-BCC9-D3402B430BBA}" dt="2024-07-08T14:02:12.748" v="557" actId="14100"/>
          <ac:spMkLst>
            <pc:docMk/>
            <pc:sldMk cId="3329017743" sldId="320"/>
            <ac:spMk id="5" creationId="{1F4DEF14-5C11-B194-B449-1FBA21E1377B}"/>
          </ac:spMkLst>
        </pc:spChg>
        <pc:spChg chg="add mod">
          <ac:chgData name="alisdair.m@gmail.com" userId="S::urn:spo:guest#alisdair.m@gmail.com::" providerId="AD" clId="Web-{A03ADC3E-ACDE-DD61-BCC9-D3402B430BBA}" dt="2024-07-08T14:02:00.872" v="556" actId="14100"/>
          <ac:spMkLst>
            <pc:docMk/>
            <pc:sldMk cId="3329017743" sldId="320"/>
            <ac:spMk id="8" creationId="{24431C95-A142-A1FE-649E-7B8E0E9AB9B4}"/>
          </ac:spMkLst>
        </pc:spChg>
      </pc:sldChg>
      <pc:sldChg chg="delSp modSp add del replId delAnim">
        <pc:chgData name="alisdair.m@gmail.com" userId="S::urn:spo:guest#alisdair.m@gmail.com::" providerId="AD" clId="Web-{A03ADC3E-ACDE-DD61-BCC9-D3402B430BBA}" dt="2024-07-09T09:54:11.314" v="912"/>
        <pc:sldMkLst>
          <pc:docMk/>
          <pc:sldMk cId="4026259913" sldId="321"/>
        </pc:sldMkLst>
        <pc:spChg chg="mod">
          <ac:chgData name="alisdair.m@gmail.com" userId="S::urn:spo:guest#alisdair.m@gmail.com::" providerId="AD" clId="Web-{A03ADC3E-ACDE-DD61-BCC9-D3402B430BBA}" dt="2024-07-08T14:04:18.537" v="570" actId="14100"/>
          <ac:spMkLst>
            <pc:docMk/>
            <pc:sldMk cId="4026259913" sldId="321"/>
            <ac:spMk id="4" creationId="{4160EEBA-4FCA-E5DA-7A97-358A068A7A21}"/>
          </ac:spMkLst>
        </pc:spChg>
        <pc:spChg chg="del">
          <ac:chgData name="alisdair.m@gmail.com" userId="S::urn:spo:guest#alisdair.m@gmail.com::" providerId="AD" clId="Web-{A03ADC3E-ACDE-DD61-BCC9-D3402B430BBA}" dt="2024-07-08T14:04:01.505" v="559"/>
          <ac:spMkLst>
            <pc:docMk/>
            <pc:sldMk cId="4026259913" sldId="321"/>
            <ac:spMk id="5" creationId="{1F4DEF14-5C11-B194-B449-1FBA21E1377B}"/>
          </ac:spMkLst>
        </pc:spChg>
        <pc:spChg chg="del">
          <ac:chgData name="alisdair.m@gmail.com" userId="S::urn:spo:guest#alisdair.m@gmail.com::" providerId="AD" clId="Web-{A03ADC3E-ACDE-DD61-BCC9-D3402B430BBA}" dt="2024-07-08T14:04:02.458" v="560"/>
          <ac:spMkLst>
            <pc:docMk/>
            <pc:sldMk cId="4026259913" sldId="321"/>
            <ac:spMk id="8" creationId="{24431C95-A142-A1FE-649E-7B8E0E9AB9B4}"/>
          </ac:spMkLst>
        </pc:spChg>
      </pc:sldChg>
      <pc:sldChg chg="add del replId">
        <pc:chgData name="alisdair.m@gmail.com" userId="S::urn:spo:guest#alisdair.m@gmail.com::" providerId="AD" clId="Web-{A03ADC3E-ACDE-DD61-BCC9-D3402B430BBA}" dt="2024-07-09T09:54:11.314" v="911"/>
        <pc:sldMkLst>
          <pc:docMk/>
          <pc:sldMk cId="748817294" sldId="322"/>
        </pc:sldMkLst>
      </pc:sldChg>
      <pc:sldChg chg="addSp delSp modSp add ord replId">
        <pc:chgData name="alisdair.m@gmail.com" userId="S::urn:spo:guest#alisdair.m@gmail.com::" providerId="AD" clId="Web-{A03ADC3E-ACDE-DD61-BCC9-D3402B430BBA}" dt="2024-07-08T16:18:17.133" v="908"/>
        <pc:sldMkLst>
          <pc:docMk/>
          <pc:sldMk cId="3386973103" sldId="323"/>
        </pc:sldMkLst>
        <pc:spChg chg="mod">
          <ac:chgData name="alisdair.m@gmail.com" userId="S::urn:spo:guest#alisdair.m@gmail.com::" providerId="AD" clId="Web-{A03ADC3E-ACDE-DD61-BCC9-D3402B430BBA}" dt="2024-07-08T14:20:42.943" v="592" actId="14100"/>
          <ac:spMkLst>
            <pc:docMk/>
            <pc:sldMk cId="3386973103" sldId="323"/>
            <ac:spMk id="3" creationId="{6358F184-A155-C61F-4AA9-3B696B23BCCD}"/>
          </ac:spMkLst>
        </pc:spChg>
        <pc:spChg chg="mod">
          <ac:chgData name="alisdair.m@gmail.com" userId="S::urn:spo:guest#alisdair.m@gmail.com::" providerId="AD" clId="Web-{A03ADC3E-ACDE-DD61-BCC9-D3402B430BBA}" dt="2024-07-08T14:20:39.662" v="591" actId="14100"/>
          <ac:spMkLst>
            <pc:docMk/>
            <pc:sldMk cId="3386973103" sldId="323"/>
            <ac:spMk id="5" creationId="{545C06F1-4965-C87B-30D8-F81942FA197C}"/>
          </ac:spMkLst>
        </pc:spChg>
        <pc:spChg chg="mod">
          <ac:chgData name="alisdair.m@gmail.com" userId="S::urn:spo:guest#alisdair.m@gmail.com::" providerId="AD" clId="Web-{A03ADC3E-ACDE-DD61-BCC9-D3402B430BBA}" dt="2024-07-08T14:20:28.161" v="589" actId="20577"/>
          <ac:spMkLst>
            <pc:docMk/>
            <pc:sldMk cId="3386973103" sldId="323"/>
            <ac:spMk id="9" creationId="{020289E3-8861-F0A1-D2BA-9ADC5A374BD4}"/>
          </ac:spMkLst>
        </pc:spChg>
        <pc:spChg chg="mod">
          <ac:chgData name="alisdair.m@gmail.com" userId="S::urn:spo:guest#alisdair.m@gmail.com::" providerId="AD" clId="Web-{A03ADC3E-ACDE-DD61-BCC9-D3402B430BBA}" dt="2024-07-08T14:20:04.394" v="577" actId="20577"/>
          <ac:spMkLst>
            <pc:docMk/>
            <pc:sldMk cId="3386973103" sldId="323"/>
            <ac:spMk id="13" creationId="{8AD7EDE8-AB11-6C1F-75DD-35A7BB1C90C8}"/>
          </ac:spMkLst>
        </pc:spChg>
        <pc:picChg chg="add mod ord modCrop">
          <ac:chgData name="alisdair.m@gmail.com" userId="S::urn:spo:guest#alisdair.m@gmail.com::" providerId="AD" clId="Web-{A03ADC3E-ACDE-DD61-BCC9-D3402B430BBA}" dt="2024-07-08T14:36:43.925" v="633"/>
          <ac:picMkLst>
            <pc:docMk/>
            <pc:sldMk cId="3386973103" sldId="323"/>
            <ac:picMk id="6" creationId="{5859F72F-AB2C-925E-97AE-E0E7225D9F86}"/>
          </ac:picMkLst>
        </pc:picChg>
        <pc:picChg chg="del">
          <ac:chgData name="alisdair.m@gmail.com" userId="S::urn:spo:guest#alisdair.m@gmail.com::" providerId="AD" clId="Web-{A03ADC3E-ACDE-DD61-BCC9-D3402B430BBA}" dt="2024-07-08T14:36:07.923" v="627"/>
          <ac:picMkLst>
            <pc:docMk/>
            <pc:sldMk cId="3386973103" sldId="323"/>
            <ac:picMk id="239" creationId="{00000000-0000-0000-0000-000000000000}"/>
          </ac:picMkLst>
        </pc:picChg>
        <pc:inkChg chg="add">
          <ac:chgData name="alisdair.m@gmail.com" userId="S::urn:spo:guest#alisdair.m@gmail.com::" providerId="AD" clId="Web-{A03ADC3E-ACDE-DD61-BCC9-D3402B430BBA}" dt="2024-07-08T16:18:17.133" v="908"/>
          <ac:inkMkLst>
            <pc:docMk/>
            <pc:sldMk cId="3386973103" sldId="323"/>
            <ac:inkMk id="2" creationId="{E19CFFAD-D2D4-72CC-A750-5E5B69E5DCFC}"/>
          </ac:inkMkLst>
        </pc:inkChg>
      </pc:sldChg>
      <pc:sldChg chg="addSp delSp modSp add ord replId addAnim delAnim modAnim">
        <pc:chgData name="alisdair.m@gmail.com" userId="S::urn:spo:guest#alisdair.m@gmail.com::" providerId="AD" clId="Web-{A03ADC3E-ACDE-DD61-BCC9-D3402B430BBA}" dt="2024-07-08T16:19:01.713" v="910"/>
        <pc:sldMkLst>
          <pc:docMk/>
          <pc:sldMk cId="1242979288" sldId="324"/>
        </pc:sldMkLst>
        <pc:spChg chg="add mod">
          <ac:chgData name="alisdair.m@gmail.com" userId="S::urn:spo:guest#alisdair.m@gmail.com::" providerId="AD" clId="Web-{A03ADC3E-ACDE-DD61-BCC9-D3402B430BBA}" dt="2024-07-08T14:53:26.066" v="765" actId="1076"/>
          <ac:spMkLst>
            <pc:docMk/>
            <pc:sldMk cId="1242979288" sldId="324"/>
            <ac:spMk id="2" creationId="{4382C22C-72CB-8874-FAD5-57EF92753D5A}"/>
          </ac:spMkLst>
        </pc:spChg>
        <pc:spChg chg="del">
          <ac:chgData name="alisdair.m@gmail.com" userId="S::urn:spo:guest#alisdair.m@gmail.com::" providerId="AD" clId="Web-{A03ADC3E-ACDE-DD61-BCC9-D3402B430BBA}" dt="2024-07-08T14:41:42.757" v="650"/>
          <ac:spMkLst>
            <pc:docMk/>
            <pc:sldMk cId="1242979288" sldId="324"/>
            <ac:spMk id="3" creationId="{7C37EB93-9800-D994-0836-2376368D5A48}"/>
          </ac:spMkLst>
        </pc:spChg>
        <pc:spChg chg="add mod">
          <ac:chgData name="alisdair.m@gmail.com" userId="S::urn:spo:guest#alisdair.m@gmail.com::" providerId="AD" clId="Web-{A03ADC3E-ACDE-DD61-BCC9-D3402B430BBA}" dt="2024-07-08T14:53:26.066" v="766" actId="1076"/>
          <ac:spMkLst>
            <pc:docMk/>
            <pc:sldMk cId="1242979288" sldId="324"/>
            <ac:spMk id="4" creationId="{4B24012B-7270-5579-A7D8-9C87514DC0CE}"/>
          </ac:spMkLst>
        </pc:spChg>
        <pc:spChg chg="del">
          <ac:chgData name="alisdair.m@gmail.com" userId="S::urn:spo:guest#alisdair.m@gmail.com::" providerId="AD" clId="Web-{A03ADC3E-ACDE-DD61-BCC9-D3402B430BBA}" dt="2024-07-08T14:41:42.757" v="649"/>
          <ac:spMkLst>
            <pc:docMk/>
            <pc:sldMk cId="1242979288" sldId="324"/>
            <ac:spMk id="5" creationId="{A27A74DD-92EA-4F55-1639-1691F764B14A}"/>
          </ac:spMkLst>
        </pc:spChg>
        <pc:spChg chg="mod">
          <ac:chgData name="alisdair.m@gmail.com" userId="S::urn:spo:guest#alisdair.m@gmail.com::" providerId="AD" clId="Web-{A03ADC3E-ACDE-DD61-BCC9-D3402B430BBA}" dt="2024-07-08T14:53:26.051" v="764" actId="1076"/>
          <ac:spMkLst>
            <pc:docMk/>
            <pc:sldMk cId="1242979288" sldId="324"/>
            <ac:spMk id="6" creationId="{1F3E8107-D279-824E-02FD-2E9939E40AB7}"/>
          </ac:spMkLst>
        </pc:spChg>
        <pc:spChg chg="mod ord">
          <ac:chgData name="alisdair.m@gmail.com" userId="S::urn:spo:guest#alisdair.m@gmail.com::" providerId="AD" clId="Web-{A03ADC3E-ACDE-DD61-BCC9-D3402B430BBA}" dt="2024-07-08T14:54:22.257" v="775" actId="20577"/>
          <ac:spMkLst>
            <pc:docMk/>
            <pc:sldMk cId="1242979288" sldId="324"/>
            <ac:spMk id="7" creationId="{318AE060-7967-BF5E-AA94-405A77C2A5D2}"/>
          </ac:spMkLst>
        </pc:spChg>
        <pc:spChg chg="add mod">
          <ac:chgData name="alisdair.m@gmail.com" userId="S::urn:spo:guest#alisdair.m@gmail.com::" providerId="AD" clId="Web-{A03ADC3E-ACDE-DD61-BCC9-D3402B430BBA}" dt="2024-07-08T14:53:26.066" v="767" actId="1076"/>
          <ac:spMkLst>
            <pc:docMk/>
            <pc:sldMk cId="1242979288" sldId="324"/>
            <ac:spMk id="9" creationId="{C9E943E9-F3A7-FCAA-D164-AF8E1E88EC22}"/>
          </ac:spMkLst>
        </pc:spChg>
        <pc:spChg chg="add mod">
          <ac:chgData name="alisdair.m@gmail.com" userId="S::urn:spo:guest#alisdair.m@gmail.com::" providerId="AD" clId="Web-{A03ADC3E-ACDE-DD61-BCC9-D3402B430BBA}" dt="2024-07-08T15:19:41.114" v="815" actId="1076"/>
          <ac:spMkLst>
            <pc:docMk/>
            <pc:sldMk cId="1242979288" sldId="324"/>
            <ac:spMk id="12" creationId="{2C20DE19-8D66-A9BC-8DE3-B5BB456B1C2F}"/>
          </ac:spMkLst>
        </pc:spChg>
        <pc:spChg chg="add mod">
          <ac:chgData name="alisdair.m@gmail.com" userId="S::urn:spo:guest#alisdair.m@gmail.com::" providerId="AD" clId="Web-{A03ADC3E-ACDE-DD61-BCC9-D3402B430BBA}" dt="2024-07-08T16:19:01.713" v="910"/>
          <ac:spMkLst>
            <pc:docMk/>
            <pc:sldMk cId="1242979288" sldId="324"/>
            <ac:spMk id="14" creationId="{14F33B9C-4383-FD69-93C9-8E7E51D5BBE2}"/>
          </ac:spMkLst>
        </pc:spChg>
        <pc:spChg chg="add mod">
          <ac:chgData name="alisdair.m@gmail.com" userId="S::urn:spo:guest#alisdair.m@gmail.com::" providerId="AD" clId="Web-{A03ADC3E-ACDE-DD61-BCC9-D3402B430BBA}" dt="2024-07-08T16:18:39.774" v="909"/>
          <ac:spMkLst>
            <pc:docMk/>
            <pc:sldMk cId="1242979288" sldId="324"/>
            <ac:spMk id="15" creationId="{6ADDED7D-5944-D0F1-378E-9E619677D939}"/>
          </ac:spMkLst>
        </pc:spChg>
        <pc:picChg chg="del">
          <ac:chgData name="alisdair.m@gmail.com" userId="S::urn:spo:guest#alisdair.m@gmail.com::" providerId="AD" clId="Web-{A03ADC3E-ACDE-DD61-BCC9-D3402B430BBA}" dt="2024-07-08T14:41:46.147" v="652"/>
          <ac:picMkLst>
            <pc:docMk/>
            <pc:sldMk cId="1242979288" sldId="324"/>
            <ac:picMk id="8" creationId="{3C6AA8AE-C175-DC38-8805-620994E0DEF9}"/>
          </ac:picMkLst>
        </pc:picChg>
        <pc:picChg chg="del">
          <ac:chgData name="alisdair.m@gmail.com" userId="S::urn:spo:guest#alisdair.m@gmail.com::" providerId="AD" clId="Web-{A03ADC3E-ACDE-DD61-BCC9-D3402B430BBA}" dt="2024-07-08T14:41:45.319" v="651"/>
          <ac:picMkLst>
            <pc:docMk/>
            <pc:sldMk cId="1242979288" sldId="324"/>
            <ac:picMk id="11" creationId="{62150570-DACD-3724-8B1E-ECFF21B80178}"/>
          </ac:picMkLst>
        </pc:picChg>
        <pc:inkChg chg="add del">
          <ac:chgData name="alisdair.m@gmail.com" userId="S::urn:spo:guest#alisdair.m@gmail.com::" providerId="AD" clId="Web-{A03ADC3E-ACDE-DD61-BCC9-D3402B430BBA}" dt="2024-07-08T14:47:10.027" v="698"/>
          <ac:inkMkLst>
            <pc:docMk/>
            <pc:sldMk cId="1242979288" sldId="324"/>
            <ac:inkMk id="10" creationId="{47810B40-E648-FF60-2018-205CC749FAF2}"/>
          </ac:inkMkLst>
        </pc:inkChg>
        <pc:inkChg chg="add del">
          <ac:chgData name="alisdair.m@gmail.com" userId="S::urn:spo:guest#alisdair.m@gmail.com::" providerId="AD" clId="Web-{A03ADC3E-ACDE-DD61-BCC9-D3402B430BBA}" dt="2024-07-08T15:16:59.026" v="798"/>
          <ac:inkMkLst>
            <pc:docMk/>
            <pc:sldMk cId="1242979288" sldId="324"/>
            <ac:inkMk id="13" creationId="{10EF099B-C741-99D8-BD1F-C47AF2A079E1}"/>
          </ac:inkMkLst>
        </pc:inkChg>
      </pc:sldChg>
      <pc:sldChg chg="addSp delSp modSp add del replId">
        <pc:chgData name="alisdair.m@gmail.com" userId="S::urn:spo:guest#alisdair.m@gmail.com::" providerId="AD" clId="Web-{A03ADC3E-ACDE-DD61-BCC9-D3402B430BBA}" dt="2024-07-08T15:24:22.476" v="867"/>
        <pc:sldMkLst>
          <pc:docMk/>
          <pc:sldMk cId="764597950" sldId="325"/>
        </pc:sldMkLst>
        <pc:spChg chg="mod">
          <ac:chgData name="alisdair.m@gmail.com" userId="S::urn:spo:guest#alisdair.m@gmail.com::" providerId="AD" clId="Web-{A03ADC3E-ACDE-DD61-BCC9-D3402B430BBA}" dt="2024-07-08T14:50:02.100" v="727" actId="1076"/>
          <ac:spMkLst>
            <pc:docMk/>
            <pc:sldMk cId="764597950" sldId="325"/>
            <ac:spMk id="6" creationId="{1F3E8107-D279-824E-02FD-2E9939E40AB7}"/>
          </ac:spMkLst>
        </pc:spChg>
        <pc:spChg chg="mod">
          <ac:chgData name="alisdair.m@gmail.com" userId="S::urn:spo:guest#alisdair.m@gmail.com::" providerId="AD" clId="Web-{A03ADC3E-ACDE-DD61-BCC9-D3402B430BBA}" dt="2024-07-08T14:51:27.715" v="740" actId="20577"/>
          <ac:spMkLst>
            <pc:docMk/>
            <pc:sldMk cId="764597950" sldId="325"/>
            <ac:spMk id="7" creationId="{318AE060-7967-BF5E-AA94-405A77C2A5D2}"/>
          </ac:spMkLst>
        </pc:spChg>
        <pc:inkChg chg="add del">
          <ac:chgData name="alisdair.m@gmail.com" userId="S::urn:spo:guest#alisdair.m@gmail.com::" providerId="AD" clId="Web-{A03ADC3E-ACDE-DD61-BCC9-D3402B430BBA}" dt="2024-07-08T14:49:00.784" v="705"/>
          <ac:inkMkLst>
            <pc:docMk/>
            <pc:sldMk cId="764597950" sldId="325"/>
            <ac:inkMk id="3" creationId="{654F0DC7-70B0-BFED-CE68-B1F0CCE6B39B}"/>
          </ac:inkMkLst>
        </pc:inkChg>
      </pc:sldChg>
      <pc:sldChg chg="addSp delSp modSp add replId addAnim delAnim">
        <pc:chgData name="alisdair.m@gmail.com" userId="S::urn:spo:guest#alisdair.m@gmail.com::" providerId="AD" clId="Web-{A03ADC3E-ACDE-DD61-BCC9-D3402B430BBA}" dt="2024-07-08T15:09:24.654" v="787" actId="14100"/>
        <pc:sldMkLst>
          <pc:docMk/>
          <pc:sldMk cId="2631930105" sldId="326"/>
        </pc:sldMkLst>
        <pc:spChg chg="del">
          <ac:chgData name="alisdair.m@gmail.com" userId="S::urn:spo:guest#alisdair.m@gmail.com::" providerId="AD" clId="Web-{A03ADC3E-ACDE-DD61-BCC9-D3402B430BBA}" dt="2024-07-08T14:52:15.952" v="752"/>
          <ac:spMkLst>
            <pc:docMk/>
            <pc:sldMk cId="2631930105" sldId="326"/>
            <ac:spMk id="2" creationId="{4382C22C-72CB-8874-FAD5-57EF92753D5A}"/>
          </ac:spMkLst>
        </pc:spChg>
        <pc:spChg chg="add mod">
          <ac:chgData name="alisdair.m@gmail.com" userId="S::urn:spo:guest#alisdair.m@gmail.com::" providerId="AD" clId="Web-{A03ADC3E-ACDE-DD61-BCC9-D3402B430BBA}" dt="2024-07-08T14:52:59.736" v="762" actId="14100"/>
          <ac:spMkLst>
            <pc:docMk/>
            <pc:sldMk cId="2631930105" sldId="326"/>
            <ac:spMk id="3" creationId="{19F97E8F-3F24-63A6-0FDC-55CC08D8654B}"/>
          </ac:spMkLst>
        </pc:spChg>
        <pc:spChg chg="del">
          <ac:chgData name="alisdair.m@gmail.com" userId="S::urn:spo:guest#alisdair.m@gmail.com::" providerId="AD" clId="Web-{A03ADC3E-ACDE-DD61-BCC9-D3402B430BBA}" dt="2024-07-08T14:52:15.952" v="751"/>
          <ac:spMkLst>
            <pc:docMk/>
            <pc:sldMk cId="2631930105" sldId="326"/>
            <ac:spMk id="4" creationId="{4B24012B-7270-5579-A7D8-9C87514DC0CE}"/>
          </ac:spMkLst>
        </pc:spChg>
        <pc:spChg chg="add mod">
          <ac:chgData name="alisdair.m@gmail.com" userId="S::urn:spo:guest#alisdair.m@gmail.com::" providerId="AD" clId="Web-{A03ADC3E-ACDE-DD61-BCC9-D3402B430BBA}" dt="2024-07-08T14:54:57.228" v="778" actId="1076"/>
          <ac:spMkLst>
            <pc:docMk/>
            <pc:sldMk cId="2631930105" sldId="326"/>
            <ac:spMk id="5" creationId="{C8E0B80A-D812-62B2-E6E0-7753376C467F}"/>
          </ac:spMkLst>
        </pc:spChg>
        <pc:spChg chg="mod">
          <ac:chgData name="alisdair.m@gmail.com" userId="S::urn:spo:guest#alisdair.m@gmail.com::" providerId="AD" clId="Web-{A03ADC3E-ACDE-DD61-BCC9-D3402B430BBA}" dt="2024-07-08T14:54:45.915" v="777" actId="1076"/>
          <ac:spMkLst>
            <pc:docMk/>
            <pc:sldMk cId="2631930105" sldId="326"/>
            <ac:spMk id="6" creationId="{1F3E8107-D279-824E-02FD-2E9939E40AB7}"/>
          </ac:spMkLst>
        </pc:spChg>
        <pc:spChg chg="mod ord">
          <ac:chgData name="alisdair.m@gmail.com" userId="S::urn:spo:guest#alisdair.m@gmail.com::" providerId="AD" clId="Web-{A03ADC3E-ACDE-DD61-BCC9-D3402B430BBA}" dt="2024-07-08T14:53:50.990" v="771" actId="20577"/>
          <ac:spMkLst>
            <pc:docMk/>
            <pc:sldMk cId="2631930105" sldId="326"/>
            <ac:spMk id="7" creationId="{318AE060-7967-BF5E-AA94-405A77C2A5D2}"/>
          </ac:spMkLst>
        </pc:spChg>
        <pc:spChg chg="del">
          <ac:chgData name="alisdair.m@gmail.com" userId="S::urn:spo:guest#alisdair.m@gmail.com::" providerId="AD" clId="Web-{A03ADC3E-ACDE-DD61-BCC9-D3402B430BBA}" dt="2024-07-08T14:52:15.952" v="750"/>
          <ac:spMkLst>
            <pc:docMk/>
            <pc:sldMk cId="2631930105" sldId="326"/>
            <ac:spMk id="9" creationId="{C9E943E9-F3A7-FCAA-D164-AF8E1E88EC22}"/>
          </ac:spMkLst>
        </pc:spChg>
        <pc:picChg chg="add del mod ord">
          <ac:chgData name="alisdair.m@gmail.com" userId="S::urn:spo:guest#alisdair.m@gmail.com::" providerId="AD" clId="Web-{A03ADC3E-ACDE-DD61-BCC9-D3402B430BBA}" dt="2024-07-08T14:59:16.522" v="783"/>
          <ac:picMkLst>
            <pc:docMk/>
            <pc:sldMk cId="2631930105" sldId="326"/>
            <ac:picMk id="8" creationId="{25AF8C88-2807-7557-BEBC-3796FF8407DC}"/>
          </ac:picMkLst>
        </pc:picChg>
        <pc:picChg chg="add mod">
          <ac:chgData name="alisdair.m@gmail.com" userId="S::urn:spo:guest#alisdair.m@gmail.com::" providerId="AD" clId="Web-{A03ADC3E-ACDE-DD61-BCC9-D3402B430BBA}" dt="2024-07-08T15:09:24.654" v="787" actId="14100"/>
          <ac:picMkLst>
            <pc:docMk/>
            <pc:sldMk cId="2631930105" sldId="326"/>
            <ac:picMk id="10" creationId="{033310CE-CC3B-F46B-C973-73E2D532EE50}"/>
          </ac:picMkLst>
        </pc:picChg>
      </pc:sldChg>
      <pc:sldChg chg="modSp add replId">
        <pc:chgData name="alisdair.m@gmail.com" userId="S::urn:spo:guest#alisdair.m@gmail.com::" providerId="AD" clId="Web-{A03ADC3E-ACDE-DD61-BCC9-D3402B430BBA}" dt="2024-07-08T15:11:10.629" v="795" actId="14100"/>
        <pc:sldMkLst>
          <pc:docMk/>
          <pc:sldMk cId="1926902893" sldId="327"/>
        </pc:sldMkLst>
        <pc:spChg chg="mod">
          <ac:chgData name="alisdair.m@gmail.com" userId="S::urn:spo:guest#alisdair.m@gmail.com::" providerId="AD" clId="Web-{A03ADC3E-ACDE-DD61-BCC9-D3402B430BBA}" dt="2024-07-08T15:11:10.629" v="795" actId="14100"/>
          <ac:spMkLst>
            <pc:docMk/>
            <pc:sldMk cId="1926902893" sldId="327"/>
            <ac:spMk id="3" creationId="{19F97E8F-3F24-63A6-0FDC-55CC08D8654B}"/>
          </ac:spMkLst>
        </pc:spChg>
        <pc:spChg chg="mod">
          <ac:chgData name="alisdair.m@gmail.com" userId="S::urn:spo:guest#alisdair.m@gmail.com::" providerId="AD" clId="Web-{A03ADC3E-ACDE-DD61-BCC9-D3402B430BBA}" dt="2024-07-08T15:11:04.426" v="794" actId="14100"/>
          <ac:spMkLst>
            <pc:docMk/>
            <pc:sldMk cId="1926902893" sldId="327"/>
            <ac:spMk id="5" creationId="{C8E0B80A-D812-62B2-E6E0-7753376C467F}"/>
          </ac:spMkLst>
        </pc:spChg>
        <pc:spChg chg="mod">
          <ac:chgData name="alisdair.m@gmail.com" userId="S::urn:spo:guest#alisdair.m@gmail.com::" providerId="AD" clId="Web-{A03ADC3E-ACDE-DD61-BCC9-D3402B430BBA}" dt="2024-07-08T15:11:00.019" v="793" actId="14100"/>
          <ac:spMkLst>
            <pc:docMk/>
            <pc:sldMk cId="1926902893" sldId="327"/>
            <ac:spMk id="6" creationId="{1F3E8107-D279-824E-02FD-2E9939E40AB7}"/>
          </ac:spMkLst>
        </pc:spChg>
        <pc:spChg chg="mod">
          <ac:chgData name="alisdair.m@gmail.com" userId="S::urn:spo:guest#alisdair.m@gmail.com::" providerId="AD" clId="Web-{A03ADC3E-ACDE-DD61-BCC9-D3402B430BBA}" dt="2024-07-08T15:10:56.988" v="792" actId="14100"/>
          <ac:spMkLst>
            <pc:docMk/>
            <pc:sldMk cId="1926902893" sldId="327"/>
            <ac:spMk id="7" creationId="{318AE060-7967-BF5E-AA94-405A77C2A5D2}"/>
          </ac:spMkLst>
        </pc:spChg>
      </pc:sldChg>
      <pc:sldChg chg="modSp add replId">
        <pc:chgData name="alisdair.m@gmail.com" userId="S::urn:spo:guest#alisdair.m@gmail.com::" providerId="AD" clId="Web-{A03ADC3E-ACDE-DD61-BCC9-D3402B430BBA}" dt="2024-07-08T15:21:58.717" v="835" actId="14100"/>
        <pc:sldMkLst>
          <pc:docMk/>
          <pc:sldMk cId="634232873" sldId="328"/>
        </pc:sldMkLst>
        <pc:spChg chg="mod">
          <ac:chgData name="alisdair.m@gmail.com" userId="S::urn:spo:guest#alisdair.m@gmail.com::" providerId="AD" clId="Web-{A03ADC3E-ACDE-DD61-BCC9-D3402B430BBA}" dt="2024-07-08T15:21:54.513" v="834" actId="14100"/>
          <ac:spMkLst>
            <pc:docMk/>
            <pc:sldMk cId="634232873" sldId="328"/>
            <ac:spMk id="3" creationId="{19F97E8F-3F24-63A6-0FDC-55CC08D8654B}"/>
          </ac:spMkLst>
        </pc:spChg>
        <pc:spChg chg="mod">
          <ac:chgData name="alisdair.m@gmail.com" userId="S::urn:spo:guest#alisdair.m@gmail.com::" providerId="AD" clId="Web-{A03ADC3E-ACDE-DD61-BCC9-D3402B430BBA}" dt="2024-07-08T15:21:49.560" v="833" actId="14100"/>
          <ac:spMkLst>
            <pc:docMk/>
            <pc:sldMk cId="634232873" sldId="328"/>
            <ac:spMk id="5" creationId="{C8E0B80A-D812-62B2-E6E0-7753376C467F}"/>
          </ac:spMkLst>
        </pc:spChg>
        <pc:spChg chg="mod">
          <ac:chgData name="alisdair.m@gmail.com" userId="S::urn:spo:guest#alisdair.m@gmail.com::" providerId="AD" clId="Web-{A03ADC3E-ACDE-DD61-BCC9-D3402B430BBA}" dt="2024-07-08T15:21:58.717" v="835" actId="14100"/>
          <ac:spMkLst>
            <pc:docMk/>
            <pc:sldMk cId="634232873" sldId="328"/>
            <ac:spMk id="6" creationId="{1F3E8107-D279-824E-02FD-2E9939E40AB7}"/>
          </ac:spMkLst>
        </pc:spChg>
        <pc:spChg chg="mod">
          <ac:chgData name="alisdair.m@gmail.com" userId="S::urn:spo:guest#alisdair.m@gmail.com::" providerId="AD" clId="Web-{A03ADC3E-ACDE-DD61-BCC9-D3402B430BBA}" dt="2024-07-08T15:21:28.512" v="832" actId="20577"/>
          <ac:spMkLst>
            <pc:docMk/>
            <pc:sldMk cId="634232873" sldId="328"/>
            <ac:spMk id="7" creationId="{318AE060-7967-BF5E-AA94-405A77C2A5D2}"/>
          </ac:spMkLst>
        </pc:spChg>
      </pc:sldChg>
      <pc:sldChg chg="addSp modSp add replId">
        <pc:chgData name="alisdair.m@gmail.com" userId="S::urn:spo:guest#alisdair.m@gmail.com::" providerId="AD" clId="Web-{A03ADC3E-ACDE-DD61-BCC9-D3402B430BBA}" dt="2024-07-08T15:24:19.975" v="866" actId="14100"/>
        <pc:sldMkLst>
          <pc:docMk/>
          <pc:sldMk cId="2232110134" sldId="329"/>
        </pc:sldMkLst>
        <pc:spChg chg="add mod ord">
          <ac:chgData name="alisdair.m@gmail.com" userId="S::urn:spo:guest#alisdair.m@gmail.com::" providerId="AD" clId="Web-{A03ADC3E-ACDE-DD61-BCC9-D3402B430BBA}" dt="2024-07-08T15:24:19.975" v="866" actId="14100"/>
          <ac:spMkLst>
            <pc:docMk/>
            <pc:sldMk cId="2232110134" sldId="329"/>
            <ac:spMk id="2" creationId="{EEBE1725-9133-23EB-D874-614D61F22761}"/>
          </ac:spMkLst>
        </pc:spChg>
        <pc:spChg chg="mod">
          <ac:chgData name="alisdair.m@gmail.com" userId="S::urn:spo:guest#alisdair.m@gmail.com::" providerId="AD" clId="Web-{A03ADC3E-ACDE-DD61-BCC9-D3402B430BBA}" dt="2024-07-08T15:24:11.803" v="864" actId="14100"/>
          <ac:spMkLst>
            <pc:docMk/>
            <pc:sldMk cId="2232110134" sldId="329"/>
            <ac:spMk id="3" creationId="{19F97E8F-3F24-63A6-0FDC-55CC08D8654B}"/>
          </ac:spMkLst>
        </pc:spChg>
        <pc:spChg chg="mod">
          <ac:chgData name="alisdair.m@gmail.com" userId="S::urn:spo:guest#alisdair.m@gmail.com::" providerId="AD" clId="Web-{A03ADC3E-ACDE-DD61-BCC9-D3402B430BBA}" dt="2024-07-08T15:24:16.381" v="865" actId="14100"/>
          <ac:spMkLst>
            <pc:docMk/>
            <pc:sldMk cId="2232110134" sldId="329"/>
            <ac:spMk id="5" creationId="{C8E0B80A-D812-62B2-E6E0-7753376C467F}"/>
          </ac:spMkLst>
        </pc:spChg>
        <pc:spChg chg="mod">
          <ac:chgData name="alisdair.m@gmail.com" userId="S::urn:spo:guest#alisdair.m@gmail.com::" providerId="AD" clId="Web-{A03ADC3E-ACDE-DD61-BCC9-D3402B430BBA}" dt="2024-07-08T15:23:19.878" v="856" actId="14100"/>
          <ac:spMkLst>
            <pc:docMk/>
            <pc:sldMk cId="2232110134" sldId="329"/>
            <ac:spMk id="6" creationId="{1F3E8107-D279-824E-02FD-2E9939E40AB7}"/>
          </ac:spMkLst>
        </pc:spChg>
        <pc:spChg chg="mod">
          <ac:chgData name="alisdair.m@gmail.com" userId="S::urn:spo:guest#alisdair.m@gmail.com::" providerId="AD" clId="Web-{A03ADC3E-ACDE-DD61-BCC9-D3402B430BBA}" dt="2024-07-08T15:22:41.954" v="847" actId="20577"/>
          <ac:spMkLst>
            <pc:docMk/>
            <pc:sldMk cId="2232110134" sldId="329"/>
            <ac:spMk id="7" creationId="{318AE060-7967-BF5E-AA94-405A77C2A5D2}"/>
          </ac:spMkLst>
        </pc:spChg>
      </pc:sldChg>
      <pc:sldChg chg="addSp delSp modSp add ord replId">
        <pc:chgData name="alisdair.m@gmail.com" userId="S::urn:spo:guest#alisdair.m@gmail.com::" providerId="AD" clId="Web-{A03ADC3E-ACDE-DD61-BCC9-D3402B430BBA}" dt="2024-07-08T16:16:45.426" v="906" actId="1076"/>
        <pc:sldMkLst>
          <pc:docMk/>
          <pc:sldMk cId="1502344387" sldId="330"/>
        </pc:sldMkLst>
        <pc:spChg chg="mod">
          <ac:chgData name="alisdair.m@gmail.com" userId="S::urn:spo:guest#alisdair.m@gmail.com::" providerId="AD" clId="Web-{A03ADC3E-ACDE-DD61-BCC9-D3402B430BBA}" dt="2024-07-08T16:11:13.037" v="891" actId="14100"/>
          <ac:spMkLst>
            <pc:docMk/>
            <pc:sldMk cId="1502344387" sldId="330"/>
            <ac:spMk id="3" creationId="{6358F184-A155-C61F-4AA9-3B696B23BCCD}"/>
          </ac:spMkLst>
        </pc:spChg>
        <pc:spChg chg="mod">
          <ac:chgData name="alisdair.m@gmail.com" userId="S::urn:spo:guest#alisdair.m@gmail.com::" providerId="AD" clId="Web-{A03ADC3E-ACDE-DD61-BCC9-D3402B430BBA}" dt="2024-07-08T16:11:09.897" v="890" actId="14100"/>
          <ac:spMkLst>
            <pc:docMk/>
            <pc:sldMk cId="1502344387" sldId="330"/>
            <ac:spMk id="4" creationId="{3923A0E6-560F-966C-B732-C6DE7E5B25DD}"/>
          </ac:spMkLst>
        </pc:spChg>
        <pc:spChg chg="mod">
          <ac:chgData name="alisdair.m@gmail.com" userId="S::urn:spo:guest#alisdair.m@gmail.com::" providerId="AD" clId="Web-{A03ADC3E-ACDE-DD61-BCC9-D3402B430BBA}" dt="2024-07-08T16:11:19.975" v="892" actId="14100"/>
          <ac:spMkLst>
            <pc:docMk/>
            <pc:sldMk cId="1502344387" sldId="330"/>
            <ac:spMk id="5" creationId="{545C06F1-4965-C87B-30D8-F81942FA197C}"/>
          </ac:spMkLst>
        </pc:spChg>
        <pc:spChg chg="mod">
          <ac:chgData name="alisdair.m@gmail.com" userId="S::urn:spo:guest#alisdair.m@gmail.com::" providerId="AD" clId="Web-{A03ADC3E-ACDE-DD61-BCC9-D3402B430BBA}" dt="2024-07-08T16:11:02.787" v="888" actId="20577"/>
          <ac:spMkLst>
            <pc:docMk/>
            <pc:sldMk cId="1502344387" sldId="330"/>
            <ac:spMk id="9" creationId="{020289E3-8861-F0A1-D2BA-9ADC5A374BD4}"/>
          </ac:spMkLst>
        </pc:spChg>
        <pc:spChg chg="del">
          <ac:chgData name="alisdair.m@gmail.com" userId="S::urn:spo:guest#alisdair.m@gmail.com::" providerId="AD" clId="Web-{A03ADC3E-ACDE-DD61-BCC9-D3402B430BBA}" dt="2024-07-08T16:10:27.051" v="872"/>
          <ac:spMkLst>
            <pc:docMk/>
            <pc:sldMk cId="1502344387" sldId="330"/>
            <ac:spMk id="10" creationId="{B9B8C321-ABC1-8E67-8CAA-8FD19868B140}"/>
          </ac:spMkLst>
        </pc:spChg>
        <pc:spChg chg="del">
          <ac:chgData name="alisdair.m@gmail.com" userId="S::urn:spo:guest#alisdair.m@gmail.com::" providerId="AD" clId="Web-{A03ADC3E-ACDE-DD61-BCC9-D3402B430BBA}" dt="2024-07-08T16:10:27.051" v="871"/>
          <ac:spMkLst>
            <pc:docMk/>
            <pc:sldMk cId="1502344387" sldId="330"/>
            <ac:spMk id="13" creationId="{8AD7EDE8-AB11-6C1F-75DD-35A7BB1C90C8}"/>
          </ac:spMkLst>
        </pc:spChg>
        <pc:picChg chg="add mod ord">
          <ac:chgData name="alisdair.m@gmail.com" userId="S::urn:spo:guest#alisdair.m@gmail.com::" providerId="AD" clId="Web-{A03ADC3E-ACDE-DD61-BCC9-D3402B430BBA}" dt="2024-07-08T16:16:45.426" v="906" actId="1076"/>
          <ac:picMkLst>
            <pc:docMk/>
            <pc:sldMk cId="1502344387" sldId="330"/>
            <ac:picMk id="2" creationId="{38BD5464-8A67-50FE-CEB2-79EE524B74CC}"/>
          </ac:picMkLst>
        </pc:picChg>
        <pc:picChg chg="del">
          <ac:chgData name="alisdair.m@gmail.com" userId="S::urn:spo:guest#alisdair.m@gmail.com::" providerId="AD" clId="Web-{A03ADC3E-ACDE-DD61-BCC9-D3402B430BBA}" dt="2024-07-08T16:11:27.147" v="893"/>
          <ac:picMkLst>
            <pc:docMk/>
            <pc:sldMk cId="1502344387" sldId="330"/>
            <ac:picMk id="6" creationId="{5859F72F-AB2C-925E-97AE-E0E7225D9F86}"/>
          </ac:picMkLst>
        </pc:picChg>
      </pc:sldChg>
    </pc:docChg>
  </pc:docChgLst>
  <pc:docChgLst>
    <pc:chgData name="alisdair.m@gmail.com" userId="S::urn:spo:guest#alisdair.m@gmail.com::" providerId="AD" clId="Web-{C5F0B101-3865-D98E-7035-13CE02EBF092}"/>
    <pc:docChg chg="modSld">
      <pc:chgData name="alisdair.m@gmail.com" userId="S::urn:spo:guest#alisdair.m@gmail.com::" providerId="AD" clId="Web-{C5F0B101-3865-D98E-7035-13CE02EBF092}" dt="2024-07-31T13:05:26.756" v="1" actId="20577"/>
      <pc:docMkLst>
        <pc:docMk/>
      </pc:docMkLst>
      <pc:sldChg chg="modSp">
        <pc:chgData name="alisdair.m@gmail.com" userId="S::urn:spo:guest#alisdair.m@gmail.com::" providerId="AD" clId="Web-{C5F0B101-3865-D98E-7035-13CE02EBF092}" dt="2024-07-31T13:05:26.756" v="1" actId="20577"/>
        <pc:sldMkLst>
          <pc:docMk/>
          <pc:sldMk cId="2516670706" sldId="345"/>
        </pc:sldMkLst>
        <pc:spChg chg="mod">
          <ac:chgData name="alisdair.m@gmail.com" userId="S::urn:spo:guest#alisdair.m@gmail.com::" providerId="AD" clId="Web-{C5F0B101-3865-D98E-7035-13CE02EBF092}" dt="2024-07-31T13:05:26.756" v="1" actId="20577"/>
          <ac:spMkLst>
            <pc:docMk/>
            <pc:sldMk cId="2516670706" sldId="345"/>
            <ac:spMk id="7" creationId="{7099E031-19DB-9875-4170-013EC15C1CC2}"/>
          </ac:spMkLst>
        </pc:spChg>
      </pc:sldChg>
    </pc:docChg>
  </pc:docChgLst>
  <pc:docChgLst>
    <pc:chgData name="alisdair.m@gmail.com" userId="S::urn:spo:guest#alisdair.m@gmail.com::" providerId="AD" clId="Web-{8A19CBC7-B428-D29B-AF8D-4E043234B6F6}"/>
    <pc:docChg chg="addSld delSld modSld sldOrd">
      <pc:chgData name="alisdair.m@gmail.com" userId="S::urn:spo:guest#alisdair.m@gmail.com::" providerId="AD" clId="Web-{8A19CBC7-B428-D29B-AF8D-4E043234B6F6}" dt="2024-07-09T16:28:02.021" v="418" actId="1076"/>
      <pc:docMkLst>
        <pc:docMk/>
      </pc:docMkLst>
      <pc:sldChg chg="addSp delSp modSp">
        <pc:chgData name="alisdair.m@gmail.com" userId="S::urn:spo:guest#alisdair.m@gmail.com::" providerId="AD" clId="Web-{8A19CBC7-B428-D29B-AF8D-4E043234B6F6}" dt="2024-07-09T10:26:02.503" v="39" actId="20577"/>
        <pc:sldMkLst>
          <pc:docMk/>
          <pc:sldMk cId="0" sldId="256"/>
        </pc:sldMkLst>
        <pc:spChg chg="add del mod">
          <ac:chgData name="alisdair.m@gmail.com" userId="S::urn:spo:guest#alisdair.m@gmail.com::" providerId="AD" clId="Web-{8A19CBC7-B428-D29B-AF8D-4E043234B6F6}" dt="2024-07-09T10:24:44.045" v="24"/>
          <ac:spMkLst>
            <pc:docMk/>
            <pc:sldMk cId="0" sldId="256"/>
            <ac:spMk id="2" creationId="{EAC6170F-D442-A63D-2D7F-4D2085E96E83}"/>
          </ac:spMkLst>
        </pc:spChg>
        <pc:spChg chg="add del mod">
          <ac:chgData name="alisdair.m@gmail.com" userId="S::urn:spo:guest#alisdair.m@gmail.com::" providerId="AD" clId="Web-{8A19CBC7-B428-D29B-AF8D-4E043234B6F6}" dt="2024-07-09T10:25:05.437" v="27"/>
          <ac:spMkLst>
            <pc:docMk/>
            <pc:sldMk cId="0" sldId="256"/>
            <ac:spMk id="3" creationId="{53055485-AF6A-22AB-27CA-F82EFF936AC4}"/>
          </ac:spMkLst>
        </pc:spChg>
        <pc:spChg chg="add mod">
          <ac:chgData name="alisdair.m@gmail.com" userId="S::urn:spo:guest#alisdair.m@gmail.com::" providerId="AD" clId="Web-{8A19CBC7-B428-D29B-AF8D-4E043234B6F6}" dt="2024-07-09T10:26:02.503" v="39" actId="20577"/>
          <ac:spMkLst>
            <pc:docMk/>
            <pc:sldMk cId="0" sldId="256"/>
            <ac:spMk id="4" creationId="{81CAE46D-7028-548B-7E51-13265222ABC4}"/>
          </ac:spMkLst>
        </pc:spChg>
        <pc:spChg chg="mod">
          <ac:chgData name="alisdair.m@gmail.com" userId="S::urn:spo:guest#alisdair.m@gmail.com::" providerId="AD" clId="Web-{8A19CBC7-B428-D29B-AF8D-4E043234B6F6}" dt="2024-07-09T10:17:29.394" v="14" actId="14100"/>
          <ac:spMkLst>
            <pc:docMk/>
            <pc:sldMk cId="0" sldId="256"/>
            <ac:spMk id="40" creationId="{00000000-0000-0000-0000-000000000000}"/>
          </ac:spMkLst>
        </pc:spChg>
        <pc:picChg chg="mod modCrop">
          <ac:chgData name="alisdair.m@gmail.com" userId="S::urn:spo:guest#alisdair.m@gmail.com::" providerId="AD" clId="Web-{8A19CBC7-B428-D29B-AF8D-4E043234B6F6}" dt="2024-07-09T10:23:22.650" v="17"/>
          <ac:picMkLst>
            <pc:docMk/>
            <pc:sldMk cId="0" sldId="256"/>
            <ac:picMk id="15" creationId="{1A3304CB-3B03-0532-24DB-D661957692FE}"/>
          </ac:picMkLst>
        </pc:picChg>
      </pc:sldChg>
      <pc:sldChg chg="addSp delSp modSp">
        <pc:chgData name="alisdair.m@gmail.com" userId="S::urn:spo:guest#alisdair.m@gmail.com::" providerId="AD" clId="Web-{8A19CBC7-B428-D29B-AF8D-4E043234B6F6}" dt="2024-07-09T10:28:24.980" v="47"/>
        <pc:sldMkLst>
          <pc:docMk/>
          <pc:sldMk cId="0" sldId="265"/>
        </pc:sldMkLst>
        <pc:spChg chg="mod">
          <ac:chgData name="alisdair.m@gmail.com" userId="S::urn:spo:guest#alisdair.m@gmail.com::" providerId="AD" clId="Web-{8A19CBC7-B428-D29B-AF8D-4E043234B6F6}" dt="2024-07-09T10:26:44.459" v="42" actId="20577"/>
          <ac:spMkLst>
            <pc:docMk/>
            <pc:sldMk cId="0" sldId="265"/>
            <ac:spMk id="2" creationId="{8CE8DD33-7E71-4E65-093B-A3725DBFBCA0}"/>
          </ac:spMkLst>
        </pc:spChg>
        <pc:picChg chg="mod modCrop">
          <ac:chgData name="alisdair.m@gmail.com" userId="S::urn:spo:guest#alisdair.m@gmail.com::" providerId="AD" clId="Web-{8A19CBC7-B428-D29B-AF8D-4E043234B6F6}" dt="2024-07-09T10:28:24.980" v="47"/>
          <ac:picMkLst>
            <pc:docMk/>
            <pc:sldMk cId="0" sldId="265"/>
            <ac:picMk id="239" creationId="{00000000-0000-0000-0000-000000000000}"/>
          </ac:picMkLst>
        </pc:picChg>
        <pc:inkChg chg="add del">
          <ac:chgData name="alisdair.m@gmail.com" userId="S::urn:spo:guest#alisdair.m@gmail.com::" providerId="AD" clId="Web-{8A19CBC7-B428-D29B-AF8D-4E043234B6F6}" dt="2024-07-09T10:24:22.685" v="19"/>
          <ac:inkMkLst>
            <pc:docMk/>
            <pc:sldMk cId="0" sldId="265"/>
            <ac:inkMk id="6" creationId="{F0326067-DD7C-EE33-7119-3D657D32E70E}"/>
          </ac:inkMkLst>
        </pc:inkChg>
        <pc:inkChg chg="add del">
          <ac:chgData name="alisdair.m@gmail.com" userId="S::urn:spo:guest#alisdair.m@gmail.com::" providerId="AD" clId="Web-{8A19CBC7-B428-D29B-AF8D-4E043234B6F6}" dt="2024-07-09T10:26:38.224" v="41"/>
          <ac:inkMkLst>
            <pc:docMk/>
            <pc:sldMk cId="0" sldId="265"/>
            <ac:inkMk id="7" creationId="{047550A4-6E54-3AEB-3E7E-0F67EB78FC6E}"/>
          </ac:inkMkLst>
        </pc:inkChg>
        <pc:inkChg chg="add del">
          <ac:chgData name="alisdair.m@gmail.com" userId="S::urn:spo:guest#alisdair.m@gmail.com::" providerId="AD" clId="Web-{8A19CBC7-B428-D29B-AF8D-4E043234B6F6}" dt="2024-07-09T10:27:50.494" v="44"/>
          <ac:inkMkLst>
            <pc:docMk/>
            <pc:sldMk cId="0" sldId="265"/>
            <ac:inkMk id="8" creationId="{E8628558-D4DB-44B9-7178-0302A4F7E797}"/>
          </ac:inkMkLst>
        </pc:inkChg>
      </pc:sldChg>
      <pc:sldChg chg="addSp delSp modSp delAnim">
        <pc:chgData name="alisdair.m@gmail.com" userId="S::urn:spo:guest#alisdair.m@gmail.com::" providerId="AD" clId="Web-{8A19CBC7-B428-D29B-AF8D-4E043234B6F6}" dt="2024-07-09T11:37:31.520" v="201" actId="1076"/>
        <pc:sldMkLst>
          <pc:docMk/>
          <pc:sldMk cId="1135859490" sldId="275"/>
        </pc:sldMkLst>
        <pc:spChg chg="del">
          <ac:chgData name="alisdair.m@gmail.com" userId="S::urn:spo:guest#alisdair.m@gmail.com::" providerId="AD" clId="Web-{8A19CBC7-B428-D29B-AF8D-4E043234B6F6}" dt="2024-07-09T11:33:06.171" v="101"/>
          <ac:spMkLst>
            <pc:docMk/>
            <pc:sldMk cId="1135859490" sldId="275"/>
            <ac:spMk id="2" creationId="{3FC57F78-3357-8BFA-25DF-3D40C4BE66E6}"/>
          </ac:spMkLst>
        </pc:spChg>
        <pc:spChg chg="del">
          <ac:chgData name="alisdair.m@gmail.com" userId="S::urn:spo:guest#alisdair.m@gmail.com::" providerId="AD" clId="Web-{8A19CBC7-B428-D29B-AF8D-4E043234B6F6}" dt="2024-07-09T11:33:06.171" v="99"/>
          <ac:spMkLst>
            <pc:docMk/>
            <pc:sldMk cId="1135859490" sldId="275"/>
            <ac:spMk id="3" creationId="{05E1FCD7-173B-9E05-BFEC-7B1C4E7B0A3B}"/>
          </ac:spMkLst>
        </pc:spChg>
        <pc:spChg chg="del">
          <ac:chgData name="alisdair.m@gmail.com" userId="S::urn:spo:guest#alisdair.m@gmail.com::" providerId="AD" clId="Web-{8A19CBC7-B428-D29B-AF8D-4E043234B6F6}" dt="2024-07-09T11:33:06.171" v="98"/>
          <ac:spMkLst>
            <pc:docMk/>
            <pc:sldMk cId="1135859490" sldId="275"/>
            <ac:spMk id="5" creationId="{272CFE7F-B1D8-7870-1F87-E356246DB5B4}"/>
          </ac:spMkLst>
        </pc:spChg>
        <pc:spChg chg="add mod">
          <ac:chgData name="alisdair.m@gmail.com" userId="S::urn:spo:guest#alisdair.m@gmail.com::" providerId="AD" clId="Web-{8A19CBC7-B428-D29B-AF8D-4E043234B6F6}" dt="2024-07-09T11:34:52.554" v="145" actId="1076"/>
          <ac:spMkLst>
            <pc:docMk/>
            <pc:sldMk cId="1135859490" sldId="275"/>
            <ac:spMk id="6" creationId="{36899BD0-AE12-4D96-0829-70EA449A8FCC}"/>
          </ac:spMkLst>
        </pc:spChg>
        <pc:spChg chg="del">
          <ac:chgData name="alisdair.m@gmail.com" userId="S::urn:spo:guest#alisdair.m@gmail.com::" providerId="AD" clId="Web-{8A19CBC7-B428-D29B-AF8D-4E043234B6F6}" dt="2024-07-09T11:33:06.171" v="100"/>
          <ac:spMkLst>
            <pc:docMk/>
            <pc:sldMk cId="1135859490" sldId="275"/>
            <ac:spMk id="7" creationId="{3AC9939B-505F-B430-6790-B5F5A194D163}"/>
          </ac:spMkLst>
        </pc:spChg>
        <pc:spChg chg="add del mod">
          <ac:chgData name="alisdair.m@gmail.com" userId="S::urn:spo:guest#alisdair.m@gmail.com::" providerId="AD" clId="Web-{8A19CBC7-B428-D29B-AF8D-4E043234B6F6}" dt="2024-07-09T11:33:20.516" v="105"/>
          <ac:spMkLst>
            <pc:docMk/>
            <pc:sldMk cId="1135859490" sldId="275"/>
            <ac:spMk id="10" creationId="{6F76668F-CE9A-44C0-FA24-70C5C72CEEA4}"/>
          </ac:spMkLst>
        </pc:spChg>
        <pc:spChg chg="add del">
          <ac:chgData name="alisdair.m@gmail.com" userId="S::urn:spo:guest#alisdair.m@gmail.com::" providerId="AD" clId="Web-{8A19CBC7-B428-D29B-AF8D-4E043234B6F6}" dt="2024-07-09T11:33:48.331" v="120"/>
          <ac:spMkLst>
            <pc:docMk/>
            <pc:sldMk cId="1135859490" sldId="275"/>
            <ac:spMk id="11" creationId="{CE8DC4AC-3FD9-4152-0F92-002A491C72CC}"/>
          </ac:spMkLst>
        </pc:spChg>
        <pc:spChg chg="add del">
          <ac:chgData name="alisdair.m@gmail.com" userId="S::urn:spo:guest#alisdair.m@gmail.com::" providerId="AD" clId="Web-{8A19CBC7-B428-D29B-AF8D-4E043234B6F6}" dt="2024-07-09T11:33:51.128" v="122"/>
          <ac:spMkLst>
            <pc:docMk/>
            <pc:sldMk cId="1135859490" sldId="275"/>
            <ac:spMk id="12" creationId="{86AA3C11-5315-2B93-E0D6-4A8B993B82AB}"/>
          </ac:spMkLst>
        </pc:spChg>
        <pc:spChg chg="add del">
          <ac:chgData name="alisdair.m@gmail.com" userId="S::urn:spo:guest#alisdair.m@gmail.com::" providerId="AD" clId="Web-{8A19CBC7-B428-D29B-AF8D-4E043234B6F6}" dt="2024-07-09T11:33:51.644" v="123"/>
          <ac:spMkLst>
            <pc:docMk/>
            <pc:sldMk cId="1135859490" sldId="275"/>
            <ac:spMk id="13" creationId="{F9AD6894-B16B-4066-E46F-30294A232C40}"/>
          </ac:spMkLst>
        </pc:spChg>
        <pc:spChg chg="add del mod">
          <ac:chgData name="alisdair.m@gmail.com" userId="S::urn:spo:guest#alisdair.m@gmail.com::" providerId="AD" clId="Web-{8A19CBC7-B428-D29B-AF8D-4E043234B6F6}" dt="2024-07-09T11:33:44.362" v="118"/>
          <ac:spMkLst>
            <pc:docMk/>
            <pc:sldMk cId="1135859490" sldId="275"/>
            <ac:spMk id="19" creationId="{FB013E9A-F32B-D12E-EF49-EB98E5D693E1}"/>
          </ac:spMkLst>
        </pc:spChg>
        <pc:spChg chg="add del">
          <ac:chgData name="alisdair.m@gmail.com" userId="S::urn:spo:guest#alisdair.m@gmail.com::" providerId="AD" clId="Web-{8A19CBC7-B428-D29B-AF8D-4E043234B6F6}" dt="2024-07-09T11:33:42.393" v="116"/>
          <ac:spMkLst>
            <pc:docMk/>
            <pc:sldMk cId="1135859490" sldId="275"/>
            <ac:spMk id="20" creationId="{7A819480-D8DF-0526-DC7F-1506A1A3170B}"/>
          </ac:spMkLst>
        </pc:spChg>
        <pc:spChg chg="add mod">
          <ac:chgData name="alisdair.m@gmail.com" userId="S::urn:spo:guest#alisdair.m@gmail.com::" providerId="AD" clId="Web-{8A19CBC7-B428-D29B-AF8D-4E043234B6F6}" dt="2024-07-09T11:37:31.520" v="201" actId="1076"/>
          <ac:spMkLst>
            <pc:docMk/>
            <pc:sldMk cId="1135859490" sldId="275"/>
            <ac:spMk id="21" creationId="{2FCE66F2-F52B-6A19-B36E-C6054812EBE0}"/>
          </ac:spMkLst>
        </pc:spChg>
        <pc:spChg chg="add del">
          <ac:chgData name="alisdair.m@gmail.com" userId="S::urn:spo:guest#alisdair.m@gmail.com::" providerId="AD" clId="Web-{8A19CBC7-B428-D29B-AF8D-4E043234B6F6}" dt="2024-07-09T11:33:50.097" v="121"/>
          <ac:spMkLst>
            <pc:docMk/>
            <pc:sldMk cId="1135859490" sldId="275"/>
            <ac:spMk id="22" creationId="{1420E897-D9E1-454E-28D5-0101176F9BAC}"/>
          </ac:spMkLst>
        </pc:spChg>
        <pc:spChg chg="add">
          <ac:chgData name="alisdair.m@gmail.com" userId="S::urn:spo:guest#alisdair.m@gmail.com::" providerId="AD" clId="Web-{8A19CBC7-B428-D29B-AF8D-4E043234B6F6}" dt="2024-07-09T11:33:08.531" v="102"/>
          <ac:spMkLst>
            <pc:docMk/>
            <pc:sldMk cId="1135859490" sldId="275"/>
            <ac:spMk id="23" creationId="{EDF504E0-C347-F8DA-5CBC-5C61129FE0C8}"/>
          </ac:spMkLst>
        </pc:spChg>
        <pc:spChg chg="add mod">
          <ac:chgData name="alisdair.m@gmail.com" userId="S::urn:spo:guest#alisdair.m@gmail.com::" providerId="AD" clId="Web-{8A19CBC7-B428-D29B-AF8D-4E043234B6F6}" dt="2024-07-09T11:37:21.253" v="196" actId="1076"/>
          <ac:spMkLst>
            <pc:docMk/>
            <pc:sldMk cId="1135859490" sldId="275"/>
            <ac:spMk id="24" creationId="{CD7BD5AC-75CC-46A9-3781-802B21140375}"/>
          </ac:spMkLst>
        </pc:spChg>
        <pc:picChg chg="add mod">
          <ac:chgData name="alisdair.m@gmail.com" userId="S::urn:spo:guest#alisdair.m@gmail.com::" providerId="AD" clId="Web-{8A19CBC7-B428-D29B-AF8D-4E043234B6F6}" dt="2024-07-09T11:34:04.223" v="126" actId="14100"/>
          <ac:picMkLst>
            <pc:docMk/>
            <pc:sldMk cId="1135859490" sldId="275"/>
            <ac:picMk id="4" creationId="{D31B807D-98AF-6104-079E-5DF16C369D8D}"/>
          </ac:picMkLst>
        </pc:picChg>
        <pc:picChg chg="add del">
          <ac:chgData name="alisdair.m@gmail.com" userId="S::urn:spo:guest#alisdair.m@gmail.com::" providerId="AD" clId="Web-{8A19CBC7-B428-D29B-AF8D-4E043234B6F6}" dt="2024-07-09T11:33:16.344" v="103"/>
          <ac:picMkLst>
            <pc:docMk/>
            <pc:sldMk cId="1135859490" sldId="275"/>
            <ac:picMk id="8" creationId="{7C2E20C3-C1F8-8C5A-323E-9C61D30BF047}"/>
          </ac:picMkLst>
        </pc:picChg>
        <pc:picChg chg="add">
          <ac:chgData name="alisdair.m@gmail.com" userId="S::urn:spo:guest#alisdair.m@gmail.com::" providerId="AD" clId="Web-{8A19CBC7-B428-D29B-AF8D-4E043234B6F6}" dt="2024-07-09T11:33:08.531" v="102"/>
          <ac:picMkLst>
            <pc:docMk/>
            <pc:sldMk cId="1135859490" sldId="275"/>
            <ac:picMk id="14" creationId="{FBE2E6A3-A69C-1067-A13E-4FF59B94FE4E}"/>
          </ac:picMkLst>
        </pc:picChg>
        <pc:picChg chg="add mod">
          <ac:chgData name="alisdair.m@gmail.com" userId="S::urn:spo:guest#alisdair.m@gmail.com::" providerId="AD" clId="Web-{8A19CBC7-B428-D29B-AF8D-4E043234B6F6}" dt="2024-07-09T11:35:37.089" v="168" actId="1076"/>
          <ac:picMkLst>
            <pc:docMk/>
            <pc:sldMk cId="1135859490" sldId="275"/>
            <ac:picMk id="15" creationId="{800AEDFF-FB68-C965-4768-EF6F5D13DFD6}"/>
          </ac:picMkLst>
        </pc:picChg>
        <pc:picChg chg="add mod">
          <ac:chgData name="alisdair.m@gmail.com" userId="S::urn:spo:guest#alisdair.m@gmail.com::" providerId="AD" clId="Web-{8A19CBC7-B428-D29B-AF8D-4E043234B6F6}" dt="2024-07-09T11:34:17.114" v="130" actId="1076"/>
          <ac:picMkLst>
            <pc:docMk/>
            <pc:sldMk cId="1135859490" sldId="275"/>
            <ac:picMk id="16" creationId="{D5A7A828-D36C-10E4-3E92-CF9D416416B3}"/>
          </ac:picMkLst>
        </pc:picChg>
        <pc:picChg chg="add mod modCrop">
          <ac:chgData name="alisdair.m@gmail.com" userId="S::urn:spo:guest#alisdair.m@gmail.com::" providerId="AD" clId="Web-{8A19CBC7-B428-D29B-AF8D-4E043234B6F6}" dt="2024-07-09T11:35:28.917" v="164"/>
          <ac:picMkLst>
            <pc:docMk/>
            <pc:sldMk cId="1135859490" sldId="275"/>
            <ac:picMk id="17" creationId="{D68FB700-9D62-59A8-AC21-60D1825C2818}"/>
          </ac:picMkLst>
        </pc:picChg>
        <pc:picChg chg="add del mod">
          <ac:chgData name="alisdair.m@gmail.com" userId="S::urn:spo:guest#alisdair.m@gmail.com::" providerId="AD" clId="Web-{8A19CBC7-B428-D29B-AF8D-4E043234B6F6}" dt="2024-07-09T11:33:57.222" v="125"/>
          <ac:picMkLst>
            <pc:docMk/>
            <pc:sldMk cId="1135859490" sldId="275"/>
            <ac:picMk id="18" creationId="{4D59950F-84D2-4C7E-04D0-CB3AFF303256}"/>
          </ac:picMkLst>
        </pc:picChg>
        <pc:picChg chg="add mod ord">
          <ac:chgData name="alisdair.m@gmail.com" userId="S::urn:spo:guest#alisdair.m@gmail.com::" providerId="AD" clId="Web-{8A19CBC7-B428-D29B-AF8D-4E043234B6F6}" dt="2024-07-09T11:37:12.847" v="195" actId="1076"/>
          <ac:picMkLst>
            <pc:docMk/>
            <pc:sldMk cId="1135859490" sldId="275"/>
            <ac:picMk id="25" creationId="{420D1F10-FDE7-7AD6-0169-D5B9C70FC5A0}"/>
          </ac:picMkLst>
        </pc:picChg>
      </pc:sldChg>
      <pc:sldChg chg="addSp delSp modSp ord">
        <pc:chgData name="alisdair.m@gmail.com" userId="S::urn:spo:guest#alisdair.m@gmail.com::" providerId="AD" clId="Web-{8A19CBC7-B428-D29B-AF8D-4E043234B6F6}" dt="2024-07-09T10:31:05.521" v="76"/>
        <pc:sldMkLst>
          <pc:docMk/>
          <pc:sldMk cId="2386253683" sldId="297"/>
        </pc:sldMkLst>
        <pc:spChg chg="mod">
          <ac:chgData name="alisdair.m@gmail.com" userId="S::urn:spo:guest#alisdair.m@gmail.com::" providerId="AD" clId="Web-{8A19CBC7-B428-D29B-AF8D-4E043234B6F6}" dt="2024-07-09T10:30:57.896" v="75" actId="20577"/>
          <ac:spMkLst>
            <pc:docMk/>
            <pc:sldMk cId="2386253683" sldId="297"/>
            <ac:spMk id="7" creationId="{318AE060-7967-BF5E-AA94-405A77C2A5D2}"/>
          </ac:spMkLst>
        </pc:spChg>
        <pc:spChg chg="mod">
          <ac:chgData name="alisdair.m@gmail.com" userId="S::urn:spo:guest#alisdair.m@gmail.com::" providerId="AD" clId="Web-{8A19CBC7-B428-D29B-AF8D-4E043234B6F6}" dt="2024-07-09T10:30:55.427" v="72" actId="20577"/>
          <ac:spMkLst>
            <pc:docMk/>
            <pc:sldMk cId="2386253683" sldId="297"/>
            <ac:spMk id="13" creationId="{8AD7EDE8-AB11-6C1F-75DD-35A7BB1C90C8}"/>
          </ac:spMkLst>
        </pc:spChg>
        <pc:picChg chg="add del">
          <ac:chgData name="alisdair.m@gmail.com" userId="S::urn:spo:guest#alisdair.m@gmail.com::" providerId="AD" clId="Web-{8A19CBC7-B428-D29B-AF8D-4E043234B6F6}" dt="2024-07-09T10:30:39.988" v="61"/>
          <ac:picMkLst>
            <pc:docMk/>
            <pc:sldMk cId="2386253683" sldId="297"/>
            <ac:picMk id="11" creationId="{62150570-DACD-3724-8B1E-ECFF21B80178}"/>
          </ac:picMkLst>
        </pc:picChg>
        <pc:inkChg chg="add del">
          <ac:chgData name="alisdair.m@gmail.com" userId="S::urn:spo:guest#alisdair.m@gmail.com::" providerId="AD" clId="Web-{8A19CBC7-B428-D29B-AF8D-4E043234B6F6}" dt="2024-07-09T10:30:48.551" v="63"/>
          <ac:inkMkLst>
            <pc:docMk/>
            <pc:sldMk cId="2386253683" sldId="297"/>
            <ac:inkMk id="2" creationId="{D5BD3AFB-3878-B371-870C-7480B7AD9C8D}"/>
          </ac:inkMkLst>
        </pc:inkChg>
      </pc:sldChg>
      <pc:sldChg chg="addSp delSp modSp">
        <pc:chgData name="alisdair.m@gmail.com" userId="S::urn:spo:guest#alisdair.m@gmail.com::" providerId="AD" clId="Web-{8A19CBC7-B428-D29B-AF8D-4E043234B6F6}" dt="2024-07-09T10:33:32.546" v="97"/>
        <pc:sldMkLst>
          <pc:docMk/>
          <pc:sldMk cId="3706343159" sldId="298"/>
        </pc:sldMkLst>
        <pc:spChg chg="add del mod">
          <ac:chgData name="alisdair.m@gmail.com" userId="S::urn:spo:guest#alisdair.m@gmail.com::" providerId="AD" clId="Web-{8A19CBC7-B428-D29B-AF8D-4E043234B6F6}" dt="2024-07-09T10:31:43.258" v="81"/>
          <ac:spMkLst>
            <pc:docMk/>
            <pc:sldMk cId="3706343159" sldId="298"/>
            <ac:spMk id="4" creationId="{07A4A340-64B5-7C6E-FA91-10D2ECAAF3CE}"/>
          </ac:spMkLst>
        </pc:spChg>
        <pc:spChg chg="mod">
          <ac:chgData name="alisdair.m@gmail.com" userId="S::urn:spo:guest#alisdair.m@gmail.com::" providerId="AD" clId="Web-{8A19CBC7-B428-D29B-AF8D-4E043234B6F6}" dt="2024-07-09T10:31:23.100" v="77" actId="20577"/>
          <ac:spMkLst>
            <pc:docMk/>
            <pc:sldMk cId="3706343159" sldId="298"/>
            <ac:spMk id="5" creationId="{A27A74DD-92EA-4F55-1639-1691F764B14A}"/>
          </ac:spMkLst>
        </pc:spChg>
        <pc:spChg chg="mod">
          <ac:chgData name="alisdair.m@gmail.com" userId="S::urn:spo:guest#alisdair.m@gmail.com::" providerId="AD" clId="Web-{8A19CBC7-B428-D29B-AF8D-4E043234B6F6}" dt="2024-07-09T10:33:13.826" v="93" actId="14100"/>
          <ac:spMkLst>
            <pc:docMk/>
            <pc:sldMk cId="3706343159" sldId="298"/>
            <ac:spMk id="7" creationId="{318AE060-7967-BF5E-AA94-405A77C2A5D2}"/>
          </ac:spMkLst>
        </pc:spChg>
        <pc:picChg chg="del mod">
          <ac:chgData name="alisdair.m@gmail.com" userId="S::urn:spo:guest#alisdair.m@gmail.com::" providerId="AD" clId="Web-{8A19CBC7-B428-D29B-AF8D-4E043234B6F6}" dt="2024-07-09T10:33:32.546" v="97"/>
          <ac:picMkLst>
            <pc:docMk/>
            <pc:sldMk cId="3706343159" sldId="298"/>
            <ac:picMk id="11" creationId="{62150570-DACD-3724-8B1E-ECFF21B80178}"/>
          </ac:picMkLst>
        </pc:picChg>
        <pc:inkChg chg="add del">
          <ac:chgData name="alisdair.m@gmail.com" userId="S::urn:spo:guest#alisdair.m@gmail.com::" providerId="AD" clId="Web-{8A19CBC7-B428-D29B-AF8D-4E043234B6F6}" dt="2024-07-09T10:33:31.420" v="95"/>
          <ac:inkMkLst>
            <pc:docMk/>
            <pc:sldMk cId="3706343159" sldId="298"/>
            <ac:inkMk id="9" creationId="{1E75AC7D-0AD6-DAE4-FDEE-65ECC50C2499}"/>
          </ac:inkMkLst>
        </pc:inkChg>
      </pc:sldChg>
      <pc:sldChg chg="del">
        <pc:chgData name="alisdair.m@gmail.com" userId="S::urn:spo:guest#alisdair.m@gmail.com::" providerId="AD" clId="Web-{8A19CBC7-B428-D29B-AF8D-4E043234B6F6}" dt="2024-07-09T16:09:11.671" v="272"/>
        <pc:sldMkLst>
          <pc:docMk/>
          <pc:sldMk cId="4150539418" sldId="299"/>
        </pc:sldMkLst>
      </pc:sldChg>
      <pc:sldChg chg="del">
        <pc:chgData name="alisdair.m@gmail.com" userId="S::urn:spo:guest#alisdair.m@gmail.com::" providerId="AD" clId="Web-{8A19CBC7-B428-D29B-AF8D-4E043234B6F6}" dt="2024-07-09T16:09:11.671" v="271"/>
        <pc:sldMkLst>
          <pc:docMk/>
          <pc:sldMk cId="3839045492" sldId="300"/>
        </pc:sldMkLst>
      </pc:sldChg>
      <pc:sldChg chg="del">
        <pc:chgData name="alisdair.m@gmail.com" userId="S::urn:spo:guest#alisdair.m@gmail.com::" providerId="AD" clId="Web-{8A19CBC7-B428-D29B-AF8D-4E043234B6F6}" dt="2024-07-09T16:09:11.671" v="270"/>
        <pc:sldMkLst>
          <pc:docMk/>
          <pc:sldMk cId="1423116022" sldId="301"/>
        </pc:sldMkLst>
      </pc:sldChg>
      <pc:sldChg chg="del">
        <pc:chgData name="alisdair.m@gmail.com" userId="S::urn:spo:guest#alisdair.m@gmail.com::" providerId="AD" clId="Web-{8A19CBC7-B428-D29B-AF8D-4E043234B6F6}" dt="2024-07-09T16:09:11.671" v="269"/>
        <pc:sldMkLst>
          <pc:docMk/>
          <pc:sldMk cId="2356300036" sldId="302"/>
        </pc:sldMkLst>
      </pc:sldChg>
      <pc:sldChg chg="del">
        <pc:chgData name="alisdair.m@gmail.com" userId="S::urn:spo:guest#alisdair.m@gmail.com::" providerId="AD" clId="Web-{8A19CBC7-B428-D29B-AF8D-4E043234B6F6}" dt="2024-07-09T16:09:11.655" v="267"/>
        <pc:sldMkLst>
          <pc:docMk/>
          <pc:sldMk cId="711855373" sldId="303"/>
        </pc:sldMkLst>
      </pc:sldChg>
      <pc:sldChg chg="del">
        <pc:chgData name="alisdair.m@gmail.com" userId="S::urn:spo:guest#alisdair.m@gmail.com::" providerId="AD" clId="Web-{8A19CBC7-B428-D29B-AF8D-4E043234B6F6}" dt="2024-07-09T16:09:11.655" v="268"/>
        <pc:sldMkLst>
          <pc:docMk/>
          <pc:sldMk cId="1475890726" sldId="304"/>
        </pc:sldMkLst>
      </pc:sldChg>
      <pc:sldChg chg="del">
        <pc:chgData name="alisdair.m@gmail.com" userId="S::urn:spo:guest#alisdair.m@gmail.com::" providerId="AD" clId="Web-{8A19CBC7-B428-D29B-AF8D-4E043234B6F6}" dt="2024-07-09T16:09:11.655" v="266"/>
        <pc:sldMkLst>
          <pc:docMk/>
          <pc:sldMk cId="611912824" sldId="305"/>
        </pc:sldMkLst>
      </pc:sldChg>
      <pc:sldChg chg="del">
        <pc:chgData name="alisdair.m@gmail.com" userId="S::urn:spo:guest#alisdair.m@gmail.com::" providerId="AD" clId="Web-{8A19CBC7-B428-D29B-AF8D-4E043234B6F6}" dt="2024-07-09T16:09:11.655" v="265"/>
        <pc:sldMkLst>
          <pc:docMk/>
          <pc:sldMk cId="3541092673" sldId="306"/>
        </pc:sldMkLst>
      </pc:sldChg>
      <pc:sldChg chg="del">
        <pc:chgData name="alisdair.m@gmail.com" userId="S::urn:spo:guest#alisdair.m@gmail.com::" providerId="AD" clId="Web-{8A19CBC7-B428-D29B-AF8D-4E043234B6F6}" dt="2024-07-09T16:09:11.655" v="264"/>
        <pc:sldMkLst>
          <pc:docMk/>
          <pc:sldMk cId="3231313677" sldId="307"/>
        </pc:sldMkLst>
      </pc:sldChg>
      <pc:sldChg chg="del">
        <pc:chgData name="alisdair.m@gmail.com" userId="S::urn:spo:guest#alisdair.m@gmail.com::" providerId="AD" clId="Web-{8A19CBC7-B428-D29B-AF8D-4E043234B6F6}" dt="2024-07-09T16:09:11.655" v="263"/>
        <pc:sldMkLst>
          <pc:docMk/>
          <pc:sldMk cId="2080448064" sldId="308"/>
        </pc:sldMkLst>
      </pc:sldChg>
      <pc:sldChg chg="del">
        <pc:chgData name="alisdair.m@gmail.com" userId="S::urn:spo:guest#alisdair.m@gmail.com::" providerId="AD" clId="Web-{8A19CBC7-B428-D29B-AF8D-4E043234B6F6}" dt="2024-07-09T16:09:11.655" v="261"/>
        <pc:sldMkLst>
          <pc:docMk/>
          <pc:sldMk cId="1625627722" sldId="309"/>
        </pc:sldMkLst>
      </pc:sldChg>
      <pc:sldChg chg="del">
        <pc:chgData name="alisdair.m@gmail.com" userId="S::urn:spo:guest#alisdair.m@gmail.com::" providerId="AD" clId="Web-{8A19CBC7-B428-D29B-AF8D-4E043234B6F6}" dt="2024-07-09T16:09:11.655" v="262"/>
        <pc:sldMkLst>
          <pc:docMk/>
          <pc:sldMk cId="354868780" sldId="310"/>
        </pc:sldMkLst>
      </pc:sldChg>
      <pc:sldChg chg="del">
        <pc:chgData name="alisdair.m@gmail.com" userId="S::urn:spo:guest#alisdair.m@gmail.com::" providerId="AD" clId="Web-{8A19CBC7-B428-D29B-AF8D-4E043234B6F6}" dt="2024-07-09T16:09:11.655" v="260"/>
        <pc:sldMkLst>
          <pc:docMk/>
          <pc:sldMk cId="3170539092" sldId="311"/>
        </pc:sldMkLst>
      </pc:sldChg>
      <pc:sldChg chg="del">
        <pc:chgData name="alisdair.m@gmail.com" userId="S::urn:spo:guest#alisdair.m@gmail.com::" providerId="AD" clId="Web-{8A19CBC7-B428-D29B-AF8D-4E043234B6F6}" dt="2024-07-09T16:09:11.640" v="259"/>
        <pc:sldMkLst>
          <pc:docMk/>
          <pc:sldMk cId="1759064090" sldId="312"/>
        </pc:sldMkLst>
      </pc:sldChg>
      <pc:sldChg chg="del">
        <pc:chgData name="alisdair.m@gmail.com" userId="S::urn:spo:guest#alisdair.m@gmail.com::" providerId="AD" clId="Web-{8A19CBC7-B428-D29B-AF8D-4E043234B6F6}" dt="2024-07-09T16:09:11.640" v="257"/>
        <pc:sldMkLst>
          <pc:docMk/>
          <pc:sldMk cId="231136130" sldId="313"/>
        </pc:sldMkLst>
      </pc:sldChg>
      <pc:sldChg chg="del">
        <pc:chgData name="alisdair.m@gmail.com" userId="S::urn:spo:guest#alisdair.m@gmail.com::" providerId="AD" clId="Web-{8A19CBC7-B428-D29B-AF8D-4E043234B6F6}" dt="2024-07-09T16:09:11.640" v="258"/>
        <pc:sldMkLst>
          <pc:docMk/>
          <pc:sldMk cId="2863122434" sldId="314"/>
        </pc:sldMkLst>
      </pc:sldChg>
      <pc:sldChg chg="del">
        <pc:chgData name="alisdair.m@gmail.com" userId="S::urn:spo:guest#alisdair.m@gmail.com::" providerId="AD" clId="Web-{8A19CBC7-B428-D29B-AF8D-4E043234B6F6}" dt="2024-07-09T16:09:11.640" v="255"/>
        <pc:sldMkLst>
          <pc:docMk/>
          <pc:sldMk cId="815938392" sldId="315"/>
        </pc:sldMkLst>
      </pc:sldChg>
      <pc:sldChg chg="del">
        <pc:chgData name="alisdair.m@gmail.com" userId="S::urn:spo:guest#alisdair.m@gmail.com::" providerId="AD" clId="Web-{8A19CBC7-B428-D29B-AF8D-4E043234B6F6}" dt="2024-07-09T16:09:11.640" v="256"/>
        <pc:sldMkLst>
          <pc:docMk/>
          <pc:sldMk cId="3149168590" sldId="316"/>
        </pc:sldMkLst>
      </pc:sldChg>
      <pc:sldChg chg="del">
        <pc:chgData name="alisdair.m@gmail.com" userId="S::urn:spo:guest#alisdair.m@gmail.com::" providerId="AD" clId="Web-{8A19CBC7-B428-D29B-AF8D-4E043234B6F6}" dt="2024-07-09T16:09:11.640" v="253"/>
        <pc:sldMkLst>
          <pc:docMk/>
          <pc:sldMk cId="1748736288" sldId="317"/>
        </pc:sldMkLst>
      </pc:sldChg>
      <pc:sldChg chg="del">
        <pc:chgData name="alisdair.m@gmail.com" userId="S::urn:spo:guest#alisdair.m@gmail.com::" providerId="AD" clId="Web-{8A19CBC7-B428-D29B-AF8D-4E043234B6F6}" dt="2024-07-09T16:09:11.640" v="254"/>
        <pc:sldMkLst>
          <pc:docMk/>
          <pc:sldMk cId="1317262685" sldId="318"/>
        </pc:sldMkLst>
      </pc:sldChg>
      <pc:sldChg chg="del">
        <pc:chgData name="alisdair.m@gmail.com" userId="S::urn:spo:guest#alisdair.m@gmail.com::" providerId="AD" clId="Web-{8A19CBC7-B428-D29B-AF8D-4E043234B6F6}" dt="2024-07-09T16:09:11.640" v="252"/>
        <pc:sldMkLst>
          <pc:docMk/>
          <pc:sldMk cId="417722688" sldId="319"/>
        </pc:sldMkLst>
      </pc:sldChg>
      <pc:sldChg chg="del">
        <pc:chgData name="alisdair.m@gmail.com" userId="S::urn:spo:guest#alisdair.m@gmail.com::" providerId="AD" clId="Web-{8A19CBC7-B428-D29B-AF8D-4E043234B6F6}" dt="2024-07-09T16:09:11.640" v="251"/>
        <pc:sldMkLst>
          <pc:docMk/>
          <pc:sldMk cId="3329017743" sldId="320"/>
        </pc:sldMkLst>
      </pc:sldChg>
      <pc:sldChg chg="del">
        <pc:chgData name="alisdair.m@gmail.com" userId="S::urn:spo:guest#alisdair.m@gmail.com::" providerId="AD" clId="Web-{8A19CBC7-B428-D29B-AF8D-4E043234B6F6}" dt="2024-07-09T16:09:23.125" v="279"/>
        <pc:sldMkLst>
          <pc:docMk/>
          <pc:sldMk cId="3386973103" sldId="323"/>
        </pc:sldMkLst>
      </pc:sldChg>
      <pc:sldChg chg="del">
        <pc:chgData name="alisdair.m@gmail.com" userId="S::urn:spo:guest#alisdair.m@gmail.com::" providerId="AD" clId="Web-{8A19CBC7-B428-D29B-AF8D-4E043234B6F6}" dt="2024-07-09T16:09:15.406" v="278"/>
        <pc:sldMkLst>
          <pc:docMk/>
          <pc:sldMk cId="1242979288" sldId="324"/>
        </pc:sldMkLst>
      </pc:sldChg>
      <pc:sldChg chg="del">
        <pc:chgData name="alisdair.m@gmail.com" userId="S::urn:spo:guest#alisdair.m@gmail.com::" providerId="AD" clId="Web-{8A19CBC7-B428-D29B-AF8D-4E043234B6F6}" dt="2024-07-09T16:09:15.406" v="277"/>
        <pc:sldMkLst>
          <pc:docMk/>
          <pc:sldMk cId="2631930105" sldId="326"/>
        </pc:sldMkLst>
      </pc:sldChg>
      <pc:sldChg chg="del">
        <pc:chgData name="alisdair.m@gmail.com" userId="S::urn:spo:guest#alisdair.m@gmail.com::" providerId="AD" clId="Web-{8A19CBC7-B428-D29B-AF8D-4E043234B6F6}" dt="2024-07-09T16:09:15.406" v="276"/>
        <pc:sldMkLst>
          <pc:docMk/>
          <pc:sldMk cId="1926902893" sldId="327"/>
        </pc:sldMkLst>
      </pc:sldChg>
      <pc:sldChg chg="del">
        <pc:chgData name="alisdair.m@gmail.com" userId="S::urn:spo:guest#alisdair.m@gmail.com::" providerId="AD" clId="Web-{8A19CBC7-B428-D29B-AF8D-4E043234B6F6}" dt="2024-07-09T16:09:15.406" v="275"/>
        <pc:sldMkLst>
          <pc:docMk/>
          <pc:sldMk cId="634232873" sldId="328"/>
        </pc:sldMkLst>
      </pc:sldChg>
      <pc:sldChg chg="del">
        <pc:chgData name="alisdair.m@gmail.com" userId="S::urn:spo:guest#alisdair.m@gmail.com::" providerId="AD" clId="Web-{8A19CBC7-B428-D29B-AF8D-4E043234B6F6}" dt="2024-07-09T16:09:15.390" v="274"/>
        <pc:sldMkLst>
          <pc:docMk/>
          <pc:sldMk cId="2232110134" sldId="329"/>
        </pc:sldMkLst>
      </pc:sldChg>
      <pc:sldChg chg="del">
        <pc:chgData name="alisdair.m@gmail.com" userId="S::urn:spo:guest#alisdair.m@gmail.com::" providerId="AD" clId="Web-{8A19CBC7-B428-D29B-AF8D-4E043234B6F6}" dt="2024-07-09T16:09:15.390" v="273"/>
        <pc:sldMkLst>
          <pc:docMk/>
          <pc:sldMk cId="1502344387" sldId="330"/>
        </pc:sldMkLst>
      </pc:sldChg>
      <pc:sldChg chg="addSp delSp modSp add ord replId">
        <pc:chgData name="alisdair.m@gmail.com" userId="S::urn:spo:guest#alisdair.m@gmail.com::" providerId="AD" clId="Web-{8A19CBC7-B428-D29B-AF8D-4E043234B6F6}" dt="2024-07-09T16:16:41.792" v="299"/>
        <pc:sldMkLst>
          <pc:docMk/>
          <pc:sldMk cId="341196586" sldId="331"/>
        </pc:sldMkLst>
        <pc:spChg chg="del">
          <ac:chgData name="alisdair.m@gmail.com" userId="S::urn:spo:guest#alisdair.m@gmail.com::" providerId="AD" clId="Web-{8A19CBC7-B428-D29B-AF8D-4E043234B6F6}" dt="2024-07-09T16:00:06.763" v="250"/>
          <ac:spMkLst>
            <pc:docMk/>
            <pc:sldMk cId="341196586" sldId="331"/>
            <ac:spMk id="2" creationId="{8CE8DD33-7E71-4E65-093B-A3725DBFBCA0}"/>
          </ac:spMkLst>
        </pc:spChg>
        <pc:spChg chg="add del mod">
          <ac:chgData name="alisdair.m@gmail.com" userId="S::urn:spo:guest#alisdair.m@gmail.com::" providerId="AD" clId="Web-{8A19CBC7-B428-D29B-AF8D-4E043234B6F6}" dt="2024-07-09T16:16:41.792" v="292"/>
          <ac:spMkLst>
            <pc:docMk/>
            <pc:sldMk cId="341196586" sldId="331"/>
            <ac:spMk id="3" creationId="{6358F184-A155-C61F-4AA9-3B696B23BCCD}"/>
          </ac:spMkLst>
        </pc:spChg>
        <pc:spChg chg="add del mod">
          <ac:chgData name="alisdair.m@gmail.com" userId="S::urn:spo:guest#alisdair.m@gmail.com::" providerId="AD" clId="Web-{8A19CBC7-B428-D29B-AF8D-4E043234B6F6}" dt="2024-07-09T16:16:41.792" v="293"/>
          <ac:spMkLst>
            <pc:docMk/>
            <pc:sldMk cId="341196586" sldId="331"/>
            <ac:spMk id="4" creationId="{3923A0E6-560F-966C-B732-C6DE7E5B25DD}"/>
          </ac:spMkLst>
        </pc:spChg>
        <pc:spChg chg="add del mod">
          <ac:chgData name="alisdair.m@gmail.com" userId="S::urn:spo:guest#alisdair.m@gmail.com::" providerId="AD" clId="Web-{8A19CBC7-B428-D29B-AF8D-4E043234B6F6}" dt="2024-07-09T16:16:41.792" v="294"/>
          <ac:spMkLst>
            <pc:docMk/>
            <pc:sldMk cId="341196586" sldId="331"/>
            <ac:spMk id="5" creationId="{545C06F1-4965-C87B-30D8-F81942FA197C}"/>
          </ac:spMkLst>
        </pc:spChg>
        <pc:spChg chg="add del mod ord">
          <ac:chgData name="alisdair.m@gmail.com" userId="S::urn:spo:guest#alisdair.m@gmail.com::" providerId="AD" clId="Web-{8A19CBC7-B428-D29B-AF8D-4E043234B6F6}" dt="2024-07-09T16:16:41.792" v="295"/>
          <ac:spMkLst>
            <pc:docMk/>
            <pc:sldMk cId="341196586" sldId="331"/>
            <ac:spMk id="6" creationId="{1C8E5EC7-88DC-2EE1-ADA9-6A820BC792F7}"/>
          </ac:spMkLst>
        </pc:spChg>
        <pc:spChg chg="add del mod">
          <ac:chgData name="alisdair.m@gmail.com" userId="S::urn:spo:guest#alisdair.m@gmail.com::" providerId="AD" clId="Web-{8A19CBC7-B428-D29B-AF8D-4E043234B6F6}" dt="2024-07-09T16:16:41.792" v="299"/>
          <ac:spMkLst>
            <pc:docMk/>
            <pc:sldMk cId="341196586" sldId="331"/>
            <ac:spMk id="7" creationId="{8B846095-E74C-D821-F362-73893439F56D}"/>
          </ac:spMkLst>
        </pc:spChg>
        <pc:spChg chg="add del mod">
          <ac:chgData name="alisdair.m@gmail.com" userId="S::urn:spo:guest#alisdair.m@gmail.com::" providerId="AD" clId="Web-{8A19CBC7-B428-D29B-AF8D-4E043234B6F6}" dt="2024-07-09T16:16:41.792" v="296"/>
          <ac:spMkLst>
            <pc:docMk/>
            <pc:sldMk cId="341196586" sldId="331"/>
            <ac:spMk id="9" creationId="{020289E3-8861-F0A1-D2BA-9ADC5A374BD4}"/>
          </ac:spMkLst>
        </pc:spChg>
        <pc:spChg chg="add del">
          <ac:chgData name="alisdair.m@gmail.com" userId="S::urn:spo:guest#alisdair.m@gmail.com::" providerId="AD" clId="Web-{8A19CBC7-B428-D29B-AF8D-4E043234B6F6}" dt="2024-07-09T16:16:41.792" v="297"/>
          <ac:spMkLst>
            <pc:docMk/>
            <pc:sldMk cId="341196586" sldId="331"/>
            <ac:spMk id="10" creationId="{B9B8C321-ABC1-8E67-8CAA-8FD19868B140}"/>
          </ac:spMkLst>
        </pc:spChg>
        <pc:spChg chg="add del mod">
          <ac:chgData name="alisdair.m@gmail.com" userId="S::urn:spo:guest#alisdair.m@gmail.com::" providerId="AD" clId="Web-{8A19CBC7-B428-D29B-AF8D-4E043234B6F6}" dt="2024-07-09T16:16:41.792" v="298"/>
          <ac:spMkLst>
            <pc:docMk/>
            <pc:sldMk cId="341196586" sldId="331"/>
            <ac:spMk id="13" creationId="{8AD7EDE8-AB11-6C1F-75DD-35A7BB1C90C8}"/>
          </ac:spMkLst>
        </pc:spChg>
        <pc:picChg chg="del">
          <ac:chgData name="alisdair.m@gmail.com" userId="S::urn:spo:guest#alisdair.m@gmail.com::" providerId="AD" clId="Web-{8A19CBC7-B428-D29B-AF8D-4E043234B6F6}" dt="2024-07-09T15:59:43.762" v="237"/>
          <ac:picMkLst>
            <pc:docMk/>
            <pc:sldMk cId="341196586" sldId="331"/>
            <ac:picMk id="239" creationId="{00000000-0000-0000-0000-000000000000}"/>
          </ac:picMkLst>
        </pc:picChg>
        <pc:inkChg chg="add del">
          <ac:chgData name="alisdair.m@gmail.com" userId="S::urn:spo:guest#alisdair.m@gmail.com::" providerId="AD" clId="Web-{8A19CBC7-B428-D29B-AF8D-4E043234B6F6}" dt="2024-07-09T16:16:36.338" v="283"/>
          <ac:inkMkLst>
            <pc:docMk/>
            <pc:sldMk cId="341196586" sldId="331"/>
            <ac:inkMk id="8" creationId="{EC48841D-D9A9-88FA-40A0-C36EC5373B7E}"/>
          </ac:inkMkLst>
        </pc:inkChg>
      </pc:sldChg>
      <pc:sldChg chg="addSp delSp modSp add mod replId setBg">
        <pc:chgData name="alisdair.m@gmail.com" userId="S::urn:spo:guest#alisdair.m@gmail.com::" providerId="AD" clId="Web-{8A19CBC7-B428-D29B-AF8D-4E043234B6F6}" dt="2024-07-09T16:23:38.348" v="354" actId="20577"/>
        <pc:sldMkLst>
          <pc:docMk/>
          <pc:sldMk cId="4171311954" sldId="332"/>
        </pc:sldMkLst>
        <pc:spChg chg="add">
          <ac:chgData name="alisdair.m@gmail.com" userId="S::urn:spo:guest#alisdair.m@gmail.com::" providerId="AD" clId="Web-{8A19CBC7-B428-D29B-AF8D-4E043234B6F6}" dt="2024-07-09T16:16:48.605" v="308"/>
          <ac:spMkLst>
            <pc:docMk/>
            <pc:sldMk cId="4171311954" sldId="332"/>
            <ac:spMk id="2" creationId="{0747400E-8CB0-2AD2-8D9D-756325A1E714}"/>
          </ac:spMkLst>
        </pc:spChg>
        <pc:spChg chg="del">
          <ac:chgData name="alisdair.m@gmail.com" userId="S::urn:spo:guest#alisdair.m@gmail.com::" providerId="AD" clId="Web-{8A19CBC7-B428-D29B-AF8D-4E043234B6F6}" dt="2024-07-09T16:16:47.605" v="307"/>
          <ac:spMkLst>
            <pc:docMk/>
            <pc:sldMk cId="4171311954" sldId="332"/>
            <ac:spMk id="3" creationId="{6358F184-A155-C61F-4AA9-3B696B23BCCD}"/>
          </ac:spMkLst>
        </pc:spChg>
        <pc:spChg chg="del">
          <ac:chgData name="alisdair.m@gmail.com" userId="S::urn:spo:guest#alisdair.m@gmail.com::" providerId="AD" clId="Web-{8A19CBC7-B428-D29B-AF8D-4E043234B6F6}" dt="2024-07-09T16:16:47.605" v="306"/>
          <ac:spMkLst>
            <pc:docMk/>
            <pc:sldMk cId="4171311954" sldId="332"/>
            <ac:spMk id="4" creationId="{3923A0E6-560F-966C-B732-C6DE7E5B25DD}"/>
          </ac:spMkLst>
        </pc:spChg>
        <pc:spChg chg="del">
          <ac:chgData name="alisdair.m@gmail.com" userId="S::urn:spo:guest#alisdair.m@gmail.com::" providerId="AD" clId="Web-{8A19CBC7-B428-D29B-AF8D-4E043234B6F6}" dt="2024-07-09T16:16:47.605" v="305"/>
          <ac:spMkLst>
            <pc:docMk/>
            <pc:sldMk cId="4171311954" sldId="332"/>
            <ac:spMk id="5" creationId="{545C06F1-4965-C87B-30D8-F81942FA197C}"/>
          </ac:spMkLst>
        </pc:spChg>
        <pc:spChg chg="del">
          <ac:chgData name="alisdair.m@gmail.com" userId="S::urn:spo:guest#alisdair.m@gmail.com::" providerId="AD" clId="Web-{8A19CBC7-B428-D29B-AF8D-4E043234B6F6}" dt="2024-07-09T16:16:47.605" v="304"/>
          <ac:spMkLst>
            <pc:docMk/>
            <pc:sldMk cId="4171311954" sldId="332"/>
            <ac:spMk id="6" creationId="{1C8E5EC7-88DC-2EE1-ADA9-6A820BC792F7}"/>
          </ac:spMkLst>
        </pc:spChg>
        <pc:spChg chg="del">
          <ac:chgData name="alisdair.m@gmail.com" userId="S::urn:spo:guest#alisdair.m@gmail.com::" providerId="AD" clId="Web-{8A19CBC7-B428-D29B-AF8D-4E043234B6F6}" dt="2024-07-09T16:16:47.605" v="300"/>
          <ac:spMkLst>
            <pc:docMk/>
            <pc:sldMk cId="4171311954" sldId="332"/>
            <ac:spMk id="7" creationId="{8B846095-E74C-D821-F362-73893439F56D}"/>
          </ac:spMkLst>
        </pc:spChg>
        <pc:spChg chg="del">
          <ac:chgData name="alisdair.m@gmail.com" userId="S::urn:spo:guest#alisdair.m@gmail.com::" providerId="AD" clId="Web-{8A19CBC7-B428-D29B-AF8D-4E043234B6F6}" dt="2024-07-09T16:16:47.605" v="303"/>
          <ac:spMkLst>
            <pc:docMk/>
            <pc:sldMk cId="4171311954" sldId="332"/>
            <ac:spMk id="9" creationId="{020289E3-8861-F0A1-D2BA-9ADC5A374BD4}"/>
          </ac:spMkLst>
        </pc:spChg>
        <pc:spChg chg="del">
          <ac:chgData name="alisdair.m@gmail.com" userId="S::urn:spo:guest#alisdair.m@gmail.com::" providerId="AD" clId="Web-{8A19CBC7-B428-D29B-AF8D-4E043234B6F6}" dt="2024-07-09T16:16:47.605" v="302"/>
          <ac:spMkLst>
            <pc:docMk/>
            <pc:sldMk cId="4171311954" sldId="332"/>
            <ac:spMk id="10" creationId="{B9B8C321-ABC1-8E67-8CAA-8FD19868B140}"/>
          </ac:spMkLst>
        </pc:spChg>
        <pc:spChg chg="add mod">
          <ac:chgData name="alisdair.m@gmail.com" userId="S::urn:spo:guest#alisdair.m@gmail.com::" providerId="AD" clId="Web-{8A19CBC7-B428-D29B-AF8D-4E043234B6F6}" dt="2024-07-09T16:22:33.173" v="318" actId="14100"/>
          <ac:spMkLst>
            <pc:docMk/>
            <pc:sldMk cId="4171311954" sldId="332"/>
            <ac:spMk id="11" creationId="{406C4673-D819-8B75-3F94-B645268152BD}"/>
          </ac:spMkLst>
        </pc:spChg>
        <pc:spChg chg="del mod">
          <ac:chgData name="alisdair.m@gmail.com" userId="S::urn:spo:guest#alisdair.m@gmail.com::" providerId="AD" clId="Web-{8A19CBC7-B428-D29B-AF8D-4E043234B6F6}" dt="2024-07-09T16:16:47.605" v="301"/>
          <ac:spMkLst>
            <pc:docMk/>
            <pc:sldMk cId="4171311954" sldId="332"/>
            <ac:spMk id="13" creationId="{8AD7EDE8-AB11-6C1F-75DD-35A7BB1C90C8}"/>
          </ac:spMkLst>
        </pc:spChg>
        <pc:spChg chg="add mod">
          <ac:chgData name="alisdair.m@gmail.com" userId="S::urn:spo:guest#alisdair.m@gmail.com::" providerId="AD" clId="Web-{8A19CBC7-B428-D29B-AF8D-4E043234B6F6}" dt="2024-07-09T16:23:38.348" v="354" actId="20577"/>
          <ac:spMkLst>
            <pc:docMk/>
            <pc:sldMk cId="4171311954" sldId="332"/>
            <ac:spMk id="15" creationId="{99DF8CB8-BA2C-2CEB-1B20-40EA6AB7AD99}"/>
          </ac:spMkLst>
        </pc:spChg>
        <pc:spChg chg="add">
          <ac:chgData name="alisdair.m@gmail.com" userId="S::urn:spo:guest#alisdair.m@gmail.com::" providerId="AD" clId="Web-{8A19CBC7-B428-D29B-AF8D-4E043234B6F6}" dt="2024-07-09T16:16:48.605" v="308"/>
          <ac:spMkLst>
            <pc:docMk/>
            <pc:sldMk cId="4171311954" sldId="332"/>
            <ac:spMk id="20" creationId="{51710FAA-7F48-B873-B854-926EAD1039C5}"/>
          </ac:spMkLst>
        </pc:spChg>
        <pc:picChg chg="add mod">
          <ac:chgData name="alisdair.m@gmail.com" userId="S::urn:spo:guest#alisdair.m@gmail.com::" providerId="AD" clId="Web-{8A19CBC7-B428-D29B-AF8D-4E043234B6F6}" dt="2024-07-09T16:22:46.111" v="321" actId="1076"/>
          <ac:picMkLst>
            <pc:docMk/>
            <pc:sldMk cId="4171311954" sldId="332"/>
            <ac:picMk id="8" creationId="{0C05ACEC-ACB3-0477-ECC3-D53ABE566CB9}"/>
          </ac:picMkLst>
        </pc:picChg>
        <pc:picChg chg="add">
          <ac:chgData name="alisdair.m@gmail.com" userId="S::urn:spo:guest#alisdair.m@gmail.com::" providerId="AD" clId="Web-{8A19CBC7-B428-D29B-AF8D-4E043234B6F6}" dt="2024-07-09T16:16:48.605" v="308"/>
          <ac:picMkLst>
            <pc:docMk/>
            <pc:sldMk cId="4171311954" sldId="332"/>
            <ac:picMk id="12" creationId="{81354915-5EA7-F6BD-1273-C4C933100B98}"/>
          </ac:picMkLst>
        </pc:picChg>
        <pc:picChg chg="add">
          <ac:chgData name="alisdair.m@gmail.com" userId="S::urn:spo:guest#alisdair.m@gmail.com::" providerId="AD" clId="Web-{8A19CBC7-B428-D29B-AF8D-4E043234B6F6}" dt="2024-07-09T16:16:48.605" v="308"/>
          <ac:picMkLst>
            <pc:docMk/>
            <pc:sldMk cId="4171311954" sldId="332"/>
            <ac:picMk id="14" creationId="{7AAC1DBA-228A-01D5-88AE-D34C71308333}"/>
          </ac:picMkLst>
        </pc:picChg>
        <pc:picChg chg="add">
          <ac:chgData name="alisdair.m@gmail.com" userId="S::urn:spo:guest#alisdair.m@gmail.com::" providerId="AD" clId="Web-{8A19CBC7-B428-D29B-AF8D-4E043234B6F6}" dt="2024-07-09T16:16:48.605" v="308"/>
          <ac:picMkLst>
            <pc:docMk/>
            <pc:sldMk cId="4171311954" sldId="332"/>
            <ac:picMk id="16" creationId="{30ACBDE3-54E9-8612-5E87-2774AD456D94}"/>
          </ac:picMkLst>
        </pc:picChg>
        <pc:picChg chg="add">
          <ac:chgData name="alisdair.m@gmail.com" userId="S::urn:spo:guest#alisdair.m@gmail.com::" providerId="AD" clId="Web-{8A19CBC7-B428-D29B-AF8D-4E043234B6F6}" dt="2024-07-09T16:16:48.605" v="308"/>
          <ac:picMkLst>
            <pc:docMk/>
            <pc:sldMk cId="4171311954" sldId="332"/>
            <ac:picMk id="17" creationId="{27021C11-948C-CC65-C0ED-82CA4E0AA57C}"/>
          </ac:picMkLst>
        </pc:picChg>
        <pc:picChg chg="add mod">
          <ac:chgData name="alisdair.m@gmail.com" userId="S::urn:spo:guest#alisdair.m@gmail.com::" providerId="AD" clId="Web-{8A19CBC7-B428-D29B-AF8D-4E043234B6F6}" dt="2024-07-09T16:23:29.535" v="352" actId="1076"/>
          <ac:picMkLst>
            <pc:docMk/>
            <pc:sldMk cId="4171311954" sldId="332"/>
            <ac:picMk id="18" creationId="{F243D6B0-C6A8-D1DB-1268-16DA6DD263D5}"/>
          </ac:picMkLst>
        </pc:picChg>
        <pc:picChg chg="add">
          <ac:chgData name="alisdair.m@gmail.com" userId="S::urn:spo:guest#alisdair.m@gmail.com::" providerId="AD" clId="Web-{8A19CBC7-B428-D29B-AF8D-4E043234B6F6}" dt="2024-07-09T16:16:48.605" v="308"/>
          <ac:picMkLst>
            <pc:docMk/>
            <pc:sldMk cId="4171311954" sldId="332"/>
            <ac:picMk id="19" creationId="{E58584EF-7E96-B5E1-460A-C6957EC3B516}"/>
          </ac:picMkLst>
        </pc:picChg>
      </pc:sldChg>
      <pc:sldChg chg="addSp delSp modSp add mod replId setBg">
        <pc:chgData name="alisdair.m@gmail.com" userId="S::urn:spo:guest#alisdair.m@gmail.com::" providerId="AD" clId="Web-{8A19CBC7-B428-D29B-AF8D-4E043234B6F6}" dt="2024-07-09T16:28:02.021" v="418" actId="1076"/>
        <pc:sldMkLst>
          <pc:docMk/>
          <pc:sldMk cId="3919882484" sldId="333"/>
        </pc:sldMkLst>
        <pc:spChg chg="add mod">
          <ac:chgData name="alisdair.m@gmail.com" userId="S::urn:spo:guest#alisdair.m@gmail.com::" providerId="AD" clId="Web-{8A19CBC7-B428-D29B-AF8D-4E043234B6F6}" dt="2024-07-09T16:27:47.957" v="416" actId="1076"/>
          <ac:spMkLst>
            <pc:docMk/>
            <pc:sldMk cId="3919882484" sldId="333"/>
            <ac:spMk id="3" creationId="{A49A2B29-4726-BE83-3A4E-1500C99366C5}"/>
          </ac:spMkLst>
        </pc:spChg>
        <pc:spChg chg="mod">
          <ac:chgData name="alisdair.m@gmail.com" userId="S::urn:spo:guest#alisdair.m@gmail.com::" providerId="AD" clId="Web-{8A19CBC7-B428-D29B-AF8D-4E043234B6F6}" dt="2024-07-09T16:25:31.996" v="390" actId="1076"/>
          <ac:spMkLst>
            <pc:docMk/>
            <pc:sldMk cId="3919882484" sldId="333"/>
            <ac:spMk id="11" creationId="{406C4673-D819-8B75-3F94-B645268152BD}"/>
          </ac:spMkLst>
        </pc:spChg>
        <pc:spChg chg="mod">
          <ac:chgData name="alisdair.m@gmail.com" userId="S::urn:spo:guest#alisdair.m@gmail.com::" providerId="AD" clId="Web-{8A19CBC7-B428-D29B-AF8D-4E043234B6F6}" dt="2024-07-09T16:27:43.723" v="415" actId="1076"/>
          <ac:spMkLst>
            <pc:docMk/>
            <pc:sldMk cId="3919882484" sldId="333"/>
            <ac:spMk id="15" creationId="{99DF8CB8-BA2C-2CEB-1B20-40EA6AB7AD99}"/>
          </ac:spMkLst>
        </pc:spChg>
        <pc:picChg chg="mod">
          <ac:chgData name="alisdair.m@gmail.com" userId="S::urn:spo:guest#alisdair.m@gmail.com::" providerId="AD" clId="Web-{8A19CBC7-B428-D29B-AF8D-4E043234B6F6}" dt="2024-07-09T16:25:20.261" v="386" actId="1076"/>
          <ac:picMkLst>
            <pc:docMk/>
            <pc:sldMk cId="3919882484" sldId="333"/>
            <ac:picMk id="8" creationId="{0C05ACEC-ACB3-0477-ECC3-D53ABE566CB9}"/>
          </ac:picMkLst>
        </pc:picChg>
        <pc:picChg chg="del">
          <ac:chgData name="alisdair.m@gmail.com" userId="S::urn:spo:guest#alisdair.m@gmail.com::" providerId="AD" clId="Web-{8A19CBC7-B428-D29B-AF8D-4E043234B6F6}" dt="2024-07-09T16:25:55.107" v="397"/>
          <ac:picMkLst>
            <pc:docMk/>
            <pc:sldMk cId="3919882484" sldId="333"/>
            <ac:picMk id="14" creationId="{7AAC1DBA-228A-01D5-88AE-D34C71308333}"/>
          </ac:picMkLst>
        </pc:picChg>
        <pc:picChg chg="del">
          <ac:chgData name="alisdair.m@gmail.com" userId="S::urn:spo:guest#alisdair.m@gmail.com::" providerId="AD" clId="Web-{8A19CBC7-B428-D29B-AF8D-4E043234B6F6}" dt="2024-07-09T16:25:55.107" v="396"/>
          <ac:picMkLst>
            <pc:docMk/>
            <pc:sldMk cId="3919882484" sldId="333"/>
            <ac:picMk id="16" creationId="{30ACBDE3-54E9-8612-5E87-2774AD456D94}"/>
          </ac:picMkLst>
        </pc:picChg>
        <pc:picChg chg="mod">
          <ac:chgData name="alisdair.m@gmail.com" userId="S::urn:spo:guest#alisdair.m@gmail.com::" providerId="AD" clId="Web-{8A19CBC7-B428-D29B-AF8D-4E043234B6F6}" dt="2024-07-09T16:28:02.021" v="418" actId="1076"/>
          <ac:picMkLst>
            <pc:docMk/>
            <pc:sldMk cId="3919882484" sldId="333"/>
            <ac:picMk id="17" creationId="{27021C11-948C-CC65-C0ED-82CA4E0AA57C}"/>
          </ac:picMkLst>
        </pc:picChg>
        <pc:picChg chg="mod">
          <ac:chgData name="alisdair.m@gmail.com" userId="S::urn:spo:guest#alisdair.m@gmail.com::" providerId="AD" clId="Web-{8A19CBC7-B428-D29B-AF8D-4E043234B6F6}" dt="2024-07-09T16:26:00.982" v="399" actId="1076"/>
          <ac:picMkLst>
            <pc:docMk/>
            <pc:sldMk cId="3919882484" sldId="333"/>
            <ac:picMk id="18" creationId="{F243D6B0-C6A8-D1DB-1268-16DA6DD263D5}"/>
          </ac:picMkLst>
        </pc:picChg>
        <pc:picChg chg="mod">
          <ac:chgData name="alisdair.m@gmail.com" userId="S::urn:spo:guest#alisdair.m@gmail.com::" providerId="AD" clId="Web-{8A19CBC7-B428-D29B-AF8D-4E043234B6F6}" dt="2024-07-09T16:25:33.699" v="391" actId="1076"/>
          <ac:picMkLst>
            <pc:docMk/>
            <pc:sldMk cId="3919882484" sldId="333"/>
            <ac:picMk id="19" creationId="{E58584EF-7E96-B5E1-460A-C6957EC3B516}"/>
          </ac:picMkLst>
        </pc:picChg>
      </pc:sldChg>
    </pc:docChg>
  </pc:docChgLst>
  <pc:docChgLst>
    <pc:chgData name="alisdair.m@gmail.com" userId="S::urn:spo:guest#alisdair.m@gmail.com::" providerId="AD" clId="Web-{0D24AD1A-E1F5-0BCB-FDE8-6BD8B86E2D9E}"/>
    <pc:docChg chg="addSld modSld">
      <pc:chgData name="alisdair.m@gmail.com" userId="S::urn:spo:guest#alisdair.m@gmail.com::" providerId="AD" clId="Web-{0D24AD1A-E1F5-0BCB-FDE8-6BD8B86E2D9E}" dt="2024-07-12T11:48:49.231" v="323" actId="1076"/>
      <pc:docMkLst>
        <pc:docMk/>
      </pc:docMkLst>
      <pc:sldChg chg="addSp delSp modSp add replId delAnim">
        <pc:chgData name="alisdair.m@gmail.com" userId="S::urn:spo:guest#alisdair.m@gmail.com::" providerId="AD" clId="Web-{0D24AD1A-E1F5-0BCB-FDE8-6BD8B86E2D9E}" dt="2024-07-12T11:48:49.231" v="323" actId="1076"/>
        <pc:sldMkLst>
          <pc:docMk/>
          <pc:sldMk cId="1145791676" sldId="352"/>
        </pc:sldMkLst>
        <pc:spChg chg="del">
          <ac:chgData name="alisdair.m@gmail.com" userId="S::urn:spo:guest#alisdair.m@gmail.com::" providerId="AD" clId="Web-{0D24AD1A-E1F5-0BCB-FDE8-6BD8B86E2D9E}" dt="2024-07-12T11:40:12.289" v="11"/>
          <ac:spMkLst>
            <pc:docMk/>
            <pc:sldMk cId="1145791676" sldId="352"/>
            <ac:spMk id="3" creationId="{6358F184-A155-C61F-4AA9-3B696B23BCCD}"/>
          </ac:spMkLst>
        </pc:spChg>
        <pc:spChg chg="del">
          <ac:chgData name="alisdair.m@gmail.com" userId="S::urn:spo:guest#alisdair.m@gmail.com::" providerId="AD" clId="Web-{0D24AD1A-E1F5-0BCB-FDE8-6BD8B86E2D9E}" dt="2024-07-12T11:40:12.289" v="10"/>
          <ac:spMkLst>
            <pc:docMk/>
            <pc:sldMk cId="1145791676" sldId="352"/>
            <ac:spMk id="4" creationId="{3923A0E6-560F-966C-B732-C6DE7E5B25DD}"/>
          </ac:spMkLst>
        </pc:spChg>
        <pc:spChg chg="add mod">
          <ac:chgData name="alisdair.m@gmail.com" userId="S::urn:spo:guest#alisdair.m@gmail.com::" providerId="AD" clId="Web-{0D24AD1A-E1F5-0BCB-FDE8-6BD8B86E2D9E}" dt="2024-07-12T11:42:56.394" v="60" actId="1076"/>
          <ac:spMkLst>
            <pc:docMk/>
            <pc:sldMk cId="1145791676" sldId="352"/>
            <ac:spMk id="5" creationId="{E8543D03-0661-20D1-1888-385687443F2F}"/>
          </ac:spMkLst>
        </pc:spChg>
        <pc:spChg chg="del">
          <ac:chgData name="alisdair.m@gmail.com" userId="S::urn:spo:guest#alisdair.m@gmail.com::" providerId="AD" clId="Web-{0D24AD1A-E1F5-0BCB-FDE8-6BD8B86E2D9E}" dt="2024-07-12T11:40:12.289" v="6"/>
          <ac:spMkLst>
            <pc:docMk/>
            <pc:sldMk cId="1145791676" sldId="352"/>
            <ac:spMk id="7" creationId="{9F71806F-C403-167A-68F2-2A81A57D5864}"/>
          </ac:spMkLst>
        </pc:spChg>
        <pc:spChg chg="del">
          <ac:chgData name="alisdair.m@gmail.com" userId="S::urn:spo:guest#alisdair.m@gmail.com::" providerId="AD" clId="Web-{0D24AD1A-E1F5-0BCB-FDE8-6BD8B86E2D9E}" dt="2024-07-12T11:40:12.289" v="5"/>
          <ac:spMkLst>
            <pc:docMk/>
            <pc:sldMk cId="1145791676" sldId="352"/>
            <ac:spMk id="8" creationId="{5B387564-DE4B-DC4F-B291-F6C857D640A7}"/>
          </ac:spMkLst>
        </pc:spChg>
        <pc:spChg chg="del">
          <ac:chgData name="alisdair.m@gmail.com" userId="S::urn:spo:guest#alisdair.m@gmail.com::" providerId="AD" clId="Web-{0D24AD1A-E1F5-0BCB-FDE8-6BD8B86E2D9E}" dt="2024-07-12T11:40:12.289" v="9"/>
          <ac:spMkLst>
            <pc:docMk/>
            <pc:sldMk cId="1145791676" sldId="352"/>
            <ac:spMk id="9" creationId="{020289E3-8861-F0A1-D2BA-9ADC5A374BD4}"/>
          </ac:spMkLst>
        </pc:spChg>
        <pc:spChg chg="del">
          <ac:chgData name="alisdair.m@gmail.com" userId="S::urn:spo:guest#alisdair.m@gmail.com::" providerId="AD" clId="Web-{0D24AD1A-E1F5-0BCB-FDE8-6BD8B86E2D9E}" dt="2024-07-12T11:40:12.289" v="8"/>
          <ac:spMkLst>
            <pc:docMk/>
            <pc:sldMk cId="1145791676" sldId="352"/>
            <ac:spMk id="10" creationId="{B9B8C321-ABC1-8E67-8CAA-8FD19868B140}"/>
          </ac:spMkLst>
        </pc:spChg>
        <pc:spChg chg="add mod">
          <ac:chgData name="alisdair.m@gmail.com" userId="S::urn:spo:guest#alisdair.m@gmail.com::" providerId="AD" clId="Web-{0D24AD1A-E1F5-0BCB-FDE8-6BD8B86E2D9E}" dt="2024-07-12T11:42:56.410" v="61" actId="1076"/>
          <ac:spMkLst>
            <pc:docMk/>
            <pc:sldMk cId="1145791676" sldId="352"/>
            <ac:spMk id="11" creationId="{BCB25B6E-C331-9D27-82C1-C55388762995}"/>
          </ac:spMkLst>
        </pc:spChg>
        <pc:spChg chg="add del">
          <ac:chgData name="alisdair.m@gmail.com" userId="S::urn:spo:guest#alisdair.m@gmail.com::" providerId="AD" clId="Web-{0D24AD1A-E1F5-0BCB-FDE8-6BD8B86E2D9E}" dt="2024-07-12T11:41:01.964" v="23"/>
          <ac:spMkLst>
            <pc:docMk/>
            <pc:sldMk cId="1145791676" sldId="352"/>
            <ac:spMk id="12" creationId="{6358F184-A155-C61F-4AA9-3B696B23BCCD}"/>
          </ac:spMkLst>
        </pc:spChg>
        <pc:spChg chg="del">
          <ac:chgData name="alisdair.m@gmail.com" userId="S::urn:spo:guest#alisdair.m@gmail.com::" providerId="AD" clId="Web-{0D24AD1A-E1F5-0BCB-FDE8-6BD8B86E2D9E}" dt="2024-07-12T11:40:12.289" v="7"/>
          <ac:spMkLst>
            <pc:docMk/>
            <pc:sldMk cId="1145791676" sldId="352"/>
            <ac:spMk id="13" creationId="{8AD7EDE8-AB11-6C1F-75DD-35A7BB1C90C8}"/>
          </ac:spMkLst>
        </pc:spChg>
        <pc:spChg chg="add del">
          <ac:chgData name="alisdair.m@gmail.com" userId="S::urn:spo:guest#alisdair.m@gmail.com::" providerId="AD" clId="Web-{0D24AD1A-E1F5-0BCB-FDE8-6BD8B86E2D9E}" dt="2024-07-12T11:41:01.964" v="23"/>
          <ac:spMkLst>
            <pc:docMk/>
            <pc:sldMk cId="1145791676" sldId="352"/>
            <ac:spMk id="14" creationId="{020289E3-8861-F0A1-D2BA-9ADC5A374BD4}"/>
          </ac:spMkLst>
        </pc:spChg>
        <pc:spChg chg="add mod">
          <ac:chgData name="alisdair.m@gmail.com" userId="S::urn:spo:guest#alisdair.m@gmail.com::" providerId="AD" clId="Web-{0D24AD1A-E1F5-0BCB-FDE8-6BD8B86E2D9E}" dt="2024-07-12T11:48:27.073" v="312" actId="1076"/>
          <ac:spMkLst>
            <pc:docMk/>
            <pc:sldMk cId="1145791676" sldId="352"/>
            <ac:spMk id="15" creationId="{523820D0-B9FE-F15A-D861-AE10D69DE277}"/>
          </ac:spMkLst>
        </pc:spChg>
        <pc:spChg chg="del">
          <ac:chgData name="alisdair.m@gmail.com" userId="S::urn:spo:guest#alisdair.m@gmail.com::" providerId="AD" clId="Web-{0D24AD1A-E1F5-0BCB-FDE8-6BD8B86E2D9E}" dt="2024-07-12T11:40:12.289" v="4"/>
          <ac:spMkLst>
            <pc:docMk/>
            <pc:sldMk cId="1145791676" sldId="352"/>
            <ac:spMk id="16" creationId="{85C3DEDC-ED88-02E2-AB04-56A72C123A49}"/>
          </ac:spMkLst>
        </pc:spChg>
        <pc:spChg chg="add mod">
          <ac:chgData name="alisdair.m@gmail.com" userId="S::urn:spo:guest#alisdair.m@gmail.com::" providerId="AD" clId="Web-{0D24AD1A-E1F5-0BCB-FDE8-6BD8B86E2D9E}" dt="2024-07-12T11:48:27.089" v="313" actId="1076"/>
          <ac:spMkLst>
            <pc:docMk/>
            <pc:sldMk cId="1145791676" sldId="352"/>
            <ac:spMk id="17" creationId="{37B0EC40-6008-B83A-67B9-A61398E41AF8}"/>
          </ac:spMkLst>
        </pc:spChg>
        <pc:spChg chg="del">
          <ac:chgData name="alisdair.m@gmail.com" userId="S::urn:spo:guest#alisdair.m@gmail.com::" providerId="AD" clId="Web-{0D24AD1A-E1F5-0BCB-FDE8-6BD8B86E2D9E}" dt="2024-07-12T11:40:12.289" v="3"/>
          <ac:spMkLst>
            <pc:docMk/>
            <pc:sldMk cId="1145791676" sldId="352"/>
            <ac:spMk id="18" creationId="{A0C34BA1-02B8-05C2-53BF-8BF9B62C6108}"/>
          </ac:spMkLst>
        </pc:spChg>
        <pc:spChg chg="add mod">
          <ac:chgData name="alisdair.m@gmail.com" userId="S::urn:spo:guest#alisdair.m@gmail.com::" providerId="AD" clId="Web-{0D24AD1A-E1F5-0BCB-FDE8-6BD8B86E2D9E}" dt="2024-07-12T11:48:29.120" v="317" actId="1076"/>
          <ac:spMkLst>
            <pc:docMk/>
            <pc:sldMk cId="1145791676" sldId="352"/>
            <ac:spMk id="19" creationId="{8279BD44-AF62-D770-9A8A-2853787735A7}"/>
          </ac:spMkLst>
        </pc:spChg>
        <pc:spChg chg="del">
          <ac:chgData name="alisdair.m@gmail.com" userId="S::urn:spo:guest#alisdair.m@gmail.com::" providerId="AD" clId="Web-{0D24AD1A-E1F5-0BCB-FDE8-6BD8B86E2D9E}" dt="2024-07-12T11:40:12.289" v="2"/>
          <ac:spMkLst>
            <pc:docMk/>
            <pc:sldMk cId="1145791676" sldId="352"/>
            <ac:spMk id="20" creationId="{AD1132B7-D366-8FE3-BD7A-F5F26AF869B2}"/>
          </ac:spMkLst>
        </pc:spChg>
        <pc:spChg chg="add mod">
          <ac:chgData name="alisdair.m@gmail.com" userId="S::urn:spo:guest#alisdair.m@gmail.com::" providerId="AD" clId="Web-{0D24AD1A-E1F5-0BCB-FDE8-6BD8B86E2D9E}" dt="2024-07-12T11:48:29.136" v="318" actId="1076"/>
          <ac:spMkLst>
            <pc:docMk/>
            <pc:sldMk cId="1145791676" sldId="352"/>
            <ac:spMk id="21" creationId="{1DC5B33D-044E-4E53-5B62-3235BFAA7CAF}"/>
          </ac:spMkLst>
        </pc:spChg>
        <pc:spChg chg="del">
          <ac:chgData name="alisdair.m@gmail.com" userId="S::urn:spo:guest#alisdair.m@gmail.com::" providerId="AD" clId="Web-{0D24AD1A-E1F5-0BCB-FDE8-6BD8B86E2D9E}" dt="2024-07-12T11:40:12.289" v="1"/>
          <ac:spMkLst>
            <pc:docMk/>
            <pc:sldMk cId="1145791676" sldId="352"/>
            <ac:spMk id="22" creationId="{2484F88D-BCAA-910C-2D9E-1B10FA3355FA}"/>
          </ac:spMkLst>
        </pc:spChg>
        <pc:spChg chg="add mod">
          <ac:chgData name="alisdair.m@gmail.com" userId="S::urn:spo:guest#alisdair.m@gmail.com::" providerId="AD" clId="Web-{0D24AD1A-E1F5-0BCB-FDE8-6BD8B86E2D9E}" dt="2024-07-12T11:47:24.272" v="280" actId="20577"/>
          <ac:spMkLst>
            <pc:docMk/>
            <pc:sldMk cId="1145791676" sldId="352"/>
            <ac:spMk id="26" creationId="{BE883D44-89BB-EF1A-14D9-909BC37743B0}"/>
          </ac:spMkLst>
        </pc:spChg>
        <pc:spChg chg="add mod">
          <ac:chgData name="alisdair.m@gmail.com" userId="S::urn:spo:guest#alisdair.m@gmail.com::" providerId="AD" clId="Web-{0D24AD1A-E1F5-0BCB-FDE8-6BD8B86E2D9E}" dt="2024-07-12T11:48:27.136" v="315" actId="1076"/>
          <ac:spMkLst>
            <pc:docMk/>
            <pc:sldMk cId="1145791676" sldId="352"/>
            <ac:spMk id="27" creationId="{816CDE90-DCBD-B23A-ACC8-628E79DD611B}"/>
          </ac:spMkLst>
        </pc:spChg>
        <pc:spChg chg="add mod">
          <ac:chgData name="alisdair.m@gmail.com" userId="S::urn:spo:guest#alisdair.m@gmail.com::" providerId="AD" clId="Web-{0D24AD1A-E1F5-0BCB-FDE8-6BD8B86E2D9E}" dt="2024-07-12T11:48:29.152" v="319" actId="1076"/>
          <ac:spMkLst>
            <pc:docMk/>
            <pc:sldMk cId="1145791676" sldId="352"/>
            <ac:spMk id="28" creationId="{07F48D41-C457-B2AA-B4A9-729519F6D590}"/>
          </ac:spMkLst>
        </pc:spChg>
        <pc:spChg chg="add mod">
          <ac:chgData name="alisdair.m@gmail.com" userId="S::urn:spo:guest#alisdair.m@gmail.com::" providerId="AD" clId="Web-{0D24AD1A-E1F5-0BCB-FDE8-6BD8B86E2D9E}" dt="2024-07-12T11:45:31.483" v="172" actId="14100"/>
          <ac:spMkLst>
            <pc:docMk/>
            <pc:sldMk cId="1145791676" sldId="352"/>
            <ac:spMk id="29" creationId="{FD6B8063-4922-6F2B-A656-0C23D9299D05}"/>
          </ac:spMkLst>
        </pc:spChg>
        <pc:spChg chg="add mod">
          <ac:chgData name="alisdair.m@gmail.com" userId="S::urn:spo:guest#alisdair.m@gmail.com::" providerId="AD" clId="Web-{0D24AD1A-E1F5-0BCB-FDE8-6BD8B86E2D9E}" dt="2024-07-12T11:48:26.980" v="306" actId="1076"/>
          <ac:spMkLst>
            <pc:docMk/>
            <pc:sldMk cId="1145791676" sldId="352"/>
            <ac:spMk id="30" creationId="{C0A79C45-0167-E583-23FE-75F94E49ACC1}"/>
          </ac:spMkLst>
        </pc:spChg>
        <pc:spChg chg="add mod">
          <ac:chgData name="alisdair.m@gmail.com" userId="S::urn:spo:guest#alisdair.m@gmail.com::" providerId="AD" clId="Web-{0D24AD1A-E1F5-0BCB-FDE8-6BD8B86E2D9E}" dt="2024-07-12T11:48:29.120" v="316" actId="1076"/>
          <ac:spMkLst>
            <pc:docMk/>
            <pc:sldMk cId="1145791676" sldId="352"/>
            <ac:spMk id="31" creationId="{F8C5CE58-46E9-BAF6-0AC6-9F3AD72BCA44}"/>
          </ac:spMkLst>
        </pc:spChg>
        <pc:picChg chg="add mod">
          <ac:chgData name="alisdair.m@gmail.com" userId="S::urn:spo:guest#alisdair.m@gmail.com::" providerId="AD" clId="Web-{0D24AD1A-E1F5-0BCB-FDE8-6BD8B86E2D9E}" dt="2024-07-12T11:48:49.231" v="323" actId="1076"/>
          <ac:picMkLst>
            <pc:docMk/>
            <pc:sldMk cId="1145791676" sldId="352"/>
            <ac:picMk id="23" creationId="{F9396DFB-72D4-2CF2-342D-7DBDE90F2956}"/>
          </ac:picMkLst>
        </pc:picChg>
        <pc:picChg chg="add mod">
          <ac:chgData name="alisdair.m@gmail.com" userId="S::urn:spo:guest#alisdair.m@gmail.com::" providerId="AD" clId="Web-{0D24AD1A-E1F5-0BCB-FDE8-6BD8B86E2D9E}" dt="2024-07-12T11:48:35.371" v="321" actId="14100"/>
          <ac:picMkLst>
            <pc:docMk/>
            <pc:sldMk cId="1145791676" sldId="352"/>
            <ac:picMk id="24" creationId="{256C3B1F-BBFF-27EB-6926-75E5720D8393}"/>
          </ac:picMkLst>
        </pc:picChg>
        <pc:picChg chg="add mod">
          <ac:chgData name="alisdair.m@gmail.com" userId="S::urn:spo:guest#alisdair.m@gmail.com::" providerId="AD" clId="Web-{0D24AD1A-E1F5-0BCB-FDE8-6BD8B86E2D9E}" dt="2024-07-12T11:48:29.183" v="320" actId="1076"/>
          <ac:picMkLst>
            <pc:docMk/>
            <pc:sldMk cId="1145791676" sldId="352"/>
            <ac:picMk id="25" creationId="{F469B905-2E25-B788-32F3-44F466558555}"/>
          </ac:picMkLst>
        </pc:picChg>
      </pc:sldChg>
    </pc:docChg>
  </pc:docChgLst>
  <pc:docChgLst>
    <pc:chgData name="alisdair.m@gmail.com" userId="S::urn:spo:guest#alisdair.m@gmail.com::" providerId="AD" clId="Web-{81F2D57A-A3B8-529C-101F-71D93D4B7B3F}"/>
    <pc:docChg chg="modSld">
      <pc:chgData name="alisdair.m@gmail.com" userId="S::urn:spo:guest#alisdair.m@gmail.com::" providerId="AD" clId="Web-{81F2D57A-A3B8-529C-101F-71D93D4B7B3F}" dt="2024-07-10T15:34:05.374" v="36" actId="1076"/>
      <pc:docMkLst>
        <pc:docMk/>
      </pc:docMkLst>
      <pc:sldChg chg="addSp delSp modSp">
        <pc:chgData name="alisdair.m@gmail.com" userId="S::urn:spo:guest#alisdair.m@gmail.com::" providerId="AD" clId="Web-{81F2D57A-A3B8-529C-101F-71D93D4B7B3F}" dt="2024-07-10T15:30:07.037" v="5" actId="14100"/>
        <pc:sldMkLst>
          <pc:docMk/>
          <pc:sldMk cId="341196586" sldId="331"/>
        </pc:sldMkLst>
        <pc:spChg chg="del mod">
          <ac:chgData name="alisdair.m@gmail.com" userId="S::urn:spo:guest#alisdair.m@gmail.com::" providerId="AD" clId="Web-{81F2D57A-A3B8-529C-101F-71D93D4B7B3F}" dt="2024-07-10T15:29:10.020" v="1"/>
          <ac:spMkLst>
            <pc:docMk/>
            <pc:sldMk cId="341196586" sldId="331"/>
            <ac:spMk id="7" creationId="{8B846095-E74C-D821-F362-73893439F56D}"/>
          </ac:spMkLst>
        </pc:spChg>
        <pc:picChg chg="add mod">
          <ac:chgData name="alisdair.m@gmail.com" userId="S::urn:spo:guest#alisdair.m@gmail.com::" providerId="AD" clId="Web-{81F2D57A-A3B8-529C-101F-71D93D4B7B3F}" dt="2024-07-10T15:30:07.037" v="5" actId="14100"/>
          <ac:picMkLst>
            <pc:docMk/>
            <pc:sldMk cId="341196586" sldId="331"/>
            <ac:picMk id="2" creationId="{CB5772BE-F5A3-8589-1078-572A18D3567A}"/>
          </ac:picMkLst>
        </pc:picChg>
      </pc:sldChg>
      <pc:sldChg chg="addSp modSp">
        <pc:chgData name="alisdair.m@gmail.com" userId="S::urn:spo:guest#alisdair.m@gmail.com::" providerId="AD" clId="Web-{81F2D57A-A3B8-529C-101F-71D93D4B7B3F}" dt="2024-07-10T15:34:05.374" v="36" actId="1076"/>
        <pc:sldMkLst>
          <pc:docMk/>
          <pc:sldMk cId="3919882484" sldId="333"/>
        </pc:sldMkLst>
        <pc:spChg chg="mod">
          <ac:chgData name="alisdair.m@gmail.com" userId="S::urn:spo:guest#alisdair.m@gmail.com::" providerId="AD" clId="Web-{81F2D57A-A3B8-529C-101F-71D93D4B7B3F}" dt="2024-07-10T15:34:05.374" v="36" actId="1076"/>
          <ac:spMkLst>
            <pc:docMk/>
            <pc:sldMk cId="3919882484" sldId="333"/>
            <ac:spMk id="3" creationId="{A49A2B29-4726-BE83-3A4E-1500C99366C5}"/>
          </ac:spMkLst>
        </pc:spChg>
        <pc:spChg chg="mod">
          <ac:chgData name="alisdair.m@gmail.com" userId="S::urn:spo:guest#alisdair.m@gmail.com::" providerId="AD" clId="Web-{81F2D57A-A3B8-529C-101F-71D93D4B7B3F}" dt="2024-07-10T15:34:05.358" v="35" actId="1076"/>
          <ac:spMkLst>
            <pc:docMk/>
            <pc:sldMk cId="3919882484" sldId="333"/>
            <ac:spMk id="15" creationId="{99DF8CB8-BA2C-2CEB-1B20-40EA6AB7AD99}"/>
          </ac:spMkLst>
        </pc:spChg>
        <pc:picChg chg="add mod modCrop">
          <ac:chgData name="alisdair.m@gmail.com" userId="S::urn:spo:guest#alisdair.m@gmail.com::" providerId="AD" clId="Web-{81F2D57A-A3B8-529C-101F-71D93D4B7B3F}" dt="2024-07-10T15:33:53.983" v="33" actId="1076"/>
          <ac:picMkLst>
            <pc:docMk/>
            <pc:sldMk cId="3919882484" sldId="333"/>
            <ac:picMk id="4" creationId="{DC85EEE9-2851-6914-28DD-64B26219522E}"/>
          </ac:picMkLst>
        </pc:picChg>
        <pc:picChg chg="add mod modCrop">
          <ac:chgData name="alisdair.m@gmail.com" userId="S::urn:spo:guest#alisdair.m@gmail.com::" providerId="AD" clId="Web-{81F2D57A-A3B8-529C-101F-71D93D4B7B3F}" dt="2024-07-10T15:33:45.982" v="31" actId="688"/>
          <ac:picMkLst>
            <pc:docMk/>
            <pc:sldMk cId="3919882484" sldId="333"/>
            <ac:picMk id="5" creationId="{B0E60AFE-3D1C-D989-C29C-3D063305CA8E}"/>
          </ac:picMkLst>
        </pc:picChg>
        <pc:picChg chg="mod ord">
          <ac:chgData name="alisdair.m@gmail.com" userId="S::urn:spo:guest#alisdair.m@gmail.com::" providerId="AD" clId="Web-{81F2D57A-A3B8-529C-101F-71D93D4B7B3F}" dt="2024-07-10T15:33:57.905" v="34" actId="1076"/>
          <ac:picMkLst>
            <pc:docMk/>
            <pc:sldMk cId="3919882484" sldId="333"/>
            <ac:picMk id="17" creationId="{27021C11-948C-CC65-C0ED-82CA4E0AA57C}"/>
          </ac:picMkLst>
        </pc:picChg>
      </pc:sldChg>
    </pc:docChg>
  </pc:docChgLst>
  <pc:docChgLst>
    <pc:chgData name="alisdair.m@gmail.com" userId="S::urn:spo:guest#alisdair.m@gmail.com::" providerId="AD" clId="Web-{DA009C59-F930-14C2-9703-5BB12CC7AC71}"/>
    <pc:docChg chg="addSld modSld sldOrd">
      <pc:chgData name="alisdair.m@gmail.com" userId="S::urn:spo:guest#alisdair.m@gmail.com::" providerId="AD" clId="Web-{DA009C59-F930-14C2-9703-5BB12CC7AC71}" dt="2024-07-11T12:56:27.660" v="67"/>
      <pc:docMkLst>
        <pc:docMk/>
      </pc:docMkLst>
      <pc:sldChg chg="addSp">
        <pc:chgData name="alisdair.m@gmail.com" userId="S::urn:spo:guest#alisdair.m@gmail.com::" providerId="AD" clId="Web-{DA009C59-F930-14C2-9703-5BB12CC7AC71}" dt="2024-07-11T12:56:27.660" v="67"/>
        <pc:sldMkLst>
          <pc:docMk/>
          <pc:sldMk cId="0" sldId="256"/>
        </pc:sldMkLst>
        <pc:inkChg chg="add">
          <ac:chgData name="alisdair.m@gmail.com" userId="S::urn:spo:guest#alisdair.m@gmail.com::" providerId="AD" clId="Web-{DA009C59-F930-14C2-9703-5BB12CC7AC71}" dt="2024-07-11T12:56:27.660" v="67"/>
          <ac:inkMkLst>
            <pc:docMk/>
            <pc:sldMk cId="0" sldId="256"/>
            <ac:inkMk id="2" creationId="{4D07FA23-ADAF-CC4E-0C3F-0D522494D065}"/>
          </ac:inkMkLst>
        </pc:inkChg>
      </pc:sldChg>
      <pc:sldChg chg="modSp">
        <pc:chgData name="alisdair.m@gmail.com" userId="S::urn:spo:guest#alisdair.m@gmail.com::" providerId="AD" clId="Web-{DA009C59-F930-14C2-9703-5BB12CC7AC71}" dt="2024-07-11T11:47:48.822" v="2"/>
        <pc:sldMkLst>
          <pc:docMk/>
          <pc:sldMk cId="0" sldId="265"/>
        </pc:sldMkLst>
        <pc:picChg chg="mod modCrop">
          <ac:chgData name="alisdair.m@gmail.com" userId="S::urn:spo:guest#alisdair.m@gmail.com::" providerId="AD" clId="Web-{DA009C59-F930-14C2-9703-5BB12CC7AC71}" dt="2024-07-11T11:47:48.822" v="2"/>
          <ac:picMkLst>
            <pc:docMk/>
            <pc:sldMk cId="0" sldId="265"/>
            <ac:picMk id="239" creationId="{00000000-0000-0000-0000-000000000000}"/>
          </ac:picMkLst>
        </pc:picChg>
      </pc:sldChg>
      <pc:sldChg chg="addSp delSp modSp add ord replId delAnim">
        <pc:chgData name="alisdair.m@gmail.com" userId="S::urn:spo:guest#alisdair.m@gmail.com::" providerId="AD" clId="Web-{DA009C59-F930-14C2-9703-5BB12CC7AC71}" dt="2024-07-11T12:55:59.612" v="66" actId="688"/>
        <pc:sldMkLst>
          <pc:docMk/>
          <pc:sldMk cId="3731241976" sldId="342"/>
        </pc:sldMkLst>
        <pc:spChg chg="mod">
          <ac:chgData name="alisdair.m@gmail.com" userId="S::urn:spo:guest#alisdair.m@gmail.com::" providerId="AD" clId="Web-{DA009C59-F930-14C2-9703-5BB12CC7AC71}" dt="2024-07-11T12:54:39.641" v="49" actId="14100"/>
          <ac:spMkLst>
            <pc:docMk/>
            <pc:sldMk cId="3731241976" sldId="342"/>
            <ac:spMk id="3" creationId="{6358F184-A155-C61F-4AA9-3B696B23BCCD}"/>
          </ac:spMkLst>
        </pc:spChg>
        <pc:spChg chg="mod">
          <ac:chgData name="alisdair.m@gmail.com" userId="S::urn:spo:guest#alisdair.m@gmail.com::" providerId="AD" clId="Web-{DA009C59-F930-14C2-9703-5BB12CC7AC71}" dt="2024-07-11T12:54:35.922" v="48" actId="14100"/>
          <ac:spMkLst>
            <pc:docMk/>
            <pc:sldMk cId="3731241976" sldId="342"/>
            <ac:spMk id="4" creationId="{3923A0E6-560F-966C-B732-C6DE7E5B25DD}"/>
          </ac:spMkLst>
        </pc:spChg>
        <pc:spChg chg="add mod ord">
          <ac:chgData name="alisdair.m@gmail.com" userId="S::urn:spo:guest#alisdair.m@gmail.com::" providerId="AD" clId="Web-{DA009C59-F930-14C2-9703-5BB12CC7AC71}" dt="2024-07-11T12:54:25.563" v="45" actId="14100"/>
          <ac:spMkLst>
            <pc:docMk/>
            <pc:sldMk cId="3731241976" sldId="342"/>
            <ac:spMk id="5" creationId="{737A129E-A187-75F6-36F1-FEEF255BB2CF}"/>
          </ac:spMkLst>
        </pc:spChg>
        <pc:spChg chg="add mod ord">
          <ac:chgData name="alisdair.m@gmail.com" userId="S::urn:spo:guest#alisdair.m@gmail.com::" providerId="AD" clId="Web-{DA009C59-F930-14C2-9703-5BB12CC7AC71}" dt="2024-07-11T12:54:32.641" v="47" actId="1076"/>
          <ac:spMkLst>
            <pc:docMk/>
            <pc:sldMk cId="3731241976" sldId="342"/>
            <ac:spMk id="6" creationId="{27A82E17-59B0-EF01-8DBC-634347D7C95D}"/>
          </ac:spMkLst>
        </pc:spChg>
        <pc:spChg chg="del">
          <ac:chgData name="alisdair.m@gmail.com" userId="S::urn:spo:guest#alisdair.m@gmail.com::" providerId="AD" clId="Web-{DA009C59-F930-14C2-9703-5BB12CC7AC71}" dt="2024-07-11T12:54:44.407" v="51"/>
          <ac:spMkLst>
            <pc:docMk/>
            <pc:sldMk cId="3731241976" sldId="342"/>
            <ac:spMk id="7" creationId="{68B37696-4D02-066C-94FE-78BE91D6B081}"/>
          </ac:spMkLst>
        </pc:spChg>
        <pc:spChg chg="del ord">
          <ac:chgData name="alisdair.m@gmail.com" userId="S::urn:spo:guest#alisdair.m@gmail.com::" providerId="AD" clId="Web-{DA009C59-F930-14C2-9703-5BB12CC7AC71}" dt="2024-07-11T12:54:44.407" v="50"/>
          <ac:spMkLst>
            <pc:docMk/>
            <pc:sldMk cId="3731241976" sldId="342"/>
            <ac:spMk id="8" creationId="{1B7A3FD7-DE11-F622-6B87-746FB4408371}"/>
          </ac:spMkLst>
        </pc:spChg>
        <pc:spChg chg="mod">
          <ac:chgData name="alisdair.m@gmail.com" userId="S::urn:spo:guest#alisdair.m@gmail.com::" providerId="AD" clId="Web-{DA009C59-F930-14C2-9703-5BB12CC7AC71}" dt="2024-07-11T12:53:52.702" v="28" actId="14100"/>
          <ac:spMkLst>
            <pc:docMk/>
            <pc:sldMk cId="3731241976" sldId="342"/>
            <ac:spMk id="9" creationId="{020289E3-8861-F0A1-D2BA-9ADC5A374BD4}"/>
          </ac:spMkLst>
        </pc:spChg>
        <pc:spChg chg="mod">
          <ac:chgData name="alisdair.m@gmail.com" userId="S::urn:spo:guest#alisdair.m@gmail.com::" providerId="AD" clId="Web-{DA009C59-F930-14C2-9703-5BB12CC7AC71}" dt="2024-07-11T12:53:17.405" v="5" actId="20577"/>
          <ac:spMkLst>
            <pc:docMk/>
            <pc:sldMk cId="3731241976" sldId="342"/>
            <ac:spMk id="13" creationId="{8AD7EDE8-AB11-6C1F-75DD-35A7BB1C90C8}"/>
          </ac:spMkLst>
        </pc:spChg>
        <pc:picChg chg="del">
          <ac:chgData name="alisdair.m@gmail.com" userId="S::urn:spo:guest#alisdair.m@gmail.com::" providerId="AD" clId="Web-{DA009C59-F930-14C2-9703-5BB12CC7AC71}" dt="2024-07-11T12:54:44.407" v="52"/>
          <ac:picMkLst>
            <pc:docMk/>
            <pc:sldMk cId="3731241976" sldId="342"/>
            <ac:picMk id="2" creationId="{CB5772BE-F5A3-8589-1078-572A18D3567A}"/>
          </ac:picMkLst>
        </pc:picChg>
        <pc:picChg chg="add mod">
          <ac:chgData name="alisdair.m@gmail.com" userId="S::urn:spo:guest#alisdair.m@gmail.com::" providerId="AD" clId="Web-{DA009C59-F930-14C2-9703-5BB12CC7AC71}" dt="2024-07-11T12:55:54.487" v="64" actId="1076"/>
          <ac:picMkLst>
            <pc:docMk/>
            <pc:sldMk cId="3731241976" sldId="342"/>
            <ac:picMk id="11" creationId="{810A1E7F-404D-72FF-0940-E7711D1A4CA0}"/>
          </ac:picMkLst>
        </pc:picChg>
        <pc:picChg chg="add mod">
          <ac:chgData name="alisdair.m@gmail.com" userId="S::urn:spo:guest#alisdair.m@gmail.com::" providerId="AD" clId="Web-{DA009C59-F930-14C2-9703-5BB12CC7AC71}" dt="2024-07-11T12:55:59.612" v="66" actId="688"/>
          <ac:picMkLst>
            <pc:docMk/>
            <pc:sldMk cId="3731241976" sldId="342"/>
            <ac:picMk id="12" creationId="{7F8B4E1C-AD31-D4FB-ACF1-9AE32B4F7600}"/>
          </ac:picMkLst>
        </pc:picChg>
        <pc:picChg chg="add mod">
          <ac:chgData name="alisdair.m@gmail.com" userId="S::urn:spo:guest#alisdair.m@gmail.com::" providerId="AD" clId="Web-{DA009C59-F930-14C2-9703-5BB12CC7AC71}" dt="2024-07-11T12:55:50.550" v="62" actId="688"/>
          <ac:picMkLst>
            <pc:docMk/>
            <pc:sldMk cId="3731241976" sldId="342"/>
            <ac:picMk id="14" creationId="{DB2760C4-1695-71F4-51CE-7A6A53463C61}"/>
          </ac:picMkLst>
        </pc:picChg>
      </pc:sldChg>
    </pc:docChg>
  </pc:docChgLst>
  <pc:docChgLst>
    <pc:chgData name="lauraellenkennedy@outlook.com" userId="S::urn:spo:guest#lauraellenkennedy@outlook.com::" providerId="AD" clId="Web-{FE0DF844-76E9-5F2E-2943-FF3924A6AD9E}"/>
    <pc:docChg chg="modSld">
      <pc:chgData name="lauraellenkennedy@outlook.com" userId="S::urn:spo:guest#lauraellenkennedy@outlook.com::" providerId="AD" clId="Web-{FE0DF844-76E9-5F2E-2943-FF3924A6AD9E}" dt="2024-07-12T14:49:41.085" v="20" actId="20577"/>
      <pc:docMkLst>
        <pc:docMk/>
      </pc:docMkLst>
      <pc:sldChg chg="modSp">
        <pc:chgData name="lauraellenkennedy@outlook.com" userId="S::urn:spo:guest#lauraellenkennedy@outlook.com::" providerId="AD" clId="Web-{FE0DF844-76E9-5F2E-2943-FF3924A6AD9E}" dt="2024-07-12T14:49:41.085" v="20" actId="20577"/>
        <pc:sldMkLst>
          <pc:docMk/>
          <pc:sldMk cId="0" sldId="265"/>
        </pc:sldMkLst>
        <pc:spChg chg="mod">
          <ac:chgData name="lauraellenkennedy@outlook.com" userId="S::urn:spo:guest#lauraellenkennedy@outlook.com::" providerId="AD" clId="Web-{FE0DF844-76E9-5F2E-2943-FF3924A6AD9E}" dt="2024-07-12T14:49:41.085" v="20" actId="20577"/>
          <ac:spMkLst>
            <pc:docMk/>
            <pc:sldMk cId="0" sldId="265"/>
            <ac:spMk id="7" creationId="{7934A43A-7131-65F7-3CAD-1600EE8344A6}"/>
          </ac:spMkLst>
        </pc:spChg>
      </pc:sldChg>
    </pc:docChg>
  </pc:docChgLst>
  <pc:docChgLst>
    <pc:chgData name="alisdair.m@gmail.com" userId="S::urn:spo:guest#alisdair.m@gmail.com::" providerId="AD" clId="Web-{6ED968F8-3A0D-97C7-0E27-8F361E7E6CE6}"/>
    <pc:docChg chg="addSld delSld modSld sldOrd">
      <pc:chgData name="alisdair.m@gmail.com" userId="S::urn:spo:guest#alisdair.m@gmail.com::" providerId="AD" clId="Web-{6ED968F8-3A0D-97C7-0E27-8F361E7E6CE6}" dt="2024-07-11T16:10:18.291" v="744" actId="20577"/>
      <pc:docMkLst>
        <pc:docMk/>
      </pc:docMkLst>
      <pc:sldChg chg="addSp delSp modSp">
        <pc:chgData name="alisdair.m@gmail.com" userId="S::urn:spo:guest#alisdair.m@gmail.com::" providerId="AD" clId="Web-{6ED968F8-3A0D-97C7-0E27-8F361E7E6CE6}" dt="2024-07-11T14:06:07.495" v="37"/>
        <pc:sldMkLst>
          <pc:docMk/>
          <pc:sldMk cId="0" sldId="256"/>
        </pc:sldMkLst>
        <pc:spChg chg="mod">
          <ac:chgData name="alisdair.m@gmail.com" userId="S::urn:spo:guest#alisdair.m@gmail.com::" providerId="AD" clId="Web-{6ED968F8-3A0D-97C7-0E27-8F361E7E6CE6}" dt="2024-07-11T14:03:10.373" v="27" actId="20577"/>
          <ac:spMkLst>
            <pc:docMk/>
            <pc:sldMk cId="0" sldId="256"/>
            <ac:spMk id="40" creationId="{00000000-0000-0000-0000-000000000000}"/>
          </ac:spMkLst>
        </pc:spChg>
        <pc:picChg chg="mod modCrop">
          <ac:chgData name="alisdair.m@gmail.com" userId="S::urn:spo:guest#alisdair.m@gmail.com::" providerId="AD" clId="Web-{6ED968F8-3A0D-97C7-0E27-8F361E7E6CE6}" dt="2024-07-11T14:06:07.495" v="37"/>
          <ac:picMkLst>
            <pc:docMk/>
            <pc:sldMk cId="0" sldId="256"/>
            <ac:picMk id="15" creationId="{1A3304CB-3B03-0532-24DB-D661957692FE}"/>
          </ac:picMkLst>
        </pc:picChg>
        <pc:inkChg chg="del">
          <ac:chgData name="alisdair.m@gmail.com" userId="S::urn:spo:guest#alisdair.m@gmail.com::" providerId="AD" clId="Web-{6ED968F8-3A0D-97C7-0E27-8F361E7E6CE6}" dt="2024-07-11T14:05:02.303" v="30"/>
          <ac:inkMkLst>
            <pc:docMk/>
            <pc:sldMk cId="0" sldId="256"/>
            <ac:inkMk id="2" creationId="{4D07FA23-ADAF-CC4E-0C3F-0D522494D065}"/>
          </ac:inkMkLst>
        </pc:inkChg>
        <pc:inkChg chg="add del">
          <ac:chgData name="alisdair.m@gmail.com" userId="S::urn:spo:guest#alisdair.m@gmail.com::" providerId="AD" clId="Web-{6ED968F8-3A0D-97C7-0E27-8F361E7E6CE6}" dt="2024-07-11T14:03:01.716" v="21"/>
          <ac:inkMkLst>
            <pc:docMk/>
            <pc:sldMk cId="0" sldId="256"/>
            <ac:inkMk id="3" creationId="{028C6EEA-8018-9088-163C-3C33ACC212B6}"/>
          </ac:inkMkLst>
        </pc:inkChg>
      </pc:sldChg>
      <pc:sldChg chg="modSp">
        <pc:chgData name="alisdair.m@gmail.com" userId="S::urn:spo:guest#alisdair.m@gmail.com::" providerId="AD" clId="Web-{6ED968F8-3A0D-97C7-0E27-8F361E7E6CE6}" dt="2024-07-11T14:23:11.128" v="46"/>
        <pc:sldMkLst>
          <pc:docMk/>
          <pc:sldMk cId="0" sldId="265"/>
        </pc:sldMkLst>
        <pc:spChg chg="mod">
          <ac:chgData name="alisdair.m@gmail.com" userId="S::urn:spo:guest#alisdair.m@gmail.com::" providerId="AD" clId="Web-{6ED968F8-3A0D-97C7-0E27-8F361E7E6CE6}" dt="2024-07-11T14:22:57.689" v="45" actId="20577"/>
          <ac:spMkLst>
            <pc:docMk/>
            <pc:sldMk cId="0" sldId="265"/>
            <ac:spMk id="2" creationId="{8CE8DD33-7E71-4E65-093B-A3725DBFBCA0}"/>
          </ac:spMkLst>
        </pc:spChg>
        <pc:picChg chg="mod modCrop">
          <ac:chgData name="alisdair.m@gmail.com" userId="S::urn:spo:guest#alisdair.m@gmail.com::" providerId="AD" clId="Web-{6ED968F8-3A0D-97C7-0E27-8F361E7E6CE6}" dt="2024-07-11T14:23:11.128" v="46"/>
          <ac:picMkLst>
            <pc:docMk/>
            <pc:sldMk cId="0" sldId="265"/>
            <ac:picMk id="239" creationId="{00000000-0000-0000-0000-000000000000}"/>
          </ac:picMkLst>
        </pc:picChg>
      </pc:sldChg>
      <pc:sldChg chg="addSp delSp modSp add del">
        <pc:chgData name="alisdair.m@gmail.com" userId="S::urn:spo:guest#alisdair.m@gmail.com::" providerId="AD" clId="Web-{6ED968F8-3A0D-97C7-0E27-8F361E7E6CE6}" dt="2024-07-11T14:24:57.979" v="63"/>
        <pc:sldMkLst>
          <pc:docMk/>
          <pc:sldMk cId="2386253683" sldId="297"/>
        </pc:sldMkLst>
        <pc:spChg chg="add del">
          <ac:chgData name="alisdair.m@gmail.com" userId="S::urn:spo:guest#alisdair.m@gmail.com::" providerId="AD" clId="Web-{6ED968F8-3A0D-97C7-0E27-8F361E7E6CE6}" dt="2024-07-11T14:24:35.509" v="57"/>
          <ac:spMkLst>
            <pc:docMk/>
            <pc:sldMk cId="2386253683" sldId="297"/>
            <ac:spMk id="3" creationId="{283E7407-A843-62A5-0E88-C9708299FBB7}"/>
          </ac:spMkLst>
        </pc:spChg>
        <pc:spChg chg="add del">
          <ac:chgData name="alisdair.m@gmail.com" userId="S::urn:spo:guest#alisdair.m@gmail.com::" providerId="AD" clId="Web-{6ED968F8-3A0D-97C7-0E27-8F361E7E6CE6}" dt="2024-07-11T14:24:35.509" v="56"/>
          <ac:spMkLst>
            <pc:docMk/>
            <pc:sldMk cId="2386253683" sldId="297"/>
            <ac:spMk id="4" creationId="{56E306FB-11D1-018B-8E21-2E2FF78DD292}"/>
          </ac:spMkLst>
        </pc:spChg>
        <pc:spChg chg="del">
          <ac:chgData name="alisdair.m@gmail.com" userId="S::urn:spo:guest#alisdair.m@gmail.com::" providerId="AD" clId="Web-{6ED968F8-3A0D-97C7-0E27-8F361E7E6CE6}" dt="2024-07-11T14:24:15.179" v="53"/>
          <ac:spMkLst>
            <pc:docMk/>
            <pc:sldMk cId="2386253683" sldId="297"/>
            <ac:spMk id="6" creationId="{1F3E8107-D279-824E-02FD-2E9939E40AB7}"/>
          </ac:spMkLst>
        </pc:spChg>
        <pc:spChg chg="del">
          <ac:chgData name="alisdair.m@gmail.com" userId="S::urn:spo:guest#alisdair.m@gmail.com::" providerId="AD" clId="Web-{6ED968F8-3A0D-97C7-0E27-8F361E7E6CE6}" dt="2024-07-11T14:24:15.179" v="52"/>
          <ac:spMkLst>
            <pc:docMk/>
            <pc:sldMk cId="2386253683" sldId="297"/>
            <ac:spMk id="7" creationId="{318AE060-7967-BF5E-AA94-405A77C2A5D2}"/>
          </ac:spMkLst>
        </pc:spChg>
        <pc:spChg chg="mod">
          <ac:chgData name="alisdair.m@gmail.com" userId="S::urn:spo:guest#alisdair.m@gmail.com::" providerId="AD" clId="Web-{6ED968F8-3A0D-97C7-0E27-8F361E7E6CE6}" dt="2024-07-11T14:24:12.382" v="49" actId="20577"/>
          <ac:spMkLst>
            <pc:docMk/>
            <pc:sldMk cId="2386253683" sldId="297"/>
            <ac:spMk id="13" creationId="{8AD7EDE8-AB11-6C1F-75DD-35A7BB1C90C8}"/>
          </ac:spMkLst>
        </pc:spChg>
        <pc:picChg chg="add del">
          <ac:chgData name="alisdair.m@gmail.com" userId="S::urn:spo:guest#alisdair.m@gmail.com::" providerId="AD" clId="Web-{6ED968F8-3A0D-97C7-0E27-8F361E7E6CE6}" dt="2024-07-11T14:24:35.509" v="55"/>
          <ac:picMkLst>
            <pc:docMk/>
            <pc:sldMk cId="2386253683" sldId="297"/>
            <ac:picMk id="5" creationId="{52B26714-B870-92DA-9E5F-4F93DD4799AE}"/>
          </ac:picMkLst>
        </pc:picChg>
        <pc:picChg chg="del">
          <ac:chgData name="alisdair.m@gmail.com" userId="S::urn:spo:guest#alisdair.m@gmail.com::" providerId="AD" clId="Web-{6ED968F8-3A0D-97C7-0E27-8F361E7E6CE6}" dt="2024-07-11T14:24:15.179" v="51"/>
          <ac:picMkLst>
            <pc:docMk/>
            <pc:sldMk cId="2386253683" sldId="297"/>
            <ac:picMk id="8" creationId="{3C6AA8AE-C175-DC38-8805-620994E0DEF9}"/>
          </ac:picMkLst>
        </pc:picChg>
        <pc:picChg chg="del">
          <ac:chgData name="alisdair.m@gmail.com" userId="S::urn:spo:guest#alisdair.m@gmail.com::" providerId="AD" clId="Web-{6ED968F8-3A0D-97C7-0E27-8F361E7E6CE6}" dt="2024-07-11T14:24:15.179" v="50"/>
          <ac:picMkLst>
            <pc:docMk/>
            <pc:sldMk cId="2386253683" sldId="297"/>
            <ac:picMk id="11" creationId="{62150570-DACD-3724-8B1E-ECFF21B80178}"/>
          </ac:picMkLst>
        </pc:picChg>
        <pc:inkChg chg="add del">
          <ac:chgData name="alisdair.m@gmail.com" userId="S::urn:spo:guest#alisdair.m@gmail.com::" providerId="AD" clId="Web-{6ED968F8-3A0D-97C7-0E27-8F361E7E6CE6}" dt="2024-07-11T14:24:08.991" v="48"/>
          <ac:inkMkLst>
            <pc:docMk/>
            <pc:sldMk cId="2386253683" sldId="297"/>
            <ac:inkMk id="2" creationId="{CCB3875E-0B74-F0D9-C129-0C98A4FFB6EC}"/>
          </ac:inkMkLst>
        </pc:inkChg>
      </pc:sldChg>
      <pc:sldChg chg="addSp delSp modSp">
        <pc:chgData name="alisdair.m@gmail.com" userId="S::urn:spo:guest#alisdair.m@gmail.com::" providerId="AD" clId="Web-{6ED968F8-3A0D-97C7-0E27-8F361E7E6CE6}" dt="2024-07-11T14:32:30.573" v="126" actId="20577"/>
        <pc:sldMkLst>
          <pc:docMk/>
          <pc:sldMk cId="3706343159" sldId="298"/>
        </pc:sldMkLst>
        <pc:spChg chg="mod">
          <ac:chgData name="alisdair.m@gmail.com" userId="S::urn:spo:guest#alisdair.m@gmail.com::" providerId="AD" clId="Web-{6ED968F8-3A0D-97C7-0E27-8F361E7E6CE6}" dt="2024-07-11T14:32:30.573" v="126" actId="20577"/>
          <ac:spMkLst>
            <pc:docMk/>
            <pc:sldMk cId="3706343159" sldId="298"/>
            <ac:spMk id="7" creationId="{318AE060-7967-BF5E-AA94-405A77C2A5D2}"/>
          </ac:spMkLst>
        </pc:spChg>
        <pc:picChg chg="mod">
          <ac:chgData name="alisdair.m@gmail.com" userId="S::urn:spo:guest#alisdair.m@gmail.com::" providerId="AD" clId="Web-{6ED968F8-3A0D-97C7-0E27-8F361E7E6CE6}" dt="2024-07-11T14:27:41.334" v="97" actId="1076"/>
          <ac:picMkLst>
            <pc:docMk/>
            <pc:sldMk cId="3706343159" sldId="298"/>
            <ac:picMk id="8" creationId="{3C6AA8AE-C175-DC38-8805-620994E0DEF9}"/>
          </ac:picMkLst>
        </pc:picChg>
        <pc:inkChg chg="add del">
          <ac:chgData name="alisdair.m@gmail.com" userId="S::urn:spo:guest#alisdair.m@gmail.com::" providerId="AD" clId="Web-{6ED968F8-3A0D-97C7-0E27-8F361E7E6CE6}" dt="2024-07-11T14:32:25.604" v="123"/>
          <ac:inkMkLst>
            <pc:docMk/>
            <pc:sldMk cId="3706343159" sldId="298"/>
            <ac:inkMk id="2" creationId="{7FAC77C0-351E-D8AF-95F1-10EE5C8BB708}"/>
          </ac:inkMkLst>
        </pc:inkChg>
      </pc:sldChg>
      <pc:sldChg chg="del">
        <pc:chgData name="alisdair.m@gmail.com" userId="S::urn:spo:guest#alisdair.m@gmail.com::" providerId="AD" clId="Web-{6ED968F8-3A0D-97C7-0E27-8F361E7E6CE6}" dt="2024-07-11T15:30:54.768" v="529"/>
        <pc:sldMkLst>
          <pc:docMk/>
          <pc:sldMk cId="341196586" sldId="331"/>
        </pc:sldMkLst>
      </pc:sldChg>
      <pc:sldChg chg="addSp delSp modSp">
        <pc:chgData name="alisdair.m@gmail.com" userId="S::urn:spo:guest#alisdair.m@gmail.com::" providerId="AD" clId="Web-{6ED968F8-3A0D-97C7-0E27-8F361E7E6CE6}" dt="2024-07-11T15:50:46.178" v="561"/>
        <pc:sldMkLst>
          <pc:docMk/>
          <pc:sldMk cId="667126800" sldId="334"/>
        </pc:sldMkLst>
        <pc:spChg chg="del">
          <ac:chgData name="alisdair.m@gmail.com" userId="S::urn:spo:guest#alisdair.m@gmail.com::" providerId="AD" clId="Web-{6ED968F8-3A0D-97C7-0E27-8F361E7E6CE6}" dt="2024-07-11T14:56:27.516" v="249"/>
          <ac:spMkLst>
            <pc:docMk/>
            <pc:sldMk cId="667126800" sldId="334"/>
            <ac:spMk id="2" creationId="{8CE8DD33-7E71-4E65-093B-A3725DBFBCA0}"/>
          </ac:spMkLst>
        </pc:spChg>
        <pc:spChg chg="mod">
          <ac:chgData name="alisdair.m@gmail.com" userId="S::urn:spo:guest#alisdair.m@gmail.com::" providerId="AD" clId="Web-{6ED968F8-3A0D-97C7-0E27-8F361E7E6CE6}" dt="2024-07-11T15:02:23.244" v="284" actId="14100"/>
          <ac:spMkLst>
            <pc:docMk/>
            <pc:sldMk cId="667126800" sldId="334"/>
            <ac:spMk id="3" creationId="{6358F184-A155-C61F-4AA9-3B696B23BCCD}"/>
          </ac:spMkLst>
        </pc:spChg>
        <pc:spChg chg="mod">
          <ac:chgData name="alisdair.m@gmail.com" userId="S::urn:spo:guest#alisdair.m@gmail.com::" providerId="AD" clId="Web-{6ED968F8-3A0D-97C7-0E27-8F361E7E6CE6}" dt="2024-07-11T15:02:18.540" v="283" actId="14100"/>
          <ac:spMkLst>
            <pc:docMk/>
            <pc:sldMk cId="667126800" sldId="334"/>
            <ac:spMk id="4" creationId="{3923A0E6-560F-966C-B732-C6DE7E5B25DD}"/>
          </ac:spMkLst>
        </pc:spChg>
        <pc:spChg chg="del mod">
          <ac:chgData name="alisdair.m@gmail.com" userId="S::urn:spo:guest#alisdair.m@gmail.com::" providerId="AD" clId="Web-{6ED968F8-3A0D-97C7-0E27-8F361E7E6CE6}" dt="2024-07-11T15:02:13.118" v="281"/>
          <ac:spMkLst>
            <pc:docMk/>
            <pc:sldMk cId="667126800" sldId="334"/>
            <ac:spMk id="5" creationId="{545C06F1-4965-C87B-30D8-F81942FA197C}"/>
          </ac:spMkLst>
        </pc:spChg>
        <pc:spChg chg="add del mod ord">
          <ac:chgData name="alisdair.m@gmail.com" userId="S::urn:spo:guest#alisdair.m@gmail.com::" providerId="AD" clId="Web-{6ED968F8-3A0D-97C7-0E27-8F361E7E6CE6}" dt="2024-07-11T15:02:13.118" v="282"/>
          <ac:spMkLst>
            <pc:docMk/>
            <pc:sldMk cId="667126800" sldId="334"/>
            <ac:spMk id="7" creationId="{162A70FF-C34A-5385-52AD-F13737D16CD5}"/>
          </ac:spMkLst>
        </pc:spChg>
        <pc:spChg chg="add mod">
          <ac:chgData name="alisdair.m@gmail.com" userId="S::urn:spo:guest#alisdair.m@gmail.com::" providerId="AD" clId="Web-{6ED968F8-3A0D-97C7-0E27-8F361E7E6CE6}" dt="2024-07-11T15:03:08.606" v="292" actId="1076"/>
          <ac:spMkLst>
            <pc:docMk/>
            <pc:sldMk cId="667126800" sldId="334"/>
            <ac:spMk id="8" creationId="{B94FAB5E-34C6-C535-2DE9-79F02B913DD1}"/>
          </ac:spMkLst>
        </pc:spChg>
        <pc:spChg chg="mod">
          <ac:chgData name="alisdair.m@gmail.com" userId="S::urn:spo:guest#alisdair.m@gmail.com::" providerId="AD" clId="Web-{6ED968F8-3A0D-97C7-0E27-8F361E7E6CE6}" dt="2024-07-11T15:02:09.196" v="280" actId="20577"/>
          <ac:spMkLst>
            <pc:docMk/>
            <pc:sldMk cId="667126800" sldId="334"/>
            <ac:spMk id="9" creationId="{020289E3-8861-F0A1-D2BA-9ADC5A374BD4}"/>
          </ac:spMkLst>
        </pc:spChg>
        <pc:spChg chg="del">
          <ac:chgData name="alisdair.m@gmail.com" userId="S::urn:spo:guest#alisdair.m@gmail.com::" providerId="AD" clId="Web-{6ED968F8-3A0D-97C7-0E27-8F361E7E6CE6}" dt="2024-07-11T14:54:07.694" v="205"/>
          <ac:spMkLst>
            <pc:docMk/>
            <pc:sldMk cId="667126800" sldId="334"/>
            <ac:spMk id="10" creationId="{B9B8C321-ABC1-8E67-8CAA-8FD19868B140}"/>
          </ac:spMkLst>
        </pc:spChg>
        <pc:spChg chg="add del mod">
          <ac:chgData name="alisdair.m@gmail.com" userId="S::urn:spo:guest#alisdair.m@gmail.com::" providerId="AD" clId="Web-{6ED968F8-3A0D-97C7-0E27-8F361E7E6CE6}" dt="2024-07-11T15:03:46.531" v="317"/>
          <ac:spMkLst>
            <pc:docMk/>
            <pc:sldMk cId="667126800" sldId="334"/>
            <ac:spMk id="11" creationId="{12216C21-126C-09FE-02A3-97BEB05222AC}"/>
          </ac:spMkLst>
        </pc:spChg>
        <pc:spChg chg="del">
          <ac:chgData name="alisdair.m@gmail.com" userId="S::urn:spo:guest#alisdair.m@gmail.com::" providerId="AD" clId="Web-{6ED968F8-3A0D-97C7-0E27-8F361E7E6CE6}" dt="2024-07-11T14:54:07.694" v="204"/>
          <ac:spMkLst>
            <pc:docMk/>
            <pc:sldMk cId="667126800" sldId="334"/>
            <ac:spMk id="13" creationId="{8AD7EDE8-AB11-6C1F-75DD-35A7BB1C90C8}"/>
          </ac:spMkLst>
        </pc:spChg>
        <pc:spChg chg="add mod">
          <ac:chgData name="alisdair.m@gmail.com" userId="S::urn:spo:guest#alisdair.m@gmail.com::" providerId="AD" clId="Web-{6ED968F8-3A0D-97C7-0E27-8F361E7E6CE6}" dt="2024-07-11T15:09:51.493" v="359" actId="20577"/>
          <ac:spMkLst>
            <pc:docMk/>
            <pc:sldMk cId="667126800" sldId="334"/>
            <ac:spMk id="14" creationId="{342EE417-A74B-72E8-E0C3-BDC2A09873FC}"/>
          </ac:spMkLst>
        </pc:spChg>
        <pc:picChg chg="add del mod ord modCrop">
          <ac:chgData name="alisdair.m@gmail.com" userId="S::urn:spo:guest#alisdair.m@gmail.com::" providerId="AD" clId="Web-{6ED968F8-3A0D-97C7-0E27-8F361E7E6CE6}" dt="2024-07-11T15:50:02.863" v="551"/>
          <ac:picMkLst>
            <pc:docMk/>
            <pc:sldMk cId="667126800" sldId="334"/>
            <ac:picMk id="6" creationId="{AB2CD592-15D6-C21A-2D6B-B77FA176520B}"/>
          </ac:picMkLst>
        </pc:picChg>
        <pc:picChg chg="add mod ord modCrop">
          <ac:chgData name="alisdair.m@gmail.com" userId="S::urn:spo:guest#alisdair.m@gmail.com::" providerId="AD" clId="Web-{6ED968F8-3A0D-97C7-0E27-8F361E7E6CE6}" dt="2024-07-11T15:50:46.178" v="561"/>
          <ac:picMkLst>
            <pc:docMk/>
            <pc:sldMk cId="667126800" sldId="334"/>
            <ac:picMk id="17" creationId="{6D941552-23F3-594A-82DC-B739842D066B}"/>
          </ac:picMkLst>
        </pc:picChg>
        <pc:picChg chg="del">
          <ac:chgData name="alisdair.m@gmail.com" userId="S::urn:spo:guest#alisdair.m@gmail.com::" providerId="AD" clId="Web-{6ED968F8-3A0D-97C7-0E27-8F361E7E6CE6}" dt="2024-07-11T14:39:17.210" v="201"/>
          <ac:picMkLst>
            <pc:docMk/>
            <pc:sldMk cId="667126800" sldId="334"/>
            <ac:picMk id="239" creationId="{00000000-0000-0000-0000-000000000000}"/>
          </ac:picMkLst>
        </pc:picChg>
        <pc:inkChg chg="add del">
          <ac:chgData name="alisdair.m@gmail.com" userId="S::urn:spo:guest#alisdair.m@gmail.com::" providerId="AD" clId="Web-{6ED968F8-3A0D-97C7-0E27-8F361E7E6CE6}" dt="2024-07-11T15:09:41.946" v="356"/>
          <ac:inkMkLst>
            <pc:docMk/>
            <pc:sldMk cId="667126800" sldId="334"/>
            <ac:inkMk id="15" creationId="{78B49F88-CC5D-DEA6-B7F4-EFB3BD91D7CF}"/>
          </ac:inkMkLst>
        </pc:inkChg>
        <pc:inkChg chg="add del">
          <ac:chgData name="alisdair.m@gmail.com" userId="S::urn:spo:guest#alisdair.m@gmail.com::" providerId="AD" clId="Web-{6ED968F8-3A0D-97C7-0E27-8F361E7E6CE6}" dt="2024-07-11T15:50:05.269" v="552"/>
          <ac:inkMkLst>
            <pc:docMk/>
            <pc:sldMk cId="667126800" sldId="334"/>
            <ac:inkMk id="16" creationId="{F7CFE828-816C-25BA-6D6B-E62B58DC3DC0}"/>
          </ac:inkMkLst>
        </pc:inkChg>
      </pc:sldChg>
      <pc:sldChg chg="del">
        <pc:chgData name="alisdair.m@gmail.com" userId="S::urn:spo:guest#alisdair.m@gmail.com::" providerId="AD" clId="Web-{6ED968F8-3A0D-97C7-0E27-8F361E7E6CE6}" dt="2024-07-11T15:30:47.111" v="525"/>
        <pc:sldMkLst>
          <pc:docMk/>
          <pc:sldMk cId="2844619749" sldId="335"/>
        </pc:sldMkLst>
      </pc:sldChg>
      <pc:sldChg chg="del">
        <pc:chgData name="alisdair.m@gmail.com" userId="S::urn:spo:guest#alisdair.m@gmail.com::" providerId="AD" clId="Web-{6ED968F8-3A0D-97C7-0E27-8F361E7E6CE6}" dt="2024-07-11T15:30:47.111" v="524"/>
        <pc:sldMkLst>
          <pc:docMk/>
          <pc:sldMk cId="1096971660" sldId="336"/>
        </pc:sldMkLst>
      </pc:sldChg>
      <pc:sldChg chg="del">
        <pc:chgData name="alisdair.m@gmail.com" userId="S::urn:spo:guest#alisdair.m@gmail.com::" providerId="AD" clId="Web-{6ED968F8-3A0D-97C7-0E27-8F361E7E6CE6}" dt="2024-07-11T15:30:47.096" v="523"/>
        <pc:sldMkLst>
          <pc:docMk/>
          <pc:sldMk cId="3852054643" sldId="337"/>
        </pc:sldMkLst>
      </pc:sldChg>
      <pc:sldChg chg="del">
        <pc:chgData name="alisdair.m@gmail.com" userId="S::urn:spo:guest#alisdair.m@gmail.com::" providerId="AD" clId="Web-{6ED968F8-3A0D-97C7-0E27-8F361E7E6CE6}" dt="2024-07-11T15:30:47.111" v="526"/>
        <pc:sldMkLst>
          <pc:docMk/>
          <pc:sldMk cId="1784871455" sldId="338"/>
        </pc:sldMkLst>
      </pc:sldChg>
      <pc:sldChg chg="addSp delSp modSp">
        <pc:chgData name="alisdair.m@gmail.com" userId="S::urn:spo:guest#alisdair.m@gmail.com::" providerId="AD" clId="Web-{6ED968F8-3A0D-97C7-0E27-8F361E7E6CE6}" dt="2024-07-11T14:37:37.063" v="200" actId="20577"/>
        <pc:sldMkLst>
          <pc:docMk/>
          <pc:sldMk cId="2516170097" sldId="339"/>
        </pc:sldMkLst>
        <pc:spChg chg="mod">
          <ac:chgData name="alisdair.m@gmail.com" userId="S::urn:spo:guest#alisdair.m@gmail.com::" providerId="AD" clId="Web-{6ED968F8-3A0D-97C7-0E27-8F361E7E6CE6}" dt="2024-07-11T14:36:19.948" v="179" actId="14100"/>
          <ac:spMkLst>
            <pc:docMk/>
            <pc:sldMk cId="2516170097" sldId="339"/>
            <ac:spMk id="3" creationId="{6358F184-A155-C61F-4AA9-3B696B23BCCD}"/>
          </ac:spMkLst>
        </pc:spChg>
        <pc:spChg chg="mod">
          <ac:chgData name="alisdair.m@gmail.com" userId="S::urn:spo:guest#alisdair.m@gmail.com::" providerId="AD" clId="Web-{6ED968F8-3A0D-97C7-0E27-8F361E7E6CE6}" dt="2024-07-11T14:36:38.965" v="183" actId="14100"/>
          <ac:spMkLst>
            <pc:docMk/>
            <pc:sldMk cId="2516170097" sldId="339"/>
            <ac:spMk id="4" creationId="{3923A0E6-560F-966C-B732-C6DE7E5B25DD}"/>
          </ac:spMkLst>
        </pc:spChg>
        <pc:spChg chg="mod">
          <ac:chgData name="alisdair.m@gmail.com" userId="S::urn:spo:guest#alisdair.m@gmail.com::" providerId="AD" clId="Web-{6ED968F8-3A0D-97C7-0E27-8F361E7E6CE6}" dt="2024-07-11T14:36:44.325" v="184" actId="14100"/>
          <ac:spMkLst>
            <pc:docMk/>
            <pc:sldMk cId="2516170097" sldId="339"/>
            <ac:spMk id="5" creationId="{545C06F1-4965-C87B-30D8-F81942FA197C}"/>
          </ac:spMkLst>
        </pc:spChg>
        <pc:spChg chg="del">
          <ac:chgData name="alisdair.m@gmail.com" userId="S::urn:spo:guest#alisdair.m@gmail.com::" providerId="AD" clId="Web-{6ED968F8-3A0D-97C7-0E27-8F361E7E6CE6}" dt="2024-07-11T14:34:55.520" v="167"/>
          <ac:spMkLst>
            <pc:docMk/>
            <pc:sldMk cId="2516170097" sldId="339"/>
            <ac:spMk id="6" creationId="{A53E3F28-2B6E-2A8E-7CF7-F28E9A1A52E9}"/>
          </ac:spMkLst>
        </pc:spChg>
        <pc:spChg chg="del">
          <ac:chgData name="alisdair.m@gmail.com" userId="S::urn:spo:guest#alisdair.m@gmail.com::" providerId="AD" clId="Web-{6ED968F8-3A0D-97C7-0E27-8F361E7E6CE6}" dt="2024-07-11T14:34:56.192" v="168"/>
          <ac:spMkLst>
            <pc:docMk/>
            <pc:sldMk cId="2516170097" sldId="339"/>
            <ac:spMk id="7" creationId="{2163C7C3-B46C-BBE0-500D-7C6DA1805855}"/>
          </ac:spMkLst>
        </pc:spChg>
        <pc:spChg chg="mod">
          <ac:chgData name="alisdair.m@gmail.com" userId="S::urn:spo:guest#alisdair.m@gmail.com::" providerId="AD" clId="Web-{6ED968F8-3A0D-97C7-0E27-8F361E7E6CE6}" dt="2024-07-11T14:37:37.063" v="200" actId="20577"/>
          <ac:spMkLst>
            <pc:docMk/>
            <pc:sldMk cId="2516170097" sldId="339"/>
            <ac:spMk id="9" creationId="{020289E3-8861-F0A1-D2BA-9ADC5A374BD4}"/>
          </ac:spMkLst>
        </pc:spChg>
        <pc:picChg chg="add mod">
          <ac:chgData name="alisdair.m@gmail.com" userId="S::urn:spo:guest#alisdair.m@gmail.com::" providerId="AD" clId="Web-{6ED968F8-3A0D-97C7-0E27-8F361E7E6CE6}" dt="2024-07-11T14:35:46.258" v="176" actId="14100"/>
          <ac:picMkLst>
            <pc:docMk/>
            <pc:sldMk cId="2516170097" sldId="339"/>
            <ac:picMk id="2" creationId="{1AA6E34F-1F3E-8354-5CC0-14397719AEA9}"/>
          </ac:picMkLst>
        </pc:picChg>
        <pc:picChg chg="del">
          <ac:chgData name="alisdair.m@gmail.com" userId="S::urn:spo:guest#alisdair.m@gmail.com::" providerId="AD" clId="Web-{6ED968F8-3A0D-97C7-0E27-8F361E7E6CE6}" dt="2024-07-11T14:35:20.710" v="172"/>
          <ac:picMkLst>
            <pc:docMk/>
            <pc:sldMk cId="2516170097" sldId="339"/>
            <ac:picMk id="239" creationId="{00000000-0000-0000-0000-000000000000}"/>
          </ac:picMkLst>
        </pc:picChg>
      </pc:sldChg>
      <pc:sldChg chg="del">
        <pc:chgData name="alisdair.m@gmail.com" userId="S::urn:spo:guest#alisdair.m@gmail.com::" providerId="AD" clId="Web-{6ED968F8-3A0D-97C7-0E27-8F361E7E6CE6}" dt="2024-07-11T15:30:54.768" v="528"/>
        <pc:sldMkLst>
          <pc:docMk/>
          <pc:sldMk cId="77745954" sldId="340"/>
        </pc:sldMkLst>
      </pc:sldChg>
      <pc:sldChg chg="del">
        <pc:chgData name="alisdair.m@gmail.com" userId="S::urn:spo:guest#alisdair.m@gmail.com::" providerId="AD" clId="Web-{6ED968F8-3A0D-97C7-0E27-8F361E7E6CE6}" dt="2024-07-11T15:30:54.768" v="527"/>
        <pc:sldMkLst>
          <pc:docMk/>
          <pc:sldMk cId="2318604654" sldId="341"/>
        </pc:sldMkLst>
      </pc:sldChg>
      <pc:sldChg chg="addSp delSp modSp addAnim modAnim">
        <pc:chgData name="alisdair.m@gmail.com" userId="S::urn:spo:guest#alisdair.m@gmail.com::" providerId="AD" clId="Web-{6ED968F8-3A0D-97C7-0E27-8F361E7E6CE6}" dt="2024-07-11T16:05:08.519" v="705"/>
        <pc:sldMkLst>
          <pc:docMk/>
          <pc:sldMk cId="3731241976" sldId="342"/>
        </pc:sldMkLst>
        <pc:spChg chg="mod">
          <ac:chgData name="alisdair.m@gmail.com" userId="S::urn:spo:guest#alisdair.m@gmail.com::" providerId="AD" clId="Web-{6ED968F8-3A0D-97C7-0E27-8F361E7E6CE6}" dt="2024-07-11T15:57:17.002" v="577" actId="14100"/>
          <ac:spMkLst>
            <pc:docMk/>
            <pc:sldMk cId="3731241976" sldId="342"/>
            <ac:spMk id="3" creationId="{6358F184-A155-C61F-4AA9-3B696B23BCCD}"/>
          </ac:spMkLst>
        </pc:spChg>
        <pc:spChg chg="mod">
          <ac:chgData name="alisdair.m@gmail.com" userId="S::urn:spo:guest#alisdair.m@gmail.com::" providerId="AD" clId="Web-{6ED968F8-3A0D-97C7-0E27-8F361E7E6CE6}" dt="2024-07-11T15:57:22.862" v="578" actId="14100"/>
          <ac:spMkLst>
            <pc:docMk/>
            <pc:sldMk cId="3731241976" sldId="342"/>
            <ac:spMk id="4" creationId="{3923A0E6-560F-966C-B732-C6DE7E5B25DD}"/>
          </ac:spMkLst>
        </pc:spChg>
        <pc:spChg chg="del mod">
          <ac:chgData name="alisdair.m@gmail.com" userId="S::urn:spo:guest#alisdair.m@gmail.com::" providerId="AD" clId="Web-{6ED968F8-3A0D-97C7-0E27-8F361E7E6CE6}" dt="2024-07-11T15:31:31.692" v="546"/>
          <ac:spMkLst>
            <pc:docMk/>
            <pc:sldMk cId="3731241976" sldId="342"/>
            <ac:spMk id="5" creationId="{737A129E-A187-75F6-36F1-FEEF255BB2CF}"/>
          </ac:spMkLst>
        </pc:spChg>
        <pc:spChg chg="del mod">
          <ac:chgData name="alisdair.m@gmail.com" userId="S::urn:spo:guest#alisdair.m@gmail.com::" providerId="AD" clId="Web-{6ED968F8-3A0D-97C7-0E27-8F361E7E6CE6}" dt="2024-07-11T15:31:31.692" v="545"/>
          <ac:spMkLst>
            <pc:docMk/>
            <pc:sldMk cId="3731241976" sldId="342"/>
            <ac:spMk id="6" creationId="{27A82E17-59B0-EF01-8DBC-634347D7C95D}"/>
          </ac:spMkLst>
        </pc:spChg>
        <pc:spChg chg="add mod">
          <ac:chgData name="alisdair.m@gmail.com" userId="S::urn:spo:guest#alisdair.m@gmail.com::" providerId="AD" clId="Web-{6ED968F8-3A0D-97C7-0E27-8F361E7E6CE6}" dt="2024-07-11T16:00:39.188" v="617" actId="14100"/>
          <ac:spMkLst>
            <pc:docMk/>
            <pc:sldMk cId="3731241976" sldId="342"/>
            <ac:spMk id="7" creationId="{9F71806F-C403-167A-68F2-2A81A57D5864}"/>
          </ac:spMkLst>
        </pc:spChg>
        <pc:spChg chg="add mod">
          <ac:chgData name="alisdair.m@gmail.com" userId="S::urn:spo:guest#alisdair.m@gmail.com::" providerId="AD" clId="Web-{6ED968F8-3A0D-97C7-0E27-8F361E7E6CE6}" dt="2024-07-11T16:00:34.719" v="616" actId="20577"/>
          <ac:spMkLst>
            <pc:docMk/>
            <pc:sldMk cId="3731241976" sldId="342"/>
            <ac:spMk id="8" creationId="{5B387564-DE4B-DC4F-B291-F6C857D640A7}"/>
          </ac:spMkLst>
        </pc:spChg>
        <pc:spChg chg="mod">
          <ac:chgData name="alisdair.m@gmail.com" userId="S::urn:spo:guest#alisdair.m@gmail.com::" providerId="AD" clId="Web-{6ED968F8-3A0D-97C7-0E27-8F361E7E6CE6}" dt="2024-07-11T15:57:12.549" v="576" actId="14100"/>
          <ac:spMkLst>
            <pc:docMk/>
            <pc:sldMk cId="3731241976" sldId="342"/>
            <ac:spMk id="9" creationId="{020289E3-8861-F0A1-D2BA-9ADC5A374BD4}"/>
          </ac:spMkLst>
        </pc:spChg>
        <pc:spChg chg="mod">
          <ac:chgData name="alisdair.m@gmail.com" userId="S::urn:spo:guest#alisdair.m@gmail.com::" providerId="AD" clId="Web-{6ED968F8-3A0D-97C7-0E27-8F361E7E6CE6}" dt="2024-07-11T15:31:04.081" v="530" actId="20577"/>
          <ac:spMkLst>
            <pc:docMk/>
            <pc:sldMk cId="3731241976" sldId="342"/>
            <ac:spMk id="13" creationId="{8AD7EDE8-AB11-6C1F-75DD-35A7BB1C90C8}"/>
          </ac:spMkLst>
        </pc:spChg>
        <pc:spChg chg="add mod">
          <ac:chgData name="alisdair.m@gmail.com" userId="S::urn:spo:guest#alisdair.m@gmail.com::" providerId="AD" clId="Web-{6ED968F8-3A0D-97C7-0E27-8F361E7E6CE6}" dt="2024-07-11T16:01:48.083" v="652" actId="1076"/>
          <ac:spMkLst>
            <pc:docMk/>
            <pc:sldMk cId="3731241976" sldId="342"/>
            <ac:spMk id="16" creationId="{85C3DEDC-ED88-02E2-AB04-56A72C123A49}"/>
          </ac:spMkLst>
        </pc:spChg>
        <pc:spChg chg="add mod">
          <ac:chgData name="alisdair.m@gmail.com" userId="S::urn:spo:guest#alisdair.m@gmail.com::" providerId="AD" clId="Web-{6ED968F8-3A0D-97C7-0E27-8F361E7E6CE6}" dt="2024-07-11T16:01:48.083" v="651" actId="1076"/>
          <ac:spMkLst>
            <pc:docMk/>
            <pc:sldMk cId="3731241976" sldId="342"/>
            <ac:spMk id="18" creationId="{A0C34BA1-02B8-05C2-53BF-8BF9B62C6108}"/>
          </ac:spMkLst>
        </pc:spChg>
        <pc:spChg chg="add mod">
          <ac:chgData name="alisdair.m@gmail.com" userId="S::urn:spo:guest#alisdair.m@gmail.com::" providerId="AD" clId="Web-{6ED968F8-3A0D-97C7-0E27-8F361E7E6CE6}" dt="2024-07-11T16:02:02.788" v="657" actId="14100"/>
          <ac:spMkLst>
            <pc:docMk/>
            <pc:sldMk cId="3731241976" sldId="342"/>
            <ac:spMk id="20" creationId="{AD1132B7-D366-8FE3-BD7A-F5F26AF869B2}"/>
          </ac:spMkLst>
        </pc:spChg>
        <pc:spChg chg="add mod">
          <ac:chgData name="alisdair.m@gmail.com" userId="S::urn:spo:guest#alisdair.m@gmail.com::" providerId="AD" clId="Web-{6ED968F8-3A0D-97C7-0E27-8F361E7E6CE6}" dt="2024-07-11T16:02:18.179" v="668" actId="14100"/>
          <ac:spMkLst>
            <pc:docMk/>
            <pc:sldMk cId="3731241976" sldId="342"/>
            <ac:spMk id="22" creationId="{2484F88D-BCAA-910C-2D9E-1B10FA3355FA}"/>
          </ac:spMkLst>
        </pc:spChg>
        <pc:picChg chg="del">
          <ac:chgData name="alisdair.m@gmail.com" userId="S::urn:spo:guest#alisdair.m@gmail.com::" providerId="AD" clId="Web-{6ED968F8-3A0D-97C7-0E27-8F361E7E6CE6}" dt="2024-07-11T15:31:19.504" v="539"/>
          <ac:picMkLst>
            <pc:docMk/>
            <pc:sldMk cId="3731241976" sldId="342"/>
            <ac:picMk id="11" creationId="{810A1E7F-404D-72FF-0940-E7711D1A4CA0}"/>
          </ac:picMkLst>
        </pc:picChg>
        <pc:picChg chg="del">
          <ac:chgData name="alisdair.m@gmail.com" userId="S::urn:spo:guest#alisdair.m@gmail.com::" providerId="AD" clId="Web-{6ED968F8-3A0D-97C7-0E27-8F361E7E6CE6}" dt="2024-07-11T15:31:20.067" v="540"/>
          <ac:picMkLst>
            <pc:docMk/>
            <pc:sldMk cId="3731241976" sldId="342"/>
            <ac:picMk id="12" creationId="{7F8B4E1C-AD31-D4FB-ACF1-9AE32B4F7600}"/>
          </ac:picMkLst>
        </pc:picChg>
        <pc:picChg chg="del">
          <ac:chgData name="alisdair.m@gmail.com" userId="S::urn:spo:guest#alisdair.m@gmail.com::" providerId="AD" clId="Web-{6ED968F8-3A0D-97C7-0E27-8F361E7E6CE6}" dt="2024-07-11T15:31:19.082" v="538"/>
          <ac:picMkLst>
            <pc:docMk/>
            <pc:sldMk cId="3731241976" sldId="342"/>
            <ac:picMk id="14" creationId="{DB2760C4-1695-71F4-51CE-7A6A53463C61}"/>
          </ac:picMkLst>
        </pc:picChg>
        <pc:inkChg chg="add del">
          <ac:chgData name="alisdair.m@gmail.com" userId="S::urn:spo:guest#alisdair.m@gmail.com::" providerId="AD" clId="Web-{6ED968F8-3A0D-97C7-0E27-8F361E7E6CE6}" dt="2024-07-11T15:57:10.861" v="575"/>
          <ac:inkMkLst>
            <pc:docMk/>
            <pc:sldMk cId="3731241976" sldId="342"/>
            <ac:inkMk id="2" creationId="{180EF823-C412-4883-CC8E-02CF840453D0}"/>
          </ac:inkMkLst>
        </pc:inkChg>
      </pc:sldChg>
      <pc:sldChg chg="addSp delSp modSp add replId">
        <pc:chgData name="alisdair.m@gmail.com" userId="S::urn:spo:guest#alisdair.m@gmail.com::" providerId="AD" clId="Web-{6ED968F8-3A0D-97C7-0E27-8F361E7E6CE6}" dt="2024-07-11T14:27:26.489" v="96" actId="14100"/>
        <pc:sldMkLst>
          <pc:docMk/>
          <pc:sldMk cId="3722169583" sldId="343"/>
        </pc:sldMkLst>
        <pc:spChg chg="mod">
          <ac:chgData name="alisdair.m@gmail.com" userId="S::urn:spo:guest#alisdair.m@gmail.com::" providerId="AD" clId="Web-{6ED968F8-3A0D-97C7-0E27-8F361E7E6CE6}" dt="2024-07-11T14:24:50.729" v="60" actId="20577"/>
          <ac:spMkLst>
            <pc:docMk/>
            <pc:sldMk cId="3722169583" sldId="343"/>
            <ac:spMk id="5" creationId="{A27A74DD-92EA-4F55-1639-1691F764B14A}"/>
          </ac:spMkLst>
        </pc:spChg>
        <pc:spChg chg="mod">
          <ac:chgData name="alisdair.m@gmail.com" userId="S::urn:spo:guest#alisdair.m@gmail.com::" providerId="AD" clId="Web-{6ED968F8-3A0D-97C7-0E27-8F361E7E6CE6}" dt="2024-07-11T14:27:13.895" v="94" actId="14100"/>
          <ac:spMkLst>
            <pc:docMk/>
            <pc:sldMk cId="3722169583" sldId="343"/>
            <ac:spMk id="7" creationId="{318AE060-7967-BF5E-AA94-405A77C2A5D2}"/>
          </ac:spMkLst>
        </pc:spChg>
        <pc:picChg chg="add mod">
          <ac:chgData name="alisdair.m@gmail.com" userId="S::urn:spo:guest#alisdair.m@gmail.com::" providerId="AD" clId="Web-{6ED968F8-3A0D-97C7-0E27-8F361E7E6CE6}" dt="2024-07-11T14:27:26.489" v="96" actId="14100"/>
          <ac:picMkLst>
            <pc:docMk/>
            <pc:sldMk cId="3722169583" sldId="343"/>
            <ac:picMk id="2" creationId="{69387A0C-9905-182E-1166-2BC55A4AB433}"/>
          </ac:picMkLst>
        </pc:picChg>
        <pc:picChg chg="del">
          <ac:chgData name="alisdair.m@gmail.com" userId="S::urn:spo:guest#alisdair.m@gmail.com::" providerId="AD" clId="Web-{6ED968F8-3A0D-97C7-0E27-8F361E7E6CE6}" dt="2024-07-11T14:24:54.119" v="61"/>
          <ac:picMkLst>
            <pc:docMk/>
            <pc:sldMk cId="3722169583" sldId="343"/>
            <ac:picMk id="8" creationId="{3C6AA8AE-C175-DC38-8805-620994E0DEF9}"/>
          </ac:picMkLst>
        </pc:picChg>
        <pc:inkChg chg="add del">
          <ac:chgData name="alisdair.m@gmail.com" userId="S::urn:spo:guest#alisdair.m@gmail.com::" providerId="AD" clId="Web-{6ED968F8-3A0D-97C7-0E27-8F361E7E6CE6}" dt="2024-07-11T14:25:12.293" v="66"/>
          <ac:inkMkLst>
            <pc:docMk/>
            <pc:sldMk cId="3722169583" sldId="343"/>
            <ac:inkMk id="4" creationId="{088C9D78-D365-5B9A-94A8-3AEB3EB1C536}"/>
          </ac:inkMkLst>
        </pc:inkChg>
      </pc:sldChg>
      <pc:sldChg chg="addSp delSp modSp add replId">
        <pc:chgData name="alisdair.m@gmail.com" userId="S::urn:spo:guest#alisdair.m@gmail.com::" providerId="AD" clId="Web-{6ED968F8-3A0D-97C7-0E27-8F361E7E6CE6}" dt="2024-07-11T14:33:40.249" v="138"/>
        <pc:sldMkLst>
          <pc:docMk/>
          <pc:sldMk cId="2575455806" sldId="344"/>
        </pc:sldMkLst>
        <pc:spChg chg="add del">
          <ac:chgData name="alisdair.m@gmail.com" userId="S::urn:spo:guest#alisdair.m@gmail.com::" providerId="AD" clId="Web-{6ED968F8-3A0D-97C7-0E27-8F361E7E6CE6}" dt="2024-07-11T14:33:40.249" v="136"/>
          <ac:spMkLst>
            <pc:docMk/>
            <pc:sldMk cId="2575455806" sldId="344"/>
            <ac:spMk id="3" creationId="{7C37EB93-9800-D994-0836-2376368D5A48}"/>
          </ac:spMkLst>
        </pc:spChg>
        <pc:spChg chg="add del mod">
          <ac:chgData name="alisdair.m@gmail.com" userId="S::urn:spo:guest#alisdair.m@gmail.com::" providerId="AD" clId="Web-{6ED968F8-3A0D-97C7-0E27-8F361E7E6CE6}" dt="2024-07-11T14:28:22.165" v="103"/>
          <ac:spMkLst>
            <pc:docMk/>
            <pc:sldMk cId="2575455806" sldId="344"/>
            <ac:spMk id="4" creationId="{ED81C5D4-7B3A-FFAC-4019-E433DB712E12}"/>
          </ac:spMkLst>
        </pc:spChg>
        <pc:spChg chg="add del mod">
          <ac:chgData name="alisdair.m@gmail.com" userId="S::urn:spo:guest#alisdair.m@gmail.com::" providerId="AD" clId="Web-{6ED968F8-3A0D-97C7-0E27-8F361E7E6CE6}" dt="2024-07-11T14:33:40.249" v="137"/>
          <ac:spMkLst>
            <pc:docMk/>
            <pc:sldMk cId="2575455806" sldId="344"/>
            <ac:spMk id="5" creationId="{A27A74DD-92EA-4F55-1639-1691F764B14A}"/>
          </ac:spMkLst>
        </pc:spChg>
        <pc:spChg chg="add del">
          <ac:chgData name="alisdair.m@gmail.com" userId="S::urn:spo:guest#alisdair.m@gmail.com::" providerId="AD" clId="Web-{6ED968F8-3A0D-97C7-0E27-8F361E7E6CE6}" dt="2024-07-11T14:33:40.249" v="134"/>
          <ac:spMkLst>
            <pc:docMk/>
            <pc:sldMk cId="2575455806" sldId="344"/>
            <ac:spMk id="6" creationId="{1F3E8107-D279-824E-02FD-2E9939E40AB7}"/>
          </ac:spMkLst>
        </pc:spChg>
        <pc:spChg chg="add del mod">
          <ac:chgData name="alisdair.m@gmail.com" userId="S::urn:spo:guest#alisdair.m@gmail.com::" providerId="AD" clId="Web-{6ED968F8-3A0D-97C7-0E27-8F361E7E6CE6}" dt="2024-07-11T14:33:40.249" v="135"/>
          <ac:spMkLst>
            <pc:docMk/>
            <pc:sldMk cId="2575455806" sldId="344"/>
            <ac:spMk id="7" creationId="{318AE060-7967-BF5E-AA94-405A77C2A5D2}"/>
          </ac:spMkLst>
        </pc:spChg>
        <pc:spChg chg="add del">
          <ac:chgData name="alisdair.m@gmail.com" userId="S::urn:spo:guest#alisdair.m@gmail.com::" providerId="AD" clId="Web-{6ED968F8-3A0D-97C7-0E27-8F361E7E6CE6}" dt="2024-07-11T14:33:37.734" v="133"/>
          <ac:spMkLst>
            <pc:docMk/>
            <pc:sldMk cId="2575455806" sldId="344"/>
            <ac:spMk id="9" creationId="{B9B8C321-ABC1-8E67-8CAA-8FD19868B140}"/>
          </ac:spMkLst>
        </pc:spChg>
        <pc:spChg chg="add del">
          <ac:chgData name="alisdair.m@gmail.com" userId="S::urn:spo:guest#alisdair.m@gmail.com::" providerId="AD" clId="Web-{6ED968F8-3A0D-97C7-0E27-8F361E7E6CE6}" dt="2024-07-11T14:33:37.734" v="133"/>
          <ac:spMkLst>
            <pc:docMk/>
            <pc:sldMk cId="2575455806" sldId="344"/>
            <ac:spMk id="10" creationId="{8AD7EDE8-AB11-6C1F-75DD-35A7BB1C90C8}"/>
          </ac:spMkLst>
        </pc:spChg>
        <pc:spChg chg="add del">
          <ac:chgData name="alisdair.m@gmail.com" userId="S::urn:spo:guest#alisdair.m@gmail.com::" providerId="AD" clId="Web-{6ED968F8-3A0D-97C7-0E27-8F361E7E6CE6}" dt="2024-07-11T14:33:37.734" v="133"/>
          <ac:spMkLst>
            <pc:docMk/>
            <pc:sldMk cId="2575455806" sldId="344"/>
            <ac:spMk id="11" creationId="{1F3E8107-D279-824E-02FD-2E9939E40AB7}"/>
          </ac:spMkLst>
        </pc:spChg>
        <pc:spChg chg="add del">
          <ac:chgData name="alisdair.m@gmail.com" userId="S::urn:spo:guest#alisdair.m@gmail.com::" providerId="AD" clId="Web-{6ED968F8-3A0D-97C7-0E27-8F361E7E6CE6}" dt="2024-07-11T14:33:37.734" v="133"/>
          <ac:spMkLst>
            <pc:docMk/>
            <pc:sldMk cId="2575455806" sldId="344"/>
            <ac:spMk id="12" creationId="{318AE060-7967-BF5E-AA94-405A77C2A5D2}"/>
          </ac:spMkLst>
        </pc:spChg>
        <pc:picChg chg="del">
          <ac:chgData name="alisdair.m@gmail.com" userId="S::urn:spo:guest#alisdair.m@gmail.com::" providerId="AD" clId="Web-{6ED968F8-3A0D-97C7-0E27-8F361E7E6CE6}" dt="2024-07-11T14:28:18.759" v="99"/>
          <ac:picMkLst>
            <pc:docMk/>
            <pc:sldMk cId="2575455806" sldId="344"/>
            <ac:picMk id="2" creationId="{69387A0C-9905-182E-1166-2BC55A4AB433}"/>
          </ac:picMkLst>
        </pc:picChg>
        <pc:picChg chg="add del mod">
          <ac:chgData name="alisdair.m@gmail.com" userId="S::urn:spo:guest#alisdair.m@gmail.com::" providerId="AD" clId="Web-{6ED968F8-3A0D-97C7-0E27-8F361E7E6CE6}" dt="2024-07-11T14:33:40.249" v="138"/>
          <ac:picMkLst>
            <pc:docMk/>
            <pc:sldMk cId="2575455806" sldId="344"/>
            <ac:picMk id="8" creationId="{ABC4BDC9-4C35-4DCA-0BDE-1635226C0F13}"/>
          </ac:picMkLst>
        </pc:picChg>
        <pc:picChg chg="add del">
          <ac:chgData name="alisdair.m@gmail.com" userId="S::urn:spo:guest#alisdair.m@gmail.com::" providerId="AD" clId="Web-{6ED968F8-3A0D-97C7-0E27-8F361E7E6CE6}" dt="2024-07-11T14:33:37.734" v="133"/>
          <ac:picMkLst>
            <pc:docMk/>
            <pc:sldMk cId="2575455806" sldId="344"/>
            <ac:picMk id="13" creationId="{3C6AA8AE-C175-DC38-8805-620994E0DEF9}"/>
          </ac:picMkLst>
        </pc:picChg>
        <pc:picChg chg="add del">
          <ac:chgData name="alisdair.m@gmail.com" userId="S::urn:spo:guest#alisdair.m@gmail.com::" providerId="AD" clId="Web-{6ED968F8-3A0D-97C7-0E27-8F361E7E6CE6}" dt="2024-07-11T14:33:37.734" v="133"/>
          <ac:picMkLst>
            <pc:docMk/>
            <pc:sldMk cId="2575455806" sldId="344"/>
            <ac:picMk id="14" creationId="{62150570-DACD-3724-8B1E-ECFF21B80178}"/>
          </ac:picMkLst>
        </pc:picChg>
      </pc:sldChg>
      <pc:sldChg chg="addSp delSp add replId">
        <pc:chgData name="alisdair.m@gmail.com" userId="S::urn:spo:guest#alisdair.m@gmail.com::" providerId="AD" clId="Web-{6ED968F8-3A0D-97C7-0E27-8F361E7E6CE6}" dt="2024-07-11T14:33:50.625" v="145"/>
        <pc:sldMkLst>
          <pc:docMk/>
          <pc:sldMk cId="2516670706" sldId="345"/>
        </pc:sldMkLst>
        <pc:spChg chg="add">
          <ac:chgData name="alisdair.m@gmail.com" userId="S::urn:spo:guest#alisdair.m@gmail.com::" providerId="AD" clId="Web-{6ED968F8-3A0D-97C7-0E27-8F361E7E6CE6}" dt="2024-07-11T14:33:50.625" v="145"/>
          <ac:spMkLst>
            <pc:docMk/>
            <pc:sldMk cId="2516670706" sldId="345"/>
            <ac:spMk id="2" creationId="{B9B8C321-ABC1-8E67-8CAA-8FD19868B140}"/>
          </ac:spMkLst>
        </pc:spChg>
        <pc:spChg chg="del">
          <ac:chgData name="alisdair.m@gmail.com" userId="S::urn:spo:guest#alisdair.m@gmail.com::" providerId="AD" clId="Web-{6ED968F8-3A0D-97C7-0E27-8F361E7E6CE6}" dt="2024-07-11T14:33:49.625" v="142"/>
          <ac:spMkLst>
            <pc:docMk/>
            <pc:sldMk cId="2516670706" sldId="345"/>
            <ac:spMk id="3" creationId="{7C37EB93-9800-D994-0836-2376368D5A48}"/>
          </ac:spMkLst>
        </pc:spChg>
        <pc:spChg chg="add">
          <ac:chgData name="alisdair.m@gmail.com" userId="S::urn:spo:guest#alisdair.m@gmail.com::" providerId="AD" clId="Web-{6ED968F8-3A0D-97C7-0E27-8F361E7E6CE6}" dt="2024-07-11T14:33:50.625" v="145"/>
          <ac:spMkLst>
            <pc:docMk/>
            <pc:sldMk cId="2516670706" sldId="345"/>
            <ac:spMk id="4" creationId="{8AD7EDE8-AB11-6C1F-75DD-35A7BB1C90C8}"/>
          </ac:spMkLst>
        </pc:spChg>
        <pc:spChg chg="del">
          <ac:chgData name="alisdair.m@gmail.com" userId="S::urn:spo:guest#alisdair.m@gmail.com::" providerId="AD" clId="Web-{6ED968F8-3A0D-97C7-0E27-8F361E7E6CE6}" dt="2024-07-11T14:33:49.625" v="141"/>
          <ac:spMkLst>
            <pc:docMk/>
            <pc:sldMk cId="2516670706" sldId="345"/>
            <ac:spMk id="5" creationId="{A27A74DD-92EA-4F55-1639-1691F764B14A}"/>
          </ac:spMkLst>
        </pc:spChg>
        <pc:spChg chg="del">
          <ac:chgData name="alisdair.m@gmail.com" userId="S::urn:spo:guest#alisdair.m@gmail.com::" providerId="AD" clId="Web-{6ED968F8-3A0D-97C7-0E27-8F361E7E6CE6}" dt="2024-07-11T14:33:49.625" v="144"/>
          <ac:spMkLst>
            <pc:docMk/>
            <pc:sldMk cId="2516670706" sldId="345"/>
            <ac:spMk id="6" creationId="{1F3E8107-D279-824E-02FD-2E9939E40AB7}"/>
          </ac:spMkLst>
        </pc:spChg>
        <pc:spChg chg="del">
          <ac:chgData name="alisdair.m@gmail.com" userId="S::urn:spo:guest#alisdair.m@gmail.com::" providerId="AD" clId="Web-{6ED968F8-3A0D-97C7-0E27-8F361E7E6CE6}" dt="2024-07-11T14:33:49.625" v="143"/>
          <ac:spMkLst>
            <pc:docMk/>
            <pc:sldMk cId="2516670706" sldId="345"/>
            <ac:spMk id="7" creationId="{318AE060-7967-BF5E-AA94-405A77C2A5D2}"/>
          </ac:spMkLst>
        </pc:spChg>
        <pc:spChg chg="add">
          <ac:chgData name="alisdair.m@gmail.com" userId="S::urn:spo:guest#alisdair.m@gmail.com::" providerId="AD" clId="Web-{6ED968F8-3A0D-97C7-0E27-8F361E7E6CE6}" dt="2024-07-11T14:33:50.625" v="145"/>
          <ac:spMkLst>
            <pc:docMk/>
            <pc:sldMk cId="2516670706" sldId="345"/>
            <ac:spMk id="9" creationId="{1F3E8107-D279-824E-02FD-2E9939E40AB7}"/>
          </ac:spMkLst>
        </pc:spChg>
        <pc:spChg chg="add">
          <ac:chgData name="alisdair.m@gmail.com" userId="S::urn:spo:guest#alisdair.m@gmail.com::" providerId="AD" clId="Web-{6ED968F8-3A0D-97C7-0E27-8F361E7E6CE6}" dt="2024-07-11T14:33:50.625" v="145"/>
          <ac:spMkLst>
            <pc:docMk/>
            <pc:sldMk cId="2516670706" sldId="345"/>
            <ac:spMk id="10" creationId="{318AE060-7967-BF5E-AA94-405A77C2A5D2}"/>
          </ac:spMkLst>
        </pc:spChg>
        <pc:picChg chg="del">
          <ac:chgData name="alisdair.m@gmail.com" userId="S::urn:spo:guest#alisdair.m@gmail.com::" providerId="AD" clId="Web-{6ED968F8-3A0D-97C7-0E27-8F361E7E6CE6}" dt="2024-07-11T14:33:49.625" v="140"/>
          <ac:picMkLst>
            <pc:docMk/>
            <pc:sldMk cId="2516670706" sldId="345"/>
            <ac:picMk id="8" creationId="{ABC4BDC9-4C35-4DCA-0BDE-1635226C0F13}"/>
          </ac:picMkLst>
        </pc:picChg>
        <pc:picChg chg="add">
          <ac:chgData name="alisdair.m@gmail.com" userId="S::urn:spo:guest#alisdair.m@gmail.com::" providerId="AD" clId="Web-{6ED968F8-3A0D-97C7-0E27-8F361E7E6CE6}" dt="2024-07-11T14:33:50.625" v="145"/>
          <ac:picMkLst>
            <pc:docMk/>
            <pc:sldMk cId="2516670706" sldId="345"/>
            <ac:picMk id="11" creationId="{3C6AA8AE-C175-DC38-8805-620994E0DEF9}"/>
          </ac:picMkLst>
        </pc:picChg>
        <pc:picChg chg="add">
          <ac:chgData name="alisdair.m@gmail.com" userId="S::urn:spo:guest#alisdair.m@gmail.com::" providerId="AD" clId="Web-{6ED968F8-3A0D-97C7-0E27-8F361E7E6CE6}" dt="2024-07-11T14:33:50.625" v="145"/>
          <ac:picMkLst>
            <pc:docMk/>
            <pc:sldMk cId="2516670706" sldId="345"/>
            <ac:picMk id="12" creationId="{62150570-DACD-3724-8B1E-ECFF21B80178}"/>
          </ac:picMkLst>
        </pc:picChg>
      </pc:sldChg>
      <pc:sldChg chg="addSp delSp modSp add ord replId">
        <pc:chgData name="alisdair.m@gmail.com" userId="S::urn:spo:guest#alisdair.m@gmail.com::" providerId="AD" clId="Web-{6ED968F8-3A0D-97C7-0E27-8F361E7E6CE6}" dt="2024-07-11T15:19:30.018" v="424" actId="14100"/>
        <pc:sldMkLst>
          <pc:docMk/>
          <pc:sldMk cId="2853279967" sldId="346"/>
        </pc:sldMkLst>
        <pc:spChg chg="mod">
          <ac:chgData name="alisdair.m@gmail.com" userId="S::urn:spo:guest#alisdair.m@gmail.com::" providerId="AD" clId="Web-{6ED968F8-3A0D-97C7-0E27-8F361E7E6CE6}" dt="2024-07-11T15:19:25.298" v="423" actId="14100"/>
          <ac:spMkLst>
            <pc:docMk/>
            <pc:sldMk cId="2853279967" sldId="346"/>
            <ac:spMk id="3" creationId="{6358F184-A155-C61F-4AA9-3B696B23BCCD}"/>
          </ac:spMkLst>
        </pc:spChg>
        <pc:spChg chg="mod">
          <ac:chgData name="alisdair.m@gmail.com" userId="S::urn:spo:guest#alisdair.m@gmail.com::" providerId="AD" clId="Web-{6ED968F8-3A0D-97C7-0E27-8F361E7E6CE6}" dt="2024-07-11T15:19:30.018" v="424" actId="14100"/>
          <ac:spMkLst>
            <pc:docMk/>
            <pc:sldMk cId="2853279967" sldId="346"/>
            <ac:spMk id="4" creationId="{3923A0E6-560F-966C-B732-C6DE7E5B25DD}"/>
          </ac:spMkLst>
        </pc:spChg>
        <pc:spChg chg="add mod">
          <ac:chgData name="alisdair.m@gmail.com" userId="S::urn:spo:guest#alisdair.m@gmail.com::" providerId="AD" clId="Web-{6ED968F8-3A0D-97C7-0E27-8F361E7E6CE6}" dt="2024-07-11T15:18:30.592" v="406" actId="20577"/>
          <ac:spMkLst>
            <pc:docMk/>
            <pc:sldMk cId="2853279967" sldId="346"/>
            <ac:spMk id="5" creationId="{1DA08EC7-2415-FDC1-F3A4-3CCA635FA52A}"/>
          </ac:spMkLst>
        </pc:spChg>
        <pc:spChg chg="add del mod">
          <ac:chgData name="alisdair.m@gmail.com" userId="S::urn:spo:guest#alisdair.m@gmail.com::" providerId="AD" clId="Web-{6ED968F8-3A0D-97C7-0E27-8F361E7E6CE6}" dt="2024-07-11T15:19:21.501" v="422"/>
          <ac:spMkLst>
            <pc:docMk/>
            <pc:sldMk cId="2853279967" sldId="346"/>
            <ac:spMk id="7" creationId="{883D2670-6E87-B671-5CF0-120832695096}"/>
          </ac:spMkLst>
        </pc:spChg>
        <pc:spChg chg="mod">
          <ac:chgData name="alisdair.m@gmail.com" userId="S::urn:spo:guest#alisdair.m@gmail.com::" providerId="AD" clId="Web-{6ED968F8-3A0D-97C7-0E27-8F361E7E6CE6}" dt="2024-07-11T15:15:50.846" v="400" actId="20577"/>
          <ac:spMkLst>
            <pc:docMk/>
            <pc:sldMk cId="2853279967" sldId="346"/>
            <ac:spMk id="8" creationId="{B94FAB5E-34C6-C535-2DE9-79F02B913DD1}"/>
          </ac:spMkLst>
        </pc:spChg>
        <pc:spChg chg="mod ord">
          <ac:chgData name="alisdair.m@gmail.com" userId="S::urn:spo:guest#alisdair.m@gmail.com::" providerId="AD" clId="Web-{6ED968F8-3A0D-97C7-0E27-8F361E7E6CE6}" dt="2024-07-11T15:19:17.407" v="419" actId="20577"/>
          <ac:spMkLst>
            <pc:docMk/>
            <pc:sldMk cId="2853279967" sldId="346"/>
            <ac:spMk id="9" creationId="{020289E3-8861-F0A1-D2BA-9ADC5A374BD4}"/>
          </ac:spMkLst>
        </pc:spChg>
        <pc:spChg chg="add del mod">
          <ac:chgData name="alisdair.m@gmail.com" userId="S::urn:spo:guest#alisdair.m@gmail.com::" providerId="AD" clId="Web-{6ED968F8-3A0D-97C7-0E27-8F361E7E6CE6}" dt="2024-07-11T15:19:21.501" v="421"/>
          <ac:spMkLst>
            <pc:docMk/>
            <pc:sldMk cId="2853279967" sldId="346"/>
            <ac:spMk id="10" creationId="{BE7D7A4D-5EDD-F464-E720-771EF8C688C4}"/>
          </ac:spMkLst>
        </pc:spChg>
        <pc:spChg chg="add del mod">
          <ac:chgData name="alisdair.m@gmail.com" userId="S::urn:spo:guest#alisdair.m@gmail.com::" providerId="AD" clId="Web-{6ED968F8-3A0D-97C7-0E27-8F361E7E6CE6}" dt="2024-07-11T15:19:21.501" v="420"/>
          <ac:spMkLst>
            <pc:docMk/>
            <pc:sldMk cId="2853279967" sldId="346"/>
            <ac:spMk id="11" creationId="{7BE9E85D-D0DB-9C46-FEF9-3A72271B4AA7}"/>
          </ac:spMkLst>
        </pc:spChg>
        <pc:picChg chg="mod modCrop">
          <ac:chgData name="alisdair.m@gmail.com" userId="S::urn:spo:guest#alisdair.m@gmail.com::" providerId="AD" clId="Web-{6ED968F8-3A0D-97C7-0E27-8F361E7E6CE6}" dt="2024-07-11T15:18:59.406" v="409"/>
          <ac:picMkLst>
            <pc:docMk/>
            <pc:sldMk cId="2853279967" sldId="346"/>
            <ac:picMk id="6" creationId="{AB2CD592-15D6-C21A-2D6B-B77FA176520B}"/>
          </ac:picMkLst>
        </pc:picChg>
      </pc:sldChg>
      <pc:sldChg chg="modSp add replId">
        <pc:chgData name="alisdair.m@gmail.com" userId="S::urn:spo:guest#alisdair.m@gmail.com::" providerId="AD" clId="Web-{6ED968F8-3A0D-97C7-0E27-8F361E7E6CE6}" dt="2024-07-11T15:15:55.253" v="401" actId="20577"/>
        <pc:sldMkLst>
          <pc:docMk/>
          <pc:sldMk cId="615402947" sldId="347"/>
        </pc:sldMkLst>
        <pc:spChg chg="mod">
          <ac:chgData name="alisdair.m@gmail.com" userId="S::urn:spo:guest#alisdair.m@gmail.com::" providerId="AD" clId="Web-{6ED968F8-3A0D-97C7-0E27-8F361E7E6CE6}" dt="2024-07-11T15:15:55.253" v="401" actId="20577"/>
          <ac:spMkLst>
            <pc:docMk/>
            <pc:sldMk cId="615402947" sldId="347"/>
            <ac:spMk id="8" creationId="{B94FAB5E-34C6-C535-2DE9-79F02B913DD1}"/>
          </ac:spMkLst>
        </pc:spChg>
        <pc:picChg chg="mod modCrop">
          <ac:chgData name="alisdair.m@gmail.com" userId="S::urn:spo:guest#alisdair.m@gmail.com::" providerId="AD" clId="Web-{6ED968F8-3A0D-97C7-0E27-8F361E7E6CE6}" dt="2024-07-11T15:15:33.111" v="398"/>
          <ac:picMkLst>
            <pc:docMk/>
            <pc:sldMk cId="615402947" sldId="347"/>
            <ac:picMk id="6" creationId="{AB2CD592-15D6-C21A-2D6B-B77FA176520B}"/>
          </ac:picMkLst>
        </pc:picChg>
      </pc:sldChg>
      <pc:sldChg chg="addSp delSp modSp add replId">
        <pc:chgData name="alisdair.m@gmail.com" userId="S::urn:spo:guest#alisdair.m@gmail.com::" providerId="AD" clId="Web-{6ED968F8-3A0D-97C7-0E27-8F361E7E6CE6}" dt="2024-07-11T15:27:31.816" v="503" actId="20577"/>
        <pc:sldMkLst>
          <pc:docMk/>
          <pc:sldMk cId="2660619671" sldId="348"/>
        </pc:sldMkLst>
        <pc:spChg chg="add mod ord">
          <ac:chgData name="alisdair.m@gmail.com" userId="S::urn:spo:guest#alisdair.m@gmail.com::" providerId="AD" clId="Web-{6ED968F8-3A0D-97C7-0E27-8F361E7E6CE6}" dt="2024-07-11T15:20:19.740" v="444"/>
          <ac:spMkLst>
            <pc:docMk/>
            <pc:sldMk cId="2660619671" sldId="348"/>
            <ac:spMk id="2" creationId="{1D2D8DA1-CCC4-5DF8-5418-DA9A4D2CA2CE}"/>
          </ac:spMkLst>
        </pc:spChg>
        <pc:spChg chg="mod">
          <ac:chgData name="alisdair.m@gmail.com" userId="S::urn:spo:guest#alisdair.m@gmail.com::" providerId="AD" clId="Web-{6ED968F8-3A0D-97C7-0E27-8F361E7E6CE6}" dt="2024-07-11T15:20:33.116" v="446" actId="14100"/>
          <ac:spMkLst>
            <pc:docMk/>
            <pc:sldMk cId="2660619671" sldId="348"/>
            <ac:spMk id="3" creationId="{6358F184-A155-C61F-4AA9-3B696B23BCCD}"/>
          </ac:spMkLst>
        </pc:spChg>
        <pc:spChg chg="mod">
          <ac:chgData name="alisdair.m@gmail.com" userId="S::urn:spo:guest#alisdair.m@gmail.com::" providerId="AD" clId="Web-{6ED968F8-3A0D-97C7-0E27-8F361E7E6CE6}" dt="2024-07-11T15:20:26.709" v="445" actId="14100"/>
          <ac:spMkLst>
            <pc:docMk/>
            <pc:sldMk cId="2660619671" sldId="348"/>
            <ac:spMk id="4" creationId="{3923A0E6-560F-966C-B732-C6DE7E5B25DD}"/>
          </ac:spMkLst>
        </pc:spChg>
        <pc:spChg chg="mod">
          <ac:chgData name="alisdair.m@gmail.com" userId="S::urn:spo:guest#alisdair.m@gmail.com::" providerId="AD" clId="Web-{6ED968F8-3A0D-97C7-0E27-8F361E7E6CE6}" dt="2024-07-11T15:23:11.455" v="453" actId="20577"/>
          <ac:spMkLst>
            <pc:docMk/>
            <pc:sldMk cId="2660619671" sldId="348"/>
            <ac:spMk id="5" creationId="{1DA08EC7-2415-FDC1-F3A4-3CCA635FA52A}"/>
          </ac:spMkLst>
        </pc:spChg>
        <pc:spChg chg="mod">
          <ac:chgData name="alisdair.m@gmail.com" userId="S::urn:spo:guest#alisdair.m@gmail.com::" providerId="AD" clId="Web-{6ED968F8-3A0D-97C7-0E27-8F361E7E6CE6}" dt="2024-07-11T15:19:48.550" v="426" actId="20577"/>
          <ac:spMkLst>
            <pc:docMk/>
            <pc:sldMk cId="2660619671" sldId="348"/>
            <ac:spMk id="8" creationId="{B94FAB5E-34C6-C535-2DE9-79F02B913DD1}"/>
          </ac:spMkLst>
        </pc:spChg>
        <pc:spChg chg="mod">
          <ac:chgData name="alisdair.m@gmail.com" userId="S::urn:spo:guest#alisdair.m@gmail.com::" providerId="AD" clId="Web-{6ED968F8-3A0D-97C7-0E27-8F361E7E6CE6}" dt="2024-07-11T15:27:31.816" v="503" actId="20577"/>
          <ac:spMkLst>
            <pc:docMk/>
            <pc:sldMk cId="2660619671" sldId="348"/>
            <ac:spMk id="9" creationId="{020289E3-8861-F0A1-D2BA-9ADC5A374BD4}"/>
          </ac:spMkLst>
        </pc:spChg>
        <pc:picChg chg="del">
          <ac:chgData name="alisdair.m@gmail.com" userId="S::urn:spo:guest#alisdair.m@gmail.com::" providerId="AD" clId="Web-{6ED968F8-3A0D-97C7-0E27-8F361E7E6CE6}" dt="2024-07-11T15:22:53.532" v="447"/>
          <ac:picMkLst>
            <pc:docMk/>
            <pc:sldMk cId="2660619671" sldId="348"/>
            <ac:picMk id="6" creationId="{AB2CD592-15D6-C21A-2D6B-B77FA176520B}"/>
          </ac:picMkLst>
        </pc:picChg>
        <pc:picChg chg="add mod">
          <ac:chgData name="alisdair.m@gmail.com" userId="S::urn:spo:guest#alisdair.m@gmail.com::" providerId="AD" clId="Web-{6ED968F8-3A0D-97C7-0E27-8F361E7E6CE6}" dt="2024-07-11T15:23:00.141" v="452" actId="1076"/>
          <ac:picMkLst>
            <pc:docMk/>
            <pc:sldMk cId="2660619671" sldId="348"/>
            <ac:picMk id="7" creationId="{64BF4417-0854-A5A2-C546-7B2008B738BF}"/>
          </ac:picMkLst>
        </pc:picChg>
      </pc:sldChg>
      <pc:sldChg chg="addSp delSp modSp add replId">
        <pc:chgData name="alisdair.m@gmail.com" userId="S::urn:spo:guest#alisdair.m@gmail.com::" providerId="AD" clId="Web-{6ED968F8-3A0D-97C7-0E27-8F361E7E6CE6}" dt="2024-07-11T15:27:53.834" v="507" actId="1076"/>
        <pc:sldMkLst>
          <pc:docMk/>
          <pc:sldMk cId="3775061638" sldId="349"/>
        </pc:sldMkLst>
        <pc:spChg chg="mod">
          <ac:chgData name="alisdair.m@gmail.com" userId="S::urn:spo:guest#alisdair.m@gmail.com::" providerId="AD" clId="Web-{6ED968F8-3A0D-97C7-0E27-8F361E7E6CE6}" dt="2024-07-11T15:27:53.834" v="507" actId="1076"/>
          <ac:spMkLst>
            <pc:docMk/>
            <pc:sldMk cId="3775061638" sldId="349"/>
            <ac:spMk id="2" creationId="{1D2D8DA1-CCC4-5DF8-5418-DA9A4D2CA2CE}"/>
          </ac:spMkLst>
        </pc:spChg>
        <pc:spChg chg="mod">
          <ac:chgData name="alisdair.m@gmail.com" userId="S::urn:spo:guest#alisdair.m@gmail.com::" providerId="AD" clId="Web-{6ED968F8-3A0D-97C7-0E27-8F361E7E6CE6}" dt="2024-07-11T15:24:14.756" v="467" actId="14100"/>
          <ac:spMkLst>
            <pc:docMk/>
            <pc:sldMk cId="3775061638" sldId="349"/>
            <ac:spMk id="3" creationId="{6358F184-A155-C61F-4AA9-3B696B23BCCD}"/>
          </ac:spMkLst>
        </pc:spChg>
        <pc:spChg chg="mod">
          <ac:chgData name="alisdair.m@gmail.com" userId="S::urn:spo:guest#alisdair.m@gmail.com::" providerId="AD" clId="Web-{6ED968F8-3A0D-97C7-0E27-8F361E7E6CE6}" dt="2024-07-11T15:27:50.599" v="506" actId="1076"/>
          <ac:spMkLst>
            <pc:docMk/>
            <pc:sldMk cId="3775061638" sldId="349"/>
            <ac:spMk id="4" creationId="{3923A0E6-560F-966C-B732-C6DE7E5B25DD}"/>
          </ac:spMkLst>
        </pc:spChg>
        <pc:spChg chg="mod">
          <ac:chgData name="alisdair.m@gmail.com" userId="S::urn:spo:guest#alisdair.m@gmail.com::" providerId="AD" clId="Web-{6ED968F8-3A0D-97C7-0E27-8F361E7E6CE6}" dt="2024-07-11T15:25:39.824" v="476" actId="20577"/>
          <ac:spMkLst>
            <pc:docMk/>
            <pc:sldMk cId="3775061638" sldId="349"/>
            <ac:spMk id="5" creationId="{1DA08EC7-2415-FDC1-F3A4-3CCA635FA52A}"/>
          </ac:spMkLst>
        </pc:spChg>
        <pc:spChg chg="mod">
          <ac:chgData name="alisdair.m@gmail.com" userId="S::urn:spo:guest#alisdair.m@gmail.com::" providerId="AD" clId="Web-{6ED968F8-3A0D-97C7-0E27-8F361E7E6CE6}" dt="2024-07-11T15:23:37.691" v="455" actId="20577"/>
          <ac:spMkLst>
            <pc:docMk/>
            <pc:sldMk cId="3775061638" sldId="349"/>
            <ac:spMk id="8" creationId="{B94FAB5E-34C6-C535-2DE9-79F02B913DD1}"/>
          </ac:spMkLst>
        </pc:spChg>
        <pc:spChg chg="mod">
          <ac:chgData name="alisdair.m@gmail.com" userId="S::urn:spo:guest#alisdair.m@gmail.com::" providerId="AD" clId="Web-{6ED968F8-3A0D-97C7-0E27-8F361E7E6CE6}" dt="2024-07-11T15:27:39.676" v="504" actId="20577"/>
          <ac:spMkLst>
            <pc:docMk/>
            <pc:sldMk cId="3775061638" sldId="349"/>
            <ac:spMk id="9" creationId="{020289E3-8861-F0A1-D2BA-9ADC5A374BD4}"/>
          </ac:spMkLst>
        </pc:spChg>
        <pc:picChg chg="del">
          <ac:chgData name="alisdair.m@gmail.com" userId="S::urn:spo:guest#alisdair.m@gmail.com::" providerId="AD" clId="Web-{6ED968F8-3A0D-97C7-0E27-8F361E7E6CE6}" dt="2024-07-11T15:24:10.256" v="466"/>
          <ac:picMkLst>
            <pc:docMk/>
            <pc:sldMk cId="3775061638" sldId="349"/>
            <ac:picMk id="7" creationId="{64BF4417-0854-A5A2-C546-7B2008B738BF}"/>
          </ac:picMkLst>
        </pc:picChg>
        <pc:picChg chg="add mod ord modCrop">
          <ac:chgData name="alisdair.m@gmail.com" userId="S::urn:spo:guest#alisdair.m@gmail.com::" providerId="AD" clId="Web-{6ED968F8-3A0D-97C7-0E27-8F361E7E6CE6}" dt="2024-07-11T15:26:02.357" v="479"/>
          <ac:picMkLst>
            <pc:docMk/>
            <pc:sldMk cId="3775061638" sldId="349"/>
            <ac:picMk id="10" creationId="{D35FA5A4-CF9B-BA8E-6781-41461FD6E65E}"/>
          </ac:picMkLst>
        </pc:picChg>
        <pc:inkChg chg="add">
          <ac:chgData name="alisdair.m@gmail.com" userId="S::urn:spo:guest#alisdair.m@gmail.com::" providerId="AD" clId="Web-{6ED968F8-3A0D-97C7-0E27-8F361E7E6CE6}" dt="2024-07-11T15:24:37.101" v="472"/>
          <ac:inkMkLst>
            <pc:docMk/>
            <pc:sldMk cId="3775061638" sldId="349"/>
            <ac:inkMk id="11" creationId="{87F7AC34-D48B-2D18-9E08-B804C9A79CCD}"/>
          </ac:inkMkLst>
        </pc:inkChg>
      </pc:sldChg>
      <pc:sldChg chg="addSp delSp modSp add replId">
        <pc:chgData name="alisdair.m@gmail.com" userId="S::urn:spo:guest#alisdair.m@gmail.com::" providerId="AD" clId="Web-{6ED968F8-3A0D-97C7-0E27-8F361E7E6CE6}" dt="2024-07-11T15:53:38.065" v="566"/>
        <pc:sldMkLst>
          <pc:docMk/>
          <pc:sldMk cId="32152315" sldId="350"/>
        </pc:sldMkLst>
        <pc:spChg chg="del">
          <ac:chgData name="alisdair.m@gmail.com" userId="S::urn:spo:guest#alisdair.m@gmail.com::" providerId="AD" clId="Web-{6ED968F8-3A0D-97C7-0E27-8F361E7E6CE6}" dt="2024-07-11T15:28:15.257" v="512"/>
          <ac:spMkLst>
            <pc:docMk/>
            <pc:sldMk cId="32152315" sldId="350"/>
            <ac:spMk id="2" creationId="{1D2D8DA1-CCC4-5DF8-5418-DA9A4D2CA2CE}"/>
          </ac:spMkLst>
        </pc:spChg>
        <pc:spChg chg="mod">
          <ac:chgData name="alisdair.m@gmail.com" userId="S::urn:spo:guest#alisdair.m@gmail.com::" providerId="AD" clId="Web-{6ED968F8-3A0D-97C7-0E27-8F361E7E6CE6}" dt="2024-07-11T15:28:09.053" v="510" actId="14100"/>
          <ac:spMkLst>
            <pc:docMk/>
            <pc:sldMk cId="32152315" sldId="350"/>
            <ac:spMk id="3" creationId="{6358F184-A155-C61F-4AA9-3B696B23BCCD}"/>
          </ac:spMkLst>
        </pc:spChg>
        <pc:spChg chg="mod">
          <ac:chgData name="alisdair.m@gmail.com" userId="S::urn:spo:guest#alisdair.m@gmail.com::" providerId="AD" clId="Web-{6ED968F8-3A0D-97C7-0E27-8F361E7E6CE6}" dt="2024-07-11T15:28:13.913" v="511" actId="14100"/>
          <ac:spMkLst>
            <pc:docMk/>
            <pc:sldMk cId="32152315" sldId="350"/>
            <ac:spMk id="4" creationId="{3923A0E6-560F-966C-B732-C6DE7E5B25DD}"/>
          </ac:spMkLst>
        </pc:spChg>
        <pc:spChg chg="mod">
          <ac:chgData name="alisdair.m@gmail.com" userId="S::urn:spo:guest#alisdair.m@gmail.com::" providerId="AD" clId="Web-{6ED968F8-3A0D-97C7-0E27-8F361E7E6CE6}" dt="2024-07-11T15:53:06.594" v="563" actId="20577"/>
          <ac:spMkLst>
            <pc:docMk/>
            <pc:sldMk cId="32152315" sldId="350"/>
            <ac:spMk id="5" creationId="{1DA08EC7-2415-FDC1-F3A4-3CCA635FA52A}"/>
          </ac:spMkLst>
        </pc:spChg>
        <pc:spChg chg="mod">
          <ac:chgData name="alisdair.m@gmail.com" userId="S::urn:spo:guest#alisdair.m@gmail.com::" providerId="AD" clId="Web-{6ED968F8-3A0D-97C7-0E27-8F361E7E6CE6}" dt="2024-07-11T15:26:33.922" v="481" actId="20577"/>
          <ac:spMkLst>
            <pc:docMk/>
            <pc:sldMk cId="32152315" sldId="350"/>
            <ac:spMk id="8" creationId="{B94FAB5E-34C6-C535-2DE9-79F02B913DD1}"/>
          </ac:spMkLst>
        </pc:spChg>
        <pc:spChg chg="mod">
          <ac:chgData name="alisdair.m@gmail.com" userId="S::urn:spo:guest#alisdair.m@gmail.com::" providerId="AD" clId="Web-{6ED968F8-3A0D-97C7-0E27-8F361E7E6CE6}" dt="2024-07-11T15:28:18.242" v="513" actId="20577"/>
          <ac:spMkLst>
            <pc:docMk/>
            <pc:sldMk cId="32152315" sldId="350"/>
            <ac:spMk id="9" creationId="{020289E3-8861-F0A1-D2BA-9ADC5A374BD4}"/>
          </ac:spMkLst>
        </pc:spChg>
        <pc:picChg chg="mod modCrop">
          <ac:chgData name="alisdair.m@gmail.com" userId="S::urn:spo:guest#alisdair.m@gmail.com::" providerId="AD" clId="Web-{6ED968F8-3A0D-97C7-0E27-8F361E7E6CE6}" dt="2024-07-11T15:53:38.065" v="566"/>
          <ac:picMkLst>
            <pc:docMk/>
            <pc:sldMk cId="32152315" sldId="350"/>
            <ac:picMk id="10" creationId="{D35FA5A4-CF9B-BA8E-6781-41461FD6E65E}"/>
          </ac:picMkLst>
        </pc:picChg>
        <pc:inkChg chg="add del">
          <ac:chgData name="alisdair.m@gmail.com" userId="S::urn:spo:guest#alisdair.m@gmail.com::" providerId="AD" clId="Web-{6ED968F8-3A0D-97C7-0E27-8F361E7E6CE6}" dt="2024-07-11T15:28:03.678" v="509"/>
          <ac:inkMkLst>
            <pc:docMk/>
            <pc:sldMk cId="32152315" sldId="350"/>
            <ac:inkMk id="6" creationId="{A7BF89DD-2A90-F2CE-4955-CCED24580AFC}"/>
          </ac:inkMkLst>
        </pc:inkChg>
      </pc:sldChg>
      <pc:sldChg chg="addSp delSp modSp add replId delAnim">
        <pc:chgData name="alisdair.m@gmail.com" userId="S::urn:spo:guest#alisdair.m@gmail.com::" providerId="AD" clId="Web-{6ED968F8-3A0D-97C7-0E27-8F361E7E6CE6}" dt="2024-07-11T16:10:18.291" v="744" actId="20577"/>
        <pc:sldMkLst>
          <pc:docMk/>
          <pc:sldMk cId="1889416621" sldId="351"/>
        </pc:sldMkLst>
        <pc:spChg chg="add mod">
          <ac:chgData name="alisdair.m@gmail.com" userId="S::urn:spo:guest#alisdair.m@gmail.com::" providerId="AD" clId="Web-{6ED968F8-3A0D-97C7-0E27-8F361E7E6CE6}" dt="2024-07-11T16:06:43.948" v="724" actId="14100"/>
          <ac:spMkLst>
            <pc:docMk/>
            <pc:sldMk cId="1889416621" sldId="351"/>
            <ac:spMk id="2" creationId="{737A129E-A187-75F6-36F1-FEEF255BB2CF}"/>
          </ac:spMkLst>
        </pc:spChg>
        <pc:spChg chg="del">
          <ac:chgData name="alisdair.m@gmail.com" userId="S::urn:spo:guest#alisdair.m@gmail.com::" providerId="AD" clId="Web-{6ED968F8-3A0D-97C7-0E27-8F361E7E6CE6}" dt="2024-07-11T16:06:10.820" v="717"/>
          <ac:spMkLst>
            <pc:docMk/>
            <pc:sldMk cId="1889416621" sldId="351"/>
            <ac:spMk id="3" creationId="{6358F184-A155-C61F-4AA9-3B696B23BCCD}"/>
          </ac:spMkLst>
        </pc:spChg>
        <pc:spChg chg="del">
          <ac:chgData name="alisdair.m@gmail.com" userId="S::urn:spo:guest#alisdair.m@gmail.com::" providerId="AD" clId="Web-{6ED968F8-3A0D-97C7-0E27-8F361E7E6CE6}" dt="2024-07-11T16:06:10.820" v="716"/>
          <ac:spMkLst>
            <pc:docMk/>
            <pc:sldMk cId="1889416621" sldId="351"/>
            <ac:spMk id="4" creationId="{3923A0E6-560F-966C-B732-C6DE7E5B25DD}"/>
          </ac:spMkLst>
        </pc:spChg>
        <pc:spChg chg="add del">
          <ac:chgData name="alisdair.m@gmail.com" userId="S::urn:spo:guest#alisdair.m@gmail.com::" providerId="AD" clId="Web-{6ED968F8-3A0D-97C7-0E27-8F361E7E6CE6}" dt="2024-07-11T16:06:45.354" v="725"/>
          <ac:spMkLst>
            <pc:docMk/>
            <pc:sldMk cId="1889416621" sldId="351"/>
            <ac:spMk id="5" creationId="{27A82E17-59B0-EF01-8DBC-634347D7C95D}"/>
          </ac:spMkLst>
        </pc:spChg>
        <pc:spChg chg="add">
          <ac:chgData name="alisdair.m@gmail.com" userId="S::urn:spo:guest#alisdair.m@gmail.com::" providerId="AD" clId="Web-{6ED968F8-3A0D-97C7-0E27-8F361E7E6CE6}" dt="2024-07-11T16:06:11.023" v="718"/>
          <ac:spMkLst>
            <pc:docMk/>
            <pc:sldMk cId="1889416621" sldId="351"/>
            <ac:spMk id="6" creationId="{6358F184-A155-C61F-4AA9-3B696B23BCCD}"/>
          </ac:spMkLst>
        </pc:spChg>
        <pc:spChg chg="del">
          <ac:chgData name="alisdair.m@gmail.com" userId="S::urn:spo:guest#alisdair.m@gmail.com::" providerId="AD" clId="Web-{6ED968F8-3A0D-97C7-0E27-8F361E7E6CE6}" dt="2024-07-11T16:06:10.820" v="712"/>
          <ac:spMkLst>
            <pc:docMk/>
            <pc:sldMk cId="1889416621" sldId="351"/>
            <ac:spMk id="7" creationId="{9F71806F-C403-167A-68F2-2A81A57D5864}"/>
          </ac:spMkLst>
        </pc:spChg>
        <pc:spChg chg="del">
          <ac:chgData name="alisdair.m@gmail.com" userId="S::urn:spo:guest#alisdair.m@gmail.com::" providerId="AD" clId="Web-{6ED968F8-3A0D-97C7-0E27-8F361E7E6CE6}" dt="2024-07-11T16:06:10.820" v="711"/>
          <ac:spMkLst>
            <pc:docMk/>
            <pc:sldMk cId="1889416621" sldId="351"/>
            <ac:spMk id="8" creationId="{5B387564-DE4B-DC4F-B291-F6C857D640A7}"/>
          </ac:spMkLst>
        </pc:spChg>
        <pc:spChg chg="del">
          <ac:chgData name="alisdair.m@gmail.com" userId="S::urn:spo:guest#alisdair.m@gmail.com::" providerId="AD" clId="Web-{6ED968F8-3A0D-97C7-0E27-8F361E7E6CE6}" dt="2024-07-11T16:06:10.820" v="715"/>
          <ac:spMkLst>
            <pc:docMk/>
            <pc:sldMk cId="1889416621" sldId="351"/>
            <ac:spMk id="9" creationId="{020289E3-8861-F0A1-D2BA-9ADC5A374BD4}"/>
          </ac:spMkLst>
        </pc:spChg>
        <pc:spChg chg="del">
          <ac:chgData name="alisdair.m@gmail.com" userId="S::urn:spo:guest#alisdair.m@gmail.com::" providerId="AD" clId="Web-{6ED968F8-3A0D-97C7-0E27-8F361E7E6CE6}" dt="2024-07-11T16:06:10.820" v="714"/>
          <ac:spMkLst>
            <pc:docMk/>
            <pc:sldMk cId="1889416621" sldId="351"/>
            <ac:spMk id="10" creationId="{B9B8C321-ABC1-8E67-8CAA-8FD19868B140}"/>
          </ac:spMkLst>
        </pc:spChg>
        <pc:spChg chg="add">
          <ac:chgData name="alisdair.m@gmail.com" userId="S::urn:spo:guest#alisdair.m@gmail.com::" providerId="AD" clId="Web-{6ED968F8-3A0D-97C7-0E27-8F361E7E6CE6}" dt="2024-07-11T16:06:11.023" v="718"/>
          <ac:spMkLst>
            <pc:docMk/>
            <pc:sldMk cId="1889416621" sldId="351"/>
            <ac:spMk id="11" creationId="{3923A0E6-560F-966C-B732-C6DE7E5B25DD}"/>
          </ac:spMkLst>
        </pc:spChg>
        <pc:spChg chg="add mod">
          <ac:chgData name="alisdair.m@gmail.com" userId="S::urn:spo:guest#alisdair.m@gmail.com::" providerId="AD" clId="Web-{6ED968F8-3A0D-97C7-0E27-8F361E7E6CE6}" dt="2024-07-11T16:06:38.682" v="723" actId="20577"/>
          <ac:spMkLst>
            <pc:docMk/>
            <pc:sldMk cId="1889416621" sldId="351"/>
            <ac:spMk id="12" creationId="{020289E3-8861-F0A1-D2BA-9ADC5A374BD4}"/>
          </ac:spMkLst>
        </pc:spChg>
        <pc:spChg chg="del">
          <ac:chgData name="alisdair.m@gmail.com" userId="S::urn:spo:guest#alisdair.m@gmail.com::" providerId="AD" clId="Web-{6ED968F8-3A0D-97C7-0E27-8F361E7E6CE6}" dt="2024-07-11T16:06:10.820" v="713"/>
          <ac:spMkLst>
            <pc:docMk/>
            <pc:sldMk cId="1889416621" sldId="351"/>
            <ac:spMk id="13" creationId="{8AD7EDE8-AB11-6C1F-75DD-35A7BB1C90C8}"/>
          </ac:spMkLst>
        </pc:spChg>
        <pc:spChg chg="add">
          <ac:chgData name="alisdair.m@gmail.com" userId="S::urn:spo:guest#alisdair.m@gmail.com::" providerId="AD" clId="Web-{6ED968F8-3A0D-97C7-0E27-8F361E7E6CE6}" dt="2024-07-11T16:06:11.023" v="718"/>
          <ac:spMkLst>
            <pc:docMk/>
            <pc:sldMk cId="1889416621" sldId="351"/>
            <ac:spMk id="14" creationId="{B9B8C321-ABC1-8E67-8CAA-8FD19868B140}"/>
          </ac:spMkLst>
        </pc:spChg>
        <pc:spChg chg="add mod">
          <ac:chgData name="alisdair.m@gmail.com" userId="S::urn:spo:guest#alisdair.m@gmail.com::" providerId="AD" clId="Web-{6ED968F8-3A0D-97C7-0E27-8F361E7E6CE6}" dt="2024-07-11T16:06:26.931" v="719" actId="20577"/>
          <ac:spMkLst>
            <pc:docMk/>
            <pc:sldMk cId="1889416621" sldId="351"/>
            <ac:spMk id="15" creationId="{8AD7EDE8-AB11-6C1F-75DD-35A7BB1C90C8}"/>
          </ac:spMkLst>
        </pc:spChg>
        <pc:spChg chg="del">
          <ac:chgData name="alisdair.m@gmail.com" userId="S::urn:spo:guest#alisdair.m@gmail.com::" providerId="AD" clId="Web-{6ED968F8-3A0D-97C7-0E27-8F361E7E6CE6}" dt="2024-07-11T16:06:10.820" v="710"/>
          <ac:spMkLst>
            <pc:docMk/>
            <pc:sldMk cId="1889416621" sldId="351"/>
            <ac:spMk id="16" creationId="{85C3DEDC-ED88-02E2-AB04-56A72C123A49}"/>
          </ac:spMkLst>
        </pc:spChg>
        <pc:spChg chg="del">
          <ac:chgData name="alisdair.m@gmail.com" userId="S::urn:spo:guest#alisdair.m@gmail.com::" providerId="AD" clId="Web-{6ED968F8-3A0D-97C7-0E27-8F361E7E6CE6}" dt="2024-07-11T16:06:10.820" v="709"/>
          <ac:spMkLst>
            <pc:docMk/>
            <pc:sldMk cId="1889416621" sldId="351"/>
            <ac:spMk id="18" creationId="{A0C34BA1-02B8-05C2-53BF-8BF9B62C6108}"/>
          </ac:spMkLst>
        </pc:spChg>
        <pc:spChg chg="del">
          <ac:chgData name="alisdair.m@gmail.com" userId="S::urn:spo:guest#alisdair.m@gmail.com::" providerId="AD" clId="Web-{6ED968F8-3A0D-97C7-0E27-8F361E7E6CE6}" dt="2024-07-11T16:06:10.820" v="708"/>
          <ac:spMkLst>
            <pc:docMk/>
            <pc:sldMk cId="1889416621" sldId="351"/>
            <ac:spMk id="20" creationId="{AD1132B7-D366-8FE3-BD7A-F5F26AF869B2}"/>
          </ac:spMkLst>
        </pc:spChg>
        <pc:spChg chg="del">
          <ac:chgData name="alisdair.m@gmail.com" userId="S::urn:spo:guest#alisdair.m@gmail.com::" providerId="AD" clId="Web-{6ED968F8-3A0D-97C7-0E27-8F361E7E6CE6}" dt="2024-07-11T16:06:10.820" v="707"/>
          <ac:spMkLst>
            <pc:docMk/>
            <pc:sldMk cId="1889416621" sldId="351"/>
            <ac:spMk id="22" creationId="{2484F88D-BCAA-910C-2D9E-1B10FA3355FA}"/>
          </ac:spMkLst>
        </pc:spChg>
        <pc:spChg chg="add mod">
          <ac:chgData name="alisdair.m@gmail.com" userId="S::urn:spo:guest#alisdair.m@gmail.com::" providerId="AD" clId="Web-{6ED968F8-3A0D-97C7-0E27-8F361E7E6CE6}" dt="2024-07-11T16:10:18.291" v="744" actId="20577"/>
          <ac:spMkLst>
            <pc:docMk/>
            <pc:sldMk cId="1889416621" sldId="351"/>
            <ac:spMk id="24" creationId="{4B95B376-4C03-4132-D789-406DA91AC64C}"/>
          </ac:spMkLst>
        </pc:spChg>
        <pc:picChg chg="add mod ord modCrop">
          <ac:chgData name="alisdair.m@gmail.com" userId="S::urn:spo:guest#alisdair.m@gmail.com::" providerId="AD" clId="Web-{6ED968F8-3A0D-97C7-0E27-8F361E7E6CE6}" dt="2024-07-11T16:08:59.254" v="737" actId="14100"/>
          <ac:picMkLst>
            <pc:docMk/>
            <pc:sldMk cId="1889416621" sldId="351"/>
            <ac:picMk id="19" creationId="{08B6A4E6-3DBB-60B3-68A0-0226CE07D595}"/>
          </ac:picMkLst>
        </pc:picChg>
        <pc:inkChg chg="add del">
          <ac:chgData name="alisdair.m@gmail.com" userId="S::urn:spo:guest#alisdair.m@gmail.com::" providerId="AD" clId="Web-{6ED968F8-3A0D-97C7-0E27-8F361E7E6CE6}" dt="2024-07-11T16:08:29.955" v="733"/>
          <ac:inkMkLst>
            <pc:docMk/>
            <pc:sldMk cId="1889416621" sldId="351"/>
            <ac:inkMk id="21" creationId="{FEF520DF-38D4-53F7-6E43-B53677D00BCD}"/>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2T11:05:17.749"/>
    </inkml:context>
    <inkml:brush xml:id="br0">
      <inkml:brushProperty name="width" value="0.1" units="cm"/>
      <inkml:brushProperty name="height" value="0.1" units="cm"/>
    </inkml:brush>
  </inkml:definitions>
  <inkml:trace contextRef="#ctx0" brushRef="#br0">16470 5822 2831 0 0,'0'1'6594'0'0,"0"-1"-4474"0"0,0-1-10834 0 0,0 0 8714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2T11:05:17.750"/>
    </inkml:context>
    <inkml:brush xml:id="br0">
      <inkml:brushProperty name="width" value="0.1" units="cm"/>
      <inkml:brushProperty name="height" value="0.1" units="cm"/>
    </inkml:brush>
  </inkml:definitions>
  <inkml:trace contextRef="#ctx0" brushRef="#br0">16470 5824 4175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2T09:05:44.310"/>
    </inkml:context>
    <inkml:brush xml:id="br0">
      <inkml:brushProperty name="width" value="0.1" units="cm"/>
      <inkml:brushProperty name="height" value="0.1" units="cm"/>
    </inkml:brush>
  </inkml:definitions>
  <inkml:trace contextRef="#ctx0" brushRef="#br0">9416 5583 14834 0 0,'0'1'6929'0'0,"1"2"-9833"0"0,0 1 2904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2200009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254056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227961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500162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850402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3422635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36179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4415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214183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26261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640211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356667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98304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237058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type="tx">
  <p:cSld name="TITLE_AND_BODY">
    <p:spTree>
      <p:nvGrpSpPr>
        <p:cNvPr id="1" name="Shape 9"/>
        <p:cNvGrpSpPr/>
        <p:nvPr/>
      </p:nvGrpSpPr>
      <p:grpSpPr>
        <a:xfrm>
          <a:off x="0" y="0"/>
          <a:ext cx="0" cy="0"/>
          <a:chOff x="0" y="0"/>
          <a:chExt cx="0" cy="0"/>
        </a:xfrm>
      </p:grpSpPr>
      <p:sp>
        <p:nvSpPr>
          <p:cNvPr id="10" name="Google Shape;10;p13"/>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auses Happy Healthy">
  <p:cSld name="4 causes Happy Healthy">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3" name="Google Shape;13;p14"/>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pic>
        <p:nvPicPr>
          <p:cNvPr id="15" name="Google Shape;15;p15" descr="PADD_TexturesBackground_07.jpg"/>
          <p:cNvPicPr preferRelativeResize="0"/>
          <p:nvPr/>
        </p:nvPicPr>
        <p:blipFill rotWithShape="1">
          <a:blip r:embed="rId2">
            <a:alphaModFix/>
          </a:blip>
          <a:srcRect t="18886"/>
          <a:stretch/>
        </p:blipFill>
        <p:spPr>
          <a:xfrm>
            <a:off x="-21155" y="0"/>
            <a:ext cx="12234310" cy="7017096"/>
          </a:xfrm>
          <a:prstGeom prst="rect">
            <a:avLst/>
          </a:prstGeom>
          <a:noFill/>
          <a:ln>
            <a:noFill/>
          </a:ln>
        </p:spPr>
      </p:pic>
      <p:sp>
        <p:nvSpPr>
          <p:cNvPr id="16" name="Google Shape;16;p15"/>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copy">
  <p:cSld name="Simple copy">
    <p:bg>
      <p:bgPr>
        <a:solidFill>
          <a:srgbClr val="FFFFFF"/>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1">
  <p:cSld name="Title 1">
    <p:bg>
      <p:bgPr>
        <a:solidFill>
          <a:srgbClr val="FFFFFF">
            <a:alpha val="96078"/>
          </a:srgbClr>
        </a:solidFill>
        <a:effectLst/>
      </p:bgPr>
    </p:bg>
    <p:spTree>
      <p:nvGrpSpPr>
        <p:cNvPr id="1" name="Shape 19"/>
        <p:cNvGrpSpPr/>
        <p:nvPr/>
      </p:nvGrpSpPr>
      <p:grpSpPr>
        <a:xfrm>
          <a:off x="0" y="0"/>
          <a:ext cx="0" cy="0"/>
          <a:chOff x="0" y="0"/>
          <a:chExt cx="0" cy="0"/>
        </a:xfrm>
      </p:grpSpPr>
      <p:pic>
        <p:nvPicPr>
          <p:cNvPr id="20" name="Google Shape;20;p17" descr="Picture 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7"/>
          <p:cNvSpPr txBox="1">
            <a:spLocks noGrp="1"/>
          </p:cNvSpPr>
          <p:nvPr>
            <p:ph type="title"/>
          </p:nvPr>
        </p:nvSpPr>
        <p:spPr>
          <a:xfrm>
            <a:off x="0" y="5234399"/>
            <a:ext cx="9756058" cy="745576"/>
          </a:xfrm>
          <a:prstGeom prst="rect">
            <a:avLst/>
          </a:prstGeom>
          <a:solidFill>
            <a:srgbClr val="00AEEF"/>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4000"/>
              <a:buFont typeface="Arial"/>
              <a:buNone/>
              <a:defRPr sz="40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2" name="Google Shape;22;p17"/>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ny questions">
  <p:cSld name="1_Any questions">
    <p:bg>
      <p:bgPr>
        <a:solidFill>
          <a:srgbClr val="FFFFFF">
            <a:alpha val="96078"/>
          </a:srgbClr>
        </a:solidFill>
        <a:effectLst/>
      </p:bgPr>
    </p:bg>
    <p:spTree>
      <p:nvGrpSpPr>
        <p:cNvPr id="1" name="Shape 23"/>
        <p:cNvGrpSpPr/>
        <p:nvPr/>
      </p:nvGrpSpPr>
      <p:grpSpPr>
        <a:xfrm>
          <a:off x="0" y="0"/>
          <a:ext cx="0" cy="0"/>
          <a:chOff x="0" y="0"/>
          <a:chExt cx="0" cy="0"/>
        </a:xfrm>
      </p:grpSpPr>
      <p:pic>
        <p:nvPicPr>
          <p:cNvPr id="24" name="Google Shape;24;p18" descr="Picture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18"/>
          <p:cNvSpPr txBox="1">
            <a:spLocks noGrp="1"/>
          </p:cNvSpPr>
          <p:nvPr>
            <p:ph type="title"/>
          </p:nvPr>
        </p:nvSpPr>
        <p:spPr>
          <a:xfrm>
            <a:off x="-3" y="5167888"/>
            <a:ext cx="8219665" cy="1022574"/>
          </a:xfrm>
          <a:prstGeom prst="rect">
            <a:avLst/>
          </a:prstGeom>
          <a:solidFill>
            <a:srgbClr val="000000">
              <a:alpha val="69019"/>
            </a:srgbClr>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6000"/>
              <a:buFont typeface="Arial"/>
              <a:buNone/>
              <a:defRPr sz="6000" cap="none"/>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18"/>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marR="0" lvl="0"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marR="0" lvl="1"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2pPr>
            <a:lvl3pPr marR="0" lvl="2"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3pPr>
            <a:lvl4pPr marR="0" lvl="3"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4pPr>
            <a:lvl5pPr marR="0" lvl="4"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5pPr>
            <a:lvl6pPr marR="0" lvl="5"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6pPr>
            <a:lvl7pPr marR="0" lvl="6"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7pPr>
            <a:lvl8pPr marR="0" lvl="7"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8pPr>
            <a:lvl9pPr marR="0" lvl="8"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7.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ustomXml" Target="../ink/ink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y4udqAY2Bqc?feature=oembed"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grpSp>
        <p:nvGrpSpPr>
          <p:cNvPr id="33" name="Google Shape;33;p1"/>
          <p:cNvGrpSpPr/>
          <p:nvPr/>
        </p:nvGrpSpPr>
        <p:grpSpPr>
          <a:xfrm>
            <a:off x="-13787" y="5803096"/>
            <a:ext cx="4644835" cy="1060804"/>
            <a:chOff x="6481619" y="6165005"/>
            <a:chExt cx="3053176" cy="698832"/>
          </a:xfrm>
        </p:grpSpPr>
        <p:sp>
          <p:nvSpPr>
            <p:cNvPr id="34" name="Google Shape;34;p1"/>
            <p:cNvSpPr/>
            <p:nvPr/>
          </p:nvSpPr>
          <p:spPr>
            <a:xfrm>
              <a:off x="6485532" y="6459415"/>
              <a:ext cx="3049263" cy="404422"/>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 name="Google Shape;35;p1"/>
            <p:cNvSpPr/>
            <p:nvPr/>
          </p:nvSpPr>
          <p:spPr>
            <a:xfrm>
              <a:off x="6481619" y="6165005"/>
              <a:ext cx="1849500" cy="3834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15" name="Picture 14" descr="A person standing at a podium with a microphone&#10;&#10;Description automatically generated">
            <a:extLst>
              <a:ext uri="{FF2B5EF4-FFF2-40B4-BE49-F238E27FC236}">
                <a16:creationId xmlns:a16="http://schemas.microsoft.com/office/drawing/2014/main" id="{1A3304CB-3B03-0532-24DB-D661957692FE}"/>
              </a:ext>
            </a:extLst>
          </p:cNvPr>
          <p:cNvPicPr>
            <a:picLocks noChangeAspect="1"/>
          </p:cNvPicPr>
          <p:nvPr/>
        </p:nvPicPr>
        <p:blipFill rotWithShape="1">
          <a:blip r:embed="rId3"/>
          <a:srcRect l="953" t="18531" r="45876" b="-104"/>
          <a:stretch/>
        </p:blipFill>
        <p:spPr>
          <a:xfrm>
            <a:off x="5463725" y="-2541"/>
            <a:ext cx="6731240" cy="6884221"/>
          </a:xfrm>
          <a:prstGeom prst="rect">
            <a:avLst/>
          </a:prstGeom>
        </p:spPr>
      </p:pic>
      <p:sp>
        <p:nvSpPr>
          <p:cNvPr id="32" name="Google Shape;32;p1"/>
          <p:cNvSpPr txBox="1"/>
          <p:nvPr/>
        </p:nvSpPr>
        <p:spPr>
          <a:xfrm rot="-5400000">
            <a:off x="11228175" y="797900"/>
            <a:ext cx="13398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 UNICEF/Al-Safadi</a:t>
            </a:r>
            <a:endParaRPr sz="900" b="0" i="0" u="none" strike="noStrike" cap="none">
              <a:solidFill>
                <a:schemeClr val="lt1"/>
              </a:solidFill>
              <a:latin typeface="Arial"/>
              <a:ea typeface="Arial"/>
              <a:cs typeface="Arial"/>
              <a:sym typeface="Arial"/>
            </a:endParaRPr>
          </a:p>
        </p:txBody>
      </p:sp>
      <p:pic>
        <p:nvPicPr>
          <p:cNvPr id="36" name="Google Shape;36;p1" descr="Logo&#10;&#10;Description automatically generated"/>
          <p:cNvPicPr preferRelativeResize="0"/>
          <p:nvPr/>
        </p:nvPicPr>
        <p:blipFill rotWithShape="1">
          <a:blip r:embed="rId4">
            <a:alphaModFix/>
          </a:blip>
          <a:srcRect/>
          <a:stretch/>
        </p:blipFill>
        <p:spPr>
          <a:xfrm>
            <a:off x="267898" y="5419550"/>
            <a:ext cx="4136921" cy="1883125"/>
          </a:xfrm>
          <a:prstGeom prst="rect">
            <a:avLst/>
          </a:prstGeom>
          <a:noFill/>
          <a:ln>
            <a:noFill/>
          </a:ln>
        </p:spPr>
      </p:pic>
      <p:pic>
        <p:nvPicPr>
          <p:cNvPr id="37" name="Google Shape;37;p1" descr="A blue sign with white text&#10;&#10;Description automatically generated"/>
          <p:cNvPicPr preferRelativeResize="0"/>
          <p:nvPr/>
        </p:nvPicPr>
        <p:blipFill rotWithShape="1">
          <a:blip r:embed="rId5"/>
          <a:srcRect/>
          <a:stretch/>
        </p:blipFill>
        <p:spPr>
          <a:xfrm>
            <a:off x="10358319" y="0"/>
            <a:ext cx="1831302" cy="1831302"/>
          </a:xfrm>
          <a:prstGeom prst="rect">
            <a:avLst/>
          </a:prstGeom>
          <a:noFill/>
          <a:ln>
            <a:noFill/>
          </a:ln>
        </p:spPr>
      </p:pic>
      <p:sp>
        <p:nvSpPr>
          <p:cNvPr id="38" name="Google Shape;38;p1"/>
          <p:cNvSpPr/>
          <p:nvPr/>
        </p:nvSpPr>
        <p:spPr>
          <a:xfrm>
            <a:off x="141675" y="293450"/>
            <a:ext cx="3388281"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81CAE46D-7028-548B-7E51-13265222ABC4}"/>
              </a:ext>
            </a:extLst>
          </p:cNvPr>
          <p:cNvSpPr txBox="1"/>
          <p:nvPr/>
        </p:nvSpPr>
        <p:spPr>
          <a:xfrm rot="16200000">
            <a:off x="11134557" y="5790531"/>
            <a:ext cx="184083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chemeClr val="bg1"/>
                </a:solidFill>
              </a:rPr>
              <a:t>© UNICEF/</a:t>
            </a:r>
            <a:r>
              <a:rPr lang="en-US" sz="900" dirty="0" err="1">
                <a:solidFill>
                  <a:schemeClr val="bg1"/>
                </a:solidFill>
              </a:rPr>
              <a:t>Etges</a:t>
            </a:r>
          </a:p>
        </p:txBody>
      </p:sp>
      <p:sp>
        <p:nvSpPr>
          <p:cNvPr id="2" name="TextBox 1">
            <a:extLst>
              <a:ext uri="{FF2B5EF4-FFF2-40B4-BE49-F238E27FC236}">
                <a16:creationId xmlns:a16="http://schemas.microsoft.com/office/drawing/2014/main" id="{CE0EB2F3-1DA9-4348-4864-9E6C14B3A7DB}"/>
              </a:ext>
            </a:extLst>
          </p:cNvPr>
          <p:cNvSpPr txBox="1"/>
          <p:nvPr/>
        </p:nvSpPr>
        <p:spPr>
          <a:xfrm>
            <a:off x="270769" y="5175681"/>
            <a:ext cx="418582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Enya, 8, at a Child Rights School in Lower Saxony, Germany.</a:t>
            </a:r>
          </a:p>
        </p:txBody>
      </p:sp>
      <p:sp>
        <p:nvSpPr>
          <p:cNvPr id="3" name="Google Shape;38;p1">
            <a:extLst>
              <a:ext uri="{FF2B5EF4-FFF2-40B4-BE49-F238E27FC236}">
                <a16:creationId xmlns:a16="http://schemas.microsoft.com/office/drawing/2014/main" id="{07F2C44D-1BB5-F170-E880-B82DD30B3C95}"/>
              </a:ext>
            </a:extLst>
          </p:cNvPr>
          <p:cNvSpPr/>
          <p:nvPr/>
        </p:nvSpPr>
        <p:spPr>
          <a:xfrm>
            <a:off x="141675" y="293450"/>
            <a:ext cx="3388281" cy="782700"/>
          </a:xfrm>
          <a:prstGeom prst="rect">
            <a:avLst/>
          </a:prstGeom>
          <a:solidFill>
            <a:srgbClr val="00AEEF"/>
          </a:solidFill>
          <a:ln>
            <a:noFill/>
          </a:ln>
        </p:spPr>
        <p:txBody>
          <a:bodyPr spcFirstLastPara="1" wrap="square" lIns="45700" tIns="45700" rIns="457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 name="Google Shape;40;p1">
            <a:extLst>
              <a:ext uri="{FF2B5EF4-FFF2-40B4-BE49-F238E27FC236}">
                <a16:creationId xmlns:a16="http://schemas.microsoft.com/office/drawing/2014/main" id="{CF4D9223-98CC-C9BA-E6A0-E3C8FAA60AEF}"/>
              </a:ext>
            </a:extLst>
          </p:cNvPr>
          <p:cNvSpPr txBox="1"/>
          <p:nvPr/>
        </p:nvSpPr>
        <p:spPr>
          <a:xfrm>
            <a:off x="262652" y="288121"/>
            <a:ext cx="5178472" cy="2529923"/>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sym typeface="Arial"/>
              </a:rPr>
              <a:t>ACTIVITY </a:t>
            </a:r>
            <a:r>
              <a:rPr lang="en-GB" sz="4600" dirty="0">
                <a:solidFill>
                  <a:schemeClr val="bg1"/>
                </a:solidFill>
                <a:latin typeface="Arial Black"/>
              </a:rPr>
              <a:t>5</a:t>
            </a:r>
            <a:r>
              <a:rPr lang="en-GB" sz="4600" i="0" u="none" strike="noStrike" cap="none" dirty="0">
                <a:solidFill>
                  <a:schemeClr val="bg1"/>
                </a:solidFill>
                <a:latin typeface="Arial Black"/>
                <a:sym typeface="Arial"/>
              </a:rPr>
              <a:t> </a:t>
            </a:r>
            <a:br>
              <a:rPr lang="en-GB" sz="4600" i="0" u="none" strike="noStrike" cap="none" dirty="0">
                <a:solidFill>
                  <a:schemeClr val="bg1"/>
                </a:solidFill>
                <a:latin typeface="Arial Black"/>
              </a:rPr>
            </a:br>
            <a:r>
              <a:rPr lang="en-GB" sz="4000" dirty="0">
                <a:latin typeface="Arial Black"/>
              </a:rPr>
              <a:t>'I AM A </a:t>
            </a:r>
            <a:br>
              <a:rPr lang="en-GB" sz="4000" dirty="0">
                <a:latin typeface="Arial Black"/>
              </a:rPr>
            </a:br>
            <a:r>
              <a:rPr lang="en-GB" sz="4000" dirty="0">
                <a:latin typeface="Arial Black"/>
              </a:rPr>
              <a:t>CHANGEMAKER'</a:t>
            </a:r>
            <a:br>
              <a:rPr lang="en-GB" sz="4000" dirty="0">
                <a:latin typeface="Arial Black"/>
              </a:rPr>
            </a:br>
            <a:r>
              <a:rPr lang="en-GB" sz="4000" dirty="0">
                <a:latin typeface="Arial Black"/>
              </a:rPr>
              <a:t>MANIFESTO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6" name="Picture 5" descr="A person holding a plant&#10;&#10;Description automatically generated">
            <a:extLst>
              <a:ext uri="{FF2B5EF4-FFF2-40B4-BE49-F238E27FC236}">
                <a16:creationId xmlns:a16="http://schemas.microsoft.com/office/drawing/2014/main" id="{AB2CD592-15D6-C21A-2D6B-B77FA176520B}"/>
              </a:ext>
            </a:extLst>
          </p:cNvPr>
          <p:cNvPicPr>
            <a:picLocks noChangeAspect="1"/>
          </p:cNvPicPr>
          <p:nvPr/>
        </p:nvPicPr>
        <p:blipFill rotWithShape="1">
          <a:blip r:embed="rId3"/>
          <a:srcRect l="-36" t="4989" r="36" b="43113"/>
          <a:stretch/>
        </p:blipFill>
        <p:spPr>
          <a:xfrm>
            <a:off x="3359809" y="1977"/>
            <a:ext cx="8841848" cy="6883149"/>
          </a:xfrm>
          <a:prstGeom prst="rect">
            <a:avLst/>
          </a:prstGeom>
        </p:spPr>
      </p:pic>
      <p:sp>
        <p:nvSpPr>
          <p:cNvPr id="3" name="Google Shape;241;g259085a5d11_0_9">
            <a:extLst>
              <a:ext uri="{FF2B5EF4-FFF2-40B4-BE49-F238E27FC236}">
                <a16:creationId xmlns:a16="http://schemas.microsoft.com/office/drawing/2014/main" id="{6358F184-A155-C61F-4AA9-3B696B23BCCD}"/>
              </a:ext>
            </a:extLst>
          </p:cNvPr>
          <p:cNvSpPr/>
          <p:nvPr/>
        </p:nvSpPr>
        <p:spPr>
          <a:xfrm>
            <a:off x="173805" y="1459560"/>
            <a:ext cx="5101056" cy="88614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2;g259085a5d11_0_9">
            <a:extLst>
              <a:ext uri="{FF2B5EF4-FFF2-40B4-BE49-F238E27FC236}">
                <a16:creationId xmlns:a16="http://schemas.microsoft.com/office/drawing/2014/main" id="{3923A0E6-560F-966C-B732-C6DE7E5B25DD}"/>
              </a:ext>
            </a:extLst>
          </p:cNvPr>
          <p:cNvSpPr/>
          <p:nvPr/>
        </p:nvSpPr>
        <p:spPr>
          <a:xfrm>
            <a:off x="173083" y="2340946"/>
            <a:ext cx="2535597" cy="82705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40;p1">
            <a:extLst>
              <a:ext uri="{FF2B5EF4-FFF2-40B4-BE49-F238E27FC236}">
                <a16:creationId xmlns:a16="http://schemas.microsoft.com/office/drawing/2014/main" id="{B94FAB5E-34C6-C535-2DE9-79F02B913DD1}"/>
              </a:ext>
            </a:extLst>
          </p:cNvPr>
          <p:cNvSpPr txBox="1"/>
          <p:nvPr/>
        </p:nvSpPr>
        <p:spPr>
          <a:xfrm>
            <a:off x="189510" y="353794"/>
            <a:ext cx="3456057" cy="600164"/>
          </a:xfrm>
          <a:prstGeom prst="rect">
            <a:avLst/>
          </a:prstGeom>
          <a:noFill/>
          <a:ln>
            <a:noFill/>
          </a:ln>
        </p:spPr>
        <p:txBody>
          <a:bodyPr spcFirstLastPara="1" wrap="square" lIns="114300" tIns="114300" rIns="114300" bIns="114300" anchor="t" anchorCtr="0">
            <a:spAutoFit/>
          </a:bodyPr>
          <a:lstStyle/>
          <a:p>
            <a:r>
              <a:rPr lang="en-GB" sz="2400" b="1" dirty="0">
                <a:latin typeface="Arial Black"/>
              </a:rPr>
              <a:t>CASE STUDY 3</a:t>
            </a:r>
            <a:endParaRPr lang="en-GB" sz="2400" dirty="0">
              <a:latin typeface="Arial Black"/>
            </a:endParaRPr>
          </a:p>
        </p:txBody>
      </p:sp>
      <p:sp>
        <p:nvSpPr>
          <p:cNvPr id="5" name="TextBox 4">
            <a:extLst>
              <a:ext uri="{FF2B5EF4-FFF2-40B4-BE49-F238E27FC236}">
                <a16:creationId xmlns:a16="http://schemas.microsoft.com/office/drawing/2014/main" id="{1DA08EC7-2415-FDC1-F3A4-3CCA635FA52A}"/>
              </a:ext>
            </a:extLst>
          </p:cNvPr>
          <p:cNvSpPr txBox="1"/>
          <p:nvPr/>
        </p:nvSpPr>
        <p:spPr>
          <a:xfrm rot="162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UNICEF/Abdullah</a:t>
            </a:r>
          </a:p>
        </p:txBody>
      </p:sp>
      <p:sp>
        <p:nvSpPr>
          <p:cNvPr id="9" name="Google Shape;40;p1">
            <a:extLst>
              <a:ext uri="{FF2B5EF4-FFF2-40B4-BE49-F238E27FC236}">
                <a16:creationId xmlns:a16="http://schemas.microsoft.com/office/drawing/2014/main" id="{020289E3-8861-F0A1-D2BA-9ADC5A374BD4}"/>
              </a:ext>
            </a:extLst>
          </p:cNvPr>
          <p:cNvSpPr txBox="1"/>
          <p:nvPr/>
        </p:nvSpPr>
        <p:spPr>
          <a:xfrm>
            <a:off x="225454" y="1453662"/>
            <a:ext cx="6309962" cy="1708160"/>
          </a:xfrm>
          <a:prstGeom prst="rect">
            <a:avLst/>
          </a:prstGeom>
          <a:noFill/>
          <a:ln>
            <a:noFill/>
          </a:ln>
        </p:spPr>
        <p:txBody>
          <a:bodyPr spcFirstLastPara="1" wrap="square" lIns="114300" tIns="114300" rIns="114300" bIns="114300" anchor="t" anchorCtr="0">
            <a:spAutoFit/>
          </a:bodyPr>
          <a:lstStyle/>
          <a:p>
            <a:r>
              <a:rPr lang="en-GB" sz="4800" b="1" dirty="0"/>
              <a:t>Areej Essam, 16</a:t>
            </a:r>
            <a:br>
              <a:rPr lang="en-GB" sz="4800" b="1" dirty="0"/>
            </a:br>
            <a:r>
              <a:rPr lang="en-GB" sz="4800" b="1" dirty="0"/>
              <a:t>Yemen</a:t>
            </a:r>
          </a:p>
        </p:txBody>
      </p:sp>
    </p:spTree>
    <p:extLst>
      <p:ext uri="{BB962C8B-B14F-4D97-AF65-F5344CB8AC3E}">
        <p14:creationId xmlns:p14="http://schemas.microsoft.com/office/powerpoint/2010/main" val="285327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11" name="Picture 10" descr="A child holding a microphone&#10;&#10;Description automatically generated">
            <a:extLst>
              <a:ext uri="{FF2B5EF4-FFF2-40B4-BE49-F238E27FC236}">
                <a16:creationId xmlns:a16="http://schemas.microsoft.com/office/drawing/2014/main" id="{E270BD8D-8939-C198-3C79-44444AFCE835}"/>
              </a:ext>
            </a:extLst>
          </p:cNvPr>
          <p:cNvPicPr>
            <a:picLocks noChangeAspect="1"/>
          </p:cNvPicPr>
          <p:nvPr/>
        </p:nvPicPr>
        <p:blipFill rotWithShape="1">
          <a:blip r:embed="rId3"/>
          <a:srcRect l="1268" t="10441" r="25770" b="-103"/>
          <a:stretch/>
        </p:blipFill>
        <p:spPr>
          <a:xfrm>
            <a:off x="3760448" y="49"/>
            <a:ext cx="8436568" cy="6887174"/>
          </a:xfrm>
          <a:prstGeom prst="rect">
            <a:avLst/>
          </a:prstGeom>
        </p:spPr>
      </p:pic>
      <p:sp>
        <p:nvSpPr>
          <p:cNvPr id="2" name="Google Shape;242;g259085a5d11_0_9">
            <a:extLst>
              <a:ext uri="{FF2B5EF4-FFF2-40B4-BE49-F238E27FC236}">
                <a16:creationId xmlns:a16="http://schemas.microsoft.com/office/drawing/2014/main" id="{1D2D8DA1-CCC4-5DF8-5418-DA9A4D2CA2CE}"/>
              </a:ext>
            </a:extLst>
          </p:cNvPr>
          <p:cNvSpPr/>
          <p:nvPr/>
        </p:nvSpPr>
        <p:spPr>
          <a:xfrm>
            <a:off x="173082" y="3016681"/>
            <a:ext cx="2535597" cy="82705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41;g259085a5d11_0_9">
            <a:extLst>
              <a:ext uri="{FF2B5EF4-FFF2-40B4-BE49-F238E27FC236}">
                <a16:creationId xmlns:a16="http://schemas.microsoft.com/office/drawing/2014/main" id="{6358F184-A155-C61F-4AA9-3B696B23BCCD}"/>
              </a:ext>
            </a:extLst>
          </p:cNvPr>
          <p:cNvSpPr/>
          <p:nvPr/>
        </p:nvSpPr>
        <p:spPr>
          <a:xfrm>
            <a:off x="179407" y="1463577"/>
            <a:ext cx="3804453" cy="887725"/>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2;g259085a5d11_0_9">
            <a:extLst>
              <a:ext uri="{FF2B5EF4-FFF2-40B4-BE49-F238E27FC236}">
                <a16:creationId xmlns:a16="http://schemas.microsoft.com/office/drawing/2014/main" id="{3923A0E6-560F-966C-B732-C6DE7E5B25DD}"/>
              </a:ext>
            </a:extLst>
          </p:cNvPr>
          <p:cNvSpPr/>
          <p:nvPr/>
        </p:nvSpPr>
        <p:spPr>
          <a:xfrm>
            <a:off x="173083" y="2329740"/>
            <a:ext cx="3441370" cy="82705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40;p1">
            <a:extLst>
              <a:ext uri="{FF2B5EF4-FFF2-40B4-BE49-F238E27FC236}">
                <a16:creationId xmlns:a16="http://schemas.microsoft.com/office/drawing/2014/main" id="{B94FAB5E-34C6-C535-2DE9-79F02B913DD1}"/>
              </a:ext>
            </a:extLst>
          </p:cNvPr>
          <p:cNvSpPr txBox="1"/>
          <p:nvPr/>
        </p:nvSpPr>
        <p:spPr>
          <a:xfrm>
            <a:off x="189510" y="353794"/>
            <a:ext cx="3456057" cy="600164"/>
          </a:xfrm>
          <a:prstGeom prst="rect">
            <a:avLst/>
          </a:prstGeom>
          <a:noFill/>
          <a:ln>
            <a:noFill/>
          </a:ln>
        </p:spPr>
        <p:txBody>
          <a:bodyPr spcFirstLastPara="1" wrap="square" lIns="114300" tIns="114300" rIns="114300" bIns="114300" anchor="t" anchorCtr="0">
            <a:spAutoFit/>
          </a:bodyPr>
          <a:lstStyle/>
          <a:p>
            <a:r>
              <a:rPr lang="en-GB" sz="2400" b="1" dirty="0">
                <a:latin typeface="Arial Black"/>
              </a:rPr>
              <a:t>CASE STUDY 4</a:t>
            </a:r>
            <a:endParaRPr lang="en-GB" sz="2400" dirty="0">
              <a:latin typeface="Arial Black"/>
            </a:endParaRPr>
          </a:p>
        </p:txBody>
      </p:sp>
      <p:sp>
        <p:nvSpPr>
          <p:cNvPr id="5" name="TextBox 4">
            <a:extLst>
              <a:ext uri="{FF2B5EF4-FFF2-40B4-BE49-F238E27FC236}">
                <a16:creationId xmlns:a16="http://schemas.microsoft.com/office/drawing/2014/main" id="{1DA08EC7-2415-FDC1-F3A4-3CCA635FA52A}"/>
              </a:ext>
            </a:extLst>
          </p:cNvPr>
          <p:cNvSpPr txBox="1"/>
          <p:nvPr/>
        </p:nvSpPr>
        <p:spPr>
          <a:xfrm rot="16200000">
            <a:off x="10715301" y="5103293"/>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a:t>
            </a:r>
          </a:p>
        </p:txBody>
      </p:sp>
      <p:sp>
        <p:nvSpPr>
          <p:cNvPr id="9" name="Google Shape;40;p1">
            <a:extLst>
              <a:ext uri="{FF2B5EF4-FFF2-40B4-BE49-F238E27FC236}">
                <a16:creationId xmlns:a16="http://schemas.microsoft.com/office/drawing/2014/main" id="{020289E3-8861-F0A1-D2BA-9ADC5A374BD4}"/>
              </a:ext>
            </a:extLst>
          </p:cNvPr>
          <p:cNvSpPr txBox="1"/>
          <p:nvPr/>
        </p:nvSpPr>
        <p:spPr>
          <a:xfrm>
            <a:off x="225454" y="1453662"/>
            <a:ext cx="6309962" cy="2446824"/>
          </a:xfrm>
          <a:prstGeom prst="rect">
            <a:avLst/>
          </a:prstGeom>
          <a:noFill/>
          <a:ln>
            <a:noFill/>
          </a:ln>
        </p:spPr>
        <p:txBody>
          <a:bodyPr spcFirstLastPara="1" wrap="square" lIns="114300" tIns="114300" rIns="114300" bIns="114300" anchor="t" anchorCtr="0">
            <a:spAutoFit/>
          </a:bodyPr>
          <a:lstStyle/>
          <a:p>
            <a:r>
              <a:rPr lang="en-GB" sz="4800" b="1" dirty="0"/>
              <a:t>Panagiotis </a:t>
            </a:r>
            <a:br>
              <a:rPr lang="en-GB" sz="4800" b="1" dirty="0"/>
            </a:br>
            <a:r>
              <a:rPr lang="en-GB" sz="4800" b="1" dirty="0"/>
              <a:t>Raptis, 11</a:t>
            </a:r>
            <a:br>
              <a:rPr lang="en-GB" sz="4800" b="1" dirty="0"/>
            </a:br>
            <a:r>
              <a:rPr lang="en-GB" sz="4800" b="1" dirty="0"/>
              <a:t>Greece</a:t>
            </a:r>
            <a:endParaRPr lang="en-US" dirty="0"/>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2DC8E178-3753-F6C4-160D-8175B0C9619D}"/>
                  </a:ext>
                </a:extLst>
              </p14:cNvPr>
              <p14:cNvContentPartPr/>
              <p14:nvPr/>
            </p14:nvContentPartPr>
            <p14:xfrm>
              <a:off x="9277423" y="1351304"/>
              <a:ext cx="15711" cy="15711"/>
            </p14:xfrm>
          </p:contentPart>
        </mc:Choice>
        <mc:Fallback xmlns="">
          <p:pic>
            <p:nvPicPr>
              <p:cNvPr id="12" name="Ink 11">
                <a:extLst>
                  <a:ext uri="{FF2B5EF4-FFF2-40B4-BE49-F238E27FC236}">
                    <a16:creationId xmlns:a16="http://schemas.microsoft.com/office/drawing/2014/main" id="{2DC8E178-3753-F6C4-160D-8175B0C9619D}"/>
                  </a:ext>
                </a:extLst>
              </p:cNvPr>
              <p:cNvPicPr/>
              <p:nvPr/>
            </p:nvPicPr>
            <p:blipFill>
              <a:blip r:embed="rId5"/>
              <a:stretch>
                <a:fillRect/>
              </a:stretch>
            </p:blipFill>
            <p:spPr>
              <a:xfrm>
                <a:off x="8491873" y="1089454"/>
                <a:ext cx="1571100" cy="53417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D78C62AD-9744-6747-50AC-A7EDC10B2EC8}"/>
                  </a:ext>
                </a:extLst>
              </p14:cNvPr>
              <p14:cNvContentPartPr/>
              <p14:nvPr/>
            </p14:nvContentPartPr>
            <p14:xfrm>
              <a:off x="9277423" y="1352954"/>
              <a:ext cx="15711" cy="15711"/>
            </p14:xfrm>
          </p:contentPart>
        </mc:Choice>
        <mc:Fallback xmlns="">
          <p:pic>
            <p:nvPicPr>
              <p:cNvPr id="13" name="Ink 12">
                <a:extLst>
                  <a:ext uri="{FF2B5EF4-FFF2-40B4-BE49-F238E27FC236}">
                    <a16:creationId xmlns:a16="http://schemas.microsoft.com/office/drawing/2014/main" id="{D78C62AD-9744-6747-50AC-A7EDC10B2EC8}"/>
                  </a:ext>
                </a:extLst>
              </p:cNvPr>
              <p:cNvPicPr/>
              <p:nvPr/>
            </p:nvPicPr>
            <p:blipFill>
              <a:blip r:embed="rId5"/>
              <a:stretch>
                <a:fillRect/>
              </a:stretch>
            </p:blipFill>
            <p:spPr>
              <a:xfrm>
                <a:off x="8491873" y="583115"/>
                <a:ext cx="1571100" cy="1571100"/>
              </a:xfrm>
              <a:prstGeom prst="rect">
                <a:avLst/>
              </a:prstGeom>
            </p:spPr>
          </p:pic>
        </mc:Fallback>
      </mc:AlternateContent>
    </p:spTree>
    <p:extLst>
      <p:ext uri="{BB962C8B-B14F-4D97-AF65-F5344CB8AC3E}">
        <p14:creationId xmlns:p14="http://schemas.microsoft.com/office/powerpoint/2010/main" val="266061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10" name="Picture 9" descr="A person wearing glasses and a head scarf&#10;&#10;Description automatically generated">
            <a:extLst>
              <a:ext uri="{FF2B5EF4-FFF2-40B4-BE49-F238E27FC236}">
                <a16:creationId xmlns:a16="http://schemas.microsoft.com/office/drawing/2014/main" id="{D35FA5A4-CF9B-BA8E-6781-41461FD6E65E}"/>
              </a:ext>
            </a:extLst>
          </p:cNvPr>
          <p:cNvPicPr>
            <a:picLocks noChangeAspect="1"/>
          </p:cNvPicPr>
          <p:nvPr/>
        </p:nvPicPr>
        <p:blipFill rotWithShape="1">
          <a:blip r:embed="rId3"/>
          <a:srcRect l="10515" r="3760" b="-105"/>
          <a:stretch/>
        </p:blipFill>
        <p:spPr>
          <a:xfrm>
            <a:off x="3359809" y="1977"/>
            <a:ext cx="8849113" cy="6889022"/>
          </a:xfrm>
          <a:prstGeom prst="rect">
            <a:avLst/>
          </a:prstGeom>
        </p:spPr>
      </p:pic>
      <p:sp>
        <p:nvSpPr>
          <p:cNvPr id="2" name="Google Shape;242;g259085a5d11_0_9">
            <a:extLst>
              <a:ext uri="{FF2B5EF4-FFF2-40B4-BE49-F238E27FC236}">
                <a16:creationId xmlns:a16="http://schemas.microsoft.com/office/drawing/2014/main" id="{1D2D8DA1-CCC4-5DF8-5418-DA9A4D2CA2CE}"/>
              </a:ext>
            </a:extLst>
          </p:cNvPr>
          <p:cNvSpPr/>
          <p:nvPr/>
        </p:nvSpPr>
        <p:spPr>
          <a:xfrm>
            <a:off x="173082" y="2987926"/>
            <a:ext cx="1859862" cy="855805"/>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41;g259085a5d11_0_9">
            <a:extLst>
              <a:ext uri="{FF2B5EF4-FFF2-40B4-BE49-F238E27FC236}">
                <a16:creationId xmlns:a16="http://schemas.microsoft.com/office/drawing/2014/main" id="{6358F184-A155-C61F-4AA9-3B696B23BCCD}"/>
              </a:ext>
            </a:extLst>
          </p:cNvPr>
          <p:cNvSpPr/>
          <p:nvPr/>
        </p:nvSpPr>
        <p:spPr>
          <a:xfrm>
            <a:off x="179407" y="1456389"/>
            <a:ext cx="2970567" cy="89491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2;g259085a5d11_0_9">
            <a:extLst>
              <a:ext uri="{FF2B5EF4-FFF2-40B4-BE49-F238E27FC236}">
                <a16:creationId xmlns:a16="http://schemas.microsoft.com/office/drawing/2014/main" id="{3923A0E6-560F-966C-B732-C6DE7E5B25DD}"/>
              </a:ext>
            </a:extLst>
          </p:cNvPr>
          <p:cNvSpPr/>
          <p:nvPr/>
        </p:nvSpPr>
        <p:spPr>
          <a:xfrm>
            <a:off x="178685" y="2313036"/>
            <a:ext cx="4092475" cy="77186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40;p1">
            <a:extLst>
              <a:ext uri="{FF2B5EF4-FFF2-40B4-BE49-F238E27FC236}">
                <a16:creationId xmlns:a16="http://schemas.microsoft.com/office/drawing/2014/main" id="{B94FAB5E-34C6-C535-2DE9-79F02B913DD1}"/>
              </a:ext>
            </a:extLst>
          </p:cNvPr>
          <p:cNvSpPr txBox="1"/>
          <p:nvPr/>
        </p:nvSpPr>
        <p:spPr>
          <a:xfrm>
            <a:off x="189510" y="353794"/>
            <a:ext cx="3456057" cy="600164"/>
          </a:xfrm>
          <a:prstGeom prst="rect">
            <a:avLst/>
          </a:prstGeom>
          <a:noFill/>
          <a:ln>
            <a:noFill/>
          </a:ln>
        </p:spPr>
        <p:txBody>
          <a:bodyPr spcFirstLastPara="1" wrap="square" lIns="114300" tIns="114300" rIns="114300" bIns="114300" anchor="t" anchorCtr="0">
            <a:spAutoFit/>
          </a:bodyPr>
          <a:lstStyle/>
          <a:p>
            <a:r>
              <a:rPr lang="en-GB" sz="2400" b="1" dirty="0">
                <a:latin typeface="Arial Black"/>
              </a:rPr>
              <a:t>CASE STUDY 5</a:t>
            </a:r>
            <a:endParaRPr lang="en-GB" sz="2400" dirty="0">
              <a:latin typeface="Arial Black"/>
            </a:endParaRPr>
          </a:p>
        </p:txBody>
      </p:sp>
      <p:sp>
        <p:nvSpPr>
          <p:cNvPr id="5" name="TextBox 4">
            <a:extLst>
              <a:ext uri="{FF2B5EF4-FFF2-40B4-BE49-F238E27FC236}">
                <a16:creationId xmlns:a16="http://schemas.microsoft.com/office/drawing/2014/main" id="{1DA08EC7-2415-FDC1-F3A4-3CCA635FA52A}"/>
              </a:ext>
            </a:extLst>
          </p:cNvPr>
          <p:cNvSpPr txBox="1"/>
          <p:nvPr/>
        </p:nvSpPr>
        <p:spPr>
          <a:xfrm rot="162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UNICEF/N'Daou</a:t>
            </a:r>
          </a:p>
        </p:txBody>
      </p:sp>
      <p:sp>
        <p:nvSpPr>
          <p:cNvPr id="9" name="Google Shape;40;p1">
            <a:extLst>
              <a:ext uri="{FF2B5EF4-FFF2-40B4-BE49-F238E27FC236}">
                <a16:creationId xmlns:a16="http://schemas.microsoft.com/office/drawing/2014/main" id="{020289E3-8861-F0A1-D2BA-9ADC5A374BD4}"/>
              </a:ext>
            </a:extLst>
          </p:cNvPr>
          <p:cNvSpPr txBox="1"/>
          <p:nvPr/>
        </p:nvSpPr>
        <p:spPr>
          <a:xfrm>
            <a:off x="225454" y="1453662"/>
            <a:ext cx="6309962" cy="2446824"/>
          </a:xfrm>
          <a:prstGeom prst="rect">
            <a:avLst/>
          </a:prstGeom>
          <a:noFill/>
          <a:ln>
            <a:noFill/>
          </a:ln>
        </p:spPr>
        <p:txBody>
          <a:bodyPr spcFirstLastPara="1" wrap="square" lIns="114300" tIns="114300" rIns="114300" bIns="114300" anchor="t" anchorCtr="0">
            <a:spAutoFit/>
          </a:bodyPr>
          <a:lstStyle/>
          <a:p>
            <a:r>
              <a:rPr lang="en-GB" sz="4800" b="1" dirty="0"/>
              <a:t>Aminata </a:t>
            </a:r>
            <a:br>
              <a:rPr lang="en-GB" sz="4800" b="1" dirty="0"/>
            </a:br>
            <a:r>
              <a:rPr lang="en-GB" sz="4800" b="1" dirty="0"/>
              <a:t>Doumbia, 16</a:t>
            </a:r>
            <a:br>
              <a:rPr lang="en-GB" sz="4800" b="1" dirty="0"/>
            </a:br>
            <a:r>
              <a:rPr lang="en-GB" sz="4800" b="1" dirty="0"/>
              <a:t>Mali</a:t>
            </a: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87F7AC34-D48B-2D18-9E08-B804C9A79CCD}"/>
                  </a:ext>
                </a:extLst>
              </p14:cNvPr>
              <p14:cNvContentPartPr/>
              <p14:nvPr/>
            </p14:nvContentPartPr>
            <p14:xfrm>
              <a:off x="4642033" y="1049546"/>
              <a:ext cx="14377" cy="14377"/>
            </p14:xfrm>
          </p:contentPart>
        </mc:Choice>
        <mc:Fallback xmlns="">
          <p:pic>
            <p:nvPicPr>
              <p:cNvPr id="11" name="Ink 10">
                <a:extLst>
                  <a:ext uri="{FF2B5EF4-FFF2-40B4-BE49-F238E27FC236}">
                    <a16:creationId xmlns:a16="http://schemas.microsoft.com/office/drawing/2014/main" id="{87F7AC34-D48B-2D18-9E08-B804C9A79CCD}"/>
                  </a:ext>
                </a:extLst>
              </p:cNvPr>
              <p:cNvPicPr/>
              <p:nvPr/>
            </p:nvPicPr>
            <p:blipFill>
              <a:blip r:embed="rId5"/>
              <a:stretch>
                <a:fillRect/>
              </a:stretch>
            </p:blipFill>
            <p:spPr>
              <a:xfrm>
                <a:off x="4407209" y="971271"/>
                <a:ext cx="488818" cy="172524"/>
              </a:xfrm>
              <a:prstGeom prst="rect">
                <a:avLst/>
              </a:prstGeom>
            </p:spPr>
          </p:pic>
        </mc:Fallback>
      </mc:AlternateContent>
    </p:spTree>
    <p:extLst>
      <p:ext uri="{BB962C8B-B14F-4D97-AF65-F5344CB8AC3E}">
        <p14:creationId xmlns:p14="http://schemas.microsoft.com/office/powerpoint/2010/main" val="377506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10" name="Picture 9" descr="A person standing at a podium&#10;&#10;Description automatically generated">
            <a:extLst>
              <a:ext uri="{FF2B5EF4-FFF2-40B4-BE49-F238E27FC236}">
                <a16:creationId xmlns:a16="http://schemas.microsoft.com/office/drawing/2014/main" id="{D35FA5A4-CF9B-BA8E-6781-41461FD6E65E}"/>
              </a:ext>
            </a:extLst>
          </p:cNvPr>
          <p:cNvPicPr>
            <a:picLocks noChangeAspect="1"/>
          </p:cNvPicPr>
          <p:nvPr/>
        </p:nvPicPr>
        <p:blipFill rotWithShape="1">
          <a:blip r:embed="rId3"/>
          <a:srcRect l="-9454" t="18335" r="9535" b="29652"/>
          <a:stretch/>
        </p:blipFill>
        <p:spPr>
          <a:xfrm>
            <a:off x="3377735" y="1977"/>
            <a:ext cx="8808309" cy="6877918"/>
          </a:xfrm>
          <a:prstGeom prst="rect">
            <a:avLst/>
          </a:prstGeom>
        </p:spPr>
      </p:pic>
      <p:sp>
        <p:nvSpPr>
          <p:cNvPr id="3" name="Google Shape;241;g259085a5d11_0_9">
            <a:extLst>
              <a:ext uri="{FF2B5EF4-FFF2-40B4-BE49-F238E27FC236}">
                <a16:creationId xmlns:a16="http://schemas.microsoft.com/office/drawing/2014/main" id="{6358F184-A155-C61F-4AA9-3B696B23BCCD}"/>
              </a:ext>
            </a:extLst>
          </p:cNvPr>
          <p:cNvSpPr/>
          <p:nvPr/>
        </p:nvSpPr>
        <p:spPr>
          <a:xfrm>
            <a:off x="173805" y="1456389"/>
            <a:ext cx="5794341" cy="862142"/>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2;g259085a5d11_0_9">
            <a:extLst>
              <a:ext uri="{FF2B5EF4-FFF2-40B4-BE49-F238E27FC236}">
                <a16:creationId xmlns:a16="http://schemas.microsoft.com/office/drawing/2014/main" id="{3923A0E6-560F-966C-B732-C6DE7E5B25DD}"/>
              </a:ext>
            </a:extLst>
          </p:cNvPr>
          <p:cNvSpPr/>
          <p:nvPr/>
        </p:nvSpPr>
        <p:spPr>
          <a:xfrm>
            <a:off x="173083" y="2305002"/>
            <a:ext cx="2607483" cy="84142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40;p1">
            <a:extLst>
              <a:ext uri="{FF2B5EF4-FFF2-40B4-BE49-F238E27FC236}">
                <a16:creationId xmlns:a16="http://schemas.microsoft.com/office/drawing/2014/main" id="{B94FAB5E-34C6-C535-2DE9-79F02B913DD1}"/>
              </a:ext>
            </a:extLst>
          </p:cNvPr>
          <p:cNvSpPr txBox="1"/>
          <p:nvPr/>
        </p:nvSpPr>
        <p:spPr>
          <a:xfrm>
            <a:off x="189510" y="353794"/>
            <a:ext cx="3456057" cy="600164"/>
          </a:xfrm>
          <a:prstGeom prst="rect">
            <a:avLst/>
          </a:prstGeom>
          <a:noFill/>
          <a:ln>
            <a:noFill/>
          </a:ln>
        </p:spPr>
        <p:txBody>
          <a:bodyPr spcFirstLastPara="1" wrap="square" lIns="114300" tIns="114300" rIns="114300" bIns="114300" anchor="t" anchorCtr="0">
            <a:spAutoFit/>
          </a:bodyPr>
          <a:lstStyle/>
          <a:p>
            <a:r>
              <a:rPr lang="en-GB" sz="2400" b="1" dirty="0">
                <a:latin typeface="Arial Black"/>
              </a:rPr>
              <a:t>CASE STUDY 6</a:t>
            </a:r>
            <a:endParaRPr lang="en-GB" sz="2400" dirty="0">
              <a:latin typeface="Arial Black"/>
            </a:endParaRPr>
          </a:p>
        </p:txBody>
      </p:sp>
      <p:sp>
        <p:nvSpPr>
          <p:cNvPr id="5" name="TextBox 4">
            <a:extLst>
              <a:ext uri="{FF2B5EF4-FFF2-40B4-BE49-F238E27FC236}">
                <a16:creationId xmlns:a16="http://schemas.microsoft.com/office/drawing/2014/main" id="{1DA08EC7-2415-FDC1-F3A4-3CCA635FA52A}"/>
              </a:ext>
            </a:extLst>
          </p:cNvPr>
          <p:cNvSpPr txBox="1"/>
          <p:nvPr/>
        </p:nvSpPr>
        <p:spPr>
          <a:xfrm rot="162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UNICEF/Bindra</a:t>
            </a:r>
          </a:p>
        </p:txBody>
      </p:sp>
      <p:sp>
        <p:nvSpPr>
          <p:cNvPr id="9" name="Google Shape;40;p1">
            <a:extLst>
              <a:ext uri="{FF2B5EF4-FFF2-40B4-BE49-F238E27FC236}">
                <a16:creationId xmlns:a16="http://schemas.microsoft.com/office/drawing/2014/main" id="{020289E3-8861-F0A1-D2BA-9ADC5A374BD4}"/>
              </a:ext>
            </a:extLst>
          </p:cNvPr>
          <p:cNvSpPr txBox="1"/>
          <p:nvPr/>
        </p:nvSpPr>
        <p:spPr>
          <a:xfrm>
            <a:off x="225454" y="1453662"/>
            <a:ext cx="6309962" cy="1708160"/>
          </a:xfrm>
          <a:prstGeom prst="rect">
            <a:avLst/>
          </a:prstGeom>
          <a:noFill/>
          <a:ln>
            <a:noFill/>
          </a:ln>
        </p:spPr>
        <p:txBody>
          <a:bodyPr spcFirstLastPara="1" wrap="square" lIns="114300" tIns="114300" rIns="114300" bIns="114300" anchor="t" anchorCtr="0">
            <a:spAutoFit/>
          </a:bodyPr>
          <a:lstStyle/>
          <a:p>
            <a:r>
              <a:rPr lang="en-GB" sz="4800" b="1" dirty="0"/>
              <a:t>Ruairí Holohan, 16</a:t>
            </a:r>
            <a:br>
              <a:rPr lang="en-GB" sz="4800" b="1" dirty="0"/>
            </a:br>
            <a:r>
              <a:rPr lang="en-GB" sz="4800" b="1" dirty="0"/>
              <a:t>Ireland</a:t>
            </a:r>
          </a:p>
        </p:txBody>
      </p:sp>
    </p:spTree>
    <p:extLst>
      <p:ext uri="{BB962C8B-B14F-4D97-AF65-F5344CB8AC3E}">
        <p14:creationId xmlns:p14="http://schemas.microsoft.com/office/powerpoint/2010/main" val="3215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7" name="Rectangle: Folded Corner 6">
            <a:extLst>
              <a:ext uri="{FF2B5EF4-FFF2-40B4-BE49-F238E27FC236}">
                <a16:creationId xmlns:a16="http://schemas.microsoft.com/office/drawing/2014/main" id="{9F71806F-C403-167A-68F2-2A81A57D5864}"/>
              </a:ext>
            </a:extLst>
          </p:cNvPr>
          <p:cNvSpPr/>
          <p:nvPr/>
        </p:nvSpPr>
        <p:spPr>
          <a:xfrm>
            <a:off x="5032076" y="0"/>
            <a:ext cx="4981753" cy="2480094"/>
          </a:xfrm>
          <a:prstGeom prst="foldedCorne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0;p1">
            <a:extLst>
              <a:ext uri="{FF2B5EF4-FFF2-40B4-BE49-F238E27FC236}">
                <a16:creationId xmlns:a16="http://schemas.microsoft.com/office/drawing/2014/main" id="{5B387564-DE4B-DC4F-B291-F6C857D640A7}"/>
              </a:ext>
            </a:extLst>
          </p:cNvPr>
          <p:cNvSpPr txBox="1"/>
          <p:nvPr/>
        </p:nvSpPr>
        <p:spPr>
          <a:xfrm>
            <a:off x="5221290" y="655718"/>
            <a:ext cx="4592766" cy="1585049"/>
          </a:xfrm>
          <a:prstGeom prst="rect">
            <a:avLst/>
          </a:prstGeom>
          <a:noFill/>
          <a:ln>
            <a:noFill/>
          </a:ln>
        </p:spPr>
        <p:txBody>
          <a:bodyPr spcFirstLastPara="1" wrap="square" lIns="114300" tIns="114300" rIns="114300" bIns="114300" anchor="t" anchorCtr="0">
            <a:spAutoFit/>
          </a:bodyPr>
          <a:lstStyle/>
          <a:p>
            <a:r>
              <a:rPr lang="en-GB" sz="4400" b="1" dirty="0">
                <a:solidFill>
                  <a:srgbClr val="00B0F0"/>
                </a:solidFill>
                <a:latin typeface="Roboto"/>
              </a:rPr>
              <a:t>A changemaking </a:t>
            </a:r>
            <a:r>
              <a:rPr lang="en-GB" sz="4400" b="1">
                <a:solidFill>
                  <a:srgbClr val="00B0F0"/>
                </a:solidFill>
                <a:latin typeface="Roboto"/>
              </a:rPr>
              <a:t>skill I have is...</a:t>
            </a:r>
            <a:endParaRPr lang="en-US" sz="4400">
              <a:solidFill>
                <a:srgbClr val="00B0F0"/>
              </a:solidFill>
              <a:latin typeface="Roboto"/>
            </a:endParaRPr>
          </a:p>
        </p:txBody>
      </p:sp>
      <p:sp>
        <p:nvSpPr>
          <p:cNvPr id="16" name="Rectangle: Folded Corner 15">
            <a:extLst>
              <a:ext uri="{FF2B5EF4-FFF2-40B4-BE49-F238E27FC236}">
                <a16:creationId xmlns:a16="http://schemas.microsoft.com/office/drawing/2014/main" id="{85C3DEDC-ED88-02E2-AB04-56A72C123A49}"/>
              </a:ext>
            </a:extLst>
          </p:cNvPr>
          <p:cNvSpPr/>
          <p:nvPr/>
        </p:nvSpPr>
        <p:spPr>
          <a:xfrm>
            <a:off x="4221193" y="2654060"/>
            <a:ext cx="4004092" cy="3141452"/>
          </a:xfrm>
          <a:prstGeom prst="foldedCorne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0;p1">
            <a:extLst>
              <a:ext uri="{FF2B5EF4-FFF2-40B4-BE49-F238E27FC236}">
                <a16:creationId xmlns:a16="http://schemas.microsoft.com/office/drawing/2014/main" id="{A0C34BA1-02B8-05C2-53BF-8BF9B62C6108}"/>
              </a:ext>
            </a:extLst>
          </p:cNvPr>
          <p:cNvSpPr txBox="1"/>
          <p:nvPr/>
        </p:nvSpPr>
        <p:spPr>
          <a:xfrm>
            <a:off x="4360087" y="3050986"/>
            <a:ext cx="3737313" cy="2319667"/>
          </a:xfrm>
          <a:prstGeom prst="rect">
            <a:avLst/>
          </a:prstGeom>
          <a:noFill/>
          <a:ln>
            <a:noFill/>
          </a:ln>
        </p:spPr>
        <p:txBody>
          <a:bodyPr spcFirstLastPara="1" wrap="square" lIns="114300" tIns="114300" rIns="114300" bIns="114300" anchor="t" anchorCtr="0">
            <a:spAutoFit/>
          </a:bodyPr>
          <a:lstStyle/>
          <a:p>
            <a:r>
              <a:rPr lang="en-GB" sz="4400" b="1" dirty="0">
                <a:solidFill>
                  <a:srgbClr val="00B0F0"/>
                </a:solidFill>
                <a:latin typeface="Roboto"/>
              </a:rPr>
              <a:t>A child-rights</a:t>
            </a:r>
            <a:br>
              <a:rPr lang="en-GB" sz="4400" b="1" dirty="0">
                <a:solidFill>
                  <a:srgbClr val="00B0F0"/>
                </a:solidFill>
                <a:latin typeface="Roboto"/>
              </a:rPr>
            </a:br>
            <a:r>
              <a:rPr lang="en-GB" sz="4400" b="1">
                <a:solidFill>
                  <a:srgbClr val="00B0F0"/>
                </a:solidFill>
                <a:latin typeface="Roboto"/>
              </a:rPr>
              <a:t>issue I care </a:t>
            </a:r>
            <a:br>
              <a:rPr lang="en-GB" sz="4400" b="1" dirty="0">
                <a:solidFill>
                  <a:srgbClr val="00B0F0"/>
                </a:solidFill>
                <a:latin typeface="Roboto"/>
              </a:rPr>
            </a:br>
            <a:r>
              <a:rPr lang="en-GB" sz="4400" b="1">
                <a:solidFill>
                  <a:srgbClr val="00B0F0"/>
                </a:solidFill>
                <a:latin typeface="Roboto"/>
              </a:rPr>
              <a:t>about is...</a:t>
            </a:r>
            <a:endParaRPr lang="en-US" sz="4400">
              <a:solidFill>
                <a:srgbClr val="00B0F0"/>
              </a:solidFill>
              <a:latin typeface="Roboto"/>
            </a:endParaRPr>
          </a:p>
        </p:txBody>
      </p:sp>
      <p:sp>
        <p:nvSpPr>
          <p:cNvPr id="20" name="Rectangle: Folded Corner 19">
            <a:extLst>
              <a:ext uri="{FF2B5EF4-FFF2-40B4-BE49-F238E27FC236}">
                <a16:creationId xmlns:a16="http://schemas.microsoft.com/office/drawing/2014/main" id="{AD1132B7-D366-8FE3-BD7A-F5F26AF869B2}"/>
              </a:ext>
            </a:extLst>
          </p:cNvPr>
          <p:cNvSpPr/>
          <p:nvPr/>
        </p:nvSpPr>
        <p:spPr>
          <a:xfrm>
            <a:off x="8543027" y="2892724"/>
            <a:ext cx="3421809" cy="3659036"/>
          </a:xfrm>
          <a:prstGeom prst="foldedCorne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40;p1">
            <a:extLst>
              <a:ext uri="{FF2B5EF4-FFF2-40B4-BE49-F238E27FC236}">
                <a16:creationId xmlns:a16="http://schemas.microsoft.com/office/drawing/2014/main" id="{2484F88D-BCAA-910C-2D9E-1B10FA3355FA}"/>
              </a:ext>
            </a:extLst>
          </p:cNvPr>
          <p:cNvSpPr txBox="1"/>
          <p:nvPr/>
        </p:nvSpPr>
        <p:spPr>
          <a:xfrm>
            <a:off x="8681921" y="3246518"/>
            <a:ext cx="3032823" cy="2262158"/>
          </a:xfrm>
          <a:prstGeom prst="rect">
            <a:avLst/>
          </a:prstGeom>
          <a:noFill/>
          <a:ln>
            <a:noFill/>
          </a:ln>
        </p:spPr>
        <p:txBody>
          <a:bodyPr spcFirstLastPara="1" wrap="square" lIns="114300" tIns="114300" rIns="114300" bIns="114300" anchor="t" anchorCtr="0">
            <a:spAutoFit/>
          </a:bodyPr>
          <a:lstStyle/>
          <a:p>
            <a:r>
              <a:rPr lang="en-GB" sz="4400" b="1">
                <a:solidFill>
                  <a:srgbClr val="00B0F0"/>
                </a:solidFill>
                <a:latin typeface="Roboto"/>
              </a:rPr>
              <a:t>My vision</a:t>
            </a:r>
            <a:br>
              <a:rPr lang="en-GB" sz="4400" b="1" dirty="0">
                <a:solidFill>
                  <a:srgbClr val="00B0F0"/>
                </a:solidFill>
                <a:latin typeface="Roboto"/>
              </a:rPr>
            </a:br>
            <a:r>
              <a:rPr lang="en-GB" sz="4400" b="1">
                <a:solidFill>
                  <a:srgbClr val="00B0F0"/>
                </a:solidFill>
                <a:latin typeface="Roboto"/>
              </a:rPr>
              <a:t>for change</a:t>
            </a:r>
            <a:br>
              <a:rPr lang="en-GB" sz="4400" b="1" dirty="0">
                <a:solidFill>
                  <a:srgbClr val="00B0F0"/>
                </a:solidFill>
                <a:latin typeface="Roboto"/>
              </a:rPr>
            </a:br>
            <a:r>
              <a:rPr lang="en-GB" sz="4400" b="1">
                <a:solidFill>
                  <a:srgbClr val="00B0F0"/>
                </a:solidFill>
                <a:latin typeface="Roboto"/>
              </a:rPr>
              <a:t>is...</a:t>
            </a:r>
            <a:endParaRPr lang="en-US"/>
          </a:p>
        </p:txBody>
      </p:sp>
      <p:sp>
        <p:nvSpPr>
          <p:cNvPr id="5" name="Google Shape;241;g259085a5d11_0_9">
            <a:extLst>
              <a:ext uri="{FF2B5EF4-FFF2-40B4-BE49-F238E27FC236}">
                <a16:creationId xmlns:a16="http://schemas.microsoft.com/office/drawing/2014/main" id="{87591689-CF08-CF95-C893-B21A45FA397E}"/>
              </a:ext>
            </a:extLst>
          </p:cNvPr>
          <p:cNvSpPr/>
          <p:nvPr/>
        </p:nvSpPr>
        <p:spPr>
          <a:xfrm>
            <a:off x="234210" y="1487635"/>
            <a:ext cx="2249654" cy="76960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43;g259085a5d11_0_9">
            <a:extLst>
              <a:ext uri="{FF2B5EF4-FFF2-40B4-BE49-F238E27FC236}">
                <a16:creationId xmlns:a16="http://schemas.microsoft.com/office/drawing/2014/main" id="{17D9B3F3-D385-73D4-3EA0-0E34B8FC0E29}"/>
              </a:ext>
            </a:extLst>
          </p:cNvPr>
          <p:cNvSpPr/>
          <p:nvPr/>
        </p:nvSpPr>
        <p:spPr>
          <a:xfrm>
            <a:off x="-2730" y="-338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4" name="Google Shape;40;p1">
            <a:extLst>
              <a:ext uri="{FF2B5EF4-FFF2-40B4-BE49-F238E27FC236}">
                <a16:creationId xmlns:a16="http://schemas.microsoft.com/office/drawing/2014/main" id="{D83975A8-EF07-57C4-328F-D895B41A6309}"/>
              </a:ext>
            </a:extLst>
          </p:cNvPr>
          <p:cNvSpPr txBox="1"/>
          <p:nvPr/>
        </p:nvSpPr>
        <p:spPr>
          <a:xfrm>
            <a:off x="259922" y="28539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3</a:t>
            </a:r>
            <a:endParaRPr lang="en-GB" sz="4600" i="0" u="none" strike="noStrike" cap="none" dirty="0">
              <a:solidFill>
                <a:schemeClr val="bg1"/>
              </a:solidFill>
              <a:latin typeface="Arial Black"/>
              <a:ea typeface="Arial"/>
              <a:cs typeface="Arial"/>
            </a:endParaRPr>
          </a:p>
        </p:txBody>
      </p:sp>
      <p:sp>
        <p:nvSpPr>
          <p:cNvPr id="17" name="Google Shape;241;g259085a5d11_0_9">
            <a:extLst>
              <a:ext uri="{FF2B5EF4-FFF2-40B4-BE49-F238E27FC236}">
                <a16:creationId xmlns:a16="http://schemas.microsoft.com/office/drawing/2014/main" id="{44AE52B1-6E98-B2E6-7792-70E31F9A6F26}"/>
              </a:ext>
            </a:extLst>
          </p:cNvPr>
          <p:cNvSpPr/>
          <p:nvPr/>
        </p:nvSpPr>
        <p:spPr>
          <a:xfrm>
            <a:off x="217715" y="2086216"/>
            <a:ext cx="4710276" cy="79201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40;p1">
            <a:extLst>
              <a:ext uri="{FF2B5EF4-FFF2-40B4-BE49-F238E27FC236}">
                <a16:creationId xmlns:a16="http://schemas.microsoft.com/office/drawing/2014/main" id="{BEEBC058-A02E-F65F-F52C-0125D1876B0E}"/>
              </a:ext>
            </a:extLst>
          </p:cNvPr>
          <p:cNvSpPr txBox="1"/>
          <p:nvPr/>
        </p:nvSpPr>
        <p:spPr>
          <a:xfrm>
            <a:off x="248954" y="1491101"/>
            <a:ext cx="5335322" cy="1400383"/>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I AM A </a:t>
            </a:r>
            <a:br>
              <a:rPr lang="en-GB" sz="3800" b="1" dirty="0">
                <a:latin typeface="Arial Black"/>
              </a:rPr>
            </a:br>
            <a:r>
              <a:rPr lang="en-GB" sz="3800" b="1" dirty="0">
                <a:latin typeface="Arial Black"/>
              </a:rPr>
              <a:t>CHANGEMAKER</a:t>
            </a:r>
            <a:endParaRPr lang="en-US" dirty="0"/>
          </a:p>
        </p:txBody>
      </p:sp>
    </p:spTree>
    <p:extLst>
      <p:ext uri="{BB962C8B-B14F-4D97-AF65-F5344CB8AC3E}">
        <p14:creationId xmlns:p14="http://schemas.microsoft.com/office/powerpoint/2010/main" val="373124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6" grpId="0" animBg="1"/>
      <p:bldP spid="18" grpId="0"/>
      <p:bldP spid="20"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5" name="Google Shape;241;g259085a5d11_0_9">
            <a:extLst>
              <a:ext uri="{FF2B5EF4-FFF2-40B4-BE49-F238E27FC236}">
                <a16:creationId xmlns:a16="http://schemas.microsoft.com/office/drawing/2014/main" id="{E8543D03-0661-20D1-1888-385687443F2F}"/>
              </a:ext>
            </a:extLst>
          </p:cNvPr>
          <p:cNvSpPr/>
          <p:nvPr/>
        </p:nvSpPr>
        <p:spPr>
          <a:xfrm>
            <a:off x="480060" y="379609"/>
            <a:ext cx="2302530" cy="88990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40;p1">
            <a:extLst>
              <a:ext uri="{FF2B5EF4-FFF2-40B4-BE49-F238E27FC236}">
                <a16:creationId xmlns:a16="http://schemas.microsoft.com/office/drawing/2014/main" id="{BCB25B6E-C331-9D27-82C1-C55388762995}"/>
              </a:ext>
            </a:extLst>
          </p:cNvPr>
          <p:cNvSpPr txBox="1"/>
          <p:nvPr/>
        </p:nvSpPr>
        <p:spPr>
          <a:xfrm>
            <a:off x="597261" y="384274"/>
            <a:ext cx="2032446" cy="969496"/>
          </a:xfrm>
          <a:prstGeom prst="rect">
            <a:avLst/>
          </a:prstGeom>
          <a:noFill/>
          <a:ln>
            <a:noFill/>
          </a:ln>
        </p:spPr>
        <p:txBody>
          <a:bodyPr spcFirstLastPara="1" wrap="square" lIns="114300" tIns="114300" rIns="114300" bIns="114300" anchor="t" anchorCtr="0">
            <a:spAutoFit/>
          </a:bodyPr>
          <a:lstStyle/>
          <a:p>
            <a:r>
              <a:rPr lang="en-GB" sz="4800" b="1" dirty="0"/>
              <a:t>HEAD</a:t>
            </a:r>
            <a:endParaRPr lang="en-US" dirty="0"/>
          </a:p>
        </p:txBody>
      </p:sp>
      <p:sp>
        <p:nvSpPr>
          <p:cNvPr id="15" name="Google Shape;241;g259085a5d11_0_9">
            <a:extLst>
              <a:ext uri="{FF2B5EF4-FFF2-40B4-BE49-F238E27FC236}">
                <a16:creationId xmlns:a16="http://schemas.microsoft.com/office/drawing/2014/main" id="{523820D0-B9FE-F15A-D861-AE10D69DE277}"/>
              </a:ext>
            </a:extLst>
          </p:cNvPr>
          <p:cNvSpPr/>
          <p:nvPr/>
        </p:nvSpPr>
        <p:spPr>
          <a:xfrm>
            <a:off x="4495800" y="371988"/>
            <a:ext cx="2605088" cy="88990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40;p1">
            <a:extLst>
              <a:ext uri="{FF2B5EF4-FFF2-40B4-BE49-F238E27FC236}">
                <a16:creationId xmlns:a16="http://schemas.microsoft.com/office/drawing/2014/main" id="{37B0EC40-6008-B83A-67B9-A61398E41AF8}"/>
              </a:ext>
            </a:extLst>
          </p:cNvPr>
          <p:cNvSpPr txBox="1"/>
          <p:nvPr/>
        </p:nvSpPr>
        <p:spPr>
          <a:xfrm>
            <a:off x="4601795" y="376654"/>
            <a:ext cx="2447063" cy="969496"/>
          </a:xfrm>
          <a:prstGeom prst="rect">
            <a:avLst/>
          </a:prstGeom>
          <a:noFill/>
          <a:ln>
            <a:noFill/>
          </a:ln>
        </p:spPr>
        <p:txBody>
          <a:bodyPr spcFirstLastPara="1" wrap="square" lIns="114300" tIns="114300" rIns="114300" bIns="114300" anchor="t" anchorCtr="0">
            <a:spAutoFit/>
          </a:bodyPr>
          <a:lstStyle/>
          <a:p>
            <a:r>
              <a:rPr lang="en-GB" sz="4800" b="1" dirty="0"/>
              <a:t>HEART</a:t>
            </a:r>
            <a:endParaRPr lang="en-US" sz="4800"/>
          </a:p>
        </p:txBody>
      </p:sp>
      <p:sp>
        <p:nvSpPr>
          <p:cNvPr id="19" name="Google Shape;241;g259085a5d11_0_9">
            <a:extLst>
              <a:ext uri="{FF2B5EF4-FFF2-40B4-BE49-F238E27FC236}">
                <a16:creationId xmlns:a16="http://schemas.microsoft.com/office/drawing/2014/main" id="{8279BD44-AF62-D770-9A8A-2853787735A7}"/>
              </a:ext>
            </a:extLst>
          </p:cNvPr>
          <p:cNvSpPr/>
          <p:nvPr/>
        </p:nvSpPr>
        <p:spPr>
          <a:xfrm>
            <a:off x="8572500" y="379608"/>
            <a:ext cx="2694736" cy="88990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40;p1">
            <a:extLst>
              <a:ext uri="{FF2B5EF4-FFF2-40B4-BE49-F238E27FC236}">
                <a16:creationId xmlns:a16="http://schemas.microsoft.com/office/drawing/2014/main" id="{1DC5B33D-044E-4E53-5B62-3235BFAA7CAF}"/>
              </a:ext>
            </a:extLst>
          </p:cNvPr>
          <p:cNvSpPr txBox="1"/>
          <p:nvPr/>
        </p:nvSpPr>
        <p:spPr>
          <a:xfrm>
            <a:off x="8689701" y="384274"/>
            <a:ext cx="2469475" cy="969496"/>
          </a:xfrm>
          <a:prstGeom prst="rect">
            <a:avLst/>
          </a:prstGeom>
          <a:noFill/>
          <a:ln>
            <a:noFill/>
          </a:ln>
        </p:spPr>
        <p:txBody>
          <a:bodyPr spcFirstLastPara="1" wrap="square" lIns="114300" tIns="114300" rIns="114300" bIns="114300" anchor="t" anchorCtr="0">
            <a:spAutoFit/>
          </a:bodyPr>
          <a:lstStyle/>
          <a:p>
            <a:r>
              <a:rPr lang="en-GB" sz="4800" b="1" dirty="0"/>
              <a:t>HANDS</a:t>
            </a:r>
            <a:endParaRPr lang="en-US" sz="4800"/>
          </a:p>
        </p:txBody>
      </p:sp>
      <p:pic>
        <p:nvPicPr>
          <p:cNvPr id="23" name="Picture 22" descr="A white silhouette of a person&amp;#39;s head&#10;&#10;Description automatically generated">
            <a:extLst>
              <a:ext uri="{FF2B5EF4-FFF2-40B4-BE49-F238E27FC236}">
                <a16:creationId xmlns:a16="http://schemas.microsoft.com/office/drawing/2014/main" id="{F9396DFB-72D4-2CF2-342D-7DBDE90F2956}"/>
              </a:ext>
            </a:extLst>
          </p:cNvPr>
          <p:cNvPicPr>
            <a:picLocks noChangeAspect="1"/>
          </p:cNvPicPr>
          <p:nvPr/>
        </p:nvPicPr>
        <p:blipFill>
          <a:blip r:embed="rId3"/>
          <a:stretch>
            <a:fillRect/>
          </a:stretch>
        </p:blipFill>
        <p:spPr>
          <a:xfrm>
            <a:off x="59953" y="1714500"/>
            <a:ext cx="3484354" cy="4472940"/>
          </a:xfrm>
          <a:prstGeom prst="rect">
            <a:avLst/>
          </a:prstGeom>
        </p:spPr>
      </p:pic>
      <p:pic>
        <p:nvPicPr>
          <p:cNvPr id="24" name="Picture 23" descr="A white heart on a black background&#10;&#10;Description automatically generated">
            <a:extLst>
              <a:ext uri="{FF2B5EF4-FFF2-40B4-BE49-F238E27FC236}">
                <a16:creationId xmlns:a16="http://schemas.microsoft.com/office/drawing/2014/main" id="{256C3B1F-BBFF-27EB-6926-75E5720D8393}"/>
              </a:ext>
            </a:extLst>
          </p:cNvPr>
          <p:cNvPicPr>
            <a:picLocks noChangeAspect="1"/>
          </p:cNvPicPr>
          <p:nvPr/>
        </p:nvPicPr>
        <p:blipFill>
          <a:blip r:embed="rId4"/>
          <a:stretch>
            <a:fillRect/>
          </a:stretch>
        </p:blipFill>
        <p:spPr>
          <a:xfrm>
            <a:off x="4167133" y="1501120"/>
            <a:ext cx="3651994" cy="4785397"/>
          </a:xfrm>
          <a:prstGeom prst="rect">
            <a:avLst/>
          </a:prstGeom>
        </p:spPr>
      </p:pic>
      <p:pic>
        <p:nvPicPr>
          <p:cNvPr id="25" name="Picture 24" descr="A white glove on a black background&#10;&#10;Description automatically generated">
            <a:extLst>
              <a:ext uri="{FF2B5EF4-FFF2-40B4-BE49-F238E27FC236}">
                <a16:creationId xmlns:a16="http://schemas.microsoft.com/office/drawing/2014/main" id="{F469B905-2E25-B788-32F3-44F466558555}"/>
              </a:ext>
            </a:extLst>
          </p:cNvPr>
          <p:cNvPicPr>
            <a:picLocks noChangeAspect="1"/>
          </p:cNvPicPr>
          <p:nvPr/>
        </p:nvPicPr>
        <p:blipFill>
          <a:blip r:embed="rId5"/>
          <a:stretch>
            <a:fillRect/>
          </a:stretch>
        </p:blipFill>
        <p:spPr>
          <a:xfrm>
            <a:off x="7227833" y="1584940"/>
            <a:ext cx="5292834" cy="4579657"/>
          </a:xfrm>
          <a:prstGeom prst="rect">
            <a:avLst/>
          </a:prstGeom>
        </p:spPr>
      </p:pic>
      <p:sp>
        <p:nvSpPr>
          <p:cNvPr id="26" name="Google Shape;40;p1">
            <a:extLst>
              <a:ext uri="{FF2B5EF4-FFF2-40B4-BE49-F238E27FC236}">
                <a16:creationId xmlns:a16="http://schemas.microsoft.com/office/drawing/2014/main" id="{BE883D44-89BB-EF1A-14D9-909BC37743B0}"/>
              </a:ext>
            </a:extLst>
          </p:cNvPr>
          <p:cNvSpPr txBox="1"/>
          <p:nvPr/>
        </p:nvSpPr>
        <p:spPr>
          <a:xfrm>
            <a:off x="482513" y="1268194"/>
            <a:ext cx="3472626" cy="969496"/>
          </a:xfrm>
          <a:prstGeom prst="rect">
            <a:avLst/>
          </a:prstGeom>
          <a:noFill/>
          <a:ln>
            <a:noFill/>
          </a:ln>
        </p:spPr>
        <p:txBody>
          <a:bodyPr spcFirstLastPara="1" wrap="square" lIns="114300" tIns="114300" rIns="114300" bIns="114300" anchor="t" anchorCtr="0">
            <a:spAutoFit/>
          </a:bodyPr>
          <a:lstStyle/>
          <a:p>
            <a:r>
              <a:rPr lang="en-GB" sz="2400" b="1" dirty="0">
                <a:solidFill>
                  <a:schemeClr val="bg1"/>
                </a:solidFill>
              </a:rPr>
              <a:t>What do you want </a:t>
            </a:r>
            <a:br>
              <a:rPr lang="en-GB" sz="2400" b="1" dirty="0"/>
            </a:br>
            <a:r>
              <a:rPr lang="en-GB" sz="2400" b="1" dirty="0">
                <a:solidFill>
                  <a:schemeClr val="bg1"/>
                </a:solidFill>
              </a:rPr>
              <a:t>people to know?</a:t>
            </a:r>
            <a:endParaRPr lang="en-US" sz="2400">
              <a:solidFill>
                <a:schemeClr val="bg1"/>
              </a:solidFill>
            </a:endParaRPr>
          </a:p>
        </p:txBody>
      </p:sp>
      <p:sp>
        <p:nvSpPr>
          <p:cNvPr id="27" name="Google Shape;40;p1">
            <a:extLst>
              <a:ext uri="{FF2B5EF4-FFF2-40B4-BE49-F238E27FC236}">
                <a16:creationId xmlns:a16="http://schemas.microsoft.com/office/drawing/2014/main" id="{816CDE90-DCBD-B23A-ACC8-628E79DD611B}"/>
              </a:ext>
            </a:extLst>
          </p:cNvPr>
          <p:cNvSpPr txBox="1"/>
          <p:nvPr/>
        </p:nvSpPr>
        <p:spPr>
          <a:xfrm>
            <a:off x="4498253" y="1260574"/>
            <a:ext cx="3472626" cy="969496"/>
          </a:xfrm>
          <a:prstGeom prst="rect">
            <a:avLst/>
          </a:prstGeom>
          <a:noFill/>
          <a:ln>
            <a:noFill/>
          </a:ln>
        </p:spPr>
        <p:txBody>
          <a:bodyPr spcFirstLastPara="1" wrap="square" lIns="114300" tIns="114300" rIns="114300" bIns="114300" anchor="t" anchorCtr="0">
            <a:spAutoFit/>
          </a:bodyPr>
          <a:lstStyle/>
          <a:p>
            <a:r>
              <a:rPr lang="en-GB" sz="2400" b="1" dirty="0">
                <a:solidFill>
                  <a:schemeClr val="bg1"/>
                </a:solidFill>
              </a:rPr>
              <a:t>Why should they</a:t>
            </a:r>
            <a:br>
              <a:rPr lang="en-GB" sz="2400" b="1" dirty="0"/>
            </a:br>
            <a:r>
              <a:rPr lang="en-GB" sz="2400" b="1" dirty="0">
                <a:solidFill>
                  <a:schemeClr val="bg1"/>
                </a:solidFill>
              </a:rPr>
              <a:t>care?</a:t>
            </a:r>
            <a:endParaRPr lang="en-US">
              <a:solidFill>
                <a:schemeClr val="bg1"/>
              </a:solidFill>
            </a:endParaRPr>
          </a:p>
        </p:txBody>
      </p:sp>
      <p:sp>
        <p:nvSpPr>
          <p:cNvPr id="28" name="Google Shape;40;p1">
            <a:extLst>
              <a:ext uri="{FF2B5EF4-FFF2-40B4-BE49-F238E27FC236}">
                <a16:creationId xmlns:a16="http://schemas.microsoft.com/office/drawing/2014/main" id="{07F48D41-C457-B2AA-B4A9-729519F6D590}"/>
              </a:ext>
            </a:extLst>
          </p:cNvPr>
          <p:cNvSpPr txBox="1"/>
          <p:nvPr/>
        </p:nvSpPr>
        <p:spPr>
          <a:xfrm>
            <a:off x="8574953" y="1260574"/>
            <a:ext cx="3472626" cy="969496"/>
          </a:xfrm>
          <a:prstGeom prst="rect">
            <a:avLst/>
          </a:prstGeom>
          <a:noFill/>
          <a:ln>
            <a:noFill/>
          </a:ln>
        </p:spPr>
        <p:txBody>
          <a:bodyPr spcFirstLastPara="1" wrap="square" lIns="114300" tIns="114300" rIns="114300" bIns="114300" anchor="t" anchorCtr="0">
            <a:spAutoFit/>
          </a:bodyPr>
          <a:lstStyle/>
          <a:p>
            <a:r>
              <a:rPr lang="en-GB" sz="2400" b="1" dirty="0">
                <a:solidFill>
                  <a:schemeClr val="bg1"/>
                </a:solidFill>
              </a:rPr>
              <a:t>What do you want </a:t>
            </a:r>
            <a:br>
              <a:rPr lang="en-GB" sz="2400" b="1" dirty="0"/>
            </a:br>
            <a:r>
              <a:rPr lang="en-GB" sz="2400" b="1" dirty="0">
                <a:solidFill>
                  <a:schemeClr val="bg1"/>
                </a:solidFill>
              </a:rPr>
              <a:t>them to do?</a:t>
            </a:r>
            <a:endParaRPr lang="en-US" sz="2400">
              <a:solidFill>
                <a:schemeClr val="bg1"/>
              </a:solidFill>
            </a:endParaRPr>
          </a:p>
        </p:txBody>
      </p:sp>
      <p:sp>
        <p:nvSpPr>
          <p:cNvPr id="29" name="Google Shape;40;p1">
            <a:extLst>
              <a:ext uri="{FF2B5EF4-FFF2-40B4-BE49-F238E27FC236}">
                <a16:creationId xmlns:a16="http://schemas.microsoft.com/office/drawing/2014/main" id="{FD6B8063-4922-6F2B-A656-0C23D9299D05}"/>
              </a:ext>
            </a:extLst>
          </p:cNvPr>
          <p:cNvSpPr txBox="1"/>
          <p:nvPr/>
        </p:nvSpPr>
        <p:spPr>
          <a:xfrm>
            <a:off x="474893" y="5558254"/>
            <a:ext cx="3449766" cy="969496"/>
          </a:xfrm>
          <a:prstGeom prst="rect">
            <a:avLst/>
          </a:prstGeom>
          <a:noFill/>
          <a:ln>
            <a:noFill/>
          </a:ln>
        </p:spPr>
        <p:txBody>
          <a:bodyPr spcFirstLastPara="1" wrap="square" lIns="114300" tIns="114300" rIns="114300" bIns="114300" anchor="t" anchorCtr="0">
            <a:spAutoFit/>
          </a:bodyPr>
          <a:lstStyle/>
          <a:p>
            <a:r>
              <a:rPr lang="en-GB" sz="1600" dirty="0"/>
              <a:t>Facts and statistics are important! </a:t>
            </a:r>
            <a:br>
              <a:rPr lang="en-GB" sz="1600" dirty="0"/>
            </a:br>
            <a:r>
              <a:rPr lang="en-GB" sz="1600" dirty="0"/>
              <a:t>But you should also try to tell a </a:t>
            </a:r>
            <a:br>
              <a:rPr lang="en-GB" sz="1600" dirty="0"/>
            </a:br>
            <a:r>
              <a:rPr lang="en-GB" sz="1600" dirty="0"/>
              <a:t>story about what can change.</a:t>
            </a:r>
          </a:p>
        </p:txBody>
      </p:sp>
      <p:sp>
        <p:nvSpPr>
          <p:cNvPr id="30" name="Google Shape;40;p1">
            <a:extLst>
              <a:ext uri="{FF2B5EF4-FFF2-40B4-BE49-F238E27FC236}">
                <a16:creationId xmlns:a16="http://schemas.microsoft.com/office/drawing/2014/main" id="{C0A79C45-0167-E583-23FE-75F94E49ACC1}"/>
              </a:ext>
            </a:extLst>
          </p:cNvPr>
          <p:cNvSpPr txBox="1"/>
          <p:nvPr/>
        </p:nvSpPr>
        <p:spPr>
          <a:xfrm>
            <a:off x="4353473" y="5558254"/>
            <a:ext cx="4135566" cy="1215717"/>
          </a:xfrm>
          <a:prstGeom prst="rect">
            <a:avLst/>
          </a:prstGeom>
          <a:noFill/>
          <a:ln>
            <a:noFill/>
          </a:ln>
        </p:spPr>
        <p:txBody>
          <a:bodyPr spcFirstLastPara="1" wrap="square" lIns="114300" tIns="114300" rIns="114300" bIns="114300" anchor="t" anchorCtr="0">
            <a:spAutoFit/>
          </a:bodyPr>
          <a:lstStyle/>
          <a:p>
            <a:r>
              <a:rPr lang="en-GB" sz="1600" dirty="0"/>
              <a:t>Think about how you want them to feel </a:t>
            </a:r>
            <a:br>
              <a:rPr lang="en-GB" sz="1600" dirty="0"/>
            </a:br>
            <a:r>
              <a:rPr lang="en-GB" sz="1600" dirty="0"/>
              <a:t>and remember to link back to what your </a:t>
            </a:r>
            <a:br>
              <a:rPr lang="en-GB" sz="1600" dirty="0"/>
            </a:br>
            <a:r>
              <a:rPr lang="en-GB" sz="1600" dirty="0"/>
              <a:t>targets care about – appeal to </a:t>
            </a:r>
            <a:br>
              <a:rPr lang="en-GB" sz="1600" dirty="0"/>
            </a:br>
            <a:r>
              <a:rPr lang="en-GB" sz="1600" dirty="0"/>
              <a:t>their specific interests and emotions.</a:t>
            </a:r>
          </a:p>
        </p:txBody>
      </p:sp>
      <p:sp>
        <p:nvSpPr>
          <p:cNvPr id="31" name="Google Shape;40;p1">
            <a:extLst>
              <a:ext uri="{FF2B5EF4-FFF2-40B4-BE49-F238E27FC236}">
                <a16:creationId xmlns:a16="http://schemas.microsoft.com/office/drawing/2014/main" id="{F8C5CE58-46E9-BAF6-0AC6-9F3AD72BCA44}"/>
              </a:ext>
            </a:extLst>
          </p:cNvPr>
          <p:cNvSpPr txBox="1"/>
          <p:nvPr/>
        </p:nvSpPr>
        <p:spPr>
          <a:xfrm>
            <a:off x="8536853" y="5558254"/>
            <a:ext cx="3449766" cy="969496"/>
          </a:xfrm>
          <a:prstGeom prst="rect">
            <a:avLst/>
          </a:prstGeom>
          <a:noFill/>
          <a:ln>
            <a:noFill/>
          </a:ln>
        </p:spPr>
        <p:txBody>
          <a:bodyPr spcFirstLastPara="1" wrap="square" lIns="114300" tIns="114300" rIns="114300" bIns="114300" anchor="t" anchorCtr="0">
            <a:spAutoFit/>
          </a:bodyPr>
          <a:lstStyle/>
          <a:p>
            <a:r>
              <a:rPr lang="en-GB" sz="1600" dirty="0"/>
              <a:t>Keep in mind what they</a:t>
            </a:r>
            <a:br>
              <a:rPr lang="en-GB" sz="1600" dirty="0"/>
            </a:br>
            <a:r>
              <a:rPr lang="en-GB" sz="1600" dirty="0"/>
              <a:t>can do and what they have</a:t>
            </a:r>
            <a:br>
              <a:rPr lang="en-GB" sz="1600" dirty="0"/>
            </a:br>
            <a:r>
              <a:rPr lang="en-GB" sz="1600" dirty="0"/>
              <a:t>power over.</a:t>
            </a:r>
            <a:endParaRPr lang="en-US" sz="1600"/>
          </a:p>
        </p:txBody>
      </p:sp>
    </p:spTree>
    <p:extLst>
      <p:ext uri="{BB962C8B-B14F-4D97-AF65-F5344CB8AC3E}">
        <p14:creationId xmlns:p14="http://schemas.microsoft.com/office/powerpoint/2010/main" val="114579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BB48BC3C-8086-1EF4-3374-74D81EE8E5E1}"/>
              </a:ext>
            </a:extLst>
          </p:cNvPr>
          <p:cNvSpPr/>
          <p:nvPr/>
        </p:nvSpPr>
        <p:spPr>
          <a:xfrm>
            <a:off x="5032076" y="0"/>
            <a:ext cx="5852609" cy="2601758"/>
          </a:xfrm>
          <a:prstGeom prst="foldedCorne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0;p1">
            <a:extLst>
              <a:ext uri="{FF2B5EF4-FFF2-40B4-BE49-F238E27FC236}">
                <a16:creationId xmlns:a16="http://schemas.microsoft.com/office/drawing/2014/main" id="{E03A7920-50BB-FFCD-C150-357209DC8A32}"/>
              </a:ext>
            </a:extLst>
          </p:cNvPr>
          <p:cNvSpPr txBox="1"/>
          <p:nvPr/>
        </p:nvSpPr>
        <p:spPr>
          <a:xfrm>
            <a:off x="5195677" y="290726"/>
            <a:ext cx="5438008" cy="2077492"/>
          </a:xfrm>
          <a:prstGeom prst="rect">
            <a:avLst/>
          </a:prstGeom>
          <a:noFill/>
          <a:ln>
            <a:noFill/>
          </a:ln>
        </p:spPr>
        <p:txBody>
          <a:bodyPr spcFirstLastPara="1" wrap="square" lIns="114300" tIns="114300" rIns="114300" bIns="114300" anchor="t" anchorCtr="0">
            <a:spAutoFit/>
          </a:bodyPr>
          <a:lstStyle/>
          <a:p>
            <a:r>
              <a:rPr lang="en-GB" sz="4000" dirty="0">
                <a:solidFill>
                  <a:srgbClr val="00B0F0"/>
                </a:solidFill>
              </a:rPr>
              <a:t>1 thing you can do </a:t>
            </a:r>
            <a:br>
              <a:rPr lang="en-GB" sz="4000" dirty="0"/>
            </a:br>
            <a:r>
              <a:rPr lang="en-GB" sz="4000" dirty="0">
                <a:solidFill>
                  <a:srgbClr val="00B0F0"/>
                </a:solidFill>
              </a:rPr>
              <a:t>with your skills to work</a:t>
            </a:r>
            <a:br>
              <a:rPr lang="en-GB" sz="4000" dirty="0"/>
            </a:br>
            <a:r>
              <a:rPr lang="en-GB" sz="4000" dirty="0">
                <a:solidFill>
                  <a:srgbClr val="00B0F0"/>
                </a:solidFill>
              </a:rPr>
              <a:t>towards change </a:t>
            </a:r>
            <a:endParaRPr lang="en-US" sz="4000" dirty="0"/>
          </a:p>
        </p:txBody>
      </p:sp>
      <p:sp>
        <p:nvSpPr>
          <p:cNvPr id="10" name="Rectangle: Folded Corner 9">
            <a:extLst>
              <a:ext uri="{FF2B5EF4-FFF2-40B4-BE49-F238E27FC236}">
                <a16:creationId xmlns:a16="http://schemas.microsoft.com/office/drawing/2014/main" id="{D12A025A-1A45-C73A-77A3-BA74BDF82993}"/>
              </a:ext>
            </a:extLst>
          </p:cNvPr>
          <p:cNvSpPr/>
          <p:nvPr/>
        </p:nvSpPr>
        <p:spPr>
          <a:xfrm>
            <a:off x="4505709" y="2839896"/>
            <a:ext cx="6930850" cy="3249221"/>
          </a:xfrm>
          <a:prstGeom prst="foldedCorne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40;p1">
            <a:extLst>
              <a:ext uri="{FF2B5EF4-FFF2-40B4-BE49-F238E27FC236}">
                <a16:creationId xmlns:a16="http://schemas.microsoft.com/office/drawing/2014/main" id="{B3FFB500-9395-0223-7EDF-F27B8C9B73C8}"/>
              </a:ext>
            </a:extLst>
          </p:cNvPr>
          <p:cNvSpPr txBox="1"/>
          <p:nvPr/>
        </p:nvSpPr>
        <p:spPr>
          <a:xfrm>
            <a:off x="4663813" y="2969575"/>
            <a:ext cx="6900452" cy="2693045"/>
          </a:xfrm>
          <a:prstGeom prst="rect">
            <a:avLst/>
          </a:prstGeom>
          <a:noFill/>
          <a:ln>
            <a:noFill/>
          </a:ln>
        </p:spPr>
        <p:txBody>
          <a:bodyPr spcFirstLastPara="1" wrap="square" lIns="114300" tIns="114300" rIns="114300" bIns="114300" anchor="t" anchorCtr="0">
            <a:spAutoFit/>
          </a:bodyPr>
          <a:lstStyle/>
          <a:p>
            <a:r>
              <a:rPr lang="en-GB" sz="4000" dirty="0">
                <a:solidFill>
                  <a:srgbClr val="00B0F0"/>
                </a:solidFill>
              </a:rPr>
              <a:t>1 way you can practice </a:t>
            </a:r>
            <a:br>
              <a:rPr lang="en-GB" sz="4000" dirty="0">
                <a:solidFill>
                  <a:srgbClr val="00B0F0"/>
                </a:solidFill>
              </a:rPr>
            </a:br>
            <a:r>
              <a:rPr lang="en-GB" sz="4000" dirty="0">
                <a:solidFill>
                  <a:srgbClr val="00B0F0"/>
                </a:solidFill>
              </a:rPr>
              <a:t>your changemaking </a:t>
            </a:r>
            <a:br>
              <a:rPr lang="en-GB" sz="4000" dirty="0">
                <a:solidFill>
                  <a:srgbClr val="00B0F0"/>
                </a:solidFill>
              </a:rPr>
            </a:br>
            <a:r>
              <a:rPr lang="en-GB" sz="4000" dirty="0">
                <a:solidFill>
                  <a:srgbClr val="00B0F0"/>
                </a:solidFill>
              </a:rPr>
              <a:t>skill(s) and become an </a:t>
            </a:r>
            <a:br>
              <a:rPr lang="en-GB" sz="4000" dirty="0">
                <a:solidFill>
                  <a:srgbClr val="00B0F0"/>
                </a:solidFill>
              </a:rPr>
            </a:br>
            <a:r>
              <a:rPr lang="en-GB" sz="4000" dirty="0">
                <a:solidFill>
                  <a:srgbClr val="00B0F0"/>
                </a:solidFill>
              </a:rPr>
              <a:t>even stronger changemaker  </a:t>
            </a:r>
            <a:endParaRPr lang="en-US" sz="4000"/>
          </a:p>
        </p:txBody>
      </p:sp>
      <p:sp>
        <p:nvSpPr>
          <p:cNvPr id="7" name="Google Shape;241;g259085a5d11_0_9">
            <a:extLst>
              <a:ext uri="{FF2B5EF4-FFF2-40B4-BE49-F238E27FC236}">
                <a16:creationId xmlns:a16="http://schemas.microsoft.com/office/drawing/2014/main" id="{35939ADA-F397-BBDF-2EA1-8240308AFAAF}"/>
              </a:ext>
            </a:extLst>
          </p:cNvPr>
          <p:cNvSpPr/>
          <p:nvPr/>
        </p:nvSpPr>
        <p:spPr>
          <a:xfrm>
            <a:off x="217402" y="1487635"/>
            <a:ext cx="2938814"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43;g259085a5d11_0_9">
            <a:extLst>
              <a:ext uri="{FF2B5EF4-FFF2-40B4-BE49-F238E27FC236}">
                <a16:creationId xmlns:a16="http://schemas.microsoft.com/office/drawing/2014/main" id="{D9665240-AD39-A72E-DF3C-EEF1BFD6C75A}"/>
              </a:ext>
            </a:extLst>
          </p:cNvPr>
          <p:cNvSpPr/>
          <p:nvPr/>
        </p:nvSpPr>
        <p:spPr>
          <a:xfrm>
            <a:off x="-2730" y="-338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8" name="Google Shape;40;p1">
            <a:extLst>
              <a:ext uri="{FF2B5EF4-FFF2-40B4-BE49-F238E27FC236}">
                <a16:creationId xmlns:a16="http://schemas.microsoft.com/office/drawing/2014/main" id="{10BC6B40-8B10-B145-0783-281356E7110B}"/>
              </a:ext>
            </a:extLst>
          </p:cNvPr>
          <p:cNvSpPr txBox="1"/>
          <p:nvPr/>
        </p:nvSpPr>
        <p:spPr>
          <a:xfrm>
            <a:off x="259922" y="28539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4</a:t>
            </a:r>
            <a:endParaRPr lang="en-GB" sz="4600" i="0" u="none" strike="noStrike" cap="none" dirty="0">
              <a:solidFill>
                <a:schemeClr val="bg1"/>
              </a:solidFill>
              <a:latin typeface="Arial Black"/>
              <a:ea typeface="Arial"/>
              <a:cs typeface="Arial"/>
            </a:endParaRPr>
          </a:p>
        </p:txBody>
      </p:sp>
      <p:sp>
        <p:nvSpPr>
          <p:cNvPr id="20" name="Google Shape;241;g259085a5d11_0_9">
            <a:extLst>
              <a:ext uri="{FF2B5EF4-FFF2-40B4-BE49-F238E27FC236}">
                <a16:creationId xmlns:a16="http://schemas.microsoft.com/office/drawing/2014/main" id="{F3D0DD46-B186-D979-95C8-91116F5968B4}"/>
              </a:ext>
            </a:extLst>
          </p:cNvPr>
          <p:cNvSpPr/>
          <p:nvPr/>
        </p:nvSpPr>
        <p:spPr>
          <a:xfrm>
            <a:off x="212111" y="2075010"/>
            <a:ext cx="3942674" cy="80882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41;g259085a5d11_0_9">
            <a:extLst>
              <a:ext uri="{FF2B5EF4-FFF2-40B4-BE49-F238E27FC236}">
                <a16:creationId xmlns:a16="http://schemas.microsoft.com/office/drawing/2014/main" id="{0DD91F2E-D833-3A95-8DE3-FFDEFE3E2B33}"/>
              </a:ext>
            </a:extLst>
          </p:cNvPr>
          <p:cNvSpPr/>
          <p:nvPr/>
        </p:nvSpPr>
        <p:spPr>
          <a:xfrm>
            <a:off x="212110" y="2629080"/>
            <a:ext cx="4366007" cy="84119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40;p1">
            <a:extLst>
              <a:ext uri="{FF2B5EF4-FFF2-40B4-BE49-F238E27FC236}">
                <a16:creationId xmlns:a16="http://schemas.microsoft.com/office/drawing/2014/main" id="{F7377BA5-3FAB-1D30-E028-F6EEED7CFF02}"/>
              </a:ext>
            </a:extLst>
          </p:cNvPr>
          <p:cNvSpPr txBox="1"/>
          <p:nvPr/>
        </p:nvSpPr>
        <p:spPr>
          <a:xfrm>
            <a:off x="254556" y="1491101"/>
            <a:ext cx="5565044" cy="1985159"/>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WRAP-UP</a:t>
            </a:r>
            <a:br>
              <a:rPr lang="en-GB" sz="3800" b="1" dirty="0">
                <a:latin typeface="Arial Black"/>
              </a:rPr>
            </a:br>
            <a:r>
              <a:rPr lang="en-GB" sz="3800" b="1" dirty="0">
                <a:latin typeface="Arial Black"/>
              </a:rPr>
              <a:t>DISCUSSION:</a:t>
            </a:r>
            <a:br>
              <a:rPr lang="en-GB" sz="3800" b="1" dirty="0">
                <a:latin typeface="Arial Black"/>
              </a:rPr>
            </a:br>
            <a:r>
              <a:rPr lang="en-GB" sz="3800" b="1" dirty="0">
                <a:latin typeface="Arial Black"/>
              </a:rPr>
              <a:t>1 REFLECTION</a:t>
            </a:r>
            <a:endParaRPr lang="en-US" dirty="0"/>
          </a:p>
        </p:txBody>
      </p:sp>
    </p:spTree>
    <p:extLst>
      <p:ext uri="{BB962C8B-B14F-4D97-AF65-F5344CB8AC3E}">
        <p14:creationId xmlns:p14="http://schemas.microsoft.com/office/powerpoint/2010/main" val="188941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259085a5d11_0_9" descr="A group of people in matching outfits holding signs&#10;&#10;Description automatically generated"/>
          <p:cNvPicPr preferRelativeResize="0"/>
          <p:nvPr/>
        </p:nvPicPr>
        <p:blipFill rotWithShape="1">
          <a:blip r:embed="rId3"/>
          <a:srcRect l="5102" r="5102"/>
          <a:stretch/>
        </p:blipFill>
        <p:spPr>
          <a:xfrm>
            <a:off x="2945455" y="1053"/>
            <a:ext cx="9262089" cy="6876372"/>
          </a:xfrm>
          <a:prstGeom prst="rect">
            <a:avLst/>
          </a:prstGeom>
          <a:noFill/>
          <a:ln>
            <a:noFill/>
          </a:ln>
        </p:spPr>
      </p:pic>
      <p:sp>
        <p:nvSpPr>
          <p:cNvPr id="2" name="TextBox 1">
            <a:extLst>
              <a:ext uri="{FF2B5EF4-FFF2-40B4-BE49-F238E27FC236}">
                <a16:creationId xmlns:a16="http://schemas.microsoft.com/office/drawing/2014/main" id="{8CE8DD33-7E71-4E65-093B-A3725DBFBCA0}"/>
              </a:ext>
            </a:extLst>
          </p:cNvPr>
          <p:cNvSpPr txBox="1"/>
          <p:nvPr/>
        </p:nvSpPr>
        <p:spPr>
          <a:xfrm rot="-54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UNICEF/Kokoroko</a:t>
            </a:r>
            <a:endParaRPr lang="en-US" dirty="0">
              <a:solidFill>
                <a:schemeClr val="bg1"/>
              </a:solidFill>
            </a:endParaRPr>
          </a:p>
        </p:txBody>
      </p:sp>
      <p:sp>
        <p:nvSpPr>
          <p:cNvPr id="7" name="TextBox 6">
            <a:extLst>
              <a:ext uri="{FF2B5EF4-FFF2-40B4-BE49-F238E27FC236}">
                <a16:creationId xmlns:a16="http://schemas.microsoft.com/office/drawing/2014/main" id="{7934A43A-7131-65F7-3CAD-1600EE8344A6}"/>
              </a:ext>
            </a:extLst>
          </p:cNvPr>
          <p:cNvSpPr txBox="1"/>
          <p:nvPr/>
        </p:nvSpPr>
        <p:spPr>
          <a:xfrm>
            <a:off x="262914" y="5804135"/>
            <a:ext cx="230831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Students march in the streets during the Unified Football for Inclusion tournament held at the </a:t>
            </a:r>
            <a:r>
              <a:rPr lang="en-US" sz="1000" dirty="0" err="1"/>
              <a:t>Akropong</a:t>
            </a:r>
            <a:r>
              <a:rPr lang="en-US" sz="1000" dirty="0"/>
              <a:t> School for the Blind in </a:t>
            </a:r>
            <a:r>
              <a:rPr lang="en-US" sz="1000" dirty="0" err="1"/>
              <a:t>Akropong</a:t>
            </a:r>
            <a:r>
              <a:rPr lang="en-US" sz="1000" dirty="0"/>
              <a:t>, Ghana.</a:t>
            </a:r>
            <a:endParaRPr lang="en-US" dirty="0"/>
          </a:p>
        </p:txBody>
      </p:sp>
      <p:sp>
        <p:nvSpPr>
          <p:cNvPr id="6" name="Google Shape;241;g259085a5d11_0_9">
            <a:extLst>
              <a:ext uri="{FF2B5EF4-FFF2-40B4-BE49-F238E27FC236}">
                <a16:creationId xmlns:a16="http://schemas.microsoft.com/office/drawing/2014/main" id="{6358F184-A155-C61F-4AA9-3B696B23BCCD}"/>
              </a:ext>
            </a:extLst>
          </p:cNvPr>
          <p:cNvSpPr/>
          <p:nvPr/>
        </p:nvSpPr>
        <p:spPr>
          <a:xfrm>
            <a:off x="217402" y="1487635"/>
            <a:ext cx="3443079"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243;g259085a5d11_0_9">
            <a:extLst>
              <a:ext uri="{FF2B5EF4-FFF2-40B4-BE49-F238E27FC236}">
                <a16:creationId xmlns:a16="http://schemas.microsoft.com/office/drawing/2014/main" id="{B9B8C321-ABC1-8E67-8CAA-8FD19868B140}"/>
              </a:ext>
            </a:extLst>
          </p:cNvPr>
          <p:cNvSpPr/>
          <p:nvPr/>
        </p:nvSpPr>
        <p:spPr>
          <a:xfrm>
            <a:off x="-2730" y="-338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8AD7EDE8-AB11-6C1F-75DD-35A7BB1C90C8}"/>
              </a:ext>
            </a:extLst>
          </p:cNvPr>
          <p:cNvSpPr txBox="1"/>
          <p:nvPr/>
        </p:nvSpPr>
        <p:spPr>
          <a:xfrm>
            <a:off x="259922" y="28539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1</a:t>
            </a:r>
            <a:endParaRPr lang="en-GB" sz="4600" i="0" u="none" strike="noStrike" cap="none" dirty="0">
              <a:solidFill>
                <a:schemeClr val="bg1"/>
              </a:solidFill>
              <a:latin typeface="Arial Black"/>
              <a:ea typeface="Arial"/>
              <a:cs typeface="Arial"/>
            </a:endParaRPr>
          </a:p>
        </p:txBody>
      </p:sp>
      <p:sp>
        <p:nvSpPr>
          <p:cNvPr id="12" name="Google Shape;241;g259085a5d11_0_9">
            <a:extLst>
              <a:ext uri="{FF2B5EF4-FFF2-40B4-BE49-F238E27FC236}">
                <a16:creationId xmlns:a16="http://schemas.microsoft.com/office/drawing/2014/main" id="{3477452C-6D6E-35A9-F668-CC2D86751480}"/>
              </a:ext>
            </a:extLst>
          </p:cNvPr>
          <p:cNvSpPr/>
          <p:nvPr/>
        </p:nvSpPr>
        <p:spPr>
          <a:xfrm>
            <a:off x="212111" y="2075010"/>
            <a:ext cx="1903204"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41;g259085a5d11_0_9">
            <a:extLst>
              <a:ext uri="{FF2B5EF4-FFF2-40B4-BE49-F238E27FC236}">
                <a16:creationId xmlns:a16="http://schemas.microsoft.com/office/drawing/2014/main" id="{C1750223-16DD-0032-9ED3-F4F8E59D1F28}"/>
              </a:ext>
            </a:extLst>
          </p:cNvPr>
          <p:cNvSpPr/>
          <p:nvPr/>
        </p:nvSpPr>
        <p:spPr>
          <a:xfrm>
            <a:off x="212110" y="2657094"/>
            <a:ext cx="2421787" cy="801972"/>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41;g259085a5d11_0_9">
            <a:extLst>
              <a:ext uri="{FF2B5EF4-FFF2-40B4-BE49-F238E27FC236}">
                <a16:creationId xmlns:a16="http://schemas.microsoft.com/office/drawing/2014/main" id="{CBB9D317-1CBC-89C0-799E-9771418A208E}"/>
              </a:ext>
            </a:extLst>
          </p:cNvPr>
          <p:cNvSpPr/>
          <p:nvPr/>
        </p:nvSpPr>
        <p:spPr>
          <a:xfrm>
            <a:off x="206819" y="3286802"/>
            <a:ext cx="2945661"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40;p1">
            <a:extLst>
              <a:ext uri="{FF2B5EF4-FFF2-40B4-BE49-F238E27FC236}">
                <a16:creationId xmlns:a16="http://schemas.microsoft.com/office/drawing/2014/main" id="{020289E3-8861-F0A1-D2BA-9ADC5A374BD4}"/>
              </a:ext>
            </a:extLst>
          </p:cNvPr>
          <p:cNvSpPr txBox="1"/>
          <p:nvPr/>
        </p:nvSpPr>
        <p:spPr>
          <a:xfrm>
            <a:off x="248954" y="1491101"/>
            <a:ext cx="3407911" cy="256993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REVIEWING YOUR </a:t>
            </a:r>
            <a:br>
              <a:rPr lang="en-GB" sz="3800" b="1" dirty="0">
                <a:latin typeface="Arial Black"/>
              </a:rPr>
            </a:br>
            <a:r>
              <a:rPr lang="en-GB" sz="3800" b="1" dirty="0">
                <a:latin typeface="Arial Black"/>
              </a:rPr>
              <a:t>RIGHTS WARM-UP</a:t>
            </a:r>
            <a:r>
              <a:rPr lang="en-GB" sz="3800" dirty="0">
                <a:latin typeface="Arial Black"/>
              </a:rPr>
              <a:t> </a:t>
            </a:r>
            <a:endParaRPr lang="en-US" sz="3800">
              <a:latin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 name="Google Shape;60;g255a6870158_0_29">
            <a:extLst>
              <a:ext uri="{FF2B5EF4-FFF2-40B4-BE49-F238E27FC236}">
                <a16:creationId xmlns:a16="http://schemas.microsoft.com/office/drawing/2014/main" id="{1F3E8107-D279-824E-02FD-2E9939E40AB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61;g255a6870158_0_29">
            <a:extLst>
              <a:ext uri="{FF2B5EF4-FFF2-40B4-BE49-F238E27FC236}">
                <a16:creationId xmlns:a16="http://schemas.microsoft.com/office/drawing/2014/main" id="{318AE060-7967-BF5E-AA94-405A77C2A5D2}"/>
              </a:ext>
            </a:extLst>
          </p:cNvPr>
          <p:cNvSpPr txBox="1"/>
          <p:nvPr/>
        </p:nvSpPr>
        <p:spPr>
          <a:xfrm>
            <a:off x="273302" y="2297325"/>
            <a:ext cx="5822319" cy="264684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3200" b="1" dirty="0">
                <a:solidFill>
                  <a:schemeClr val="dk1"/>
                </a:solidFill>
                <a:ea typeface="Roboto Medium"/>
                <a:sym typeface="Roboto Medium"/>
              </a:rPr>
              <a:t>Best interests of the child </a:t>
            </a:r>
            <a:r>
              <a:rPr lang="en-GB" sz="3200" dirty="0">
                <a:solidFill>
                  <a:schemeClr val="dk1"/>
                </a:solidFill>
                <a:ea typeface="Roboto Medium"/>
                <a:sym typeface="Roboto Medium"/>
              </a:rPr>
              <a:t> </a:t>
            </a:r>
            <a:endParaRPr lang="en-GB" sz="3200" b="0" i="0" u="none" strike="noStrike" cap="none" dirty="0">
              <a:solidFill>
                <a:schemeClr val="dk1"/>
              </a:solidFill>
              <a:ea typeface="Roboto Medium"/>
            </a:endParaRPr>
          </a:p>
          <a:p>
            <a:pPr lvl="1"/>
            <a:r>
              <a:rPr lang="en-GB" sz="3200" dirty="0">
                <a:solidFill>
                  <a:schemeClr val="dk1"/>
                </a:solidFill>
                <a:ea typeface="Roboto Medium"/>
                <a:sym typeface="Roboto Medium"/>
              </a:rPr>
              <a:t>The best interests of the child must be a top priority in all decisions </a:t>
            </a:r>
            <a:r>
              <a:rPr lang="en-GB" sz="3200" b="0" i="0" u="none" strike="noStrike" cap="none" dirty="0">
                <a:solidFill>
                  <a:schemeClr val="dk1"/>
                </a:solidFill>
                <a:ea typeface="Roboto Medium"/>
                <a:sym typeface="Roboto Medium"/>
              </a:rPr>
              <a:t>and </a:t>
            </a:r>
            <a:r>
              <a:rPr lang="en-GB" sz="3200" dirty="0">
                <a:solidFill>
                  <a:schemeClr val="dk1"/>
                </a:solidFill>
                <a:ea typeface="Roboto Medium"/>
                <a:sym typeface="Roboto Medium"/>
              </a:rPr>
              <a:t>actions that affect children.  </a:t>
            </a:r>
            <a:endParaRPr lang="en-GB" sz="3200" dirty="0">
              <a:solidFill>
                <a:schemeClr val="dk1"/>
              </a:solidFill>
            </a:endParaRPr>
          </a:p>
        </p:txBody>
      </p:sp>
      <p:pic>
        <p:nvPicPr>
          <p:cNvPr id="9" name="Google Shape;62;g255a6870158_0_29">
            <a:extLst>
              <a:ext uri="{FF2B5EF4-FFF2-40B4-BE49-F238E27FC236}">
                <a16:creationId xmlns:a16="http://schemas.microsoft.com/office/drawing/2014/main" id="{3C6AA8AE-C175-DC38-8805-620994E0DEF9}"/>
              </a:ext>
            </a:extLst>
          </p:cNvPr>
          <p:cNvPicPr preferRelativeResize="0"/>
          <p:nvPr/>
        </p:nvPicPr>
        <p:blipFill rotWithShape="1">
          <a:blip r:embed="rId3">
            <a:alphaModFix/>
          </a:blip>
          <a:srcRect/>
          <a:stretch/>
        </p:blipFill>
        <p:spPr>
          <a:xfrm>
            <a:off x="6885075" y="444390"/>
            <a:ext cx="5306926" cy="5458558"/>
          </a:xfrm>
          <a:prstGeom prst="rect">
            <a:avLst/>
          </a:prstGeom>
          <a:noFill/>
          <a:ln>
            <a:noFill/>
          </a:ln>
        </p:spPr>
      </p:pic>
      <p:sp>
        <p:nvSpPr>
          <p:cNvPr id="10" name="Google Shape;243;g259085a5d11_0_9">
            <a:extLst>
              <a:ext uri="{FF2B5EF4-FFF2-40B4-BE49-F238E27FC236}">
                <a16:creationId xmlns:a16="http://schemas.microsoft.com/office/drawing/2014/main" id="{B9B8C321-ABC1-8E67-8CAA-8FD19868B140}"/>
              </a:ext>
            </a:extLst>
          </p:cNvPr>
          <p:cNvSpPr/>
          <p:nvPr/>
        </p:nvSpPr>
        <p:spPr>
          <a:xfrm>
            <a:off x="0" y="-654"/>
            <a:ext cx="3940504"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44D56375-52E0-0DEA-7FAA-06E41FB669B0}"/>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dirty="0">
                <a:solidFill>
                  <a:srgbClr val="00B0F0"/>
                </a:solidFill>
                <a:latin typeface="Arial Black"/>
              </a:rPr>
              <a:t>ARTICLE 3</a:t>
            </a:r>
            <a:endParaRPr lang="en-US" sz="4000" dirty="0">
              <a:latin typeface="Arial Black"/>
            </a:endParaRPr>
          </a:p>
        </p:txBody>
      </p:sp>
    </p:spTree>
    <p:extLst>
      <p:ext uri="{BB962C8B-B14F-4D97-AF65-F5344CB8AC3E}">
        <p14:creationId xmlns:p14="http://schemas.microsoft.com/office/powerpoint/2010/main" val="370634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6" name="Google Shape;60;g255a6870158_0_29">
            <a:extLst>
              <a:ext uri="{FF2B5EF4-FFF2-40B4-BE49-F238E27FC236}">
                <a16:creationId xmlns:a16="http://schemas.microsoft.com/office/drawing/2014/main" id="{1F3E8107-D279-824E-02FD-2E9939E40AB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1;g255a6870158_0_29">
            <a:extLst>
              <a:ext uri="{FF2B5EF4-FFF2-40B4-BE49-F238E27FC236}">
                <a16:creationId xmlns:a16="http://schemas.microsoft.com/office/drawing/2014/main" id="{318AE060-7967-BF5E-AA94-405A77C2A5D2}"/>
              </a:ext>
            </a:extLst>
          </p:cNvPr>
          <p:cNvSpPr txBox="1"/>
          <p:nvPr/>
        </p:nvSpPr>
        <p:spPr>
          <a:xfrm>
            <a:off x="266114" y="2297325"/>
            <a:ext cx="7051581" cy="350862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2700" b="1" dirty="0">
                <a:solidFill>
                  <a:schemeClr val="dk1"/>
                </a:solidFill>
                <a:ea typeface="Roboto Medium"/>
                <a:sym typeface="Roboto Medium"/>
              </a:rPr>
              <a:t>Respect for the views of the child</a:t>
            </a:r>
            <a:r>
              <a:rPr lang="en-GB" sz="2700" dirty="0">
                <a:solidFill>
                  <a:schemeClr val="dk1"/>
                </a:solidFill>
                <a:ea typeface="Roboto Medium"/>
                <a:sym typeface="Roboto Medium"/>
              </a:rPr>
              <a:t> </a:t>
            </a:r>
            <a:r>
              <a:rPr lang="en-GB" sz="2700" b="1" dirty="0">
                <a:solidFill>
                  <a:schemeClr val="dk1"/>
                </a:solidFill>
                <a:ea typeface="Roboto Medium"/>
                <a:sym typeface="Roboto Medium"/>
              </a:rPr>
              <a:t> </a:t>
            </a:r>
            <a:r>
              <a:rPr lang="en-GB" sz="2700" dirty="0">
                <a:solidFill>
                  <a:schemeClr val="dk1"/>
                </a:solidFill>
                <a:ea typeface="Roboto Medium"/>
                <a:sym typeface="Roboto Medium"/>
              </a:rPr>
              <a:t> </a:t>
            </a:r>
            <a:endParaRPr lang="en-GB" sz="2700" b="0" i="0" u="none" strike="noStrike" cap="none" dirty="0">
              <a:solidFill>
                <a:schemeClr val="dk1"/>
              </a:solidFill>
              <a:ea typeface="Roboto Medium"/>
            </a:endParaRPr>
          </a:p>
          <a:p>
            <a:pPr lvl="1"/>
            <a:r>
              <a:rPr lang="en-GB" sz="2700" dirty="0">
                <a:solidFill>
                  <a:schemeClr val="dk1"/>
                </a:solidFill>
                <a:ea typeface="Roboto Medium"/>
                <a:sym typeface="Roboto Medium"/>
              </a:rPr>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   </a:t>
            </a:r>
            <a:endParaRPr lang="en-GB" sz="2700" dirty="0">
              <a:solidFill>
                <a:schemeClr val="dk1"/>
              </a:solidFill>
            </a:endParaRPr>
          </a:p>
        </p:txBody>
      </p:sp>
      <p:sp>
        <p:nvSpPr>
          <p:cNvPr id="3" name="Google Shape;243;g259085a5d11_0_9">
            <a:extLst>
              <a:ext uri="{FF2B5EF4-FFF2-40B4-BE49-F238E27FC236}">
                <a16:creationId xmlns:a16="http://schemas.microsoft.com/office/drawing/2014/main" id="{7C37EB93-9800-D994-0836-2376368D5A48}"/>
              </a:ext>
            </a:extLst>
          </p:cNvPr>
          <p:cNvSpPr/>
          <p:nvPr/>
        </p:nvSpPr>
        <p:spPr>
          <a:xfrm>
            <a:off x="0" y="-654"/>
            <a:ext cx="4142209"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pic>
        <p:nvPicPr>
          <p:cNvPr id="2" name="Picture 1" descr="A group of colorful papers with white text&#10;&#10;Description automatically generated">
            <a:extLst>
              <a:ext uri="{FF2B5EF4-FFF2-40B4-BE49-F238E27FC236}">
                <a16:creationId xmlns:a16="http://schemas.microsoft.com/office/drawing/2014/main" id="{69387A0C-9905-182E-1166-2BC55A4AB433}"/>
              </a:ext>
            </a:extLst>
          </p:cNvPr>
          <p:cNvPicPr>
            <a:picLocks noChangeAspect="1"/>
          </p:cNvPicPr>
          <p:nvPr/>
        </p:nvPicPr>
        <p:blipFill>
          <a:blip r:embed="rId3"/>
          <a:stretch>
            <a:fillRect/>
          </a:stretch>
        </p:blipFill>
        <p:spPr>
          <a:xfrm>
            <a:off x="6974455" y="1727439"/>
            <a:ext cx="5218288" cy="4740216"/>
          </a:xfrm>
          <a:prstGeom prst="rect">
            <a:avLst/>
          </a:prstGeom>
        </p:spPr>
      </p:pic>
      <p:sp>
        <p:nvSpPr>
          <p:cNvPr id="8" name="Google Shape;40;p1">
            <a:extLst>
              <a:ext uri="{FF2B5EF4-FFF2-40B4-BE49-F238E27FC236}">
                <a16:creationId xmlns:a16="http://schemas.microsoft.com/office/drawing/2014/main" id="{F2BA449E-7F42-53B6-E236-1C4067B18CC5}"/>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dirty="0">
                <a:solidFill>
                  <a:srgbClr val="00B0F0"/>
                </a:solidFill>
                <a:latin typeface="Arial Black"/>
              </a:rPr>
              <a:t>ARTICLE 12</a:t>
            </a:r>
            <a:endParaRPr lang="en-US" sz="4000" dirty="0">
              <a:latin typeface="Arial Black"/>
            </a:endParaRPr>
          </a:p>
        </p:txBody>
      </p:sp>
    </p:spTree>
    <p:extLst>
      <p:ext uri="{BB962C8B-B14F-4D97-AF65-F5344CB8AC3E}">
        <p14:creationId xmlns:p14="http://schemas.microsoft.com/office/powerpoint/2010/main" val="372216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6" name="Google Shape;60;g255a6870158_0_29">
            <a:extLst>
              <a:ext uri="{FF2B5EF4-FFF2-40B4-BE49-F238E27FC236}">
                <a16:creationId xmlns:a16="http://schemas.microsoft.com/office/drawing/2014/main" id="{1F3E8107-D279-824E-02FD-2E9939E40AB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1;g255a6870158_0_29">
            <a:extLst>
              <a:ext uri="{FF2B5EF4-FFF2-40B4-BE49-F238E27FC236}">
                <a16:creationId xmlns:a16="http://schemas.microsoft.com/office/drawing/2014/main" id="{318AE060-7967-BF5E-AA94-405A77C2A5D2}"/>
              </a:ext>
            </a:extLst>
          </p:cNvPr>
          <p:cNvSpPr txBox="1"/>
          <p:nvPr/>
        </p:nvSpPr>
        <p:spPr>
          <a:xfrm>
            <a:off x="266114" y="2297325"/>
            <a:ext cx="7051581" cy="264684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3200" b="1" dirty="0">
                <a:solidFill>
                  <a:schemeClr val="dk1"/>
                </a:solidFill>
                <a:ea typeface="Roboto Medium"/>
                <a:sym typeface="Roboto Medium"/>
              </a:rPr>
              <a:t>Freedom of expression   </a:t>
            </a:r>
            <a:endParaRPr lang="en-GB" sz="3200" b="1" i="0" u="none" strike="noStrike" cap="none" dirty="0">
              <a:solidFill>
                <a:schemeClr val="dk1"/>
              </a:solidFill>
              <a:ea typeface="Roboto Medium"/>
            </a:endParaRPr>
          </a:p>
          <a:p>
            <a:pPr lvl="1"/>
            <a:r>
              <a:rPr lang="en-GB" sz="3200" dirty="0">
                <a:solidFill>
                  <a:schemeClr val="dk1"/>
                </a:solidFill>
                <a:ea typeface="Roboto Medium"/>
                <a:sym typeface="Roboto Medium"/>
              </a:rPr>
              <a:t>Every child must be free to express </a:t>
            </a:r>
            <a:br>
              <a:rPr lang="en-GB" sz="3200" dirty="0">
                <a:ea typeface="Roboto Medium"/>
              </a:rPr>
            </a:br>
            <a:r>
              <a:rPr lang="en-GB" sz="3200" dirty="0">
                <a:solidFill>
                  <a:schemeClr val="dk1"/>
                </a:solidFill>
                <a:ea typeface="Roboto Medium"/>
                <a:sym typeface="Roboto Medium"/>
              </a:rPr>
              <a:t>their thoughts and opinions and to </a:t>
            </a:r>
            <a:br>
              <a:rPr lang="en-GB" sz="3200" dirty="0">
                <a:ea typeface="Roboto Medium"/>
              </a:rPr>
            </a:br>
            <a:r>
              <a:rPr lang="en-GB" sz="3200" dirty="0">
                <a:solidFill>
                  <a:schemeClr val="dk1"/>
                </a:solidFill>
                <a:ea typeface="Roboto Medium"/>
                <a:sym typeface="Roboto Medium"/>
              </a:rPr>
              <a:t>access all kinds of information, </a:t>
            </a:r>
            <a:br>
              <a:rPr lang="en-GB" sz="3200" dirty="0">
                <a:ea typeface="Roboto Medium"/>
              </a:rPr>
            </a:br>
            <a:r>
              <a:rPr lang="en-GB" sz="3200" dirty="0">
                <a:solidFill>
                  <a:schemeClr val="dk1"/>
                </a:solidFill>
                <a:ea typeface="Roboto Medium"/>
                <a:sym typeface="Roboto Medium"/>
              </a:rPr>
              <a:t>as long as it is within the law.   </a:t>
            </a:r>
            <a:endParaRPr lang="en-GB" sz="3200" dirty="0">
              <a:solidFill>
                <a:schemeClr val="dk1"/>
              </a:solidFill>
            </a:endParaRPr>
          </a:p>
        </p:txBody>
      </p:sp>
      <p:pic>
        <p:nvPicPr>
          <p:cNvPr id="8" name="Picture 7" descr="A stack of colorful papers with a person holding a megaphone&#10;&#10;Description automatically generated">
            <a:extLst>
              <a:ext uri="{FF2B5EF4-FFF2-40B4-BE49-F238E27FC236}">
                <a16:creationId xmlns:a16="http://schemas.microsoft.com/office/drawing/2014/main" id="{ABC4BDC9-4C35-4DCA-0BDE-1635226C0F13}"/>
              </a:ext>
            </a:extLst>
          </p:cNvPr>
          <p:cNvPicPr>
            <a:picLocks noChangeAspect="1"/>
          </p:cNvPicPr>
          <p:nvPr/>
        </p:nvPicPr>
        <p:blipFill>
          <a:blip r:embed="rId3"/>
          <a:stretch>
            <a:fillRect/>
          </a:stretch>
        </p:blipFill>
        <p:spPr>
          <a:xfrm>
            <a:off x="7321309" y="1553743"/>
            <a:ext cx="4881833" cy="4929458"/>
          </a:xfrm>
          <a:prstGeom prst="rect">
            <a:avLst/>
          </a:prstGeom>
        </p:spPr>
      </p:pic>
      <p:sp>
        <p:nvSpPr>
          <p:cNvPr id="4" name="Google Shape;243;g259085a5d11_0_9">
            <a:extLst>
              <a:ext uri="{FF2B5EF4-FFF2-40B4-BE49-F238E27FC236}">
                <a16:creationId xmlns:a16="http://schemas.microsoft.com/office/drawing/2014/main" id="{143FE4C5-4958-5564-2CF4-B379E9002BC2}"/>
              </a:ext>
            </a:extLst>
          </p:cNvPr>
          <p:cNvSpPr/>
          <p:nvPr/>
        </p:nvSpPr>
        <p:spPr>
          <a:xfrm>
            <a:off x="0" y="-654"/>
            <a:ext cx="4142209"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0" name="Google Shape;40;p1">
            <a:extLst>
              <a:ext uri="{FF2B5EF4-FFF2-40B4-BE49-F238E27FC236}">
                <a16:creationId xmlns:a16="http://schemas.microsoft.com/office/drawing/2014/main" id="{BA4F5FC9-7E86-E648-DF22-A50311D08BC2}"/>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dirty="0">
                <a:solidFill>
                  <a:srgbClr val="00B0F0"/>
                </a:solidFill>
                <a:latin typeface="Arial Black"/>
              </a:rPr>
              <a:t>ARTICLE 13</a:t>
            </a:r>
            <a:endParaRPr lang="en-US" sz="4000" dirty="0">
              <a:latin typeface="Arial Black"/>
            </a:endParaRPr>
          </a:p>
        </p:txBody>
      </p:sp>
    </p:spTree>
    <p:extLst>
      <p:ext uri="{BB962C8B-B14F-4D97-AF65-F5344CB8AC3E}">
        <p14:creationId xmlns:p14="http://schemas.microsoft.com/office/powerpoint/2010/main" val="257545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9" name="Google Shape;60;g255a6870158_0_29">
            <a:extLst>
              <a:ext uri="{FF2B5EF4-FFF2-40B4-BE49-F238E27FC236}">
                <a16:creationId xmlns:a16="http://schemas.microsoft.com/office/drawing/2014/main" id="{1F3E8107-D279-824E-02FD-2E9939E40AB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61;g255a6870158_0_29">
            <a:extLst>
              <a:ext uri="{FF2B5EF4-FFF2-40B4-BE49-F238E27FC236}">
                <a16:creationId xmlns:a16="http://schemas.microsoft.com/office/drawing/2014/main" id="{318AE060-7967-BF5E-AA94-405A77C2A5D2}"/>
              </a:ext>
            </a:extLst>
          </p:cNvPr>
          <p:cNvSpPr txBox="1"/>
          <p:nvPr/>
        </p:nvSpPr>
        <p:spPr>
          <a:xfrm>
            <a:off x="267391" y="2297325"/>
            <a:ext cx="6638555" cy="320084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2800" b="1" dirty="0">
                <a:solidFill>
                  <a:schemeClr val="dk1"/>
                </a:solidFill>
                <a:ea typeface="Roboto Medium"/>
                <a:sym typeface="Roboto Medium"/>
              </a:rPr>
              <a:t>Goals of education</a:t>
            </a:r>
            <a:r>
              <a:rPr lang="en-GB" sz="2800" dirty="0">
                <a:solidFill>
                  <a:schemeClr val="dk1"/>
                </a:solidFill>
                <a:ea typeface="Roboto Medium"/>
                <a:sym typeface="Roboto Medium"/>
              </a:rPr>
              <a:t>  </a:t>
            </a:r>
            <a:endParaRPr lang="en-GB" sz="2800" i="0" u="none" strike="noStrike" cap="none">
              <a:solidFill>
                <a:schemeClr val="dk1"/>
              </a:solidFill>
              <a:ea typeface="Roboto Medium"/>
            </a:endParaRPr>
          </a:p>
          <a:p>
            <a:pPr lvl="1"/>
            <a:r>
              <a:rPr lang="en-GB" sz="2800" dirty="0">
                <a:solidFill>
                  <a:schemeClr val="dk1"/>
                </a:solidFill>
                <a:ea typeface="Roboto Medium"/>
                <a:sym typeface="Roboto Medium"/>
              </a:rPr>
              <a:t>Education must develop every child’s personality, talents and abilities to the full. It must encourage the child’s respect for human rights, as well as respect for their parents, </a:t>
            </a:r>
            <a:r>
              <a:rPr lang="en-GB" sz="2800" b="0" i="0" u="none" strike="noStrike" cap="none" dirty="0">
                <a:solidFill>
                  <a:schemeClr val="dk1"/>
                </a:solidFill>
                <a:ea typeface="Roboto Medium"/>
                <a:sym typeface="Roboto Medium"/>
              </a:rPr>
              <a:t>their </a:t>
            </a:r>
            <a:r>
              <a:rPr lang="en-GB" sz="2800" dirty="0">
                <a:solidFill>
                  <a:schemeClr val="dk1"/>
                </a:solidFill>
                <a:ea typeface="Roboto Medium"/>
                <a:sym typeface="Roboto Medium"/>
              </a:rPr>
              <a:t>own and other cultures, </a:t>
            </a:r>
            <a:r>
              <a:rPr lang="en-GB" sz="2800" b="0" i="0" u="none" strike="noStrike" cap="none" dirty="0">
                <a:solidFill>
                  <a:schemeClr val="dk1"/>
                </a:solidFill>
                <a:ea typeface="Roboto Medium"/>
                <a:sym typeface="Roboto Medium"/>
              </a:rPr>
              <a:t>and </a:t>
            </a:r>
            <a:r>
              <a:rPr lang="en-GB" sz="2800" dirty="0">
                <a:solidFill>
                  <a:schemeClr val="dk1"/>
                </a:solidFill>
                <a:ea typeface="Roboto Medium"/>
                <a:sym typeface="Roboto Medium"/>
              </a:rPr>
              <a:t>the environment.  </a:t>
            </a:r>
            <a:endParaRPr lang="en-GB" sz="2800">
              <a:solidFill>
                <a:schemeClr val="dk1"/>
              </a:solidFill>
              <a:ea typeface="Roboto Medium"/>
            </a:endParaRPr>
          </a:p>
        </p:txBody>
      </p:sp>
      <p:pic>
        <p:nvPicPr>
          <p:cNvPr id="11" name="Google Shape;62;g255a6870158_0_29">
            <a:extLst>
              <a:ext uri="{FF2B5EF4-FFF2-40B4-BE49-F238E27FC236}">
                <a16:creationId xmlns:a16="http://schemas.microsoft.com/office/drawing/2014/main" id="{3C6AA8AE-C175-DC38-8805-620994E0DEF9}"/>
              </a:ext>
            </a:extLst>
          </p:cNvPr>
          <p:cNvPicPr preferRelativeResize="0"/>
          <p:nvPr/>
        </p:nvPicPr>
        <p:blipFill rotWithShape="1">
          <a:blip r:embed="rId3">
            <a:alphaModFix/>
          </a:blip>
          <a:srcRect/>
          <a:stretch/>
        </p:blipFill>
        <p:spPr>
          <a:xfrm>
            <a:off x="6885075" y="444390"/>
            <a:ext cx="5306926" cy="5458558"/>
          </a:xfrm>
          <a:prstGeom prst="rect">
            <a:avLst/>
          </a:prstGeom>
          <a:noFill/>
          <a:ln>
            <a:noFill/>
          </a:ln>
        </p:spPr>
      </p:pic>
      <p:pic>
        <p:nvPicPr>
          <p:cNvPr id="12" name="Picture 11" descr="A sign with a person in the middle&#10;&#10;Description automatically generated">
            <a:extLst>
              <a:ext uri="{FF2B5EF4-FFF2-40B4-BE49-F238E27FC236}">
                <a16:creationId xmlns:a16="http://schemas.microsoft.com/office/drawing/2014/main" id="{62150570-DACD-3724-8B1E-ECFF21B80178}"/>
              </a:ext>
            </a:extLst>
          </p:cNvPr>
          <p:cNvPicPr>
            <a:picLocks noChangeAspect="1"/>
          </p:cNvPicPr>
          <p:nvPr/>
        </p:nvPicPr>
        <p:blipFill rotWithShape="1">
          <a:blip r:embed="rId4"/>
          <a:srcRect l="15990" t="37516" r="55076" b="7828"/>
          <a:stretch/>
        </p:blipFill>
        <p:spPr>
          <a:xfrm>
            <a:off x="6556636" y="760010"/>
            <a:ext cx="4390912" cy="5099197"/>
          </a:xfrm>
          <a:prstGeom prst="rect">
            <a:avLst/>
          </a:prstGeom>
        </p:spPr>
      </p:pic>
      <p:sp>
        <p:nvSpPr>
          <p:cNvPr id="5" name="Google Shape;243;g259085a5d11_0_9">
            <a:extLst>
              <a:ext uri="{FF2B5EF4-FFF2-40B4-BE49-F238E27FC236}">
                <a16:creationId xmlns:a16="http://schemas.microsoft.com/office/drawing/2014/main" id="{8C055A59-6D1D-A96C-7851-C020A32E1A93}"/>
              </a:ext>
            </a:extLst>
          </p:cNvPr>
          <p:cNvSpPr/>
          <p:nvPr/>
        </p:nvSpPr>
        <p:spPr>
          <a:xfrm>
            <a:off x="0" y="-654"/>
            <a:ext cx="4142209"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7" name="Google Shape;40;p1">
            <a:extLst>
              <a:ext uri="{FF2B5EF4-FFF2-40B4-BE49-F238E27FC236}">
                <a16:creationId xmlns:a16="http://schemas.microsoft.com/office/drawing/2014/main" id="{7099E031-19DB-9875-4170-013EC15C1CC2}"/>
              </a:ext>
            </a:extLst>
          </p:cNvPr>
          <p:cNvSpPr txBox="1"/>
          <p:nvPr/>
        </p:nvSpPr>
        <p:spPr>
          <a:xfrm>
            <a:off x="262652" y="288121"/>
            <a:ext cx="3915940"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dirty="0">
                <a:solidFill>
                  <a:srgbClr val="00B0F0"/>
                </a:solidFill>
                <a:latin typeface="Arial Black"/>
              </a:rPr>
              <a:t>ARTICLE 29</a:t>
            </a:r>
            <a:endParaRPr lang="en-US" sz="4000" dirty="0">
              <a:latin typeface="Arial Black"/>
            </a:endParaRPr>
          </a:p>
        </p:txBody>
      </p:sp>
    </p:spTree>
    <p:extLst>
      <p:ext uri="{BB962C8B-B14F-4D97-AF65-F5344CB8AC3E}">
        <p14:creationId xmlns:p14="http://schemas.microsoft.com/office/powerpoint/2010/main" val="251667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6" name="Google Shape;241;g259085a5d11_0_9">
            <a:extLst>
              <a:ext uri="{FF2B5EF4-FFF2-40B4-BE49-F238E27FC236}">
                <a16:creationId xmlns:a16="http://schemas.microsoft.com/office/drawing/2014/main" id="{2EDBB4B7-0935-743C-DE3D-8AB6DFA21059}"/>
              </a:ext>
            </a:extLst>
          </p:cNvPr>
          <p:cNvSpPr/>
          <p:nvPr/>
        </p:nvSpPr>
        <p:spPr>
          <a:xfrm>
            <a:off x="4451557" y="1318839"/>
            <a:ext cx="7750669" cy="554228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Online Media 1" title="Just a Kid | UNICEF">
            <a:hlinkClick r:id="" action="ppaction://media"/>
            <a:extLst>
              <a:ext uri="{FF2B5EF4-FFF2-40B4-BE49-F238E27FC236}">
                <a16:creationId xmlns:a16="http://schemas.microsoft.com/office/drawing/2014/main" id="{1AA6E34F-1F3E-8354-5CC0-14397719AEA9}"/>
              </a:ext>
            </a:extLst>
          </p:cNvPr>
          <p:cNvPicPr>
            <a:picLocks noRot="1" noChangeAspect="1"/>
          </p:cNvPicPr>
          <p:nvPr>
            <a:videoFile r:link="rId1"/>
          </p:nvPr>
        </p:nvPicPr>
        <p:blipFill>
          <a:blip r:embed="rId4"/>
          <a:stretch>
            <a:fillRect/>
          </a:stretch>
        </p:blipFill>
        <p:spPr>
          <a:xfrm>
            <a:off x="3613689" y="1505309"/>
            <a:ext cx="8258625" cy="4666891"/>
          </a:xfrm>
          <a:prstGeom prst="rect">
            <a:avLst/>
          </a:prstGeom>
        </p:spPr>
      </p:pic>
      <p:sp>
        <p:nvSpPr>
          <p:cNvPr id="8" name="Google Shape;241;g259085a5d11_0_9">
            <a:extLst>
              <a:ext uri="{FF2B5EF4-FFF2-40B4-BE49-F238E27FC236}">
                <a16:creationId xmlns:a16="http://schemas.microsoft.com/office/drawing/2014/main" id="{5DD5D216-3D7D-E82C-5CFC-28884BBEF3E5}"/>
              </a:ext>
            </a:extLst>
          </p:cNvPr>
          <p:cNvSpPr/>
          <p:nvPr/>
        </p:nvSpPr>
        <p:spPr>
          <a:xfrm>
            <a:off x="217402" y="1487635"/>
            <a:ext cx="2412138"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43;g259085a5d11_0_9">
            <a:extLst>
              <a:ext uri="{FF2B5EF4-FFF2-40B4-BE49-F238E27FC236}">
                <a16:creationId xmlns:a16="http://schemas.microsoft.com/office/drawing/2014/main" id="{F8687C6D-AECA-C5EE-5985-93D136A4C039}"/>
              </a:ext>
            </a:extLst>
          </p:cNvPr>
          <p:cNvSpPr/>
          <p:nvPr/>
        </p:nvSpPr>
        <p:spPr>
          <a:xfrm>
            <a:off x="-2730" y="-338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5" name="Google Shape;40;p1">
            <a:extLst>
              <a:ext uri="{FF2B5EF4-FFF2-40B4-BE49-F238E27FC236}">
                <a16:creationId xmlns:a16="http://schemas.microsoft.com/office/drawing/2014/main" id="{9A3A67FE-DF60-D716-8185-6AA63F815464}"/>
              </a:ext>
            </a:extLst>
          </p:cNvPr>
          <p:cNvSpPr txBox="1"/>
          <p:nvPr/>
        </p:nvSpPr>
        <p:spPr>
          <a:xfrm>
            <a:off x="259922" y="28539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2</a:t>
            </a:r>
            <a:endParaRPr lang="en-GB" sz="4600" i="0" u="none" strike="noStrike" cap="none" dirty="0">
              <a:solidFill>
                <a:schemeClr val="bg1"/>
              </a:solidFill>
              <a:latin typeface="Arial Black"/>
              <a:ea typeface="Arial"/>
              <a:cs typeface="Arial"/>
            </a:endParaRPr>
          </a:p>
        </p:txBody>
      </p:sp>
      <p:sp>
        <p:nvSpPr>
          <p:cNvPr id="17" name="Google Shape;241;g259085a5d11_0_9">
            <a:extLst>
              <a:ext uri="{FF2B5EF4-FFF2-40B4-BE49-F238E27FC236}">
                <a16:creationId xmlns:a16="http://schemas.microsoft.com/office/drawing/2014/main" id="{9FFD4AAB-802B-0C08-1CC5-FD5CC0D45116}"/>
              </a:ext>
            </a:extLst>
          </p:cNvPr>
          <p:cNvSpPr/>
          <p:nvPr/>
        </p:nvSpPr>
        <p:spPr>
          <a:xfrm>
            <a:off x="212111" y="2075010"/>
            <a:ext cx="3292733"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241;g259085a5d11_0_9">
            <a:extLst>
              <a:ext uri="{FF2B5EF4-FFF2-40B4-BE49-F238E27FC236}">
                <a16:creationId xmlns:a16="http://schemas.microsoft.com/office/drawing/2014/main" id="{81B6A5DB-97A1-98F6-8760-F21068211337}"/>
              </a:ext>
            </a:extLst>
          </p:cNvPr>
          <p:cNvSpPr/>
          <p:nvPr/>
        </p:nvSpPr>
        <p:spPr>
          <a:xfrm>
            <a:off x="212110" y="2657094"/>
            <a:ext cx="3279037" cy="80757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40;p1">
            <a:extLst>
              <a:ext uri="{FF2B5EF4-FFF2-40B4-BE49-F238E27FC236}">
                <a16:creationId xmlns:a16="http://schemas.microsoft.com/office/drawing/2014/main" id="{4B0268AB-76EA-2738-E4D1-5821644AE95D}"/>
              </a:ext>
            </a:extLst>
          </p:cNvPr>
          <p:cNvSpPr txBox="1"/>
          <p:nvPr/>
        </p:nvSpPr>
        <p:spPr>
          <a:xfrm>
            <a:off x="248954" y="1491101"/>
            <a:ext cx="3407911" cy="1985159"/>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YOUNG</a:t>
            </a:r>
            <a:endParaRPr lang="en-US" dirty="0"/>
          </a:p>
          <a:p>
            <a:r>
              <a:rPr lang="en-GB" sz="3800" b="1" dirty="0">
                <a:latin typeface="Arial Black"/>
              </a:rPr>
              <a:t>ACTIVISTS</a:t>
            </a:r>
            <a:br>
              <a:rPr lang="en-GB" sz="3800" b="1" dirty="0">
                <a:latin typeface="Arial Black"/>
              </a:rPr>
            </a:br>
            <a:r>
              <a:rPr lang="en-GB" sz="3800" b="1" dirty="0">
                <a:latin typeface="Arial Black"/>
              </a:rPr>
              <a:t>IN ACTION</a:t>
            </a:r>
          </a:p>
        </p:txBody>
      </p:sp>
    </p:spTree>
    <p:extLst>
      <p:ext uri="{BB962C8B-B14F-4D97-AF65-F5344CB8AC3E}">
        <p14:creationId xmlns:p14="http://schemas.microsoft.com/office/powerpoint/2010/main" val="2516170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17" name="Picture 16" descr="A person in a blue dress&#10;&#10;Description automatically generated">
            <a:extLst>
              <a:ext uri="{FF2B5EF4-FFF2-40B4-BE49-F238E27FC236}">
                <a16:creationId xmlns:a16="http://schemas.microsoft.com/office/drawing/2014/main" id="{6D941552-23F3-594A-82DC-B739842D066B}"/>
              </a:ext>
            </a:extLst>
          </p:cNvPr>
          <p:cNvPicPr>
            <a:picLocks noChangeAspect="1"/>
          </p:cNvPicPr>
          <p:nvPr/>
        </p:nvPicPr>
        <p:blipFill rotWithShape="1">
          <a:blip r:embed="rId3"/>
          <a:srcRect l="-14116" t="-105" r="14186"/>
          <a:stretch/>
        </p:blipFill>
        <p:spPr>
          <a:xfrm>
            <a:off x="1910201" y="0"/>
            <a:ext cx="10276618" cy="6865201"/>
          </a:xfrm>
          <a:prstGeom prst="rect">
            <a:avLst/>
          </a:prstGeom>
        </p:spPr>
      </p:pic>
      <p:sp>
        <p:nvSpPr>
          <p:cNvPr id="3" name="Google Shape;241;g259085a5d11_0_9">
            <a:extLst>
              <a:ext uri="{FF2B5EF4-FFF2-40B4-BE49-F238E27FC236}">
                <a16:creationId xmlns:a16="http://schemas.microsoft.com/office/drawing/2014/main" id="{6358F184-A155-C61F-4AA9-3B696B23BCCD}"/>
              </a:ext>
            </a:extLst>
          </p:cNvPr>
          <p:cNvSpPr/>
          <p:nvPr/>
        </p:nvSpPr>
        <p:spPr>
          <a:xfrm>
            <a:off x="183425" y="1492331"/>
            <a:ext cx="4889943" cy="85897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2;g259085a5d11_0_9">
            <a:extLst>
              <a:ext uri="{FF2B5EF4-FFF2-40B4-BE49-F238E27FC236}">
                <a16:creationId xmlns:a16="http://schemas.microsoft.com/office/drawing/2014/main" id="{3923A0E6-560F-966C-B732-C6DE7E5B25DD}"/>
              </a:ext>
            </a:extLst>
          </p:cNvPr>
          <p:cNvSpPr/>
          <p:nvPr/>
        </p:nvSpPr>
        <p:spPr>
          <a:xfrm>
            <a:off x="180271" y="2340946"/>
            <a:ext cx="4045219" cy="83423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40;p1">
            <a:extLst>
              <a:ext uri="{FF2B5EF4-FFF2-40B4-BE49-F238E27FC236}">
                <a16:creationId xmlns:a16="http://schemas.microsoft.com/office/drawing/2014/main" id="{020289E3-8861-F0A1-D2BA-9ADC5A374BD4}"/>
              </a:ext>
            </a:extLst>
          </p:cNvPr>
          <p:cNvSpPr txBox="1"/>
          <p:nvPr/>
        </p:nvSpPr>
        <p:spPr>
          <a:xfrm>
            <a:off x="217420" y="1496794"/>
            <a:ext cx="4879416" cy="1708160"/>
          </a:xfrm>
          <a:prstGeom prst="rect">
            <a:avLst/>
          </a:prstGeom>
          <a:noFill/>
          <a:ln>
            <a:noFill/>
          </a:ln>
        </p:spPr>
        <p:txBody>
          <a:bodyPr spcFirstLastPara="1" wrap="square" lIns="114300" tIns="114300" rIns="114300" bIns="114300" anchor="t" anchorCtr="0">
            <a:spAutoFit/>
          </a:bodyPr>
          <a:lstStyle/>
          <a:p>
            <a:r>
              <a:rPr lang="en-GB" sz="4800" b="1" dirty="0"/>
              <a:t>Lova Renée, 13</a:t>
            </a:r>
            <a:br>
              <a:rPr lang="en-GB" sz="4800" b="1" dirty="0"/>
            </a:br>
            <a:r>
              <a:rPr lang="en-GB" sz="4800" b="1" dirty="0"/>
              <a:t>Madagascar</a:t>
            </a:r>
            <a:endParaRPr lang="en-US" sz="4800"/>
          </a:p>
        </p:txBody>
      </p:sp>
      <p:sp>
        <p:nvSpPr>
          <p:cNvPr id="8" name="Google Shape;40;p1">
            <a:extLst>
              <a:ext uri="{FF2B5EF4-FFF2-40B4-BE49-F238E27FC236}">
                <a16:creationId xmlns:a16="http://schemas.microsoft.com/office/drawing/2014/main" id="{B94FAB5E-34C6-C535-2DE9-79F02B913DD1}"/>
              </a:ext>
            </a:extLst>
          </p:cNvPr>
          <p:cNvSpPr txBox="1"/>
          <p:nvPr/>
        </p:nvSpPr>
        <p:spPr>
          <a:xfrm>
            <a:off x="189510" y="353794"/>
            <a:ext cx="3456057" cy="600164"/>
          </a:xfrm>
          <a:prstGeom prst="rect">
            <a:avLst/>
          </a:prstGeom>
          <a:noFill/>
          <a:ln>
            <a:noFill/>
          </a:ln>
        </p:spPr>
        <p:txBody>
          <a:bodyPr spcFirstLastPara="1" wrap="square" lIns="114300" tIns="114300" rIns="114300" bIns="114300" anchor="t" anchorCtr="0">
            <a:spAutoFit/>
          </a:bodyPr>
          <a:lstStyle/>
          <a:p>
            <a:r>
              <a:rPr lang="en-GB" sz="2400" b="1" dirty="0">
                <a:latin typeface="Arial Black"/>
              </a:rPr>
              <a:t>CASE STUDY 1</a:t>
            </a:r>
            <a:endParaRPr lang="en-US" sz="2400" b="1">
              <a:latin typeface="Arial Black"/>
            </a:endParaRPr>
          </a:p>
        </p:txBody>
      </p:sp>
      <p:sp>
        <p:nvSpPr>
          <p:cNvPr id="14" name="TextBox 13">
            <a:extLst>
              <a:ext uri="{FF2B5EF4-FFF2-40B4-BE49-F238E27FC236}">
                <a16:creationId xmlns:a16="http://schemas.microsoft.com/office/drawing/2014/main" id="{342EE417-A74B-72E8-E0C3-BDC2A09873FC}"/>
              </a:ext>
            </a:extLst>
          </p:cNvPr>
          <p:cNvSpPr txBox="1"/>
          <p:nvPr/>
        </p:nvSpPr>
        <p:spPr>
          <a:xfrm rot="162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a:t>
            </a:r>
          </a:p>
        </p:txBody>
      </p:sp>
    </p:spTree>
    <p:extLst>
      <p:ext uri="{BB962C8B-B14F-4D97-AF65-F5344CB8AC3E}">
        <p14:creationId xmlns:p14="http://schemas.microsoft.com/office/powerpoint/2010/main" val="66712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 name="Google Shape;242;g259085a5d11_0_9">
            <a:extLst>
              <a:ext uri="{FF2B5EF4-FFF2-40B4-BE49-F238E27FC236}">
                <a16:creationId xmlns:a16="http://schemas.microsoft.com/office/drawing/2014/main" id="{41971421-7EB6-E25F-A00C-E9AB70A45020}"/>
              </a:ext>
            </a:extLst>
          </p:cNvPr>
          <p:cNvSpPr/>
          <p:nvPr/>
        </p:nvSpPr>
        <p:spPr>
          <a:xfrm>
            <a:off x="172219" y="2278101"/>
            <a:ext cx="3958955" cy="83423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Picture 5" descr="A person with glasses speaking into a microphone&#10;&#10;Description automatically generated">
            <a:extLst>
              <a:ext uri="{FF2B5EF4-FFF2-40B4-BE49-F238E27FC236}">
                <a16:creationId xmlns:a16="http://schemas.microsoft.com/office/drawing/2014/main" id="{AB2CD592-15D6-C21A-2D6B-B77FA176520B}"/>
              </a:ext>
            </a:extLst>
          </p:cNvPr>
          <p:cNvPicPr>
            <a:picLocks noChangeAspect="1"/>
          </p:cNvPicPr>
          <p:nvPr/>
        </p:nvPicPr>
        <p:blipFill rotWithShape="1">
          <a:blip r:embed="rId3"/>
          <a:srcRect l="-964" t="31512" r="10750" b="22139"/>
          <a:stretch/>
        </p:blipFill>
        <p:spPr>
          <a:xfrm>
            <a:off x="3272339" y="-2794"/>
            <a:ext cx="8927595" cy="6863688"/>
          </a:xfrm>
          <a:prstGeom prst="rect">
            <a:avLst/>
          </a:prstGeom>
        </p:spPr>
      </p:pic>
      <p:sp>
        <p:nvSpPr>
          <p:cNvPr id="3" name="Google Shape;241;g259085a5d11_0_9">
            <a:extLst>
              <a:ext uri="{FF2B5EF4-FFF2-40B4-BE49-F238E27FC236}">
                <a16:creationId xmlns:a16="http://schemas.microsoft.com/office/drawing/2014/main" id="{6358F184-A155-C61F-4AA9-3B696B23BCCD}"/>
              </a:ext>
            </a:extLst>
          </p:cNvPr>
          <p:cNvSpPr/>
          <p:nvPr/>
        </p:nvSpPr>
        <p:spPr>
          <a:xfrm>
            <a:off x="172219" y="1476620"/>
            <a:ext cx="3486742" cy="874682"/>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2;g259085a5d11_0_9">
            <a:extLst>
              <a:ext uri="{FF2B5EF4-FFF2-40B4-BE49-F238E27FC236}">
                <a16:creationId xmlns:a16="http://schemas.microsoft.com/office/drawing/2014/main" id="{3923A0E6-560F-966C-B732-C6DE7E5B25DD}"/>
              </a:ext>
            </a:extLst>
          </p:cNvPr>
          <p:cNvSpPr/>
          <p:nvPr/>
        </p:nvSpPr>
        <p:spPr>
          <a:xfrm>
            <a:off x="172219" y="3041256"/>
            <a:ext cx="3786131" cy="75568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40;p1">
            <a:extLst>
              <a:ext uri="{FF2B5EF4-FFF2-40B4-BE49-F238E27FC236}">
                <a16:creationId xmlns:a16="http://schemas.microsoft.com/office/drawing/2014/main" id="{B94FAB5E-34C6-C535-2DE9-79F02B913DD1}"/>
              </a:ext>
            </a:extLst>
          </p:cNvPr>
          <p:cNvSpPr txBox="1"/>
          <p:nvPr/>
        </p:nvSpPr>
        <p:spPr>
          <a:xfrm>
            <a:off x="189510" y="353794"/>
            <a:ext cx="3456057" cy="600164"/>
          </a:xfrm>
          <a:prstGeom prst="rect">
            <a:avLst/>
          </a:prstGeom>
          <a:noFill/>
          <a:ln>
            <a:noFill/>
          </a:ln>
        </p:spPr>
        <p:txBody>
          <a:bodyPr spcFirstLastPara="1" wrap="square" lIns="114300" tIns="114300" rIns="114300" bIns="114300" anchor="t" anchorCtr="0">
            <a:spAutoFit/>
          </a:bodyPr>
          <a:lstStyle/>
          <a:p>
            <a:r>
              <a:rPr lang="en-GB" sz="2400" b="1" dirty="0">
                <a:latin typeface="Arial Black"/>
              </a:rPr>
              <a:t>CASE STUDY 2</a:t>
            </a:r>
            <a:endParaRPr lang="en-GB" sz="2400" dirty="0">
              <a:latin typeface="Arial Black"/>
            </a:endParaRPr>
          </a:p>
        </p:txBody>
      </p:sp>
      <p:sp>
        <p:nvSpPr>
          <p:cNvPr id="5" name="TextBox 4">
            <a:extLst>
              <a:ext uri="{FF2B5EF4-FFF2-40B4-BE49-F238E27FC236}">
                <a16:creationId xmlns:a16="http://schemas.microsoft.com/office/drawing/2014/main" id="{1DA08EC7-2415-FDC1-F3A4-3CCA635FA52A}"/>
              </a:ext>
            </a:extLst>
          </p:cNvPr>
          <p:cNvSpPr txBox="1"/>
          <p:nvPr/>
        </p:nvSpPr>
        <p:spPr>
          <a:xfrm rot="16200000">
            <a:off x="10713854" y="3174992"/>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UNICEF/Mulala</a:t>
            </a:r>
          </a:p>
        </p:txBody>
      </p:sp>
      <p:sp>
        <p:nvSpPr>
          <p:cNvPr id="7" name="Google Shape;241;g259085a5d11_0_9">
            <a:extLst>
              <a:ext uri="{FF2B5EF4-FFF2-40B4-BE49-F238E27FC236}">
                <a16:creationId xmlns:a16="http://schemas.microsoft.com/office/drawing/2014/main" id="{883D2670-6E87-B671-5CF0-120832695096}"/>
              </a:ext>
            </a:extLst>
          </p:cNvPr>
          <p:cNvSpPr/>
          <p:nvPr/>
        </p:nvSpPr>
        <p:spPr>
          <a:xfrm>
            <a:off x="172219" y="3753429"/>
            <a:ext cx="3744647" cy="82754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241;g259085a5d11_0_9">
            <a:extLst>
              <a:ext uri="{FF2B5EF4-FFF2-40B4-BE49-F238E27FC236}">
                <a16:creationId xmlns:a16="http://schemas.microsoft.com/office/drawing/2014/main" id="{BE7D7A4D-5EDD-F464-E720-771EF8C688C4}"/>
              </a:ext>
            </a:extLst>
          </p:cNvPr>
          <p:cNvSpPr/>
          <p:nvPr/>
        </p:nvSpPr>
        <p:spPr>
          <a:xfrm>
            <a:off x="172219" y="4439022"/>
            <a:ext cx="3385819" cy="84459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41;g259085a5d11_0_9">
            <a:extLst>
              <a:ext uri="{FF2B5EF4-FFF2-40B4-BE49-F238E27FC236}">
                <a16:creationId xmlns:a16="http://schemas.microsoft.com/office/drawing/2014/main" id="{7BE9E85D-D0DB-9C46-FEF9-3A72271B4AA7}"/>
              </a:ext>
            </a:extLst>
          </p:cNvPr>
          <p:cNvSpPr/>
          <p:nvPr/>
        </p:nvSpPr>
        <p:spPr>
          <a:xfrm>
            <a:off x="172219" y="5175957"/>
            <a:ext cx="2126850" cy="87334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40;p1">
            <a:extLst>
              <a:ext uri="{FF2B5EF4-FFF2-40B4-BE49-F238E27FC236}">
                <a16:creationId xmlns:a16="http://schemas.microsoft.com/office/drawing/2014/main" id="{020289E3-8861-F0A1-D2BA-9ADC5A374BD4}"/>
              </a:ext>
            </a:extLst>
          </p:cNvPr>
          <p:cNvSpPr txBox="1"/>
          <p:nvPr/>
        </p:nvSpPr>
        <p:spPr>
          <a:xfrm>
            <a:off x="225454" y="1453662"/>
            <a:ext cx="6309962" cy="4478149"/>
          </a:xfrm>
          <a:prstGeom prst="rect">
            <a:avLst/>
          </a:prstGeom>
          <a:noFill/>
          <a:ln>
            <a:noFill/>
          </a:ln>
        </p:spPr>
        <p:txBody>
          <a:bodyPr spcFirstLastPara="1" wrap="square" lIns="114300" tIns="114300" rIns="114300" bIns="114300" anchor="t" anchorCtr="0">
            <a:spAutoFit/>
          </a:bodyPr>
          <a:lstStyle/>
          <a:p>
            <a:r>
              <a:rPr lang="en-GB" sz="4600" b="1" dirty="0"/>
              <a:t>Emmanuel </a:t>
            </a:r>
            <a:br>
              <a:rPr lang="en-GB" sz="4600" b="1" dirty="0"/>
            </a:br>
            <a:r>
              <a:rPr lang="en-GB" sz="4600" b="1" dirty="0" err="1"/>
              <a:t>Jidisa</a:t>
            </a:r>
            <a:r>
              <a:rPr lang="en-GB" sz="4600" b="1" dirty="0"/>
              <a:t>, 14 </a:t>
            </a:r>
            <a:br>
              <a:rPr lang="en-GB" sz="4600" b="1" dirty="0"/>
            </a:br>
            <a:r>
              <a:rPr lang="en-GB" sz="4600" b="1" dirty="0"/>
              <a:t>Democratic</a:t>
            </a:r>
            <a:br>
              <a:rPr lang="en-GB" sz="4600" b="1" dirty="0"/>
            </a:br>
            <a:r>
              <a:rPr lang="en-GB" sz="4600" b="1" dirty="0"/>
              <a:t>Republic of</a:t>
            </a:r>
            <a:br>
              <a:rPr lang="en-GB" sz="4600" b="1" dirty="0"/>
            </a:br>
            <a:r>
              <a:rPr lang="en-GB" sz="4600" b="1" dirty="0"/>
              <a:t>the Congo </a:t>
            </a:r>
            <a:br>
              <a:rPr lang="en-GB" sz="4600" b="1" dirty="0"/>
            </a:br>
            <a:r>
              <a:rPr lang="en-GB" sz="4600" b="1" dirty="0"/>
              <a:t>(DRC)</a:t>
            </a:r>
            <a:endParaRPr lang="en-US" sz="4600"/>
          </a:p>
        </p:txBody>
      </p:sp>
    </p:spTree>
    <p:extLst>
      <p:ext uri="{BB962C8B-B14F-4D97-AF65-F5344CB8AC3E}">
        <p14:creationId xmlns:p14="http://schemas.microsoft.com/office/powerpoint/2010/main" val="61540294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DDF3F1"/>
      </a:accent1>
      <a:accent2>
        <a:srgbClr val="FF6937"/>
      </a:accent2>
      <a:accent3>
        <a:srgbClr val="D8D1CA"/>
      </a:accent3>
      <a:accent4>
        <a:srgbClr val="FFFF00"/>
      </a:accent4>
      <a:accent5>
        <a:srgbClr val="003B5E"/>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A54FBE395FE4488C775E2AE042F3F5" ma:contentTypeVersion="15" ma:contentTypeDescription="Create a new document." ma:contentTypeScope="" ma:versionID="9c91577662e00b5aa20ce06156d91a8a">
  <xsd:schema xmlns:xsd="http://www.w3.org/2001/XMLSchema" xmlns:xs="http://www.w3.org/2001/XMLSchema" xmlns:p="http://schemas.microsoft.com/office/2006/metadata/properties" xmlns:ns2="11cb7852-01ff-4783-afb4-6fe1ba5b66ed" xmlns:ns3="1010642d-184b-478d-9c3b-ee5a49174d96" targetNamespace="http://schemas.microsoft.com/office/2006/metadata/properties" ma:root="true" ma:fieldsID="b876a59aadc9908eb519575662e2484c" ns2:_="" ns3:_="">
    <xsd:import namespace="11cb7852-01ff-4783-afb4-6fe1ba5b66ed"/>
    <xsd:import namespace="1010642d-184b-478d-9c3b-ee5a49174d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b7852-01ff-4783-afb4-6fe1ba5b6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10642d-184b-478d-9c3b-ee5a49174d9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884300a-7a00-49b2-b74a-8fc860d18d42}" ma:internalName="TaxCatchAll" ma:showField="CatchAllData" ma:web="1010642d-184b-478d-9c3b-ee5a49174d9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010642d-184b-478d-9c3b-ee5a49174d96" xsi:nil="true"/>
    <lcf76f155ced4ddcb4097134ff3c332f xmlns="11cb7852-01ff-4783-afb4-6fe1ba5b66e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BD200C-3449-4881-AF91-DE0010918E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cb7852-01ff-4783-afb4-6fe1ba5b66ed"/>
    <ds:schemaRef ds:uri="1010642d-184b-478d-9c3b-ee5a49174d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C2389A-5296-469E-BC72-331BA1F2B1D0}">
  <ds:schemaRefs>
    <ds:schemaRef ds:uri="http://schemas.microsoft.com/office/2006/metadata/properties"/>
    <ds:schemaRef ds:uri="http://schemas.microsoft.com/office/infopath/2007/PartnerControls"/>
    <ds:schemaRef ds:uri="1010642d-184b-478d-9c3b-ee5a49174d96"/>
    <ds:schemaRef ds:uri="11cb7852-01ff-4783-afb4-6fe1ba5b66ed"/>
  </ds:schemaRefs>
</ds:datastoreItem>
</file>

<file path=customXml/itemProps3.xml><?xml version="1.0" encoding="utf-8"?>
<ds:datastoreItem xmlns:ds="http://schemas.openxmlformats.org/officeDocument/2006/customXml" ds:itemID="{2354A3D0-3F17-443A-B1AE-DCCF757D5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Bool</dc:creator>
  <cp:revision>2316</cp:revision>
  <dcterms:modified xsi:type="dcterms:W3CDTF">2024-07-31T13:05:34Z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0x010100FAA54FBE395FE4488C775E2AE042F3F5</vt:lpwstr>
  </property>
  <property fmtid="{D5CDD505-2E9C-101B-9397-08002B2CF9AE}" pid="3" name="Order">
    <vt:r8>300</vt:r8>
  </property>
  <property fmtid="{D5CDD505-2E9C-101B-9397-08002B2CF9AE}" pid="4" name="MediaServiceImageTags">
    <vt:lpwstr/>
  </property>
</Properties>
</file>