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modernComment_13D_E254612F.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1"/>
  </p:notesMasterIdLst>
  <p:sldIdLst>
    <p:sldId id="256" r:id="rId5"/>
    <p:sldId id="265" r:id="rId6"/>
    <p:sldId id="297" r:id="rId7"/>
    <p:sldId id="275" r:id="rId8"/>
    <p:sldId id="289" r:id="rId9"/>
    <p:sldId id="298" r:id="rId10"/>
    <p:sldId id="300" r:id="rId11"/>
    <p:sldId id="299" r:id="rId12"/>
    <p:sldId id="301" r:id="rId13"/>
    <p:sldId id="302" r:id="rId14"/>
    <p:sldId id="304" r:id="rId15"/>
    <p:sldId id="303" r:id="rId16"/>
    <p:sldId id="305" r:id="rId17"/>
    <p:sldId id="306" r:id="rId18"/>
    <p:sldId id="308" r:id="rId19"/>
    <p:sldId id="307" r:id="rId20"/>
    <p:sldId id="310" r:id="rId21"/>
    <p:sldId id="309" r:id="rId22"/>
    <p:sldId id="314" r:id="rId23"/>
    <p:sldId id="313" r:id="rId24"/>
    <p:sldId id="312" r:id="rId25"/>
    <p:sldId id="311" r:id="rId26"/>
    <p:sldId id="316" r:id="rId27"/>
    <p:sldId id="315" r:id="rId28"/>
    <p:sldId id="285" r:id="rId29"/>
    <p:sldId id="317" r:id="rId30"/>
  </p:sldIdLst>
  <p:sldSz cx="12192000" cy="6858000"/>
  <p:notesSz cx="6858000" cy="9144000"/>
  <p:embeddedFontLst>
    <p:embeddedFont>
      <p:font typeface="Arial Black" panose="020B0A04020102020204" pitchFamily="34" charset="0"/>
      <p:bold r:id="rId32"/>
    </p:embeddedFont>
    <p:embeddedFont>
      <p:font typeface="Helvetica" panose="020B0604020202020204" pitchFamily="34" charset="0"/>
      <p:regular r:id="rId33"/>
      <p:bold r:id="rId34"/>
      <p:italic r:id="rId35"/>
      <p:boldItalic r:id="rId36"/>
    </p:embeddedFont>
    <p:embeddedFont>
      <p:font typeface="Roboto" panose="02000000000000000000"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jNQa92X7bBwATfI9SljTBwguoyC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28C262-C933-93D5-610C-045A67075B0F}" name="alisdair.m@gmail.com" initials="al" userId="S::urn:spo:guest#alisdair.m@gmail.com::" providerId="AD"/>
  <p188:author id="{B95477F7-2DE3-7072-F910-7B1B3AA86CA9}" name="lauraellenkennedy@outlook.com" initials="la" userId="S::urn:spo:guest#lauraellenkennedy@outlook.com::"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226DEF-9153-048A-A548-18DA460D954A}" v="62" dt="2024-08-12T11:37:02.3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microsoft.com/office/2016/11/relationships/changesInfo" Target="changesInfos/changesInfo1.xml"/><Relationship Id="rId20" Type="http://schemas.openxmlformats.org/officeDocument/2006/relationships/slide" Target="slides/slide16.xml"/><Relationship Id="rId41"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dair.m@gmail.com" userId="S::urn:spo:guest#alisdair.m@gmail.com::" providerId="AD" clId="Web-{ED4BA6E9-70CC-7C0E-2962-9D0608F04537}"/>
    <pc:docChg chg="addSld delSld modSld sldOrd">
      <pc:chgData name="alisdair.m@gmail.com" userId="S::urn:spo:guest#alisdair.m@gmail.com::" providerId="AD" clId="Web-{ED4BA6E9-70CC-7C0E-2962-9D0608F04537}" dt="2024-07-08T10:09:50.290" v="1474" actId="1076"/>
      <pc:docMkLst>
        <pc:docMk/>
      </pc:docMkLst>
      <pc:sldChg chg="addSp delSp modSp">
        <pc:chgData name="alisdair.m@gmail.com" userId="S::urn:spo:guest#alisdair.m@gmail.com::" providerId="AD" clId="Web-{ED4BA6E9-70CC-7C0E-2962-9D0608F04537}" dt="2024-07-05T11:08:11.529" v="883" actId="20577"/>
        <pc:sldMkLst>
          <pc:docMk/>
          <pc:sldMk cId="0" sldId="256"/>
        </pc:sldMkLst>
        <pc:spChg chg="add del">
          <ac:chgData name="alisdair.m@gmail.com" userId="S::urn:spo:guest#alisdair.m@gmail.com::" providerId="AD" clId="Web-{ED4BA6E9-70CC-7C0E-2962-9D0608F04537}" dt="2024-07-04T14:41:41.893" v="100"/>
          <ac:spMkLst>
            <pc:docMk/>
            <pc:sldMk cId="0" sldId="256"/>
            <ac:spMk id="7" creationId="{B9C4FBD8-681C-EFC2-75C2-BC413A9089AB}"/>
          </ac:spMkLst>
        </pc:spChg>
        <pc:spChg chg="add del mod ord">
          <ac:chgData name="alisdair.m@gmail.com" userId="S::urn:spo:guest#alisdair.m@gmail.com::" providerId="AD" clId="Web-{ED4BA6E9-70CC-7C0E-2962-9D0608F04537}" dt="2024-07-04T14:41:48.316" v="102"/>
          <ac:spMkLst>
            <pc:docMk/>
            <pc:sldMk cId="0" sldId="256"/>
            <ac:spMk id="10" creationId="{A968473F-22CB-C013-5EFB-04AFF446CE04}"/>
          </ac:spMkLst>
        </pc:spChg>
        <pc:spChg chg="add mod ord">
          <ac:chgData name="alisdair.m@gmail.com" userId="S::urn:spo:guest#alisdair.m@gmail.com::" providerId="AD" clId="Web-{ED4BA6E9-70CC-7C0E-2962-9D0608F04537}" dt="2024-07-04T15:04:21.008" v="170" actId="1076"/>
          <ac:spMkLst>
            <pc:docMk/>
            <pc:sldMk cId="0" sldId="256"/>
            <ac:spMk id="13" creationId="{D1BF06A4-1D00-CF1F-6B6A-195CDDAA677D}"/>
          </ac:spMkLst>
        </pc:spChg>
        <pc:spChg chg="mod">
          <ac:chgData name="alisdair.m@gmail.com" userId="S::urn:spo:guest#alisdair.m@gmail.com::" providerId="AD" clId="Web-{ED4BA6E9-70CC-7C0E-2962-9D0608F04537}" dt="2024-07-04T15:15:17.345" v="204" actId="14100"/>
          <ac:spMkLst>
            <pc:docMk/>
            <pc:sldMk cId="0" sldId="256"/>
            <ac:spMk id="34" creationId="{00000000-0000-0000-0000-000000000000}"/>
          </ac:spMkLst>
        </pc:spChg>
        <pc:spChg chg="del">
          <ac:chgData name="alisdair.m@gmail.com" userId="S::urn:spo:guest#alisdair.m@gmail.com::" providerId="AD" clId="Web-{ED4BA6E9-70CC-7C0E-2962-9D0608F04537}" dt="2024-07-04T15:14:51.718" v="200"/>
          <ac:spMkLst>
            <pc:docMk/>
            <pc:sldMk cId="0" sldId="256"/>
            <ac:spMk id="39" creationId="{00000000-0000-0000-0000-000000000000}"/>
          </ac:spMkLst>
        </pc:spChg>
        <pc:spChg chg="mod">
          <ac:chgData name="alisdair.m@gmail.com" userId="S::urn:spo:guest#alisdair.m@gmail.com::" providerId="AD" clId="Web-{ED4BA6E9-70CC-7C0E-2962-9D0608F04537}" dt="2024-07-05T11:08:11.529" v="883" actId="20577"/>
          <ac:spMkLst>
            <pc:docMk/>
            <pc:sldMk cId="0" sldId="256"/>
            <ac:spMk id="40" creationId="{00000000-0000-0000-0000-000000000000}"/>
          </ac:spMkLst>
        </pc:spChg>
        <pc:spChg chg="del mod">
          <ac:chgData name="alisdair.m@gmail.com" userId="S::urn:spo:guest#alisdair.m@gmail.com::" providerId="AD" clId="Web-{ED4BA6E9-70CC-7C0E-2962-9D0608F04537}" dt="2024-07-04T14:40:07.153" v="68"/>
          <ac:spMkLst>
            <pc:docMk/>
            <pc:sldMk cId="0" sldId="256"/>
            <ac:spMk id="41" creationId="{00000000-0000-0000-0000-000000000000}"/>
          </ac:spMkLst>
        </pc:spChg>
        <pc:spChg chg="del mod">
          <ac:chgData name="alisdair.m@gmail.com" userId="S::urn:spo:guest#alisdair.m@gmail.com::" providerId="AD" clId="Web-{ED4BA6E9-70CC-7C0E-2962-9D0608F04537}" dt="2024-07-04T14:41:35.893" v="97"/>
          <ac:spMkLst>
            <pc:docMk/>
            <pc:sldMk cId="0" sldId="256"/>
            <ac:spMk id="42" creationId="{00000000-0000-0000-0000-000000000000}"/>
          </ac:spMkLst>
        </pc:spChg>
        <pc:grpChg chg="mod">
          <ac:chgData name="alisdair.m@gmail.com" userId="S::urn:spo:guest#alisdair.m@gmail.com::" providerId="AD" clId="Web-{ED4BA6E9-70CC-7C0E-2962-9D0608F04537}" dt="2024-07-04T14:31:23.840" v="50" actId="14100"/>
          <ac:grpSpMkLst>
            <pc:docMk/>
            <pc:sldMk cId="0" sldId="256"/>
            <ac:grpSpMk id="33" creationId="{00000000-0000-0000-0000-000000000000}"/>
          </ac:grpSpMkLst>
        </pc:grpChg>
        <pc:picChg chg="add del mod">
          <ac:chgData name="alisdair.m@gmail.com" userId="S::urn:spo:guest#alisdair.m@gmail.com::" providerId="AD" clId="Web-{ED4BA6E9-70CC-7C0E-2962-9D0608F04537}" dt="2024-07-04T14:40:38.936" v="69"/>
          <ac:picMkLst>
            <pc:docMk/>
            <pc:sldMk cId="0" sldId="256"/>
            <ac:picMk id="6" creationId="{32AE5394-58B7-698E-A56E-D07E25C4D2A1}"/>
          </ac:picMkLst>
        </pc:picChg>
        <pc:picChg chg="add del ord">
          <ac:chgData name="alisdair.m@gmail.com" userId="S::urn:spo:guest#alisdair.m@gmail.com::" providerId="AD" clId="Web-{ED4BA6E9-70CC-7C0E-2962-9D0608F04537}" dt="2024-07-04T14:41:36.674" v="98"/>
          <ac:picMkLst>
            <pc:docMk/>
            <pc:sldMk cId="0" sldId="256"/>
            <ac:picMk id="8" creationId="{05F4D124-293B-CEDC-D17D-771066EF87C6}"/>
          </ac:picMkLst>
        </pc:picChg>
        <pc:picChg chg="add del ord">
          <ac:chgData name="alisdair.m@gmail.com" userId="S::urn:spo:guest#alisdair.m@gmail.com::" providerId="AD" clId="Web-{ED4BA6E9-70CC-7C0E-2962-9D0608F04537}" dt="2024-07-04T14:41:33.315" v="95"/>
          <ac:picMkLst>
            <pc:docMk/>
            <pc:sldMk cId="0" sldId="256"/>
            <ac:picMk id="9" creationId="{06F727D2-3050-FD10-CBB1-A67A360671B6}"/>
          </ac:picMkLst>
        </pc:picChg>
        <pc:picChg chg="add mod ord modCrop">
          <ac:chgData name="alisdair.m@gmail.com" userId="S::urn:spo:guest#alisdair.m@gmail.com::" providerId="AD" clId="Web-{ED4BA6E9-70CC-7C0E-2962-9D0608F04537}" dt="2024-07-04T15:22:10.885" v="250" actId="14100"/>
          <ac:picMkLst>
            <pc:docMk/>
            <pc:sldMk cId="0" sldId="256"/>
            <ac:picMk id="15" creationId="{1A3304CB-3B03-0532-24DB-D661957692FE}"/>
          </ac:picMkLst>
        </pc:picChg>
        <pc:picChg chg="add del mod">
          <ac:chgData name="alisdair.m@gmail.com" userId="S::urn:spo:guest#alisdair.m@gmail.com::" providerId="AD" clId="Web-{ED4BA6E9-70CC-7C0E-2962-9D0608F04537}" dt="2024-07-04T15:19:50.408" v="231"/>
          <ac:picMkLst>
            <pc:docMk/>
            <pc:sldMk cId="0" sldId="256"/>
            <ac:picMk id="17" creationId="{3D64DC1B-0D57-035A-F0AF-2BEDBCA242D6}"/>
          </ac:picMkLst>
        </pc:picChg>
        <pc:picChg chg="del mod">
          <ac:chgData name="alisdair.m@gmail.com" userId="S::urn:spo:guest#alisdair.m@gmail.com::" providerId="AD" clId="Web-{ED4BA6E9-70CC-7C0E-2962-9D0608F04537}" dt="2024-07-04T14:25:32.006" v="2"/>
          <ac:picMkLst>
            <pc:docMk/>
            <pc:sldMk cId="0" sldId="256"/>
            <ac:picMk id="31" creationId="{00000000-0000-0000-0000-000000000000}"/>
          </ac:picMkLst>
        </pc:picChg>
        <pc:picChg chg="mod">
          <ac:chgData name="alisdair.m@gmail.com" userId="S::urn:spo:guest#alisdair.m@gmail.com::" providerId="AD" clId="Web-{ED4BA6E9-70CC-7C0E-2962-9D0608F04537}" dt="2024-07-04T15:22:00.869" v="249" actId="1076"/>
          <ac:picMkLst>
            <pc:docMk/>
            <pc:sldMk cId="0" sldId="256"/>
            <ac:picMk id="37" creationId="{00000000-0000-0000-0000-000000000000}"/>
          </ac:picMkLst>
        </pc:picChg>
        <pc:inkChg chg="add del">
          <ac:chgData name="alisdair.m@gmail.com" userId="S::urn:spo:guest#alisdair.m@gmail.com::" providerId="AD" clId="Web-{ED4BA6E9-70CC-7C0E-2962-9D0608F04537}" dt="2024-07-04T14:28:11.219" v="24"/>
          <ac:inkMkLst>
            <pc:docMk/>
            <pc:sldMk cId="0" sldId="256"/>
            <ac:inkMk id="2" creationId="{DD9102DA-6B85-70DE-46CC-29526667E446}"/>
          </ac:inkMkLst>
        </pc:inkChg>
        <pc:inkChg chg="add del">
          <ac:chgData name="alisdair.m@gmail.com" userId="S::urn:spo:guest#alisdair.m@gmail.com::" providerId="AD" clId="Web-{ED4BA6E9-70CC-7C0E-2962-9D0608F04537}" dt="2024-07-04T14:26:35.307" v="19"/>
          <ac:inkMkLst>
            <pc:docMk/>
            <pc:sldMk cId="0" sldId="256"/>
            <ac:inkMk id="3" creationId="{933D859C-4CED-BDC0-B854-66418A9DA7BA}"/>
          </ac:inkMkLst>
        </pc:inkChg>
        <pc:inkChg chg="add del">
          <ac:chgData name="alisdair.m@gmail.com" userId="S::urn:spo:guest#alisdair.m@gmail.com::" providerId="AD" clId="Web-{ED4BA6E9-70CC-7C0E-2962-9D0608F04537}" dt="2024-07-04T14:25:46.851" v="6"/>
          <ac:inkMkLst>
            <pc:docMk/>
            <pc:sldMk cId="0" sldId="256"/>
            <ac:inkMk id="4" creationId="{7BCE5AB4-D22D-7166-5502-723A5CF1C7C6}"/>
          </ac:inkMkLst>
        </pc:inkChg>
        <pc:inkChg chg="add del">
          <ac:chgData name="alisdair.m@gmail.com" userId="S::urn:spo:guest#alisdair.m@gmail.com::" providerId="AD" clId="Web-{ED4BA6E9-70CC-7C0E-2962-9D0608F04537}" dt="2024-07-04T14:28:56.972" v="34"/>
          <ac:inkMkLst>
            <pc:docMk/>
            <pc:sldMk cId="0" sldId="256"/>
            <ac:inkMk id="5" creationId="{47C2C638-569B-B0A3-F30C-603FA5B88969}"/>
          </ac:inkMkLst>
        </pc:inkChg>
        <pc:inkChg chg="add del">
          <ac:chgData name="alisdair.m@gmail.com" userId="S::urn:spo:guest#alisdair.m@gmail.com::" providerId="AD" clId="Web-{ED4BA6E9-70CC-7C0E-2962-9D0608F04537}" dt="2024-07-04T14:41:39.456" v="99"/>
          <ac:inkMkLst>
            <pc:docMk/>
            <pc:sldMk cId="0" sldId="256"/>
            <ac:inkMk id="11" creationId="{4A4920A4-63FE-8167-4D37-FA14BD41160B}"/>
          </ac:inkMkLst>
        </pc:inkChg>
        <pc:inkChg chg="add del">
          <ac:chgData name="alisdair.m@gmail.com" userId="S::urn:spo:guest#alisdair.m@gmail.com::" providerId="AD" clId="Web-{ED4BA6E9-70CC-7C0E-2962-9D0608F04537}" dt="2024-07-04T14:41:29.690" v="94"/>
          <ac:inkMkLst>
            <pc:docMk/>
            <pc:sldMk cId="0" sldId="256"/>
            <ac:inkMk id="12" creationId="{A34F3F40-5953-78EC-A2D3-D3D98FA1C28E}"/>
          </ac:inkMkLst>
        </pc:inkChg>
        <pc:inkChg chg="add del">
          <ac:chgData name="alisdair.m@gmail.com" userId="S::urn:spo:guest#alisdair.m@gmail.com::" providerId="AD" clId="Web-{ED4BA6E9-70CC-7C0E-2962-9D0608F04537}" dt="2024-07-04T14:56:44.761" v="165"/>
          <ac:inkMkLst>
            <pc:docMk/>
            <pc:sldMk cId="0" sldId="256"/>
            <ac:inkMk id="14" creationId="{5317F99B-D721-0A91-10C5-F341D30DFB80}"/>
          </ac:inkMkLst>
        </pc:inkChg>
        <pc:inkChg chg="add del">
          <ac:chgData name="alisdair.m@gmail.com" userId="S::urn:spo:guest#alisdair.m@gmail.com::" providerId="AD" clId="Web-{ED4BA6E9-70CC-7C0E-2962-9D0608F04537}" dt="2024-07-04T15:11:48.973" v="176"/>
          <ac:inkMkLst>
            <pc:docMk/>
            <pc:sldMk cId="0" sldId="256"/>
            <ac:inkMk id="16" creationId="{894EB92C-B88C-E2EC-48D0-DE2352A91624}"/>
          </ac:inkMkLst>
        </pc:inkChg>
        <pc:inkChg chg="add del">
          <ac:chgData name="alisdair.m@gmail.com" userId="S::urn:spo:guest#alisdair.m@gmail.com::" providerId="AD" clId="Web-{ED4BA6E9-70CC-7C0E-2962-9D0608F04537}" dt="2024-07-04T15:21:56.556" v="247"/>
          <ac:inkMkLst>
            <pc:docMk/>
            <pc:sldMk cId="0" sldId="256"/>
            <ac:inkMk id="18" creationId="{8679D439-B9CD-9572-59DA-4FD7D431468B}"/>
          </ac:inkMkLst>
        </pc:inkChg>
        <pc:inkChg chg="add del">
          <ac:chgData name="alisdair.m@gmail.com" userId="S::urn:spo:guest#alisdair.m@gmail.com::" providerId="AD" clId="Web-{ED4BA6E9-70CC-7C0E-2962-9D0608F04537}" dt="2024-07-04T15:25:09.053" v="272"/>
          <ac:inkMkLst>
            <pc:docMk/>
            <pc:sldMk cId="0" sldId="256"/>
            <ac:inkMk id="19" creationId="{948C8034-E085-FF78-862D-6A14096C03B8}"/>
          </ac:inkMkLst>
        </pc:inkChg>
      </pc:sldChg>
      <pc:sldChg chg="del">
        <pc:chgData name="alisdair.m@gmail.com" userId="S::urn:spo:guest#alisdair.m@gmail.com::" providerId="AD" clId="Web-{ED4BA6E9-70CC-7C0E-2962-9D0608F04537}" dt="2024-07-04T15:41:00.782" v="381"/>
        <pc:sldMkLst>
          <pc:docMk/>
          <pc:sldMk cId="0" sldId="257"/>
        </pc:sldMkLst>
      </pc:sldChg>
      <pc:sldChg chg="del">
        <pc:chgData name="alisdair.m@gmail.com" userId="S::urn:spo:guest#alisdair.m@gmail.com::" providerId="AD" clId="Web-{ED4BA6E9-70CC-7C0E-2962-9D0608F04537}" dt="2024-07-04T15:41:00.782" v="380"/>
        <pc:sldMkLst>
          <pc:docMk/>
          <pc:sldMk cId="0" sldId="258"/>
        </pc:sldMkLst>
      </pc:sldChg>
      <pc:sldChg chg="del">
        <pc:chgData name="alisdair.m@gmail.com" userId="S::urn:spo:guest#alisdair.m@gmail.com::" providerId="AD" clId="Web-{ED4BA6E9-70CC-7C0E-2962-9D0608F04537}" dt="2024-07-04T15:41:00.782" v="379"/>
        <pc:sldMkLst>
          <pc:docMk/>
          <pc:sldMk cId="0" sldId="259"/>
        </pc:sldMkLst>
      </pc:sldChg>
      <pc:sldChg chg="del">
        <pc:chgData name="alisdair.m@gmail.com" userId="S::urn:spo:guest#alisdair.m@gmail.com::" providerId="AD" clId="Web-{ED4BA6E9-70CC-7C0E-2962-9D0608F04537}" dt="2024-07-04T15:41:00.782" v="378"/>
        <pc:sldMkLst>
          <pc:docMk/>
          <pc:sldMk cId="0" sldId="260"/>
        </pc:sldMkLst>
      </pc:sldChg>
      <pc:sldChg chg="del">
        <pc:chgData name="alisdair.m@gmail.com" userId="S::urn:spo:guest#alisdair.m@gmail.com::" providerId="AD" clId="Web-{ED4BA6E9-70CC-7C0E-2962-9D0608F04537}" dt="2024-07-04T15:41:00.782" v="377"/>
        <pc:sldMkLst>
          <pc:docMk/>
          <pc:sldMk cId="0" sldId="261"/>
        </pc:sldMkLst>
      </pc:sldChg>
      <pc:sldChg chg="del">
        <pc:chgData name="alisdair.m@gmail.com" userId="S::urn:spo:guest#alisdair.m@gmail.com::" providerId="AD" clId="Web-{ED4BA6E9-70CC-7C0E-2962-9D0608F04537}" dt="2024-07-04T15:41:00.782" v="376"/>
        <pc:sldMkLst>
          <pc:docMk/>
          <pc:sldMk cId="0" sldId="262"/>
        </pc:sldMkLst>
      </pc:sldChg>
      <pc:sldChg chg="del">
        <pc:chgData name="alisdair.m@gmail.com" userId="S::urn:spo:guest#alisdair.m@gmail.com::" providerId="AD" clId="Web-{ED4BA6E9-70CC-7C0E-2962-9D0608F04537}" dt="2024-07-04T15:41:00.767" v="375"/>
        <pc:sldMkLst>
          <pc:docMk/>
          <pc:sldMk cId="0" sldId="263"/>
        </pc:sldMkLst>
      </pc:sldChg>
      <pc:sldChg chg="del">
        <pc:chgData name="alisdair.m@gmail.com" userId="S::urn:spo:guest#alisdair.m@gmail.com::" providerId="AD" clId="Web-{ED4BA6E9-70CC-7C0E-2962-9D0608F04537}" dt="2024-07-04T15:41:00.767" v="374"/>
        <pc:sldMkLst>
          <pc:docMk/>
          <pc:sldMk cId="0" sldId="264"/>
        </pc:sldMkLst>
      </pc:sldChg>
      <pc:sldChg chg="addSp delSp modSp ord">
        <pc:chgData name="alisdair.m@gmail.com" userId="S::urn:spo:guest#alisdair.m@gmail.com::" providerId="AD" clId="Web-{ED4BA6E9-70CC-7C0E-2962-9D0608F04537}" dt="2024-07-08T10:08:39.117" v="1471" actId="20577"/>
        <pc:sldMkLst>
          <pc:docMk/>
          <pc:sldMk cId="0" sldId="265"/>
        </pc:sldMkLst>
        <pc:spChg chg="mod">
          <ac:chgData name="alisdair.m@gmail.com" userId="S::urn:spo:guest#alisdair.m@gmail.com::" providerId="AD" clId="Web-{ED4BA6E9-70CC-7C0E-2962-9D0608F04537}" dt="2024-07-05T11:35:16.459" v="1030" actId="14100"/>
          <ac:spMkLst>
            <pc:docMk/>
            <pc:sldMk cId="0" sldId="265"/>
            <ac:spMk id="3" creationId="{6358F184-A155-C61F-4AA9-3B696B23BCCD}"/>
          </ac:spMkLst>
        </pc:spChg>
        <pc:spChg chg="mod">
          <ac:chgData name="alisdair.m@gmail.com" userId="S::urn:spo:guest#alisdair.m@gmail.com::" providerId="AD" clId="Web-{ED4BA6E9-70CC-7C0E-2962-9D0608F04537}" dt="2024-07-05T11:35:16.474" v="1031" actId="14100"/>
          <ac:spMkLst>
            <pc:docMk/>
            <pc:sldMk cId="0" sldId="265"/>
            <ac:spMk id="4" creationId="{3923A0E6-560F-966C-B732-C6DE7E5B25DD}"/>
          </ac:spMkLst>
        </pc:spChg>
        <pc:spChg chg="mod">
          <ac:chgData name="alisdair.m@gmail.com" userId="S::urn:spo:guest#alisdair.m@gmail.com::" providerId="AD" clId="Web-{ED4BA6E9-70CC-7C0E-2962-9D0608F04537}" dt="2024-07-05T11:35:16.474" v="1032" actId="14100"/>
          <ac:spMkLst>
            <pc:docMk/>
            <pc:sldMk cId="0" sldId="265"/>
            <ac:spMk id="5" creationId="{545C06F1-4965-C87B-30D8-F81942FA197C}"/>
          </ac:spMkLst>
        </pc:spChg>
        <pc:spChg chg="del mod">
          <ac:chgData name="alisdair.m@gmail.com" userId="S::urn:spo:guest#alisdair.m@gmail.com::" providerId="AD" clId="Web-{ED4BA6E9-70CC-7C0E-2962-9D0608F04537}" dt="2024-07-04T15:25:28.460" v="278"/>
          <ac:spMkLst>
            <pc:docMk/>
            <pc:sldMk cId="0" sldId="265"/>
            <ac:spMk id="6" creationId="{D9C6E583-5BEA-6C5D-7059-832D6C7F6111}"/>
          </ac:spMkLst>
        </pc:spChg>
        <pc:spChg chg="add mod">
          <ac:chgData name="alisdair.m@gmail.com" userId="S::urn:spo:guest#alisdair.m@gmail.com::" providerId="AD" clId="Web-{ED4BA6E9-70CC-7C0E-2962-9D0608F04537}" dt="2024-07-05T11:35:16.474" v="1033" actId="14100"/>
          <ac:spMkLst>
            <pc:docMk/>
            <pc:sldMk cId="0" sldId="265"/>
            <ac:spMk id="7" creationId="{C0635751-13C4-BF85-AB48-B808FA467F7B}"/>
          </ac:spMkLst>
        </pc:spChg>
        <pc:spChg chg="add mod">
          <ac:chgData name="alisdair.m@gmail.com" userId="S::urn:spo:guest#alisdair.m@gmail.com::" providerId="AD" clId="Web-{ED4BA6E9-70CC-7C0E-2962-9D0608F04537}" dt="2024-07-05T11:35:16.490" v="1034" actId="14100"/>
          <ac:spMkLst>
            <pc:docMk/>
            <pc:sldMk cId="0" sldId="265"/>
            <ac:spMk id="8" creationId="{1A3C5807-0B31-4D00-F389-832F8D91DEC1}"/>
          </ac:spMkLst>
        </pc:spChg>
        <pc:spChg chg="add mod ord">
          <ac:chgData name="alisdair.m@gmail.com" userId="S::urn:spo:guest#alisdair.m@gmail.com::" providerId="AD" clId="Web-{ED4BA6E9-70CC-7C0E-2962-9D0608F04537}" dt="2024-07-08T10:08:39.117" v="1471" actId="20577"/>
          <ac:spMkLst>
            <pc:docMk/>
            <pc:sldMk cId="0" sldId="265"/>
            <ac:spMk id="9" creationId="{020289E3-8861-F0A1-D2BA-9ADC5A374BD4}"/>
          </ac:spMkLst>
        </pc:spChg>
        <pc:spChg chg="add">
          <ac:chgData name="alisdair.m@gmail.com" userId="S::urn:spo:guest#alisdair.m@gmail.com::" providerId="AD" clId="Web-{ED4BA6E9-70CC-7C0E-2962-9D0608F04537}" dt="2024-07-05T11:07:39.933" v="874"/>
          <ac:spMkLst>
            <pc:docMk/>
            <pc:sldMk cId="0" sldId="265"/>
            <ac:spMk id="10" creationId="{B9B8C321-ABC1-8E67-8CAA-8FD19868B140}"/>
          </ac:spMkLst>
        </pc:spChg>
        <pc:spChg chg="add mod">
          <ac:chgData name="alisdair.m@gmail.com" userId="S::urn:spo:guest#alisdair.m@gmail.com::" providerId="AD" clId="Web-{ED4BA6E9-70CC-7C0E-2962-9D0608F04537}" dt="2024-07-05T11:07:48.809" v="877" actId="20577"/>
          <ac:spMkLst>
            <pc:docMk/>
            <pc:sldMk cId="0" sldId="265"/>
            <ac:spMk id="13" creationId="{8AD7EDE8-AB11-6C1F-75DD-35A7BB1C90C8}"/>
          </ac:spMkLst>
        </pc:spChg>
        <pc:spChg chg="del">
          <ac:chgData name="alisdair.m@gmail.com" userId="S::urn:spo:guest#alisdair.m@gmail.com::" providerId="AD" clId="Web-{ED4BA6E9-70CC-7C0E-2962-9D0608F04537}" dt="2024-07-04T15:32:17.797" v="313"/>
          <ac:spMkLst>
            <pc:docMk/>
            <pc:sldMk cId="0" sldId="265"/>
            <ac:spMk id="240" creationId="{00000000-0000-0000-0000-000000000000}"/>
          </ac:spMkLst>
        </pc:spChg>
        <pc:spChg chg="del">
          <ac:chgData name="alisdair.m@gmail.com" userId="S::urn:spo:guest#alisdair.m@gmail.com::" providerId="AD" clId="Web-{ED4BA6E9-70CC-7C0E-2962-9D0608F04537}" dt="2024-07-04T15:32:26.064" v="314"/>
          <ac:spMkLst>
            <pc:docMk/>
            <pc:sldMk cId="0" sldId="265"/>
            <ac:spMk id="246" creationId="{00000000-0000-0000-0000-000000000000}"/>
          </ac:spMkLst>
        </pc:spChg>
        <pc:picChg chg="mod modCrop">
          <ac:chgData name="alisdair.m@gmail.com" userId="S::urn:spo:guest#alisdair.m@gmail.com::" providerId="AD" clId="Web-{ED4BA6E9-70CC-7C0E-2962-9D0608F04537}" dt="2024-07-05T11:36:15.088" v="1044"/>
          <ac:picMkLst>
            <pc:docMk/>
            <pc:sldMk cId="0" sldId="265"/>
            <ac:picMk id="239" creationId="{00000000-0000-0000-0000-000000000000}"/>
          </ac:picMkLst>
        </pc:picChg>
        <pc:picChg chg="del">
          <ac:chgData name="alisdair.m@gmail.com" userId="S::urn:spo:guest#alisdair.m@gmail.com::" providerId="AD" clId="Web-{ED4BA6E9-70CC-7C0E-2962-9D0608F04537}" dt="2024-07-04T15:33:40.615" v="326"/>
          <ac:picMkLst>
            <pc:docMk/>
            <pc:sldMk cId="0" sldId="265"/>
            <ac:picMk id="245" creationId="{00000000-0000-0000-0000-000000000000}"/>
          </ac:picMkLst>
        </pc:picChg>
        <pc:inkChg chg="add del">
          <ac:chgData name="alisdair.m@gmail.com" userId="S::urn:spo:guest#alisdair.m@gmail.com::" providerId="AD" clId="Web-{ED4BA6E9-70CC-7C0E-2962-9D0608F04537}" dt="2024-07-04T17:20:04.186" v="437"/>
          <ac:inkMkLst>
            <pc:docMk/>
            <pc:sldMk cId="0" sldId="265"/>
            <ac:inkMk id="2" creationId="{14EBA780-CEDE-37DB-3B6C-E27DEC3BCF54}"/>
          </ac:inkMkLst>
        </pc:inkChg>
        <pc:inkChg chg="add del">
          <ac:chgData name="alisdair.m@gmail.com" userId="S::urn:spo:guest#alisdair.m@gmail.com::" providerId="AD" clId="Web-{ED4BA6E9-70CC-7C0E-2962-9D0608F04537}" dt="2024-07-05T11:12:23.516" v="889"/>
          <ac:inkMkLst>
            <pc:docMk/>
            <pc:sldMk cId="0" sldId="265"/>
            <ac:inkMk id="2" creationId="{26789D40-B695-DF17-B85B-BE84D7B4283D}"/>
          </ac:inkMkLst>
        </pc:inkChg>
        <pc:inkChg chg="add del">
          <ac:chgData name="alisdair.m@gmail.com" userId="S::urn:spo:guest#alisdair.m@gmail.com::" providerId="AD" clId="Web-{ED4BA6E9-70CC-7C0E-2962-9D0608F04537}" dt="2024-07-04T15:25:24.429" v="276"/>
          <ac:inkMkLst>
            <pc:docMk/>
            <pc:sldMk cId="0" sldId="265"/>
            <ac:inkMk id="2" creationId="{7D7B47FB-E71F-1BB0-3BC8-97191C1DDC63}"/>
          </ac:inkMkLst>
        </pc:inkChg>
        <pc:inkChg chg="add del">
          <ac:chgData name="alisdair.m@gmail.com" userId="S::urn:spo:guest#alisdair.m@gmail.com::" providerId="AD" clId="Web-{ED4BA6E9-70CC-7C0E-2962-9D0608F04537}" dt="2024-07-04T17:20:00.858" v="436"/>
          <ac:inkMkLst>
            <pc:docMk/>
            <pc:sldMk cId="0" sldId="265"/>
            <ac:inkMk id="6" creationId="{56882F82-118E-61C6-F7A8-08D5BF4453AC}"/>
          </ac:inkMkLst>
        </pc:inkChg>
        <pc:inkChg chg="add del">
          <ac:chgData name="alisdair.m@gmail.com" userId="S::urn:spo:guest#alisdair.m@gmail.com::" providerId="AD" clId="Web-{ED4BA6E9-70CC-7C0E-2962-9D0608F04537}" dt="2024-07-04T15:25:21.741" v="275"/>
          <ac:inkMkLst>
            <pc:docMk/>
            <pc:sldMk cId="0" sldId="265"/>
            <ac:inkMk id="7" creationId="{A3089413-0473-8384-711F-BA4EADEF74F7}"/>
          </ac:inkMkLst>
        </pc:inkChg>
        <pc:inkChg chg="add del">
          <ac:chgData name="alisdair.m@gmail.com" userId="S::urn:spo:guest#alisdair.m@gmail.com::" providerId="AD" clId="Web-{ED4BA6E9-70CC-7C0E-2962-9D0608F04537}" dt="2024-07-04T15:43:43.199" v="404"/>
          <ac:inkMkLst>
            <pc:docMk/>
            <pc:sldMk cId="0" sldId="265"/>
            <ac:inkMk id="10" creationId="{033E3F6A-1DE3-ED33-29E1-ECBA0C2EC796}"/>
          </ac:inkMkLst>
        </pc:inkChg>
        <pc:inkChg chg="add del">
          <ac:chgData name="alisdair.m@gmail.com" userId="S::urn:spo:guest#alisdair.m@gmail.com::" providerId="AD" clId="Web-{ED4BA6E9-70CC-7C0E-2962-9D0608F04537}" dt="2024-07-04T17:24:22.113" v="479"/>
          <ac:inkMkLst>
            <pc:docMk/>
            <pc:sldMk cId="0" sldId="265"/>
            <ac:inkMk id="10" creationId="{B4A520AB-3036-2BE7-3974-F749FCF5A823}"/>
          </ac:inkMkLst>
        </pc:inkChg>
        <pc:inkChg chg="add del">
          <ac:chgData name="alisdair.m@gmail.com" userId="S::urn:spo:guest#alisdair.m@gmail.com::" providerId="AD" clId="Web-{ED4BA6E9-70CC-7C0E-2962-9D0608F04537}" dt="2024-07-05T11:07:44.871" v="876"/>
          <ac:inkMkLst>
            <pc:docMk/>
            <pc:sldMk cId="0" sldId="265"/>
            <ac:inkMk id="11" creationId="{C6905006-042B-1A24-CE8B-D9592855317D}"/>
          </ac:inkMkLst>
        </pc:inkChg>
        <pc:inkChg chg="add del">
          <ac:chgData name="alisdair.m@gmail.com" userId="S::urn:spo:guest#alisdair.m@gmail.com::" providerId="AD" clId="Web-{ED4BA6E9-70CC-7C0E-2962-9D0608F04537}" dt="2024-07-05T11:36:04.009" v="1042"/>
          <ac:inkMkLst>
            <pc:docMk/>
            <pc:sldMk cId="0" sldId="265"/>
            <ac:inkMk id="14" creationId="{A48F525D-B984-212C-4466-B4BD3C4032E7}"/>
          </ac:inkMkLst>
        </pc:inkChg>
      </pc:sldChg>
      <pc:sldChg chg="del">
        <pc:chgData name="alisdair.m@gmail.com" userId="S::urn:spo:guest#alisdair.m@gmail.com::" providerId="AD" clId="Web-{ED4BA6E9-70CC-7C0E-2962-9D0608F04537}" dt="2024-07-04T15:41:00.767" v="373"/>
        <pc:sldMkLst>
          <pc:docMk/>
          <pc:sldMk cId="0" sldId="266"/>
        </pc:sldMkLst>
      </pc:sldChg>
      <pc:sldChg chg="del">
        <pc:chgData name="alisdair.m@gmail.com" userId="S::urn:spo:guest#alisdair.m@gmail.com::" providerId="AD" clId="Web-{ED4BA6E9-70CC-7C0E-2962-9D0608F04537}" dt="2024-07-04T15:41:00.767" v="372"/>
        <pc:sldMkLst>
          <pc:docMk/>
          <pc:sldMk cId="0" sldId="267"/>
        </pc:sldMkLst>
      </pc:sldChg>
      <pc:sldChg chg="del">
        <pc:chgData name="alisdair.m@gmail.com" userId="S::urn:spo:guest#alisdair.m@gmail.com::" providerId="AD" clId="Web-{ED4BA6E9-70CC-7C0E-2962-9D0608F04537}" dt="2024-07-04T15:41:00.767" v="371"/>
        <pc:sldMkLst>
          <pc:docMk/>
          <pc:sldMk cId="0" sldId="268"/>
        </pc:sldMkLst>
      </pc:sldChg>
      <pc:sldChg chg="del">
        <pc:chgData name="alisdair.m@gmail.com" userId="S::urn:spo:guest#alisdair.m@gmail.com::" providerId="AD" clId="Web-{ED4BA6E9-70CC-7C0E-2962-9D0608F04537}" dt="2024-07-04T15:41:00.767" v="370"/>
        <pc:sldMkLst>
          <pc:docMk/>
          <pc:sldMk cId="0" sldId="269"/>
        </pc:sldMkLst>
      </pc:sldChg>
      <pc:sldChg chg="del">
        <pc:chgData name="alisdair.m@gmail.com" userId="S::urn:spo:guest#alisdair.m@gmail.com::" providerId="AD" clId="Web-{ED4BA6E9-70CC-7C0E-2962-9D0608F04537}" dt="2024-07-04T15:41:00.767" v="369"/>
        <pc:sldMkLst>
          <pc:docMk/>
          <pc:sldMk cId="0" sldId="270"/>
        </pc:sldMkLst>
      </pc:sldChg>
      <pc:sldChg chg="del">
        <pc:chgData name="alisdair.m@gmail.com" userId="S::urn:spo:guest#alisdair.m@gmail.com::" providerId="AD" clId="Web-{ED4BA6E9-70CC-7C0E-2962-9D0608F04537}" dt="2024-07-04T15:41:00.767" v="368"/>
        <pc:sldMkLst>
          <pc:docMk/>
          <pc:sldMk cId="0" sldId="271"/>
        </pc:sldMkLst>
      </pc:sldChg>
      <pc:sldChg chg="del">
        <pc:chgData name="alisdair.m@gmail.com" userId="S::urn:spo:guest#alisdair.m@gmail.com::" providerId="AD" clId="Web-{ED4BA6E9-70CC-7C0E-2962-9D0608F04537}" dt="2024-07-04T15:41:00.751" v="367"/>
        <pc:sldMkLst>
          <pc:docMk/>
          <pc:sldMk cId="0" sldId="272"/>
        </pc:sldMkLst>
      </pc:sldChg>
      <pc:sldChg chg="del">
        <pc:chgData name="alisdair.m@gmail.com" userId="S::urn:spo:guest#alisdair.m@gmail.com::" providerId="AD" clId="Web-{ED4BA6E9-70CC-7C0E-2962-9D0608F04537}" dt="2024-07-04T15:41:00.751" v="366"/>
        <pc:sldMkLst>
          <pc:docMk/>
          <pc:sldMk cId="0" sldId="273"/>
        </pc:sldMkLst>
      </pc:sldChg>
      <pc:sldChg chg="addSp delSp modSp add replId">
        <pc:chgData name="alisdair.m@gmail.com" userId="S::urn:spo:guest#alisdair.m@gmail.com::" providerId="AD" clId="Web-{ED4BA6E9-70CC-7C0E-2962-9D0608F04537}" dt="2024-07-08T10:08:25.835" v="1470" actId="1076"/>
        <pc:sldMkLst>
          <pc:docMk/>
          <pc:sldMk cId="781844778" sldId="274"/>
        </pc:sldMkLst>
        <pc:spChg chg="add mod ord">
          <ac:chgData name="alisdair.m@gmail.com" userId="S::urn:spo:guest#alisdair.m@gmail.com::" providerId="AD" clId="Web-{ED4BA6E9-70CC-7C0E-2962-9D0608F04537}" dt="2024-07-04T17:18:55.132" v="426" actId="14100"/>
          <ac:spMkLst>
            <pc:docMk/>
            <pc:sldMk cId="781844778" sldId="274"/>
            <ac:spMk id="6" creationId="{A1166184-36C1-326A-65D3-D31752440E9C}"/>
          </ac:spMkLst>
        </pc:spChg>
        <pc:spChg chg="mod">
          <ac:chgData name="alisdair.m@gmail.com" userId="S::urn:spo:guest#alisdair.m@gmail.com::" providerId="AD" clId="Web-{ED4BA6E9-70CC-7C0E-2962-9D0608F04537}" dt="2024-07-04T14:51:33.601" v="163" actId="1076"/>
          <ac:spMkLst>
            <pc:docMk/>
            <pc:sldMk cId="781844778" sldId="274"/>
            <ac:spMk id="7" creationId="{B9C4FBD8-681C-EFC2-75C2-BC413A9089AB}"/>
          </ac:spMkLst>
        </pc:spChg>
        <pc:spChg chg="del">
          <ac:chgData name="alisdair.m@gmail.com" userId="S::urn:spo:guest#alisdair.m@gmail.com::" providerId="AD" clId="Web-{ED4BA6E9-70CC-7C0E-2962-9D0608F04537}" dt="2024-07-04T14:51:30.351" v="162"/>
          <ac:spMkLst>
            <pc:docMk/>
            <pc:sldMk cId="781844778" sldId="274"/>
            <ac:spMk id="32" creationId="{00000000-0000-0000-0000-000000000000}"/>
          </ac:spMkLst>
        </pc:spChg>
        <pc:spChg chg="del topLvl">
          <ac:chgData name="alisdair.m@gmail.com" userId="S::urn:spo:guest#alisdair.m@gmail.com::" providerId="AD" clId="Web-{ED4BA6E9-70CC-7C0E-2962-9D0608F04537}" dt="2024-07-04T14:48:23.199" v="118"/>
          <ac:spMkLst>
            <pc:docMk/>
            <pc:sldMk cId="781844778" sldId="274"/>
            <ac:spMk id="34" creationId="{00000000-0000-0000-0000-000000000000}"/>
          </ac:spMkLst>
        </pc:spChg>
        <pc:spChg chg="del topLvl">
          <ac:chgData name="alisdair.m@gmail.com" userId="S::urn:spo:guest#alisdair.m@gmail.com::" providerId="AD" clId="Web-{ED4BA6E9-70CC-7C0E-2962-9D0608F04537}" dt="2024-07-04T14:48:25.871" v="119"/>
          <ac:spMkLst>
            <pc:docMk/>
            <pc:sldMk cId="781844778" sldId="274"/>
            <ac:spMk id="35" creationId="{00000000-0000-0000-0000-000000000000}"/>
          </ac:spMkLst>
        </pc:spChg>
        <pc:spChg chg="del">
          <ac:chgData name="alisdair.m@gmail.com" userId="S::urn:spo:guest#alisdair.m@gmail.com::" providerId="AD" clId="Web-{ED4BA6E9-70CC-7C0E-2962-9D0608F04537}" dt="2024-07-04T14:48:20.152" v="116"/>
          <ac:spMkLst>
            <pc:docMk/>
            <pc:sldMk cId="781844778" sldId="274"/>
            <ac:spMk id="38" creationId="{00000000-0000-0000-0000-000000000000}"/>
          </ac:spMkLst>
        </pc:spChg>
        <pc:spChg chg="del">
          <ac:chgData name="alisdair.m@gmail.com" userId="S::urn:spo:guest#alisdair.m@gmail.com::" providerId="AD" clId="Web-{ED4BA6E9-70CC-7C0E-2962-9D0608F04537}" dt="2024-07-04T14:48:19.293" v="115"/>
          <ac:spMkLst>
            <pc:docMk/>
            <pc:sldMk cId="781844778" sldId="274"/>
            <ac:spMk id="39" creationId="{00000000-0000-0000-0000-000000000000}"/>
          </ac:spMkLst>
        </pc:spChg>
        <pc:spChg chg="del">
          <ac:chgData name="alisdair.m@gmail.com" userId="S::urn:spo:guest#alisdair.m@gmail.com::" providerId="AD" clId="Web-{ED4BA6E9-70CC-7C0E-2962-9D0608F04537}" dt="2024-07-04T14:48:18.590" v="114"/>
          <ac:spMkLst>
            <pc:docMk/>
            <pc:sldMk cId="781844778" sldId="274"/>
            <ac:spMk id="40" creationId="{00000000-0000-0000-0000-000000000000}"/>
          </ac:spMkLst>
        </pc:spChg>
        <pc:spChg chg="mod">
          <ac:chgData name="alisdair.m@gmail.com" userId="S::urn:spo:guest#alisdair.m@gmail.com::" providerId="AD" clId="Web-{ED4BA6E9-70CC-7C0E-2962-9D0608F04537}" dt="2024-07-08T10:08:25.835" v="1470" actId="1076"/>
          <ac:spMkLst>
            <pc:docMk/>
            <pc:sldMk cId="781844778" sldId="274"/>
            <ac:spMk id="42" creationId="{00000000-0000-0000-0000-000000000000}"/>
          </ac:spMkLst>
        </pc:spChg>
        <pc:grpChg chg="del">
          <ac:chgData name="alisdair.m@gmail.com" userId="S::urn:spo:guest#alisdair.m@gmail.com::" providerId="AD" clId="Web-{ED4BA6E9-70CC-7C0E-2962-9D0608F04537}" dt="2024-07-04T14:48:23.199" v="118"/>
          <ac:grpSpMkLst>
            <pc:docMk/>
            <pc:sldMk cId="781844778" sldId="274"/>
            <ac:grpSpMk id="33" creationId="{00000000-0000-0000-0000-000000000000}"/>
          </ac:grpSpMkLst>
        </pc:grpChg>
        <pc:picChg chg="mod modCrop">
          <ac:chgData name="alisdair.m@gmail.com" userId="S::urn:spo:guest#alisdair.m@gmail.com::" providerId="AD" clId="Web-{ED4BA6E9-70CC-7C0E-2962-9D0608F04537}" dt="2024-07-04T14:50:48.489" v="156" actId="1076"/>
          <ac:picMkLst>
            <pc:docMk/>
            <pc:sldMk cId="781844778" sldId="274"/>
            <ac:picMk id="8" creationId="{05F4D124-293B-CEDC-D17D-771066EF87C6}"/>
          </ac:picMkLst>
        </pc:picChg>
        <pc:picChg chg="mod">
          <ac:chgData name="alisdair.m@gmail.com" userId="S::urn:spo:guest#alisdair.m@gmail.com::" providerId="AD" clId="Web-{ED4BA6E9-70CC-7C0E-2962-9D0608F04537}" dt="2024-07-04T14:48:47.373" v="121" actId="1076"/>
          <ac:picMkLst>
            <pc:docMk/>
            <pc:sldMk cId="781844778" sldId="274"/>
            <ac:picMk id="9" creationId="{06F727D2-3050-FD10-CBB1-A67A360671B6}"/>
          </ac:picMkLst>
        </pc:picChg>
        <pc:picChg chg="del">
          <ac:chgData name="alisdair.m@gmail.com" userId="S::urn:spo:guest#alisdair.m@gmail.com::" providerId="AD" clId="Web-{ED4BA6E9-70CC-7C0E-2962-9D0608F04537}" dt="2024-07-04T14:48:20.730" v="117"/>
          <ac:picMkLst>
            <pc:docMk/>
            <pc:sldMk cId="781844778" sldId="274"/>
            <ac:picMk id="36" creationId="{00000000-0000-0000-0000-000000000000}"/>
          </ac:picMkLst>
        </pc:picChg>
        <pc:picChg chg="del">
          <ac:chgData name="alisdair.m@gmail.com" userId="S::urn:spo:guest#alisdair.m@gmail.com::" providerId="AD" clId="Web-{ED4BA6E9-70CC-7C0E-2962-9D0608F04537}" dt="2024-07-04T14:49:27.562" v="133"/>
          <ac:picMkLst>
            <pc:docMk/>
            <pc:sldMk cId="781844778" sldId="274"/>
            <ac:picMk id="37" creationId="{00000000-0000-0000-0000-000000000000}"/>
          </ac:picMkLst>
        </pc:picChg>
        <pc:inkChg chg="add del">
          <ac:chgData name="alisdair.m@gmail.com" userId="S::urn:spo:guest#alisdair.m@gmail.com::" providerId="AD" clId="Web-{ED4BA6E9-70CC-7C0E-2962-9D0608F04537}" dt="2024-07-04T17:18:48.897" v="425"/>
          <ac:inkMkLst>
            <pc:docMk/>
            <pc:sldMk cId="781844778" sldId="274"/>
            <ac:inkMk id="2" creationId="{8BDE57DA-521D-187C-841E-6B619B2B2EAE}"/>
          </ac:inkMkLst>
        </pc:inkChg>
        <pc:inkChg chg="add del">
          <ac:chgData name="alisdair.m@gmail.com" userId="S::urn:spo:guest#alisdair.m@gmail.com::" providerId="AD" clId="Web-{ED4BA6E9-70CC-7C0E-2962-9D0608F04537}" dt="2024-07-04T14:49:01.186" v="129"/>
          <ac:inkMkLst>
            <pc:docMk/>
            <pc:sldMk cId="781844778" sldId="274"/>
            <ac:inkMk id="2" creationId="{94D4DE6A-4020-6A35-E398-56C6EBAC27B0}"/>
          </ac:inkMkLst>
        </pc:inkChg>
        <pc:inkChg chg="add del">
          <ac:chgData name="alisdair.m@gmail.com" userId="S::urn:spo:guest#alisdair.m@gmail.com::" providerId="AD" clId="Web-{ED4BA6E9-70CC-7C0E-2962-9D0608F04537}" dt="2024-07-04T14:48:57.389" v="128"/>
          <ac:inkMkLst>
            <pc:docMk/>
            <pc:sldMk cId="781844778" sldId="274"/>
            <ac:inkMk id="3" creationId="{052ECE33-8D55-408E-7304-E3907F584D80}"/>
          </ac:inkMkLst>
        </pc:inkChg>
        <pc:inkChg chg="add del">
          <ac:chgData name="alisdair.m@gmail.com" userId="S::urn:spo:guest#alisdair.m@gmail.com::" providerId="AD" clId="Web-{ED4BA6E9-70CC-7C0E-2962-9D0608F04537}" dt="2024-07-04T14:48:57.389" v="127"/>
          <ac:inkMkLst>
            <pc:docMk/>
            <pc:sldMk cId="781844778" sldId="274"/>
            <ac:inkMk id="4" creationId="{7E09A3CF-81D3-C419-6D54-7D29D641A1EA}"/>
          </ac:inkMkLst>
        </pc:inkChg>
        <pc:inkChg chg="add del">
          <ac:chgData name="alisdair.m@gmail.com" userId="S::urn:spo:guest#alisdair.m@gmail.com::" providerId="AD" clId="Web-{ED4BA6E9-70CC-7C0E-2962-9D0608F04537}" dt="2024-07-04T14:48:54.435" v="126"/>
          <ac:inkMkLst>
            <pc:docMk/>
            <pc:sldMk cId="781844778" sldId="274"/>
            <ac:inkMk id="5" creationId="{EBBA26FA-5A24-6E28-8887-EC40CBEE015D}"/>
          </ac:inkMkLst>
        </pc:inkChg>
        <pc:inkChg chg="add del">
          <ac:chgData name="alisdair.m@gmail.com" userId="S::urn:spo:guest#alisdair.m@gmail.com::" providerId="AD" clId="Web-{ED4BA6E9-70CC-7C0E-2962-9D0608F04537}" dt="2024-07-04T15:20:33.255" v="234"/>
          <ac:inkMkLst>
            <pc:docMk/>
            <pc:sldMk cId="781844778" sldId="274"/>
            <ac:inkMk id="11" creationId="{99F0943D-8629-798A-F600-50BC6D8490BC}"/>
          </ac:inkMkLst>
        </pc:inkChg>
        <pc:inkChg chg="add del">
          <ac:chgData name="alisdair.m@gmail.com" userId="S::urn:spo:guest#alisdair.m@gmail.com::" providerId="AD" clId="Web-{ED4BA6E9-70CC-7C0E-2962-9D0608F04537}" dt="2024-07-04T15:21:19.289" v="239"/>
          <ac:inkMkLst>
            <pc:docMk/>
            <pc:sldMk cId="781844778" sldId="274"/>
            <ac:inkMk id="12" creationId="{A810FF82-5A76-0990-D96D-FE45CCC7654A}"/>
          </ac:inkMkLst>
        </pc:inkChg>
      </pc:sldChg>
      <pc:sldChg chg="addSp delSp modSp add ord replId">
        <pc:chgData name="alisdair.m@gmail.com" userId="S::urn:spo:guest#alisdair.m@gmail.com::" providerId="AD" clId="Web-{ED4BA6E9-70CC-7C0E-2962-9D0608F04537}" dt="2024-07-05T11:07:19.494" v="867" actId="20577"/>
        <pc:sldMkLst>
          <pc:docMk/>
          <pc:sldMk cId="1135859490" sldId="275"/>
        </pc:sldMkLst>
        <pc:spChg chg="add mod ord">
          <ac:chgData name="alisdair.m@gmail.com" userId="S::urn:spo:guest#alisdair.m@gmail.com::" providerId="AD" clId="Web-{ED4BA6E9-70CC-7C0E-2962-9D0608F04537}" dt="2024-07-04T17:33:37.891" v="528" actId="14100"/>
          <ac:spMkLst>
            <pc:docMk/>
            <pc:sldMk cId="1135859490" sldId="275"/>
            <ac:spMk id="2" creationId="{3FC57F78-3357-8BFA-25DF-3D40C4BE66E6}"/>
          </ac:spMkLst>
        </pc:spChg>
        <pc:spChg chg="add del">
          <ac:chgData name="alisdair.m@gmail.com" userId="S::urn:spo:guest#alisdair.m@gmail.com::" providerId="AD" clId="Web-{ED4BA6E9-70CC-7C0E-2962-9D0608F04537}" dt="2024-07-04T17:31:45.561" v="503"/>
          <ac:spMkLst>
            <pc:docMk/>
            <pc:sldMk cId="1135859490" sldId="275"/>
            <ac:spMk id="3" creationId="{CF16CE0B-6552-AED9-815C-41EB80932077}"/>
          </ac:spMkLst>
        </pc:spChg>
        <pc:spChg chg="add del">
          <ac:chgData name="alisdair.m@gmail.com" userId="S::urn:spo:guest#alisdair.m@gmail.com::" providerId="AD" clId="Web-{ED4BA6E9-70CC-7C0E-2962-9D0608F04537}" dt="2024-07-04T15:43:03.696" v="393"/>
          <ac:spMkLst>
            <pc:docMk/>
            <pc:sldMk cId="1135859490" sldId="275"/>
            <ac:spMk id="4" creationId="{EE68CDBE-5DFF-8B0F-0016-02473F3634C4}"/>
          </ac:spMkLst>
        </pc:spChg>
        <pc:spChg chg="add del">
          <ac:chgData name="alisdair.m@gmail.com" userId="S::urn:spo:guest#alisdair.m@gmail.com::" providerId="AD" clId="Web-{ED4BA6E9-70CC-7C0E-2962-9D0608F04537}" dt="2024-07-04T15:43:03.696" v="393"/>
          <ac:spMkLst>
            <pc:docMk/>
            <pc:sldMk cId="1135859490" sldId="275"/>
            <ac:spMk id="5" creationId="{74832B21-329A-768E-BCE1-1905EAC973ED}"/>
          </ac:spMkLst>
        </pc:spChg>
        <pc:spChg chg="add del">
          <ac:chgData name="alisdair.m@gmail.com" userId="S::urn:spo:guest#alisdair.m@gmail.com::" providerId="AD" clId="Web-{ED4BA6E9-70CC-7C0E-2962-9D0608F04537}" dt="2024-07-04T15:43:03.696" v="393"/>
          <ac:spMkLst>
            <pc:docMk/>
            <pc:sldMk cId="1135859490" sldId="275"/>
            <ac:spMk id="6" creationId="{02671539-E4F8-1C38-499B-0ED38976140E}"/>
          </ac:spMkLst>
        </pc:spChg>
        <pc:spChg chg="add mod">
          <ac:chgData name="alisdair.m@gmail.com" userId="S::urn:spo:guest#alisdair.m@gmail.com::" providerId="AD" clId="Web-{ED4BA6E9-70CC-7C0E-2962-9D0608F04537}" dt="2024-07-04T17:33:32.985" v="527" actId="1076"/>
          <ac:spMkLst>
            <pc:docMk/>
            <pc:sldMk cId="1135859490" sldId="275"/>
            <ac:spMk id="7" creationId="{3AC9939B-505F-B430-6790-B5F5A194D163}"/>
          </ac:spMkLst>
        </pc:spChg>
        <pc:spChg chg="add mod ord">
          <ac:chgData name="alisdair.m@gmail.com" userId="S::urn:spo:guest#alisdair.m@gmail.com::" providerId="AD" clId="Web-{ED4BA6E9-70CC-7C0E-2962-9D0608F04537}" dt="2024-07-04T17:30:14.778" v="500"/>
          <ac:spMkLst>
            <pc:docMk/>
            <pc:sldMk cId="1135859490" sldId="275"/>
            <ac:spMk id="9" creationId="{929896C5-FB25-FB3E-69C2-AD488BB48FA0}"/>
          </ac:spMkLst>
        </pc:spChg>
        <pc:spChg chg="del">
          <ac:chgData name="alisdair.m@gmail.com" userId="S::urn:spo:guest#alisdair.m@gmail.com::" providerId="AD" clId="Web-{ED4BA6E9-70CC-7C0E-2962-9D0608F04537}" dt="2024-07-04T17:28:34.072" v="487"/>
          <ac:spMkLst>
            <pc:docMk/>
            <pc:sldMk cId="1135859490" sldId="275"/>
            <ac:spMk id="13" creationId="{D1BF06A4-1D00-CF1F-6B6A-195CDDAA677D}"/>
          </ac:spMkLst>
        </pc:spChg>
        <pc:spChg chg="del">
          <ac:chgData name="alisdair.m@gmail.com" userId="S::urn:spo:guest#alisdair.m@gmail.com::" providerId="AD" clId="Web-{ED4BA6E9-70CC-7C0E-2962-9D0608F04537}" dt="2024-07-04T17:28:35.150" v="488"/>
          <ac:spMkLst>
            <pc:docMk/>
            <pc:sldMk cId="1135859490" sldId="275"/>
            <ac:spMk id="32" creationId="{00000000-0000-0000-0000-000000000000}"/>
          </ac:spMkLst>
        </pc:spChg>
        <pc:spChg chg="del mod">
          <ac:chgData name="alisdair.m@gmail.com" userId="S::urn:spo:guest#alisdair.m@gmail.com::" providerId="AD" clId="Web-{ED4BA6E9-70CC-7C0E-2962-9D0608F04537}" dt="2024-07-04T15:44:06.512" v="409"/>
          <ac:spMkLst>
            <pc:docMk/>
            <pc:sldMk cId="1135859490" sldId="275"/>
            <ac:spMk id="38" creationId="{00000000-0000-0000-0000-000000000000}"/>
          </ac:spMkLst>
        </pc:spChg>
        <pc:spChg chg="mod">
          <ac:chgData name="alisdair.m@gmail.com" userId="S::urn:spo:guest#alisdair.m@gmail.com::" providerId="AD" clId="Web-{ED4BA6E9-70CC-7C0E-2962-9D0608F04537}" dt="2024-07-05T11:07:19.494" v="867" actId="20577"/>
          <ac:spMkLst>
            <pc:docMk/>
            <pc:sldMk cId="1135859490" sldId="275"/>
            <ac:spMk id="40" creationId="{00000000-0000-0000-0000-000000000000}"/>
          </ac:spMkLst>
        </pc:spChg>
        <pc:grpChg chg="del">
          <ac:chgData name="alisdair.m@gmail.com" userId="S::urn:spo:guest#alisdair.m@gmail.com::" providerId="AD" clId="Web-{ED4BA6E9-70CC-7C0E-2962-9D0608F04537}" dt="2024-07-04T15:42:21.444" v="383"/>
          <ac:grpSpMkLst>
            <pc:docMk/>
            <pc:sldMk cId="1135859490" sldId="275"/>
            <ac:grpSpMk id="33" creationId="{00000000-0000-0000-0000-000000000000}"/>
          </ac:grpSpMkLst>
        </pc:grpChg>
        <pc:picChg chg="add del">
          <ac:chgData name="alisdair.m@gmail.com" userId="S::urn:spo:guest#alisdair.m@gmail.com::" providerId="AD" clId="Web-{ED4BA6E9-70CC-7C0E-2962-9D0608F04537}" dt="2024-07-04T15:43:03.696" v="393"/>
          <ac:picMkLst>
            <pc:docMk/>
            <pc:sldMk cId="1135859490" sldId="275"/>
            <ac:picMk id="3" creationId="{0C00B053-C888-4A78-1E31-8322250FF4E8}"/>
          </ac:picMkLst>
        </pc:picChg>
        <pc:picChg chg="add del mod">
          <ac:chgData name="alisdair.m@gmail.com" userId="S::urn:spo:guest#alisdair.m@gmail.com::" providerId="AD" clId="Web-{ED4BA6E9-70CC-7C0E-2962-9D0608F04537}" dt="2024-07-04T17:59:45.696" v="535"/>
          <ac:picMkLst>
            <pc:docMk/>
            <pc:sldMk cId="1135859490" sldId="275"/>
            <ac:picMk id="3" creationId="{20A90AA4-EC05-A063-D590-95C696693AEB}"/>
          </ac:picMkLst>
        </pc:picChg>
        <pc:picChg chg="add mod">
          <ac:chgData name="alisdair.m@gmail.com" userId="S::urn:spo:guest#alisdair.m@gmail.com::" providerId="AD" clId="Web-{ED4BA6E9-70CC-7C0E-2962-9D0608F04537}" dt="2024-07-04T18:00:48.435" v="542" actId="1076"/>
          <ac:picMkLst>
            <pc:docMk/>
            <pc:sldMk cId="1135859490" sldId="275"/>
            <ac:picMk id="4" creationId="{17E32FB4-4FD7-6BF0-265D-68304966CAC8}"/>
          </ac:picMkLst>
        </pc:picChg>
        <pc:picChg chg="del">
          <ac:chgData name="alisdair.m@gmail.com" userId="S::urn:spo:guest#alisdair.m@gmail.com::" providerId="AD" clId="Web-{ED4BA6E9-70CC-7C0E-2962-9D0608F04537}" dt="2024-07-04T17:28:31.916" v="486"/>
          <ac:picMkLst>
            <pc:docMk/>
            <pc:sldMk cId="1135859490" sldId="275"/>
            <ac:picMk id="15" creationId="{1A3304CB-3B03-0532-24DB-D661957692FE}"/>
          </ac:picMkLst>
        </pc:picChg>
        <pc:picChg chg="del">
          <ac:chgData name="alisdair.m@gmail.com" userId="S::urn:spo:guest#alisdair.m@gmail.com::" providerId="AD" clId="Web-{ED4BA6E9-70CC-7C0E-2962-9D0608F04537}" dt="2024-07-04T15:42:20.584" v="382"/>
          <ac:picMkLst>
            <pc:docMk/>
            <pc:sldMk cId="1135859490" sldId="275"/>
            <ac:picMk id="36" creationId="{00000000-0000-0000-0000-000000000000}"/>
          </ac:picMkLst>
        </pc:picChg>
        <pc:picChg chg="del">
          <ac:chgData name="alisdair.m@gmail.com" userId="S::urn:spo:guest#alisdair.m@gmail.com::" providerId="AD" clId="Web-{ED4BA6E9-70CC-7C0E-2962-9D0608F04537}" dt="2024-07-04T17:28:31.056" v="485"/>
          <ac:picMkLst>
            <pc:docMk/>
            <pc:sldMk cId="1135859490" sldId="275"/>
            <ac:picMk id="37" creationId="{00000000-0000-0000-0000-000000000000}"/>
          </ac:picMkLst>
        </pc:picChg>
        <pc:inkChg chg="add del">
          <ac:chgData name="alisdair.m@gmail.com" userId="S::urn:spo:guest#alisdair.m@gmail.com::" providerId="AD" clId="Web-{ED4BA6E9-70CC-7C0E-2962-9D0608F04537}" dt="2024-07-04T15:22:45.513" v="254"/>
          <ac:inkMkLst>
            <pc:docMk/>
            <pc:sldMk cId="1135859490" sldId="275"/>
            <ac:inkMk id="2" creationId="{A3006662-1359-329F-F979-5B3114250F8C}"/>
          </ac:inkMkLst>
        </pc:inkChg>
        <pc:inkChg chg="add del">
          <ac:chgData name="alisdair.m@gmail.com" userId="S::urn:spo:guest#alisdair.m@gmail.com::" providerId="AD" clId="Web-{ED4BA6E9-70CC-7C0E-2962-9D0608F04537}" dt="2024-07-05T10:29:53.597" v="596"/>
          <ac:inkMkLst>
            <pc:docMk/>
            <pc:sldMk cId="1135859490" sldId="275"/>
            <ac:inkMk id="3" creationId="{3FDFA04A-B2E7-0B64-9253-086D06033584}"/>
          </ac:inkMkLst>
        </pc:inkChg>
        <pc:inkChg chg="add del">
          <ac:chgData name="alisdair.m@gmail.com" userId="S::urn:spo:guest#alisdair.m@gmail.com::" providerId="AD" clId="Web-{ED4BA6E9-70CC-7C0E-2962-9D0608F04537}" dt="2024-07-04T18:00:32.012" v="538"/>
          <ac:inkMkLst>
            <pc:docMk/>
            <pc:sldMk cId="1135859490" sldId="275"/>
            <ac:inkMk id="5" creationId="{6B09956B-3D19-E22F-CFCA-98FBBF2A656B}"/>
          </ac:inkMkLst>
        </pc:inkChg>
        <pc:inkChg chg="add del">
          <ac:chgData name="alisdair.m@gmail.com" userId="S::urn:spo:guest#alisdair.m@gmail.com::" providerId="AD" clId="Web-{ED4BA6E9-70CC-7C0E-2962-9D0608F04537}" dt="2024-07-04T15:43:50.840" v="407"/>
          <ac:inkMkLst>
            <pc:docMk/>
            <pc:sldMk cId="1135859490" sldId="275"/>
            <ac:inkMk id="10" creationId="{B7BB5440-FD5D-20ED-3729-029550842029}"/>
          </ac:inkMkLst>
        </pc:inkChg>
      </pc:sldChg>
      <pc:sldChg chg="addSp delSp modSp add replId">
        <pc:chgData name="alisdair.m@gmail.com" userId="S::urn:spo:guest#alisdair.m@gmail.com::" providerId="AD" clId="Web-{ED4BA6E9-70CC-7C0E-2962-9D0608F04537}" dt="2024-07-05T11:24:33.631" v="952"/>
        <pc:sldMkLst>
          <pc:docMk/>
          <pc:sldMk cId="3397092538" sldId="276"/>
        </pc:sldMkLst>
        <pc:spChg chg="del mod">
          <ac:chgData name="alisdair.m@gmail.com" userId="S::urn:spo:guest#alisdair.m@gmail.com::" providerId="AD" clId="Web-{ED4BA6E9-70CC-7C0E-2962-9D0608F04537}" dt="2024-07-05T10:30:01.379" v="597"/>
          <ac:spMkLst>
            <pc:docMk/>
            <pc:sldMk cId="3397092538" sldId="276"/>
            <ac:spMk id="2" creationId="{3FC57F78-3357-8BFA-25DF-3D40C4BE66E6}"/>
          </ac:spMkLst>
        </pc:spChg>
        <pc:spChg chg="mod">
          <ac:chgData name="alisdair.m@gmail.com" userId="S::urn:spo:guest#alisdair.m@gmail.com::" providerId="AD" clId="Web-{ED4BA6E9-70CC-7C0E-2962-9D0608F04537}" dt="2024-07-05T10:31:58.122" v="633" actId="14100"/>
          <ac:spMkLst>
            <pc:docMk/>
            <pc:sldMk cId="3397092538" sldId="276"/>
            <ac:spMk id="7" creationId="{3AC9939B-505F-B430-6790-B5F5A194D163}"/>
          </ac:spMkLst>
        </pc:spChg>
        <pc:spChg chg="add mod">
          <ac:chgData name="alisdair.m@gmail.com" userId="S::urn:spo:guest#alisdair.m@gmail.com::" providerId="AD" clId="Web-{ED4BA6E9-70CC-7C0E-2962-9D0608F04537}" dt="2024-07-05T11:05:29.361" v="865" actId="20577"/>
          <ac:spMkLst>
            <pc:docMk/>
            <pc:sldMk cId="3397092538" sldId="276"/>
            <ac:spMk id="8" creationId="{CCE66170-7970-AF2A-4D4E-DCD07EE24F39}"/>
          </ac:spMkLst>
        </pc:spChg>
        <pc:spChg chg="del">
          <ac:chgData name="alisdair.m@gmail.com" userId="S::urn:spo:guest#alisdair.m@gmail.com::" providerId="AD" clId="Web-{ED4BA6E9-70CC-7C0E-2962-9D0608F04537}" dt="2024-07-05T10:25:46.110" v="554"/>
          <ac:spMkLst>
            <pc:docMk/>
            <pc:sldMk cId="3397092538" sldId="276"/>
            <ac:spMk id="9" creationId="{929896C5-FB25-FB3E-69C2-AD488BB48FA0}"/>
          </ac:spMkLst>
        </pc:spChg>
        <pc:spChg chg="add mod ord">
          <ac:chgData name="alisdair.m@gmail.com" userId="S::urn:spo:guest#alisdair.m@gmail.com::" providerId="AD" clId="Web-{ED4BA6E9-70CC-7C0E-2962-9D0608F04537}" dt="2024-07-05T11:24:07.864" v="949" actId="14100"/>
          <ac:spMkLst>
            <pc:docMk/>
            <pc:sldMk cId="3397092538" sldId="276"/>
            <ac:spMk id="12" creationId="{4A21E3D2-D3F2-DF82-3E69-247AF4794A37}"/>
          </ac:spMkLst>
        </pc:spChg>
        <pc:spChg chg="add mod ord">
          <ac:chgData name="alisdair.m@gmail.com" userId="S::urn:spo:guest#alisdair.m@gmail.com::" providerId="AD" clId="Web-{ED4BA6E9-70CC-7C0E-2962-9D0608F04537}" dt="2024-07-05T10:30:19.599" v="607"/>
          <ac:spMkLst>
            <pc:docMk/>
            <pc:sldMk cId="3397092538" sldId="276"/>
            <ac:spMk id="14" creationId="{DDD48661-9DA8-0635-DCB5-3FB32082E54D}"/>
          </ac:spMkLst>
        </pc:spChg>
        <pc:spChg chg="add mod">
          <ac:chgData name="alisdair.m@gmail.com" userId="S::urn:spo:guest#alisdair.m@gmail.com::" providerId="AD" clId="Web-{ED4BA6E9-70CC-7C0E-2962-9D0608F04537}" dt="2024-07-05T10:31:50.059" v="632" actId="1076"/>
          <ac:spMkLst>
            <pc:docMk/>
            <pc:sldMk cId="3397092538" sldId="276"/>
            <ac:spMk id="15" creationId="{E5B18B5D-E4E2-5296-E093-66092A3B709C}"/>
          </ac:spMkLst>
        </pc:spChg>
        <pc:spChg chg="add mod">
          <ac:chgData name="alisdair.m@gmail.com" userId="S::urn:spo:guest#alisdair.m@gmail.com::" providerId="AD" clId="Web-{ED4BA6E9-70CC-7C0E-2962-9D0608F04537}" dt="2024-07-05T11:24:12.817" v="950" actId="14100"/>
          <ac:spMkLst>
            <pc:docMk/>
            <pc:sldMk cId="3397092538" sldId="276"/>
            <ac:spMk id="20" creationId="{99410608-CCA1-F2C9-DDF2-2D9B334327F8}"/>
          </ac:spMkLst>
        </pc:spChg>
        <pc:spChg chg="del">
          <ac:chgData name="alisdair.m@gmail.com" userId="S::urn:spo:guest#alisdair.m@gmail.com::" providerId="AD" clId="Web-{ED4BA6E9-70CC-7C0E-2962-9D0608F04537}" dt="2024-07-05T10:25:41.344" v="553"/>
          <ac:spMkLst>
            <pc:docMk/>
            <pc:sldMk cId="3397092538" sldId="276"/>
            <ac:spMk id="40" creationId="{00000000-0000-0000-0000-000000000000}"/>
          </ac:spMkLst>
        </pc:spChg>
        <pc:picChg chg="del">
          <ac:chgData name="alisdair.m@gmail.com" userId="S::urn:spo:guest#alisdair.m@gmail.com::" providerId="AD" clId="Web-{ED4BA6E9-70CC-7C0E-2962-9D0608F04537}" dt="2024-07-05T10:26:08.206" v="558"/>
          <ac:picMkLst>
            <pc:docMk/>
            <pc:sldMk cId="3397092538" sldId="276"/>
            <ac:picMk id="4" creationId="{17E32FB4-4FD7-6BF0-265D-68304966CAC8}"/>
          </ac:picMkLst>
        </pc:picChg>
        <pc:picChg chg="add mod ord modCrop">
          <ac:chgData name="alisdair.m@gmail.com" userId="S::urn:spo:guest#alisdair.m@gmail.com::" providerId="AD" clId="Web-{ED4BA6E9-70CC-7C0E-2962-9D0608F04537}" dt="2024-07-05T11:24:33.631" v="952"/>
          <ac:picMkLst>
            <pc:docMk/>
            <pc:sldMk cId="3397092538" sldId="276"/>
            <ac:picMk id="10" creationId="{31CA117B-6A47-7E5F-0287-D0A6956ED468}"/>
          </ac:picMkLst>
        </pc:picChg>
        <pc:inkChg chg="add del">
          <ac:chgData name="alisdair.m@gmail.com" userId="S::urn:spo:guest#alisdair.m@gmail.com::" providerId="AD" clId="Web-{ED4BA6E9-70CC-7C0E-2962-9D0608F04537}" dt="2024-07-05T10:25:56.158" v="557"/>
          <ac:inkMkLst>
            <pc:docMk/>
            <pc:sldMk cId="3397092538" sldId="276"/>
            <ac:inkMk id="3" creationId="{315D8B1C-21EC-0DB3-5FD9-858541E86BB0}"/>
          </ac:inkMkLst>
        </pc:inkChg>
        <pc:inkChg chg="add del">
          <ac:chgData name="alisdair.m@gmail.com" userId="S::urn:spo:guest#alisdair.m@gmail.com::" providerId="AD" clId="Web-{ED4BA6E9-70CC-7C0E-2962-9D0608F04537}" dt="2024-07-05T10:24:02.838" v="547"/>
          <ac:inkMkLst>
            <pc:docMk/>
            <pc:sldMk cId="3397092538" sldId="276"/>
            <ac:inkMk id="5" creationId="{E4C9FB8E-1253-B5A1-407A-BC0807DD1547}"/>
          </ac:inkMkLst>
        </pc:inkChg>
        <pc:inkChg chg="add del">
          <ac:chgData name="alisdair.m@gmail.com" userId="S::urn:spo:guest#alisdair.m@gmail.com::" providerId="AD" clId="Web-{ED4BA6E9-70CC-7C0E-2962-9D0608F04537}" dt="2024-07-05T10:26:28.910" v="560"/>
          <ac:inkMkLst>
            <pc:docMk/>
            <pc:sldMk cId="3397092538" sldId="276"/>
            <ac:inkMk id="6" creationId="{385261E5-7FD6-6A1D-17A6-7876A25D056D}"/>
          </ac:inkMkLst>
        </pc:inkChg>
        <pc:inkChg chg="add del">
          <ac:chgData name="alisdair.m@gmail.com" userId="S::urn:spo:guest#alisdair.m@gmail.com::" providerId="AD" clId="Web-{ED4BA6E9-70CC-7C0E-2962-9D0608F04537}" dt="2024-07-05T10:34:39.040" v="654"/>
          <ac:inkMkLst>
            <pc:docMk/>
            <pc:sldMk cId="3397092538" sldId="276"/>
            <ac:inkMk id="16" creationId="{BBA28326-4AB8-09ED-E2C9-DA3073CCCF04}"/>
          </ac:inkMkLst>
        </pc:inkChg>
        <pc:inkChg chg="add del">
          <ac:chgData name="alisdair.m@gmail.com" userId="S::urn:spo:guest#alisdair.m@gmail.com::" providerId="AD" clId="Web-{ED4BA6E9-70CC-7C0E-2962-9D0608F04537}" dt="2024-07-05T10:34:55.916" v="656"/>
          <ac:inkMkLst>
            <pc:docMk/>
            <pc:sldMk cId="3397092538" sldId="276"/>
            <ac:inkMk id="17" creationId="{BA5F173D-5BC4-8B53-3125-30DC30012B52}"/>
          </ac:inkMkLst>
        </pc:inkChg>
        <pc:inkChg chg="add del">
          <ac:chgData name="alisdair.m@gmail.com" userId="S::urn:spo:guest#alisdair.m@gmail.com::" providerId="AD" clId="Web-{ED4BA6E9-70CC-7C0E-2962-9D0608F04537}" dt="2024-07-05T10:35:05.276" v="658"/>
          <ac:inkMkLst>
            <pc:docMk/>
            <pc:sldMk cId="3397092538" sldId="276"/>
            <ac:inkMk id="18" creationId="{07DE3237-ADDC-D053-8868-76A5BC58A63F}"/>
          </ac:inkMkLst>
        </pc:inkChg>
        <pc:inkChg chg="add del">
          <ac:chgData name="alisdair.m@gmail.com" userId="S::urn:spo:guest#alisdair.m@gmail.com::" providerId="AD" clId="Web-{ED4BA6E9-70CC-7C0E-2962-9D0608F04537}" dt="2024-07-05T10:39:15.419" v="680"/>
          <ac:inkMkLst>
            <pc:docMk/>
            <pc:sldMk cId="3397092538" sldId="276"/>
            <ac:inkMk id="19" creationId="{C888197E-0975-F168-E2A7-60F355FA0042}"/>
          </ac:inkMkLst>
        </pc:inkChg>
        <pc:inkChg chg="add del">
          <ac:chgData name="alisdair.m@gmail.com" userId="S::urn:spo:guest#alisdair.m@gmail.com::" providerId="AD" clId="Web-{ED4BA6E9-70CC-7C0E-2962-9D0608F04537}" dt="2024-07-05T10:48:28.349" v="729"/>
          <ac:inkMkLst>
            <pc:docMk/>
            <pc:sldMk cId="3397092538" sldId="276"/>
            <ac:inkMk id="21" creationId="{AC3B223D-6134-D6B4-69C3-FEFEE853B648}"/>
          </ac:inkMkLst>
        </pc:inkChg>
      </pc:sldChg>
      <pc:sldChg chg="addSp delSp modSp add replId">
        <pc:chgData name="alisdair.m@gmail.com" userId="S::urn:spo:guest#alisdair.m@gmail.com::" providerId="AD" clId="Web-{ED4BA6E9-70CC-7C0E-2962-9D0608F04537}" dt="2024-07-05T11:25:03.430" v="953" actId="1076"/>
        <pc:sldMkLst>
          <pc:docMk/>
          <pc:sldMk cId="3541150297" sldId="277"/>
        </pc:sldMkLst>
        <pc:spChg chg="add mod">
          <ac:chgData name="alisdair.m@gmail.com" userId="S::urn:spo:guest#alisdair.m@gmail.com::" providerId="AD" clId="Web-{ED4BA6E9-70CC-7C0E-2962-9D0608F04537}" dt="2024-07-05T11:25:03.430" v="953" actId="1076"/>
          <ac:spMkLst>
            <pc:docMk/>
            <pc:sldMk cId="3541150297" sldId="277"/>
            <ac:spMk id="5" creationId="{DB8674C5-00E7-17BA-3F38-8223A0A3FC73}"/>
          </ac:spMkLst>
        </pc:spChg>
        <pc:spChg chg="mod">
          <ac:chgData name="alisdair.m@gmail.com" userId="S::urn:spo:guest#alisdair.m@gmail.com::" providerId="AD" clId="Web-{ED4BA6E9-70CC-7C0E-2962-9D0608F04537}" dt="2024-07-05T10:38:56.886" v="678" actId="20577"/>
          <ac:spMkLst>
            <pc:docMk/>
            <pc:sldMk cId="3541150297" sldId="277"/>
            <ac:spMk id="7" creationId="{3AC9939B-505F-B430-6790-B5F5A194D163}"/>
          </ac:spMkLst>
        </pc:spChg>
        <pc:spChg chg="mod">
          <ac:chgData name="alisdair.m@gmail.com" userId="S::urn:spo:guest#alisdair.m@gmail.com::" providerId="AD" clId="Web-{ED4BA6E9-70CC-7C0E-2962-9D0608F04537}" dt="2024-07-05T11:05:18.798" v="855" actId="20577"/>
          <ac:spMkLst>
            <pc:docMk/>
            <pc:sldMk cId="3541150297" sldId="277"/>
            <ac:spMk id="8" creationId="{CCE66170-7970-AF2A-4D4E-DCD07EE24F39}"/>
          </ac:spMkLst>
        </pc:spChg>
        <pc:spChg chg="mod">
          <ac:chgData name="alisdair.m@gmail.com" userId="S::urn:spo:guest#alisdair.m@gmail.com::" providerId="AD" clId="Web-{ED4BA6E9-70CC-7C0E-2962-9D0608F04537}" dt="2024-07-05T11:23:22.579" v="945" actId="14100"/>
          <ac:spMkLst>
            <pc:docMk/>
            <pc:sldMk cId="3541150297" sldId="277"/>
            <ac:spMk id="12" creationId="{4A21E3D2-D3F2-DF82-3E69-247AF4794A37}"/>
          </ac:spMkLst>
        </pc:spChg>
        <pc:picChg chg="mod modCrop">
          <ac:chgData name="alisdair.m@gmail.com" userId="S::urn:spo:guest#alisdair.m@gmail.com::" providerId="AD" clId="Web-{ED4BA6E9-70CC-7C0E-2962-9D0608F04537}" dt="2024-07-05T11:23:53.597" v="948"/>
          <ac:picMkLst>
            <pc:docMk/>
            <pc:sldMk cId="3541150297" sldId="277"/>
            <ac:picMk id="10" creationId="{31CA117B-6A47-7E5F-0287-D0A6956ED468}"/>
          </ac:picMkLst>
        </pc:picChg>
        <pc:inkChg chg="add del">
          <ac:chgData name="alisdair.m@gmail.com" userId="S::urn:spo:guest#alisdair.m@gmail.com::" providerId="AD" clId="Web-{ED4BA6E9-70CC-7C0E-2962-9D0608F04537}" dt="2024-07-05T10:38:42.166" v="675"/>
          <ac:inkMkLst>
            <pc:docMk/>
            <pc:sldMk cId="3541150297" sldId="277"/>
            <ac:inkMk id="2" creationId="{77A18EEE-322A-CCAA-A2E1-3E6CA5172162}"/>
          </ac:inkMkLst>
        </pc:inkChg>
        <pc:inkChg chg="add del">
          <ac:chgData name="alisdair.m@gmail.com" userId="S::urn:spo:guest#alisdair.m@gmail.com::" providerId="AD" clId="Web-{ED4BA6E9-70CC-7C0E-2962-9D0608F04537}" dt="2024-07-05T10:38:49.042" v="677"/>
          <ac:inkMkLst>
            <pc:docMk/>
            <pc:sldMk cId="3541150297" sldId="277"/>
            <ac:inkMk id="3" creationId="{51792B76-AAC6-873A-2CE7-552BDCA30D71}"/>
          </ac:inkMkLst>
        </pc:inkChg>
        <pc:inkChg chg="add del">
          <ac:chgData name="alisdair.m@gmail.com" userId="S::urn:spo:guest#alisdair.m@gmail.com::" providerId="AD" clId="Web-{ED4BA6E9-70CC-7C0E-2962-9D0608F04537}" dt="2024-07-05T10:47:50.144" v="722"/>
          <ac:inkMkLst>
            <pc:docMk/>
            <pc:sldMk cId="3541150297" sldId="277"/>
            <ac:inkMk id="6" creationId="{FB6F487A-E63D-8C9D-F81E-0E8A19936E3A}"/>
          </ac:inkMkLst>
        </pc:inkChg>
      </pc:sldChg>
      <pc:sldChg chg="addSp delSp modSp add replId">
        <pc:chgData name="alisdair.m@gmail.com" userId="S::urn:spo:guest#alisdair.m@gmail.com::" providerId="AD" clId="Web-{ED4BA6E9-70CC-7C0E-2962-9D0608F04537}" dt="2024-07-05T11:23:08.172" v="944" actId="14100"/>
        <pc:sldMkLst>
          <pc:docMk/>
          <pc:sldMk cId="933622236" sldId="278"/>
        </pc:sldMkLst>
        <pc:spChg chg="add mod">
          <ac:chgData name="alisdair.m@gmail.com" userId="S::urn:spo:guest#alisdair.m@gmail.com::" providerId="AD" clId="Web-{ED4BA6E9-70CC-7C0E-2962-9D0608F04537}" dt="2024-07-05T11:23:08.172" v="944" actId="14100"/>
          <ac:spMkLst>
            <pc:docMk/>
            <pc:sldMk cId="933622236" sldId="278"/>
            <ac:spMk id="3" creationId="{5287F957-65A4-8388-93AC-3BCADA6BB85A}"/>
          </ac:spMkLst>
        </pc:spChg>
        <pc:spChg chg="mod">
          <ac:chgData name="alisdair.m@gmail.com" userId="S::urn:spo:guest#alisdair.m@gmail.com::" providerId="AD" clId="Web-{ED4BA6E9-70CC-7C0E-2962-9D0608F04537}" dt="2024-07-05T10:42:12.103" v="686" actId="20577"/>
          <ac:spMkLst>
            <pc:docMk/>
            <pc:sldMk cId="933622236" sldId="278"/>
            <ac:spMk id="7" creationId="{3AC9939B-505F-B430-6790-B5F5A194D163}"/>
          </ac:spMkLst>
        </pc:spChg>
        <pc:spChg chg="mod">
          <ac:chgData name="alisdair.m@gmail.com" userId="S::urn:spo:guest#alisdair.m@gmail.com::" providerId="AD" clId="Web-{ED4BA6E9-70CC-7C0E-2962-9D0608F04537}" dt="2024-07-05T11:05:08.359" v="854" actId="20577"/>
          <ac:spMkLst>
            <pc:docMk/>
            <pc:sldMk cId="933622236" sldId="278"/>
            <ac:spMk id="8" creationId="{CCE66170-7970-AF2A-4D4E-DCD07EE24F39}"/>
          </ac:spMkLst>
        </pc:spChg>
        <pc:spChg chg="mod">
          <ac:chgData name="alisdair.m@gmail.com" userId="S::urn:spo:guest#alisdair.m@gmail.com::" providerId="AD" clId="Web-{ED4BA6E9-70CC-7C0E-2962-9D0608F04537}" dt="2024-07-05T11:22:39.764" v="941" actId="14100"/>
          <ac:spMkLst>
            <pc:docMk/>
            <pc:sldMk cId="933622236" sldId="278"/>
            <ac:spMk id="12" creationId="{4A21E3D2-D3F2-DF82-3E69-247AF4794A37}"/>
          </ac:spMkLst>
        </pc:spChg>
        <pc:picChg chg="mod modCrop">
          <ac:chgData name="alisdair.m@gmail.com" userId="S::urn:spo:guest#alisdair.m@gmail.com::" providerId="AD" clId="Web-{ED4BA6E9-70CC-7C0E-2962-9D0608F04537}" dt="2024-07-05T11:23:01.328" v="943"/>
          <ac:picMkLst>
            <pc:docMk/>
            <pc:sldMk cId="933622236" sldId="278"/>
            <ac:picMk id="10" creationId="{31CA117B-6A47-7E5F-0287-D0A6956ED468}"/>
          </ac:picMkLst>
        </pc:picChg>
        <pc:inkChg chg="add del">
          <ac:chgData name="alisdair.m@gmail.com" userId="S::urn:spo:guest#alisdair.m@gmail.com::" providerId="AD" clId="Web-{ED4BA6E9-70CC-7C0E-2962-9D0608F04537}" dt="2024-07-05T11:22:36.966" v="940"/>
          <ac:inkMkLst>
            <pc:docMk/>
            <pc:sldMk cId="933622236" sldId="278"/>
            <ac:inkMk id="4" creationId="{A89CF2AA-95EB-264F-2971-4D5808FDDC87}"/>
          </ac:inkMkLst>
        </pc:inkChg>
      </pc:sldChg>
      <pc:sldChg chg="addSp modSp add replId">
        <pc:chgData name="alisdair.m@gmail.com" userId="S::urn:spo:guest#alisdair.m@gmail.com::" providerId="AD" clId="Web-{ED4BA6E9-70CC-7C0E-2962-9D0608F04537}" dt="2024-07-05T11:25:26.151" v="957" actId="1076"/>
        <pc:sldMkLst>
          <pc:docMk/>
          <pc:sldMk cId="3263688674" sldId="279"/>
        </pc:sldMkLst>
        <pc:spChg chg="add mod">
          <ac:chgData name="alisdair.m@gmail.com" userId="S::urn:spo:guest#alisdair.m@gmail.com::" providerId="AD" clId="Web-{ED4BA6E9-70CC-7C0E-2962-9D0608F04537}" dt="2024-07-05T11:25:26.151" v="957" actId="1076"/>
          <ac:spMkLst>
            <pc:docMk/>
            <pc:sldMk cId="3263688674" sldId="279"/>
            <ac:spMk id="3" creationId="{E7FD6666-E9DF-8B14-0004-0B4C83E1817F}"/>
          </ac:spMkLst>
        </pc:spChg>
        <pc:spChg chg="mod">
          <ac:chgData name="alisdair.m@gmail.com" userId="S::urn:spo:guest#alisdair.m@gmail.com::" providerId="AD" clId="Web-{ED4BA6E9-70CC-7C0E-2962-9D0608F04537}" dt="2024-07-05T10:44:44.208" v="694" actId="20577"/>
          <ac:spMkLst>
            <pc:docMk/>
            <pc:sldMk cId="3263688674" sldId="279"/>
            <ac:spMk id="7" creationId="{3AC9939B-505F-B430-6790-B5F5A194D163}"/>
          </ac:spMkLst>
        </pc:spChg>
        <pc:spChg chg="mod">
          <ac:chgData name="alisdair.m@gmail.com" userId="S::urn:spo:guest#alisdair.m@gmail.com::" providerId="AD" clId="Web-{ED4BA6E9-70CC-7C0E-2962-9D0608F04537}" dt="2024-07-05T11:18:32.636" v="925" actId="20577"/>
          <ac:spMkLst>
            <pc:docMk/>
            <pc:sldMk cId="3263688674" sldId="279"/>
            <ac:spMk id="8" creationId="{CCE66170-7970-AF2A-4D4E-DCD07EE24F39}"/>
          </ac:spMkLst>
        </pc:spChg>
        <pc:spChg chg="mod">
          <ac:chgData name="alisdair.m@gmail.com" userId="S::urn:spo:guest#alisdair.m@gmail.com::" providerId="AD" clId="Web-{ED4BA6E9-70CC-7C0E-2962-9D0608F04537}" dt="2024-07-05T11:16:50.066" v="921" actId="14100"/>
          <ac:spMkLst>
            <pc:docMk/>
            <pc:sldMk cId="3263688674" sldId="279"/>
            <ac:spMk id="12" creationId="{4A21E3D2-D3F2-DF82-3E69-247AF4794A37}"/>
          </ac:spMkLst>
        </pc:spChg>
        <pc:picChg chg="mod modCrop">
          <ac:chgData name="alisdair.m@gmail.com" userId="S::urn:spo:guest#alisdair.m@gmail.com::" providerId="AD" clId="Web-{ED4BA6E9-70CC-7C0E-2962-9D0608F04537}" dt="2024-07-05T11:22:06.261" v="936"/>
          <ac:picMkLst>
            <pc:docMk/>
            <pc:sldMk cId="3263688674" sldId="279"/>
            <ac:picMk id="10" creationId="{31CA117B-6A47-7E5F-0287-D0A6956ED468}"/>
          </ac:picMkLst>
        </pc:picChg>
      </pc:sldChg>
      <pc:sldChg chg="modSp add replId">
        <pc:chgData name="alisdair.m@gmail.com" userId="S::urn:spo:guest#alisdair.m@gmail.com::" providerId="AD" clId="Web-{ED4BA6E9-70CC-7C0E-2962-9D0608F04537}" dt="2024-07-05T11:25:47.918" v="962" actId="14100"/>
        <pc:sldMkLst>
          <pc:docMk/>
          <pc:sldMk cId="93481291" sldId="280"/>
        </pc:sldMkLst>
        <pc:spChg chg="mod">
          <ac:chgData name="alisdair.m@gmail.com" userId="S::urn:spo:guest#alisdair.m@gmail.com::" providerId="AD" clId="Web-{ED4BA6E9-70CC-7C0E-2962-9D0608F04537}" dt="2024-07-05T11:25:47.918" v="962" actId="14100"/>
          <ac:spMkLst>
            <pc:docMk/>
            <pc:sldMk cId="93481291" sldId="280"/>
            <ac:spMk id="3" creationId="{E7FD6666-E9DF-8B14-0004-0B4C83E1817F}"/>
          </ac:spMkLst>
        </pc:spChg>
        <pc:spChg chg="mod">
          <ac:chgData name="alisdair.m@gmail.com" userId="S::urn:spo:guest#alisdair.m@gmail.com::" providerId="AD" clId="Web-{ED4BA6E9-70CC-7C0E-2962-9D0608F04537}" dt="2024-07-05T10:54:47.799" v="759" actId="20577"/>
          <ac:spMkLst>
            <pc:docMk/>
            <pc:sldMk cId="93481291" sldId="280"/>
            <ac:spMk id="7" creationId="{3AC9939B-505F-B430-6790-B5F5A194D163}"/>
          </ac:spMkLst>
        </pc:spChg>
        <pc:spChg chg="mod">
          <ac:chgData name="alisdair.m@gmail.com" userId="S::urn:spo:guest#alisdair.m@gmail.com::" providerId="AD" clId="Web-{ED4BA6E9-70CC-7C0E-2962-9D0608F04537}" dt="2024-07-05T10:56:56.652" v="782" actId="20577"/>
          <ac:spMkLst>
            <pc:docMk/>
            <pc:sldMk cId="93481291" sldId="280"/>
            <ac:spMk id="8" creationId="{CCE66170-7970-AF2A-4D4E-DCD07EE24F39}"/>
          </ac:spMkLst>
        </pc:spChg>
        <pc:spChg chg="mod">
          <ac:chgData name="alisdair.m@gmail.com" userId="S::urn:spo:guest#alisdair.m@gmail.com::" providerId="AD" clId="Web-{ED4BA6E9-70CC-7C0E-2962-9D0608F04537}" dt="2024-07-05T11:16:29.956" v="919" actId="14100"/>
          <ac:spMkLst>
            <pc:docMk/>
            <pc:sldMk cId="93481291" sldId="280"/>
            <ac:spMk id="12" creationId="{4A21E3D2-D3F2-DF82-3E69-247AF4794A37}"/>
          </ac:spMkLst>
        </pc:spChg>
        <pc:picChg chg="mod modCrop">
          <ac:chgData name="alisdair.m@gmail.com" userId="S::urn:spo:guest#alisdair.m@gmail.com::" providerId="AD" clId="Web-{ED4BA6E9-70CC-7C0E-2962-9D0608F04537}" dt="2024-07-05T11:16:20.908" v="918"/>
          <ac:picMkLst>
            <pc:docMk/>
            <pc:sldMk cId="93481291" sldId="280"/>
            <ac:picMk id="10" creationId="{31CA117B-6A47-7E5F-0287-D0A6956ED468}"/>
          </ac:picMkLst>
        </pc:picChg>
      </pc:sldChg>
      <pc:sldChg chg="addSp delSp modSp add replId">
        <pc:chgData name="alisdair.m@gmail.com" userId="S::urn:spo:guest#alisdair.m@gmail.com::" providerId="AD" clId="Web-{ED4BA6E9-70CC-7C0E-2962-9D0608F04537}" dt="2024-07-05T11:26:03.013" v="965" actId="20577"/>
        <pc:sldMkLst>
          <pc:docMk/>
          <pc:sldMk cId="1528636865" sldId="281"/>
        </pc:sldMkLst>
        <pc:spChg chg="mod">
          <ac:chgData name="alisdair.m@gmail.com" userId="S::urn:spo:guest#alisdair.m@gmail.com::" providerId="AD" clId="Web-{ED4BA6E9-70CC-7C0E-2962-9D0608F04537}" dt="2024-07-05T11:26:03.013" v="965" actId="20577"/>
          <ac:spMkLst>
            <pc:docMk/>
            <pc:sldMk cId="1528636865" sldId="281"/>
            <ac:spMk id="3" creationId="{E7FD6666-E9DF-8B14-0004-0B4C83E1817F}"/>
          </ac:spMkLst>
        </pc:spChg>
        <pc:spChg chg="mod">
          <ac:chgData name="alisdair.m@gmail.com" userId="S::urn:spo:guest#alisdair.m@gmail.com::" providerId="AD" clId="Web-{ED4BA6E9-70CC-7C0E-2962-9D0608F04537}" dt="2024-07-05T10:58:48.566" v="809" actId="20577"/>
          <ac:spMkLst>
            <pc:docMk/>
            <pc:sldMk cId="1528636865" sldId="281"/>
            <ac:spMk id="7" creationId="{3AC9939B-505F-B430-6790-B5F5A194D163}"/>
          </ac:spMkLst>
        </pc:spChg>
        <pc:spChg chg="mod">
          <ac:chgData name="alisdair.m@gmail.com" userId="S::urn:spo:guest#alisdair.m@gmail.com::" providerId="AD" clId="Web-{ED4BA6E9-70CC-7C0E-2962-9D0608F04537}" dt="2024-07-05T11:04:40.670" v="837" actId="20577"/>
          <ac:spMkLst>
            <pc:docMk/>
            <pc:sldMk cId="1528636865" sldId="281"/>
            <ac:spMk id="8" creationId="{CCE66170-7970-AF2A-4D4E-DCD07EE24F39}"/>
          </ac:spMkLst>
        </pc:spChg>
        <pc:spChg chg="mod">
          <ac:chgData name="alisdair.m@gmail.com" userId="S::urn:spo:guest#alisdair.m@gmail.com::" providerId="AD" clId="Web-{ED4BA6E9-70CC-7C0E-2962-9D0608F04537}" dt="2024-07-05T11:14:57.199" v="905" actId="14100"/>
          <ac:spMkLst>
            <pc:docMk/>
            <pc:sldMk cId="1528636865" sldId="281"/>
            <ac:spMk id="12" creationId="{4A21E3D2-D3F2-DF82-3E69-247AF4794A37}"/>
          </ac:spMkLst>
        </pc:spChg>
        <pc:picChg chg="mod modCrop">
          <ac:chgData name="alisdair.m@gmail.com" userId="S::urn:spo:guest#alisdair.m@gmail.com::" providerId="AD" clId="Web-{ED4BA6E9-70CC-7C0E-2962-9D0608F04537}" dt="2024-07-05T11:15:18.732" v="907"/>
          <ac:picMkLst>
            <pc:docMk/>
            <pc:sldMk cId="1528636865" sldId="281"/>
            <ac:picMk id="10" creationId="{31CA117B-6A47-7E5F-0287-D0A6956ED468}"/>
          </ac:picMkLst>
        </pc:picChg>
        <pc:inkChg chg="add del">
          <ac:chgData name="alisdair.m@gmail.com" userId="S::urn:spo:guest#alisdair.m@gmail.com::" providerId="AD" clId="Web-{ED4BA6E9-70CC-7C0E-2962-9D0608F04537}" dt="2024-07-05T11:09:45.301" v="888"/>
          <ac:inkMkLst>
            <pc:docMk/>
            <pc:sldMk cId="1528636865" sldId="281"/>
            <ac:inkMk id="2" creationId="{F1901913-7342-45AC-4788-4637F6F2CCDB}"/>
          </ac:inkMkLst>
        </pc:inkChg>
        <pc:inkChg chg="add del">
          <ac:chgData name="alisdair.m@gmail.com" userId="S::urn:spo:guest#alisdair.m@gmail.com::" providerId="AD" clId="Web-{ED4BA6E9-70CC-7C0E-2962-9D0608F04537}" dt="2024-07-05T10:58:30.424" v="808"/>
          <ac:inkMkLst>
            <pc:docMk/>
            <pc:sldMk cId="1528636865" sldId="281"/>
            <ac:inkMk id="4" creationId="{ED7223EF-A114-B3B3-E6BB-6FED48CDAF86}"/>
          </ac:inkMkLst>
        </pc:inkChg>
        <pc:inkChg chg="add del">
          <ac:chgData name="alisdair.m@gmail.com" userId="S::urn:spo:guest#alisdair.m@gmail.com::" providerId="AD" clId="Web-{ED4BA6E9-70CC-7C0E-2962-9D0608F04537}" dt="2024-07-05T11:04:32.935" v="833"/>
          <ac:inkMkLst>
            <pc:docMk/>
            <pc:sldMk cId="1528636865" sldId="281"/>
            <ac:inkMk id="5" creationId="{D1C8B4DF-73B7-7DB9-2522-641D60C841FF}"/>
          </ac:inkMkLst>
        </pc:inkChg>
        <pc:inkChg chg="add">
          <ac:chgData name="alisdair.m@gmail.com" userId="S::urn:spo:guest#alisdair.m@gmail.com::" providerId="AD" clId="Web-{ED4BA6E9-70CC-7C0E-2962-9D0608F04537}" dt="2024-07-05T11:09:27.472" v="885"/>
          <ac:inkMkLst>
            <pc:docMk/>
            <pc:sldMk cId="1528636865" sldId="281"/>
            <ac:inkMk id="6" creationId="{71793997-F595-7DD3-755F-BA84CDAACB67}"/>
          </ac:inkMkLst>
        </pc:inkChg>
        <pc:inkChg chg="add del">
          <ac:chgData name="alisdair.m@gmail.com" userId="S::urn:spo:guest#alisdair.m@gmail.com::" providerId="AD" clId="Web-{ED4BA6E9-70CC-7C0E-2962-9D0608F04537}" dt="2024-07-05T11:09:42.473" v="887"/>
          <ac:inkMkLst>
            <pc:docMk/>
            <pc:sldMk cId="1528636865" sldId="281"/>
            <ac:inkMk id="9" creationId="{17D196C5-9568-AAE4-8EBE-3E5FF2F979E4}"/>
          </ac:inkMkLst>
        </pc:inkChg>
        <pc:inkChg chg="add del">
          <ac:chgData name="alisdair.m@gmail.com" userId="S::urn:spo:guest#alisdair.m@gmail.com::" providerId="AD" clId="Web-{ED4BA6E9-70CC-7C0E-2962-9D0608F04537}" dt="2024-07-05T11:14:53.761" v="904"/>
          <ac:inkMkLst>
            <pc:docMk/>
            <pc:sldMk cId="1528636865" sldId="281"/>
            <ac:inkMk id="11" creationId="{99B6C936-50C7-FB2F-7AD6-C3A017A28E3E}"/>
          </ac:inkMkLst>
        </pc:inkChg>
      </pc:sldChg>
      <pc:sldChg chg="addSp delSp modSp add replId">
        <pc:chgData name="alisdair.m@gmail.com" userId="S::urn:spo:guest#alisdair.m@gmail.com::" providerId="AD" clId="Web-{ED4BA6E9-70CC-7C0E-2962-9D0608F04537}" dt="2024-07-05T11:35:45.883" v="1040"/>
        <pc:sldMkLst>
          <pc:docMk/>
          <pc:sldMk cId="2241962112" sldId="282"/>
        </pc:sldMkLst>
        <pc:spChg chg="mod">
          <ac:chgData name="alisdair.m@gmail.com" userId="S::urn:spo:guest#alisdair.m@gmail.com::" providerId="AD" clId="Web-{ED4BA6E9-70CC-7C0E-2962-9D0608F04537}" dt="2024-07-05T11:26:22.811" v="970" actId="1076"/>
          <ac:spMkLst>
            <pc:docMk/>
            <pc:sldMk cId="2241962112" sldId="282"/>
            <ac:spMk id="3" creationId="{E7FD6666-E9DF-8B14-0004-0B4C83E1817F}"/>
          </ac:spMkLst>
        </pc:spChg>
        <pc:spChg chg="mod">
          <ac:chgData name="alisdair.m@gmail.com" userId="S::urn:spo:guest#alisdair.m@gmail.com::" providerId="AD" clId="Web-{ED4BA6E9-70CC-7C0E-2962-9D0608F04537}" dt="2024-07-05T11:03:35.790" v="824" actId="20577"/>
          <ac:spMkLst>
            <pc:docMk/>
            <pc:sldMk cId="2241962112" sldId="282"/>
            <ac:spMk id="7" creationId="{3AC9939B-505F-B430-6790-B5F5A194D163}"/>
          </ac:spMkLst>
        </pc:spChg>
        <pc:spChg chg="mod">
          <ac:chgData name="alisdair.m@gmail.com" userId="S::urn:spo:guest#alisdair.m@gmail.com::" providerId="AD" clId="Web-{ED4BA6E9-70CC-7C0E-2962-9D0608F04537}" dt="2024-07-05T11:04:25.575" v="831" actId="20577"/>
          <ac:spMkLst>
            <pc:docMk/>
            <pc:sldMk cId="2241962112" sldId="282"/>
            <ac:spMk id="8" creationId="{CCE66170-7970-AF2A-4D4E-DCD07EE24F39}"/>
          </ac:spMkLst>
        </pc:spChg>
        <pc:spChg chg="add del mod">
          <ac:chgData name="alisdair.m@gmail.com" userId="S::urn:spo:guest#alisdair.m@gmail.com::" providerId="AD" clId="Web-{ED4BA6E9-70CC-7C0E-2962-9D0608F04537}" dt="2024-07-05T11:35:40.992" v="1038"/>
          <ac:spMkLst>
            <pc:docMk/>
            <pc:sldMk cId="2241962112" sldId="282"/>
            <ac:spMk id="12" creationId="{4A21E3D2-D3F2-DF82-3E69-247AF4794A37}"/>
          </ac:spMkLst>
        </pc:spChg>
        <pc:picChg chg="mod modCrop">
          <ac:chgData name="alisdair.m@gmail.com" userId="S::urn:spo:guest#alisdair.m@gmail.com::" providerId="AD" clId="Web-{ED4BA6E9-70CC-7C0E-2962-9D0608F04537}" dt="2024-07-05T11:14:14.180" v="900" actId="1076"/>
          <ac:picMkLst>
            <pc:docMk/>
            <pc:sldMk cId="2241962112" sldId="282"/>
            <ac:picMk id="10" creationId="{31CA117B-6A47-7E5F-0287-D0A6956ED468}"/>
          </ac:picMkLst>
        </pc:picChg>
        <pc:inkChg chg="del">
          <ac:chgData name="alisdair.m@gmail.com" userId="S::urn:spo:guest#alisdair.m@gmail.com::" providerId="AD" clId="Web-{ED4BA6E9-70CC-7C0E-2962-9D0608F04537}" dt="2024-07-05T11:09:08.971" v="884"/>
          <ac:inkMkLst>
            <pc:docMk/>
            <pc:sldMk cId="2241962112" sldId="282"/>
            <ac:inkMk id="2" creationId="{F1901913-7342-45AC-4788-4637F6F2CCDB}"/>
          </ac:inkMkLst>
        </pc:inkChg>
        <pc:inkChg chg="add del">
          <ac:chgData name="alisdair.m@gmail.com" userId="S::urn:spo:guest#alisdair.m@gmail.com::" providerId="AD" clId="Web-{ED4BA6E9-70CC-7C0E-2962-9D0608F04537}" dt="2024-07-05T11:13:04.863" v="891"/>
          <ac:inkMkLst>
            <pc:docMk/>
            <pc:sldMk cId="2241962112" sldId="282"/>
            <ac:inkMk id="4" creationId="{A7E10961-606E-84CB-BBA8-8EE2630A195E}"/>
          </ac:inkMkLst>
        </pc:inkChg>
        <pc:inkChg chg="add del">
          <ac:chgData name="alisdair.m@gmail.com" userId="S::urn:spo:guest#alisdair.m@gmail.com::" providerId="AD" clId="Web-{ED4BA6E9-70CC-7C0E-2962-9D0608F04537}" dt="2024-07-05T11:35:45.883" v="1040"/>
          <ac:inkMkLst>
            <pc:docMk/>
            <pc:sldMk cId="2241962112" sldId="282"/>
            <ac:inkMk id="5" creationId="{2A2C292E-4C4D-AD42-6F35-8FB5A83E4AF6}"/>
          </ac:inkMkLst>
        </pc:inkChg>
      </pc:sldChg>
      <pc:sldChg chg="modSp add del ord replId">
        <pc:chgData name="alisdair.m@gmail.com" userId="S::urn:spo:guest#alisdair.m@gmail.com::" providerId="AD" clId="Web-{ED4BA6E9-70CC-7C0E-2962-9D0608F04537}" dt="2024-07-05T11:33:42.561" v="1018"/>
        <pc:sldMkLst>
          <pc:docMk/>
          <pc:sldMk cId="1871118218" sldId="283"/>
        </pc:sldMkLst>
        <pc:spChg chg="mod">
          <ac:chgData name="alisdair.m@gmail.com" userId="S::urn:spo:guest#alisdair.m@gmail.com::" providerId="AD" clId="Web-{ED4BA6E9-70CC-7C0E-2962-9D0608F04537}" dt="2024-07-05T11:27:32.066" v="990" actId="20577"/>
          <ac:spMkLst>
            <pc:docMk/>
            <pc:sldMk cId="1871118218" sldId="283"/>
            <ac:spMk id="7" creationId="{3AC9939B-505F-B430-6790-B5F5A194D163}"/>
          </ac:spMkLst>
        </pc:spChg>
        <pc:spChg chg="mod">
          <ac:chgData name="alisdair.m@gmail.com" userId="S::urn:spo:guest#alisdair.m@gmail.com::" providerId="AD" clId="Web-{ED4BA6E9-70CC-7C0E-2962-9D0608F04537}" dt="2024-07-05T11:27:17.237" v="974" actId="20577"/>
          <ac:spMkLst>
            <pc:docMk/>
            <pc:sldMk cId="1871118218" sldId="283"/>
            <ac:spMk id="40" creationId="{00000000-0000-0000-0000-000000000000}"/>
          </ac:spMkLst>
        </pc:spChg>
      </pc:sldChg>
      <pc:sldChg chg="addSp delSp modSp add ord replId">
        <pc:chgData name="alisdair.m@gmail.com" userId="S::urn:spo:guest#alisdair.m@gmail.com::" providerId="AD" clId="Web-{ED4BA6E9-70CC-7C0E-2962-9D0608F04537}" dt="2024-07-05T11:36:35.683" v="1046"/>
        <pc:sldMkLst>
          <pc:docMk/>
          <pc:sldMk cId="2118665387" sldId="284"/>
        </pc:sldMkLst>
        <pc:spChg chg="mod">
          <ac:chgData name="alisdair.m@gmail.com" userId="S::urn:spo:guest#alisdair.m@gmail.com::" providerId="AD" clId="Web-{ED4BA6E9-70CC-7C0E-2962-9D0608F04537}" dt="2024-07-05T11:34:41.691" v="1022" actId="14100"/>
          <ac:spMkLst>
            <pc:docMk/>
            <pc:sldMk cId="2118665387" sldId="284"/>
            <ac:spMk id="3" creationId="{6358F184-A155-C61F-4AA9-3B696B23BCCD}"/>
          </ac:spMkLst>
        </pc:spChg>
        <pc:spChg chg="mod">
          <ac:chgData name="alisdair.m@gmail.com" userId="S::urn:spo:guest#alisdair.m@gmail.com::" providerId="AD" clId="Web-{ED4BA6E9-70CC-7C0E-2962-9D0608F04537}" dt="2024-07-05T11:34:48.957" v="1023" actId="14100"/>
          <ac:spMkLst>
            <pc:docMk/>
            <pc:sldMk cId="2118665387" sldId="284"/>
            <ac:spMk id="4" creationId="{3923A0E6-560F-966C-B732-C6DE7E5B25DD}"/>
          </ac:spMkLst>
        </pc:spChg>
        <pc:spChg chg="mod">
          <ac:chgData name="alisdair.m@gmail.com" userId="S::urn:spo:guest#alisdair.m@gmail.com::" providerId="AD" clId="Web-{ED4BA6E9-70CC-7C0E-2962-9D0608F04537}" dt="2024-07-05T11:34:52.535" v="1024" actId="14100"/>
          <ac:spMkLst>
            <pc:docMk/>
            <pc:sldMk cId="2118665387" sldId="284"/>
            <ac:spMk id="5" creationId="{545C06F1-4965-C87B-30D8-F81942FA197C}"/>
          </ac:spMkLst>
        </pc:spChg>
        <pc:spChg chg="del">
          <ac:chgData name="alisdair.m@gmail.com" userId="S::urn:spo:guest#alisdair.m@gmail.com::" providerId="AD" clId="Web-{ED4BA6E9-70CC-7C0E-2962-9D0608F04537}" dt="2024-07-05T11:33:15.184" v="1015"/>
          <ac:spMkLst>
            <pc:docMk/>
            <pc:sldMk cId="2118665387" sldId="284"/>
            <ac:spMk id="7" creationId="{C0635751-13C4-BF85-AB48-B808FA467F7B}"/>
          </ac:spMkLst>
        </pc:spChg>
        <pc:spChg chg="del">
          <ac:chgData name="alisdair.m@gmail.com" userId="S::urn:spo:guest#alisdair.m@gmail.com::" providerId="AD" clId="Web-{ED4BA6E9-70CC-7C0E-2962-9D0608F04537}" dt="2024-07-05T11:33:15.184" v="1014"/>
          <ac:spMkLst>
            <pc:docMk/>
            <pc:sldMk cId="2118665387" sldId="284"/>
            <ac:spMk id="8" creationId="{1A3C5807-0B31-4D00-F389-832F8D91DEC1}"/>
          </ac:spMkLst>
        </pc:spChg>
        <pc:spChg chg="mod">
          <ac:chgData name="alisdair.m@gmail.com" userId="S::urn:spo:guest#alisdair.m@gmail.com::" providerId="AD" clId="Web-{ED4BA6E9-70CC-7C0E-2962-9D0608F04537}" dt="2024-07-05T11:33:01.418" v="1012" actId="20577"/>
          <ac:spMkLst>
            <pc:docMk/>
            <pc:sldMk cId="2118665387" sldId="284"/>
            <ac:spMk id="9" creationId="{020289E3-8861-F0A1-D2BA-9ADC5A374BD4}"/>
          </ac:spMkLst>
        </pc:spChg>
        <pc:spChg chg="mod">
          <ac:chgData name="alisdair.m@gmail.com" userId="S::urn:spo:guest#alisdair.m@gmail.com::" providerId="AD" clId="Web-{ED4BA6E9-70CC-7C0E-2962-9D0608F04537}" dt="2024-07-05T11:33:20.341" v="1016" actId="20577"/>
          <ac:spMkLst>
            <pc:docMk/>
            <pc:sldMk cId="2118665387" sldId="284"/>
            <ac:spMk id="13" creationId="{8AD7EDE8-AB11-6C1F-75DD-35A7BB1C90C8}"/>
          </ac:spMkLst>
        </pc:spChg>
        <pc:picChg chg="mod modCrop">
          <ac:chgData name="alisdair.m@gmail.com" userId="S::urn:spo:guest#alisdair.m@gmail.com::" providerId="AD" clId="Web-{ED4BA6E9-70CC-7C0E-2962-9D0608F04537}" dt="2024-07-05T11:36:35.683" v="1046"/>
          <ac:picMkLst>
            <pc:docMk/>
            <pc:sldMk cId="2118665387" sldId="284"/>
            <ac:picMk id="239" creationId="{00000000-0000-0000-0000-000000000000}"/>
          </ac:picMkLst>
        </pc:picChg>
        <pc:inkChg chg="add del">
          <ac:chgData name="alisdair.m@gmail.com" userId="S::urn:spo:guest#alisdair.m@gmail.com::" providerId="AD" clId="Web-{ED4BA6E9-70CC-7C0E-2962-9D0608F04537}" dt="2024-07-05T11:32:20.681" v="994"/>
          <ac:inkMkLst>
            <pc:docMk/>
            <pc:sldMk cId="2118665387" sldId="284"/>
            <ac:inkMk id="2" creationId="{6110EBC4-13D9-8ED5-7924-4FE3DCDC7E89}"/>
          </ac:inkMkLst>
        </pc:inkChg>
      </pc:sldChg>
      <pc:sldChg chg="addSp delSp modSp add ord replId">
        <pc:chgData name="alisdair.m@gmail.com" userId="S::urn:spo:guest#alisdair.m@gmail.com::" providerId="AD" clId="Web-{ED4BA6E9-70CC-7C0E-2962-9D0608F04537}" dt="2024-07-05T12:32:55.263" v="1207"/>
        <pc:sldMkLst>
          <pc:docMk/>
          <pc:sldMk cId="606114111" sldId="285"/>
        </pc:sldMkLst>
        <pc:spChg chg="add mod">
          <ac:chgData name="alisdair.m@gmail.com" userId="S::urn:spo:guest#alisdair.m@gmail.com::" providerId="AD" clId="Web-{ED4BA6E9-70CC-7C0E-2962-9D0608F04537}" dt="2024-07-05T12:20:17.766" v="1126" actId="14100"/>
          <ac:spMkLst>
            <pc:docMk/>
            <pc:sldMk cId="606114111" sldId="285"/>
            <ac:spMk id="3" creationId="{12DF4A35-E548-A73F-DA43-A9ADBFAB1A24}"/>
          </ac:spMkLst>
        </pc:spChg>
        <pc:spChg chg="del">
          <ac:chgData name="alisdair.m@gmail.com" userId="S::urn:spo:guest#alisdair.m@gmail.com::" providerId="AD" clId="Web-{ED4BA6E9-70CC-7C0E-2962-9D0608F04537}" dt="2024-07-05T11:39:24.274" v="1049"/>
          <ac:spMkLst>
            <pc:docMk/>
            <pc:sldMk cId="606114111" sldId="285"/>
            <ac:spMk id="3" creationId="{E7FD6666-E9DF-8B14-0004-0B4C83E1817F}"/>
          </ac:spMkLst>
        </pc:spChg>
        <pc:spChg chg="add del mod ord">
          <ac:chgData name="alisdair.m@gmail.com" userId="S::urn:spo:guest#alisdair.m@gmail.com::" providerId="AD" clId="Web-{ED4BA6E9-70CC-7C0E-2962-9D0608F04537}" dt="2024-07-05T12:16:23.147" v="1085"/>
          <ac:spMkLst>
            <pc:docMk/>
            <pc:sldMk cId="606114111" sldId="285"/>
            <ac:spMk id="5" creationId="{A3D11763-1AE8-734F-03A9-74CAC5BAC185}"/>
          </ac:spMkLst>
        </pc:spChg>
        <pc:spChg chg="del">
          <ac:chgData name="alisdair.m@gmail.com" userId="S::urn:spo:guest#alisdair.m@gmail.com::" providerId="AD" clId="Web-{ED4BA6E9-70CC-7C0E-2962-9D0608F04537}" dt="2024-07-05T11:39:24.274" v="1050"/>
          <ac:spMkLst>
            <pc:docMk/>
            <pc:sldMk cId="606114111" sldId="285"/>
            <ac:spMk id="7" creationId="{3AC9939B-505F-B430-6790-B5F5A194D163}"/>
          </ac:spMkLst>
        </pc:spChg>
        <pc:spChg chg="del mod">
          <ac:chgData name="alisdair.m@gmail.com" userId="S::urn:spo:guest#alisdair.m@gmail.com::" providerId="AD" clId="Web-{ED4BA6E9-70CC-7C0E-2962-9D0608F04537}" dt="2024-07-05T11:44:52.313" v="1064"/>
          <ac:spMkLst>
            <pc:docMk/>
            <pc:sldMk cId="606114111" sldId="285"/>
            <ac:spMk id="8" creationId="{CCE66170-7970-AF2A-4D4E-DCD07EE24F39}"/>
          </ac:spMkLst>
        </pc:spChg>
        <pc:spChg chg="add del mod ord">
          <ac:chgData name="alisdair.m@gmail.com" userId="S::urn:spo:guest#alisdair.m@gmail.com::" providerId="AD" clId="Web-{ED4BA6E9-70CC-7C0E-2962-9D0608F04537}" dt="2024-07-05T12:16:23.147" v="1086"/>
          <ac:spMkLst>
            <pc:docMk/>
            <pc:sldMk cId="606114111" sldId="285"/>
            <ac:spMk id="9" creationId="{B3B397BF-1A63-C8F5-3B9B-977272D6C237}"/>
          </ac:spMkLst>
        </pc:spChg>
        <pc:spChg chg="del">
          <ac:chgData name="alisdair.m@gmail.com" userId="S::urn:spo:guest#alisdair.m@gmail.com::" providerId="AD" clId="Web-{ED4BA6E9-70CC-7C0E-2962-9D0608F04537}" dt="2024-07-05T11:39:24.274" v="1051"/>
          <ac:spMkLst>
            <pc:docMk/>
            <pc:sldMk cId="606114111" sldId="285"/>
            <ac:spMk id="12" creationId="{4A21E3D2-D3F2-DF82-3E69-247AF4794A37}"/>
          </ac:spMkLst>
        </pc:spChg>
        <pc:spChg chg="mod">
          <ac:chgData name="alisdair.m@gmail.com" userId="S::urn:spo:guest#alisdair.m@gmail.com::" providerId="AD" clId="Web-{ED4BA6E9-70CC-7C0E-2962-9D0608F04537}" dt="2024-07-05T11:39:45.760" v="1056" actId="20577"/>
          <ac:spMkLst>
            <pc:docMk/>
            <pc:sldMk cId="606114111" sldId="285"/>
            <ac:spMk id="15" creationId="{E5B18B5D-E4E2-5296-E093-66092A3B709C}"/>
          </ac:spMkLst>
        </pc:spChg>
        <pc:picChg chg="add mod">
          <ac:chgData name="alisdair.m@gmail.com" userId="S::urn:spo:guest#alisdair.m@gmail.com::" providerId="AD" clId="Web-{ED4BA6E9-70CC-7C0E-2962-9D0608F04537}" dt="2024-07-05T12:20:27.125" v="1127" actId="14100"/>
          <ac:picMkLst>
            <pc:docMk/>
            <pc:sldMk cId="606114111" sldId="285"/>
            <ac:picMk id="2" creationId="{B3AB9862-730C-C9BE-48B9-8984F045CD72}"/>
          </ac:picMkLst>
        </pc:picChg>
        <pc:picChg chg="del">
          <ac:chgData name="alisdair.m@gmail.com" userId="S::urn:spo:guest#alisdair.m@gmail.com::" providerId="AD" clId="Web-{ED4BA6E9-70CC-7C0E-2962-9D0608F04537}" dt="2024-07-05T11:39:28.868" v="1052"/>
          <ac:picMkLst>
            <pc:docMk/>
            <pc:sldMk cId="606114111" sldId="285"/>
            <ac:picMk id="10" creationId="{31CA117B-6A47-7E5F-0287-D0A6956ED468}"/>
          </ac:picMkLst>
        </pc:picChg>
        <pc:inkChg chg="add del">
          <ac:chgData name="alisdair.m@gmail.com" userId="S::urn:spo:guest#alisdair.m@gmail.com::" providerId="AD" clId="Web-{ED4BA6E9-70CC-7C0E-2962-9D0608F04537}" dt="2024-07-05T11:44:28.702" v="1059"/>
          <ac:inkMkLst>
            <pc:docMk/>
            <pc:sldMk cId="606114111" sldId="285"/>
            <ac:inkMk id="4" creationId="{55F88D40-367B-83AC-4477-C5B64C992C13}"/>
          </ac:inkMkLst>
        </pc:inkChg>
        <pc:inkChg chg="add del">
          <ac:chgData name="alisdair.m@gmail.com" userId="S::urn:spo:guest#alisdair.m@gmail.com::" providerId="AD" clId="Web-{ED4BA6E9-70CC-7C0E-2962-9D0608F04537}" dt="2024-07-05T12:32:55.263" v="1207"/>
          <ac:inkMkLst>
            <pc:docMk/>
            <pc:sldMk cId="606114111" sldId="285"/>
            <ac:inkMk id="4" creationId="{E9220525-52A6-F3F7-81E9-6310B742A380}"/>
          </ac:inkMkLst>
        </pc:inkChg>
        <pc:inkChg chg="add del">
          <ac:chgData name="alisdair.m@gmail.com" userId="S::urn:spo:guest#alisdair.m@gmail.com::" providerId="AD" clId="Web-{ED4BA6E9-70CC-7C0E-2962-9D0608F04537}" dt="2024-07-05T11:45:15.408" v="1069"/>
          <ac:inkMkLst>
            <pc:docMk/>
            <pc:sldMk cId="606114111" sldId="285"/>
            <ac:inkMk id="6" creationId="{BC971F63-6D3E-77B0-DFF8-DDDA0E47DD41}"/>
          </ac:inkMkLst>
        </pc:inkChg>
      </pc:sldChg>
      <pc:sldChg chg="addSp delSp modSp new">
        <pc:chgData name="alisdair.m@gmail.com" userId="S::urn:spo:guest#alisdair.m@gmail.com::" providerId="AD" clId="Web-{ED4BA6E9-70CC-7C0E-2962-9D0608F04537}" dt="2024-07-05T15:18:40.141" v="1276" actId="1076"/>
        <pc:sldMkLst>
          <pc:docMk/>
          <pc:sldMk cId="2073654258" sldId="286"/>
        </pc:sldMkLst>
        <pc:spChg chg="del mod">
          <ac:chgData name="alisdair.m@gmail.com" userId="S::urn:spo:guest#alisdair.m@gmail.com::" providerId="AD" clId="Web-{ED4BA6E9-70CC-7C0E-2962-9D0608F04537}" dt="2024-07-05T12:23:03.491" v="1132"/>
          <ac:spMkLst>
            <pc:docMk/>
            <pc:sldMk cId="2073654258" sldId="286"/>
            <ac:spMk id="2" creationId="{CBEADBC3-637F-ACA7-A1E0-E933B35BD891}"/>
          </ac:spMkLst>
        </pc:spChg>
        <pc:spChg chg="add mod">
          <ac:chgData name="alisdair.m@gmail.com" userId="S::urn:spo:guest#alisdair.m@gmail.com::" providerId="AD" clId="Web-{ED4BA6E9-70CC-7C0E-2962-9D0608F04537}" dt="2024-07-05T15:18:40.141" v="1276" actId="1076"/>
          <ac:spMkLst>
            <pc:docMk/>
            <pc:sldMk cId="2073654258" sldId="286"/>
            <ac:spMk id="5" creationId="{633E56D1-E467-1763-133E-0058E39B162D}"/>
          </ac:spMkLst>
        </pc:spChg>
        <pc:spChg chg="add mod">
          <ac:chgData name="alisdair.m@gmail.com" userId="S::urn:spo:guest#alisdair.m@gmail.com::" providerId="AD" clId="Web-{ED4BA6E9-70CC-7C0E-2962-9D0608F04537}" dt="2024-07-05T15:17:59.828" v="1253" actId="20577"/>
          <ac:spMkLst>
            <pc:docMk/>
            <pc:sldMk cId="2073654258" sldId="286"/>
            <ac:spMk id="8" creationId="{9567BBE7-4912-DA54-DC82-38D719267F6D}"/>
          </ac:spMkLst>
        </pc:spChg>
        <pc:spChg chg="add">
          <ac:chgData name="alisdair.m@gmail.com" userId="S::urn:spo:guest#alisdair.m@gmail.com::" providerId="AD" clId="Web-{ED4BA6E9-70CC-7C0E-2962-9D0608F04537}" dt="2024-07-05T12:23:05.256" v="1133"/>
          <ac:spMkLst>
            <pc:docMk/>
            <pc:sldMk cId="2073654258" sldId="286"/>
            <ac:spMk id="11" creationId="{139FFD21-9223-7F0D-F356-295E2F7D5DD3}"/>
          </ac:spMkLst>
        </pc:spChg>
        <pc:picChg chg="add mod">
          <ac:chgData name="alisdair.m@gmail.com" userId="S::urn:spo:guest#alisdair.m@gmail.com::" providerId="AD" clId="Web-{ED4BA6E9-70CC-7C0E-2962-9D0608F04537}" dt="2024-07-05T12:28:30.941" v="1164" actId="14100"/>
          <ac:picMkLst>
            <pc:docMk/>
            <pc:sldMk cId="2073654258" sldId="286"/>
            <ac:picMk id="4" creationId="{E65EEE8A-2629-5233-04FF-D8A77285A103}"/>
          </ac:picMkLst>
        </pc:picChg>
        <pc:picChg chg="add mod">
          <ac:chgData name="alisdair.m@gmail.com" userId="S::urn:spo:guest#alisdair.m@gmail.com::" providerId="AD" clId="Web-{ED4BA6E9-70CC-7C0E-2962-9D0608F04537}" dt="2024-07-05T12:28:43.910" v="1166" actId="1076"/>
          <ac:picMkLst>
            <pc:docMk/>
            <pc:sldMk cId="2073654258" sldId="286"/>
            <ac:picMk id="6" creationId="{7EC963D0-DD4D-D2AA-13FC-C5AC7062C359}"/>
          </ac:picMkLst>
        </pc:picChg>
        <pc:picChg chg="add mod">
          <ac:chgData name="alisdair.m@gmail.com" userId="S::urn:spo:guest#alisdair.m@gmail.com::" providerId="AD" clId="Web-{ED4BA6E9-70CC-7C0E-2962-9D0608F04537}" dt="2024-07-05T12:28:10.705" v="1161" actId="14100"/>
          <ac:picMkLst>
            <pc:docMk/>
            <pc:sldMk cId="2073654258" sldId="286"/>
            <ac:picMk id="7" creationId="{E2582D71-358D-400B-4A3F-2821D3AB0016}"/>
          </ac:picMkLst>
        </pc:picChg>
        <pc:picChg chg="add mod">
          <ac:chgData name="alisdair.m@gmail.com" userId="S::urn:spo:guest#alisdair.m@gmail.com::" providerId="AD" clId="Web-{ED4BA6E9-70CC-7C0E-2962-9D0608F04537}" dt="2024-07-05T12:28:15.221" v="1162" actId="14100"/>
          <ac:picMkLst>
            <pc:docMk/>
            <pc:sldMk cId="2073654258" sldId="286"/>
            <ac:picMk id="9" creationId="{16061F3C-58AC-496A-7A5E-98FC381ACEB1}"/>
          </ac:picMkLst>
        </pc:picChg>
        <pc:picChg chg="add">
          <ac:chgData name="alisdair.m@gmail.com" userId="S::urn:spo:guest#alisdair.m@gmail.com::" providerId="AD" clId="Web-{ED4BA6E9-70CC-7C0E-2962-9D0608F04537}" dt="2024-07-05T12:23:05.256" v="1133"/>
          <ac:picMkLst>
            <pc:docMk/>
            <pc:sldMk cId="2073654258" sldId="286"/>
            <ac:picMk id="10" creationId="{0969F7CE-C7DF-9B64-D79E-18FDF2DFF92E}"/>
          </ac:picMkLst>
        </pc:picChg>
        <pc:inkChg chg="add del">
          <ac:chgData name="alisdair.m@gmail.com" userId="S::urn:spo:guest#alisdair.m@gmail.com::" providerId="AD" clId="Web-{ED4BA6E9-70CC-7C0E-2962-9D0608F04537}" dt="2024-07-05T15:17:06.561" v="1233"/>
          <ac:inkMkLst>
            <pc:docMk/>
            <pc:sldMk cId="2073654258" sldId="286"/>
            <ac:inkMk id="2" creationId="{F470A65C-366C-45A5-1418-EBC2F9B92023}"/>
          </ac:inkMkLst>
        </pc:inkChg>
        <pc:inkChg chg="add del">
          <ac:chgData name="alisdair.m@gmail.com" userId="S::urn:spo:guest#alisdair.m@gmail.com::" providerId="AD" clId="Web-{ED4BA6E9-70CC-7C0E-2962-9D0608F04537}" dt="2024-07-05T12:22:57.240" v="1130"/>
          <ac:inkMkLst>
            <pc:docMk/>
            <pc:sldMk cId="2073654258" sldId="286"/>
            <ac:inkMk id="3" creationId="{C08F354F-268F-2AD3-4059-F7F0B0459C23}"/>
          </ac:inkMkLst>
        </pc:inkChg>
      </pc:sldChg>
      <pc:sldChg chg="addSp delSp modSp new del">
        <pc:chgData name="alisdair.m@gmail.com" userId="S::urn:spo:guest#alisdair.m@gmail.com::" providerId="AD" clId="Web-{ED4BA6E9-70CC-7C0E-2962-9D0608F04537}" dt="2024-07-08T10:09:12.508" v="1472"/>
        <pc:sldMkLst>
          <pc:docMk/>
          <pc:sldMk cId="504984345" sldId="287"/>
        </pc:sldMkLst>
        <pc:spChg chg="del">
          <ac:chgData name="alisdair.m@gmail.com" userId="S::urn:spo:guest#alisdair.m@gmail.com::" providerId="AD" clId="Web-{ED4BA6E9-70CC-7C0E-2962-9D0608F04537}" dt="2024-07-05T12:30:02.397" v="1168"/>
          <ac:spMkLst>
            <pc:docMk/>
            <pc:sldMk cId="504984345" sldId="287"/>
            <ac:spMk id="2" creationId="{806D8273-1384-1619-66BB-6494FD31CE19}"/>
          </ac:spMkLst>
        </pc:spChg>
        <pc:spChg chg="add del mod">
          <ac:chgData name="alisdair.m@gmail.com" userId="S::urn:spo:guest#alisdair.m@gmail.com::" providerId="AD" clId="Web-{ED4BA6E9-70CC-7C0E-2962-9D0608F04537}" dt="2024-07-05T12:33:09.717" v="1211"/>
          <ac:spMkLst>
            <pc:docMk/>
            <pc:sldMk cId="504984345" sldId="287"/>
            <ac:spMk id="3" creationId="{3152616E-A0B5-7468-765E-A4EED454FD07}"/>
          </ac:spMkLst>
        </pc:spChg>
        <pc:spChg chg="add del">
          <ac:chgData name="alisdair.m@gmail.com" userId="S::urn:spo:guest#alisdair.m@gmail.com::" providerId="AD" clId="Web-{ED4BA6E9-70CC-7C0E-2962-9D0608F04537}" dt="2024-07-05T12:30:30.476" v="1170"/>
          <ac:spMkLst>
            <pc:docMk/>
            <pc:sldMk cId="504984345" sldId="287"/>
            <ac:spMk id="4" creationId="{EB7F8E40-03D3-F4A6-769E-E47E124BDD58}"/>
          </ac:spMkLst>
        </pc:spChg>
        <pc:spChg chg="add del mod">
          <ac:chgData name="alisdair.m@gmail.com" userId="S::urn:spo:guest#alisdair.m@gmail.com::" providerId="AD" clId="Web-{ED4BA6E9-70CC-7C0E-2962-9D0608F04537}" dt="2024-07-05T12:30:42.664" v="1174"/>
          <ac:spMkLst>
            <pc:docMk/>
            <pc:sldMk cId="504984345" sldId="287"/>
            <ac:spMk id="5" creationId="{B1A613FA-87D5-D2D2-6165-39FAB7273302}"/>
          </ac:spMkLst>
        </pc:spChg>
        <pc:spChg chg="add">
          <ac:chgData name="alisdair.m@gmail.com" userId="S::urn:spo:guest#alisdair.m@gmail.com::" providerId="AD" clId="Web-{ED4BA6E9-70CC-7C0E-2962-9D0608F04537}" dt="2024-07-05T12:30:03.475" v="1169"/>
          <ac:spMkLst>
            <pc:docMk/>
            <pc:sldMk cId="504984345" sldId="287"/>
            <ac:spMk id="6" creationId="{65A61070-12CB-6231-1860-0CBD0A4ADE6D}"/>
          </ac:spMkLst>
        </pc:spChg>
        <pc:spChg chg="add">
          <ac:chgData name="alisdair.m@gmail.com" userId="S::urn:spo:guest#alisdair.m@gmail.com::" providerId="AD" clId="Web-{ED4BA6E9-70CC-7C0E-2962-9D0608F04537}" dt="2024-07-05T12:30:03.475" v="1169"/>
          <ac:spMkLst>
            <pc:docMk/>
            <pc:sldMk cId="504984345" sldId="287"/>
            <ac:spMk id="7" creationId="{74BDB1A5-E776-99D1-8A67-9AAB707E5171}"/>
          </ac:spMkLst>
        </pc:spChg>
        <pc:spChg chg="add ord">
          <ac:chgData name="alisdair.m@gmail.com" userId="S::urn:spo:guest#alisdair.m@gmail.com::" providerId="AD" clId="Web-{ED4BA6E9-70CC-7C0E-2962-9D0608F04537}" dt="2024-07-05T12:30:35.555" v="1172"/>
          <ac:spMkLst>
            <pc:docMk/>
            <pc:sldMk cId="504984345" sldId="287"/>
            <ac:spMk id="10" creationId="{31B9614C-A84C-FC72-25D5-AEB529D025D2}"/>
          </ac:spMkLst>
        </pc:spChg>
        <pc:spChg chg="add mod">
          <ac:chgData name="alisdair.m@gmail.com" userId="S::urn:spo:guest#alisdair.m@gmail.com::" providerId="AD" clId="Web-{ED4BA6E9-70CC-7C0E-2962-9D0608F04537}" dt="2024-07-05T12:32:01.620" v="1205" actId="1076"/>
          <ac:spMkLst>
            <pc:docMk/>
            <pc:sldMk cId="504984345" sldId="287"/>
            <ac:spMk id="11" creationId="{34637FEC-D69E-31DE-9699-C9F7C21C5401}"/>
          </ac:spMkLst>
        </pc:spChg>
        <pc:spChg chg="add mod">
          <ac:chgData name="alisdair.m@gmail.com" userId="S::urn:spo:guest#alisdair.m@gmail.com::" providerId="AD" clId="Web-{ED4BA6E9-70CC-7C0E-2962-9D0608F04537}" dt="2024-07-05T12:33:22.139" v="1215" actId="20577"/>
          <ac:spMkLst>
            <pc:docMk/>
            <pc:sldMk cId="504984345" sldId="287"/>
            <ac:spMk id="14" creationId="{B1D923A5-92C1-F5B8-2F5B-9C107ED39818}"/>
          </ac:spMkLst>
        </pc:spChg>
        <pc:picChg chg="add">
          <ac:chgData name="alisdair.m@gmail.com" userId="S::urn:spo:guest#alisdair.m@gmail.com::" providerId="AD" clId="Web-{ED4BA6E9-70CC-7C0E-2962-9D0608F04537}" dt="2024-07-05T12:30:03.475" v="1169"/>
          <ac:picMkLst>
            <pc:docMk/>
            <pc:sldMk cId="504984345" sldId="287"/>
            <ac:picMk id="8" creationId="{CE6D5478-0FE1-9919-AD20-C905BEC16A6E}"/>
          </ac:picMkLst>
        </pc:picChg>
        <pc:inkChg chg="add del">
          <ac:chgData name="alisdair.m@gmail.com" userId="S::urn:spo:guest#alisdair.m@gmail.com::" providerId="AD" clId="Web-{ED4BA6E9-70CC-7C0E-2962-9D0608F04537}" dt="2024-07-05T12:33:05.076" v="1209"/>
          <ac:inkMkLst>
            <pc:docMk/>
            <pc:sldMk cId="504984345" sldId="287"/>
            <ac:inkMk id="12" creationId="{28DE72A2-F491-49BB-F72B-370CA7649BFB}"/>
          </ac:inkMkLst>
        </pc:inkChg>
      </pc:sldChg>
      <pc:sldChg chg="addSp delSp modSp add ord replId">
        <pc:chgData name="alisdair.m@gmail.com" userId="S::urn:spo:guest#alisdair.m@gmail.com::" providerId="AD" clId="Web-{ED4BA6E9-70CC-7C0E-2962-9D0608F04537}" dt="2024-07-08T10:09:50.290" v="1474" actId="1076"/>
        <pc:sldMkLst>
          <pc:docMk/>
          <pc:sldMk cId="486436528" sldId="288"/>
        </pc:sldMkLst>
        <pc:spChg chg="mod">
          <ac:chgData name="alisdair.m@gmail.com" userId="S::urn:spo:guest#alisdair.m@gmail.com::" providerId="AD" clId="Web-{ED4BA6E9-70CC-7C0E-2962-9D0608F04537}" dt="2024-07-08T10:09:50.290" v="1474" actId="1076"/>
          <ac:spMkLst>
            <pc:docMk/>
            <pc:sldMk cId="486436528" sldId="288"/>
            <ac:spMk id="3" creationId="{6358F184-A155-C61F-4AA9-3B696B23BCCD}"/>
          </ac:spMkLst>
        </pc:spChg>
        <pc:spChg chg="mod">
          <ac:chgData name="alisdair.m@gmail.com" userId="S::urn:spo:guest#alisdair.m@gmail.com::" providerId="AD" clId="Web-{ED4BA6E9-70CC-7C0E-2962-9D0608F04537}" dt="2024-07-05T15:16:07.403" v="1230" actId="14100"/>
          <ac:spMkLst>
            <pc:docMk/>
            <pc:sldMk cId="486436528" sldId="288"/>
            <ac:spMk id="4" creationId="{3923A0E6-560F-966C-B732-C6DE7E5B25DD}"/>
          </ac:spMkLst>
        </pc:spChg>
        <pc:spChg chg="del">
          <ac:chgData name="alisdair.m@gmail.com" userId="S::urn:spo:guest#alisdair.m@gmail.com::" providerId="AD" clId="Web-{ED4BA6E9-70CC-7C0E-2962-9D0608F04537}" dt="2024-07-05T15:15:59.606" v="1228"/>
          <ac:spMkLst>
            <pc:docMk/>
            <pc:sldMk cId="486436528" sldId="288"/>
            <ac:spMk id="5" creationId="{545C06F1-4965-C87B-30D8-F81942FA197C}"/>
          </ac:spMkLst>
        </pc:spChg>
        <pc:spChg chg="add mod">
          <ac:chgData name="alisdair.m@gmail.com" userId="S::urn:spo:guest#alisdair.m@gmail.com::" providerId="AD" clId="Web-{ED4BA6E9-70CC-7C0E-2962-9D0608F04537}" dt="2024-07-05T15:24:43.645" v="1309" actId="20577"/>
          <ac:spMkLst>
            <pc:docMk/>
            <pc:sldMk cId="486436528" sldId="288"/>
            <ac:spMk id="7" creationId="{2E035AD4-9A2C-6983-EB66-0A52A5ED155D}"/>
          </ac:spMkLst>
        </pc:spChg>
        <pc:spChg chg="mod">
          <ac:chgData name="alisdair.m@gmail.com" userId="S::urn:spo:guest#alisdair.m@gmail.com::" providerId="AD" clId="Web-{ED4BA6E9-70CC-7C0E-2962-9D0608F04537}" dt="2024-07-05T15:16:02.918" v="1229" actId="14100"/>
          <ac:spMkLst>
            <pc:docMk/>
            <pc:sldMk cId="486436528" sldId="288"/>
            <ac:spMk id="9" creationId="{020289E3-8861-F0A1-D2BA-9ADC5A374BD4}"/>
          </ac:spMkLst>
        </pc:spChg>
        <pc:spChg chg="mod">
          <ac:chgData name="alisdair.m@gmail.com" userId="S::urn:spo:guest#alisdair.m@gmail.com::" providerId="AD" clId="Web-{ED4BA6E9-70CC-7C0E-2962-9D0608F04537}" dt="2024-07-05T15:15:41.043" v="1218" actId="20577"/>
          <ac:spMkLst>
            <pc:docMk/>
            <pc:sldMk cId="486436528" sldId="288"/>
            <ac:spMk id="13" creationId="{8AD7EDE8-AB11-6C1F-75DD-35A7BB1C90C8}"/>
          </ac:spMkLst>
        </pc:spChg>
        <pc:picChg chg="mod modCrop">
          <ac:chgData name="alisdair.m@gmail.com" userId="S::urn:spo:guest#alisdair.m@gmail.com::" providerId="AD" clId="Web-{ED4BA6E9-70CC-7C0E-2962-9D0608F04537}" dt="2024-07-05T15:22:58.319" v="1289" actId="14100"/>
          <ac:picMkLst>
            <pc:docMk/>
            <pc:sldMk cId="486436528" sldId="288"/>
            <ac:picMk id="239" creationId="{00000000-0000-0000-0000-000000000000}"/>
          </ac:picMkLst>
        </pc:picChg>
        <pc:inkChg chg="add del">
          <ac:chgData name="alisdair.m@gmail.com" userId="S::urn:spo:guest#alisdair.m@gmail.com::" providerId="AD" clId="Web-{ED4BA6E9-70CC-7C0E-2962-9D0608F04537}" dt="2024-07-05T15:15:59.028" v="1227"/>
          <ac:inkMkLst>
            <pc:docMk/>
            <pc:sldMk cId="486436528" sldId="288"/>
            <ac:inkMk id="2" creationId="{AFA6378F-F32C-5837-AEC8-746CC4A323AC}"/>
          </ac:inkMkLst>
        </pc:inkChg>
        <pc:inkChg chg="add del">
          <ac:chgData name="alisdair.m@gmail.com" userId="S::urn:spo:guest#alisdair.m@gmail.com::" providerId="AD" clId="Web-{ED4BA6E9-70CC-7C0E-2962-9D0608F04537}" dt="2024-07-05T15:18:48.641" v="1278"/>
          <ac:inkMkLst>
            <pc:docMk/>
            <pc:sldMk cId="486436528" sldId="288"/>
            <ac:inkMk id="6" creationId="{AAEBFF17-A53E-8B24-4B03-D38059E475E4}"/>
          </ac:inkMkLst>
        </pc:inkChg>
        <pc:inkChg chg="add del">
          <ac:chgData name="alisdair.m@gmail.com" userId="S::urn:spo:guest#alisdair.m@gmail.com::" providerId="AD" clId="Web-{ED4BA6E9-70CC-7C0E-2962-9D0608F04537}" dt="2024-07-05T15:19:30.423" v="1282"/>
          <ac:inkMkLst>
            <pc:docMk/>
            <pc:sldMk cId="486436528" sldId="288"/>
            <ac:inkMk id="8" creationId="{B08DB0F8-B78D-7EE4-32EE-1D5F9E04D247}"/>
          </ac:inkMkLst>
        </pc:inkChg>
        <pc:inkChg chg="add del">
          <ac:chgData name="alisdair.m@gmail.com" userId="S::urn:spo:guest#alisdair.m@gmail.com::" providerId="AD" clId="Web-{ED4BA6E9-70CC-7C0E-2962-9D0608F04537}" dt="2024-07-05T15:24:14.401" v="1303"/>
          <ac:inkMkLst>
            <pc:docMk/>
            <pc:sldMk cId="486436528" sldId="288"/>
            <ac:inkMk id="11" creationId="{869E2BFB-F3EB-9CC9-0853-8835434E73A5}"/>
          </ac:inkMkLst>
        </pc:inkChg>
      </pc:sldChg>
      <pc:sldChg chg="addSp delSp modSp add replId">
        <pc:chgData name="alisdair.m@gmail.com" userId="S::urn:spo:guest#alisdair.m@gmail.com::" providerId="AD" clId="Web-{ED4BA6E9-70CC-7C0E-2962-9D0608F04537}" dt="2024-07-08T09:47:22.527" v="1353" actId="1076"/>
        <pc:sldMkLst>
          <pc:docMk/>
          <pc:sldMk cId="595154999" sldId="289"/>
        </pc:sldMkLst>
        <pc:picChg chg="add del mod modCrop">
          <ac:chgData name="alisdair.m@gmail.com" userId="S::urn:spo:guest#alisdair.m@gmail.com::" providerId="AD" clId="Web-{ED4BA6E9-70CC-7C0E-2962-9D0608F04537}" dt="2024-07-08T09:46:03.744" v="1329"/>
          <ac:picMkLst>
            <pc:docMk/>
            <pc:sldMk cId="595154999" sldId="289"/>
            <ac:picMk id="2" creationId="{548F4A0A-2BE0-3048-80D3-DFC4C3EF8849}"/>
          </ac:picMkLst>
        </pc:picChg>
        <pc:picChg chg="add mod modCrop">
          <ac:chgData name="alisdair.m@gmail.com" userId="S::urn:spo:guest#alisdair.m@gmail.com::" providerId="AD" clId="Web-{ED4BA6E9-70CC-7C0E-2962-9D0608F04537}" dt="2024-07-08T09:47:22.511" v="1352" actId="1076"/>
          <ac:picMkLst>
            <pc:docMk/>
            <pc:sldMk cId="595154999" sldId="289"/>
            <ac:picMk id="6" creationId="{C84E6AF8-DA2F-F010-04DC-3596F6E0B0E4}"/>
          </ac:picMkLst>
        </pc:picChg>
        <pc:picChg chg="add mod modCrop">
          <ac:chgData name="alisdair.m@gmail.com" userId="S::urn:spo:guest#alisdair.m@gmail.com::" providerId="AD" clId="Web-{ED4BA6E9-70CC-7C0E-2962-9D0608F04537}" dt="2024-07-08T09:47:22.527" v="1353" actId="1076"/>
          <ac:picMkLst>
            <pc:docMk/>
            <pc:sldMk cId="595154999" sldId="289"/>
            <ac:picMk id="9" creationId="{D90F71A3-7DAE-7366-F73B-C4AE24711C4E}"/>
          </ac:picMkLst>
        </pc:picChg>
        <pc:inkChg chg="add del">
          <ac:chgData name="alisdair.m@gmail.com" userId="S::urn:spo:guest#alisdair.m@gmail.com::" providerId="AD" clId="Web-{ED4BA6E9-70CC-7C0E-2962-9D0608F04537}" dt="2024-07-08T09:40:18.252" v="1313"/>
          <ac:inkMkLst>
            <pc:docMk/>
            <pc:sldMk cId="595154999" sldId="289"/>
            <ac:inkMk id="3" creationId="{2A78D146-13C8-C373-12C5-F0081FB52C78}"/>
          </ac:inkMkLst>
        </pc:inkChg>
        <pc:inkChg chg="add del">
          <ac:chgData name="alisdair.m@gmail.com" userId="S::urn:spo:guest#alisdair.m@gmail.com::" providerId="AD" clId="Web-{ED4BA6E9-70CC-7C0E-2962-9D0608F04537}" dt="2024-07-08T09:40:54.065" v="1318"/>
          <ac:inkMkLst>
            <pc:docMk/>
            <pc:sldMk cId="595154999" sldId="289"/>
            <ac:inkMk id="4" creationId="{90AAE5A2-DA14-B308-1EA1-CF54A6666C93}"/>
          </ac:inkMkLst>
        </pc:inkChg>
        <pc:inkChg chg="add del">
          <ac:chgData name="alisdair.m@gmail.com" userId="S::urn:spo:guest#alisdair.m@gmail.com::" providerId="AD" clId="Web-{ED4BA6E9-70CC-7C0E-2962-9D0608F04537}" dt="2024-07-08T09:42:02.207" v="1327"/>
          <ac:inkMkLst>
            <pc:docMk/>
            <pc:sldMk cId="595154999" sldId="289"/>
            <ac:inkMk id="5" creationId="{4854AE72-625C-52F6-826F-1F54DC7B15ED}"/>
          </ac:inkMkLst>
        </pc:inkChg>
        <pc:inkChg chg="add del">
          <ac:chgData name="alisdair.m@gmail.com" userId="S::urn:spo:guest#alisdair.m@gmail.com::" providerId="AD" clId="Web-{ED4BA6E9-70CC-7C0E-2962-9D0608F04537}" dt="2024-07-08T09:47:02.433" v="1344"/>
          <ac:inkMkLst>
            <pc:docMk/>
            <pc:sldMk cId="595154999" sldId="289"/>
            <ac:inkMk id="11" creationId="{4C8B8ED6-2B06-D9EC-6047-EA6266F53D00}"/>
          </ac:inkMkLst>
        </pc:inkChg>
        <pc:inkChg chg="add del">
          <ac:chgData name="alisdair.m@gmail.com" userId="S::urn:spo:guest#alisdair.m@gmail.com::" providerId="AD" clId="Web-{ED4BA6E9-70CC-7C0E-2962-9D0608F04537}" dt="2024-07-08T09:47:08.417" v="1346"/>
          <ac:inkMkLst>
            <pc:docMk/>
            <pc:sldMk cId="595154999" sldId="289"/>
            <ac:inkMk id="13" creationId="{B718F972-176A-9A17-C735-083F979D4352}"/>
          </ac:inkMkLst>
        </pc:inkChg>
      </pc:sldChg>
      <pc:sldChg chg="addSp delSp modSp add del replId">
        <pc:chgData name="alisdair.m@gmail.com" userId="S::urn:spo:guest#alisdair.m@gmail.com::" providerId="AD" clId="Web-{ED4BA6E9-70CC-7C0E-2962-9D0608F04537}" dt="2024-07-08T09:51:27.485" v="1380"/>
        <pc:sldMkLst>
          <pc:docMk/>
          <pc:sldMk cId="184031012" sldId="290"/>
        </pc:sldMkLst>
        <pc:picChg chg="add del mod">
          <ac:chgData name="alisdair.m@gmail.com" userId="S::urn:spo:guest#alisdair.m@gmail.com::" providerId="AD" clId="Web-{ED4BA6E9-70CC-7C0E-2962-9D0608F04537}" dt="2024-07-08T09:41:57.395" v="1325"/>
          <ac:picMkLst>
            <pc:docMk/>
            <pc:sldMk cId="184031012" sldId="290"/>
            <ac:picMk id="2" creationId="{4822C3EE-169A-D27E-73A8-AA3B5603ECEC}"/>
          </ac:picMkLst>
        </pc:picChg>
        <pc:picChg chg="add">
          <ac:chgData name="alisdair.m@gmail.com" userId="S::urn:spo:guest#alisdair.m@gmail.com::" providerId="AD" clId="Web-{ED4BA6E9-70CC-7C0E-2962-9D0608F04537}" dt="2024-07-08T09:42:08.973" v="1328"/>
          <ac:picMkLst>
            <pc:docMk/>
            <pc:sldMk cId="184031012" sldId="290"/>
            <ac:picMk id="4" creationId="{E701C834-0A79-9209-ECED-93DB5EB12146}"/>
          </ac:picMkLst>
        </pc:picChg>
      </pc:sldChg>
      <pc:sldChg chg="addSp delSp modSp add replId">
        <pc:chgData name="alisdair.m@gmail.com" userId="S::urn:spo:guest#alisdair.m@gmail.com::" providerId="AD" clId="Web-{ED4BA6E9-70CC-7C0E-2962-9D0608F04537}" dt="2024-07-08T09:51:03.828" v="1379" actId="1076"/>
        <pc:sldMkLst>
          <pc:docMk/>
          <pc:sldMk cId="3780694922" sldId="291"/>
        </pc:sldMkLst>
        <pc:picChg chg="add mod modCrop">
          <ac:chgData name="alisdair.m@gmail.com" userId="S::urn:spo:guest#alisdair.m@gmail.com::" providerId="AD" clId="Web-{ED4BA6E9-70CC-7C0E-2962-9D0608F04537}" dt="2024-07-08T09:50:57.953" v="1377" actId="1076"/>
          <ac:picMkLst>
            <pc:docMk/>
            <pc:sldMk cId="3780694922" sldId="291"/>
            <ac:picMk id="3" creationId="{A4B02F50-65EF-EDB2-7B7F-8F2180DDF1E2}"/>
          </ac:picMkLst>
        </pc:picChg>
        <pc:picChg chg="add mod modCrop">
          <ac:chgData name="alisdair.m@gmail.com" userId="S::urn:spo:guest#alisdair.m@gmail.com::" providerId="AD" clId="Web-{ED4BA6E9-70CC-7C0E-2962-9D0608F04537}" dt="2024-07-08T09:51:03.828" v="1379" actId="1076"/>
          <ac:picMkLst>
            <pc:docMk/>
            <pc:sldMk cId="3780694922" sldId="291"/>
            <ac:picMk id="6" creationId="{11B9AC9B-0EAB-84C6-D4D7-C75BE7614539}"/>
          </ac:picMkLst>
        </pc:picChg>
        <pc:inkChg chg="add del">
          <ac:chgData name="alisdair.m@gmail.com" userId="S::urn:spo:guest#alisdair.m@gmail.com::" providerId="AD" clId="Web-{ED4BA6E9-70CC-7C0E-2962-9D0608F04537}" dt="2024-07-08T09:48:19.481" v="1358"/>
          <ac:inkMkLst>
            <pc:docMk/>
            <pc:sldMk cId="3780694922" sldId="291"/>
            <ac:inkMk id="9" creationId="{A9C9B8DC-219E-5096-B015-B4D4E2FB56BF}"/>
          </ac:inkMkLst>
        </pc:inkChg>
      </pc:sldChg>
      <pc:sldChg chg="addSp delSp modSp add replId">
        <pc:chgData name="alisdair.m@gmail.com" userId="S::urn:spo:guest#alisdair.m@gmail.com::" providerId="AD" clId="Web-{ED4BA6E9-70CC-7C0E-2962-9D0608F04537}" dt="2024-07-08T09:52:17.986" v="1389" actId="1076"/>
        <pc:sldMkLst>
          <pc:docMk/>
          <pc:sldMk cId="4223810358" sldId="292"/>
        </pc:sldMkLst>
        <pc:picChg chg="add del">
          <ac:chgData name="alisdair.m@gmail.com" userId="S::urn:spo:guest#alisdair.m@gmail.com::" providerId="AD" clId="Web-{ED4BA6E9-70CC-7C0E-2962-9D0608F04537}" dt="2024-07-08T09:52:10.267" v="1387"/>
          <ac:picMkLst>
            <pc:docMk/>
            <pc:sldMk cId="4223810358" sldId="292"/>
            <ac:picMk id="4" creationId="{41EF6463-67A7-05F4-757A-2B907BFF0080}"/>
          </ac:picMkLst>
        </pc:picChg>
        <pc:picChg chg="add mod modCrop">
          <ac:chgData name="alisdair.m@gmail.com" userId="S::urn:spo:guest#alisdair.m@gmail.com::" providerId="AD" clId="Web-{ED4BA6E9-70CC-7C0E-2962-9D0608F04537}" dt="2024-07-08T09:52:17.986" v="1389" actId="1076"/>
          <ac:picMkLst>
            <pc:docMk/>
            <pc:sldMk cId="4223810358" sldId="292"/>
            <ac:picMk id="6" creationId="{80F86C9D-0138-2283-F764-852666C82FA4}"/>
          </ac:picMkLst>
        </pc:picChg>
      </pc:sldChg>
      <pc:sldChg chg="addSp modSp add replId">
        <pc:chgData name="alisdair.m@gmail.com" userId="S::urn:spo:guest#alisdair.m@gmail.com::" providerId="AD" clId="Web-{ED4BA6E9-70CC-7C0E-2962-9D0608F04537}" dt="2024-07-08T09:54:22.130" v="1407" actId="1076"/>
        <pc:sldMkLst>
          <pc:docMk/>
          <pc:sldMk cId="2426594062" sldId="293"/>
        </pc:sldMkLst>
        <pc:picChg chg="add mod modCrop">
          <ac:chgData name="alisdair.m@gmail.com" userId="S::urn:spo:guest#alisdair.m@gmail.com::" providerId="AD" clId="Web-{ED4BA6E9-70CC-7C0E-2962-9D0608F04537}" dt="2024-07-08T09:54:18.833" v="1406" actId="1076"/>
          <ac:picMkLst>
            <pc:docMk/>
            <pc:sldMk cId="2426594062" sldId="293"/>
            <ac:picMk id="4" creationId="{ADA536CA-AF52-ECE1-3A05-8A62F3BCC77F}"/>
          </ac:picMkLst>
        </pc:picChg>
        <pc:picChg chg="add mod modCrop">
          <ac:chgData name="alisdair.m@gmail.com" userId="S::urn:spo:guest#alisdair.m@gmail.com::" providerId="AD" clId="Web-{ED4BA6E9-70CC-7C0E-2962-9D0608F04537}" dt="2024-07-08T09:54:22.130" v="1407" actId="1076"/>
          <ac:picMkLst>
            <pc:docMk/>
            <pc:sldMk cId="2426594062" sldId="293"/>
            <ac:picMk id="6" creationId="{226AFAC2-772E-F302-04F0-239A3170AACE}"/>
          </ac:picMkLst>
        </pc:picChg>
      </pc:sldChg>
      <pc:sldChg chg="addSp modSp add replId">
        <pc:chgData name="alisdair.m@gmail.com" userId="S::urn:spo:guest#alisdair.m@gmail.com::" providerId="AD" clId="Web-{ED4BA6E9-70CC-7C0E-2962-9D0608F04537}" dt="2024-07-08T09:55:57.475" v="1427" actId="1076"/>
        <pc:sldMkLst>
          <pc:docMk/>
          <pc:sldMk cId="4011903018" sldId="294"/>
        </pc:sldMkLst>
        <pc:picChg chg="add mod modCrop">
          <ac:chgData name="alisdair.m@gmail.com" userId="S::urn:spo:guest#alisdair.m@gmail.com::" providerId="AD" clId="Web-{ED4BA6E9-70CC-7C0E-2962-9D0608F04537}" dt="2024-07-08T09:55:57.475" v="1427" actId="1076"/>
          <ac:picMkLst>
            <pc:docMk/>
            <pc:sldMk cId="4011903018" sldId="294"/>
            <ac:picMk id="4" creationId="{55262483-0958-ECB3-D52B-70C10F5D9CCD}"/>
          </ac:picMkLst>
        </pc:picChg>
        <pc:picChg chg="add mod modCrop">
          <ac:chgData name="alisdair.m@gmail.com" userId="S::urn:spo:guest#alisdair.m@gmail.com::" providerId="AD" clId="Web-{ED4BA6E9-70CC-7C0E-2962-9D0608F04537}" dt="2024-07-08T09:55:57.460" v="1426" actId="1076"/>
          <ac:picMkLst>
            <pc:docMk/>
            <pc:sldMk cId="4011903018" sldId="294"/>
            <ac:picMk id="6" creationId="{1AD7CE2D-5DB6-1E32-4492-B3B2F4213FA1}"/>
          </ac:picMkLst>
        </pc:picChg>
      </pc:sldChg>
      <pc:sldChg chg="addSp modSp add replId">
        <pc:chgData name="alisdair.m@gmail.com" userId="S::urn:spo:guest#alisdair.m@gmail.com::" providerId="AD" clId="Web-{ED4BA6E9-70CC-7C0E-2962-9D0608F04537}" dt="2024-07-08T09:57:56.525" v="1454" actId="1076"/>
        <pc:sldMkLst>
          <pc:docMk/>
          <pc:sldMk cId="477470273" sldId="295"/>
        </pc:sldMkLst>
        <pc:picChg chg="add mod modCrop">
          <ac:chgData name="alisdair.m@gmail.com" userId="S::urn:spo:guest#alisdair.m@gmail.com::" providerId="AD" clId="Web-{ED4BA6E9-70CC-7C0E-2962-9D0608F04537}" dt="2024-07-08T09:57:56.525" v="1454" actId="1076"/>
          <ac:picMkLst>
            <pc:docMk/>
            <pc:sldMk cId="477470273" sldId="295"/>
            <ac:picMk id="4" creationId="{DB9520A5-ADB0-BC1F-2948-365033C5B6EB}"/>
          </ac:picMkLst>
        </pc:picChg>
        <pc:picChg chg="add mod modCrop">
          <ac:chgData name="alisdair.m@gmail.com" userId="S::urn:spo:guest#alisdair.m@gmail.com::" providerId="AD" clId="Web-{ED4BA6E9-70CC-7C0E-2962-9D0608F04537}" dt="2024-07-08T09:57:35.618" v="1447"/>
          <ac:picMkLst>
            <pc:docMk/>
            <pc:sldMk cId="477470273" sldId="295"/>
            <ac:picMk id="9" creationId="{336BEF68-9012-E618-E8BD-4F680216FDDE}"/>
          </ac:picMkLst>
        </pc:picChg>
      </pc:sldChg>
      <pc:sldChg chg="addSp delSp modSp add replId">
        <pc:chgData name="alisdair.m@gmail.com" userId="S::urn:spo:guest#alisdair.m@gmail.com::" providerId="AD" clId="Web-{ED4BA6E9-70CC-7C0E-2962-9D0608F04537}" dt="2024-07-08T09:58:48.307" v="1466" actId="1076"/>
        <pc:sldMkLst>
          <pc:docMk/>
          <pc:sldMk cId="1619037706" sldId="296"/>
        </pc:sldMkLst>
        <pc:picChg chg="add del mod">
          <ac:chgData name="alisdair.m@gmail.com" userId="S::urn:spo:guest#alisdair.m@gmail.com::" providerId="AD" clId="Web-{ED4BA6E9-70CC-7C0E-2962-9D0608F04537}" dt="2024-07-08T09:58:22.510" v="1461"/>
          <ac:picMkLst>
            <pc:docMk/>
            <pc:sldMk cId="1619037706" sldId="296"/>
            <ac:picMk id="4" creationId="{138A9534-B406-DDBA-4097-3259F92FFE25}"/>
          </ac:picMkLst>
        </pc:picChg>
        <pc:picChg chg="add del mod">
          <ac:chgData name="alisdair.m@gmail.com" userId="S::urn:spo:guest#alisdair.m@gmail.com::" providerId="AD" clId="Web-{ED4BA6E9-70CC-7C0E-2962-9D0608F04537}" dt="2024-07-08T09:58:22.510" v="1460"/>
          <ac:picMkLst>
            <pc:docMk/>
            <pc:sldMk cId="1619037706" sldId="296"/>
            <ac:picMk id="6" creationId="{736AD8F0-0B32-8BD2-D21F-560DE255979B}"/>
          </ac:picMkLst>
        </pc:picChg>
        <pc:picChg chg="add mod">
          <ac:chgData name="alisdair.m@gmail.com" userId="S::urn:spo:guest#alisdair.m@gmail.com::" providerId="AD" clId="Web-{ED4BA6E9-70CC-7C0E-2962-9D0608F04537}" dt="2024-07-08T09:58:48.307" v="1466" actId="1076"/>
          <ac:picMkLst>
            <pc:docMk/>
            <pc:sldMk cId="1619037706" sldId="296"/>
            <ac:picMk id="11" creationId="{84F94671-8C25-EF23-97CA-9F3D0FC6D6F1}"/>
          </ac:picMkLst>
        </pc:picChg>
        <pc:inkChg chg="add del">
          <ac:chgData name="alisdair.m@gmail.com" userId="S::urn:spo:guest#alisdair.m@gmail.com::" providerId="AD" clId="Web-{ED4BA6E9-70CC-7C0E-2962-9D0608F04537}" dt="2024-07-08T09:58:35.791" v="1464"/>
          <ac:inkMkLst>
            <pc:docMk/>
            <pc:sldMk cId="1619037706" sldId="296"/>
            <ac:inkMk id="13" creationId="{3B9CF6D8-004D-8A11-EE4B-4F3230A46DBA}"/>
          </ac:inkMkLst>
        </pc:inkChg>
      </pc:sldChg>
    </pc:docChg>
  </pc:docChgLst>
  <pc:docChgLst>
    <pc:chgData name="lauraellenkennedy@outlook.com" userId="S::urn:spo:guest#lauraellenkennedy@outlook.com::" providerId="AD" clId="Web-{A4C01CE4-6DAD-2B47-D501-BDAE13ADDFE3}"/>
    <pc:docChg chg="modSld">
      <pc:chgData name="lauraellenkennedy@outlook.com" userId="S::urn:spo:guest#lauraellenkennedy@outlook.com::" providerId="AD" clId="Web-{A4C01CE4-6DAD-2B47-D501-BDAE13ADDFE3}" dt="2024-07-12T13:59:28.695" v="205" actId="20577"/>
      <pc:docMkLst>
        <pc:docMk/>
      </pc:docMkLst>
      <pc:sldChg chg="modSp">
        <pc:chgData name="lauraellenkennedy@outlook.com" userId="S::urn:spo:guest#lauraellenkennedy@outlook.com::" providerId="AD" clId="Web-{A4C01CE4-6DAD-2B47-D501-BDAE13ADDFE3}" dt="2024-07-12T10:51:29.791" v="19" actId="20577"/>
        <pc:sldMkLst>
          <pc:docMk/>
          <pc:sldMk cId="0" sldId="256"/>
        </pc:sldMkLst>
        <pc:spChg chg="mod">
          <ac:chgData name="lauraellenkennedy@outlook.com" userId="S::urn:spo:guest#lauraellenkennedy@outlook.com::" providerId="AD" clId="Web-{A4C01CE4-6DAD-2B47-D501-BDAE13ADDFE3}" dt="2024-07-12T10:51:29.791" v="19" actId="20577"/>
          <ac:spMkLst>
            <pc:docMk/>
            <pc:sldMk cId="0" sldId="256"/>
            <ac:spMk id="3" creationId="{7934A43A-7131-65F7-3CAD-1600EE8344A6}"/>
          </ac:spMkLst>
        </pc:spChg>
      </pc:sldChg>
      <pc:sldChg chg="modSp">
        <pc:chgData name="lauraellenkennedy@outlook.com" userId="S::urn:spo:guest#lauraellenkennedy@outlook.com::" providerId="AD" clId="Web-{A4C01CE4-6DAD-2B47-D501-BDAE13ADDFE3}" dt="2024-07-12T10:54:57.893" v="78" actId="20577"/>
        <pc:sldMkLst>
          <pc:docMk/>
          <pc:sldMk cId="3397092538" sldId="276"/>
        </pc:sldMkLst>
        <pc:spChg chg="mod">
          <ac:chgData name="lauraellenkennedy@outlook.com" userId="S::urn:spo:guest#lauraellenkennedy@outlook.com::" providerId="AD" clId="Web-{A4C01CE4-6DAD-2B47-D501-BDAE13ADDFE3}" dt="2024-07-12T10:54:57.893" v="78" actId="20577"/>
          <ac:spMkLst>
            <pc:docMk/>
            <pc:sldMk cId="3397092538" sldId="276"/>
            <ac:spMk id="2" creationId="{8A844DEC-5269-CB4F-B4C5-5C773B0E88DB}"/>
          </ac:spMkLst>
        </pc:spChg>
        <pc:spChg chg="mod">
          <ac:chgData name="lauraellenkennedy@outlook.com" userId="S::urn:spo:guest#lauraellenkennedy@outlook.com::" providerId="AD" clId="Web-{A4C01CE4-6DAD-2B47-D501-BDAE13ADDFE3}" dt="2024-07-12T10:54:27.751" v="61" actId="20577"/>
          <ac:spMkLst>
            <pc:docMk/>
            <pc:sldMk cId="3397092538" sldId="276"/>
            <ac:spMk id="20" creationId="{99410608-CCA1-F2C9-DDF2-2D9B334327F8}"/>
          </ac:spMkLst>
        </pc:spChg>
      </pc:sldChg>
      <pc:sldChg chg="modSp">
        <pc:chgData name="lauraellenkennedy@outlook.com" userId="S::urn:spo:guest#lauraellenkennedy@outlook.com::" providerId="AD" clId="Web-{A4C01CE4-6DAD-2B47-D501-BDAE13ADDFE3}" dt="2024-07-12T10:56:31.241" v="98" actId="20577"/>
        <pc:sldMkLst>
          <pc:docMk/>
          <pc:sldMk cId="3541150297" sldId="277"/>
        </pc:sldMkLst>
        <pc:spChg chg="mod">
          <ac:chgData name="lauraellenkennedy@outlook.com" userId="S::urn:spo:guest#lauraellenkennedy@outlook.com::" providerId="AD" clId="Web-{A4C01CE4-6DAD-2B47-D501-BDAE13ADDFE3}" dt="2024-07-12T10:56:31.241" v="98" actId="20577"/>
          <ac:spMkLst>
            <pc:docMk/>
            <pc:sldMk cId="3541150297" sldId="277"/>
            <ac:spMk id="5" creationId="{DB8674C5-00E7-17BA-3F38-8223A0A3FC73}"/>
          </ac:spMkLst>
        </pc:spChg>
      </pc:sldChg>
      <pc:sldChg chg="modSp">
        <pc:chgData name="lauraellenkennedy@outlook.com" userId="S::urn:spo:guest#lauraellenkennedy@outlook.com::" providerId="AD" clId="Web-{A4C01CE4-6DAD-2B47-D501-BDAE13ADDFE3}" dt="2024-07-12T10:59:44.748" v="135" actId="20577"/>
        <pc:sldMkLst>
          <pc:docMk/>
          <pc:sldMk cId="933622236" sldId="278"/>
        </pc:sldMkLst>
        <pc:spChg chg="mod">
          <ac:chgData name="lauraellenkennedy@outlook.com" userId="S::urn:spo:guest#lauraellenkennedy@outlook.com::" providerId="AD" clId="Web-{A4C01CE4-6DAD-2B47-D501-BDAE13ADDFE3}" dt="2024-07-12T10:59:44.748" v="135" actId="20577"/>
          <ac:spMkLst>
            <pc:docMk/>
            <pc:sldMk cId="933622236" sldId="278"/>
            <ac:spMk id="3" creationId="{5287F957-65A4-8388-93AC-3BCADA6BB85A}"/>
          </ac:spMkLst>
        </pc:spChg>
      </pc:sldChg>
      <pc:sldChg chg="modSp">
        <pc:chgData name="lauraellenkennedy@outlook.com" userId="S::urn:spo:guest#lauraellenkennedy@outlook.com::" providerId="AD" clId="Web-{A4C01CE4-6DAD-2B47-D501-BDAE13ADDFE3}" dt="2024-07-12T13:57:13.769" v="173" actId="20577"/>
        <pc:sldMkLst>
          <pc:docMk/>
          <pc:sldMk cId="93481291" sldId="280"/>
        </pc:sldMkLst>
        <pc:spChg chg="mod">
          <ac:chgData name="lauraellenkennedy@outlook.com" userId="S::urn:spo:guest#lauraellenkennedy@outlook.com::" providerId="AD" clId="Web-{A4C01CE4-6DAD-2B47-D501-BDAE13ADDFE3}" dt="2024-07-12T13:57:13.769" v="173" actId="20577"/>
          <ac:spMkLst>
            <pc:docMk/>
            <pc:sldMk cId="93481291" sldId="280"/>
            <ac:spMk id="3" creationId="{E7FD6666-E9DF-8B14-0004-0B4C83E1817F}"/>
          </ac:spMkLst>
        </pc:spChg>
      </pc:sldChg>
      <pc:sldChg chg="modSp">
        <pc:chgData name="lauraellenkennedy@outlook.com" userId="S::urn:spo:guest#lauraellenkennedy@outlook.com::" providerId="AD" clId="Web-{A4C01CE4-6DAD-2B47-D501-BDAE13ADDFE3}" dt="2024-07-12T13:58:16.552" v="189" actId="20577"/>
        <pc:sldMkLst>
          <pc:docMk/>
          <pc:sldMk cId="1528636865" sldId="281"/>
        </pc:sldMkLst>
        <pc:spChg chg="mod">
          <ac:chgData name="lauraellenkennedy@outlook.com" userId="S::urn:spo:guest#lauraellenkennedy@outlook.com::" providerId="AD" clId="Web-{A4C01CE4-6DAD-2B47-D501-BDAE13ADDFE3}" dt="2024-07-12T13:58:16.552" v="189" actId="20577"/>
          <ac:spMkLst>
            <pc:docMk/>
            <pc:sldMk cId="1528636865" sldId="281"/>
            <ac:spMk id="3" creationId="{E7FD6666-E9DF-8B14-0004-0B4C83E1817F}"/>
          </ac:spMkLst>
        </pc:spChg>
      </pc:sldChg>
      <pc:sldChg chg="modSp">
        <pc:chgData name="lauraellenkennedy@outlook.com" userId="S::urn:spo:guest#lauraellenkennedy@outlook.com::" providerId="AD" clId="Web-{A4C01CE4-6DAD-2B47-D501-BDAE13ADDFE3}" dt="2024-07-12T13:59:28.695" v="205" actId="20577"/>
        <pc:sldMkLst>
          <pc:docMk/>
          <pc:sldMk cId="2241962112" sldId="282"/>
        </pc:sldMkLst>
        <pc:spChg chg="mod">
          <ac:chgData name="lauraellenkennedy@outlook.com" userId="S::urn:spo:guest#lauraellenkennedy@outlook.com::" providerId="AD" clId="Web-{A4C01CE4-6DAD-2B47-D501-BDAE13ADDFE3}" dt="2024-07-12T13:59:28.695" v="205" actId="20577"/>
          <ac:spMkLst>
            <pc:docMk/>
            <pc:sldMk cId="2241962112" sldId="282"/>
            <ac:spMk id="3" creationId="{E7FD6666-E9DF-8B14-0004-0B4C83E1817F}"/>
          </ac:spMkLst>
        </pc:spChg>
      </pc:sldChg>
    </pc:docChg>
  </pc:docChgLst>
  <pc:docChgLst>
    <pc:chgData name="alisdair.m@gmail.com" userId="S::urn:spo:guest#alisdair.m@gmail.com::" providerId="AD" clId="Web-{1C56BE2E-3A63-A182-9E2A-91612DC249B0}"/>
    <pc:docChg chg="addSld delSld modSld sldOrd">
      <pc:chgData name="alisdair.m@gmail.com" userId="S::urn:spo:guest#alisdair.m@gmail.com::" providerId="AD" clId="Web-{1C56BE2E-3A63-A182-9E2A-91612DC249B0}" dt="2024-07-31T10:50:44.250" v="792" actId="14100"/>
      <pc:docMkLst>
        <pc:docMk/>
      </pc:docMkLst>
      <pc:sldChg chg="addSp delSp modSp del">
        <pc:chgData name="alisdair.m@gmail.com" userId="S::urn:spo:guest#alisdair.m@gmail.com::" providerId="AD" clId="Web-{1C56BE2E-3A63-A182-9E2A-91612DC249B0}" dt="2024-07-31T10:05:55.604" v="278"/>
        <pc:sldMkLst>
          <pc:docMk/>
          <pc:sldMk cId="0" sldId="256"/>
        </pc:sldMkLst>
        <pc:spChg chg="mod">
          <ac:chgData name="alisdair.m@gmail.com" userId="S::urn:spo:guest#alisdair.m@gmail.com::" providerId="AD" clId="Web-{1C56BE2E-3A63-A182-9E2A-91612DC249B0}" dt="2024-07-30T12:54:03.958" v="66" actId="14100"/>
          <ac:spMkLst>
            <pc:docMk/>
            <pc:sldMk cId="0" sldId="256"/>
            <ac:spMk id="5" creationId="{0D6C73A7-C561-C9AF-B35C-4EB8E56A399B}"/>
          </ac:spMkLst>
        </pc:spChg>
        <pc:spChg chg="add del">
          <ac:chgData name="alisdair.m@gmail.com" userId="S::urn:spo:guest#alisdair.m@gmail.com::" providerId="AD" clId="Web-{1C56BE2E-3A63-A182-9E2A-91612DC249B0}" dt="2024-07-31T10:05:55.604" v="278"/>
          <ac:spMkLst>
            <pc:docMk/>
            <pc:sldMk cId="0" sldId="256"/>
            <ac:spMk id="6" creationId="{E5C69B2D-3399-0D51-4AE4-DCA8096F60FE}"/>
          </ac:spMkLst>
        </pc:spChg>
        <pc:inkChg chg="add del">
          <ac:chgData name="alisdair.m@gmail.com" userId="S::urn:spo:guest#alisdair.m@gmail.com::" providerId="AD" clId="Web-{1C56BE2E-3A63-A182-9E2A-91612DC249B0}" dt="2024-07-31T10:05:23.509" v="274"/>
          <ac:inkMkLst>
            <pc:docMk/>
            <pc:sldMk cId="0" sldId="256"/>
            <ac:inkMk id="2" creationId="{17716A01-E676-6651-DD7D-068AA5E4A8EA}"/>
          </ac:inkMkLst>
        </pc:inkChg>
        <pc:inkChg chg="add del">
          <ac:chgData name="alisdair.m@gmail.com" userId="S::urn:spo:guest#alisdair.m@gmail.com::" providerId="AD" clId="Web-{1C56BE2E-3A63-A182-9E2A-91612DC249B0}" dt="2024-07-30T12:53:49.364" v="63"/>
          <ac:inkMkLst>
            <pc:docMk/>
            <pc:sldMk cId="0" sldId="256"/>
            <ac:inkMk id="2" creationId="{82EEC29D-1B83-4D88-8944-52BDDD086214}"/>
          </ac:inkMkLst>
        </pc:inkChg>
        <pc:inkChg chg="add del">
          <ac:chgData name="alisdair.m@gmail.com" userId="S::urn:spo:guest#alisdair.m@gmail.com::" providerId="AD" clId="Web-{1C56BE2E-3A63-A182-9E2A-91612DC249B0}" dt="2024-07-31T10:05:27.853" v="276"/>
          <ac:inkMkLst>
            <pc:docMk/>
            <pc:sldMk cId="0" sldId="256"/>
            <ac:inkMk id="4" creationId="{7664DB39-D0AE-298F-0423-3728AA883346}"/>
          </ac:inkMkLst>
        </pc:inkChg>
        <pc:inkChg chg="add del">
          <ac:chgData name="alisdair.m@gmail.com" userId="S::urn:spo:guest#alisdair.m@gmail.com::" providerId="AD" clId="Web-{1C56BE2E-3A63-A182-9E2A-91612DC249B0}" dt="2024-07-30T12:53:55.224" v="65"/>
          <ac:inkMkLst>
            <pc:docMk/>
            <pc:sldMk cId="0" sldId="256"/>
            <ac:inkMk id="4" creationId="{8E35CA49-3CE2-B364-EA9F-B56586325287}"/>
          </ac:inkMkLst>
        </pc:inkChg>
        <pc:inkChg chg="add del">
          <ac:chgData name="alisdair.m@gmail.com" userId="S::urn:spo:guest#alisdair.m@gmail.com::" providerId="AD" clId="Web-{1C56BE2E-3A63-A182-9E2A-91612DC249B0}" dt="2024-07-30T12:54:15.490" v="68"/>
          <ac:inkMkLst>
            <pc:docMk/>
            <pc:sldMk cId="0" sldId="256"/>
            <ac:inkMk id="6" creationId="{2C29FCA7-B5A3-6862-34F5-7AD0EFECA58E}"/>
          </ac:inkMkLst>
        </pc:inkChg>
      </pc:sldChg>
      <pc:sldChg chg="addSp delSp modSp">
        <pc:chgData name="alisdair.m@gmail.com" userId="S::urn:spo:guest#alisdair.m@gmail.com::" providerId="AD" clId="Web-{1C56BE2E-3A63-A182-9E2A-91612DC249B0}" dt="2024-07-31T10:07:43.045" v="290" actId="14100"/>
        <pc:sldMkLst>
          <pc:docMk/>
          <pc:sldMk cId="0" sldId="265"/>
        </pc:sldMkLst>
        <pc:spChg chg="add mod">
          <ac:chgData name="alisdair.m@gmail.com" userId="S::urn:spo:guest#alisdair.m@gmail.com::" providerId="AD" clId="Web-{1C56BE2E-3A63-A182-9E2A-91612DC249B0}" dt="2024-07-31T10:07:43.045" v="290" actId="14100"/>
          <ac:spMkLst>
            <pc:docMk/>
            <pc:sldMk cId="0" sldId="265"/>
            <ac:spMk id="4" creationId="{7269B71D-775F-C689-2E44-86BB937A2392}"/>
          </ac:spMkLst>
        </pc:spChg>
        <pc:spChg chg="add mod">
          <ac:chgData name="alisdair.m@gmail.com" userId="S::urn:spo:guest#alisdair.m@gmail.com::" providerId="AD" clId="Web-{1C56BE2E-3A63-A182-9E2A-91612DC249B0}" dt="2024-07-30T12:54:43.272" v="72" actId="1076"/>
          <ac:spMkLst>
            <pc:docMk/>
            <pc:sldMk cId="0" sldId="265"/>
            <ac:spMk id="5" creationId="{4381F841-2D83-7844-2FE7-F747CAFFF269}"/>
          </ac:spMkLst>
        </pc:spChg>
        <pc:spChg chg="mod">
          <ac:chgData name="alisdair.m@gmail.com" userId="S::urn:spo:guest#alisdair.m@gmail.com::" providerId="AD" clId="Web-{1C56BE2E-3A63-A182-9E2A-91612DC249B0}" dt="2024-07-30T12:53:44.083" v="61" actId="20577"/>
          <ac:spMkLst>
            <pc:docMk/>
            <pc:sldMk cId="0" sldId="265"/>
            <ac:spMk id="16" creationId="{020289E3-8861-F0A1-D2BA-9ADC5A374BD4}"/>
          </ac:spMkLst>
        </pc:spChg>
        <pc:picChg chg="mod modCrop">
          <ac:chgData name="alisdair.m@gmail.com" userId="S::urn:spo:guest#alisdair.m@gmail.com::" providerId="AD" clId="Web-{1C56BE2E-3A63-A182-9E2A-91612DC249B0}" dt="2024-07-30T12:48:44.664" v="3"/>
          <ac:picMkLst>
            <pc:docMk/>
            <pc:sldMk cId="0" sldId="265"/>
            <ac:picMk id="239" creationId="{00000000-0000-0000-0000-000000000000}"/>
          </ac:picMkLst>
        </pc:picChg>
        <pc:inkChg chg="add del">
          <ac:chgData name="alisdair.m@gmail.com" userId="S::urn:spo:guest#alisdair.m@gmail.com::" providerId="AD" clId="Web-{1C56BE2E-3A63-A182-9E2A-91612DC249B0}" dt="2024-07-30T12:54:27.975" v="70"/>
          <ac:inkMkLst>
            <pc:docMk/>
            <pc:sldMk cId="0" sldId="265"/>
            <ac:inkMk id="3" creationId="{6D87148D-4BC4-854D-FC76-4AB28876A238}"/>
          </ac:inkMkLst>
        </pc:inkChg>
        <pc:inkChg chg="add del">
          <ac:chgData name="alisdair.m@gmail.com" userId="S::urn:spo:guest#alisdair.m@gmail.com::" providerId="AD" clId="Web-{1C56BE2E-3A63-A182-9E2A-91612DC249B0}" dt="2024-07-31T10:06:01.307" v="281"/>
          <ac:inkMkLst>
            <pc:docMk/>
            <pc:sldMk cId="0" sldId="265"/>
            <ac:inkMk id="7" creationId="{85F302D8-E443-1538-E999-27DF8F7F500A}"/>
          </ac:inkMkLst>
        </pc:inkChg>
      </pc:sldChg>
      <pc:sldChg chg="del">
        <pc:chgData name="alisdair.m@gmail.com" userId="S::urn:spo:guest#alisdair.m@gmail.com::" providerId="AD" clId="Web-{1C56BE2E-3A63-A182-9E2A-91612DC249B0}" dt="2024-07-30T12:43:36.730" v="0"/>
        <pc:sldMkLst>
          <pc:docMk/>
          <pc:sldMk cId="781844778" sldId="274"/>
        </pc:sldMkLst>
      </pc:sldChg>
      <pc:sldChg chg="addSp delSp modSp del">
        <pc:chgData name="alisdair.m@gmail.com" userId="S::urn:spo:guest#alisdair.m@gmail.com::" providerId="AD" clId="Web-{1C56BE2E-3A63-A182-9E2A-91612DC249B0}" dt="2024-07-31T10:08:21.047" v="299"/>
        <pc:sldMkLst>
          <pc:docMk/>
          <pc:sldMk cId="1135859490" sldId="275"/>
        </pc:sldMkLst>
        <pc:spChg chg="add del mod">
          <ac:chgData name="alisdair.m@gmail.com" userId="S::urn:spo:guest#alisdair.m@gmail.com::" providerId="AD" clId="Web-{1C56BE2E-3A63-A182-9E2A-91612DC249B0}" dt="2024-07-31T10:08:21.047" v="299"/>
          <ac:spMkLst>
            <pc:docMk/>
            <pc:sldMk cId="1135859490" sldId="275"/>
            <ac:spMk id="2" creationId="{0383A64D-2FBC-6E18-F73D-A9F8FE7C2E4C}"/>
          </ac:spMkLst>
        </pc:spChg>
        <pc:spChg chg="add del mod">
          <ac:chgData name="alisdair.m@gmail.com" userId="S::urn:spo:guest#alisdair.m@gmail.com::" providerId="AD" clId="Web-{1C56BE2E-3A63-A182-9E2A-91612DC249B0}" dt="2024-07-30T12:56:14.479" v="85"/>
          <ac:spMkLst>
            <pc:docMk/>
            <pc:sldMk cId="1135859490" sldId="275"/>
            <ac:spMk id="2" creationId="{D77591B5-A261-DE1C-ECE0-7CD3210FE5E8}"/>
          </ac:spMkLst>
        </pc:spChg>
        <pc:spChg chg="add">
          <ac:chgData name="alisdair.m@gmail.com" userId="S::urn:spo:guest#alisdair.m@gmail.com::" providerId="AD" clId="Web-{1C56BE2E-3A63-A182-9E2A-91612DC249B0}" dt="2024-07-31T10:08:11.656" v="294"/>
          <ac:spMkLst>
            <pc:docMk/>
            <pc:sldMk cId="1135859490" sldId="275"/>
            <ac:spMk id="4" creationId="{59C2746D-E3C1-8CEC-C312-C689153CDDB8}"/>
          </ac:spMkLst>
        </pc:spChg>
        <pc:spChg chg="mod">
          <ac:chgData name="alisdair.m@gmail.com" userId="S::urn:spo:guest#alisdair.m@gmail.com::" providerId="AD" clId="Web-{1C56BE2E-3A63-A182-9E2A-91612DC249B0}" dt="2024-07-30T12:52:06.719" v="56" actId="14100"/>
          <ac:spMkLst>
            <pc:docMk/>
            <pc:sldMk cId="1135859490" sldId="275"/>
            <ac:spMk id="5" creationId="{CE79F51F-3B0E-8675-0048-1D5F9788008B}"/>
          </ac:spMkLst>
        </pc:spChg>
        <pc:spChg chg="add">
          <ac:chgData name="alisdair.m@gmail.com" userId="S::urn:spo:guest#alisdair.m@gmail.com::" providerId="AD" clId="Web-{1C56BE2E-3A63-A182-9E2A-91612DC249B0}" dt="2024-07-30T12:59:45.425" v="96"/>
          <ac:spMkLst>
            <pc:docMk/>
            <pc:sldMk cId="1135859490" sldId="275"/>
            <ac:spMk id="12" creationId="{6C5CD3A3-6D86-135F-C6A6-ED06C6683D2B}"/>
          </ac:spMkLst>
        </pc:spChg>
        <pc:spChg chg="mod">
          <ac:chgData name="alisdair.m@gmail.com" userId="S::urn:spo:guest#alisdair.m@gmail.com::" providerId="AD" clId="Web-{1C56BE2E-3A63-A182-9E2A-91612DC249B0}" dt="2024-07-30T12:52:02.235" v="55" actId="14100"/>
          <ac:spMkLst>
            <pc:docMk/>
            <pc:sldMk cId="1135859490" sldId="275"/>
            <ac:spMk id="13" creationId="{1977B84E-E98F-C802-4D43-2C8CBBCCC3FB}"/>
          </ac:spMkLst>
        </pc:spChg>
        <pc:spChg chg="mod">
          <ac:chgData name="alisdair.m@gmail.com" userId="S::urn:spo:guest#alisdair.m@gmail.com::" providerId="AD" clId="Web-{1C56BE2E-3A63-A182-9E2A-91612DC249B0}" dt="2024-07-30T12:51:58.656" v="54" actId="14100"/>
          <ac:spMkLst>
            <pc:docMk/>
            <pc:sldMk cId="1135859490" sldId="275"/>
            <ac:spMk id="15" creationId="{C974ADA6-471C-4A98-FBBB-BD2156DB3BB9}"/>
          </ac:spMkLst>
        </pc:spChg>
        <pc:spChg chg="mod">
          <ac:chgData name="alisdair.m@gmail.com" userId="S::urn:spo:guest#alisdair.m@gmail.com::" providerId="AD" clId="Web-{1C56BE2E-3A63-A182-9E2A-91612DC249B0}" dt="2024-07-30T12:51:56.719" v="53" actId="20577"/>
          <ac:spMkLst>
            <pc:docMk/>
            <pc:sldMk cId="1135859490" sldId="275"/>
            <ac:spMk id="17" creationId="{479F1F76-5A68-791B-BED4-4F26A5AEEB68}"/>
          </ac:spMkLst>
        </pc:spChg>
        <pc:picChg chg="del">
          <ac:chgData name="alisdair.m@gmail.com" userId="S::urn:spo:guest#alisdair.m@gmail.com::" providerId="AD" clId="Web-{1C56BE2E-3A63-A182-9E2A-91612DC249B0}" dt="2024-07-30T12:52:29.251" v="57"/>
          <ac:picMkLst>
            <pc:docMk/>
            <pc:sldMk cId="1135859490" sldId="275"/>
            <ac:picMk id="4" creationId="{17E32FB4-4FD7-6BF0-265D-68304966CAC8}"/>
          </ac:picMkLst>
        </pc:picChg>
        <pc:picChg chg="add del mod">
          <ac:chgData name="alisdair.m@gmail.com" userId="S::urn:spo:guest#alisdair.m@gmail.com::" providerId="AD" clId="Web-{1C56BE2E-3A63-A182-9E2A-91612DC249B0}" dt="2024-07-30T12:59:28.003" v="94"/>
          <ac:picMkLst>
            <pc:docMk/>
            <pc:sldMk cId="1135859490" sldId="275"/>
            <ac:picMk id="6" creationId="{BA1C00AF-F9E7-7E51-6361-23A52BA7C711}"/>
          </ac:picMkLst>
        </pc:picChg>
        <pc:picChg chg="add">
          <ac:chgData name="alisdair.m@gmail.com" userId="S::urn:spo:guest#alisdair.m@gmail.com::" providerId="AD" clId="Web-{1C56BE2E-3A63-A182-9E2A-91612DC249B0}" dt="2024-07-30T12:59:45.425" v="95"/>
          <ac:picMkLst>
            <pc:docMk/>
            <pc:sldMk cId="1135859490" sldId="275"/>
            <ac:picMk id="9" creationId="{6FECE348-050A-7A57-6FDA-514863C0A8DA}"/>
          </ac:picMkLst>
        </pc:picChg>
        <pc:inkChg chg="add del">
          <ac:chgData name="alisdair.m@gmail.com" userId="S::urn:spo:guest#alisdair.m@gmail.com::" providerId="AD" clId="Web-{1C56BE2E-3A63-A182-9E2A-91612DC249B0}" dt="2024-07-30T12:55:35.243" v="77"/>
          <ac:inkMkLst>
            <pc:docMk/>
            <pc:sldMk cId="1135859490" sldId="275"/>
            <ac:inkMk id="3" creationId="{E8FA7B83-F65D-D290-D029-3BF777449C78}"/>
          </ac:inkMkLst>
        </pc:inkChg>
        <pc:inkChg chg="add del">
          <ac:chgData name="alisdair.m@gmail.com" userId="S::urn:spo:guest#alisdair.m@gmail.com::" providerId="AD" clId="Web-{1C56BE2E-3A63-A182-9E2A-91612DC249B0}" dt="2024-07-31T10:08:15.453" v="296"/>
          <ac:inkMkLst>
            <pc:docMk/>
            <pc:sldMk cId="1135859490" sldId="275"/>
            <ac:inkMk id="6" creationId="{CDF00CFF-A0ED-3D5C-0182-675C1CEBD81A}"/>
          </ac:inkMkLst>
        </pc:inkChg>
        <pc:inkChg chg="add del">
          <ac:chgData name="alisdair.m@gmail.com" userId="S::urn:spo:guest#alisdair.m@gmail.com::" providerId="AD" clId="Web-{1C56BE2E-3A63-A182-9E2A-91612DC249B0}" dt="2024-07-30T12:59:49.800" v="100"/>
          <ac:inkMkLst>
            <pc:docMk/>
            <pc:sldMk cId="1135859490" sldId="275"/>
            <ac:inkMk id="14" creationId="{98384BF2-4B8C-D4F2-05D9-86B434CCB2DF}"/>
          </ac:inkMkLst>
        </pc:inkChg>
        <pc:inkChg chg="add del">
          <ac:chgData name="alisdair.m@gmail.com" userId="S::urn:spo:guest#alisdair.m@gmail.com::" providerId="AD" clId="Web-{1C56BE2E-3A63-A182-9E2A-91612DC249B0}" dt="2024-07-30T12:59:49.800" v="99"/>
          <ac:inkMkLst>
            <pc:docMk/>
            <pc:sldMk cId="1135859490" sldId="275"/>
            <ac:inkMk id="16" creationId="{72312614-EBA5-2917-E249-B304C642792D}"/>
          </ac:inkMkLst>
        </pc:inkChg>
        <pc:inkChg chg="add del">
          <ac:chgData name="alisdair.m@gmail.com" userId="S::urn:spo:guest#alisdair.m@gmail.com::" providerId="AD" clId="Web-{1C56BE2E-3A63-A182-9E2A-91612DC249B0}" dt="2024-07-30T12:59:54.472" v="102"/>
          <ac:inkMkLst>
            <pc:docMk/>
            <pc:sldMk cId="1135859490" sldId="275"/>
            <ac:inkMk id="18" creationId="{8AD5E450-FD45-165D-AB81-D34970366B3A}"/>
          </ac:inkMkLst>
        </pc:inkChg>
      </pc:sldChg>
      <pc:sldChg chg="del">
        <pc:chgData name="alisdair.m@gmail.com" userId="S::urn:spo:guest#alisdair.m@gmail.com::" providerId="AD" clId="Web-{1C56BE2E-3A63-A182-9E2A-91612DC249B0}" dt="2024-07-30T13:00:18.973" v="122"/>
        <pc:sldMkLst>
          <pc:docMk/>
          <pc:sldMk cId="3397092538" sldId="276"/>
        </pc:sldMkLst>
      </pc:sldChg>
      <pc:sldChg chg="del">
        <pc:chgData name="alisdair.m@gmail.com" userId="S::urn:spo:guest#alisdair.m@gmail.com::" providerId="AD" clId="Web-{1C56BE2E-3A63-A182-9E2A-91612DC249B0}" dt="2024-07-30T13:00:23.239" v="138"/>
        <pc:sldMkLst>
          <pc:docMk/>
          <pc:sldMk cId="3541150297" sldId="277"/>
        </pc:sldMkLst>
      </pc:sldChg>
      <pc:sldChg chg="del">
        <pc:chgData name="alisdair.m@gmail.com" userId="S::urn:spo:guest#alisdair.m@gmail.com::" providerId="AD" clId="Web-{1C56BE2E-3A63-A182-9E2A-91612DC249B0}" dt="2024-07-30T13:00:23.239" v="136"/>
        <pc:sldMkLst>
          <pc:docMk/>
          <pc:sldMk cId="933622236" sldId="278"/>
        </pc:sldMkLst>
      </pc:sldChg>
      <pc:sldChg chg="del">
        <pc:chgData name="alisdair.m@gmail.com" userId="S::urn:spo:guest#alisdair.m@gmail.com::" providerId="AD" clId="Web-{1C56BE2E-3A63-A182-9E2A-91612DC249B0}" dt="2024-07-30T13:00:23.239" v="134"/>
        <pc:sldMkLst>
          <pc:docMk/>
          <pc:sldMk cId="3263688674" sldId="279"/>
        </pc:sldMkLst>
      </pc:sldChg>
      <pc:sldChg chg="del">
        <pc:chgData name="alisdair.m@gmail.com" userId="S::urn:spo:guest#alisdair.m@gmail.com::" providerId="AD" clId="Web-{1C56BE2E-3A63-A182-9E2A-91612DC249B0}" dt="2024-07-30T13:00:23.223" v="132"/>
        <pc:sldMkLst>
          <pc:docMk/>
          <pc:sldMk cId="93481291" sldId="280"/>
        </pc:sldMkLst>
      </pc:sldChg>
      <pc:sldChg chg="del">
        <pc:chgData name="alisdair.m@gmail.com" userId="S::urn:spo:guest#alisdair.m@gmail.com::" providerId="AD" clId="Web-{1C56BE2E-3A63-A182-9E2A-91612DC249B0}" dt="2024-07-30T13:00:23.223" v="130"/>
        <pc:sldMkLst>
          <pc:docMk/>
          <pc:sldMk cId="1528636865" sldId="281"/>
        </pc:sldMkLst>
      </pc:sldChg>
      <pc:sldChg chg="del">
        <pc:chgData name="alisdair.m@gmail.com" userId="S::urn:spo:guest#alisdair.m@gmail.com::" providerId="AD" clId="Web-{1C56BE2E-3A63-A182-9E2A-91612DC249B0}" dt="2024-07-30T13:00:23.223" v="128"/>
        <pc:sldMkLst>
          <pc:docMk/>
          <pc:sldMk cId="2241962112" sldId="282"/>
        </pc:sldMkLst>
      </pc:sldChg>
      <pc:sldChg chg="del">
        <pc:chgData name="alisdair.m@gmail.com" userId="S::urn:spo:guest#alisdair.m@gmail.com::" providerId="AD" clId="Web-{1C56BE2E-3A63-A182-9E2A-91612DC249B0}" dt="2024-07-30T13:00:23.223" v="126"/>
        <pc:sldMkLst>
          <pc:docMk/>
          <pc:sldMk cId="2118665387" sldId="284"/>
        </pc:sldMkLst>
      </pc:sldChg>
      <pc:sldChg chg="add del">
        <pc:chgData name="alisdair.m@gmail.com" userId="S::urn:spo:guest#alisdair.m@gmail.com::" providerId="AD" clId="Web-{1C56BE2E-3A63-A182-9E2A-91612DC249B0}" dt="2024-07-31T10:47:33.789" v="759"/>
        <pc:sldMkLst>
          <pc:docMk/>
          <pc:sldMk cId="606114111" sldId="285"/>
        </pc:sldMkLst>
      </pc:sldChg>
      <pc:sldChg chg="del">
        <pc:chgData name="alisdair.m@gmail.com" userId="S::urn:spo:guest#alisdair.m@gmail.com::" providerId="AD" clId="Web-{1C56BE2E-3A63-A182-9E2A-91612DC249B0}" dt="2024-07-30T13:00:23.208" v="123"/>
        <pc:sldMkLst>
          <pc:docMk/>
          <pc:sldMk cId="2073654258" sldId="286"/>
        </pc:sldMkLst>
      </pc:sldChg>
      <pc:sldChg chg="del">
        <pc:chgData name="alisdair.m@gmail.com" userId="S::urn:spo:guest#alisdair.m@gmail.com::" providerId="AD" clId="Web-{1C56BE2E-3A63-A182-9E2A-91612DC249B0}" dt="2024-07-30T13:00:23.208" v="124"/>
        <pc:sldMkLst>
          <pc:docMk/>
          <pc:sldMk cId="486436528" sldId="288"/>
        </pc:sldMkLst>
      </pc:sldChg>
      <pc:sldChg chg="addSp delSp modSp del">
        <pc:chgData name="alisdair.m@gmail.com" userId="S::urn:spo:guest#alisdair.m@gmail.com::" providerId="AD" clId="Web-{1C56BE2E-3A63-A182-9E2A-91612DC249B0}" dt="2024-07-31T10:40:00.960" v="701" actId="20577"/>
        <pc:sldMkLst>
          <pc:docMk/>
          <pc:sldMk cId="595154999" sldId="289"/>
        </pc:sldMkLst>
        <pc:spChg chg="add mod ord">
          <ac:chgData name="alisdair.m@gmail.com" userId="S::urn:spo:guest#alisdair.m@gmail.com::" providerId="AD" clId="Web-{1C56BE2E-3A63-A182-9E2A-91612DC249B0}" dt="2024-07-31T10:18:09.178" v="403" actId="14100"/>
          <ac:spMkLst>
            <pc:docMk/>
            <pc:sldMk cId="595154999" sldId="289"/>
            <ac:spMk id="4" creationId="{B403B58F-AD32-27CB-168E-36F983627ED2}"/>
          </ac:spMkLst>
        </pc:spChg>
        <pc:spChg chg="mod">
          <ac:chgData name="alisdair.m@gmail.com" userId="S::urn:spo:guest#alisdair.m@gmail.com::" providerId="AD" clId="Web-{1C56BE2E-3A63-A182-9E2A-91612DC249B0}" dt="2024-07-31T10:40:00.960" v="701" actId="20577"/>
          <ac:spMkLst>
            <pc:docMk/>
            <pc:sldMk cId="595154999" sldId="289"/>
            <ac:spMk id="5" creationId="{9BF43D90-9405-E36C-7790-2C22012A06B8}"/>
          </ac:spMkLst>
        </pc:spChg>
        <pc:spChg chg="del">
          <ac:chgData name="alisdair.m@gmail.com" userId="S::urn:spo:guest#alisdair.m@gmail.com::" providerId="AD" clId="Web-{1C56BE2E-3A63-A182-9E2A-91612DC249B0}" dt="2024-07-30T13:02:43.526" v="202"/>
          <ac:spMkLst>
            <pc:docMk/>
            <pc:sldMk cId="595154999" sldId="289"/>
            <ac:spMk id="8" creationId="{CCE66170-7970-AF2A-4D4E-DCD07EE24F39}"/>
          </ac:spMkLst>
        </pc:spChg>
        <pc:spChg chg="add del">
          <ac:chgData name="alisdair.m@gmail.com" userId="S::urn:spo:guest#alisdair.m@gmail.com::" providerId="AD" clId="Web-{1C56BE2E-3A63-A182-9E2A-91612DC249B0}" dt="2024-07-30T13:01:09.147" v="153"/>
          <ac:spMkLst>
            <pc:docMk/>
            <pc:sldMk cId="595154999" sldId="289"/>
            <ac:spMk id="11" creationId="{38F531C2-6950-3C1E-01BB-1B8990A24716}"/>
          </ac:spMkLst>
        </pc:spChg>
        <pc:spChg chg="del mod">
          <ac:chgData name="alisdair.m@gmail.com" userId="S::urn:spo:guest#alisdair.m@gmail.com::" providerId="AD" clId="Web-{1C56BE2E-3A63-A182-9E2A-91612DC249B0}" dt="2024-07-31T10:17:56.740" v="400"/>
          <ac:spMkLst>
            <pc:docMk/>
            <pc:sldMk cId="595154999" sldId="289"/>
            <ac:spMk id="13" creationId="{E2CEF575-81C9-A30B-2BC0-EFA7E4F9B328}"/>
          </ac:spMkLst>
        </pc:spChg>
        <pc:spChg chg="add mod">
          <ac:chgData name="alisdair.m@gmail.com" userId="S::urn:spo:guest#alisdair.m@gmail.com::" providerId="AD" clId="Web-{1C56BE2E-3A63-A182-9E2A-91612DC249B0}" dt="2024-07-30T13:01:58.509" v="176" actId="1076"/>
          <ac:spMkLst>
            <pc:docMk/>
            <pc:sldMk cId="595154999" sldId="289"/>
            <ac:spMk id="14" creationId="{8E994DEA-A47E-7BB2-E67A-6EF06F37A23F}"/>
          </ac:spMkLst>
        </pc:spChg>
        <pc:spChg chg="add del mod">
          <ac:chgData name="alisdair.m@gmail.com" userId="S::urn:spo:guest#alisdair.m@gmail.com::" providerId="AD" clId="Web-{1C56BE2E-3A63-A182-9E2A-91612DC249B0}" dt="2024-07-31T10:17:59.771" v="402"/>
          <ac:spMkLst>
            <pc:docMk/>
            <pc:sldMk cId="595154999" sldId="289"/>
            <ac:spMk id="16" creationId="{F9A89AD7-1345-0AB3-41D0-C104F22C2240}"/>
          </ac:spMkLst>
        </pc:spChg>
        <pc:spChg chg="mod">
          <ac:chgData name="alisdair.m@gmail.com" userId="S::urn:spo:guest#alisdair.m@gmail.com::" providerId="AD" clId="Web-{1C56BE2E-3A63-A182-9E2A-91612DC249B0}" dt="2024-07-30T13:01:58.493" v="175" actId="1076"/>
          <ac:spMkLst>
            <pc:docMk/>
            <pc:sldMk cId="595154999" sldId="289"/>
            <ac:spMk id="17" creationId="{21BE67C7-2C72-DB44-132A-0E04513D702E}"/>
          </ac:spMkLst>
        </pc:spChg>
        <pc:spChg chg="add mod">
          <ac:chgData name="alisdair.m@gmail.com" userId="S::urn:spo:guest#alisdair.m@gmail.com::" providerId="AD" clId="Web-{1C56BE2E-3A63-A182-9E2A-91612DC249B0}" dt="2024-07-30T13:02:31.619" v="193" actId="20577"/>
          <ac:spMkLst>
            <pc:docMk/>
            <pc:sldMk cId="595154999" sldId="289"/>
            <ac:spMk id="18" creationId="{4729809D-0815-5482-5384-558151BA6328}"/>
          </ac:spMkLst>
        </pc:spChg>
        <pc:spChg chg="add mod">
          <ac:chgData name="alisdair.m@gmail.com" userId="S::urn:spo:guest#alisdair.m@gmail.com::" providerId="AD" clId="Web-{1C56BE2E-3A63-A182-9E2A-91612DC249B0}" dt="2024-07-30T13:02:41.713" v="201" actId="14100"/>
          <ac:spMkLst>
            <pc:docMk/>
            <pc:sldMk cId="595154999" sldId="289"/>
            <ac:spMk id="19" creationId="{CFA303CE-AC79-6395-3E3B-9DA78C006E9F}"/>
          </ac:spMkLst>
        </pc:spChg>
        <pc:picChg chg="add del">
          <ac:chgData name="alisdair.m@gmail.com" userId="S::urn:spo:guest#alisdair.m@gmail.com::" providerId="AD" clId="Web-{1C56BE2E-3A63-A182-9E2A-91612DC249B0}" dt="2024-07-30T13:01:09.147" v="154"/>
          <ac:picMkLst>
            <pc:docMk/>
            <pc:sldMk cId="595154999" sldId="289"/>
            <ac:picMk id="4" creationId="{9A7C003A-5A9A-5413-7D6A-77ADECA4E605}"/>
          </ac:picMkLst>
        </pc:picChg>
        <pc:picChg chg="del">
          <ac:chgData name="alisdair.m@gmail.com" userId="S::urn:spo:guest#alisdair.m@gmail.com::" providerId="AD" clId="Web-{1C56BE2E-3A63-A182-9E2A-91612DC249B0}" dt="2024-07-30T13:00:42.490" v="145"/>
          <ac:picMkLst>
            <pc:docMk/>
            <pc:sldMk cId="595154999" sldId="289"/>
            <ac:picMk id="6" creationId="{C84E6AF8-DA2F-F010-04DC-3596F6E0B0E4}"/>
          </ac:picMkLst>
        </pc:picChg>
        <pc:picChg chg="del mod">
          <ac:chgData name="alisdair.m@gmail.com" userId="S::urn:spo:guest#alisdair.m@gmail.com::" providerId="AD" clId="Web-{1C56BE2E-3A63-A182-9E2A-91612DC249B0}" dt="2024-07-30T13:00:44.006" v="147"/>
          <ac:picMkLst>
            <pc:docMk/>
            <pc:sldMk cId="595154999" sldId="289"/>
            <ac:picMk id="9" creationId="{D90F71A3-7DAE-7366-F73B-C4AE24711C4E}"/>
          </ac:picMkLst>
        </pc:picChg>
        <pc:picChg chg="del">
          <ac:chgData name="alisdair.m@gmail.com" userId="S::urn:spo:guest#alisdair.m@gmail.com::" providerId="AD" clId="Web-{1C56BE2E-3A63-A182-9E2A-91612DC249B0}" dt="2024-07-30T13:00:40.662" v="144"/>
          <ac:picMkLst>
            <pc:docMk/>
            <pc:sldMk cId="595154999" sldId="289"/>
            <ac:picMk id="10" creationId="{31CA117B-6A47-7E5F-0287-D0A6956ED468}"/>
          </ac:picMkLst>
        </pc:picChg>
        <pc:inkChg chg="add del">
          <ac:chgData name="alisdair.m@gmail.com" userId="S::urn:spo:guest#alisdair.m@gmail.com::" providerId="AD" clId="Web-{1C56BE2E-3A63-A182-9E2A-91612DC249B0}" dt="2024-07-30T13:01:21.163" v="157"/>
          <ac:inkMkLst>
            <pc:docMk/>
            <pc:sldMk cId="595154999" sldId="289"/>
            <ac:inkMk id="15" creationId="{BD109CFC-4A05-A635-549A-A4E1C5FAC333}"/>
          </ac:inkMkLst>
        </pc:inkChg>
      </pc:sldChg>
      <pc:sldChg chg="del">
        <pc:chgData name="alisdair.m@gmail.com" userId="S::urn:spo:guest#alisdair.m@gmail.com::" providerId="AD" clId="Web-{1C56BE2E-3A63-A182-9E2A-91612DC249B0}" dt="2024-07-30T13:00:23.239" v="137"/>
        <pc:sldMkLst>
          <pc:docMk/>
          <pc:sldMk cId="3780694922" sldId="291"/>
        </pc:sldMkLst>
      </pc:sldChg>
      <pc:sldChg chg="del">
        <pc:chgData name="alisdair.m@gmail.com" userId="S::urn:spo:guest#alisdair.m@gmail.com::" providerId="AD" clId="Web-{1C56BE2E-3A63-A182-9E2A-91612DC249B0}" dt="2024-07-30T13:00:23.239" v="135"/>
        <pc:sldMkLst>
          <pc:docMk/>
          <pc:sldMk cId="4223810358" sldId="292"/>
        </pc:sldMkLst>
      </pc:sldChg>
      <pc:sldChg chg="del">
        <pc:chgData name="alisdair.m@gmail.com" userId="S::urn:spo:guest#alisdair.m@gmail.com::" providerId="AD" clId="Web-{1C56BE2E-3A63-A182-9E2A-91612DC249B0}" dt="2024-07-30T13:00:23.223" v="133"/>
        <pc:sldMkLst>
          <pc:docMk/>
          <pc:sldMk cId="2426594062" sldId="293"/>
        </pc:sldMkLst>
      </pc:sldChg>
      <pc:sldChg chg="del">
        <pc:chgData name="alisdair.m@gmail.com" userId="S::urn:spo:guest#alisdair.m@gmail.com::" providerId="AD" clId="Web-{1C56BE2E-3A63-A182-9E2A-91612DC249B0}" dt="2024-07-30T13:00:23.223" v="131"/>
        <pc:sldMkLst>
          <pc:docMk/>
          <pc:sldMk cId="4011903018" sldId="294"/>
        </pc:sldMkLst>
      </pc:sldChg>
      <pc:sldChg chg="del">
        <pc:chgData name="alisdair.m@gmail.com" userId="S::urn:spo:guest#alisdair.m@gmail.com::" providerId="AD" clId="Web-{1C56BE2E-3A63-A182-9E2A-91612DC249B0}" dt="2024-07-30T13:00:23.223" v="129"/>
        <pc:sldMkLst>
          <pc:docMk/>
          <pc:sldMk cId="477470273" sldId="295"/>
        </pc:sldMkLst>
      </pc:sldChg>
      <pc:sldChg chg="del">
        <pc:chgData name="alisdair.m@gmail.com" userId="S::urn:spo:guest#alisdair.m@gmail.com::" providerId="AD" clId="Web-{1C56BE2E-3A63-A182-9E2A-91612DC249B0}" dt="2024-07-30T13:00:23.223" v="127"/>
        <pc:sldMkLst>
          <pc:docMk/>
          <pc:sldMk cId="1619037706" sldId="296"/>
        </pc:sldMkLst>
      </pc:sldChg>
      <pc:sldChg chg="addSp delSp modSp add replId">
        <pc:chgData name="alisdair.m@gmail.com" userId="S::urn:spo:guest#alisdair.m@gmail.com::" providerId="AD" clId="Web-{1C56BE2E-3A63-A182-9E2A-91612DC249B0}" dt="2024-07-30T12:51:00.467" v="41" actId="1076"/>
        <pc:sldMkLst>
          <pc:docMk/>
          <pc:sldMk cId="1047434040" sldId="297"/>
        </pc:sldMkLst>
        <pc:spChg chg="mod">
          <ac:chgData name="alisdair.m@gmail.com" userId="S::urn:spo:guest#alisdair.m@gmail.com::" providerId="AD" clId="Web-{1C56BE2E-3A63-A182-9E2A-91612DC249B0}" dt="2024-07-30T12:50:01.058" v="34" actId="14100"/>
          <ac:spMkLst>
            <pc:docMk/>
            <pc:sldMk cId="1047434040" sldId="297"/>
            <ac:spMk id="2" creationId="{6358F184-A155-C61F-4AA9-3B696B23BCCD}"/>
          </ac:spMkLst>
        </pc:spChg>
        <pc:spChg chg="mod">
          <ac:chgData name="alisdair.m@gmail.com" userId="S::urn:spo:guest#alisdair.m@gmail.com::" providerId="AD" clId="Web-{1C56BE2E-3A63-A182-9E2A-91612DC249B0}" dt="2024-07-30T12:49:54.683" v="33" actId="14100"/>
          <ac:spMkLst>
            <pc:docMk/>
            <pc:sldMk cId="1047434040" sldId="297"/>
            <ac:spMk id="12" creationId="{3477452C-6D6E-35A9-F668-CC2D86751480}"/>
          </ac:spMkLst>
        </pc:spChg>
        <pc:spChg chg="mod">
          <ac:chgData name="alisdair.m@gmail.com" userId="S::urn:spo:guest#alisdair.m@gmail.com::" providerId="AD" clId="Web-{1C56BE2E-3A63-A182-9E2A-91612DC249B0}" dt="2024-07-30T12:50:05.339" v="35" actId="14100"/>
          <ac:spMkLst>
            <pc:docMk/>
            <pc:sldMk cId="1047434040" sldId="297"/>
            <ac:spMk id="14" creationId="{C1750223-16DD-0032-9ED3-F4F8E59D1F28}"/>
          </ac:spMkLst>
        </pc:spChg>
        <pc:spChg chg="mod">
          <ac:chgData name="alisdair.m@gmail.com" userId="S::urn:spo:guest#alisdair.m@gmail.com::" providerId="AD" clId="Web-{1C56BE2E-3A63-A182-9E2A-91612DC249B0}" dt="2024-07-30T12:49:42.870" v="28" actId="14100"/>
          <ac:spMkLst>
            <pc:docMk/>
            <pc:sldMk cId="1047434040" sldId="297"/>
            <ac:spMk id="16" creationId="{020289E3-8861-F0A1-D2BA-9ADC5A374BD4}"/>
          </ac:spMkLst>
        </pc:spChg>
        <pc:spChg chg="del">
          <ac:chgData name="alisdair.m@gmail.com" userId="S::urn:spo:guest#alisdair.m@gmail.com::" providerId="AD" clId="Web-{1C56BE2E-3A63-A182-9E2A-91612DC249B0}" dt="2024-07-30T12:49:47.745" v="30"/>
          <ac:spMkLst>
            <pc:docMk/>
            <pc:sldMk cId="1047434040" sldId="297"/>
            <ac:spMk id="17" creationId="{F37A31D0-29FD-752C-D9B0-5039442290E3}"/>
          </ac:spMkLst>
        </pc:spChg>
        <pc:spChg chg="del mod">
          <ac:chgData name="alisdair.m@gmail.com" userId="S::urn:spo:guest#alisdair.m@gmail.com::" providerId="AD" clId="Web-{1C56BE2E-3A63-A182-9E2A-91612DC249B0}" dt="2024-07-30T12:49:50.073" v="32"/>
          <ac:spMkLst>
            <pc:docMk/>
            <pc:sldMk cId="1047434040" sldId="297"/>
            <ac:spMk id="18" creationId="{2AB8370D-AF5B-C971-9A44-67B7F8277C16}"/>
          </ac:spMkLst>
        </pc:spChg>
        <pc:spChg chg="del">
          <ac:chgData name="alisdair.m@gmail.com" userId="S::urn:spo:guest#alisdair.m@gmail.com::" providerId="AD" clId="Web-{1C56BE2E-3A63-A182-9E2A-91612DC249B0}" dt="2024-07-30T12:49:47.745" v="29"/>
          <ac:spMkLst>
            <pc:docMk/>
            <pc:sldMk cId="1047434040" sldId="297"/>
            <ac:spMk id="20" creationId="{5004E3BB-5358-4DAF-F323-8FA10E8FE302}"/>
          </ac:spMkLst>
        </pc:spChg>
        <pc:picChg chg="add mod">
          <ac:chgData name="alisdair.m@gmail.com" userId="S::urn:spo:guest#alisdair.m@gmail.com::" providerId="AD" clId="Web-{1C56BE2E-3A63-A182-9E2A-91612DC249B0}" dt="2024-07-30T12:51:00.467" v="41" actId="1076"/>
          <ac:picMkLst>
            <pc:docMk/>
            <pc:sldMk cId="1047434040" sldId="297"/>
            <ac:picMk id="3" creationId="{784AF3A2-806A-8107-1210-6421A0BDD8A0}"/>
          </ac:picMkLst>
        </pc:picChg>
        <pc:picChg chg="del">
          <ac:chgData name="alisdair.m@gmail.com" userId="S::urn:spo:guest#alisdair.m@gmail.com::" providerId="AD" clId="Web-{1C56BE2E-3A63-A182-9E2A-91612DC249B0}" dt="2024-07-30T12:50:08.699" v="36"/>
          <ac:picMkLst>
            <pc:docMk/>
            <pc:sldMk cId="1047434040" sldId="297"/>
            <ac:picMk id="239" creationId="{00000000-0000-0000-0000-000000000000}"/>
          </ac:picMkLst>
        </pc:picChg>
      </pc:sldChg>
      <pc:sldChg chg="addSp delSp modSp add replId addAnim delAnim modAnim">
        <pc:chgData name="alisdair.m@gmail.com" userId="S::urn:spo:guest#alisdair.m@gmail.com::" providerId="AD" clId="Web-{1C56BE2E-3A63-A182-9E2A-91612DC249B0}" dt="2024-07-31T10:19:10.461" v="409" actId="14100"/>
        <pc:sldMkLst>
          <pc:docMk/>
          <pc:sldMk cId="3114504935" sldId="298"/>
        </pc:sldMkLst>
        <pc:spChg chg="add mod">
          <ac:chgData name="alisdair.m@gmail.com" userId="S::urn:spo:guest#alisdair.m@gmail.com::" providerId="AD" clId="Web-{1C56BE2E-3A63-A182-9E2A-91612DC249B0}" dt="2024-07-31T10:18:56.492" v="408" actId="20577"/>
          <ac:spMkLst>
            <pc:docMk/>
            <pc:sldMk cId="3114504935" sldId="298"/>
            <ac:spMk id="4" creationId="{6958A1B8-BA63-3255-F052-C530709872AC}"/>
          </ac:spMkLst>
        </pc:spChg>
        <pc:spChg chg="add del mod ord">
          <ac:chgData name="alisdair.m@gmail.com" userId="S::urn:spo:guest#alisdair.m@gmail.com::" providerId="AD" clId="Web-{1C56BE2E-3A63-A182-9E2A-91612DC249B0}" dt="2024-07-31T10:04:36.070" v="270"/>
          <ac:spMkLst>
            <pc:docMk/>
            <pc:sldMk cId="3114504935" sldId="298"/>
            <ac:spMk id="6" creationId="{D41DD224-4BB9-950D-8211-E48545D0963B}"/>
          </ac:spMkLst>
        </pc:spChg>
        <pc:spChg chg="add ord">
          <ac:chgData name="alisdair.m@gmail.com" userId="S::urn:spo:guest#alisdair.m@gmail.com::" providerId="AD" clId="Web-{1C56BE2E-3A63-A182-9E2A-91612DC249B0}" dt="2024-07-31T10:18:33.413" v="407"/>
          <ac:spMkLst>
            <pc:docMk/>
            <pc:sldMk cId="3114504935" sldId="298"/>
            <ac:spMk id="10" creationId="{3A2373D6-EFEE-69F8-6653-F7558031B9CD}"/>
          </ac:spMkLst>
        </pc:spChg>
        <pc:spChg chg="mod">
          <ac:chgData name="alisdair.m@gmail.com" userId="S::urn:spo:guest#alisdair.m@gmail.com::" providerId="AD" clId="Web-{1C56BE2E-3A63-A182-9E2A-91612DC249B0}" dt="2024-07-31T10:19:10.461" v="409" actId="14100"/>
          <ac:spMkLst>
            <pc:docMk/>
            <pc:sldMk cId="3114504935" sldId="298"/>
            <ac:spMk id="13" creationId="{E2CEF575-81C9-A30B-2BC0-EFA7E4F9B328}"/>
          </ac:spMkLst>
        </pc:spChg>
        <pc:spChg chg="mod">
          <ac:chgData name="alisdair.m@gmail.com" userId="S::urn:spo:guest#alisdair.m@gmail.com::" providerId="AD" clId="Web-{1C56BE2E-3A63-A182-9E2A-91612DC249B0}" dt="2024-07-30T13:04:05.639" v="220" actId="14100"/>
          <ac:spMkLst>
            <pc:docMk/>
            <pc:sldMk cId="3114504935" sldId="298"/>
            <ac:spMk id="14" creationId="{8E994DEA-A47E-7BB2-E67A-6EF06F37A23F}"/>
          </ac:spMkLst>
        </pc:spChg>
        <pc:spChg chg="del">
          <ac:chgData name="alisdair.m@gmail.com" userId="S::urn:spo:guest#alisdair.m@gmail.com::" providerId="AD" clId="Web-{1C56BE2E-3A63-A182-9E2A-91612DC249B0}" dt="2024-07-30T13:03:01.308" v="206"/>
          <ac:spMkLst>
            <pc:docMk/>
            <pc:sldMk cId="3114504935" sldId="298"/>
            <ac:spMk id="16" creationId="{F9A89AD7-1345-0AB3-41D0-C104F22C2240}"/>
          </ac:spMkLst>
        </pc:spChg>
        <pc:spChg chg="del">
          <ac:chgData name="alisdair.m@gmail.com" userId="S::urn:spo:guest#alisdair.m@gmail.com::" providerId="AD" clId="Web-{1C56BE2E-3A63-A182-9E2A-91612DC249B0}" dt="2024-07-30T13:03:01.308" v="205"/>
          <ac:spMkLst>
            <pc:docMk/>
            <pc:sldMk cId="3114504935" sldId="298"/>
            <ac:spMk id="18" creationId="{4729809D-0815-5482-5384-558151BA6328}"/>
          </ac:spMkLst>
        </pc:spChg>
        <pc:spChg chg="del">
          <ac:chgData name="alisdair.m@gmail.com" userId="S::urn:spo:guest#alisdair.m@gmail.com::" providerId="AD" clId="Web-{1C56BE2E-3A63-A182-9E2A-91612DC249B0}" dt="2024-07-30T13:03:01.308" v="204"/>
          <ac:spMkLst>
            <pc:docMk/>
            <pc:sldMk cId="3114504935" sldId="298"/>
            <ac:spMk id="19" creationId="{CFA303CE-AC79-6395-3E3B-9DA78C006E9F}"/>
          </ac:spMkLst>
        </pc:spChg>
        <pc:picChg chg="add mod modCrop">
          <ac:chgData name="alisdair.m@gmail.com" userId="S::urn:spo:guest#alisdair.m@gmail.com::" providerId="AD" clId="Web-{1C56BE2E-3A63-A182-9E2A-91612DC249B0}" dt="2024-07-30T16:49:50.087" v="265" actId="1076"/>
          <ac:picMkLst>
            <pc:docMk/>
            <pc:sldMk cId="3114504935" sldId="298"/>
            <ac:picMk id="7" creationId="{DFA4FFC1-2CE7-971D-057A-4A2FC5395D6A}"/>
          </ac:picMkLst>
        </pc:picChg>
        <pc:inkChg chg="add del">
          <ac:chgData name="alisdair.m@gmail.com" userId="S::urn:spo:guest#alisdair.m@gmail.com::" providerId="AD" clId="Web-{1C56BE2E-3A63-A182-9E2A-91612DC249B0}" dt="2024-07-30T13:03:42.403" v="210"/>
          <ac:inkMkLst>
            <pc:docMk/>
            <pc:sldMk cId="3114504935" sldId="298"/>
            <ac:inkMk id="2" creationId="{76961DCA-2601-CF35-94BB-C30D6DF9B5DB}"/>
          </ac:inkMkLst>
        </pc:inkChg>
        <pc:inkChg chg="add del mod">
          <ac:chgData name="alisdair.m@gmail.com" userId="S::urn:spo:guest#alisdair.m@gmail.com::" providerId="AD" clId="Web-{1C56BE2E-3A63-A182-9E2A-91612DC249B0}" dt="2024-07-31T10:10:23.614" v="305"/>
          <ac:inkMkLst>
            <pc:docMk/>
            <pc:sldMk cId="3114504935" sldId="298"/>
            <ac:inkMk id="2" creationId="{F7CA9D13-3AC9-BF51-E0D5-9185A377FCC1}"/>
          </ac:inkMkLst>
        </pc:inkChg>
        <pc:inkChg chg="add del">
          <ac:chgData name="alisdair.m@gmail.com" userId="S::urn:spo:guest#alisdair.m@gmail.com::" providerId="AD" clId="Web-{1C56BE2E-3A63-A182-9E2A-91612DC249B0}" dt="2024-07-31T10:10:19.942" v="303"/>
          <ac:inkMkLst>
            <pc:docMk/>
            <pc:sldMk cId="3114504935" sldId="298"/>
            <ac:inkMk id="8" creationId="{7F079F54-BAF6-0A4F-F6B9-F699D533A81B}"/>
          </ac:inkMkLst>
        </pc:inkChg>
        <pc:inkChg chg="add del">
          <ac:chgData name="alisdair.m@gmail.com" userId="S::urn:spo:guest#alisdair.m@gmail.com::" providerId="AD" clId="Web-{1C56BE2E-3A63-A182-9E2A-91612DC249B0}" dt="2024-07-31T10:18:27.960" v="406"/>
          <ac:inkMkLst>
            <pc:docMk/>
            <pc:sldMk cId="3114504935" sldId="298"/>
            <ac:inkMk id="11" creationId="{64318235-1128-4338-14BE-34E99903633B}"/>
          </ac:inkMkLst>
        </pc:inkChg>
      </pc:sldChg>
      <pc:sldChg chg="addSp delSp modSp add ord replId">
        <pc:chgData name="alisdair.m@gmail.com" userId="S::urn:spo:guest#alisdair.m@gmail.com::" providerId="AD" clId="Web-{1C56BE2E-3A63-A182-9E2A-91612DC249B0}" dt="2024-07-31T10:21:11.434" v="433"/>
        <pc:sldMkLst>
          <pc:docMk/>
          <pc:sldMk cId="2506697492" sldId="299"/>
        </pc:sldMkLst>
        <pc:spChg chg="ord">
          <ac:chgData name="alisdair.m@gmail.com" userId="S::urn:spo:guest#alisdair.m@gmail.com::" providerId="AD" clId="Web-{1C56BE2E-3A63-A182-9E2A-91612DC249B0}" dt="2024-07-31T10:21:11.434" v="433"/>
          <ac:spMkLst>
            <pc:docMk/>
            <pc:sldMk cId="2506697492" sldId="299"/>
            <ac:spMk id="3" creationId="{4FF127E4-4AC3-B43E-F082-29CE1FB2353C}"/>
          </ac:spMkLst>
        </pc:spChg>
        <pc:spChg chg="mod">
          <ac:chgData name="alisdair.m@gmail.com" userId="S::urn:spo:guest#alisdair.m@gmail.com::" providerId="AD" clId="Web-{1C56BE2E-3A63-A182-9E2A-91612DC249B0}" dt="2024-07-31T10:20:28.245" v="422" actId="20577"/>
          <ac:spMkLst>
            <pc:docMk/>
            <pc:sldMk cId="2506697492" sldId="299"/>
            <ac:spMk id="4" creationId="{6958A1B8-BA63-3255-F052-C530709872AC}"/>
          </ac:spMkLst>
        </pc:spChg>
        <pc:spChg chg="add mod ord">
          <ac:chgData name="alisdair.m@gmail.com" userId="S::urn:spo:guest#alisdair.m@gmail.com::" providerId="AD" clId="Web-{1C56BE2E-3A63-A182-9E2A-91612DC249B0}" dt="2024-07-31T10:20:42.480" v="425" actId="14100"/>
          <ac:spMkLst>
            <pc:docMk/>
            <pc:sldMk cId="2506697492" sldId="299"/>
            <ac:spMk id="12" creationId="{D73D73B7-B80D-6997-258D-EEF41FD0D8F5}"/>
          </ac:spMkLst>
        </pc:spChg>
        <pc:spChg chg="del">
          <ac:chgData name="alisdair.m@gmail.com" userId="S::urn:spo:guest#alisdair.m@gmail.com::" providerId="AD" clId="Web-{1C56BE2E-3A63-A182-9E2A-91612DC249B0}" dt="2024-07-31T10:20:54.574" v="426"/>
          <ac:spMkLst>
            <pc:docMk/>
            <pc:sldMk cId="2506697492" sldId="299"/>
            <ac:spMk id="13" creationId="{E2CEF575-81C9-A30B-2BC0-EFA7E4F9B328}"/>
          </ac:spMkLst>
        </pc:spChg>
        <pc:spChg chg="mod">
          <ac:chgData name="alisdair.m@gmail.com" userId="S::urn:spo:guest#alisdair.m@gmail.com::" providerId="AD" clId="Web-{1C56BE2E-3A63-A182-9E2A-91612DC249B0}" dt="2024-07-31T10:13:16.542" v="353" actId="20577"/>
          <ac:spMkLst>
            <pc:docMk/>
            <pc:sldMk cId="2506697492" sldId="299"/>
            <ac:spMk id="14" creationId="{8E994DEA-A47E-7BB2-E67A-6EF06F37A23F}"/>
          </ac:spMkLst>
        </pc:spChg>
        <pc:spChg chg="add ord">
          <ac:chgData name="alisdair.m@gmail.com" userId="S::urn:spo:guest#alisdair.m@gmail.com::" providerId="AD" clId="Web-{1C56BE2E-3A63-A182-9E2A-91612DC249B0}" dt="2024-07-31T10:21:04.340" v="432"/>
          <ac:spMkLst>
            <pc:docMk/>
            <pc:sldMk cId="2506697492" sldId="299"/>
            <ac:spMk id="16" creationId="{33D7C083-F894-9C67-E6CD-2C4A7D1AFA7D}"/>
          </ac:spMkLst>
        </pc:spChg>
        <pc:spChg chg="mod">
          <ac:chgData name="alisdair.m@gmail.com" userId="S::urn:spo:guest#alisdair.m@gmail.com::" providerId="AD" clId="Web-{1C56BE2E-3A63-A182-9E2A-91612DC249B0}" dt="2024-07-31T10:12:39.806" v="339" actId="20577"/>
          <ac:spMkLst>
            <pc:docMk/>
            <pc:sldMk cId="2506697492" sldId="299"/>
            <ac:spMk id="17" creationId="{21BE67C7-2C72-DB44-132A-0E04513D702E}"/>
          </ac:spMkLst>
        </pc:spChg>
        <pc:picChg chg="del">
          <ac:chgData name="alisdair.m@gmail.com" userId="S::urn:spo:guest#alisdair.m@gmail.com::" providerId="AD" clId="Web-{1C56BE2E-3A63-A182-9E2A-91612DC249B0}" dt="2024-07-31T10:13:41.637" v="359"/>
          <ac:picMkLst>
            <pc:docMk/>
            <pc:sldMk cId="2506697492" sldId="299"/>
            <ac:picMk id="7" creationId="{DFA4FFC1-2CE7-971D-057A-4A2FC5395D6A}"/>
          </ac:picMkLst>
        </pc:picChg>
        <pc:inkChg chg="add del">
          <ac:chgData name="alisdair.m@gmail.com" userId="S::urn:spo:guest#alisdair.m@gmail.com::" providerId="AD" clId="Web-{1C56BE2E-3A63-A182-9E2A-91612DC249B0}" dt="2024-07-31T10:13:08.010" v="350"/>
          <ac:inkMkLst>
            <pc:docMk/>
            <pc:sldMk cId="2506697492" sldId="299"/>
            <ac:inkMk id="2" creationId="{35B77FBD-1C28-9AB9-B4DE-EF795E04D3AC}"/>
          </ac:inkMkLst>
        </pc:inkChg>
        <pc:inkChg chg="add del">
          <ac:chgData name="alisdair.m@gmail.com" userId="S::urn:spo:guest#alisdair.m@gmail.com::" providerId="AD" clId="Web-{1C56BE2E-3A63-A182-9E2A-91612DC249B0}" dt="2024-07-31T10:13:08.010" v="349"/>
          <ac:inkMkLst>
            <pc:docMk/>
            <pc:sldMk cId="2506697492" sldId="299"/>
            <ac:inkMk id="6" creationId="{8ADE1323-13C2-1D66-3411-F2A2A25F5E17}"/>
          </ac:inkMkLst>
        </pc:inkChg>
        <pc:inkChg chg="add del">
          <ac:chgData name="alisdair.m@gmail.com" userId="S::urn:spo:guest#alisdair.m@gmail.com::" providerId="AD" clId="Web-{1C56BE2E-3A63-A182-9E2A-91612DC249B0}" dt="2024-07-31T10:13:08.010" v="348"/>
          <ac:inkMkLst>
            <pc:docMk/>
            <pc:sldMk cId="2506697492" sldId="299"/>
            <ac:inkMk id="8" creationId="{21F35068-9B07-67E4-5B75-27E71907464C}"/>
          </ac:inkMkLst>
        </pc:inkChg>
        <pc:inkChg chg="add del">
          <ac:chgData name="alisdair.m@gmail.com" userId="S::urn:spo:guest#alisdair.m@gmail.com::" providerId="AD" clId="Web-{1C56BE2E-3A63-A182-9E2A-91612DC249B0}" dt="2024-07-31T10:13:07.995" v="347"/>
          <ac:inkMkLst>
            <pc:docMk/>
            <pc:sldMk cId="2506697492" sldId="299"/>
            <ac:inkMk id="9" creationId="{F2951E6B-6AAA-42D6-B53A-AB4229CD441A}"/>
          </ac:inkMkLst>
        </pc:inkChg>
        <pc:inkChg chg="add del mod">
          <ac:chgData name="alisdair.m@gmail.com" userId="S::urn:spo:guest#alisdair.m@gmail.com::" providerId="AD" clId="Web-{1C56BE2E-3A63-A182-9E2A-91612DC249B0}" dt="2024-07-31T10:13:03.541" v="346"/>
          <ac:inkMkLst>
            <pc:docMk/>
            <pc:sldMk cId="2506697492" sldId="299"/>
            <ac:inkMk id="10" creationId="{D7BB6B91-C557-EB65-80A5-A31B349AB4C8}"/>
          </ac:inkMkLst>
        </pc:inkChg>
      </pc:sldChg>
      <pc:sldChg chg="addSp delSp modSp add replId">
        <pc:chgData name="alisdair.m@gmail.com" userId="S::urn:spo:guest#alisdair.m@gmail.com::" providerId="AD" clId="Web-{1C56BE2E-3A63-A182-9E2A-91612DC249B0}" dt="2024-07-31T10:40:34.524" v="705" actId="20577"/>
        <pc:sldMkLst>
          <pc:docMk/>
          <pc:sldMk cId="532581294" sldId="300"/>
        </pc:sldMkLst>
        <pc:spChg chg="add del mod">
          <ac:chgData name="alisdair.m@gmail.com" userId="S::urn:spo:guest#alisdair.m@gmail.com::" providerId="AD" clId="Web-{1C56BE2E-3A63-A182-9E2A-91612DC249B0}" dt="2024-07-31T10:11:20.803" v="319"/>
          <ac:spMkLst>
            <pc:docMk/>
            <pc:sldMk cId="532581294" sldId="300"/>
            <ac:spMk id="4" creationId="{D2FF53B5-4FFF-85B8-F6BE-073AF02F6B1D}"/>
          </ac:spMkLst>
        </pc:spChg>
        <pc:spChg chg="mod">
          <ac:chgData name="alisdair.m@gmail.com" userId="S::urn:spo:guest#alisdair.m@gmail.com::" providerId="AD" clId="Web-{1C56BE2E-3A63-A182-9E2A-91612DC249B0}" dt="2024-07-31T10:40:34.524" v="705" actId="20577"/>
          <ac:spMkLst>
            <pc:docMk/>
            <pc:sldMk cId="532581294" sldId="300"/>
            <ac:spMk id="5" creationId="{9BF43D90-9405-E36C-7790-2C22012A06B8}"/>
          </ac:spMkLst>
        </pc:spChg>
        <pc:spChg chg="add mod ord">
          <ac:chgData name="alisdair.m@gmail.com" userId="S::urn:spo:guest#alisdair.m@gmail.com::" providerId="AD" clId="Web-{1C56BE2E-3A63-A182-9E2A-91612DC249B0}" dt="2024-07-31T10:20:09.338" v="421" actId="14100"/>
          <ac:spMkLst>
            <pc:docMk/>
            <pc:sldMk cId="532581294" sldId="300"/>
            <ac:spMk id="8" creationId="{9184DA90-06A2-5E1D-FCB6-5CA41E59D30C}"/>
          </ac:spMkLst>
        </pc:spChg>
        <pc:spChg chg="del mod">
          <ac:chgData name="alisdair.m@gmail.com" userId="S::urn:spo:guest#alisdair.m@gmail.com::" providerId="AD" clId="Web-{1C56BE2E-3A63-A182-9E2A-91612DC249B0}" dt="2024-07-31T10:19:30.806" v="411"/>
          <ac:spMkLst>
            <pc:docMk/>
            <pc:sldMk cId="532581294" sldId="300"/>
            <ac:spMk id="13" creationId="{E2CEF575-81C9-A30B-2BC0-EFA7E4F9B328}"/>
          </ac:spMkLst>
        </pc:spChg>
        <pc:spChg chg="mod">
          <ac:chgData name="alisdair.m@gmail.com" userId="S::urn:spo:guest#alisdair.m@gmail.com::" providerId="AD" clId="Web-{1C56BE2E-3A63-A182-9E2A-91612DC249B0}" dt="2024-07-31T10:19:57.854" v="418" actId="14100"/>
          <ac:spMkLst>
            <pc:docMk/>
            <pc:sldMk cId="532581294" sldId="300"/>
            <ac:spMk id="14" creationId="{8E994DEA-A47E-7BB2-E67A-6EF06F37A23F}"/>
          </ac:spMkLst>
        </pc:spChg>
        <pc:spChg chg="del mod">
          <ac:chgData name="alisdair.m@gmail.com" userId="S::urn:spo:guest#alisdair.m@gmail.com::" providerId="AD" clId="Web-{1C56BE2E-3A63-A182-9E2A-91612DC249B0}" dt="2024-07-31T10:19:33.165" v="413"/>
          <ac:spMkLst>
            <pc:docMk/>
            <pc:sldMk cId="532581294" sldId="300"/>
            <ac:spMk id="16" creationId="{F9A89AD7-1345-0AB3-41D0-C104F22C2240}"/>
          </ac:spMkLst>
        </pc:spChg>
        <pc:spChg chg="mod">
          <ac:chgData name="alisdair.m@gmail.com" userId="S::urn:spo:guest#alisdair.m@gmail.com::" providerId="AD" clId="Web-{1C56BE2E-3A63-A182-9E2A-91612DC249B0}" dt="2024-07-31T10:20:05.807" v="419" actId="1076"/>
          <ac:spMkLst>
            <pc:docMk/>
            <pc:sldMk cId="532581294" sldId="300"/>
            <ac:spMk id="18" creationId="{4729809D-0815-5482-5384-558151BA6328}"/>
          </ac:spMkLst>
        </pc:spChg>
        <pc:spChg chg="mod">
          <ac:chgData name="alisdair.m@gmail.com" userId="S::urn:spo:guest#alisdair.m@gmail.com::" providerId="AD" clId="Web-{1C56BE2E-3A63-A182-9E2A-91612DC249B0}" dt="2024-07-31T10:20:05.823" v="420" actId="1076"/>
          <ac:spMkLst>
            <pc:docMk/>
            <pc:sldMk cId="532581294" sldId="300"/>
            <ac:spMk id="19" creationId="{CFA303CE-AC79-6395-3E3B-9DA78C006E9F}"/>
          </ac:spMkLst>
        </pc:spChg>
        <pc:inkChg chg="add del">
          <ac:chgData name="alisdair.m@gmail.com" userId="S::urn:spo:guest#alisdair.m@gmail.com::" providerId="AD" clId="Web-{1C56BE2E-3A63-A182-9E2A-91612DC249B0}" dt="2024-07-31T10:10:54.068" v="309"/>
          <ac:inkMkLst>
            <pc:docMk/>
            <pc:sldMk cId="532581294" sldId="300"/>
            <ac:inkMk id="2" creationId="{797D12E8-AB28-9D37-9225-E6BA66A6387C}"/>
          </ac:inkMkLst>
        </pc:inkChg>
        <pc:inkChg chg="add del">
          <ac:chgData name="alisdair.m@gmail.com" userId="S::urn:spo:guest#alisdair.m@gmail.com::" providerId="AD" clId="Web-{1C56BE2E-3A63-A182-9E2A-91612DC249B0}" dt="2024-07-31T10:13:20.995" v="355"/>
          <ac:inkMkLst>
            <pc:docMk/>
            <pc:sldMk cId="532581294" sldId="300"/>
            <ac:inkMk id="6" creationId="{59A85A3C-5EA3-F954-7164-84183FCEDB35}"/>
          </ac:inkMkLst>
        </pc:inkChg>
        <pc:inkChg chg="add del">
          <ac:chgData name="alisdair.m@gmail.com" userId="S::urn:spo:guest#alisdair.m@gmail.com::" providerId="AD" clId="Web-{1C56BE2E-3A63-A182-9E2A-91612DC249B0}" dt="2024-07-31T10:40:31.727" v="703"/>
          <ac:inkMkLst>
            <pc:docMk/>
            <pc:sldMk cId="532581294" sldId="300"/>
            <ac:inkMk id="9" creationId="{53ADCBF4-B6B7-F6AD-95D9-7A2D7F438738}"/>
          </ac:inkMkLst>
        </pc:inkChg>
      </pc:sldChg>
      <pc:sldChg chg="addSp delSp modSp add replId">
        <pc:chgData name="alisdair.m@gmail.com" userId="S::urn:spo:guest#alisdair.m@gmail.com::" providerId="AD" clId="Web-{1C56BE2E-3A63-A182-9E2A-91612DC249B0}" dt="2024-07-31T10:40:50.384" v="713" actId="20577"/>
        <pc:sldMkLst>
          <pc:docMk/>
          <pc:sldMk cId="2338944420" sldId="301"/>
        </pc:sldMkLst>
        <pc:spChg chg="mod">
          <ac:chgData name="alisdair.m@gmail.com" userId="S::urn:spo:guest#alisdair.m@gmail.com::" providerId="AD" clId="Web-{1C56BE2E-3A63-A182-9E2A-91612DC249B0}" dt="2024-07-31T10:40:48.071" v="707" actId="1076"/>
          <ac:spMkLst>
            <pc:docMk/>
            <pc:sldMk cId="2338944420" sldId="301"/>
            <ac:spMk id="3" creationId="{4FF127E4-4AC3-B43E-F082-29CE1FB2353C}"/>
          </ac:spMkLst>
        </pc:spChg>
        <pc:spChg chg="add mod ord">
          <ac:chgData name="alisdair.m@gmail.com" userId="S::urn:spo:guest#alisdair.m@gmail.com::" providerId="AD" clId="Web-{1C56BE2E-3A63-A182-9E2A-91612DC249B0}" dt="2024-07-31T10:40:48.056" v="706" actId="1076"/>
          <ac:spMkLst>
            <pc:docMk/>
            <pc:sldMk cId="2338944420" sldId="301"/>
            <ac:spMk id="4" creationId="{73291C44-2556-E0A7-1B83-464FA0111EFB}"/>
          </ac:spMkLst>
        </pc:spChg>
        <pc:spChg chg="mod">
          <ac:chgData name="alisdair.m@gmail.com" userId="S::urn:spo:guest#alisdair.m@gmail.com::" providerId="AD" clId="Web-{1C56BE2E-3A63-A182-9E2A-91612DC249B0}" dt="2024-07-31T10:40:50.384" v="713" actId="20577"/>
          <ac:spMkLst>
            <pc:docMk/>
            <pc:sldMk cId="2338944420" sldId="301"/>
            <ac:spMk id="5" creationId="{9BF43D90-9405-E36C-7790-2C22012A06B8}"/>
          </ac:spMkLst>
        </pc:spChg>
        <pc:spChg chg="del mod">
          <ac:chgData name="alisdair.m@gmail.com" userId="S::urn:spo:guest#alisdair.m@gmail.com::" providerId="AD" clId="Web-{1C56BE2E-3A63-A182-9E2A-91612DC249B0}" dt="2024-07-31T10:21:28.669" v="435"/>
          <ac:spMkLst>
            <pc:docMk/>
            <pc:sldMk cId="2338944420" sldId="301"/>
            <ac:spMk id="13" creationId="{E2CEF575-81C9-A30B-2BC0-EFA7E4F9B328}"/>
          </ac:spMkLst>
        </pc:spChg>
        <pc:spChg chg="mod">
          <ac:chgData name="alisdair.m@gmail.com" userId="S::urn:spo:guest#alisdair.m@gmail.com::" providerId="AD" clId="Web-{1C56BE2E-3A63-A182-9E2A-91612DC249B0}" dt="2024-07-31T10:40:48.087" v="710" actId="1076"/>
          <ac:spMkLst>
            <pc:docMk/>
            <pc:sldMk cId="2338944420" sldId="301"/>
            <ac:spMk id="14" creationId="{8E994DEA-A47E-7BB2-E67A-6EF06F37A23F}"/>
          </ac:spMkLst>
        </pc:spChg>
        <pc:spChg chg="del mod">
          <ac:chgData name="alisdair.m@gmail.com" userId="S::urn:spo:guest#alisdair.m@gmail.com::" providerId="AD" clId="Web-{1C56BE2E-3A63-A182-9E2A-91612DC249B0}" dt="2024-07-31T10:21:31.060" v="437"/>
          <ac:spMkLst>
            <pc:docMk/>
            <pc:sldMk cId="2338944420" sldId="301"/>
            <ac:spMk id="16" creationId="{F9A89AD7-1345-0AB3-41D0-C104F22C2240}"/>
          </ac:spMkLst>
        </pc:spChg>
        <pc:spChg chg="mod">
          <ac:chgData name="alisdair.m@gmail.com" userId="S::urn:spo:guest#alisdair.m@gmail.com::" providerId="AD" clId="Web-{1C56BE2E-3A63-A182-9E2A-91612DC249B0}" dt="2024-07-31T10:40:48.071" v="709" actId="1076"/>
          <ac:spMkLst>
            <pc:docMk/>
            <pc:sldMk cId="2338944420" sldId="301"/>
            <ac:spMk id="17" creationId="{21BE67C7-2C72-DB44-132A-0E04513D702E}"/>
          </ac:spMkLst>
        </pc:spChg>
        <pc:spChg chg="mod">
          <ac:chgData name="alisdair.m@gmail.com" userId="S::urn:spo:guest#alisdair.m@gmail.com::" providerId="AD" clId="Web-{1C56BE2E-3A63-A182-9E2A-91612DC249B0}" dt="2024-07-31T10:40:48.087" v="711" actId="1076"/>
          <ac:spMkLst>
            <pc:docMk/>
            <pc:sldMk cId="2338944420" sldId="301"/>
            <ac:spMk id="18" creationId="{4729809D-0815-5482-5384-558151BA6328}"/>
          </ac:spMkLst>
        </pc:spChg>
        <pc:spChg chg="mod">
          <ac:chgData name="alisdair.m@gmail.com" userId="S::urn:spo:guest#alisdair.m@gmail.com::" providerId="AD" clId="Web-{1C56BE2E-3A63-A182-9E2A-91612DC249B0}" dt="2024-07-31T10:40:48.103" v="712" actId="1076"/>
          <ac:spMkLst>
            <pc:docMk/>
            <pc:sldMk cId="2338944420" sldId="301"/>
            <ac:spMk id="19" creationId="{CFA303CE-AC79-6395-3E3B-9DA78C006E9F}"/>
          </ac:spMkLst>
        </pc:spChg>
      </pc:sldChg>
      <pc:sldChg chg="addSp delSp modSp add ord replId">
        <pc:chgData name="alisdair.m@gmail.com" userId="S::urn:spo:guest#alisdair.m@gmail.com::" providerId="AD" clId="Web-{1C56BE2E-3A63-A182-9E2A-91612DC249B0}" dt="2024-07-31T10:24:19.754" v="487" actId="14100"/>
        <pc:sldMkLst>
          <pc:docMk/>
          <pc:sldMk cId="3167946500" sldId="302"/>
        </pc:sldMkLst>
        <pc:spChg chg="del">
          <ac:chgData name="alisdair.m@gmail.com" userId="S::urn:spo:guest#alisdair.m@gmail.com::" providerId="AD" clId="Web-{1C56BE2E-3A63-A182-9E2A-91612DC249B0}" dt="2024-07-31T10:22:36.125" v="450"/>
          <ac:spMkLst>
            <pc:docMk/>
            <pc:sldMk cId="3167946500" sldId="302"/>
            <ac:spMk id="3" creationId="{4FF127E4-4AC3-B43E-F082-29CE1FB2353C}"/>
          </ac:spMkLst>
        </pc:spChg>
        <pc:spChg chg="mod">
          <ac:chgData name="alisdair.m@gmail.com" userId="S::urn:spo:guest#alisdair.m@gmail.com::" providerId="AD" clId="Web-{1C56BE2E-3A63-A182-9E2A-91612DC249B0}" dt="2024-07-31T10:23:52.284" v="481" actId="20577"/>
          <ac:spMkLst>
            <pc:docMk/>
            <pc:sldMk cId="3167946500" sldId="302"/>
            <ac:spMk id="4" creationId="{6958A1B8-BA63-3255-F052-C530709872AC}"/>
          </ac:spMkLst>
        </pc:spChg>
        <pc:spChg chg="add ord">
          <ac:chgData name="alisdair.m@gmail.com" userId="S::urn:spo:guest#alisdair.m@gmail.com::" providerId="AD" clId="Web-{1C56BE2E-3A63-A182-9E2A-91612DC249B0}" dt="2024-07-31T10:22:40.813" v="454"/>
          <ac:spMkLst>
            <pc:docMk/>
            <pc:sldMk cId="3167946500" sldId="302"/>
            <ac:spMk id="6" creationId="{ACCDE5DA-8521-418A-D27D-DB66249ECC49}"/>
          </ac:spMkLst>
        </pc:spChg>
        <pc:spChg chg="add ord">
          <ac:chgData name="alisdair.m@gmail.com" userId="S::urn:spo:guest#alisdair.m@gmail.com::" providerId="AD" clId="Web-{1C56BE2E-3A63-A182-9E2A-91612DC249B0}" dt="2024-07-31T10:22:40.844" v="459"/>
          <ac:spMkLst>
            <pc:docMk/>
            <pc:sldMk cId="3167946500" sldId="302"/>
            <ac:spMk id="9" creationId="{0ED1ED0C-43D4-6C3F-3754-2BA5A75755C7}"/>
          </ac:spMkLst>
        </pc:spChg>
        <pc:spChg chg="add ord">
          <ac:chgData name="alisdair.m@gmail.com" userId="S::urn:spo:guest#alisdair.m@gmail.com::" providerId="AD" clId="Web-{1C56BE2E-3A63-A182-9E2A-91612DC249B0}" dt="2024-07-31T10:22:40.922" v="464"/>
          <ac:spMkLst>
            <pc:docMk/>
            <pc:sldMk cId="3167946500" sldId="302"/>
            <ac:spMk id="11" creationId="{67EEC141-2164-E3C6-07F2-784C4C84C629}"/>
          </ac:spMkLst>
        </pc:spChg>
        <pc:spChg chg="del mod">
          <ac:chgData name="alisdair.m@gmail.com" userId="S::urn:spo:guest#alisdair.m@gmail.com::" providerId="AD" clId="Web-{1C56BE2E-3A63-A182-9E2A-91612DC249B0}" dt="2024-07-31T10:22:34.016" v="449"/>
          <ac:spMkLst>
            <pc:docMk/>
            <pc:sldMk cId="3167946500" sldId="302"/>
            <ac:spMk id="13" creationId="{E2CEF575-81C9-A30B-2BC0-EFA7E4F9B328}"/>
          </ac:spMkLst>
        </pc:spChg>
        <pc:spChg chg="mod">
          <ac:chgData name="alisdair.m@gmail.com" userId="S::urn:spo:guest#alisdair.m@gmail.com::" providerId="AD" clId="Web-{1C56BE2E-3A63-A182-9E2A-91612DC249B0}" dt="2024-07-31T10:24:19.754" v="487" actId="14100"/>
          <ac:spMkLst>
            <pc:docMk/>
            <pc:sldMk cId="3167946500" sldId="302"/>
            <ac:spMk id="14" creationId="{8E994DEA-A47E-7BB2-E67A-6EF06F37A23F}"/>
          </ac:spMkLst>
        </pc:spChg>
        <pc:picChg chg="mod">
          <ac:chgData name="alisdair.m@gmail.com" userId="S::urn:spo:guest#alisdair.m@gmail.com::" providerId="AD" clId="Web-{1C56BE2E-3A63-A182-9E2A-91612DC249B0}" dt="2024-07-31T10:23:55.128" v="482" actId="1076"/>
          <ac:picMkLst>
            <pc:docMk/>
            <pc:sldMk cId="3167946500" sldId="302"/>
            <ac:picMk id="7" creationId="{DFA4FFC1-2CE7-971D-057A-4A2FC5395D6A}"/>
          </ac:picMkLst>
        </pc:picChg>
      </pc:sldChg>
      <pc:sldChg chg="addSp modSp add replId">
        <pc:chgData name="alisdair.m@gmail.com" userId="S::urn:spo:guest#alisdair.m@gmail.com::" providerId="AD" clId="Web-{1C56BE2E-3A63-A182-9E2A-91612DC249B0}" dt="2024-07-31T10:28:37.060" v="521" actId="1076"/>
        <pc:sldMkLst>
          <pc:docMk/>
          <pc:sldMk cId="2607400723" sldId="303"/>
        </pc:sldMkLst>
        <pc:spChg chg="mod">
          <ac:chgData name="alisdair.m@gmail.com" userId="S::urn:spo:guest#alisdair.m@gmail.com::" providerId="AD" clId="Web-{1C56BE2E-3A63-A182-9E2A-91612DC249B0}" dt="2024-07-31T10:25:53.023" v="509" actId="20577"/>
          <ac:spMkLst>
            <pc:docMk/>
            <pc:sldMk cId="2607400723" sldId="303"/>
            <ac:spMk id="4" creationId="{6958A1B8-BA63-3255-F052-C530709872AC}"/>
          </ac:spMkLst>
        </pc:spChg>
        <pc:spChg chg="mod">
          <ac:chgData name="alisdair.m@gmail.com" userId="S::urn:spo:guest#alisdair.m@gmail.com::" providerId="AD" clId="Web-{1C56BE2E-3A63-A182-9E2A-91612DC249B0}" dt="2024-07-31T10:25:43.366" v="505" actId="14100"/>
          <ac:spMkLst>
            <pc:docMk/>
            <pc:sldMk cId="2607400723" sldId="303"/>
            <ac:spMk id="14" creationId="{8E994DEA-A47E-7BB2-E67A-6EF06F37A23F}"/>
          </ac:spMkLst>
        </pc:spChg>
        <pc:spChg chg="mod">
          <ac:chgData name="alisdair.m@gmail.com" userId="S::urn:spo:guest#alisdair.m@gmail.com::" providerId="AD" clId="Web-{1C56BE2E-3A63-A182-9E2A-91612DC249B0}" dt="2024-07-31T10:25:30.491" v="499" actId="20577"/>
          <ac:spMkLst>
            <pc:docMk/>
            <pc:sldMk cId="2607400723" sldId="303"/>
            <ac:spMk id="17" creationId="{21BE67C7-2C72-DB44-132A-0E04513D702E}"/>
          </ac:spMkLst>
        </pc:spChg>
        <pc:picChg chg="add mod">
          <ac:chgData name="alisdair.m@gmail.com" userId="S::urn:spo:guest#alisdair.m@gmail.com::" providerId="AD" clId="Web-{1C56BE2E-3A63-A182-9E2A-91612DC249B0}" dt="2024-07-31T10:28:37.060" v="521" actId="1076"/>
          <ac:picMkLst>
            <pc:docMk/>
            <pc:sldMk cId="2607400723" sldId="303"/>
            <ac:picMk id="2" creationId="{FBB5A474-E4EE-F487-FB7B-DBE964563858}"/>
          </ac:picMkLst>
        </pc:picChg>
        <pc:picChg chg="mod">
          <ac:chgData name="alisdair.m@gmail.com" userId="S::urn:spo:guest#alisdair.m@gmail.com::" providerId="AD" clId="Web-{1C56BE2E-3A63-A182-9E2A-91612DC249B0}" dt="2024-07-31T10:28:37.029" v="520" actId="1076"/>
          <ac:picMkLst>
            <pc:docMk/>
            <pc:sldMk cId="2607400723" sldId="303"/>
            <ac:picMk id="7" creationId="{DFA4FFC1-2CE7-971D-057A-4A2FC5395D6A}"/>
          </ac:picMkLst>
        </pc:picChg>
      </pc:sldChg>
      <pc:sldChg chg="modSp add replId">
        <pc:chgData name="alisdair.m@gmail.com" userId="S::urn:spo:guest#alisdair.m@gmail.com::" providerId="AD" clId="Web-{1C56BE2E-3A63-A182-9E2A-91612DC249B0}" dt="2024-07-31T10:41:14.776" v="715" actId="20577"/>
        <pc:sldMkLst>
          <pc:docMk/>
          <pc:sldMk cId="3399351101" sldId="304"/>
        </pc:sldMkLst>
        <pc:spChg chg="mod">
          <ac:chgData name="alisdair.m@gmail.com" userId="S::urn:spo:guest#alisdair.m@gmail.com::" providerId="AD" clId="Web-{1C56BE2E-3A63-A182-9E2A-91612DC249B0}" dt="2024-07-31T10:41:14.776" v="715" actId="20577"/>
          <ac:spMkLst>
            <pc:docMk/>
            <pc:sldMk cId="3399351101" sldId="304"/>
            <ac:spMk id="5" creationId="{9BF43D90-9405-E36C-7790-2C22012A06B8}"/>
          </ac:spMkLst>
        </pc:spChg>
        <pc:spChg chg="mod">
          <ac:chgData name="alisdair.m@gmail.com" userId="S::urn:spo:guest#alisdair.m@gmail.com::" providerId="AD" clId="Web-{1C56BE2E-3A63-A182-9E2A-91612DC249B0}" dt="2024-07-31T10:25:11.693" v="494" actId="20577"/>
          <ac:spMkLst>
            <pc:docMk/>
            <pc:sldMk cId="3399351101" sldId="304"/>
            <ac:spMk id="14" creationId="{8E994DEA-A47E-7BB2-E67A-6EF06F37A23F}"/>
          </ac:spMkLst>
        </pc:spChg>
        <pc:spChg chg="mod">
          <ac:chgData name="alisdair.m@gmail.com" userId="S::urn:spo:guest#alisdair.m@gmail.com::" providerId="AD" clId="Web-{1C56BE2E-3A63-A182-9E2A-91612DC249B0}" dt="2024-07-31T10:25:18.490" v="498" actId="14100"/>
          <ac:spMkLst>
            <pc:docMk/>
            <pc:sldMk cId="3399351101" sldId="304"/>
            <ac:spMk id="19" creationId="{CFA303CE-AC79-6395-3E3B-9DA78C006E9F}"/>
          </ac:spMkLst>
        </pc:spChg>
      </pc:sldChg>
      <pc:sldChg chg="modSp add ord replId">
        <pc:chgData name="alisdair.m@gmail.com" userId="S::urn:spo:guest#alisdair.m@gmail.com::" providerId="AD" clId="Web-{1C56BE2E-3A63-A182-9E2A-91612DC249B0}" dt="2024-07-31T10:41:37.745" v="719" actId="20577"/>
        <pc:sldMkLst>
          <pc:docMk/>
          <pc:sldMk cId="1651795291" sldId="305"/>
        </pc:sldMkLst>
        <pc:spChg chg="mod">
          <ac:chgData name="alisdair.m@gmail.com" userId="S::urn:spo:guest#alisdair.m@gmail.com::" providerId="AD" clId="Web-{1C56BE2E-3A63-A182-9E2A-91612DC249B0}" dt="2024-07-31T10:41:37.745" v="719" actId="20577"/>
          <ac:spMkLst>
            <pc:docMk/>
            <pc:sldMk cId="1651795291" sldId="305"/>
            <ac:spMk id="5" creationId="{9BF43D90-9405-E36C-7790-2C22012A06B8}"/>
          </ac:spMkLst>
        </pc:spChg>
        <pc:spChg chg="mod">
          <ac:chgData name="alisdair.m@gmail.com" userId="S::urn:spo:guest#alisdair.m@gmail.com::" providerId="AD" clId="Web-{1C56BE2E-3A63-A182-9E2A-91612DC249B0}" dt="2024-07-31T10:29:23.765" v="528" actId="20577"/>
          <ac:spMkLst>
            <pc:docMk/>
            <pc:sldMk cId="1651795291" sldId="305"/>
            <ac:spMk id="14" creationId="{8E994DEA-A47E-7BB2-E67A-6EF06F37A23F}"/>
          </ac:spMkLst>
        </pc:spChg>
        <pc:spChg chg="mod">
          <ac:chgData name="alisdair.m@gmail.com" userId="S::urn:spo:guest#alisdair.m@gmail.com::" providerId="AD" clId="Web-{1C56BE2E-3A63-A182-9E2A-91612DC249B0}" dt="2024-07-31T10:29:30.156" v="534" actId="20577"/>
          <ac:spMkLst>
            <pc:docMk/>
            <pc:sldMk cId="1651795291" sldId="305"/>
            <ac:spMk id="19" creationId="{CFA303CE-AC79-6395-3E3B-9DA78C006E9F}"/>
          </ac:spMkLst>
        </pc:spChg>
      </pc:sldChg>
      <pc:sldChg chg="delSp modSp add ord replId">
        <pc:chgData name="alisdair.m@gmail.com" userId="S::urn:spo:guest#alisdair.m@gmail.com::" providerId="AD" clId="Web-{1C56BE2E-3A63-A182-9E2A-91612DC249B0}" dt="2024-07-31T10:30:36.940" v="554"/>
        <pc:sldMkLst>
          <pc:docMk/>
          <pc:sldMk cId="924904308" sldId="306"/>
        </pc:sldMkLst>
        <pc:spChg chg="mod">
          <ac:chgData name="alisdair.m@gmail.com" userId="S::urn:spo:guest#alisdair.m@gmail.com::" providerId="AD" clId="Web-{1C56BE2E-3A63-A182-9E2A-91612DC249B0}" dt="2024-07-31T10:30:13.236" v="550" actId="20577"/>
          <ac:spMkLst>
            <pc:docMk/>
            <pc:sldMk cId="924904308" sldId="306"/>
            <ac:spMk id="4" creationId="{6958A1B8-BA63-3255-F052-C530709872AC}"/>
          </ac:spMkLst>
        </pc:spChg>
        <pc:spChg chg="mod">
          <ac:chgData name="alisdair.m@gmail.com" userId="S::urn:spo:guest#alisdair.m@gmail.com::" providerId="AD" clId="Web-{1C56BE2E-3A63-A182-9E2A-91612DC249B0}" dt="2024-07-31T10:29:57.313" v="541" actId="20577"/>
          <ac:spMkLst>
            <pc:docMk/>
            <pc:sldMk cId="924904308" sldId="306"/>
            <ac:spMk id="14" creationId="{8E994DEA-A47E-7BB2-E67A-6EF06F37A23F}"/>
          </ac:spMkLst>
        </pc:spChg>
        <pc:picChg chg="mod">
          <ac:chgData name="alisdair.m@gmail.com" userId="S::urn:spo:guest#alisdair.m@gmail.com::" providerId="AD" clId="Web-{1C56BE2E-3A63-A182-9E2A-91612DC249B0}" dt="2024-07-31T10:30:30.174" v="553" actId="1076"/>
          <ac:picMkLst>
            <pc:docMk/>
            <pc:sldMk cId="924904308" sldId="306"/>
            <ac:picMk id="2" creationId="{FBB5A474-E4EE-F487-FB7B-DBE964563858}"/>
          </ac:picMkLst>
        </pc:picChg>
        <pc:picChg chg="del">
          <ac:chgData name="alisdair.m@gmail.com" userId="S::urn:spo:guest#alisdair.m@gmail.com::" providerId="AD" clId="Web-{1C56BE2E-3A63-A182-9E2A-91612DC249B0}" dt="2024-07-31T10:30:36.940" v="554"/>
          <ac:picMkLst>
            <pc:docMk/>
            <pc:sldMk cId="924904308" sldId="306"/>
            <ac:picMk id="7" creationId="{DFA4FFC1-2CE7-971D-057A-4A2FC5395D6A}"/>
          </ac:picMkLst>
        </pc:picChg>
      </pc:sldChg>
      <pc:sldChg chg="modSp add replId">
        <pc:chgData name="alisdair.m@gmail.com" userId="S::urn:spo:guest#alisdair.m@gmail.com::" providerId="AD" clId="Web-{1C56BE2E-3A63-A182-9E2A-91612DC249B0}" dt="2024-07-31T10:32:24.225" v="586" actId="1076"/>
        <pc:sldMkLst>
          <pc:docMk/>
          <pc:sldMk cId="3041588673" sldId="307"/>
        </pc:sldMkLst>
        <pc:spChg chg="mod">
          <ac:chgData name="alisdair.m@gmail.com" userId="S::urn:spo:guest#alisdair.m@gmail.com::" providerId="AD" clId="Web-{1C56BE2E-3A63-A182-9E2A-91612DC249B0}" dt="2024-07-31T10:32:08.209" v="582" actId="14100"/>
          <ac:spMkLst>
            <pc:docMk/>
            <pc:sldMk cId="3041588673" sldId="307"/>
            <ac:spMk id="4" creationId="{6958A1B8-BA63-3255-F052-C530709872AC}"/>
          </ac:spMkLst>
        </pc:spChg>
        <pc:spChg chg="mod">
          <ac:chgData name="alisdair.m@gmail.com" userId="S::urn:spo:guest#alisdair.m@gmail.com::" providerId="AD" clId="Web-{1C56BE2E-3A63-A182-9E2A-91612DC249B0}" dt="2024-07-31T10:31:54.130" v="573" actId="20577"/>
          <ac:spMkLst>
            <pc:docMk/>
            <pc:sldMk cId="3041588673" sldId="307"/>
            <ac:spMk id="14" creationId="{8E994DEA-A47E-7BB2-E67A-6EF06F37A23F}"/>
          </ac:spMkLst>
        </pc:spChg>
        <pc:spChg chg="mod">
          <ac:chgData name="alisdair.m@gmail.com" userId="S::urn:spo:guest#alisdair.m@gmail.com::" providerId="AD" clId="Web-{1C56BE2E-3A63-A182-9E2A-91612DC249B0}" dt="2024-07-31T10:31:41.973" v="568" actId="20577"/>
          <ac:spMkLst>
            <pc:docMk/>
            <pc:sldMk cId="3041588673" sldId="307"/>
            <ac:spMk id="17" creationId="{21BE67C7-2C72-DB44-132A-0E04513D702E}"/>
          </ac:spMkLst>
        </pc:spChg>
        <pc:picChg chg="mod">
          <ac:chgData name="alisdair.m@gmail.com" userId="S::urn:spo:guest#alisdair.m@gmail.com::" providerId="AD" clId="Web-{1C56BE2E-3A63-A182-9E2A-91612DC249B0}" dt="2024-07-31T10:32:24.225" v="586" actId="1076"/>
          <ac:picMkLst>
            <pc:docMk/>
            <pc:sldMk cId="3041588673" sldId="307"/>
            <ac:picMk id="2" creationId="{FBB5A474-E4EE-F487-FB7B-DBE964563858}"/>
          </ac:picMkLst>
        </pc:picChg>
      </pc:sldChg>
      <pc:sldChg chg="modSp add replId">
        <pc:chgData name="alisdair.m@gmail.com" userId="S::urn:spo:guest#alisdair.m@gmail.com::" providerId="AD" clId="Web-{1C56BE2E-3A63-A182-9E2A-91612DC249B0}" dt="2024-07-31T10:41:50.168" v="721" actId="20577"/>
        <pc:sldMkLst>
          <pc:docMk/>
          <pc:sldMk cId="1923017161" sldId="308"/>
        </pc:sldMkLst>
        <pc:spChg chg="mod">
          <ac:chgData name="alisdair.m@gmail.com" userId="S::urn:spo:guest#alisdair.m@gmail.com::" providerId="AD" clId="Web-{1C56BE2E-3A63-A182-9E2A-91612DC249B0}" dt="2024-07-31T10:41:50.168" v="721" actId="20577"/>
          <ac:spMkLst>
            <pc:docMk/>
            <pc:sldMk cId="1923017161" sldId="308"/>
            <ac:spMk id="5" creationId="{9BF43D90-9405-E36C-7790-2C22012A06B8}"/>
          </ac:spMkLst>
        </pc:spChg>
        <pc:spChg chg="mod">
          <ac:chgData name="alisdair.m@gmail.com" userId="S::urn:spo:guest#alisdair.m@gmail.com::" providerId="AD" clId="Web-{1C56BE2E-3A63-A182-9E2A-91612DC249B0}" dt="2024-07-31T10:31:28.317" v="567" actId="14100"/>
          <ac:spMkLst>
            <pc:docMk/>
            <pc:sldMk cId="1923017161" sldId="308"/>
            <ac:spMk id="14" creationId="{8E994DEA-A47E-7BB2-E67A-6EF06F37A23F}"/>
          </ac:spMkLst>
        </pc:spChg>
        <pc:spChg chg="mod">
          <ac:chgData name="alisdair.m@gmail.com" userId="S::urn:spo:guest#alisdair.m@gmail.com::" providerId="AD" clId="Web-{1C56BE2E-3A63-A182-9E2A-91612DC249B0}" dt="2024-07-31T10:31:26.488" v="566" actId="20577"/>
          <ac:spMkLst>
            <pc:docMk/>
            <pc:sldMk cId="1923017161" sldId="308"/>
            <ac:spMk id="19" creationId="{CFA303CE-AC79-6395-3E3B-9DA78C006E9F}"/>
          </ac:spMkLst>
        </pc:spChg>
      </pc:sldChg>
      <pc:sldChg chg="addSp modSp add replId">
        <pc:chgData name="alisdair.m@gmail.com" userId="S::urn:spo:guest#alisdair.m@gmail.com::" providerId="AD" clId="Web-{1C56BE2E-3A63-A182-9E2A-91612DC249B0}" dt="2024-07-31T10:35:28.310" v="631" actId="20577"/>
        <pc:sldMkLst>
          <pc:docMk/>
          <pc:sldMk cId="3947382072" sldId="309"/>
        </pc:sldMkLst>
        <pc:spChg chg="mod">
          <ac:chgData name="alisdair.m@gmail.com" userId="S::urn:spo:guest#alisdair.m@gmail.com::" providerId="AD" clId="Web-{1C56BE2E-3A63-A182-9E2A-91612DC249B0}" dt="2024-07-31T10:35:28.310" v="631" actId="20577"/>
          <ac:spMkLst>
            <pc:docMk/>
            <pc:sldMk cId="3947382072" sldId="309"/>
            <ac:spMk id="4" creationId="{6958A1B8-BA63-3255-F052-C530709872AC}"/>
          </ac:spMkLst>
        </pc:spChg>
        <pc:spChg chg="mod">
          <ac:chgData name="alisdair.m@gmail.com" userId="S::urn:spo:guest#alisdair.m@gmail.com::" providerId="AD" clId="Web-{1C56BE2E-3A63-A182-9E2A-91612DC249B0}" dt="2024-07-31T10:34:09.072" v="611" actId="20577"/>
          <ac:spMkLst>
            <pc:docMk/>
            <pc:sldMk cId="3947382072" sldId="309"/>
            <ac:spMk id="14" creationId="{8E994DEA-A47E-7BB2-E67A-6EF06F37A23F}"/>
          </ac:spMkLst>
        </pc:spChg>
        <pc:picChg chg="mod">
          <ac:chgData name="alisdair.m@gmail.com" userId="S::urn:spo:guest#alisdair.m@gmail.com::" providerId="AD" clId="Web-{1C56BE2E-3A63-A182-9E2A-91612DC249B0}" dt="2024-07-31T10:35:25.997" v="630" actId="1076"/>
          <ac:picMkLst>
            <pc:docMk/>
            <pc:sldMk cId="3947382072" sldId="309"/>
            <ac:picMk id="2" creationId="{FBB5A474-E4EE-F487-FB7B-DBE964563858}"/>
          </ac:picMkLst>
        </pc:picChg>
        <pc:picChg chg="add mod">
          <ac:chgData name="alisdair.m@gmail.com" userId="S::urn:spo:guest#alisdair.m@gmail.com::" providerId="AD" clId="Web-{1C56BE2E-3A63-A182-9E2A-91612DC249B0}" dt="2024-07-31T10:35:25.966" v="629" actId="1076"/>
          <ac:picMkLst>
            <pc:docMk/>
            <pc:sldMk cId="3947382072" sldId="309"/>
            <ac:picMk id="3" creationId="{F8792C76-0E9A-621D-A6DB-D955AF12C339}"/>
          </ac:picMkLst>
        </pc:picChg>
      </pc:sldChg>
      <pc:sldChg chg="modSp add replId">
        <pc:chgData name="alisdair.m@gmail.com" userId="S::urn:spo:guest#alisdair.m@gmail.com::" providerId="AD" clId="Web-{1C56BE2E-3A63-A182-9E2A-91612DC249B0}" dt="2024-07-31T10:42:08.512" v="723" actId="20577"/>
        <pc:sldMkLst>
          <pc:docMk/>
          <pc:sldMk cId="2940405618" sldId="310"/>
        </pc:sldMkLst>
        <pc:spChg chg="mod">
          <ac:chgData name="alisdair.m@gmail.com" userId="S::urn:spo:guest#alisdair.m@gmail.com::" providerId="AD" clId="Web-{1C56BE2E-3A63-A182-9E2A-91612DC249B0}" dt="2024-07-31T10:42:08.512" v="723" actId="20577"/>
          <ac:spMkLst>
            <pc:docMk/>
            <pc:sldMk cId="2940405618" sldId="310"/>
            <ac:spMk id="5" creationId="{9BF43D90-9405-E36C-7790-2C22012A06B8}"/>
          </ac:spMkLst>
        </pc:spChg>
        <pc:spChg chg="mod">
          <ac:chgData name="alisdair.m@gmail.com" userId="S::urn:spo:guest#alisdair.m@gmail.com::" providerId="AD" clId="Web-{1C56BE2E-3A63-A182-9E2A-91612DC249B0}" dt="2024-07-31T10:33:22.149" v="599" actId="20577"/>
          <ac:spMkLst>
            <pc:docMk/>
            <pc:sldMk cId="2940405618" sldId="310"/>
            <ac:spMk id="14" creationId="{8E994DEA-A47E-7BB2-E67A-6EF06F37A23F}"/>
          </ac:spMkLst>
        </pc:spChg>
        <pc:spChg chg="mod">
          <ac:chgData name="alisdair.m@gmail.com" userId="S::urn:spo:guest#alisdair.m@gmail.com::" providerId="AD" clId="Web-{1C56BE2E-3A63-A182-9E2A-91612DC249B0}" dt="2024-07-31T10:33:35.806" v="606" actId="20577"/>
          <ac:spMkLst>
            <pc:docMk/>
            <pc:sldMk cId="2940405618" sldId="310"/>
            <ac:spMk id="19" creationId="{CFA303CE-AC79-6395-3E3B-9DA78C006E9F}"/>
          </ac:spMkLst>
        </pc:spChg>
      </pc:sldChg>
      <pc:sldChg chg="delSp modSp add replId">
        <pc:chgData name="alisdair.m@gmail.com" userId="S::urn:spo:guest#alisdair.m@gmail.com::" providerId="AD" clId="Web-{1C56BE2E-3A63-A182-9E2A-91612DC249B0}" dt="2024-07-31T10:39:20.334" v="699" actId="14100"/>
        <pc:sldMkLst>
          <pc:docMk/>
          <pc:sldMk cId="3374990447" sldId="311"/>
        </pc:sldMkLst>
        <pc:spChg chg="mod">
          <ac:chgData name="alisdair.m@gmail.com" userId="S::urn:spo:guest#alisdair.m@gmail.com::" providerId="AD" clId="Web-{1C56BE2E-3A63-A182-9E2A-91612DC249B0}" dt="2024-07-31T10:39:20.334" v="699" actId="14100"/>
          <ac:spMkLst>
            <pc:docMk/>
            <pc:sldMk cId="3374990447" sldId="311"/>
            <ac:spMk id="4" creationId="{6958A1B8-BA63-3255-F052-C530709872AC}"/>
          </ac:spMkLst>
        </pc:spChg>
        <pc:spChg chg="mod">
          <ac:chgData name="alisdair.m@gmail.com" userId="S::urn:spo:guest#alisdair.m@gmail.com::" providerId="AD" clId="Web-{1C56BE2E-3A63-A182-9E2A-91612DC249B0}" dt="2024-07-31T10:38:34.770" v="684" actId="14100"/>
          <ac:spMkLst>
            <pc:docMk/>
            <pc:sldMk cId="3374990447" sldId="311"/>
            <ac:spMk id="14" creationId="{8E994DEA-A47E-7BB2-E67A-6EF06F37A23F}"/>
          </ac:spMkLst>
        </pc:spChg>
        <pc:spChg chg="mod">
          <ac:chgData name="alisdair.m@gmail.com" userId="S::urn:spo:guest#alisdair.m@gmail.com::" providerId="AD" clId="Web-{1C56BE2E-3A63-A182-9E2A-91612DC249B0}" dt="2024-07-31T10:36:56.860" v="654" actId="20577"/>
          <ac:spMkLst>
            <pc:docMk/>
            <pc:sldMk cId="3374990447" sldId="311"/>
            <ac:spMk id="17" creationId="{21BE67C7-2C72-DB44-132A-0E04513D702E}"/>
          </ac:spMkLst>
        </pc:spChg>
        <pc:picChg chg="del">
          <ac:chgData name="alisdair.m@gmail.com" userId="S::urn:spo:guest#alisdair.m@gmail.com::" providerId="AD" clId="Web-{1C56BE2E-3A63-A182-9E2A-91612DC249B0}" dt="2024-07-31T10:37:03.626" v="660"/>
          <ac:picMkLst>
            <pc:docMk/>
            <pc:sldMk cId="3374990447" sldId="311"/>
            <ac:picMk id="2" creationId="{FBB5A474-E4EE-F487-FB7B-DBE964563858}"/>
          </ac:picMkLst>
        </pc:picChg>
        <pc:picChg chg="del mod">
          <ac:chgData name="alisdair.m@gmail.com" userId="S::urn:spo:guest#alisdair.m@gmail.com::" providerId="AD" clId="Web-{1C56BE2E-3A63-A182-9E2A-91612DC249B0}" dt="2024-07-31T10:39:14.818" v="698"/>
          <ac:picMkLst>
            <pc:docMk/>
            <pc:sldMk cId="3374990447" sldId="311"/>
            <ac:picMk id="3" creationId="{F8792C76-0E9A-621D-A6DB-D955AF12C339}"/>
          </ac:picMkLst>
        </pc:picChg>
      </pc:sldChg>
      <pc:sldChg chg="modSp add replId">
        <pc:chgData name="alisdair.m@gmail.com" userId="S::urn:spo:guest#alisdair.m@gmail.com::" providerId="AD" clId="Web-{1C56BE2E-3A63-A182-9E2A-91612DC249B0}" dt="2024-07-31T10:44:15.954" v="734" actId="20577"/>
        <pc:sldMkLst>
          <pc:docMk/>
          <pc:sldMk cId="7479772" sldId="312"/>
        </pc:sldMkLst>
        <pc:spChg chg="mod">
          <ac:chgData name="alisdair.m@gmail.com" userId="S::urn:spo:guest#alisdair.m@gmail.com::" providerId="AD" clId="Web-{1C56BE2E-3A63-A182-9E2A-91612DC249B0}" dt="2024-07-31T10:44:15.954" v="734" actId="20577"/>
          <ac:spMkLst>
            <pc:docMk/>
            <pc:sldMk cId="7479772" sldId="312"/>
            <ac:spMk id="5" creationId="{9BF43D90-9405-E36C-7790-2C22012A06B8}"/>
          </ac:spMkLst>
        </pc:spChg>
        <pc:spChg chg="mod">
          <ac:chgData name="alisdair.m@gmail.com" userId="S::urn:spo:guest#alisdair.m@gmail.com::" providerId="AD" clId="Web-{1C56BE2E-3A63-A182-9E2A-91612DC249B0}" dt="2024-07-31T10:38:07.347" v="676" actId="14100"/>
          <ac:spMkLst>
            <pc:docMk/>
            <pc:sldMk cId="7479772" sldId="312"/>
            <ac:spMk id="14" creationId="{8E994DEA-A47E-7BB2-E67A-6EF06F37A23F}"/>
          </ac:spMkLst>
        </pc:spChg>
        <pc:spChg chg="mod">
          <ac:chgData name="alisdair.m@gmail.com" userId="S::urn:spo:guest#alisdair.m@gmail.com::" providerId="AD" clId="Web-{1C56BE2E-3A63-A182-9E2A-91612DC249B0}" dt="2024-07-31T10:38:12.097" v="678" actId="14100"/>
          <ac:spMkLst>
            <pc:docMk/>
            <pc:sldMk cId="7479772" sldId="312"/>
            <ac:spMk id="19" creationId="{CFA303CE-AC79-6395-3E3B-9DA78C006E9F}"/>
          </ac:spMkLst>
        </pc:spChg>
      </pc:sldChg>
      <pc:sldChg chg="add ord replId">
        <pc:chgData name="alisdair.m@gmail.com" userId="S::urn:spo:guest#alisdair.m@gmail.com::" providerId="AD" clId="Web-{1C56BE2E-3A63-A182-9E2A-91612DC249B0}" dt="2024-07-31T10:43:53.360" v="733"/>
        <pc:sldMkLst>
          <pc:docMk/>
          <pc:sldMk cId="3448756394" sldId="313"/>
        </pc:sldMkLst>
      </pc:sldChg>
      <pc:sldChg chg="modSp add ord replId">
        <pc:chgData name="alisdair.m@gmail.com" userId="S::urn:spo:guest#alisdair.m@gmail.com::" providerId="AD" clId="Web-{1C56BE2E-3A63-A182-9E2A-91612DC249B0}" dt="2024-07-31T10:43:34.156" v="732" actId="20577"/>
        <pc:sldMkLst>
          <pc:docMk/>
          <pc:sldMk cId="778084539" sldId="314"/>
        </pc:sldMkLst>
        <pc:spChg chg="mod">
          <ac:chgData name="alisdair.m@gmail.com" userId="S::urn:spo:guest#alisdair.m@gmail.com::" providerId="AD" clId="Web-{1C56BE2E-3A63-A182-9E2A-91612DC249B0}" dt="2024-07-31T10:43:34.156" v="732" actId="20577"/>
          <ac:spMkLst>
            <pc:docMk/>
            <pc:sldMk cId="778084539" sldId="314"/>
            <ac:spMk id="5" creationId="{9BF43D90-9405-E36C-7790-2C22012A06B8}"/>
          </ac:spMkLst>
        </pc:spChg>
      </pc:sldChg>
      <pc:sldChg chg="modSp add replId">
        <pc:chgData name="alisdair.m@gmail.com" userId="S::urn:spo:guest#alisdair.m@gmail.com::" providerId="AD" clId="Web-{1C56BE2E-3A63-A182-9E2A-91612DC249B0}" dt="2024-07-31T10:46:17.755" v="758" actId="14100"/>
        <pc:sldMkLst>
          <pc:docMk/>
          <pc:sldMk cId="1680509530" sldId="315"/>
        </pc:sldMkLst>
        <pc:spChg chg="mod">
          <ac:chgData name="alisdair.m@gmail.com" userId="S::urn:spo:guest#alisdair.m@gmail.com::" providerId="AD" clId="Web-{1C56BE2E-3A63-A182-9E2A-91612DC249B0}" dt="2024-07-31T10:46:17.755" v="758" actId="14100"/>
          <ac:spMkLst>
            <pc:docMk/>
            <pc:sldMk cId="1680509530" sldId="315"/>
            <ac:spMk id="4" creationId="{6958A1B8-BA63-3255-F052-C530709872AC}"/>
          </ac:spMkLst>
        </pc:spChg>
        <pc:spChg chg="mod">
          <ac:chgData name="alisdair.m@gmail.com" userId="S::urn:spo:guest#alisdair.m@gmail.com::" providerId="AD" clId="Web-{1C56BE2E-3A63-A182-9E2A-91612DC249B0}" dt="2024-07-31T10:46:00.270" v="753" actId="20577"/>
          <ac:spMkLst>
            <pc:docMk/>
            <pc:sldMk cId="1680509530" sldId="315"/>
            <ac:spMk id="14" creationId="{8E994DEA-A47E-7BB2-E67A-6EF06F37A23F}"/>
          </ac:spMkLst>
        </pc:spChg>
      </pc:sldChg>
      <pc:sldChg chg="modSp add replId">
        <pc:chgData name="alisdair.m@gmail.com" userId="S::urn:spo:guest#alisdair.m@gmail.com::" providerId="AD" clId="Web-{1C56BE2E-3A63-A182-9E2A-91612DC249B0}" dt="2024-07-31T10:45:42.739" v="749" actId="20577"/>
        <pc:sldMkLst>
          <pc:docMk/>
          <pc:sldMk cId="1628068908" sldId="316"/>
        </pc:sldMkLst>
        <pc:spChg chg="mod">
          <ac:chgData name="alisdair.m@gmail.com" userId="S::urn:spo:guest#alisdair.m@gmail.com::" providerId="AD" clId="Web-{1C56BE2E-3A63-A182-9E2A-91612DC249B0}" dt="2024-07-31T10:45:22.519" v="738" actId="20577"/>
          <ac:spMkLst>
            <pc:docMk/>
            <pc:sldMk cId="1628068908" sldId="316"/>
            <ac:spMk id="5" creationId="{9BF43D90-9405-E36C-7790-2C22012A06B8}"/>
          </ac:spMkLst>
        </pc:spChg>
        <pc:spChg chg="mod">
          <ac:chgData name="alisdair.m@gmail.com" userId="S::urn:spo:guest#alisdair.m@gmail.com::" providerId="AD" clId="Web-{1C56BE2E-3A63-A182-9E2A-91612DC249B0}" dt="2024-07-31T10:45:35.879" v="745" actId="20577"/>
          <ac:spMkLst>
            <pc:docMk/>
            <pc:sldMk cId="1628068908" sldId="316"/>
            <ac:spMk id="14" creationId="{8E994DEA-A47E-7BB2-E67A-6EF06F37A23F}"/>
          </ac:spMkLst>
        </pc:spChg>
        <pc:spChg chg="mod">
          <ac:chgData name="alisdair.m@gmail.com" userId="S::urn:spo:guest#alisdair.m@gmail.com::" providerId="AD" clId="Web-{1C56BE2E-3A63-A182-9E2A-91612DC249B0}" dt="2024-07-31T10:45:42.739" v="749" actId="20577"/>
          <ac:spMkLst>
            <pc:docMk/>
            <pc:sldMk cId="1628068908" sldId="316"/>
            <ac:spMk id="19" creationId="{CFA303CE-AC79-6395-3E3B-9DA78C006E9F}"/>
          </ac:spMkLst>
        </pc:spChg>
      </pc:sldChg>
      <pc:sldChg chg="addSp delSp modSp add ord replId">
        <pc:chgData name="alisdair.m@gmail.com" userId="S::urn:spo:guest#alisdair.m@gmail.com::" providerId="AD" clId="Web-{1C56BE2E-3A63-A182-9E2A-91612DC249B0}" dt="2024-07-31T10:50:44.250" v="792" actId="14100"/>
        <pc:sldMkLst>
          <pc:docMk/>
          <pc:sldMk cId="3797180719" sldId="317"/>
        </pc:sldMkLst>
        <pc:spChg chg="add mod">
          <ac:chgData name="alisdair.m@gmail.com" userId="S::urn:spo:guest#alisdair.m@gmail.com::" providerId="AD" clId="Web-{1C56BE2E-3A63-A182-9E2A-91612DC249B0}" dt="2024-07-31T10:50:44.250" v="792" actId="14100"/>
          <ac:spMkLst>
            <pc:docMk/>
            <pc:sldMk cId="3797180719" sldId="317"/>
            <ac:spMk id="3" creationId="{CCD117FD-E122-6CAD-5A54-291384A94E7E}"/>
          </ac:spMkLst>
        </pc:spChg>
        <pc:spChg chg="mod">
          <ac:chgData name="alisdair.m@gmail.com" userId="S::urn:spo:guest#alisdair.m@gmail.com::" providerId="AD" clId="Web-{1C56BE2E-3A63-A182-9E2A-91612DC249B0}" dt="2024-07-31T10:49:24.184" v="762" actId="20577"/>
          <ac:spMkLst>
            <pc:docMk/>
            <pc:sldMk cId="3797180719" sldId="317"/>
            <ac:spMk id="11" creationId="{8AD7EDE8-AB11-6C1F-75DD-35A7BB1C90C8}"/>
          </ac:spMkLst>
        </pc:spChg>
        <pc:spChg chg="del">
          <ac:chgData name="alisdair.m@gmail.com" userId="S::urn:spo:guest#alisdair.m@gmail.com::" providerId="AD" clId="Web-{1C56BE2E-3A63-A182-9E2A-91612DC249B0}" dt="2024-07-31T10:49:40.669" v="775"/>
          <ac:spMkLst>
            <pc:docMk/>
            <pc:sldMk cId="3797180719" sldId="317"/>
            <ac:spMk id="12" creationId="{3477452C-6D6E-35A9-F668-CC2D86751480}"/>
          </ac:spMkLst>
        </pc:spChg>
        <pc:spChg chg="del">
          <ac:chgData name="alisdair.m@gmail.com" userId="S::urn:spo:guest#alisdair.m@gmail.com::" providerId="AD" clId="Web-{1C56BE2E-3A63-A182-9E2A-91612DC249B0}" dt="2024-07-31T10:49:40.669" v="774"/>
          <ac:spMkLst>
            <pc:docMk/>
            <pc:sldMk cId="3797180719" sldId="317"/>
            <ac:spMk id="14" creationId="{C1750223-16DD-0032-9ED3-F4F8E59D1F28}"/>
          </ac:spMkLst>
        </pc:spChg>
        <pc:spChg chg="mod">
          <ac:chgData name="alisdair.m@gmail.com" userId="S::urn:spo:guest#alisdair.m@gmail.com::" providerId="AD" clId="Web-{1C56BE2E-3A63-A182-9E2A-91612DC249B0}" dt="2024-07-31T10:49:37.075" v="770" actId="20577"/>
          <ac:spMkLst>
            <pc:docMk/>
            <pc:sldMk cId="3797180719" sldId="317"/>
            <ac:spMk id="16" creationId="{020289E3-8861-F0A1-D2BA-9ADC5A374BD4}"/>
          </ac:spMkLst>
        </pc:spChg>
        <pc:spChg chg="del">
          <ac:chgData name="alisdair.m@gmail.com" userId="S::urn:spo:guest#alisdair.m@gmail.com::" providerId="AD" clId="Web-{1C56BE2E-3A63-A182-9E2A-91612DC249B0}" dt="2024-07-31T10:49:40.669" v="773"/>
          <ac:spMkLst>
            <pc:docMk/>
            <pc:sldMk cId="3797180719" sldId="317"/>
            <ac:spMk id="17" creationId="{F37A31D0-29FD-752C-D9B0-5039442290E3}"/>
          </ac:spMkLst>
        </pc:spChg>
        <pc:spChg chg="del">
          <ac:chgData name="alisdair.m@gmail.com" userId="S::urn:spo:guest#alisdair.m@gmail.com::" providerId="AD" clId="Web-{1C56BE2E-3A63-A182-9E2A-91612DC249B0}" dt="2024-07-31T10:49:40.669" v="772"/>
          <ac:spMkLst>
            <pc:docMk/>
            <pc:sldMk cId="3797180719" sldId="317"/>
            <ac:spMk id="18" creationId="{2AB8370D-AF5B-C971-9A44-67B7F8277C16}"/>
          </ac:spMkLst>
        </pc:spChg>
        <pc:spChg chg="del">
          <ac:chgData name="alisdair.m@gmail.com" userId="S::urn:spo:guest#alisdair.m@gmail.com::" providerId="AD" clId="Web-{1C56BE2E-3A63-A182-9E2A-91612DC249B0}" dt="2024-07-31T10:49:40.669" v="771"/>
          <ac:spMkLst>
            <pc:docMk/>
            <pc:sldMk cId="3797180719" sldId="317"/>
            <ac:spMk id="20" creationId="{5004E3BB-5358-4DAF-F323-8FA10E8FE302}"/>
          </ac:spMkLst>
        </pc:spChg>
      </pc:sldChg>
    </pc:docChg>
  </pc:docChgLst>
  <pc:docChgLst>
    <pc:chgData name="alisdair.m@gmail.com" userId="S::urn:spo:guest#alisdair.m@gmail.com::" providerId="AD" clId="Web-{AFEDD798-F471-48E5-C21C-1709E648D64C}"/>
    <pc:docChg chg="modSld">
      <pc:chgData name="alisdair.m@gmail.com" userId="S::urn:spo:guest#alisdair.m@gmail.com::" providerId="AD" clId="Web-{AFEDD798-F471-48E5-C21C-1709E648D64C}" dt="2024-07-09T09:53:35.452" v="200" actId="14100"/>
      <pc:docMkLst>
        <pc:docMk/>
      </pc:docMkLst>
      <pc:sldChg chg="addSp delSp modSp">
        <pc:chgData name="alisdair.m@gmail.com" userId="S::urn:spo:guest#alisdair.m@gmail.com::" providerId="AD" clId="Web-{AFEDD798-F471-48E5-C21C-1709E648D64C}" dt="2024-07-09T09:48:55.478" v="110" actId="20577"/>
        <pc:sldMkLst>
          <pc:docMk/>
          <pc:sldMk cId="3397092538" sldId="276"/>
        </pc:sldMkLst>
        <pc:spChg chg="mod">
          <ac:chgData name="alisdair.m@gmail.com" userId="S::urn:spo:guest#alisdair.m@gmail.com::" providerId="AD" clId="Web-{AFEDD798-F471-48E5-C21C-1709E648D64C}" dt="2024-07-09T09:48:55.478" v="110" actId="20577"/>
          <ac:spMkLst>
            <pc:docMk/>
            <pc:sldMk cId="3397092538" sldId="276"/>
            <ac:spMk id="20" creationId="{99410608-CCA1-F2C9-DDF2-2D9B334327F8}"/>
          </ac:spMkLst>
        </pc:spChg>
        <pc:inkChg chg="add del">
          <ac:chgData name="alisdair.m@gmail.com" userId="S::urn:spo:guest#alisdair.m@gmail.com::" providerId="AD" clId="Web-{AFEDD798-F471-48E5-C21C-1709E648D64C}" dt="2024-07-09T09:32:08.702" v="19"/>
          <ac:inkMkLst>
            <pc:docMk/>
            <pc:sldMk cId="3397092538" sldId="276"/>
            <ac:inkMk id="2" creationId="{B6977F68-27FA-CF45-8A20-75C5D268914D}"/>
          </ac:inkMkLst>
        </pc:inkChg>
      </pc:sldChg>
      <pc:sldChg chg="delSp modSp">
        <pc:chgData name="alisdair.m@gmail.com" userId="S::urn:spo:guest#alisdair.m@gmail.com::" providerId="AD" clId="Web-{AFEDD798-F471-48E5-C21C-1709E648D64C}" dt="2024-07-09T09:48:44.368" v="107" actId="1076"/>
        <pc:sldMkLst>
          <pc:docMk/>
          <pc:sldMk cId="3541150297" sldId="277"/>
        </pc:sldMkLst>
        <pc:spChg chg="mod">
          <ac:chgData name="alisdair.m@gmail.com" userId="S::urn:spo:guest#alisdair.m@gmail.com::" providerId="AD" clId="Web-{AFEDD798-F471-48E5-C21C-1709E648D64C}" dt="2024-07-09T09:48:44.368" v="107" actId="1076"/>
          <ac:spMkLst>
            <pc:docMk/>
            <pc:sldMk cId="3541150297" sldId="277"/>
            <ac:spMk id="5" creationId="{DB8674C5-00E7-17BA-3F38-8223A0A3FC73}"/>
          </ac:spMkLst>
        </pc:spChg>
        <pc:spChg chg="del">
          <ac:chgData name="alisdair.m@gmail.com" userId="S::urn:spo:guest#alisdair.m@gmail.com::" providerId="AD" clId="Web-{AFEDD798-F471-48E5-C21C-1709E648D64C}" dt="2024-07-09T09:44:41.288" v="25"/>
          <ac:spMkLst>
            <pc:docMk/>
            <pc:sldMk cId="3541150297" sldId="277"/>
            <ac:spMk id="7" creationId="{3AC9939B-505F-B430-6790-B5F5A194D163}"/>
          </ac:spMkLst>
        </pc:spChg>
        <pc:spChg chg="del">
          <ac:chgData name="alisdair.m@gmail.com" userId="S::urn:spo:guest#alisdair.m@gmail.com::" providerId="AD" clId="Web-{AFEDD798-F471-48E5-C21C-1709E648D64C}" dt="2024-07-09T09:44:41.303" v="26"/>
          <ac:spMkLst>
            <pc:docMk/>
            <pc:sldMk cId="3541150297" sldId="277"/>
            <ac:spMk id="12" creationId="{4A21E3D2-D3F2-DF82-3E69-247AF4794A37}"/>
          </ac:spMkLst>
        </pc:spChg>
      </pc:sldChg>
      <pc:sldChg chg="delSp modSp">
        <pc:chgData name="alisdair.m@gmail.com" userId="S::urn:spo:guest#alisdair.m@gmail.com::" providerId="AD" clId="Web-{AFEDD798-F471-48E5-C21C-1709E648D64C}" dt="2024-07-09T09:48:28.054" v="105" actId="1076"/>
        <pc:sldMkLst>
          <pc:docMk/>
          <pc:sldMk cId="933622236" sldId="278"/>
        </pc:sldMkLst>
        <pc:spChg chg="mod">
          <ac:chgData name="alisdair.m@gmail.com" userId="S::urn:spo:guest#alisdair.m@gmail.com::" providerId="AD" clId="Web-{AFEDD798-F471-48E5-C21C-1709E648D64C}" dt="2024-07-09T09:48:28.054" v="105" actId="1076"/>
          <ac:spMkLst>
            <pc:docMk/>
            <pc:sldMk cId="933622236" sldId="278"/>
            <ac:spMk id="3" creationId="{5287F957-65A4-8388-93AC-3BCADA6BB85A}"/>
          </ac:spMkLst>
        </pc:spChg>
        <pc:spChg chg="del">
          <ac:chgData name="alisdair.m@gmail.com" userId="S::urn:spo:guest#alisdair.m@gmail.com::" providerId="AD" clId="Web-{AFEDD798-F471-48E5-C21C-1709E648D64C}" dt="2024-07-09T09:45:44.058" v="53"/>
          <ac:spMkLst>
            <pc:docMk/>
            <pc:sldMk cId="933622236" sldId="278"/>
            <ac:spMk id="7" creationId="{3AC9939B-505F-B430-6790-B5F5A194D163}"/>
          </ac:spMkLst>
        </pc:spChg>
        <pc:spChg chg="del">
          <ac:chgData name="alisdair.m@gmail.com" userId="S::urn:spo:guest#alisdair.m@gmail.com::" providerId="AD" clId="Web-{AFEDD798-F471-48E5-C21C-1709E648D64C}" dt="2024-07-09T09:45:44.058" v="54"/>
          <ac:spMkLst>
            <pc:docMk/>
            <pc:sldMk cId="933622236" sldId="278"/>
            <ac:spMk id="12" creationId="{4A21E3D2-D3F2-DF82-3E69-247AF4794A37}"/>
          </ac:spMkLst>
        </pc:spChg>
      </pc:sldChg>
      <pc:sldChg chg="addSp delSp modSp">
        <pc:chgData name="alisdair.m@gmail.com" userId="S::urn:spo:guest#alisdair.m@gmail.com::" providerId="AD" clId="Web-{AFEDD798-F471-48E5-C21C-1709E648D64C}" dt="2024-07-09T09:49:08.495" v="111" actId="1076"/>
        <pc:sldMkLst>
          <pc:docMk/>
          <pc:sldMk cId="3263688674" sldId="279"/>
        </pc:sldMkLst>
        <pc:spChg chg="mod">
          <ac:chgData name="alisdair.m@gmail.com" userId="S::urn:spo:guest#alisdair.m@gmail.com::" providerId="AD" clId="Web-{AFEDD798-F471-48E5-C21C-1709E648D64C}" dt="2024-07-09T09:49:08.495" v="111" actId="1076"/>
          <ac:spMkLst>
            <pc:docMk/>
            <pc:sldMk cId="3263688674" sldId="279"/>
            <ac:spMk id="3" creationId="{E7FD6666-E9DF-8B14-0004-0B4C83E1817F}"/>
          </ac:spMkLst>
        </pc:spChg>
        <pc:spChg chg="del">
          <ac:chgData name="alisdair.m@gmail.com" userId="S::urn:spo:guest#alisdair.m@gmail.com::" providerId="AD" clId="Web-{AFEDD798-F471-48E5-C21C-1709E648D64C}" dt="2024-07-09T09:47:18.784" v="83"/>
          <ac:spMkLst>
            <pc:docMk/>
            <pc:sldMk cId="3263688674" sldId="279"/>
            <ac:spMk id="7" creationId="{3AC9939B-505F-B430-6790-B5F5A194D163}"/>
          </ac:spMkLst>
        </pc:spChg>
        <pc:spChg chg="del">
          <ac:chgData name="alisdair.m@gmail.com" userId="S::urn:spo:guest#alisdair.m@gmail.com::" providerId="AD" clId="Web-{AFEDD798-F471-48E5-C21C-1709E648D64C}" dt="2024-07-09T09:47:18.799" v="84"/>
          <ac:spMkLst>
            <pc:docMk/>
            <pc:sldMk cId="3263688674" sldId="279"/>
            <ac:spMk id="12" creationId="{4A21E3D2-D3F2-DF82-3E69-247AF4794A37}"/>
          </ac:spMkLst>
        </pc:spChg>
        <pc:inkChg chg="add del">
          <ac:chgData name="alisdair.m@gmail.com" userId="S::urn:spo:guest#alisdair.m@gmail.com::" providerId="AD" clId="Web-{AFEDD798-F471-48E5-C21C-1709E648D64C}" dt="2024-07-09T09:48:01.693" v="102"/>
          <ac:inkMkLst>
            <pc:docMk/>
            <pc:sldMk cId="3263688674" sldId="279"/>
            <ac:inkMk id="2" creationId="{67BBF0CD-7C72-C100-DA81-4A4C4666FE57}"/>
          </ac:inkMkLst>
        </pc:inkChg>
      </pc:sldChg>
      <pc:sldChg chg="delSp modSp">
        <pc:chgData name="alisdair.m@gmail.com" userId="S::urn:spo:guest#alisdair.m@gmail.com::" providerId="AD" clId="Web-{AFEDD798-F471-48E5-C21C-1709E648D64C}" dt="2024-07-09T09:51:14.598" v="151" actId="20577"/>
        <pc:sldMkLst>
          <pc:docMk/>
          <pc:sldMk cId="93481291" sldId="280"/>
        </pc:sldMkLst>
        <pc:spChg chg="mod">
          <ac:chgData name="alisdair.m@gmail.com" userId="S::urn:spo:guest#alisdair.m@gmail.com::" providerId="AD" clId="Web-{AFEDD798-F471-48E5-C21C-1709E648D64C}" dt="2024-07-09T09:51:14.598" v="151" actId="20577"/>
          <ac:spMkLst>
            <pc:docMk/>
            <pc:sldMk cId="93481291" sldId="280"/>
            <ac:spMk id="3" creationId="{E7FD6666-E9DF-8B14-0004-0B4C83E1817F}"/>
          </ac:spMkLst>
        </pc:spChg>
        <pc:spChg chg="del">
          <ac:chgData name="alisdair.m@gmail.com" userId="S::urn:spo:guest#alisdair.m@gmail.com::" providerId="AD" clId="Web-{AFEDD798-F471-48E5-C21C-1709E648D64C}" dt="2024-07-09T09:49:40.653" v="115"/>
          <ac:spMkLst>
            <pc:docMk/>
            <pc:sldMk cId="93481291" sldId="280"/>
            <ac:spMk id="7" creationId="{3AC9939B-505F-B430-6790-B5F5A194D163}"/>
          </ac:spMkLst>
        </pc:spChg>
        <pc:spChg chg="del">
          <ac:chgData name="alisdair.m@gmail.com" userId="S::urn:spo:guest#alisdair.m@gmail.com::" providerId="AD" clId="Web-{AFEDD798-F471-48E5-C21C-1709E648D64C}" dt="2024-07-09T09:49:40.653" v="116"/>
          <ac:spMkLst>
            <pc:docMk/>
            <pc:sldMk cId="93481291" sldId="280"/>
            <ac:spMk id="12" creationId="{4A21E3D2-D3F2-DF82-3E69-247AF4794A37}"/>
          </ac:spMkLst>
        </pc:spChg>
      </pc:sldChg>
      <pc:sldChg chg="delSp modSp">
        <pc:chgData name="alisdair.m@gmail.com" userId="S::urn:spo:guest#alisdair.m@gmail.com::" providerId="AD" clId="Web-{AFEDD798-F471-48E5-C21C-1709E648D64C}" dt="2024-07-09T09:52:24.572" v="173" actId="20577"/>
        <pc:sldMkLst>
          <pc:docMk/>
          <pc:sldMk cId="1528636865" sldId="281"/>
        </pc:sldMkLst>
        <pc:spChg chg="mod">
          <ac:chgData name="alisdair.m@gmail.com" userId="S::urn:spo:guest#alisdair.m@gmail.com::" providerId="AD" clId="Web-{AFEDD798-F471-48E5-C21C-1709E648D64C}" dt="2024-07-09T09:52:24.572" v="173" actId="20577"/>
          <ac:spMkLst>
            <pc:docMk/>
            <pc:sldMk cId="1528636865" sldId="281"/>
            <ac:spMk id="3" creationId="{E7FD6666-E9DF-8B14-0004-0B4C83E1817F}"/>
          </ac:spMkLst>
        </pc:spChg>
        <pc:spChg chg="del">
          <ac:chgData name="alisdair.m@gmail.com" userId="S::urn:spo:guest#alisdair.m@gmail.com::" providerId="AD" clId="Web-{AFEDD798-F471-48E5-C21C-1709E648D64C}" dt="2024-07-09T09:51:58.476" v="154"/>
          <ac:spMkLst>
            <pc:docMk/>
            <pc:sldMk cId="1528636865" sldId="281"/>
            <ac:spMk id="7" creationId="{3AC9939B-505F-B430-6790-B5F5A194D163}"/>
          </ac:spMkLst>
        </pc:spChg>
        <pc:spChg chg="del">
          <ac:chgData name="alisdair.m@gmail.com" userId="S::urn:spo:guest#alisdair.m@gmail.com::" providerId="AD" clId="Web-{AFEDD798-F471-48E5-C21C-1709E648D64C}" dt="2024-07-09T09:51:58.476" v="155"/>
          <ac:spMkLst>
            <pc:docMk/>
            <pc:sldMk cId="1528636865" sldId="281"/>
            <ac:spMk id="12" creationId="{4A21E3D2-D3F2-DF82-3E69-247AF4794A37}"/>
          </ac:spMkLst>
        </pc:spChg>
        <pc:inkChg chg="del">
          <ac:chgData name="alisdair.m@gmail.com" userId="S::urn:spo:guest#alisdair.m@gmail.com::" providerId="AD" clId="Web-{AFEDD798-F471-48E5-C21C-1709E648D64C}" dt="2024-07-09T09:52:00.867" v="156"/>
          <ac:inkMkLst>
            <pc:docMk/>
            <pc:sldMk cId="1528636865" sldId="281"/>
            <ac:inkMk id="6" creationId="{71793997-F595-7DD3-755F-BA84CDAACB67}"/>
          </ac:inkMkLst>
        </pc:inkChg>
      </pc:sldChg>
      <pc:sldChg chg="delSp modSp">
        <pc:chgData name="alisdair.m@gmail.com" userId="S::urn:spo:guest#alisdair.m@gmail.com::" providerId="AD" clId="Web-{AFEDD798-F471-48E5-C21C-1709E648D64C}" dt="2024-07-09T09:53:20.998" v="198" actId="20577"/>
        <pc:sldMkLst>
          <pc:docMk/>
          <pc:sldMk cId="2241962112" sldId="282"/>
        </pc:sldMkLst>
        <pc:spChg chg="mod">
          <ac:chgData name="alisdair.m@gmail.com" userId="S::urn:spo:guest#alisdair.m@gmail.com::" providerId="AD" clId="Web-{AFEDD798-F471-48E5-C21C-1709E648D64C}" dt="2024-07-09T09:53:20.998" v="198" actId="20577"/>
          <ac:spMkLst>
            <pc:docMk/>
            <pc:sldMk cId="2241962112" sldId="282"/>
            <ac:spMk id="3" creationId="{E7FD6666-E9DF-8B14-0004-0B4C83E1817F}"/>
          </ac:spMkLst>
        </pc:spChg>
        <pc:spChg chg="del">
          <ac:chgData name="alisdair.m@gmail.com" userId="S::urn:spo:guest#alisdair.m@gmail.com::" providerId="AD" clId="Web-{AFEDD798-F471-48E5-C21C-1709E648D64C}" dt="2024-07-09T09:52:43.370" v="177"/>
          <ac:spMkLst>
            <pc:docMk/>
            <pc:sldMk cId="2241962112" sldId="282"/>
            <ac:spMk id="7" creationId="{3AC9939B-505F-B430-6790-B5F5A194D163}"/>
          </ac:spMkLst>
        </pc:spChg>
        <pc:spChg chg="del">
          <ac:chgData name="alisdair.m@gmail.com" userId="S::urn:spo:guest#alisdair.m@gmail.com::" providerId="AD" clId="Web-{AFEDD798-F471-48E5-C21C-1709E648D64C}" dt="2024-07-09T09:52:43.370" v="178"/>
          <ac:spMkLst>
            <pc:docMk/>
            <pc:sldMk cId="2241962112" sldId="282"/>
            <ac:spMk id="12" creationId="{4A21E3D2-D3F2-DF82-3E69-247AF4794A37}"/>
          </ac:spMkLst>
        </pc:spChg>
      </pc:sldChg>
      <pc:sldChg chg="delSp modSp">
        <pc:chgData name="alisdair.m@gmail.com" userId="S::urn:spo:guest#alisdair.m@gmail.com::" providerId="AD" clId="Web-{AFEDD798-F471-48E5-C21C-1709E648D64C}" dt="2024-07-09T09:47:07.470" v="82" actId="1076"/>
        <pc:sldMkLst>
          <pc:docMk/>
          <pc:sldMk cId="595154999" sldId="289"/>
        </pc:sldMkLst>
        <pc:spChg chg="del">
          <ac:chgData name="alisdair.m@gmail.com" userId="S::urn:spo:guest#alisdair.m@gmail.com::" providerId="AD" clId="Web-{AFEDD798-F471-48E5-C21C-1709E648D64C}" dt="2024-07-09T09:31:51.419" v="18"/>
          <ac:spMkLst>
            <pc:docMk/>
            <pc:sldMk cId="595154999" sldId="289"/>
            <ac:spMk id="20" creationId="{99410608-CCA1-F2C9-DDF2-2D9B334327F8}"/>
          </ac:spMkLst>
        </pc:spChg>
        <pc:picChg chg="mod">
          <ac:chgData name="alisdair.m@gmail.com" userId="S::urn:spo:guest#alisdair.m@gmail.com::" providerId="AD" clId="Web-{AFEDD798-F471-48E5-C21C-1709E648D64C}" dt="2024-07-09T09:47:03.189" v="80" actId="14100"/>
          <ac:picMkLst>
            <pc:docMk/>
            <pc:sldMk cId="595154999" sldId="289"/>
            <ac:picMk id="6" creationId="{C84E6AF8-DA2F-F010-04DC-3596F6E0B0E4}"/>
          </ac:picMkLst>
        </pc:picChg>
        <pc:picChg chg="mod">
          <ac:chgData name="alisdair.m@gmail.com" userId="S::urn:spo:guest#alisdair.m@gmail.com::" providerId="AD" clId="Web-{AFEDD798-F471-48E5-C21C-1709E648D64C}" dt="2024-07-09T09:47:07.470" v="82" actId="1076"/>
          <ac:picMkLst>
            <pc:docMk/>
            <pc:sldMk cId="595154999" sldId="289"/>
            <ac:picMk id="9" creationId="{D90F71A3-7DAE-7366-F73B-C4AE24711C4E}"/>
          </ac:picMkLst>
        </pc:picChg>
      </pc:sldChg>
      <pc:sldChg chg="delSp modSp">
        <pc:chgData name="alisdair.m@gmail.com" userId="S::urn:spo:guest#alisdair.m@gmail.com::" providerId="AD" clId="Web-{AFEDD798-F471-48E5-C21C-1709E648D64C}" dt="2024-07-09T09:46:52.876" v="79" actId="1076"/>
        <pc:sldMkLst>
          <pc:docMk/>
          <pc:sldMk cId="3780694922" sldId="291"/>
        </pc:sldMkLst>
        <pc:spChg chg="del">
          <ac:chgData name="alisdair.m@gmail.com" userId="S::urn:spo:guest#alisdair.m@gmail.com::" providerId="AD" clId="Web-{AFEDD798-F471-48E5-C21C-1709E648D64C}" dt="2024-07-09T09:45:36.011" v="52"/>
          <ac:spMkLst>
            <pc:docMk/>
            <pc:sldMk cId="3780694922" sldId="291"/>
            <ac:spMk id="5" creationId="{DB8674C5-00E7-17BA-3F38-8223A0A3FC73}"/>
          </ac:spMkLst>
        </pc:spChg>
        <pc:picChg chg="mod">
          <ac:chgData name="alisdair.m@gmail.com" userId="S::urn:spo:guest#alisdair.m@gmail.com::" providerId="AD" clId="Web-{AFEDD798-F471-48E5-C21C-1709E648D64C}" dt="2024-07-09T09:46:47.813" v="77" actId="14100"/>
          <ac:picMkLst>
            <pc:docMk/>
            <pc:sldMk cId="3780694922" sldId="291"/>
            <ac:picMk id="3" creationId="{A4B02F50-65EF-EDB2-7B7F-8F2180DDF1E2}"/>
          </ac:picMkLst>
        </pc:picChg>
        <pc:picChg chg="mod">
          <ac:chgData name="alisdair.m@gmail.com" userId="S::urn:spo:guest#alisdair.m@gmail.com::" providerId="AD" clId="Web-{AFEDD798-F471-48E5-C21C-1709E648D64C}" dt="2024-07-09T09:46:52.876" v="79" actId="1076"/>
          <ac:picMkLst>
            <pc:docMk/>
            <pc:sldMk cId="3780694922" sldId="291"/>
            <ac:picMk id="6" creationId="{11B9AC9B-0EAB-84C6-D4D7-C75BE7614539}"/>
          </ac:picMkLst>
        </pc:picChg>
      </pc:sldChg>
      <pc:sldChg chg="delSp modSp">
        <pc:chgData name="alisdair.m@gmail.com" userId="S::urn:spo:guest#alisdair.m@gmail.com::" providerId="AD" clId="Web-{AFEDD798-F471-48E5-C21C-1709E648D64C}" dt="2024-07-09T09:46:35.968" v="76" actId="1076"/>
        <pc:sldMkLst>
          <pc:docMk/>
          <pc:sldMk cId="4223810358" sldId="292"/>
        </pc:sldMkLst>
        <pc:spChg chg="del mod">
          <ac:chgData name="alisdair.m@gmail.com" userId="S::urn:spo:guest#alisdair.m@gmail.com::" providerId="AD" clId="Web-{AFEDD798-F471-48E5-C21C-1709E648D64C}" dt="2024-07-09T09:46:23.155" v="74"/>
          <ac:spMkLst>
            <pc:docMk/>
            <pc:sldMk cId="4223810358" sldId="292"/>
            <ac:spMk id="3" creationId="{5287F957-65A4-8388-93AC-3BCADA6BB85A}"/>
          </ac:spMkLst>
        </pc:spChg>
        <pc:picChg chg="mod">
          <ac:chgData name="alisdair.m@gmail.com" userId="S::urn:spo:guest#alisdair.m@gmail.com::" providerId="AD" clId="Web-{AFEDD798-F471-48E5-C21C-1709E648D64C}" dt="2024-07-09T09:46:35.968" v="76" actId="1076"/>
          <ac:picMkLst>
            <pc:docMk/>
            <pc:sldMk cId="4223810358" sldId="292"/>
            <ac:picMk id="6" creationId="{80F86C9D-0138-2283-F764-852666C82FA4}"/>
          </ac:picMkLst>
        </pc:picChg>
      </pc:sldChg>
      <pc:sldChg chg="delSp modSp">
        <pc:chgData name="alisdair.m@gmail.com" userId="S::urn:spo:guest#alisdair.m@gmail.com::" providerId="AD" clId="Web-{AFEDD798-F471-48E5-C21C-1709E648D64C}" dt="2024-07-09T09:49:30.434" v="114" actId="14100"/>
        <pc:sldMkLst>
          <pc:docMk/>
          <pc:sldMk cId="2426594062" sldId="293"/>
        </pc:sldMkLst>
        <pc:spChg chg="del">
          <ac:chgData name="alisdair.m@gmail.com" userId="S::urn:spo:guest#alisdair.m@gmail.com::" providerId="AD" clId="Web-{AFEDD798-F471-48E5-C21C-1709E648D64C}" dt="2024-07-09T09:49:21.074" v="112"/>
          <ac:spMkLst>
            <pc:docMk/>
            <pc:sldMk cId="2426594062" sldId="293"/>
            <ac:spMk id="3" creationId="{E7FD6666-E9DF-8B14-0004-0B4C83E1817F}"/>
          </ac:spMkLst>
        </pc:spChg>
        <pc:picChg chg="mod">
          <ac:chgData name="alisdair.m@gmail.com" userId="S::urn:spo:guest#alisdair.m@gmail.com::" providerId="AD" clId="Web-{AFEDD798-F471-48E5-C21C-1709E648D64C}" dt="2024-07-09T09:49:30.403" v="113" actId="14100"/>
          <ac:picMkLst>
            <pc:docMk/>
            <pc:sldMk cId="2426594062" sldId="293"/>
            <ac:picMk id="4" creationId="{ADA536CA-AF52-ECE1-3A05-8A62F3BCC77F}"/>
          </ac:picMkLst>
        </pc:picChg>
        <pc:picChg chg="mod">
          <ac:chgData name="alisdair.m@gmail.com" userId="S::urn:spo:guest#alisdair.m@gmail.com::" providerId="AD" clId="Web-{AFEDD798-F471-48E5-C21C-1709E648D64C}" dt="2024-07-09T09:49:30.434" v="114" actId="14100"/>
          <ac:picMkLst>
            <pc:docMk/>
            <pc:sldMk cId="2426594062" sldId="293"/>
            <ac:picMk id="6" creationId="{226AFAC2-772E-F302-04F0-239A3170AACE}"/>
          </ac:picMkLst>
        </pc:picChg>
      </pc:sldChg>
      <pc:sldChg chg="delSp modSp">
        <pc:chgData name="alisdair.m@gmail.com" userId="S::urn:spo:guest#alisdair.m@gmail.com::" providerId="AD" clId="Web-{AFEDD798-F471-48E5-C21C-1709E648D64C}" dt="2024-07-09T09:51:49.413" v="153"/>
        <pc:sldMkLst>
          <pc:docMk/>
          <pc:sldMk cId="4011903018" sldId="294"/>
        </pc:sldMkLst>
        <pc:spChg chg="del mod">
          <ac:chgData name="alisdair.m@gmail.com" userId="S::urn:spo:guest#alisdair.m@gmail.com::" providerId="AD" clId="Web-{AFEDD798-F471-48E5-C21C-1709E648D64C}" dt="2024-07-09T09:51:49.413" v="153"/>
          <ac:spMkLst>
            <pc:docMk/>
            <pc:sldMk cId="4011903018" sldId="294"/>
            <ac:spMk id="3" creationId="{E7FD6666-E9DF-8B14-0004-0B4C83E1817F}"/>
          </ac:spMkLst>
        </pc:spChg>
      </pc:sldChg>
      <pc:sldChg chg="delSp modSp">
        <pc:chgData name="alisdair.m@gmail.com" userId="S::urn:spo:guest#alisdair.m@gmail.com::" providerId="AD" clId="Web-{AFEDD798-F471-48E5-C21C-1709E648D64C}" dt="2024-07-09T09:52:34.947" v="176" actId="1076"/>
        <pc:sldMkLst>
          <pc:docMk/>
          <pc:sldMk cId="477470273" sldId="295"/>
        </pc:sldMkLst>
        <pc:spChg chg="del">
          <ac:chgData name="alisdair.m@gmail.com" userId="S::urn:spo:guest#alisdair.m@gmail.com::" providerId="AD" clId="Web-{AFEDD798-F471-48E5-C21C-1709E648D64C}" dt="2024-07-09T09:52:30.041" v="174"/>
          <ac:spMkLst>
            <pc:docMk/>
            <pc:sldMk cId="477470273" sldId="295"/>
            <ac:spMk id="3" creationId="{E7FD6666-E9DF-8B14-0004-0B4C83E1817F}"/>
          </ac:spMkLst>
        </pc:spChg>
        <pc:picChg chg="mod">
          <ac:chgData name="alisdair.m@gmail.com" userId="S::urn:spo:guest#alisdair.m@gmail.com::" providerId="AD" clId="Web-{AFEDD798-F471-48E5-C21C-1709E648D64C}" dt="2024-07-09T09:52:34.932" v="175" actId="1076"/>
          <ac:picMkLst>
            <pc:docMk/>
            <pc:sldMk cId="477470273" sldId="295"/>
            <ac:picMk id="4" creationId="{DB9520A5-ADB0-BC1F-2948-365033C5B6EB}"/>
          </ac:picMkLst>
        </pc:picChg>
        <pc:picChg chg="mod">
          <ac:chgData name="alisdair.m@gmail.com" userId="S::urn:spo:guest#alisdair.m@gmail.com::" providerId="AD" clId="Web-{AFEDD798-F471-48E5-C21C-1709E648D64C}" dt="2024-07-09T09:52:34.947" v="176" actId="1076"/>
          <ac:picMkLst>
            <pc:docMk/>
            <pc:sldMk cId="477470273" sldId="295"/>
            <ac:picMk id="9" creationId="{336BEF68-9012-E618-E8BD-4F680216FDDE}"/>
          </ac:picMkLst>
        </pc:picChg>
      </pc:sldChg>
      <pc:sldChg chg="delSp modSp">
        <pc:chgData name="alisdair.m@gmail.com" userId="S::urn:spo:guest#alisdair.m@gmail.com::" providerId="AD" clId="Web-{AFEDD798-F471-48E5-C21C-1709E648D64C}" dt="2024-07-09T09:53:35.452" v="200" actId="14100"/>
        <pc:sldMkLst>
          <pc:docMk/>
          <pc:sldMk cId="1619037706" sldId="296"/>
        </pc:sldMkLst>
        <pc:spChg chg="del">
          <ac:chgData name="alisdair.m@gmail.com" userId="S::urn:spo:guest#alisdair.m@gmail.com::" providerId="AD" clId="Web-{AFEDD798-F471-48E5-C21C-1709E648D64C}" dt="2024-07-09T09:53:32.217" v="199"/>
          <ac:spMkLst>
            <pc:docMk/>
            <pc:sldMk cId="1619037706" sldId="296"/>
            <ac:spMk id="3" creationId="{E7FD6666-E9DF-8B14-0004-0B4C83E1817F}"/>
          </ac:spMkLst>
        </pc:spChg>
        <pc:picChg chg="mod">
          <ac:chgData name="alisdair.m@gmail.com" userId="S::urn:spo:guest#alisdair.m@gmail.com::" providerId="AD" clId="Web-{AFEDD798-F471-48E5-C21C-1709E648D64C}" dt="2024-07-09T09:53:35.452" v="200" actId="14100"/>
          <ac:picMkLst>
            <pc:docMk/>
            <pc:sldMk cId="1619037706" sldId="296"/>
            <ac:picMk id="11" creationId="{84F94671-8C25-EF23-97CA-9F3D0FC6D6F1}"/>
          </ac:picMkLst>
        </pc:picChg>
      </pc:sldChg>
    </pc:docChg>
  </pc:docChgLst>
  <pc:docChgLst>
    <pc:chgData clId="Web-{A4C01CE4-6DAD-2B47-D501-BDAE13ADDFE3}"/>
    <pc:docChg chg="modSld">
      <pc:chgData name="" userId="" providerId="" clId="Web-{A4C01CE4-6DAD-2B47-D501-BDAE13ADDFE3}" dt="2024-07-12T10:50:25.679" v="15" actId="20577"/>
      <pc:docMkLst>
        <pc:docMk/>
      </pc:docMkLst>
      <pc:sldChg chg="modSp">
        <pc:chgData name="" userId="" providerId="" clId="Web-{A4C01CE4-6DAD-2B47-D501-BDAE13ADDFE3}" dt="2024-07-12T10:50:25.679" v="15" actId="20577"/>
        <pc:sldMkLst>
          <pc:docMk/>
          <pc:sldMk cId="0" sldId="256"/>
        </pc:sldMkLst>
        <pc:spChg chg="mod">
          <ac:chgData name="" userId="" providerId="" clId="Web-{A4C01CE4-6DAD-2B47-D501-BDAE13ADDFE3}" dt="2024-07-12T10:50:25.679" v="15" actId="20577"/>
          <ac:spMkLst>
            <pc:docMk/>
            <pc:sldMk cId="0" sldId="256"/>
            <ac:spMk id="3" creationId="{7934A43A-7131-65F7-3CAD-1600EE8344A6}"/>
          </ac:spMkLst>
        </pc:spChg>
      </pc:sldChg>
    </pc:docChg>
  </pc:docChgLst>
  <pc:docChgLst>
    <pc:chgData clId="Web-{4862D817-F148-DC54-CDD6-DB49723541D8}"/>
    <pc:docChg chg="modSld">
      <pc:chgData name="" userId="" providerId="" clId="Web-{4862D817-F148-DC54-CDD6-DB49723541D8}" dt="2024-07-12T13:17:35.536" v="0" actId="1076"/>
      <pc:docMkLst>
        <pc:docMk/>
      </pc:docMkLst>
      <pc:sldChg chg="modSp">
        <pc:chgData name="" userId="" providerId="" clId="Web-{4862D817-F148-DC54-CDD6-DB49723541D8}" dt="2024-07-12T13:17:35.536" v="0" actId="1076"/>
        <pc:sldMkLst>
          <pc:docMk/>
          <pc:sldMk cId="0" sldId="256"/>
        </pc:sldMkLst>
        <pc:spChg chg="mod">
          <ac:chgData name="" userId="" providerId="" clId="Web-{4862D817-F148-DC54-CDD6-DB49723541D8}" dt="2024-07-12T13:17:35.536" v="0" actId="1076"/>
          <ac:spMkLst>
            <pc:docMk/>
            <pc:sldMk cId="0" sldId="256"/>
            <ac:spMk id="40" creationId="{00000000-0000-0000-0000-000000000000}"/>
          </ac:spMkLst>
        </pc:spChg>
      </pc:sldChg>
    </pc:docChg>
  </pc:docChgLst>
  <pc:docChgLst>
    <pc:chgData name="alisdair.m@gmail.com" userId="S::urn:spo:guest#alisdair.m@gmail.com::" providerId="AD" clId="Web-{5B396F17-68C7-EA4A-58C9-ACF02A77A365}"/>
    <pc:docChg chg="modSld">
      <pc:chgData name="alisdair.m@gmail.com" userId="S::urn:spo:guest#alisdair.m@gmail.com::" providerId="AD" clId="Web-{5B396F17-68C7-EA4A-58C9-ACF02A77A365}" dt="2024-07-18T11:02:34.441" v="525"/>
      <pc:docMkLst>
        <pc:docMk/>
      </pc:docMkLst>
      <pc:sldChg chg="addSp delSp modSp">
        <pc:chgData name="alisdair.m@gmail.com" userId="S::urn:spo:guest#alisdair.m@gmail.com::" providerId="AD" clId="Web-{5B396F17-68C7-EA4A-58C9-ACF02A77A365}" dt="2024-07-18T11:02:34.441" v="525"/>
        <pc:sldMkLst>
          <pc:docMk/>
          <pc:sldMk cId="0" sldId="256"/>
        </pc:sldMkLst>
        <pc:spChg chg="mod">
          <ac:chgData name="alisdair.m@gmail.com" userId="S::urn:spo:guest#alisdair.m@gmail.com::" providerId="AD" clId="Web-{5B396F17-68C7-EA4A-58C9-ACF02A77A365}" dt="2024-07-18T10:40:06.511" v="38" actId="1076"/>
          <ac:spMkLst>
            <pc:docMk/>
            <pc:sldMk cId="0" sldId="256"/>
            <ac:spMk id="40" creationId="{00000000-0000-0000-0000-000000000000}"/>
          </ac:spMkLst>
        </pc:spChg>
        <pc:picChg chg="mod modCrop">
          <ac:chgData name="alisdair.m@gmail.com" userId="S::urn:spo:guest#alisdair.m@gmail.com::" providerId="AD" clId="Web-{5B396F17-68C7-EA4A-58C9-ACF02A77A365}" dt="2024-07-18T11:02:34.441" v="525"/>
          <ac:picMkLst>
            <pc:docMk/>
            <pc:sldMk cId="0" sldId="256"/>
            <ac:picMk id="15" creationId="{1A3304CB-3B03-0532-24DB-D661957692FE}"/>
          </ac:picMkLst>
        </pc:picChg>
        <pc:inkChg chg="add del">
          <ac:chgData name="alisdair.m@gmail.com" userId="S::urn:spo:guest#alisdair.m@gmail.com::" providerId="AD" clId="Web-{5B396F17-68C7-EA4A-58C9-ACF02A77A365}" dt="2024-07-18T11:01:58.018" v="517"/>
          <ac:inkMkLst>
            <pc:docMk/>
            <pc:sldMk cId="0" sldId="256"/>
            <ac:inkMk id="2" creationId="{698C8508-A25F-45A6-50D3-B63D09D9E13B}"/>
          </ac:inkMkLst>
        </pc:inkChg>
      </pc:sldChg>
      <pc:sldChg chg="addSp delSp modSp">
        <pc:chgData name="alisdair.m@gmail.com" userId="S::urn:spo:guest#alisdair.m@gmail.com::" providerId="AD" clId="Web-{5B396F17-68C7-EA4A-58C9-ACF02A77A365}" dt="2024-07-18T10:43:13.066" v="142"/>
        <pc:sldMkLst>
          <pc:docMk/>
          <pc:sldMk cId="0" sldId="265"/>
        </pc:sldMkLst>
        <pc:spChg chg="add mod">
          <ac:chgData name="alisdair.m@gmail.com" userId="S::urn:spo:guest#alisdair.m@gmail.com::" providerId="AD" clId="Web-{5B396F17-68C7-EA4A-58C9-ACF02A77A365}" dt="2024-07-18T10:41:54.281" v="84" actId="14100"/>
          <ac:spMkLst>
            <pc:docMk/>
            <pc:sldMk cId="0" sldId="265"/>
            <ac:spMk id="2" creationId="{6358F184-A155-C61F-4AA9-3B696B23BCCD}"/>
          </ac:spMkLst>
        </pc:spChg>
        <pc:spChg chg="del mod">
          <ac:chgData name="alisdair.m@gmail.com" userId="S::urn:spo:guest#alisdair.m@gmail.com::" providerId="AD" clId="Web-{5B396F17-68C7-EA4A-58C9-ACF02A77A365}" dt="2024-07-18T10:43:13.066" v="142"/>
          <ac:spMkLst>
            <pc:docMk/>
            <pc:sldMk cId="0" sldId="265"/>
            <ac:spMk id="3" creationId="{6358F184-A155-C61F-4AA9-3B696B23BCCD}"/>
          </ac:spMkLst>
        </pc:spChg>
        <pc:spChg chg="del mod">
          <ac:chgData name="alisdair.m@gmail.com" userId="S::urn:spo:guest#alisdair.m@gmail.com::" providerId="AD" clId="Web-{5B396F17-68C7-EA4A-58C9-ACF02A77A365}" dt="2024-07-18T10:43:13.066" v="141"/>
          <ac:spMkLst>
            <pc:docMk/>
            <pc:sldMk cId="0" sldId="265"/>
            <ac:spMk id="4" creationId="{3923A0E6-560F-966C-B732-C6DE7E5B25DD}"/>
          </ac:spMkLst>
        </pc:spChg>
        <pc:spChg chg="del mod">
          <ac:chgData name="alisdair.m@gmail.com" userId="S::urn:spo:guest#alisdair.m@gmail.com::" providerId="AD" clId="Web-{5B396F17-68C7-EA4A-58C9-ACF02A77A365}" dt="2024-07-18T10:43:13.066" v="140"/>
          <ac:spMkLst>
            <pc:docMk/>
            <pc:sldMk cId="0" sldId="265"/>
            <ac:spMk id="5" creationId="{545C06F1-4965-C87B-30D8-F81942FA197C}"/>
          </ac:spMkLst>
        </pc:spChg>
        <pc:spChg chg="add">
          <ac:chgData name="alisdair.m@gmail.com" userId="S::urn:spo:guest#alisdair.m@gmail.com::" providerId="AD" clId="Web-{5B396F17-68C7-EA4A-58C9-ACF02A77A365}" dt="2024-07-18T10:41:05.623" v="54"/>
          <ac:spMkLst>
            <pc:docMk/>
            <pc:sldMk cId="0" sldId="265"/>
            <ac:spMk id="6" creationId="{B9B8C321-ABC1-8E67-8CAA-8FD19868B140}"/>
          </ac:spMkLst>
        </pc:spChg>
        <pc:spChg chg="del mod">
          <ac:chgData name="alisdair.m@gmail.com" userId="S::urn:spo:guest#alisdair.m@gmail.com::" providerId="AD" clId="Web-{5B396F17-68C7-EA4A-58C9-ACF02A77A365}" dt="2024-07-18T10:43:13.066" v="139"/>
          <ac:spMkLst>
            <pc:docMk/>
            <pc:sldMk cId="0" sldId="265"/>
            <ac:spMk id="7" creationId="{C0635751-13C4-BF85-AB48-B808FA467F7B}"/>
          </ac:spMkLst>
        </pc:spChg>
        <pc:spChg chg="del mod">
          <ac:chgData name="alisdair.m@gmail.com" userId="S::urn:spo:guest#alisdair.m@gmail.com::" providerId="AD" clId="Web-{5B396F17-68C7-EA4A-58C9-ACF02A77A365}" dt="2024-07-18T10:43:13.066" v="138"/>
          <ac:spMkLst>
            <pc:docMk/>
            <pc:sldMk cId="0" sldId="265"/>
            <ac:spMk id="8" creationId="{1A3C5807-0B31-4D00-F389-832F8D91DEC1}"/>
          </ac:spMkLst>
        </pc:spChg>
        <pc:spChg chg="del mod">
          <ac:chgData name="alisdair.m@gmail.com" userId="S::urn:spo:guest#alisdair.m@gmail.com::" providerId="AD" clId="Web-{5B396F17-68C7-EA4A-58C9-ACF02A77A365}" dt="2024-07-18T10:43:13.066" v="137"/>
          <ac:spMkLst>
            <pc:docMk/>
            <pc:sldMk cId="0" sldId="265"/>
            <ac:spMk id="9" creationId="{020289E3-8861-F0A1-D2BA-9ADC5A374BD4}"/>
          </ac:spMkLst>
        </pc:spChg>
        <pc:spChg chg="del mod">
          <ac:chgData name="alisdair.m@gmail.com" userId="S::urn:spo:guest#alisdair.m@gmail.com::" providerId="AD" clId="Web-{5B396F17-68C7-EA4A-58C9-ACF02A77A365}" dt="2024-07-18T10:43:13.066" v="136"/>
          <ac:spMkLst>
            <pc:docMk/>
            <pc:sldMk cId="0" sldId="265"/>
            <ac:spMk id="10" creationId="{B9B8C321-ABC1-8E67-8CAA-8FD19868B140}"/>
          </ac:spMkLst>
        </pc:spChg>
        <pc:spChg chg="add">
          <ac:chgData name="alisdair.m@gmail.com" userId="S::urn:spo:guest#alisdair.m@gmail.com::" providerId="AD" clId="Web-{5B396F17-68C7-EA4A-58C9-ACF02A77A365}" dt="2024-07-18T10:41:05.623" v="54"/>
          <ac:spMkLst>
            <pc:docMk/>
            <pc:sldMk cId="0" sldId="265"/>
            <ac:spMk id="11" creationId="{8AD7EDE8-AB11-6C1F-75DD-35A7BB1C90C8}"/>
          </ac:spMkLst>
        </pc:spChg>
        <pc:spChg chg="add mod">
          <ac:chgData name="alisdair.m@gmail.com" userId="S::urn:spo:guest#alisdair.m@gmail.com::" providerId="AD" clId="Web-{5B396F17-68C7-EA4A-58C9-ACF02A77A365}" dt="2024-07-18T10:42:11.329" v="87" actId="1076"/>
          <ac:spMkLst>
            <pc:docMk/>
            <pc:sldMk cId="0" sldId="265"/>
            <ac:spMk id="12" creationId="{3477452C-6D6E-35A9-F668-CC2D86751480}"/>
          </ac:spMkLst>
        </pc:spChg>
        <pc:spChg chg="del mod">
          <ac:chgData name="alisdair.m@gmail.com" userId="S::urn:spo:guest#alisdair.m@gmail.com::" providerId="AD" clId="Web-{5B396F17-68C7-EA4A-58C9-ACF02A77A365}" dt="2024-07-18T10:43:13.066" v="135"/>
          <ac:spMkLst>
            <pc:docMk/>
            <pc:sldMk cId="0" sldId="265"/>
            <ac:spMk id="13" creationId="{8AD7EDE8-AB11-6C1F-75DD-35A7BB1C90C8}"/>
          </ac:spMkLst>
        </pc:spChg>
        <pc:spChg chg="add mod">
          <ac:chgData name="alisdair.m@gmail.com" userId="S::urn:spo:guest#alisdair.m@gmail.com::" providerId="AD" clId="Web-{5B396F17-68C7-EA4A-58C9-ACF02A77A365}" dt="2024-07-18T10:42:08.001" v="86" actId="1076"/>
          <ac:spMkLst>
            <pc:docMk/>
            <pc:sldMk cId="0" sldId="265"/>
            <ac:spMk id="14" creationId="{C1750223-16DD-0032-9ED3-F4F8E59D1F28}"/>
          </ac:spMkLst>
        </pc:spChg>
        <pc:spChg chg="add del">
          <ac:chgData name="alisdair.m@gmail.com" userId="S::urn:spo:guest#alisdair.m@gmail.com::" providerId="AD" clId="Web-{5B396F17-68C7-EA4A-58C9-ACF02A77A365}" dt="2024-07-18T10:41:40.218" v="82"/>
          <ac:spMkLst>
            <pc:docMk/>
            <pc:sldMk cId="0" sldId="265"/>
            <ac:spMk id="15" creationId="{CBB9D317-1CBC-89C0-799E-9771418A208E}"/>
          </ac:spMkLst>
        </pc:spChg>
        <pc:spChg chg="add mod">
          <ac:chgData name="alisdair.m@gmail.com" userId="S::urn:spo:guest#alisdair.m@gmail.com::" providerId="AD" clId="Web-{5B396F17-68C7-EA4A-58C9-ACF02A77A365}" dt="2024-07-18T10:42:20.470" v="89" actId="20577"/>
          <ac:spMkLst>
            <pc:docMk/>
            <pc:sldMk cId="0" sldId="265"/>
            <ac:spMk id="16" creationId="{020289E3-8861-F0A1-D2BA-9ADC5A374BD4}"/>
          </ac:spMkLst>
        </pc:spChg>
        <pc:spChg chg="add mod">
          <ac:chgData name="alisdair.m@gmail.com" userId="S::urn:spo:guest#alisdair.m@gmail.com::" providerId="AD" clId="Web-{5B396F17-68C7-EA4A-58C9-ACF02A77A365}" dt="2024-07-18T10:42:58.596" v="124" actId="14100"/>
          <ac:spMkLst>
            <pc:docMk/>
            <pc:sldMk cId="0" sldId="265"/>
            <ac:spMk id="17" creationId="{F37A31D0-29FD-752C-D9B0-5039442290E3}"/>
          </ac:spMkLst>
        </pc:spChg>
        <pc:spChg chg="add mod">
          <ac:chgData name="alisdair.m@gmail.com" userId="S::urn:spo:guest#alisdair.m@gmail.com::" providerId="AD" clId="Web-{5B396F17-68C7-EA4A-58C9-ACF02A77A365}" dt="2024-07-18T10:42:53.893" v="123" actId="14100"/>
          <ac:spMkLst>
            <pc:docMk/>
            <pc:sldMk cId="0" sldId="265"/>
            <ac:spMk id="18" creationId="{2AB8370D-AF5B-C971-9A44-67B7F8277C16}"/>
          </ac:spMkLst>
        </pc:spChg>
        <pc:spChg chg="add del mod">
          <ac:chgData name="alisdair.m@gmail.com" userId="S::urn:spo:guest#alisdair.m@gmail.com::" providerId="AD" clId="Web-{5B396F17-68C7-EA4A-58C9-ACF02A77A365}" dt="2024-07-18T10:42:48.143" v="122"/>
          <ac:spMkLst>
            <pc:docMk/>
            <pc:sldMk cId="0" sldId="265"/>
            <ac:spMk id="19" creationId="{1E691031-94FB-AD11-D78C-CFA03350F444}"/>
          </ac:spMkLst>
        </pc:spChg>
        <pc:spChg chg="add mod">
          <ac:chgData name="alisdair.m@gmail.com" userId="S::urn:spo:guest#alisdair.m@gmail.com::" providerId="AD" clId="Web-{5B396F17-68C7-EA4A-58C9-ACF02A77A365}" dt="2024-07-18T10:42:47.440" v="121" actId="20577"/>
          <ac:spMkLst>
            <pc:docMk/>
            <pc:sldMk cId="0" sldId="265"/>
            <ac:spMk id="20" creationId="{5004E3BB-5358-4DAF-F323-8FA10E8FE302}"/>
          </ac:spMkLst>
        </pc:spChg>
        <pc:picChg chg="mod">
          <ac:chgData name="alisdair.m@gmail.com" userId="S::urn:spo:guest#alisdair.m@gmail.com::" providerId="AD" clId="Web-{5B396F17-68C7-EA4A-58C9-ACF02A77A365}" dt="2024-07-18T10:43:02.675" v="126" actId="1076"/>
          <ac:picMkLst>
            <pc:docMk/>
            <pc:sldMk cId="0" sldId="265"/>
            <ac:picMk id="239" creationId="{00000000-0000-0000-0000-000000000000}"/>
          </ac:picMkLst>
        </pc:picChg>
      </pc:sldChg>
      <pc:sldChg chg="delSp modSp">
        <pc:chgData name="alisdair.m@gmail.com" userId="S::urn:spo:guest#alisdair.m@gmail.com::" providerId="AD" clId="Web-{5B396F17-68C7-EA4A-58C9-ACF02A77A365}" dt="2024-07-18T10:40:42.560" v="45"/>
        <pc:sldMkLst>
          <pc:docMk/>
          <pc:sldMk cId="781844778" sldId="274"/>
        </pc:sldMkLst>
        <pc:spChg chg="del mod">
          <ac:chgData name="alisdair.m@gmail.com" userId="S::urn:spo:guest#alisdair.m@gmail.com::" providerId="AD" clId="Web-{5B396F17-68C7-EA4A-58C9-ACF02A77A365}" dt="2024-07-18T10:40:42.560" v="45"/>
          <ac:spMkLst>
            <pc:docMk/>
            <pc:sldMk cId="781844778" sldId="274"/>
            <ac:spMk id="10" creationId="{A968473F-22CB-C013-5EFB-04AFF446CE04}"/>
          </ac:spMkLst>
        </pc:spChg>
        <pc:spChg chg="mod">
          <ac:chgData name="alisdair.m@gmail.com" userId="S::urn:spo:guest#alisdair.m@gmail.com::" providerId="AD" clId="Web-{5B396F17-68C7-EA4A-58C9-ACF02A77A365}" dt="2024-07-18T10:40:35.497" v="43" actId="1076"/>
          <ac:spMkLst>
            <pc:docMk/>
            <pc:sldMk cId="781844778" sldId="274"/>
            <ac:spMk id="42" creationId="{00000000-0000-0000-0000-000000000000}"/>
          </ac:spMkLst>
        </pc:spChg>
      </pc:sldChg>
      <pc:sldChg chg="addSp delSp modSp">
        <pc:chgData name="alisdair.m@gmail.com" userId="S::urn:spo:guest#alisdair.m@gmail.com::" providerId="AD" clId="Web-{5B396F17-68C7-EA4A-58C9-ACF02A77A365}" dt="2024-07-18T10:56:44.099" v="382"/>
        <pc:sldMkLst>
          <pc:docMk/>
          <pc:sldMk cId="1135859490" sldId="275"/>
        </pc:sldMkLst>
        <pc:spChg chg="del mod">
          <ac:chgData name="alisdair.m@gmail.com" userId="S::urn:spo:guest#alisdair.m@gmail.com::" providerId="AD" clId="Web-{5B396F17-68C7-EA4A-58C9-ACF02A77A365}" dt="2024-07-18T10:43:39.192" v="150"/>
          <ac:spMkLst>
            <pc:docMk/>
            <pc:sldMk cId="1135859490" sldId="275"/>
            <ac:spMk id="2" creationId="{3FC57F78-3357-8BFA-25DF-3D40C4BE66E6}"/>
          </ac:spMkLst>
        </pc:spChg>
        <pc:spChg chg="add mod">
          <ac:chgData name="alisdair.m@gmail.com" userId="S::urn:spo:guest#alisdair.m@gmail.com::" providerId="AD" clId="Web-{5B396F17-68C7-EA4A-58C9-ACF02A77A365}" dt="2024-07-18T10:43:56.458" v="170" actId="14100"/>
          <ac:spMkLst>
            <pc:docMk/>
            <pc:sldMk cId="1135859490" sldId="275"/>
            <ac:spMk id="5" creationId="{CE79F51F-3B0E-8675-0048-1D5F9788008B}"/>
          </ac:spMkLst>
        </pc:spChg>
        <pc:spChg chg="del mod">
          <ac:chgData name="alisdair.m@gmail.com" userId="S::urn:spo:guest#alisdair.m@gmail.com::" providerId="AD" clId="Web-{5B396F17-68C7-EA4A-58C9-ACF02A77A365}" dt="2024-07-18T10:43:39.192" v="147"/>
          <ac:spMkLst>
            <pc:docMk/>
            <pc:sldMk cId="1135859490" sldId="275"/>
            <ac:spMk id="7" creationId="{3AC9939B-505F-B430-6790-B5F5A194D163}"/>
          </ac:spMkLst>
        </pc:spChg>
        <pc:spChg chg="add">
          <ac:chgData name="alisdair.m@gmail.com" userId="S::urn:spo:guest#alisdair.m@gmail.com::" providerId="AD" clId="Web-{5B396F17-68C7-EA4A-58C9-ACF02A77A365}" dt="2024-07-18T10:43:39.661" v="152"/>
          <ac:spMkLst>
            <pc:docMk/>
            <pc:sldMk cId="1135859490" sldId="275"/>
            <ac:spMk id="8" creationId="{AEC49A47-0C93-4F79-8567-92EFBBFD7D2C}"/>
          </ac:spMkLst>
        </pc:spChg>
        <pc:spChg chg="del mod">
          <ac:chgData name="alisdair.m@gmail.com" userId="S::urn:spo:guest#alisdair.m@gmail.com::" providerId="AD" clId="Web-{5B396F17-68C7-EA4A-58C9-ACF02A77A365}" dt="2024-07-18T10:43:39.192" v="149"/>
          <ac:spMkLst>
            <pc:docMk/>
            <pc:sldMk cId="1135859490" sldId="275"/>
            <ac:spMk id="9" creationId="{929896C5-FB25-FB3E-69C2-AD488BB48FA0}"/>
          </ac:spMkLst>
        </pc:spChg>
        <pc:spChg chg="add mod">
          <ac:chgData name="alisdair.m@gmail.com" userId="S::urn:spo:guest#alisdair.m@gmail.com::" providerId="AD" clId="Web-{5B396F17-68C7-EA4A-58C9-ACF02A77A365}" dt="2024-07-18T10:43:42.629" v="160" actId="20577"/>
          <ac:spMkLst>
            <pc:docMk/>
            <pc:sldMk cId="1135859490" sldId="275"/>
            <ac:spMk id="11" creationId="{1F2E594A-6CD1-1A31-83A8-66741E1E0267}"/>
          </ac:spMkLst>
        </pc:spChg>
        <pc:spChg chg="add mod">
          <ac:chgData name="alisdair.m@gmail.com" userId="S::urn:spo:guest#alisdair.m@gmail.com::" providerId="AD" clId="Web-{5B396F17-68C7-EA4A-58C9-ACF02A77A365}" dt="2024-07-18T10:44:01.443" v="171" actId="14100"/>
          <ac:spMkLst>
            <pc:docMk/>
            <pc:sldMk cId="1135859490" sldId="275"/>
            <ac:spMk id="13" creationId="{1977B84E-E98F-C802-4D43-2C8CBBCCC3FB}"/>
          </ac:spMkLst>
        </pc:spChg>
        <pc:spChg chg="add mod">
          <ac:chgData name="alisdair.m@gmail.com" userId="S::urn:spo:guest#alisdair.m@gmail.com::" providerId="AD" clId="Web-{5B396F17-68C7-EA4A-58C9-ACF02A77A365}" dt="2024-07-18T10:44:06.037" v="172" actId="14100"/>
          <ac:spMkLst>
            <pc:docMk/>
            <pc:sldMk cId="1135859490" sldId="275"/>
            <ac:spMk id="15" creationId="{C974ADA6-471C-4A98-FBBB-BD2156DB3BB9}"/>
          </ac:spMkLst>
        </pc:spChg>
        <pc:spChg chg="add mod">
          <ac:chgData name="alisdair.m@gmail.com" userId="S::urn:spo:guest#alisdair.m@gmail.com::" providerId="AD" clId="Web-{5B396F17-68C7-EA4A-58C9-ACF02A77A365}" dt="2024-07-18T10:43:47.364" v="166" actId="20577"/>
          <ac:spMkLst>
            <pc:docMk/>
            <pc:sldMk cId="1135859490" sldId="275"/>
            <ac:spMk id="17" creationId="{479F1F76-5A68-791B-BED4-4F26A5AEEB68}"/>
          </ac:spMkLst>
        </pc:spChg>
        <pc:spChg chg="add del">
          <ac:chgData name="alisdair.m@gmail.com" userId="S::urn:spo:guest#alisdair.m@gmail.com::" providerId="AD" clId="Web-{5B396F17-68C7-EA4A-58C9-ACF02A77A365}" dt="2024-07-18T10:43:52.364" v="169"/>
          <ac:spMkLst>
            <pc:docMk/>
            <pc:sldMk cId="1135859490" sldId="275"/>
            <ac:spMk id="19" creationId="{1BCC9A95-D544-3F70-598C-98205B0BC247}"/>
          </ac:spMkLst>
        </pc:spChg>
        <pc:spChg chg="add del">
          <ac:chgData name="alisdair.m@gmail.com" userId="S::urn:spo:guest#alisdair.m@gmail.com::" providerId="AD" clId="Web-{5B396F17-68C7-EA4A-58C9-ACF02A77A365}" dt="2024-07-18T10:43:52.364" v="168"/>
          <ac:spMkLst>
            <pc:docMk/>
            <pc:sldMk cId="1135859490" sldId="275"/>
            <ac:spMk id="21" creationId="{CE09078A-3B8E-B26E-3B78-6648609446FD}"/>
          </ac:spMkLst>
        </pc:spChg>
        <pc:spChg chg="add del">
          <ac:chgData name="alisdair.m@gmail.com" userId="S::urn:spo:guest#alisdair.m@gmail.com::" providerId="AD" clId="Web-{5B396F17-68C7-EA4A-58C9-ACF02A77A365}" dt="2024-07-18T10:43:52.364" v="167"/>
          <ac:spMkLst>
            <pc:docMk/>
            <pc:sldMk cId="1135859490" sldId="275"/>
            <ac:spMk id="23" creationId="{FA1E2865-3F8B-C82C-7248-93AA2EDC9499}"/>
          </ac:spMkLst>
        </pc:spChg>
        <pc:spChg chg="del mod">
          <ac:chgData name="alisdair.m@gmail.com" userId="S::urn:spo:guest#alisdair.m@gmail.com::" providerId="AD" clId="Web-{5B396F17-68C7-EA4A-58C9-ACF02A77A365}" dt="2024-07-18T10:43:39.192" v="148"/>
          <ac:spMkLst>
            <pc:docMk/>
            <pc:sldMk cId="1135859490" sldId="275"/>
            <ac:spMk id="40" creationId="{00000000-0000-0000-0000-000000000000}"/>
          </ac:spMkLst>
        </pc:spChg>
        <pc:picChg chg="mod ord">
          <ac:chgData name="alisdair.m@gmail.com" userId="S::urn:spo:guest#alisdair.m@gmail.com::" providerId="AD" clId="Web-{5B396F17-68C7-EA4A-58C9-ACF02A77A365}" dt="2024-07-18T10:44:15.396" v="174" actId="1076"/>
          <ac:picMkLst>
            <pc:docMk/>
            <pc:sldMk cId="1135859490" sldId="275"/>
            <ac:picMk id="4" creationId="{17E32FB4-4FD7-6BF0-265D-68304966CAC8}"/>
          </ac:picMkLst>
        </pc:picChg>
        <pc:inkChg chg="add del">
          <ac:chgData name="alisdair.m@gmail.com" userId="S::urn:spo:guest#alisdair.m@gmail.com::" providerId="AD" clId="Web-{5B396F17-68C7-EA4A-58C9-ACF02A77A365}" dt="2024-07-18T10:56:44.099" v="382"/>
          <ac:inkMkLst>
            <pc:docMk/>
            <pc:sldMk cId="1135859490" sldId="275"/>
            <ac:inkMk id="24" creationId="{8843BA12-2C00-302F-5F7A-DC6DF9DA056E}"/>
          </ac:inkMkLst>
        </pc:inkChg>
      </pc:sldChg>
      <pc:sldChg chg="modSp">
        <pc:chgData name="alisdair.m@gmail.com" userId="S::urn:spo:guest#alisdair.m@gmail.com::" providerId="AD" clId="Web-{5B396F17-68C7-EA4A-58C9-ACF02A77A365}" dt="2024-07-18T10:44:39.319" v="179" actId="20577"/>
        <pc:sldMkLst>
          <pc:docMk/>
          <pc:sldMk cId="3397092538" sldId="276"/>
        </pc:sldMkLst>
        <pc:spChg chg="mod">
          <ac:chgData name="alisdair.m@gmail.com" userId="S::urn:spo:guest#alisdair.m@gmail.com::" providerId="AD" clId="Web-{5B396F17-68C7-EA4A-58C9-ACF02A77A365}" dt="2024-07-18T10:44:35.772" v="178" actId="14100"/>
          <ac:spMkLst>
            <pc:docMk/>
            <pc:sldMk cId="3397092538" sldId="276"/>
            <ac:spMk id="14" creationId="{DDD48661-9DA8-0635-DCB5-3FB32082E54D}"/>
          </ac:spMkLst>
        </pc:spChg>
        <pc:spChg chg="mod">
          <ac:chgData name="alisdair.m@gmail.com" userId="S::urn:spo:guest#alisdair.m@gmail.com::" providerId="AD" clId="Web-{5B396F17-68C7-EA4A-58C9-ACF02A77A365}" dt="2024-07-18T10:44:39.319" v="179" actId="20577"/>
          <ac:spMkLst>
            <pc:docMk/>
            <pc:sldMk cId="3397092538" sldId="276"/>
            <ac:spMk id="15" creationId="{E5B18B5D-E4E2-5296-E093-66092A3B709C}"/>
          </ac:spMkLst>
        </pc:spChg>
      </pc:sldChg>
      <pc:sldChg chg="addSp delSp modSp">
        <pc:chgData name="alisdair.m@gmail.com" userId="S::urn:spo:guest#alisdair.m@gmail.com::" providerId="AD" clId="Web-{5B396F17-68C7-EA4A-58C9-ACF02A77A365}" dt="2024-07-18T10:50:04.879" v="288" actId="1076"/>
        <pc:sldMkLst>
          <pc:docMk/>
          <pc:sldMk cId="3541150297" sldId="277"/>
        </pc:sldMkLst>
        <pc:spChg chg="add">
          <ac:chgData name="alisdair.m@gmail.com" userId="S::urn:spo:guest#alisdair.m@gmail.com::" providerId="AD" clId="Web-{5B396F17-68C7-EA4A-58C9-ACF02A77A365}" dt="2024-07-18T10:45:28.915" v="191"/>
          <ac:spMkLst>
            <pc:docMk/>
            <pc:sldMk cId="3541150297" sldId="277"/>
            <ac:spMk id="4" creationId="{09D802DD-1E06-7670-A513-140C99B25C6E}"/>
          </ac:spMkLst>
        </pc:spChg>
        <pc:spChg chg="mod">
          <ac:chgData name="alisdair.m@gmail.com" userId="S::urn:spo:guest#alisdair.m@gmail.com::" providerId="AD" clId="Web-{5B396F17-68C7-EA4A-58C9-ACF02A77A365}" dt="2024-07-18T10:50:04.879" v="288" actId="1076"/>
          <ac:spMkLst>
            <pc:docMk/>
            <pc:sldMk cId="3541150297" sldId="277"/>
            <ac:spMk id="5" creationId="{DB8674C5-00E7-17BA-3F38-8223A0A3FC73}"/>
          </ac:spMkLst>
        </pc:spChg>
        <pc:spChg chg="add">
          <ac:chgData name="alisdair.m@gmail.com" userId="S::urn:spo:guest#alisdair.m@gmail.com::" providerId="AD" clId="Web-{5B396F17-68C7-EA4A-58C9-ACF02A77A365}" dt="2024-07-18T10:45:28.931" v="192"/>
          <ac:spMkLst>
            <pc:docMk/>
            <pc:sldMk cId="3541150297" sldId="277"/>
            <ac:spMk id="7" creationId="{A6D32A14-B7F3-4907-F1CC-69DC31F013CF}"/>
          </ac:spMkLst>
        </pc:spChg>
        <pc:spChg chg="del">
          <ac:chgData name="alisdair.m@gmail.com" userId="S::urn:spo:guest#alisdair.m@gmail.com::" providerId="AD" clId="Web-{5B396F17-68C7-EA4A-58C9-ACF02A77A365}" dt="2024-07-18T10:45:28.321" v="190"/>
          <ac:spMkLst>
            <pc:docMk/>
            <pc:sldMk cId="3541150297" sldId="277"/>
            <ac:spMk id="14" creationId="{DDD48661-9DA8-0635-DCB5-3FB32082E54D}"/>
          </ac:spMkLst>
        </pc:spChg>
        <pc:spChg chg="del">
          <ac:chgData name="alisdair.m@gmail.com" userId="S::urn:spo:guest#alisdair.m@gmail.com::" providerId="AD" clId="Web-{5B396F17-68C7-EA4A-58C9-ACF02A77A365}" dt="2024-07-18T10:45:28.321" v="189"/>
          <ac:spMkLst>
            <pc:docMk/>
            <pc:sldMk cId="3541150297" sldId="277"/>
            <ac:spMk id="15" creationId="{E5B18B5D-E4E2-5296-E093-66092A3B709C}"/>
          </ac:spMkLst>
        </pc:spChg>
        <pc:inkChg chg="add del">
          <ac:chgData name="alisdair.m@gmail.com" userId="S::urn:spo:guest#alisdair.m@gmail.com::" providerId="AD" clId="Web-{5B396F17-68C7-EA4A-58C9-ACF02A77A365}" dt="2024-07-18T10:45:28.306" v="188"/>
          <ac:inkMkLst>
            <pc:docMk/>
            <pc:sldMk cId="3541150297" sldId="277"/>
            <ac:inkMk id="2" creationId="{93387C5C-489C-4A83-87D5-7528FE7FDCB4}"/>
          </ac:inkMkLst>
        </pc:inkChg>
      </pc:sldChg>
      <pc:sldChg chg="addSp delSp modSp">
        <pc:chgData name="alisdair.m@gmail.com" userId="S::urn:spo:guest#alisdair.m@gmail.com::" providerId="AD" clId="Web-{5B396F17-68C7-EA4A-58C9-ACF02A77A365}" dt="2024-07-18T10:50:21.177" v="290" actId="1076"/>
        <pc:sldMkLst>
          <pc:docMk/>
          <pc:sldMk cId="933622236" sldId="278"/>
        </pc:sldMkLst>
        <pc:spChg chg="mod">
          <ac:chgData name="alisdair.m@gmail.com" userId="S::urn:spo:guest#alisdair.m@gmail.com::" providerId="AD" clId="Web-{5B396F17-68C7-EA4A-58C9-ACF02A77A365}" dt="2024-07-18T10:50:21.177" v="290" actId="1076"/>
          <ac:spMkLst>
            <pc:docMk/>
            <pc:sldMk cId="933622236" sldId="278"/>
            <ac:spMk id="3" creationId="{5287F957-65A4-8388-93AC-3BCADA6BB85A}"/>
          </ac:spMkLst>
        </pc:spChg>
        <pc:spChg chg="add">
          <ac:chgData name="alisdair.m@gmail.com" userId="S::urn:spo:guest#alisdair.m@gmail.com::" providerId="AD" clId="Web-{5B396F17-68C7-EA4A-58C9-ACF02A77A365}" dt="2024-07-18T10:45:37.400" v="199"/>
          <ac:spMkLst>
            <pc:docMk/>
            <pc:sldMk cId="933622236" sldId="278"/>
            <ac:spMk id="4" creationId="{2F4D4AAA-F287-A7F0-84BB-99B1B1FA4ED8}"/>
          </ac:spMkLst>
        </pc:spChg>
        <pc:spChg chg="add">
          <ac:chgData name="alisdair.m@gmail.com" userId="S::urn:spo:guest#alisdair.m@gmail.com::" providerId="AD" clId="Web-{5B396F17-68C7-EA4A-58C9-ACF02A77A365}" dt="2024-07-18T10:45:37.400" v="200"/>
          <ac:spMkLst>
            <pc:docMk/>
            <pc:sldMk cId="933622236" sldId="278"/>
            <ac:spMk id="6" creationId="{50D569FA-5118-C153-EBEC-65D3EF38D358}"/>
          </ac:spMkLst>
        </pc:spChg>
        <pc:spChg chg="del">
          <ac:chgData name="alisdair.m@gmail.com" userId="S::urn:spo:guest#alisdair.m@gmail.com::" providerId="AD" clId="Web-{5B396F17-68C7-EA4A-58C9-ACF02A77A365}" dt="2024-07-18T10:45:37.212" v="198"/>
          <ac:spMkLst>
            <pc:docMk/>
            <pc:sldMk cId="933622236" sldId="278"/>
            <ac:spMk id="14" creationId="{DDD48661-9DA8-0635-DCB5-3FB32082E54D}"/>
          </ac:spMkLst>
        </pc:spChg>
        <pc:spChg chg="del">
          <ac:chgData name="alisdair.m@gmail.com" userId="S::urn:spo:guest#alisdair.m@gmail.com::" providerId="AD" clId="Web-{5B396F17-68C7-EA4A-58C9-ACF02A77A365}" dt="2024-07-18T10:45:37.212" v="197"/>
          <ac:spMkLst>
            <pc:docMk/>
            <pc:sldMk cId="933622236" sldId="278"/>
            <ac:spMk id="15" creationId="{E5B18B5D-E4E2-5296-E093-66092A3B709C}"/>
          </ac:spMkLst>
        </pc:spChg>
      </pc:sldChg>
      <pc:sldChg chg="addSp delSp modSp">
        <pc:chgData name="alisdair.m@gmail.com" userId="S::urn:spo:guest#alisdair.m@gmail.com::" providerId="AD" clId="Web-{5B396F17-68C7-EA4A-58C9-ACF02A77A365}" dt="2024-07-18T10:51:08.898" v="301" actId="1076"/>
        <pc:sldMkLst>
          <pc:docMk/>
          <pc:sldMk cId="3263688674" sldId="279"/>
        </pc:sldMkLst>
        <pc:spChg chg="mod">
          <ac:chgData name="alisdair.m@gmail.com" userId="S::urn:spo:guest#alisdair.m@gmail.com::" providerId="AD" clId="Web-{5B396F17-68C7-EA4A-58C9-ACF02A77A365}" dt="2024-07-18T10:51:08.898" v="301" actId="1076"/>
          <ac:spMkLst>
            <pc:docMk/>
            <pc:sldMk cId="3263688674" sldId="279"/>
            <ac:spMk id="3" creationId="{E7FD6666-E9DF-8B14-0004-0B4C83E1817F}"/>
          </ac:spMkLst>
        </pc:spChg>
        <pc:spChg chg="add">
          <ac:chgData name="alisdair.m@gmail.com" userId="S::urn:spo:guest#alisdair.m@gmail.com::" providerId="AD" clId="Web-{5B396F17-68C7-EA4A-58C9-ACF02A77A365}" dt="2024-07-18T10:45:46.884" v="207"/>
          <ac:spMkLst>
            <pc:docMk/>
            <pc:sldMk cId="3263688674" sldId="279"/>
            <ac:spMk id="4" creationId="{5EFC964A-D370-4EA2-3E29-07F8FD12D829}"/>
          </ac:spMkLst>
        </pc:spChg>
        <pc:spChg chg="add">
          <ac:chgData name="alisdair.m@gmail.com" userId="S::urn:spo:guest#alisdair.m@gmail.com::" providerId="AD" clId="Web-{5B396F17-68C7-EA4A-58C9-ACF02A77A365}" dt="2024-07-18T10:45:46.900" v="208"/>
          <ac:spMkLst>
            <pc:docMk/>
            <pc:sldMk cId="3263688674" sldId="279"/>
            <ac:spMk id="6" creationId="{94A35DE6-AF36-1FF7-BCDF-B6ABDEAFFA4D}"/>
          </ac:spMkLst>
        </pc:spChg>
        <pc:spChg chg="del">
          <ac:chgData name="alisdair.m@gmail.com" userId="S::urn:spo:guest#alisdair.m@gmail.com::" providerId="AD" clId="Web-{5B396F17-68C7-EA4A-58C9-ACF02A77A365}" dt="2024-07-18T10:45:46.681" v="206"/>
          <ac:spMkLst>
            <pc:docMk/>
            <pc:sldMk cId="3263688674" sldId="279"/>
            <ac:spMk id="14" creationId="{DDD48661-9DA8-0635-DCB5-3FB32082E54D}"/>
          </ac:spMkLst>
        </pc:spChg>
        <pc:spChg chg="del">
          <ac:chgData name="alisdair.m@gmail.com" userId="S::urn:spo:guest#alisdair.m@gmail.com::" providerId="AD" clId="Web-{5B396F17-68C7-EA4A-58C9-ACF02A77A365}" dt="2024-07-18T10:45:46.681" v="205"/>
          <ac:spMkLst>
            <pc:docMk/>
            <pc:sldMk cId="3263688674" sldId="279"/>
            <ac:spMk id="15" creationId="{E5B18B5D-E4E2-5296-E093-66092A3B709C}"/>
          </ac:spMkLst>
        </pc:spChg>
      </pc:sldChg>
      <pc:sldChg chg="addSp delSp">
        <pc:chgData name="alisdair.m@gmail.com" userId="S::urn:spo:guest#alisdair.m@gmail.com::" providerId="AD" clId="Web-{5B396F17-68C7-EA4A-58C9-ACF02A77A365}" dt="2024-07-18T10:45:56.432" v="216"/>
        <pc:sldMkLst>
          <pc:docMk/>
          <pc:sldMk cId="93481291" sldId="280"/>
        </pc:sldMkLst>
        <pc:spChg chg="add">
          <ac:chgData name="alisdair.m@gmail.com" userId="S::urn:spo:guest#alisdair.m@gmail.com::" providerId="AD" clId="Web-{5B396F17-68C7-EA4A-58C9-ACF02A77A365}" dt="2024-07-18T10:45:56.432" v="215"/>
          <ac:spMkLst>
            <pc:docMk/>
            <pc:sldMk cId="93481291" sldId="280"/>
            <ac:spMk id="4" creationId="{957C0249-8464-A2B1-77CF-3B80853EC8CC}"/>
          </ac:spMkLst>
        </pc:spChg>
        <pc:spChg chg="add">
          <ac:chgData name="alisdair.m@gmail.com" userId="S::urn:spo:guest#alisdair.m@gmail.com::" providerId="AD" clId="Web-{5B396F17-68C7-EA4A-58C9-ACF02A77A365}" dt="2024-07-18T10:45:56.432" v="216"/>
          <ac:spMkLst>
            <pc:docMk/>
            <pc:sldMk cId="93481291" sldId="280"/>
            <ac:spMk id="6" creationId="{E3822BAB-99F0-9B80-4A50-755D83E3CCD7}"/>
          </ac:spMkLst>
        </pc:spChg>
        <pc:spChg chg="del">
          <ac:chgData name="alisdair.m@gmail.com" userId="S::urn:spo:guest#alisdair.m@gmail.com::" providerId="AD" clId="Web-{5B396F17-68C7-EA4A-58C9-ACF02A77A365}" dt="2024-07-18T10:45:55.854" v="214"/>
          <ac:spMkLst>
            <pc:docMk/>
            <pc:sldMk cId="93481291" sldId="280"/>
            <ac:spMk id="14" creationId="{DDD48661-9DA8-0635-DCB5-3FB32082E54D}"/>
          </ac:spMkLst>
        </pc:spChg>
        <pc:spChg chg="del">
          <ac:chgData name="alisdair.m@gmail.com" userId="S::urn:spo:guest#alisdair.m@gmail.com::" providerId="AD" clId="Web-{5B396F17-68C7-EA4A-58C9-ACF02A77A365}" dt="2024-07-18T10:45:55.854" v="213"/>
          <ac:spMkLst>
            <pc:docMk/>
            <pc:sldMk cId="93481291" sldId="280"/>
            <ac:spMk id="15" creationId="{E5B18B5D-E4E2-5296-E093-66092A3B709C}"/>
          </ac:spMkLst>
        </pc:spChg>
      </pc:sldChg>
      <pc:sldChg chg="addSp delSp">
        <pc:chgData name="alisdair.m@gmail.com" userId="S::urn:spo:guest#alisdair.m@gmail.com::" providerId="AD" clId="Web-{5B396F17-68C7-EA4A-58C9-ACF02A77A365}" dt="2024-07-18T10:46:04.948" v="224"/>
        <pc:sldMkLst>
          <pc:docMk/>
          <pc:sldMk cId="1528636865" sldId="281"/>
        </pc:sldMkLst>
        <pc:spChg chg="add">
          <ac:chgData name="alisdair.m@gmail.com" userId="S::urn:spo:guest#alisdair.m@gmail.com::" providerId="AD" clId="Web-{5B396F17-68C7-EA4A-58C9-ACF02A77A365}" dt="2024-07-18T10:46:04.948" v="223"/>
          <ac:spMkLst>
            <pc:docMk/>
            <pc:sldMk cId="1528636865" sldId="281"/>
            <ac:spMk id="4" creationId="{43921C31-8701-87A6-1184-F40EBC3B979A}"/>
          </ac:spMkLst>
        </pc:spChg>
        <pc:spChg chg="add">
          <ac:chgData name="alisdair.m@gmail.com" userId="S::urn:spo:guest#alisdair.m@gmail.com::" providerId="AD" clId="Web-{5B396F17-68C7-EA4A-58C9-ACF02A77A365}" dt="2024-07-18T10:46:04.948" v="224"/>
          <ac:spMkLst>
            <pc:docMk/>
            <pc:sldMk cId="1528636865" sldId="281"/>
            <ac:spMk id="6" creationId="{02319CAA-BE82-6145-D752-AFA56807195A}"/>
          </ac:spMkLst>
        </pc:spChg>
        <pc:spChg chg="del">
          <ac:chgData name="alisdair.m@gmail.com" userId="S::urn:spo:guest#alisdair.m@gmail.com::" providerId="AD" clId="Web-{5B396F17-68C7-EA4A-58C9-ACF02A77A365}" dt="2024-07-18T10:46:04.620" v="222"/>
          <ac:spMkLst>
            <pc:docMk/>
            <pc:sldMk cId="1528636865" sldId="281"/>
            <ac:spMk id="14" creationId="{DDD48661-9DA8-0635-DCB5-3FB32082E54D}"/>
          </ac:spMkLst>
        </pc:spChg>
        <pc:spChg chg="del">
          <ac:chgData name="alisdair.m@gmail.com" userId="S::urn:spo:guest#alisdair.m@gmail.com::" providerId="AD" clId="Web-{5B396F17-68C7-EA4A-58C9-ACF02A77A365}" dt="2024-07-18T10:46:04.620" v="221"/>
          <ac:spMkLst>
            <pc:docMk/>
            <pc:sldMk cId="1528636865" sldId="281"/>
            <ac:spMk id="15" creationId="{E5B18B5D-E4E2-5296-E093-66092A3B709C}"/>
          </ac:spMkLst>
        </pc:spChg>
      </pc:sldChg>
      <pc:sldChg chg="addSp delSp">
        <pc:chgData name="alisdair.m@gmail.com" userId="S::urn:spo:guest#alisdair.m@gmail.com::" providerId="AD" clId="Web-{5B396F17-68C7-EA4A-58C9-ACF02A77A365}" dt="2024-07-18T10:46:12.526" v="232"/>
        <pc:sldMkLst>
          <pc:docMk/>
          <pc:sldMk cId="2241962112" sldId="282"/>
        </pc:sldMkLst>
        <pc:spChg chg="add">
          <ac:chgData name="alisdair.m@gmail.com" userId="S::urn:spo:guest#alisdair.m@gmail.com::" providerId="AD" clId="Web-{5B396F17-68C7-EA4A-58C9-ACF02A77A365}" dt="2024-07-18T10:46:12.526" v="231"/>
          <ac:spMkLst>
            <pc:docMk/>
            <pc:sldMk cId="2241962112" sldId="282"/>
            <ac:spMk id="4" creationId="{5A236261-DC9A-C34A-41CA-BD38B71E9349}"/>
          </ac:spMkLst>
        </pc:spChg>
        <pc:spChg chg="add">
          <ac:chgData name="alisdair.m@gmail.com" userId="S::urn:spo:guest#alisdair.m@gmail.com::" providerId="AD" clId="Web-{5B396F17-68C7-EA4A-58C9-ACF02A77A365}" dt="2024-07-18T10:46:12.526" v="232"/>
          <ac:spMkLst>
            <pc:docMk/>
            <pc:sldMk cId="2241962112" sldId="282"/>
            <ac:spMk id="6" creationId="{D2D91EFF-4AAE-8D67-B38F-E9FAC3AAC82F}"/>
          </ac:spMkLst>
        </pc:spChg>
        <pc:spChg chg="del">
          <ac:chgData name="alisdair.m@gmail.com" userId="S::urn:spo:guest#alisdair.m@gmail.com::" providerId="AD" clId="Web-{5B396F17-68C7-EA4A-58C9-ACF02A77A365}" dt="2024-07-18T10:46:12.354" v="230"/>
          <ac:spMkLst>
            <pc:docMk/>
            <pc:sldMk cId="2241962112" sldId="282"/>
            <ac:spMk id="14" creationId="{DDD48661-9DA8-0635-DCB5-3FB32082E54D}"/>
          </ac:spMkLst>
        </pc:spChg>
        <pc:spChg chg="del">
          <ac:chgData name="alisdair.m@gmail.com" userId="S::urn:spo:guest#alisdair.m@gmail.com::" providerId="AD" clId="Web-{5B396F17-68C7-EA4A-58C9-ACF02A77A365}" dt="2024-07-18T10:46:12.354" v="229"/>
          <ac:spMkLst>
            <pc:docMk/>
            <pc:sldMk cId="2241962112" sldId="282"/>
            <ac:spMk id="15" creationId="{E5B18B5D-E4E2-5296-E093-66092A3B709C}"/>
          </ac:spMkLst>
        </pc:spChg>
      </pc:sldChg>
      <pc:sldChg chg="addSp delSp modSp">
        <pc:chgData name="alisdair.m@gmail.com" userId="S::urn:spo:guest#alisdair.m@gmail.com::" providerId="AD" clId="Web-{5B396F17-68C7-EA4A-58C9-ACF02A77A365}" dt="2024-07-18T10:57:28.757" v="422" actId="14100"/>
        <pc:sldMkLst>
          <pc:docMk/>
          <pc:sldMk cId="2118665387" sldId="284"/>
        </pc:sldMkLst>
        <pc:spChg chg="del mod">
          <ac:chgData name="alisdair.m@gmail.com" userId="S::urn:spo:guest#alisdair.m@gmail.com::" providerId="AD" clId="Web-{5B396F17-68C7-EA4A-58C9-ACF02A77A365}" dt="2024-07-18T10:57:16.663" v="419"/>
          <ac:spMkLst>
            <pc:docMk/>
            <pc:sldMk cId="2118665387" sldId="284"/>
            <ac:spMk id="3" creationId="{6358F184-A155-C61F-4AA9-3B696B23BCCD}"/>
          </ac:spMkLst>
        </pc:spChg>
        <pc:spChg chg="del mod">
          <ac:chgData name="alisdair.m@gmail.com" userId="S::urn:spo:guest#alisdair.m@gmail.com::" providerId="AD" clId="Web-{5B396F17-68C7-EA4A-58C9-ACF02A77A365}" dt="2024-07-18T10:57:16.663" v="418"/>
          <ac:spMkLst>
            <pc:docMk/>
            <pc:sldMk cId="2118665387" sldId="284"/>
            <ac:spMk id="4" creationId="{3923A0E6-560F-966C-B732-C6DE7E5B25DD}"/>
          </ac:spMkLst>
        </pc:spChg>
        <pc:spChg chg="del mod">
          <ac:chgData name="alisdair.m@gmail.com" userId="S::urn:spo:guest#alisdair.m@gmail.com::" providerId="AD" clId="Web-{5B396F17-68C7-EA4A-58C9-ACF02A77A365}" dt="2024-07-18T10:57:16.663" v="417"/>
          <ac:spMkLst>
            <pc:docMk/>
            <pc:sldMk cId="2118665387" sldId="284"/>
            <ac:spMk id="5" creationId="{545C06F1-4965-C87B-30D8-F81942FA197C}"/>
          </ac:spMkLst>
        </pc:spChg>
        <pc:spChg chg="add del mod">
          <ac:chgData name="alisdair.m@gmail.com" userId="S::urn:spo:guest#alisdair.m@gmail.com::" providerId="AD" clId="Web-{5B396F17-68C7-EA4A-58C9-ACF02A77A365}" dt="2024-07-18T10:57:16.663" v="414"/>
          <ac:spMkLst>
            <pc:docMk/>
            <pc:sldMk cId="2118665387" sldId="284"/>
            <ac:spMk id="6" creationId="{35A1DCA9-B7AC-CFD8-8FEE-8589FEBDD288}"/>
          </ac:spMkLst>
        </pc:spChg>
        <pc:spChg chg="add mod">
          <ac:chgData name="alisdair.m@gmail.com" userId="S::urn:spo:guest#alisdair.m@gmail.com::" providerId="AD" clId="Web-{5B396F17-68C7-EA4A-58C9-ACF02A77A365}" dt="2024-07-18T10:57:20.929" v="420" actId="14100"/>
          <ac:spMkLst>
            <pc:docMk/>
            <pc:sldMk cId="2118665387" sldId="284"/>
            <ac:spMk id="8" creationId="{32DE9EC3-B86A-4599-3E3D-3191EE885CBE}"/>
          </ac:spMkLst>
        </pc:spChg>
        <pc:spChg chg="del mod">
          <ac:chgData name="alisdair.m@gmail.com" userId="S::urn:spo:guest#alisdair.m@gmail.com::" providerId="AD" clId="Web-{5B396F17-68C7-EA4A-58C9-ACF02A77A365}" dt="2024-07-18T10:57:16.663" v="416"/>
          <ac:spMkLst>
            <pc:docMk/>
            <pc:sldMk cId="2118665387" sldId="284"/>
            <ac:spMk id="9" creationId="{020289E3-8861-F0A1-D2BA-9ADC5A374BD4}"/>
          </ac:spMkLst>
        </pc:spChg>
        <pc:spChg chg="del mod">
          <ac:chgData name="alisdair.m@gmail.com" userId="S::urn:spo:guest#alisdair.m@gmail.com::" providerId="AD" clId="Web-{5B396F17-68C7-EA4A-58C9-ACF02A77A365}" dt="2024-07-18T10:57:16.663" v="415"/>
          <ac:spMkLst>
            <pc:docMk/>
            <pc:sldMk cId="2118665387" sldId="284"/>
            <ac:spMk id="10" creationId="{B9B8C321-ABC1-8E67-8CAA-8FD19868B140}"/>
          </ac:spMkLst>
        </pc:spChg>
        <pc:spChg chg="add">
          <ac:chgData name="alisdair.m@gmail.com" userId="S::urn:spo:guest#alisdair.m@gmail.com::" providerId="AD" clId="Web-{5B396F17-68C7-EA4A-58C9-ACF02A77A365}" dt="2024-07-18T10:56:56.834" v="390"/>
          <ac:spMkLst>
            <pc:docMk/>
            <pc:sldMk cId="2118665387" sldId="284"/>
            <ac:spMk id="12" creationId="{B28C8500-D508-B4FA-2D2E-29D0151A0343}"/>
          </ac:spMkLst>
        </pc:spChg>
        <pc:spChg chg="del">
          <ac:chgData name="alisdair.m@gmail.com" userId="S::urn:spo:guest#alisdair.m@gmail.com::" providerId="AD" clId="Web-{5B396F17-68C7-EA4A-58C9-ACF02A77A365}" dt="2024-07-18T10:47:09.685" v="239"/>
          <ac:spMkLst>
            <pc:docMk/>
            <pc:sldMk cId="2118665387" sldId="284"/>
            <ac:spMk id="13" creationId="{8AD7EDE8-AB11-6C1F-75DD-35A7BB1C90C8}"/>
          </ac:spMkLst>
        </pc:spChg>
        <pc:spChg chg="add mod">
          <ac:chgData name="alisdair.m@gmail.com" userId="S::urn:spo:guest#alisdair.m@gmail.com::" providerId="AD" clId="Web-{5B396F17-68C7-EA4A-58C9-ACF02A77A365}" dt="2024-07-18T10:56:59.209" v="395" actId="20577"/>
          <ac:spMkLst>
            <pc:docMk/>
            <pc:sldMk cId="2118665387" sldId="284"/>
            <ac:spMk id="15" creationId="{E2481D09-ADCD-0E2E-8F64-E19B64D98E6C}"/>
          </ac:spMkLst>
        </pc:spChg>
        <pc:spChg chg="add mod">
          <ac:chgData name="alisdair.m@gmail.com" userId="S::urn:spo:guest#alisdair.m@gmail.com::" providerId="AD" clId="Web-{5B396F17-68C7-EA4A-58C9-ACF02A77A365}" dt="2024-07-18T10:57:24.304" v="421" actId="14100"/>
          <ac:spMkLst>
            <pc:docMk/>
            <pc:sldMk cId="2118665387" sldId="284"/>
            <ac:spMk id="17" creationId="{8928E4B7-7E34-1A87-6143-41C110F4F2EA}"/>
          </ac:spMkLst>
        </pc:spChg>
        <pc:spChg chg="add mod">
          <ac:chgData name="alisdair.m@gmail.com" userId="S::urn:spo:guest#alisdair.m@gmail.com::" providerId="AD" clId="Web-{5B396F17-68C7-EA4A-58C9-ACF02A77A365}" dt="2024-07-18T10:57:28.757" v="422" actId="14100"/>
          <ac:spMkLst>
            <pc:docMk/>
            <pc:sldMk cId="2118665387" sldId="284"/>
            <ac:spMk id="19" creationId="{3F39D7CB-B108-F127-DC48-6CEAEE6BA0C0}"/>
          </ac:spMkLst>
        </pc:spChg>
        <pc:spChg chg="add mod">
          <ac:chgData name="alisdair.m@gmail.com" userId="S::urn:spo:guest#alisdair.m@gmail.com::" providerId="AD" clId="Web-{5B396F17-68C7-EA4A-58C9-ACF02A77A365}" dt="2024-07-18T10:57:07.022" v="407" actId="20577"/>
          <ac:spMkLst>
            <pc:docMk/>
            <pc:sldMk cId="2118665387" sldId="284"/>
            <ac:spMk id="21" creationId="{393A65D2-38AC-5074-E114-727046084A26}"/>
          </ac:spMkLst>
        </pc:spChg>
      </pc:sldChg>
      <pc:sldChg chg="modSp">
        <pc:chgData name="alisdair.m@gmail.com" userId="S::urn:spo:guest#alisdair.m@gmail.com::" providerId="AD" clId="Web-{5B396F17-68C7-EA4A-58C9-ACF02A77A365}" dt="2024-07-18T10:57:39.664" v="423" actId="20577"/>
        <pc:sldMkLst>
          <pc:docMk/>
          <pc:sldMk cId="606114111" sldId="285"/>
        </pc:sldMkLst>
        <pc:spChg chg="mod">
          <ac:chgData name="alisdair.m@gmail.com" userId="S::urn:spo:guest#alisdair.m@gmail.com::" providerId="AD" clId="Web-{5B396F17-68C7-EA4A-58C9-ACF02A77A365}" dt="2024-07-18T10:57:39.664" v="423" actId="20577"/>
          <ac:spMkLst>
            <pc:docMk/>
            <pc:sldMk cId="606114111" sldId="285"/>
            <ac:spMk id="3" creationId="{12DF4A35-E548-A73F-DA43-A9ADBFAB1A24}"/>
          </ac:spMkLst>
        </pc:spChg>
        <pc:spChg chg="mod">
          <ac:chgData name="alisdair.m@gmail.com" userId="S::urn:spo:guest#alisdair.m@gmail.com::" providerId="AD" clId="Web-{5B396F17-68C7-EA4A-58C9-ACF02A77A365}" dt="2024-07-18T10:46:38.590" v="238" actId="20577"/>
          <ac:spMkLst>
            <pc:docMk/>
            <pc:sldMk cId="606114111" sldId="285"/>
            <ac:spMk id="15" creationId="{E5B18B5D-E4E2-5296-E093-66092A3B709C}"/>
          </ac:spMkLst>
        </pc:spChg>
      </pc:sldChg>
      <pc:sldChg chg="modSp">
        <pc:chgData name="alisdair.m@gmail.com" userId="S::urn:spo:guest#alisdair.m@gmail.com::" providerId="AD" clId="Web-{5B396F17-68C7-EA4A-58C9-ACF02A77A365}" dt="2024-07-18T10:47:57.280" v="257" actId="20577"/>
        <pc:sldMkLst>
          <pc:docMk/>
          <pc:sldMk cId="2073654258" sldId="286"/>
        </pc:sldMkLst>
        <pc:spChg chg="mod">
          <ac:chgData name="alisdair.m@gmail.com" userId="S::urn:spo:guest#alisdair.m@gmail.com::" providerId="AD" clId="Web-{5B396F17-68C7-EA4A-58C9-ACF02A77A365}" dt="2024-07-18T10:47:48.093" v="253" actId="14100"/>
          <ac:spMkLst>
            <pc:docMk/>
            <pc:sldMk cId="2073654258" sldId="286"/>
            <ac:spMk id="5" creationId="{633E56D1-E467-1763-133E-0058E39B162D}"/>
          </ac:spMkLst>
        </pc:spChg>
        <pc:spChg chg="mod">
          <ac:chgData name="alisdair.m@gmail.com" userId="S::urn:spo:guest#alisdair.m@gmail.com::" providerId="AD" clId="Web-{5B396F17-68C7-EA4A-58C9-ACF02A77A365}" dt="2024-07-18T10:47:57.280" v="257" actId="20577"/>
          <ac:spMkLst>
            <pc:docMk/>
            <pc:sldMk cId="2073654258" sldId="286"/>
            <ac:spMk id="8" creationId="{9567BBE7-4912-DA54-DC82-38D719267F6D}"/>
          </ac:spMkLst>
        </pc:spChg>
      </pc:sldChg>
      <pc:sldChg chg="addSp delSp modSp">
        <pc:chgData name="alisdair.m@gmail.com" userId="S::urn:spo:guest#alisdair.m@gmail.com::" providerId="AD" clId="Web-{5B396F17-68C7-EA4A-58C9-ACF02A77A365}" dt="2024-07-18T10:58:23.462" v="458" actId="20577"/>
        <pc:sldMkLst>
          <pc:docMk/>
          <pc:sldMk cId="486436528" sldId="288"/>
        </pc:sldMkLst>
        <pc:spChg chg="del mod">
          <ac:chgData name="alisdair.m@gmail.com" userId="S::urn:spo:guest#alisdair.m@gmail.com::" providerId="AD" clId="Web-{5B396F17-68C7-EA4A-58C9-ACF02A77A365}" dt="2024-07-18T10:58:12.993" v="456"/>
          <ac:spMkLst>
            <pc:docMk/>
            <pc:sldMk cId="486436528" sldId="288"/>
            <ac:spMk id="3" creationId="{6358F184-A155-C61F-4AA9-3B696B23BCCD}"/>
          </ac:spMkLst>
        </pc:spChg>
        <pc:spChg chg="del mod">
          <ac:chgData name="alisdair.m@gmail.com" userId="S::urn:spo:guest#alisdair.m@gmail.com::" providerId="AD" clId="Web-{5B396F17-68C7-EA4A-58C9-ACF02A77A365}" dt="2024-07-18T10:58:12.993" v="455"/>
          <ac:spMkLst>
            <pc:docMk/>
            <pc:sldMk cId="486436528" sldId="288"/>
            <ac:spMk id="4" creationId="{3923A0E6-560F-966C-B732-C6DE7E5B25DD}"/>
          </ac:spMkLst>
        </pc:spChg>
        <pc:spChg chg="add del mod">
          <ac:chgData name="alisdair.m@gmail.com" userId="S::urn:spo:guest#alisdair.m@gmail.com::" providerId="AD" clId="Web-{5B396F17-68C7-EA4A-58C9-ACF02A77A365}" dt="2024-07-18T10:58:12.993" v="452"/>
          <ac:spMkLst>
            <pc:docMk/>
            <pc:sldMk cId="486436528" sldId="288"/>
            <ac:spMk id="5" creationId="{DFF38C8E-0AFA-002F-244C-51D0BF26C902}"/>
          </ac:spMkLst>
        </pc:spChg>
        <pc:spChg chg="mod">
          <ac:chgData name="alisdair.m@gmail.com" userId="S::urn:spo:guest#alisdair.m@gmail.com::" providerId="AD" clId="Web-{5B396F17-68C7-EA4A-58C9-ACF02A77A365}" dt="2024-07-18T10:58:23.462" v="458" actId="20577"/>
          <ac:spMkLst>
            <pc:docMk/>
            <pc:sldMk cId="486436528" sldId="288"/>
            <ac:spMk id="7" creationId="{2E035AD4-9A2C-6983-EB66-0A52A5ED155D}"/>
          </ac:spMkLst>
        </pc:spChg>
        <pc:spChg chg="add mod">
          <ac:chgData name="alisdair.m@gmail.com" userId="S::urn:spo:guest#alisdair.m@gmail.com::" providerId="AD" clId="Web-{5B396F17-68C7-EA4A-58C9-ACF02A77A365}" dt="2024-07-18T10:58:07.180" v="446" actId="14100"/>
          <ac:spMkLst>
            <pc:docMk/>
            <pc:sldMk cId="486436528" sldId="288"/>
            <ac:spMk id="8" creationId="{E95D490F-E5B1-6201-B0E5-7FA99F32A5E1}"/>
          </ac:spMkLst>
        </pc:spChg>
        <pc:spChg chg="del mod">
          <ac:chgData name="alisdair.m@gmail.com" userId="S::urn:spo:guest#alisdair.m@gmail.com::" providerId="AD" clId="Web-{5B396F17-68C7-EA4A-58C9-ACF02A77A365}" dt="2024-07-18T10:58:12.993" v="454"/>
          <ac:spMkLst>
            <pc:docMk/>
            <pc:sldMk cId="486436528" sldId="288"/>
            <ac:spMk id="9" creationId="{020289E3-8861-F0A1-D2BA-9ADC5A374BD4}"/>
          </ac:spMkLst>
        </pc:spChg>
        <pc:spChg chg="del mod">
          <ac:chgData name="alisdair.m@gmail.com" userId="S::urn:spo:guest#alisdair.m@gmail.com::" providerId="AD" clId="Web-{5B396F17-68C7-EA4A-58C9-ACF02A77A365}" dt="2024-07-18T10:58:12.993" v="453"/>
          <ac:spMkLst>
            <pc:docMk/>
            <pc:sldMk cId="486436528" sldId="288"/>
            <ac:spMk id="10" creationId="{B9B8C321-ABC1-8E67-8CAA-8FD19868B140}"/>
          </ac:spMkLst>
        </pc:spChg>
        <pc:spChg chg="add">
          <ac:chgData name="alisdair.m@gmail.com" userId="S::urn:spo:guest#alisdair.m@gmail.com::" providerId="AD" clId="Web-{5B396F17-68C7-EA4A-58C9-ACF02A77A365}" dt="2024-07-18T10:57:52.727" v="430"/>
          <ac:spMkLst>
            <pc:docMk/>
            <pc:sldMk cId="486436528" sldId="288"/>
            <ac:spMk id="12" creationId="{10290F2F-50EE-F5EE-9A7E-51FD635702A6}"/>
          </ac:spMkLst>
        </pc:spChg>
        <pc:spChg chg="del">
          <ac:chgData name="alisdair.m@gmail.com" userId="S::urn:spo:guest#alisdair.m@gmail.com::" providerId="AD" clId="Web-{5B396F17-68C7-EA4A-58C9-ACF02A77A365}" dt="2024-07-18T10:47:17.966" v="242"/>
          <ac:spMkLst>
            <pc:docMk/>
            <pc:sldMk cId="486436528" sldId="288"/>
            <ac:spMk id="13" creationId="{8AD7EDE8-AB11-6C1F-75DD-35A7BB1C90C8}"/>
          </ac:spMkLst>
        </pc:spChg>
        <pc:spChg chg="add mod">
          <ac:chgData name="alisdair.m@gmail.com" userId="S::urn:spo:guest#alisdair.m@gmail.com::" providerId="AD" clId="Web-{5B396F17-68C7-EA4A-58C9-ACF02A77A365}" dt="2024-07-18T10:57:55.117" v="435" actId="20577"/>
          <ac:spMkLst>
            <pc:docMk/>
            <pc:sldMk cId="486436528" sldId="288"/>
            <ac:spMk id="15" creationId="{82AB58FA-E32E-84E9-A5C6-C2045107E650}"/>
          </ac:spMkLst>
        </pc:spChg>
        <pc:spChg chg="add mod">
          <ac:chgData name="alisdair.m@gmail.com" userId="S::urn:spo:guest#alisdair.m@gmail.com::" providerId="AD" clId="Web-{5B396F17-68C7-EA4A-58C9-ACF02A77A365}" dt="2024-07-18T10:58:04.258" v="445" actId="14100"/>
          <ac:spMkLst>
            <pc:docMk/>
            <pc:sldMk cId="486436528" sldId="288"/>
            <ac:spMk id="17" creationId="{8C61C63C-DAD8-A22D-E8E5-A3EC833AB0C9}"/>
          </ac:spMkLst>
        </pc:spChg>
        <pc:spChg chg="add del">
          <ac:chgData name="alisdair.m@gmail.com" userId="S::urn:spo:guest#alisdair.m@gmail.com::" providerId="AD" clId="Web-{5B396F17-68C7-EA4A-58C9-ACF02A77A365}" dt="2024-07-18T10:58:00.899" v="444"/>
          <ac:spMkLst>
            <pc:docMk/>
            <pc:sldMk cId="486436528" sldId="288"/>
            <ac:spMk id="19" creationId="{55FD637D-9D87-7EF2-473A-B0CC7DE7E97D}"/>
          </ac:spMkLst>
        </pc:spChg>
        <pc:spChg chg="add mod">
          <ac:chgData name="alisdair.m@gmail.com" userId="S::urn:spo:guest#alisdair.m@gmail.com::" providerId="AD" clId="Web-{5B396F17-68C7-EA4A-58C9-ACF02A77A365}" dt="2024-07-18T10:58:00.086" v="443" actId="20577"/>
          <ac:spMkLst>
            <pc:docMk/>
            <pc:sldMk cId="486436528" sldId="288"/>
            <ac:spMk id="21" creationId="{D7DBEE1B-9729-31CF-4C8C-6FF9AE57EF57}"/>
          </ac:spMkLst>
        </pc:spChg>
      </pc:sldChg>
      <pc:sldChg chg="addSp delSp modSp">
        <pc:chgData name="alisdair.m@gmail.com" userId="S::urn:spo:guest#alisdair.m@gmail.com::" providerId="AD" clId="Web-{5B396F17-68C7-EA4A-58C9-ACF02A77A365}" dt="2024-07-18T10:59:12.230" v="469" actId="1076"/>
        <pc:sldMkLst>
          <pc:docMk/>
          <pc:sldMk cId="595154999" sldId="289"/>
        </pc:sldMkLst>
        <pc:spChg chg="add">
          <ac:chgData name="alisdair.m@gmail.com" userId="S::urn:spo:guest#alisdair.m@gmail.com::" providerId="AD" clId="Web-{5B396F17-68C7-EA4A-58C9-ACF02A77A365}" dt="2024-07-18T10:45:17.930" v="185"/>
          <ac:spMkLst>
            <pc:docMk/>
            <pc:sldMk cId="595154999" sldId="289"/>
            <ac:spMk id="3" creationId="{4FF127E4-4AC3-B43E-F082-29CE1FB2353C}"/>
          </ac:spMkLst>
        </pc:spChg>
        <pc:spChg chg="add">
          <ac:chgData name="alisdair.m@gmail.com" userId="S::urn:spo:guest#alisdair.m@gmail.com::" providerId="AD" clId="Web-{5B396F17-68C7-EA4A-58C9-ACF02A77A365}" dt="2024-07-18T10:45:17.946" v="186"/>
          <ac:spMkLst>
            <pc:docMk/>
            <pc:sldMk cId="595154999" sldId="289"/>
            <ac:spMk id="5" creationId="{9BF43D90-9405-E36C-7790-2C22012A06B8}"/>
          </ac:spMkLst>
        </pc:spChg>
        <pc:spChg chg="del">
          <ac:chgData name="alisdair.m@gmail.com" userId="S::urn:spo:guest#alisdair.m@gmail.com::" providerId="AD" clId="Web-{5B396F17-68C7-EA4A-58C9-ACF02A77A365}" dt="2024-07-18T10:48:21.719" v="258"/>
          <ac:spMkLst>
            <pc:docMk/>
            <pc:sldMk cId="595154999" sldId="289"/>
            <ac:spMk id="7" creationId="{3AC9939B-505F-B430-6790-B5F5A194D163}"/>
          </ac:spMkLst>
        </pc:spChg>
        <pc:spChg chg="del">
          <ac:chgData name="alisdair.m@gmail.com" userId="S::urn:spo:guest#alisdair.m@gmail.com::" providerId="AD" clId="Web-{5B396F17-68C7-EA4A-58C9-ACF02A77A365}" dt="2024-07-18T10:48:21.719" v="259"/>
          <ac:spMkLst>
            <pc:docMk/>
            <pc:sldMk cId="595154999" sldId="289"/>
            <ac:spMk id="12" creationId="{4A21E3D2-D3F2-DF82-3E69-247AF4794A37}"/>
          </ac:spMkLst>
        </pc:spChg>
        <pc:spChg chg="add mod">
          <ac:chgData name="alisdair.m@gmail.com" userId="S::urn:spo:guest#alisdair.m@gmail.com::" providerId="AD" clId="Web-{5B396F17-68C7-EA4A-58C9-ACF02A77A365}" dt="2024-07-18T10:58:51.229" v="461" actId="14100"/>
          <ac:spMkLst>
            <pc:docMk/>
            <pc:sldMk cId="595154999" sldId="289"/>
            <ac:spMk id="13" creationId="{E2CEF575-81C9-A30B-2BC0-EFA7E4F9B328}"/>
          </ac:spMkLst>
        </pc:spChg>
        <pc:spChg chg="del">
          <ac:chgData name="alisdair.m@gmail.com" userId="S::urn:spo:guest#alisdair.m@gmail.com::" providerId="AD" clId="Web-{5B396F17-68C7-EA4A-58C9-ACF02A77A365}" dt="2024-07-18T10:45:17.336" v="184"/>
          <ac:spMkLst>
            <pc:docMk/>
            <pc:sldMk cId="595154999" sldId="289"/>
            <ac:spMk id="14" creationId="{DDD48661-9DA8-0635-DCB5-3FB32082E54D}"/>
          </ac:spMkLst>
        </pc:spChg>
        <pc:spChg chg="del mod">
          <ac:chgData name="alisdair.m@gmail.com" userId="S::urn:spo:guest#alisdair.m@gmail.com::" providerId="AD" clId="Web-{5B396F17-68C7-EA4A-58C9-ACF02A77A365}" dt="2024-07-18T10:45:17.336" v="183"/>
          <ac:spMkLst>
            <pc:docMk/>
            <pc:sldMk cId="595154999" sldId="289"/>
            <ac:spMk id="15" creationId="{E5B18B5D-E4E2-5296-E093-66092A3B709C}"/>
          </ac:spMkLst>
        </pc:spChg>
        <pc:spChg chg="add mod">
          <ac:chgData name="alisdair.m@gmail.com" userId="S::urn:spo:guest#alisdair.m@gmail.com::" providerId="AD" clId="Web-{5B396F17-68C7-EA4A-58C9-ACF02A77A365}" dt="2024-07-18T10:59:00.261" v="466" actId="20577"/>
          <ac:spMkLst>
            <pc:docMk/>
            <pc:sldMk cId="595154999" sldId="289"/>
            <ac:spMk id="17" creationId="{21BE67C7-2C72-DB44-132A-0E04513D702E}"/>
          </ac:spMkLst>
        </pc:spChg>
        <pc:picChg chg="mod">
          <ac:chgData name="alisdair.m@gmail.com" userId="S::urn:spo:guest#alisdair.m@gmail.com::" providerId="AD" clId="Web-{5B396F17-68C7-EA4A-58C9-ACF02A77A365}" dt="2024-07-18T10:59:12.199" v="468" actId="1076"/>
          <ac:picMkLst>
            <pc:docMk/>
            <pc:sldMk cId="595154999" sldId="289"/>
            <ac:picMk id="6" creationId="{C84E6AF8-DA2F-F010-04DC-3596F6E0B0E4}"/>
          </ac:picMkLst>
        </pc:picChg>
        <pc:picChg chg="mod">
          <ac:chgData name="alisdair.m@gmail.com" userId="S::urn:spo:guest#alisdair.m@gmail.com::" providerId="AD" clId="Web-{5B396F17-68C7-EA4A-58C9-ACF02A77A365}" dt="2024-07-18T10:59:12.230" v="469" actId="1076"/>
          <ac:picMkLst>
            <pc:docMk/>
            <pc:sldMk cId="595154999" sldId="289"/>
            <ac:picMk id="9" creationId="{D90F71A3-7DAE-7366-F73B-C4AE24711C4E}"/>
          </ac:picMkLst>
        </pc:picChg>
      </pc:sldChg>
      <pc:sldChg chg="addSp delSp modSp">
        <pc:chgData name="alisdair.m@gmail.com" userId="S::urn:spo:guest#alisdair.m@gmail.com::" providerId="AD" clId="Web-{5B396F17-68C7-EA4A-58C9-ACF02A77A365}" dt="2024-07-18T10:59:41.200" v="478" actId="14100"/>
        <pc:sldMkLst>
          <pc:docMk/>
          <pc:sldMk cId="3780694922" sldId="291"/>
        </pc:sldMkLst>
        <pc:spChg chg="add">
          <ac:chgData name="alisdair.m@gmail.com" userId="S::urn:spo:guest#alisdair.m@gmail.com::" providerId="AD" clId="Web-{5B396F17-68C7-EA4A-58C9-ACF02A77A365}" dt="2024-07-18T10:45:33.353" v="195"/>
          <ac:spMkLst>
            <pc:docMk/>
            <pc:sldMk cId="3780694922" sldId="291"/>
            <ac:spMk id="4" creationId="{6FAF56C2-2DDA-CB9F-B97E-7C25D5EDCF1A}"/>
          </ac:spMkLst>
        </pc:spChg>
        <pc:spChg chg="del">
          <ac:chgData name="alisdair.m@gmail.com" userId="S::urn:spo:guest#alisdair.m@gmail.com::" providerId="AD" clId="Web-{5B396F17-68C7-EA4A-58C9-ACF02A77A365}" dt="2024-07-18T10:49:25.222" v="279"/>
          <ac:spMkLst>
            <pc:docMk/>
            <pc:sldMk cId="3780694922" sldId="291"/>
            <ac:spMk id="7" creationId="{3AC9939B-505F-B430-6790-B5F5A194D163}"/>
          </ac:spMkLst>
        </pc:spChg>
        <pc:spChg chg="add">
          <ac:chgData name="alisdair.m@gmail.com" userId="S::urn:spo:guest#alisdair.m@gmail.com::" providerId="AD" clId="Web-{5B396F17-68C7-EA4A-58C9-ACF02A77A365}" dt="2024-07-18T10:45:33.368" v="196"/>
          <ac:spMkLst>
            <pc:docMk/>
            <pc:sldMk cId="3780694922" sldId="291"/>
            <ac:spMk id="9" creationId="{B4DB5DCD-3610-8A63-29C0-1DDF6EFDD916}"/>
          </ac:spMkLst>
        </pc:spChg>
        <pc:spChg chg="del">
          <ac:chgData name="alisdair.m@gmail.com" userId="S::urn:spo:guest#alisdair.m@gmail.com::" providerId="AD" clId="Web-{5B396F17-68C7-EA4A-58C9-ACF02A77A365}" dt="2024-07-18T10:49:17.377" v="274"/>
          <ac:spMkLst>
            <pc:docMk/>
            <pc:sldMk cId="3780694922" sldId="291"/>
            <ac:spMk id="12" creationId="{4A21E3D2-D3F2-DF82-3E69-247AF4794A37}"/>
          </ac:spMkLst>
        </pc:spChg>
        <pc:spChg chg="add del">
          <ac:chgData name="alisdair.m@gmail.com" userId="S::urn:spo:guest#alisdair.m@gmail.com::" providerId="AD" clId="Web-{5B396F17-68C7-EA4A-58C9-ACF02A77A365}" dt="2024-07-18T10:49:15.674" v="273"/>
          <ac:spMkLst>
            <pc:docMk/>
            <pc:sldMk cId="3780694922" sldId="291"/>
            <ac:spMk id="13" creationId="{A6A99636-75E3-253F-D359-A221DF0C299E}"/>
          </ac:spMkLst>
        </pc:spChg>
        <pc:spChg chg="del">
          <ac:chgData name="alisdair.m@gmail.com" userId="S::urn:spo:guest#alisdair.m@gmail.com::" providerId="AD" clId="Web-{5B396F17-68C7-EA4A-58C9-ACF02A77A365}" dt="2024-07-18T10:45:33.087" v="194"/>
          <ac:spMkLst>
            <pc:docMk/>
            <pc:sldMk cId="3780694922" sldId="291"/>
            <ac:spMk id="14" creationId="{DDD48661-9DA8-0635-DCB5-3FB32082E54D}"/>
          </ac:spMkLst>
        </pc:spChg>
        <pc:spChg chg="del">
          <ac:chgData name="alisdair.m@gmail.com" userId="S::urn:spo:guest#alisdair.m@gmail.com::" providerId="AD" clId="Web-{5B396F17-68C7-EA4A-58C9-ACF02A77A365}" dt="2024-07-18T10:45:33.087" v="193"/>
          <ac:spMkLst>
            <pc:docMk/>
            <pc:sldMk cId="3780694922" sldId="291"/>
            <ac:spMk id="15" creationId="{E5B18B5D-E4E2-5296-E093-66092A3B709C}"/>
          </ac:spMkLst>
        </pc:spChg>
        <pc:spChg chg="add del">
          <ac:chgData name="alisdair.m@gmail.com" userId="S::urn:spo:guest#alisdair.m@gmail.com::" providerId="AD" clId="Web-{5B396F17-68C7-EA4A-58C9-ACF02A77A365}" dt="2024-07-18T10:49:15.674" v="272"/>
          <ac:spMkLst>
            <pc:docMk/>
            <pc:sldMk cId="3780694922" sldId="291"/>
            <ac:spMk id="17" creationId="{0F8D64C4-5CCC-B559-49F4-3F569151A91E}"/>
          </ac:spMkLst>
        </pc:spChg>
        <pc:spChg chg="add del">
          <ac:chgData name="alisdair.m@gmail.com" userId="S::urn:spo:guest#alisdair.m@gmail.com::" providerId="AD" clId="Web-{5B396F17-68C7-EA4A-58C9-ACF02A77A365}" dt="2024-07-18T10:49:25.222" v="278"/>
          <ac:spMkLst>
            <pc:docMk/>
            <pc:sldMk cId="3780694922" sldId="291"/>
            <ac:spMk id="19" creationId="{79F31EC5-8324-48A6-9B5C-E1C7F8F4F45A}"/>
          </ac:spMkLst>
        </pc:spChg>
        <pc:spChg chg="add del">
          <ac:chgData name="alisdair.m@gmail.com" userId="S::urn:spo:guest#alisdair.m@gmail.com::" providerId="AD" clId="Web-{5B396F17-68C7-EA4A-58C9-ACF02A77A365}" dt="2024-07-18T10:49:25.222" v="277"/>
          <ac:spMkLst>
            <pc:docMk/>
            <pc:sldMk cId="3780694922" sldId="291"/>
            <ac:spMk id="21" creationId="{B1F9B127-E045-103D-760C-9A7A0A83137E}"/>
          </ac:spMkLst>
        </pc:spChg>
        <pc:spChg chg="add mod">
          <ac:chgData name="alisdair.m@gmail.com" userId="S::urn:spo:guest#alisdair.m@gmail.com::" providerId="AD" clId="Web-{5B396F17-68C7-EA4A-58C9-ACF02A77A365}" dt="2024-07-18T10:59:41.200" v="478" actId="14100"/>
          <ac:spMkLst>
            <pc:docMk/>
            <pc:sldMk cId="3780694922" sldId="291"/>
            <ac:spMk id="23" creationId="{76292677-FB05-1C94-7E7C-E4893028DEE0}"/>
          </ac:spMkLst>
        </pc:spChg>
        <pc:spChg chg="add mod">
          <ac:chgData name="alisdair.m@gmail.com" userId="S::urn:spo:guest#alisdair.m@gmail.com::" providerId="AD" clId="Web-{5B396F17-68C7-EA4A-58C9-ACF02A77A365}" dt="2024-07-18T10:59:38.294" v="477" actId="20577"/>
          <ac:spMkLst>
            <pc:docMk/>
            <pc:sldMk cId="3780694922" sldId="291"/>
            <ac:spMk id="25" creationId="{301131C5-D5AF-EA5F-D63D-202F295D3084}"/>
          </ac:spMkLst>
        </pc:spChg>
      </pc:sldChg>
      <pc:sldChg chg="addSp delSp modSp">
        <pc:chgData name="alisdair.m@gmail.com" userId="S::urn:spo:guest#alisdair.m@gmail.com::" providerId="AD" clId="Web-{5B396F17-68C7-EA4A-58C9-ACF02A77A365}" dt="2024-07-18T11:00:16.998" v="489" actId="1076"/>
        <pc:sldMkLst>
          <pc:docMk/>
          <pc:sldMk cId="4223810358" sldId="292"/>
        </pc:sldMkLst>
        <pc:spChg chg="add">
          <ac:chgData name="alisdair.m@gmail.com" userId="S::urn:spo:guest#alisdair.m@gmail.com::" providerId="AD" clId="Web-{5B396F17-68C7-EA4A-58C9-ACF02A77A365}" dt="2024-07-18T10:45:42.197" v="203"/>
          <ac:spMkLst>
            <pc:docMk/>
            <pc:sldMk cId="4223810358" sldId="292"/>
            <ac:spMk id="3" creationId="{B7348819-7FEB-7AA8-F9C0-BCD7B902D063}"/>
          </ac:spMkLst>
        </pc:spChg>
        <pc:spChg chg="add">
          <ac:chgData name="alisdair.m@gmail.com" userId="S::urn:spo:guest#alisdair.m@gmail.com::" providerId="AD" clId="Web-{5B396F17-68C7-EA4A-58C9-ACF02A77A365}" dt="2024-07-18T10:45:42.212" v="204"/>
          <ac:spMkLst>
            <pc:docMk/>
            <pc:sldMk cId="4223810358" sldId="292"/>
            <ac:spMk id="5" creationId="{81AC61C0-4BEB-DE2B-5200-917020AF94EE}"/>
          </ac:spMkLst>
        </pc:spChg>
        <pc:spChg chg="del">
          <ac:chgData name="alisdair.m@gmail.com" userId="S::urn:spo:guest#alisdair.m@gmail.com::" providerId="AD" clId="Web-{5B396F17-68C7-EA4A-58C9-ACF02A77A365}" dt="2024-07-18T10:50:27.833" v="291"/>
          <ac:spMkLst>
            <pc:docMk/>
            <pc:sldMk cId="4223810358" sldId="292"/>
            <ac:spMk id="7" creationId="{3AC9939B-505F-B430-6790-B5F5A194D163}"/>
          </ac:spMkLst>
        </pc:spChg>
        <pc:spChg chg="add mod">
          <ac:chgData name="alisdair.m@gmail.com" userId="S::urn:spo:guest#alisdair.m@gmail.com::" providerId="AD" clId="Web-{5B396F17-68C7-EA4A-58C9-ACF02A77A365}" dt="2024-07-18T11:00:06.279" v="488" actId="14100"/>
          <ac:spMkLst>
            <pc:docMk/>
            <pc:sldMk cId="4223810358" sldId="292"/>
            <ac:spMk id="11" creationId="{30F3829A-9CB6-DB2B-E35D-4976B06457BC}"/>
          </ac:spMkLst>
        </pc:spChg>
        <pc:spChg chg="del">
          <ac:chgData name="alisdair.m@gmail.com" userId="S::urn:spo:guest#alisdair.m@gmail.com::" providerId="AD" clId="Web-{5B396F17-68C7-EA4A-58C9-ACF02A77A365}" dt="2024-07-18T10:50:27.833" v="292"/>
          <ac:spMkLst>
            <pc:docMk/>
            <pc:sldMk cId="4223810358" sldId="292"/>
            <ac:spMk id="12" creationId="{4A21E3D2-D3F2-DF82-3E69-247AF4794A37}"/>
          </ac:spMkLst>
        </pc:spChg>
        <pc:spChg chg="del">
          <ac:chgData name="alisdair.m@gmail.com" userId="S::urn:spo:guest#alisdair.m@gmail.com::" providerId="AD" clId="Web-{5B396F17-68C7-EA4A-58C9-ACF02A77A365}" dt="2024-07-18T10:45:41.462" v="202"/>
          <ac:spMkLst>
            <pc:docMk/>
            <pc:sldMk cId="4223810358" sldId="292"/>
            <ac:spMk id="14" creationId="{DDD48661-9DA8-0635-DCB5-3FB32082E54D}"/>
          </ac:spMkLst>
        </pc:spChg>
        <pc:spChg chg="del">
          <ac:chgData name="alisdair.m@gmail.com" userId="S::urn:spo:guest#alisdair.m@gmail.com::" providerId="AD" clId="Web-{5B396F17-68C7-EA4A-58C9-ACF02A77A365}" dt="2024-07-18T10:45:41.462" v="201"/>
          <ac:spMkLst>
            <pc:docMk/>
            <pc:sldMk cId="4223810358" sldId="292"/>
            <ac:spMk id="15" creationId="{E5B18B5D-E4E2-5296-E093-66092A3B709C}"/>
          </ac:spMkLst>
        </pc:spChg>
        <pc:spChg chg="add mod">
          <ac:chgData name="alisdair.m@gmail.com" userId="S::urn:spo:guest#alisdair.m@gmail.com::" providerId="AD" clId="Web-{5B396F17-68C7-EA4A-58C9-ACF02A77A365}" dt="2024-07-18T11:00:04.435" v="487" actId="20577"/>
          <ac:spMkLst>
            <pc:docMk/>
            <pc:sldMk cId="4223810358" sldId="292"/>
            <ac:spMk id="16" creationId="{9A628279-C675-7199-A064-D16976A93531}"/>
          </ac:spMkLst>
        </pc:spChg>
        <pc:picChg chg="mod ord">
          <ac:chgData name="alisdair.m@gmail.com" userId="S::urn:spo:guest#alisdair.m@gmail.com::" providerId="AD" clId="Web-{5B396F17-68C7-EA4A-58C9-ACF02A77A365}" dt="2024-07-18T11:00:16.998" v="489" actId="1076"/>
          <ac:picMkLst>
            <pc:docMk/>
            <pc:sldMk cId="4223810358" sldId="292"/>
            <ac:picMk id="6" creationId="{80F86C9D-0138-2283-F764-852666C82FA4}"/>
          </ac:picMkLst>
        </pc:picChg>
      </pc:sldChg>
      <pc:sldChg chg="addSp delSp modSp">
        <pc:chgData name="alisdair.m@gmail.com" userId="S::urn:spo:guest#alisdair.m@gmail.com::" providerId="AD" clId="Web-{5B396F17-68C7-EA4A-58C9-ACF02A77A365}" dt="2024-07-18T11:00:46.515" v="498" actId="14100"/>
        <pc:sldMkLst>
          <pc:docMk/>
          <pc:sldMk cId="2426594062" sldId="293"/>
        </pc:sldMkLst>
        <pc:spChg chg="add">
          <ac:chgData name="alisdair.m@gmail.com" userId="S::urn:spo:guest#alisdair.m@gmail.com::" providerId="AD" clId="Web-{5B396F17-68C7-EA4A-58C9-ACF02A77A365}" dt="2024-07-18T10:45:51.713" v="211"/>
          <ac:spMkLst>
            <pc:docMk/>
            <pc:sldMk cId="2426594062" sldId="293"/>
            <ac:spMk id="3" creationId="{C227E15B-018F-493E-296D-B1F86D3C4F84}"/>
          </ac:spMkLst>
        </pc:spChg>
        <pc:spChg chg="del">
          <ac:chgData name="alisdair.m@gmail.com" userId="S::urn:spo:guest#alisdair.m@gmail.com::" providerId="AD" clId="Web-{5B396F17-68C7-EA4A-58C9-ACF02A77A365}" dt="2024-07-18T10:51:17.398" v="302"/>
          <ac:spMkLst>
            <pc:docMk/>
            <pc:sldMk cId="2426594062" sldId="293"/>
            <ac:spMk id="7" creationId="{3AC9939B-505F-B430-6790-B5F5A194D163}"/>
          </ac:spMkLst>
        </pc:spChg>
        <pc:spChg chg="add">
          <ac:chgData name="alisdair.m@gmail.com" userId="S::urn:spo:guest#alisdair.m@gmail.com::" providerId="AD" clId="Web-{5B396F17-68C7-EA4A-58C9-ACF02A77A365}" dt="2024-07-18T10:45:51.728" v="212"/>
          <ac:spMkLst>
            <pc:docMk/>
            <pc:sldMk cId="2426594062" sldId="293"/>
            <ac:spMk id="9" creationId="{243F19E3-AEA2-4F9D-AB49-28184891EA16}"/>
          </ac:spMkLst>
        </pc:spChg>
        <pc:spChg chg="del">
          <ac:chgData name="alisdair.m@gmail.com" userId="S::urn:spo:guest#alisdair.m@gmail.com::" providerId="AD" clId="Web-{5B396F17-68C7-EA4A-58C9-ACF02A77A365}" dt="2024-07-18T10:51:17.398" v="303"/>
          <ac:spMkLst>
            <pc:docMk/>
            <pc:sldMk cId="2426594062" sldId="293"/>
            <ac:spMk id="12" creationId="{4A21E3D2-D3F2-DF82-3E69-247AF4794A37}"/>
          </ac:spMkLst>
        </pc:spChg>
        <pc:spChg chg="add mod">
          <ac:chgData name="alisdair.m@gmail.com" userId="S::urn:spo:guest#alisdair.m@gmail.com::" providerId="AD" clId="Web-{5B396F17-68C7-EA4A-58C9-ACF02A77A365}" dt="2024-07-18T11:00:46.515" v="498" actId="14100"/>
          <ac:spMkLst>
            <pc:docMk/>
            <pc:sldMk cId="2426594062" sldId="293"/>
            <ac:spMk id="13" creationId="{38CB7D6B-138A-A0B1-020E-0BD5B6AEF0D8}"/>
          </ac:spMkLst>
        </pc:spChg>
        <pc:spChg chg="del">
          <ac:chgData name="alisdair.m@gmail.com" userId="S::urn:spo:guest#alisdair.m@gmail.com::" providerId="AD" clId="Web-{5B396F17-68C7-EA4A-58C9-ACF02A77A365}" dt="2024-07-18T10:45:51.510" v="210"/>
          <ac:spMkLst>
            <pc:docMk/>
            <pc:sldMk cId="2426594062" sldId="293"/>
            <ac:spMk id="14" creationId="{DDD48661-9DA8-0635-DCB5-3FB32082E54D}"/>
          </ac:spMkLst>
        </pc:spChg>
        <pc:spChg chg="del">
          <ac:chgData name="alisdair.m@gmail.com" userId="S::urn:spo:guest#alisdair.m@gmail.com::" providerId="AD" clId="Web-{5B396F17-68C7-EA4A-58C9-ACF02A77A365}" dt="2024-07-18T10:45:51.494" v="209"/>
          <ac:spMkLst>
            <pc:docMk/>
            <pc:sldMk cId="2426594062" sldId="293"/>
            <ac:spMk id="15" creationId="{E5B18B5D-E4E2-5296-E093-66092A3B709C}"/>
          </ac:spMkLst>
        </pc:spChg>
        <pc:spChg chg="add mod">
          <ac:chgData name="alisdair.m@gmail.com" userId="S::urn:spo:guest#alisdair.m@gmail.com::" providerId="AD" clId="Web-{5B396F17-68C7-EA4A-58C9-ACF02A77A365}" dt="2024-07-18T11:00:40.374" v="497" actId="14100"/>
          <ac:spMkLst>
            <pc:docMk/>
            <pc:sldMk cId="2426594062" sldId="293"/>
            <ac:spMk id="17" creationId="{22DFF559-50ED-D9FB-5874-314F9F7F2598}"/>
          </ac:spMkLst>
        </pc:spChg>
        <pc:picChg chg="mod">
          <ac:chgData name="alisdair.m@gmail.com" userId="S::urn:spo:guest#alisdair.m@gmail.com::" providerId="AD" clId="Web-{5B396F17-68C7-EA4A-58C9-ACF02A77A365}" dt="2024-07-18T11:00:26.717" v="490" actId="1076"/>
          <ac:picMkLst>
            <pc:docMk/>
            <pc:sldMk cId="2426594062" sldId="293"/>
            <ac:picMk id="4" creationId="{ADA536CA-AF52-ECE1-3A05-8A62F3BCC77F}"/>
          </ac:picMkLst>
        </pc:picChg>
        <pc:picChg chg="mod">
          <ac:chgData name="alisdair.m@gmail.com" userId="S::urn:spo:guest#alisdair.m@gmail.com::" providerId="AD" clId="Web-{5B396F17-68C7-EA4A-58C9-ACF02A77A365}" dt="2024-07-18T10:51:38.805" v="314" actId="1076"/>
          <ac:picMkLst>
            <pc:docMk/>
            <pc:sldMk cId="2426594062" sldId="293"/>
            <ac:picMk id="6" creationId="{226AFAC2-772E-F302-04F0-239A3170AACE}"/>
          </ac:picMkLst>
        </pc:picChg>
      </pc:sldChg>
      <pc:sldChg chg="addSp delSp modSp">
        <pc:chgData name="alisdair.m@gmail.com" userId="S::urn:spo:guest#alisdair.m@gmail.com::" providerId="AD" clId="Web-{5B396F17-68C7-EA4A-58C9-ACF02A77A365}" dt="2024-07-18T10:52:06.884" v="324" actId="14100"/>
        <pc:sldMkLst>
          <pc:docMk/>
          <pc:sldMk cId="4011903018" sldId="294"/>
        </pc:sldMkLst>
        <pc:spChg chg="add">
          <ac:chgData name="alisdair.m@gmail.com" userId="S::urn:spo:guest#alisdair.m@gmail.com::" providerId="AD" clId="Web-{5B396F17-68C7-EA4A-58C9-ACF02A77A365}" dt="2024-07-18T10:45:59.916" v="219"/>
          <ac:spMkLst>
            <pc:docMk/>
            <pc:sldMk cId="4011903018" sldId="294"/>
            <ac:spMk id="3" creationId="{639E189E-E504-2F1A-2BFC-941A0EB65EB1}"/>
          </ac:spMkLst>
        </pc:spChg>
        <pc:spChg chg="del">
          <ac:chgData name="alisdair.m@gmail.com" userId="S::urn:spo:guest#alisdair.m@gmail.com::" providerId="AD" clId="Web-{5B396F17-68C7-EA4A-58C9-ACF02A77A365}" dt="2024-07-18T10:51:55.228" v="316"/>
          <ac:spMkLst>
            <pc:docMk/>
            <pc:sldMk cId="4011903018" sldId="294"/>
            <ac:spMk id="7" creationId="{3AC9939B-505F-B430-6790-B5F5A194D163}"/>
          </ac:spMkLst>
        </pc:spChg>
        <pc:spChg chg="add">
          <ac:chgData name="alisdair.m@gmail.com" userId="S::urn:spo:guest#alisdair.m@gmail.com::" providerId="AD" clId="Web-{5B396F17-68C7-EA4A-58C9-ACF02A77A365}" dt="2024-07-18T10:45:59.916" v="220"/>
          <ac:spMkLst>
            <pc:docMk/>
            <pc:sldMk cId="4011903018" sldId="294"/>
            <ac:spMk id="9" creationId="{BC510C7A-048E-44D4-A5F9-1C37B89E3737}"/>
          </ac:spMkLst>
        </pc:spChg>
        <pc:spChg chg="del">
          <ac:chgData name="alisdair.m@gmail.com" userId="S::urn:spo:guest#alisdair.m@gmail.com::" providerId="AD" clId="Web-{5B396F17-68C7-EA4A-58C9-ACF02A77A365}" dt="2024-07-18T10:51:55.228" v="317"/>
          <ac:spMkLst>
            <pc:docMk/>
            <pc:sldMk cId="4011903018" sldId="294"/>
            <ac:spMk id="12" creationId="{4A21E3D2-D3F2-DF82-3E69-247AF4794A37}"/>
          </ac:spMkLst>
        </pc:spChg>
        <pc:spChg chg="add mod">
          <ac:chgData name="alisdair.m@gmail.com" userId="S::urn:spo:guest#alisdair.m@gmail.com::" providerId="AD" clId="Web-{5B396F17-68C7-EA4A-58C9-ACF02A77A365}" dt="2024-07-18T10:52:06.884" v="324" actId="14100"/>
          <ac:spMkLst>
            <pc:docMk/>
            <pc:sldMk cId="4011903018" sldId="294"/>
            <ac:spMk id="13" creationId="{8F03BBCE-A4ED-D9D3-556B-7E40B9737247}"/>
          </ac:spMkLst>
        </pc:spChg>
        <pc:spChg chg="del">
          <ac:chgData name="alisdair.m@gmail.com" userId="S::urn:spo:guest#alisdair.m@gmail.com::" providerId="AD" clId="Web-{5B396F17-68C7-EA4A-58C9-ACF02A77A365}" dt="2024-07-18T10:45:59.698" v="218"/>
          <ac:spMkLst>
            <pc:docMk/>
            <pc:sldMk cId="4011903018" sldId="294"/>
            <ac:spMk id="14" creationId="{DDD48661-9DA8-0635-DCB5-3FB32082E54D}"/>
          </ac:spMkLst>
        </pc:spChg>
        <pc:spChg chg="del">
          <ac:chgData name="alisdair.m@gmail.com" userId="S::urn:spo:guest#alisdair.m@gmail.com::" providerId="AD" clId="Web-{5B396F17-68C7-EA4A-58C9-ACF02A77A365}" dt="2024-07-18T10:45:59.698" v="217"/>
          <ac:spMkLst>
            <pc:docMk/>
            <pc:sldMk cId="4011903018" sldId="294"/>
            <ac:spMk id="15" creationId="{E5B18B5D-E4E2-5296-E093-66092A3B709C}"/>
          </ac:spMkLst>
        </pc:spChg>
        <pc:spChg chg="add mod">
          <ac:chgData name="alisdair.m@gmail.com" userId="S::urn:spo:guest#alisdair.m@gmail.com::" providerId="AD" clId="Web-{5B396F17-68C7-EA4A-58C9-ACF02A77A365}" dt="2024-07-18T10:52:03.900" v="323" actId="14100"/>
          <ac:spMkLst>
            <pc:docMk/>
            <pc:sldMk cId="4011903018" sldId="294"/>
            <ac:spMk id="17" creationId="{C30C6927-048B-6427-8B70-38C59FD16F0B}"/>
          </ac:spMkLst>
        </pc:spChg>
      </pc:sldChg>
      <pc:sldChg chg="addSp delSp modSp">
        <pc:chgData name="alisdair.m@gmail.com" userId="S::urn:spo:guest#alisdair.m@gmail.com::" providerId="AD" clId="Web-{5B396F17-68C7-EA4A-58C9-ACF02A77A365}" dt="2024-07-18T11:00:59.328" v="500" actId="1076"/>
        <pc:sldMkLst>
          <pc:docMk/>
          <pc:sldMk cId="477470273" sldId="295"/>
        </pc:sldMkLst>
        <pc:spChg chg="add">
          <ac:chgData name="alisdair.m@gmail.com" userId="S::urn:spo:guest#alisdair.m@gmail.com::" providerId="AD" clId="Web-{5B396F17-68C7-EA4A-58C9-ACF02A77A365}" dt="2024-07-18T10:46:08.792" v="227"/>
          <ac:spMkLst>
            <pc:docMk/>
            <pc:sldMk cId="477470273" sldId="295"/>
            <ac:spMk id="3" creationId="{AF43B76B-941B-89D5-86CA-67F9BB989F90}"/>
          </ac:spMkLst>
        </pc:spChg>
        <pc:spChg chg="del mod">
          <ac:chgData name="alisdair.m@gmail.com" userId="S::urn:spo:guest#alisdair.m@gmail.com::" providerId="AD" clId="Web-{5B396F17-68C7-EA4A-58C9-ACF02A77A365}" dt="2024-07-18T10:55:18.595" v="357"/>
          <ac:spMkLst>
            <pc:docMk/>
            <pc:sldMk cId="477470273" sldId="295"/>
            <ac:spMk id="7" creationId="{3AC9939B-505F-B430-6790-B5F5A194D163}"/>
          </ac:spMkLst>
        </pc:spChg>
        <pc:spChg chg="add">
          <ac:chgData name="alisdair.m@gmail.com" userId="S::urn:spo:guest#alisdair.m@gmail.com::" providerId="AD" clId="Web-{5B396F17-68C7-EA4A-58C9-ACF02A77A365}" dt="2024-07-18T10:46:08.792" v="228"/>
          <ac:spMkLst>
            <pc:docMk/>
            <pc:sldMk cId="477470273" sldId="295"/>
            <ac:spMk id="11" creationId="{C43F9D15-8B62-ABC3-B1F1-D1DBA17A6BAE}"/>
          </ac:spMkLst>
        </pc:spChg>
        <pc:spChg chg="del mod">
          <ac:chgData name="alisdair.m@gmail.com" userId="S::urn:spo:guest#alisdair.m@gmail.com::" providerId="AD" clId="Web-{5B396F17-68C7-EA4A-58C9-ACF02A77A365}" dt="2024-07-18T10:55:18.595" v="358"/>
          <ac:spMkLst>
            <pc:docMk/>
            <pc:sldMk cId="477470273" sldId="295"/>
            <ac:spMk id="12" creationId="{4A21E3D2-D3F2-DF82-3E69-247AF4794A37}"/>
          </ac:spMkLst>
        </pc:spChg>
        <pc:spChg chg="del">
          <ac:chgData name="alisdair.m@gmail.com" userId="S::urn:spo:guest#alisdair.m@gmail.com::" providerId="AD" clId="Web-{5B396F17-68C7-EA4A-58C9-ACF02A77A365}" dt="2024-07-18T10:46:08.604" v="226"/>
          <ac:spMkLst>
            <pc:docMk/>
            <pc:sldMk cId="477470273" sldId="295"/>
            <ac:spMk id="14" creationId="{DDD48661-9DA8-0635-DCB5-3FB32082E54D}"/>
          </ac:spMkLst>
        </pc:spChg>
        <pc:spChg chg="del">
          <ac:chgData name="alisdair.m@gmail.com" userId="S::urn:spo:guest#alisdair.m@gmail.com::" providerId="AD" clId="Web-{5B396F17-68C7-EA4A-58C9-ACF02A77A365}" dt="2024-07-18T10:46:08.604" v="225"/>
          <ac:spMkLst>
            <pc:docMk/>
            <pc:sldMk cId="477470273" sldId="295"/>
            <ac:spMk id="15" creationId="{E5B18B5D-E4E2-5296-E093-66092A3B709C}"/>
          </ac:spMkLst>
        </pc:spChg>
        <pc:spChg chg="add mod">
          <ac:chgData name="alisdair.m@gmail.com" userId="S::urn:spo:guest#alisdair.m@gmail.com::" providerId="AD" clId="Web-{5B396F17-68C7-EA4A-58C9-ACF02A77A365}" dt="2024-07-18T10:55:24.096" v="359" actId="14100"/>
          <ac:spMkLst>
            <pc:docMk/>
            <pc:sldMk cId="477470273" sldId="295"/>
            <ac:spMk id="16" creationId="{8CDCFA87-46A2-2157-74F3-76F26F916A59}"/>
          </ac:spMkLst>
        </pc:spChg>
        <pc:spChg chg="add mod ord">
          <ac:chgData name="alisdair.m@gmail.com" userId="S::urn:spo:guest#alisdair.m@gmail.com::" providerId="AD" clId="Web-{5B396F17-68C7-EA4A-58C9-ACF02A77A365}" dt="2024-07-18T10:55:31.393" v="360"/>
          <ac:spMkLst>
            <pc:docMk/>
            <pc:sldMk cId="477470273" sldId="295"/>
            <ac:spMk id="18" creationId="{1F4BA94D-D4B5-0680-1EA0-3BBFB4B1E643}"/>
          </ac:spMkLst>
        </pc:spChg>
        <pc:spChg chg="add mod">
          <ac:chgData name="alisdair.m@gmail.com" userId="S::urn:spo:guest#alisdair.m@gmail.com::" providerId="AD" clId="Web-{5B396F17-68C7-EA4A-58C9-ACF02A77A365}" dt="2024-07-18T10:55:43.300" v="362" actId="14100"/>
          <ac:spMkLst>
            <pc:docMk/>
            <pc:sldMk cId="477470273" sldId="295"/>
            <ac:spMk id="19" creationId="{06D94935-1FB6-53EA-6ACD-FA6200218A5C}"/>
          </ac:spMkLst>
        </pc:spChg>
        <pc:spChg chg="add mod">
          <ac:chgData name="alisdair.m@gmail.com" userId="S::urn:spo:guest#alisdair.m@gmail.com::" providerId="AD" clId="Web-{5B396F17-68C7-EA4A-58C9-ACF02A77A365}" dt="2024-07-18T10:55:38.581" v="361" actId="14100"/>
          <ac:spMkLst>
            <pc:docMk/>
            <pc:sldMk cId="477470273" sldId="295"/>
            <ac:spMk id="20" creationId="{670E8CA9-EBB7-B87A-10BC-5256FCC558E5}"/>
          </ac:spMkLst>
        </pc:spChg>
        <pc:picChg chg="mod">
          <ac:chgData name="alisdair.m@gmail.com" userId="S::urn:spo:guest#alisdair.m@gmail.com::" providerId="AD" clId="Web-{5B396F17-68C7-EA4A-58C9-ACF02A77A365}" dt="2024-07-18T11:00:59.312" v="499" actId="1076"/>
          <ac:picMkLst>
            <pc:docMk/>
            <pc:sldMk cId="477470273" sldId="295"/>
            <ac:picMk id="4" creationId="{DB9520A5-ADB0-BC1F-2948-365033C5B6EB}"/>
          </ac:picMkLst>
        </pc:picChg>
        <pc:picChg chg="mod">
          <ac:chgData name="alisdair.m@gmail.com" userId="S::urn:spo:guest#alisdair.m@gmail.com::" providerId="AD" clId="Web-{5B396F17-68C7-EA4A-58C9-ACF02A77A365}" dt="2024-07-18T11:00:59.328" v="500" actId="1076"/>
          <ac:picMkLst>
            <pc:docMk/>
            <pc:sldMk cId="477470273" sldId="295"/>
            <ac:picMk id="9" creationId="{336BEF68-9012-E618-E8BD-4F680216FDDE}"/>
          </ac:picMkLst>
        </pc:picChg>
        <pc:inkChg chg="del">
          <ac:chgData name="alisdair.m@gmail.com" userId="S::urn:spo:guest#alisdair.m@gmail.com::" providerId="AD" clId="Web-{5B396F17-68C7-EA4A-58C9-ACF02A77A365}" dt="2024-07-18T10:52:20.947" v="327"/>
          <ac:inkMkLst>
            <pc:docMk/>
            <pc:sldMk cId="477470273" sldId="295"/>
            <ac:inkMk id="6" creationId="{71793997-F595-7DD3-755F-BA84CDAACB67}"/>
          </ac:inkMkLst>
        </pc:inkChg>
      </pc:sldChg>
      <pc:sldChg chg="addSp delSp modSp">
        <pc:chgData name="alisdair.m@gmail.com" userId="S::urn:spo:guest#alisdair.m@gmail.com::" providerId="AD" clId="Web-{5B396F17-68C7-EA4A-58C9-ACF02A77A365}" dt="2024-07-18T11:01:31.345" v="515" actId="1076"/>
        <pc:sldMkLst>
          <pc:docMk/>
          <pc:sldMk cId="1619037706" sldId="296"/>
        </pc:sldMkLst>
        <pc:spChg chg="add">
          <ac:chgData name="alisdair.m@gmail.com" userId="S::urn:spo:guest#alisdair.m@gmail.com::" providerId="AD" clId="Web-{5B396F17-68C7-EA4A-58C9-ACF02A77A365}" dt="2024-07-18T10:46:16.292" v="235"/>
          <ac:spMkLst>
            <pc:docMk/>
            <pc:sldMk cId="1619037706" sldId="296"/>
            <ac:spMk id="3" creationId="{E502D18B-C66B-2DD8-4260-6B20988A9559}"/>
          </ac:spMkLst>
        </pc:spChg>
        <pc:spChg chg="add">
          <ac:chgData name="alisdair.m@gmail.com" userId="S::urn:spo:guest#alisdair.m@gmail.com::" providerId="AD" clId="Web-{5B396F17-68C7-EA4A-58C9-ACF02A77A365}" dt="2024-07-18T10:46:16.308" v="236"/>
          <ac:spMkLst>
            <pc:docMk/>
            <pc:sldMk cId="1619037706" sldId="296"/>
            <ac:spMk id="5" creationId="{84DC2FBA-5C27-9431-EC14-1CADE0B5B58E}"/>
          </ac:spMkLst>
        </pc:spChg>
        <pc:spChg chg="del">
          <ac:chgData name="alisdair.m@gmail.com" userId="S::urn:spo:guest#alisdair.m@gmail.com::" providerId="AD" clId="Web-{5B396F17-68C7-EA4A-58C9-ACF02A77A365}" dt="2024-07-18T10:55:54.644" v="363"/>
          <ac:spMkLst>
            <pc:docMk/>
            <pc:sldMk cId="1619037706" sldId="296"/>
            <ac:spMk id="7" creationId="{3AC9939B-505F-B430-6790-B5F5A194D163}"/>
          </ac:spMkLst>
        </pc:spChg>
        <pc:spChg chg="add del">
          <ac:chgData name="alisdair.m@gmail.com" userId="S::urn:spo:guest#alisdair.m@gmail.com::" providerId="AD" clId="Web-{5B396F17-68C7-EA4A-58C9-ACF02A77A365}" dt="2024-07-18T10:55:56.863" v="366"/>
          <ac:spMkLst>
            <pc:docMk/>
            <pc:sldMk cId="1619037706" sldId="296"/>
            <ac:spMk id="9" creationId="{2A7E69B9-D82B-BD09-4044-C112DC2E6531}"/>
          </ac:spMkLst>
        </pc:spChg>
        <pc:spChg chg="del">
          <ac:chgData name="alisdair.m@gmail.com" userId="S::urn:spo:guest#alisdair.m@gmail.com::" providerId="AD" clId="Web-{5B396F17-68C7-EA4A-58C9-ACF02A77A365}" dt="2024-07-18T10:55:54.644" v="364"/>
          <ac:spMkLst>
            <pc:docMk/>
            <pc:sldMk cId="1619037706" sldId="296"/>
            <ac:spMk id="12" creationId="{4A21E3D2-D3F2-DF82-3E69-247AF4794A37}"/>
          </ac:spMkLst>
        </pc:spChg>
        <pc:spChg chg="del">
          <ac:chgData name="alisdair.m@gmail.com" userId="S::urn:spo:guest#alisdair.m@gmail.com::" providerId="AD" clId="Web-{5B396F17-68C7-EA4A-58C9-ACF02A77A365}" dt="2024-07-18T10:46:16.104" v="234"/>
          <ac:spMkLst>
            <pc:docMk/>
            <pc:sldMk cId="1619037706" sldId="296"/>
            <ac:spMk id="14" creationId="{DDD48661-9DA8-0635-DCB5-3FB32082E54D}"/>
          </ac:spMkLst>
        </pc:spChg>
        <pc:spChg chg="del">
          <ac:chgData name="alisdair.m@gmail.com" userId="S::urn:spo:guest#alisdair.m@gmail.com::" providerId="AD" clId="Web-{5B396F17-68C7-EA4A-58C9-ACF02A77A365}" dt="2024-07-18T10:46:16.104" v="233"/>
          <ac:spMkLst>
            <pc:docMk/>
            <pc:sldMk cId="1619037706" sldId="296"/>
            <ac:spMk id="15" creationId="{E5B18B5D-E4E2-5296-E093-66092A3B709C}"/>
          </ac:spMkLst>
        </pc:spChg>
        <pc:spChg chg="add del mod">
          <ac:chgData name="alisdair.m@gmail.com" userId="S::urn:spo:guest#alisdair.m@gmail.com::" providerId="AD" clId="Web-{5B396F17-68C7-EA4A-58C9-ACF02A77A365}" dt="2024-07-18T11:01:29.704" v="514" actId="14100"/>
          <ac:spMkLst>
            <pc:docMk/>
            <pc:sldMk cId="1619037706" sldId="296"/>
            <ac:spMk id="16" creationId="{D1981ED7-A56D-FB85-1E42-578B39B99980}"/>
          </ac:spMkLst>
        </pc:spChg>
        <pc:spChg chg="add del mod">
          <ac:chgData name="alisdair.m@gmail.com" userId="S::urn:spo:guest#alisdair.m@gmail.com::" providerId="AD" clId="Web-{5B396F17-68C7-EA4A-58C9-ACF02A77A365}" dt="2024-07-18T11:01:25.657" v="513" actId="14100"/>
          <ac:spMkLst>
            <pc:docMk/>
            <pc:sldMk cId="1619037706" sldId="296"/>
            <ac:spMk id="18" creationId="{779AD623-7F33-1D50-5CB5-F84AB320F1D4}"/>
          </ac:spMkLst>
        </pc:spChg>
        <pc:picChg chg="mod">
          <ac:chgData name="alisdair.m@gmail.com" userId="S::urn:spo:guest#alisdair.m@gmail.com::" providerId="AD" clId="Web-{5B396F17-68C7-EA4A-58C9-ACF02A77A365}" dt="2024-07-18T11:01:31.345" v="515" actId="1076"/>
          <ac:picMkLst>
            <pc:docMk/>
            <pc:sldMk cId="1619037706" sldId="296"/>
            <ac:picMk id="11" creationId="{84F94671-8C25-EF23-97CA-9F3D0FC6D6F1}"/>
          </ac:picMkLst>
        </pc:picChg>
        <pc:inkChg chg="add del">
          <ac:chgData name="alisdair.m@gmail.com" userId="S::urn:spo:guest#alisdair.m@gmail.com::" providerId="AD" clId="Web-{5B396F17-68C7-EA4A-58C9-ACF02A77A365}" dt="2024-07-18T10:56:11.363" v="370"/>
          <ac:inkMkLst>
            <pc:docMk/>
            <pc:sldMk cId="1619037706" sldId="296"/>
            <ac:inkMk id="19" creationId="{FA865D09-C79A-6A87-45CC-3EE70EC64D9F}"/>
          </ac:inkMkLst>
        </pc:inkChg>
      </pc:sldChg>
    </pc:docChg>
  </pc:docChgLst>
  <pc:docChgLst>
    <pc:chgData name="alisdair.m@gmail.com" clId="Web-{EE289170-09B6-41C1-BAD2-210A37C92209}"/>
    <pc:docChg chg="modSld">
      <pc:chgData name="alisdair.m@gmail.com" userId="" providerId="" clId="Web-{EE289170-09B6-41C1-BAD2-210A37C92209}" dt="2023-08-17T08:05:35.894" v="7" actId="20577"/>
      <pc:docMkLst>
        <pc:docMk/>
      </pc:docMkLst>
      <pc:sldChg chg="addSp delSp modSp">
        <pc:chgData name="alisdair.m@gmail.com" userId="" providerId="" clId="Web-{EE289170-09B6-41C1-BAD2-210A37C92209}" dt="2023-08-17T08:05:15.205" v="6" actId="20577"/>
        <pc:sldMkLst>
          <pc:docMk/>
          <pc:sldMk cId="0" sldId="261"/>
        </pc:sldMkLst>
        <pc:spChg chg="mod">
          <ac:chgData name="alisdair.m@gmail.com" userId="" providerId="" clId="Web-{EE289170-09B6-41C1-BAD2-210A37C92209}" dt="2023-08-17T08:05:15.205" v="6" actId="20577"/>
          <ac:spMkLst>
            <pc:docMk/>
            <pc:sldMk cId="0" sldId="261"/>
            <ac:spMk id="143" creationId="{00000000-0000-0000-0000-000000000000}"/>
          </ac:spMkLst>
        </pc:spChg>
        <pc:inkChg chg="add del">
          <ac:chgData name="alisdair.m@gmail.com" userId="" providerId="" clId="Web-{EE289170-09B6-41C1-BAD2-210A37C92209}" dt="2023-08-17T08:05:05.657" v="5"/>
          <ac:inkMkLst>
            <pc:docMk/>
            <pc:sldMk cId="0" sldId="261"/>
            <ac:inkMk id="2" creationId="{DB7BBDCF-94D9-FD82-7F99-44DCCFDC3075}"/>
          </ac:inkMkLst>
        </pc:inkChg>
        <pc:inkChg chg="add del">
          <ac:chgData name="alisdair.m@gmail.com" userId="" providerId="" clId="Web-{EE289170-09B6-41C1-BAD2-210A37C92209}" dt="2023-08-17T08:05:03.173" v="4"/>
          <ac:inkMkLst>
            <pc:docMk/>
            <pc:sldMk cId="0" sldId="261"/>
            <ac:inkMk id="3" creationId="{7D612E9F-18A8-5BEA-211E-ACEBD65BD2BE}"/>
          </ac:inkMkLst>
        </pc:inkChg>
        <pc:inkChg chg="add del">
          <ac:chgData name="alisdair.m@gmail.com" userId="" providerId="" clId="Web-{EE289170-09B6-41C1-BAD2-210A37C92209}" dt="2023-08-17T08:04:58.438" v="3"/>
          <ac:inkMkLst>
            <pc:docMk/>
            <pc:sldMk cId="0" sldId="261"/>
            <ac:inkMk id="4" creationId="{744651DC-A3E9-576D-EAFA-B8EE1926A693}"/>
          </ac:inkMkLst>
        </pc:inkChg>
      </pc:sldChg>
      <pc:sldChg chg="modSp">
        <pc:chgData name="alisdair.m@gmail.com" userId="" providerId="" clId="Web-{EE289170-09B6-41C1-BAD2-210A37C92209}" dt="2023-08-17T08:05:35.894" v="7" actId="20577"/>
        <pc:sldMkLst>
          <pc:docMk/>
          <pc:sldMk cId="0" sldId="270"/>
        </pc:sldMkLst>
        <pc:spChg chg="mod">
          <ac:chgData name="alisdair.m@gmail.com" userId="" providerId="" clId="Web-{EE289170-09B6-41C1-BAD2-210A37C92209}" dt="2023-08-17T08:05:35.894" v="7" actId="20577"/>
          <ac:spMkLst>
            <pc:docMk/>
            <pc:sldMk cId="0" sldId="270"/>
            <ac:spMk id="352" creationId="{00000000-0000-0000-0000-000000000000}"/>
          </ac:spMkLst>
        </pc:spChg>
      </pc:sldChg>
    </pc:docChg>
  </pc:docChgLst>
  <pc:docChgLst>
    <pc:chgData name="alisdair.m@gmail.com" clId="Web-{18603F18-A77F-41BD-BCE2-2818131FA87B}"/>
    <pc:docChg chg="modSld">
      <pc:chgData name="alisdair.m@gmail.com" userId="" providerId="" clId="Web-{18603F18-A77F-41BD-BCE2-2818131FA87B}" dt="2023-08-14T09:29:16.401" v="10"/>
      <pc:docMkLst>
        <pc:docMk/>
      </pc:docMkLst>
      <pc:sldChg chg="modSp">
        <pc:chgData name="alisdair.m@gmail.com" userId="" providerId="" clId="Web-{18603F18-A77F-41BD-BCE2-2818131FA87B}" dt="2023-08-14T09:25:47.701" v="3" actId="1076"/>
        <pc:sldMkLst>
          <pc:docMk/>
          <pc:sldMk cId="0" sldId="256"/>
        </pc:sldMkLst>
        <pc:spChg chg="mod">
          <ac:chgData name="alisdair.m@gmail.com" userId="" providerId="" clId="Web-{18603F18-A77F-41BD-BCE2-2818131FA87B}" dt="2023-08-14T09:25:39.545" v="1" actId="14100"/>
          <ac:spMkLst>
            <pc:docMk/>
            <pc:sldMk cId="0" sldId="256"/>
            <ac:spMk id="38" creationId="{00000000-0000-0000-0000-000000000000}"/>
          </ac:spMkLst>
        </pc:spChg>
        <pc:spChg chg="mod">
          <ac:chgData name="alisdair.m@gmail.com" userId="" providerId="" clId="Web-{18603F18-A77F-41BD-BCE2-2818131FA87B}" dt="2023-08-14T09:25:47.701" v="3" actId="1076"/>
          <ac:spMkLst>
            <pc:docMk/>
            <pc:sldMk cId="0" sldId="256"/>
            <ac:spMk id="39" creationId="{00000000-0000-0000-0000-000000000000}"/>
          </ac:spMkLst>
        </pc:spChg>
        <pc:spChg chg="mod">
          <ac:chgData name="alisdair.m@gmail.com" userId="" providerId="" clId="Web-{18603F18-A77F-41BD-BCE2-2818131FA87B}" dt="2023-08-14T09:25:30.919" v="0" actId="20577"/>
          <ac:spMkLst>
            <pc:docMk/>
            <pc:sldMk cId="0" sldId="256"/>
            <ac:spMk id="40" creationId="{00000000-0000-0000-0000-000000000000}"/>
          </ac:spMkLst>
        </pc:spChg>
      </pc:sldChg>
      <pc:sldChg chg="addSp delSp">
        <pc:chgData name="alisdair.m@gmail.com" userId="" providerId="" clId="Web-{18603F18-A77F-41BD-BCE2-2818131FA87B}" dt="2023-08-14T09:29:16.401" v="10"/>
        <pc:sldMkLst>
          <pc:docMk/>
          <pc:sldMk cId="0" sldId="265"/>
        </pc:sldMkLst>
        <pc:spChg chg="add">
          <ac:chgData name="alisdair.m@gmail.com" userId="" providerId="" clId="Web-{18603F18-A77F-41BD-BCE2-2818131FA87B}" dt="2023-08-14T09:29:16.401" v="10"/>
          <ac:spMkLst>
            <pc:docMk/>
            <pc:sldMk cId="0" sldId="265"/>
            <ac:spMk id="3" creationId="{6358F184-A155-C61F-4AA9-3B696B23BCCD}"/>
          </ac:spMkLst>
        </pc:spChg>
        <pc:spChg chg="add">
          <ac:chgData name="alisdair.m@gmail.com" userId="" providerId="" clId="Web-{18603F18-A77F-41BD-BCE2-2818131FA87B}" dt="2023-08-14T09:29:16.401" v="10"/>
          <ac:spMkLst>
            <pc:docMk/>
            <pc:sldMk cId="0" sldId="265"/>
            <ac:spMk id="4" creationId="{3923A0E6-560F-966C-B732-C6DE7E5B25DD}"/>
          </ac:spMkLst>
        </pc:spChg>
        <pc:spChg chg="add">
          <ac:chgData name="alisdair.m@gmail.com" userId="" providerId="" clId="Web-{18603F18-A77F-41BD-BCE2-2818131FA87B}" dt="2023-08-14T09:29:16.401" v="10"/>
          <ac:spMkLst>
            <pc:docMk/>
            <pc:sldMk cId="0" sldId="265"/>
            <ac:spMk id="5" creationId="{545C06F1-4965-C87B-30D8-F81942FA197C}"/>
          </ac:spMkLst>
        </pc:spChg>
        <pc:spChg chg="add">
          <ac:chgData name="alisdair.m@gmail.com" userId="" providerId="" clId="Web-{18603F18-A77F-41BD-BCE2-2818131FA87B}" dt="2023-08-14T09:29:16.401" v="10"/>
          <ac:spMkLst>
            <pc:docMk/>
            <pc:sldMk cId="0" sldId="265"/>
            <ac:spMk id="6" creationId="{D9C6E583-5BEA-6C5D-7059-832D6C7F6111}"/>
          </ac:spMkLst>
        </pc:spChg>
        <pc:spChg chg="del">
          <ac:chgData name="alisdair.m@gmail.com" userId="" providerId="" clId="Web-{18603F18-A77F-41BD-BCE2-2818131FA87B}" dt="2023-08-14T09:29:15.823" v="9"/>
          <ac:spMkLst>
            <pc:docMk/>
            <pc:sldMk cId="0" sldId="265"/>
            <ac:spMk id="241" creationId="{00000000-0000-0000-0000-000000000000}"/>
          </ac:spMkLst>
        </pc:spChg>
        <pc:spChg chg="del">
          <ac:chgData name="alisdair.m@gmail.com" userId="" providerId="" clId="Web-{18603F18-A77F-41BD-BCE2-2818131FA87B}" dt="2023-08-14T09:29:15.823" v="8"/>
          <ac:spMkLst>
            <pc:docMk/>
            <pc:sldMk cId="0" sldId="265"/>
            <ac:spMk id="242" creationId="{00000000-0000-0000-0000-000000000000}"/>
          </ac:spMkLst>
        </pc:spChg>
        <pc:spChg chg="del">
          <ac:chgData name="alisdair.m@gmail.com" userId="" providerId="" clId="Web-{18603F18-A77F-41BD-BCE2-2818131FA87B}" dt="2023-08-14T09:29:15.823" v="7"/>
          <ac:spMkLst>
            <pc:docMk/>
            <pc:sldMk cId="0" sldId="265"/>
            <ac:spMk id="243" creationId="{00000000-0000-0000-0000-000000000000}"/>
          </ac:spMkLst>
        </pc:spChg>
        <pc:spChg chg="del">
          <ac:chgData name="alisdair.m@gmail.com" userId="" providerId="" clId="Web-{18603F18-A77F-41BD-BCE2-2818131FA87B}" dt="2023-08-14T09:29:04.041" v="5"/>
          <ac:spMkLst>
            <pc:docMk/>
            <pc:sldMk cId="0" sldId="265"/>
            <ac:spMk id="244" creationId="{00000000-0000-0000-0000-000000000000}"/>
          </ac:spMkLst>
        </pc:spChg>
        <pc:inkChg chg="add del">
          <ac:chgData name="alisdair.m@gmail.com" userId="" providerId="" clId="Web-{18603F18-A77F-41BD-BCE2-2818131FA87B}" dt="2023-08-14T09:29:09.494" v="6"/>
          <ac:inkMkLst>
            <pc:docMk/>
            <pc:sldMk cId="0" sldId="265"/>
            <ac:inkMk id="2" creationId="{39588158-7DAC-4D47-564F-D4A79C32C7B9}"/>
          </ac:inkMkLst>
        </pc:inkChg>
      </pc:sldChg>
    </pc:docChg>
  </pc:docChgLst>
  <pc:docChgLst>
    <pc:chgData name="lauraellenkennedy@outlook.com" userId="S::urn:spo:guest#lauraellenkennedy@outlook.com::" providerId="AD" clId="Web-{FD2FA8E4-8239-57A4-5BE9-94C04EAC4FA0}"/>
    <pc:docChg chg="modSld">
      <pc:chgData name="lauraellenkennedy@outlook.com" userId="S::urn:spo:guest#lauraellenkennedy@outlook.com::" providerId="AD" clId="Web-{FD2FA8E4-8239-57A4-5BE9-94C04EAC4FA0}" dt="2024-08-01T14:55:43.805" v="47" actId="20577"/>
      <pc:docMkLst>
        <pc:docMk/>
      </pc:docMkLst>
      <pc:sldChg chg="modSp">
        <pc:chgData name="lauraellenkennedy@outlook.com" userId="S::urn:spo:guest#lauraellenkennedy@outlook.com::" providerId="AD" clId="Web-{FD2FA8E4-8239-57A4-5BE9-94C04EAC4FA0}" dt="2024-08-01T14:46:53.883" v="3" actId="20577"/>
        <pc:sldMkLst>
          <pc:docMk/>
          <pc:sldMk cId="595154999" sldId="289"/>
        </pc:sldMkLst>
        <pc:spChg chg="mod">
          <ac:chgData name="lauraellenkennedy@outlook.com" userId="S::urn:spo:guest#lauraellenkennedy@outlook.com::" providerId="AD" clId="Web-{FD2FA8E4-8239-57A4-5BE9-94C04EAC4FA0}" dt="2024-08-01T14:46:53.883" v="3" actId="20577"/>
          <ac:spMkLst>
            <pc:docMk/>
            <pc:sldMk cId="595154999" sldId="289"/>
            <ac:spMk id="5" creationId="{9BF43D90-9405-E36C-7790-2C22012A06B8}"/>
          </ac:spMkLst>
        </pc:spChg>
      </pc:sldChg>
      <pc:sldChg chg="modSp">
        <pc:chgData name="lauraellenkennedy@outlook.com" userId="S::urn:spo:guest#lauraellenkennedy@outlook.com::" providerId="AD" clId="Web-{FD2FA8E4-8239-57A4-5BE9-94C04EAC4FA0}" dt="2024-08-01T14:47:12.916" v="5" actId="20577"/>
        <pc:sldMkLst>
          <pc:docMk/>
          <pc:sldMk cId="532581294" sldId="300"/>
        </pc:sldMkLst>
        <pc:spChg chg="mod">
          <ac:chgData name="lauraellenkennedy@outlook.com" userId="S::urn:spo:guest#lauraellenkennedy@outlook.com::" providerId="AD" clId="Web-{FD2FA8E4-8239-57A4-5BE9-94C04EAC4FA0}" dt="2024-08-01T14:47:12.916" v="5" actId="20577"/>
          <ac:spMkLst>
            <pc:docMk/>
            <pc:sldMk cId="532581294" sldId="300"/>
            <ac:spMk id="5" creationId="{9BF43D90-9405-E36C-7790-2C22012A06B8}"/>
          </ac:spMkLst>
        </pc:spChg>
      </pc:sldChg>
      <pc:sldChg chg="modSp">
        <pc:chgData name="lauraellenkennedy@outlook.com" userId="S::urn:spo:guest#lauraellenkennedy@outlook.com::" providerId="AD" clId="Web-{FD2FA8E4-8239-57A4-5BE9-94C04EAC4FA0}" dt="2024-08-01T14:47:52.309" v="8" actId="20577"/>
        <pc:sldMkLst>
          <pc:docMk/>
          <pc:sldMk cId="2338944420" sldId="301"/>
        </pc:sldMkLst>
        <pc:spChg chg="mod">
          <ac:chgData name="lauraellenkennedy@outlook.com" userId="S::urn:spo:guest#lauraellenkennedy@outlook.com::" providerId="AD" clId="Web-{FD2FA8E4-8239-57A4-5BE9-94C04EAC4FA0}" dt="2024-08-01T14:47:52.309" v="8" actId="20577"/>
          <ac:spMkLst>
            <pc:docMk/>
            <pc:sldMk cId="2338944420" sldId="301"/>
            <ac:spMk id="5" creationId="{9BF43D90-9405-E36C-7790-2C22012A06B8}"/>
          </ac:spMkLst>
        </pc:spChg>
      </pc:sldChg>
      <pc:sldChg chg="modSp">
        <pc:chgData name="lauraellenkennedy@outlook.com" userId="S::urn:spo:guest#lauraellenkennedy@outlook.com::" providerId="AD" clId="Web-{FD2FA8E4-8239-57A4-5BE9-94C04EAC4FA0}" dt="2024-08-01T14:50:07.145" v="19" actId="14100"/>
        <pc:sldMkLst>
          <pc:docMk/>
          <pc:sldMk cId="3167946500" sldId="302"/>
        </pc:sldMkLst>
        <pc:spChg chg="mod">
          <ac:chgData name="lauraellenkennedy@outlook.com" userId="S::urn:spo:guest#lauraellenkennedy@outlook.com::" providerId="AD" clId="Web-{FD2FA8E4-8239-57A4-5BE9-94C04EAC4FA0}" dt="2024-08-01T14:50:07.145" v="19" actId="14100"/>
          <ac:spMkLst>
            <pc:docMk/>
            <pc:sldMk cId="3167946500" sldId="302"/>
            <ac:spMk id="11" creationId="{67EEC141-2164-E3C6-07F2-784C4C84C629}"/>
          </ac:spMkLst>
        </pc:spChg>
        <pc:spChg chg="mod">
          <ac:chgData name="lauraellenkennedy@outlook.com" userId="S::urn:spo:guest#lauraellenkennedy@outlook.com::" providerId="AD" clId="Web-{FD2FA8E4-8239-57A4-5BE9-94C04EAC4FA0}" dt="2024-08-01T14:49:56.785" v="18" actId="14100"/>
          <ac:spMkLst>
            <pc:docMk/>
            <pc:sldMk cId="3167946500" sldId="302"/>
            <ac:spMk id="14" creationId="{8E994DEA-A47E-7BB2-E67A-6EF06F37A23F}"/>
          </ac:spMkLst>
        </pc:spChg>
      </pc:sldChg>
      <pc:sldChg chg="modSp">
        <pc:chgData name="lauraellenkennedy@outlook.com" userId="S::urn:spo:guest#lauraellenkennedy@outlook.com::" providerId="AD" clId="Web-{FD2FA8E4-8239-57A4-5BE9-94C04EAC4FA0}" dt="2024-08-01T14:50:38.943" v="21" actId="20577"/>
        <pc:sldMkLst>
          <pc:docMk/>
          <pc:sldMk cId="3399351101" sldId="304"/>
        </pc:sldMkLst>
        <pc:spChg chg="mod">
          <ac:chgData name="lauraellenkennedy@outlook.com" userId="S::urn:spo:guest#lauraellenkennedy@outlook.com::" providerId="AD" clId="Web-{FD2FA8E4-8239-57A4-5BE9-94C04EAC4FA0}" dt="2024-08-01T14:50:38.943" v="21" actId="20577"/>
          <ac:spMkLst>
            <pc:docMk/>
            <pc:sldMk cId="3399351101" sldId="304"/>
            <ac:spMk id="5" creationId="{9BF43D90-9405-E36C-7790-2C22012A06B8}"/>
          </ac:spMkLst>
        </pc:spChg>
      </pc:sldChg>
      <pc:sldChg chg="modSp">
        <pc:chgData name="lauraellenkennedy@outlook.com" userId="S::urn:spo:guest#lauraellenkennedy@outlook.com::" providerId="AD" clId="Web-{FD2FA8E4-8239-57A4-5BE9-94C04EAC4FA0}" dt="2024-08-01T14:53:32.282" v="31" actId="20577"/>
        <pc:sldMkLst>
          <pc:docMk/>
          <pc:sldMk cId="1651795291" sldId="305"/>
        </pc:sldMkLst>
        <pc:spChg chg="mod">
          <ac:chgData name="lauraellenkennedy@outlook.com" userId="S::urn:spo:guest#lauraellenkennedy@outlook.com::" providerId="AD" clId="Web-{FD2FA8E4-8239-57A4-5BE9-94C04EAC4FA0}" dt="2024-08-01T14:53:32.282" v="31" actId="20577"/>
          <ac:spMkLst>
            <pc:docMk/>
            <pc:sldMk cId="1651795291" sldId="305"/>
            <ac:spMk id="5" creationId="{9BF43D90-9405-E36C-7790-2C22012A06B8}"/>
          </ac:spMkLst>
        </pc:spChg>
      </pc:sldChg>
      <pc:sldChg chg="modSp">
        <pc:chgData name="lauraellenkennedy@outlook.com" userId="S::urn:spo:guest#lauraellenkennedy@outlook.com::" providerId="AD" clId="Web-{FD2FA8E4-8239-57A4-5BE9-94C04EAC4FA0}" dt="2024-08-01T14:53:10.812" v="28" actId="20577"/>
        <pc:sldMkLst>
          <pc:docMk/>
          <pc:sldMk cId="1923017161" sldId="308"/>
        </pc:sldMkLst>
        <pc:spChg chg="mod">
          <ac:chgData name="lauraellenkennedy@outlook.com" userId="S::urn:spo:guest#lauraellenkennedy@outlook.com::" providerId="AD" clId="Web-{FD2FA8E4-8239-57A4-5BE9-94C04EAC4FA0}" dt="2024-08-01T14:53:10.812" v="28" actId="20577"/>
          <ac:spMkLst>
            <pc:docMk/>
            <pc:sldMk cId="1923017161" sldId="308"/>
            <ac:spMk id="5" creationId="{9BF43D90-9405-E36C-7790-2C22012A06B8}"/>
          </ac:spMkLst>
        </pc:spChg>
      </pc:sldChg>
      <pc:sldChg chg="modSp">
        <pc:chgData name="lauraellenkennedy@outlook.com" userId="S::urn:spo:guest#lauraellenkennedy@outlook.com::" providerId="AD" clId="Web-{FD2FA8E4-8239-57A4-5BE9-94C04EAC4FA0}" dt="2024-08-01T14:53:16.500" v="29" actId="20577"/>
        <pc:sldMkLst>
          <pc:docMk/>
          <pc:sldMk cId="2940405618" sldId="310"/>
        </pc:sldMkLst>
        <pc:spChg chg="mod">
          <ac:chgData name="lauraellenkennedy@outlook.com" userId="S::urn:spo:guest#lauraellenkennedy@outlook.com::" providerId="AD" clId="Web-{FD2FA8E4-8239-57A4-5BE9-94C04EAC4FA0}" dt="2024-08-01T14:53:16.500" v="29" actId="20577"/>
          <ac:spMkLst>
            <pc:docMk/>
            <pc:sldMk cId="2940405618" sldId="310"/>
            <ac:spMk id="5" creationId="{9BF43D90-9405-E36C-7790-2C22012A06B8}"/>
          </ac:spMkLst>
        </pc:spChg>
        <pc:spChg chg="mod">
          <ac:chgData name="lauraellenkennedy@outlook.com" userId="S::urn:spo:guest#lauraellenkennedy@outlook.com::" providerId="AD" clId="Web-{FD2FA8E4-8239-57A4-5BE9-94C04EAC4FA0}" dt="2024-08-01T14:52:35.872" v="23" actId="20577"/>
          <ac:spMkLst>
            <pc:docMk/>
            <pc:sldMk cId="2940405618" sldId="310"/>
            <ac:spMk id="19" creationId="{CFA303CE-AC79-6395-3E3B-9DA78C006E9F}"/>
          </ac:spMkLst>
        </pc:spChg>
      </pc:sldChg>
      <pc:sldChg chg="modSp">
        <pc:chgData name="lauraellenkennedy@outlook.com" userId="S::urn:spo:guest#lauraellenkennedy@outlook.com::" providerId="AD" clId="Web-{FD2FA8E4-8239-57A4-5BE9-94C04EAC4FA0}" dt="2024-08-01T14:55:04.787" v="38" actId="20577"/>
        <pc:sldMkLst>
          <pc:docMk/>
          <pc:sldMk cId="7479772" sldId="312"/>
        </pc:sldMkLst>
        <pc:spChg chg="mod">
          <ac:chgData name="lauraellenkennedy@outlook.com" userId="S::urn:spo:guest#lauraellenkennedy@outlook.com::" providerId="AD" clId="Web-{FD2FA8E4-8239-57A4-5BE9-94C04EAC4FA0}" dt="2024-08-01T14:55:04.787" v="38" actId="20577"/>
          <ac:spMkLst>
            <pc:docMk/>
            <pc:sldMk cId="7479772" sldId="312"/>
            <ac:spMk id="5" creationId="{9BF43D90-9405-E36C-7790-2C22012A06B8}"/>
          </ac:spMkLst>
        </pc:spChg>
        <pc:spChg chg="mod">
          <ac:chgData name="lauraellenkennedy@outlook.com" userId="S::urn:spo:guest#lauraellenkennedy@outlook.com::" providerId="AD" clId="Web-{FD2FA8E4-8239-57A4-5BE9-94C04EAC4FA0}" dt="2024-08-01T14:54:14.425" v="34" actId="20577"/>
          <ac:spMkLst>
            <pc:docMk/>
            <pc:sldMk cId="7479772" sldId="312"/>
            <ac:spMk id="14" creationId="{8E994DEA-A47E-7BB2-E67A-6EF06F37A23F}"/>
          </ac:spMkLst>
        </pc:spChg>
        <pc:spChg chg="mod">
          <ac:chgData name="lauraellenkennedy@outlook.com" userId="S::urn:spo:guest#lauraellenkennedy@outlook.com::" providerId="AD" clId="Web-{FD2FA8E4-8239-57A4-5BE9-94C04EAC4FA0}" dt="2024-08-01T14:54:20.644" v="37" actId="20577"/>
          <ac:spMkLst>
            <pc:docMk/>
            <pc:sldMk cId="7479772" sldId="312"/>
            <ac:spMk id="19" creationId="{CFA303CE-AC79-6395-3E3B-9DA78C006E9F}"/>
          </ac:spMkLst>
        </pc:spChg>
      </pc:sldChg>
      <pc:sldChg chg="modSp">
        <pc:chgData name="lauraellenkennedy@outlook.com" userId="S::urn:spo:guest#lauraellenkennedy@outlook.com::" providerId="AD" clId="Web-{FD2FA8E4-8239-57A4-5BE9-94C04EAC4FA0}" dt="2024-08-01T14:53:22.078" v="30" actId="20577"/>
        <pc:sldMkLst>
          <pc:docMk/>
          <pc:sldMk cId="778084539" sldId="314"/>
        </pc:sldMkLst>
        <pc:spChg chg="mod">
          <ac:chgData name="lauraellenkennedy@outlook.com" userId="S::urn:spo:guest#lauraellenkennedy@outlook.com::" providerId="AD" clId="Web-{FD2FA8E4-8239-57A4-5BE9-94C04EAC4FA0}" dt="2024-08-01T14:53:22.078" v="30" actId="20577"/>
          <ac:spMkLst>
            <pc:docMk/>
            <pc:sldMk cId="778084539" sldId="314"/>
            <ac:spMk id="5" creationId="{9BF43D90-9405-E36C-7790-2C22012A06B8}"/>
          </ac:spMkLst>
        </pc:spChg>
        <pc:spChg chg="mod">
          <ac:chgData name="lauraellenkennedy@outlook.com" userId="S::urn:spo:guest#lauraellenkennedy@outlook.com::" providerId="AD" clId="Web-{FD2FA8E4-8239-57A4-5BE9-94C04EAC4FA0}" dt="2024-08-01T14:52:51.154" v="25" actId="20577"/>
          <ac:spMkLst>
            <pc:docMk/>
            <pc:sldMk cId="778084539" sldId="314"/>
            <ac:spMk id="14" creationId="{8E994DEA-A47E-7BB2-E67A-6EF06F37A23F}"/>
          </ac:spMkLst>
        </pc:spChg>
        <pc:spChg chg="mod">
          <ac:chgData name="lauraellenkennedy@outlook.com" userId="S::urn:spo:guest#lauraellenkennedy@outlook.com::" providerId="AD" clId="Web-{FD2FA8E4-8239-57A4-5BE9-94C04EAC4FA0}" dt="2024-08-01T14:52:58.217" v="27" actId="20577"/>
          <ac:spMkLst>
            <pc:docMk/>
            <pc:sldMk cId="778084539" sldId="314"/>
            <ac:spMk id="19" creationId="{CFA303CE-AC79-6395-3E3B-9DA78C006E9F}"/>
          </ac:spMkLst>
        </pc:spChg>
      </pc:sldChg>
      <pc:sldChg chg="modSp">
        <pc:chgData name="lauraellenkennedy@outlook.com" userId="S::urn:spo:guest#lauraellenkennedy@outlook.com::" providerId="AD" clId="Web-{FD2FA8E4-8239-57A4-5BE9-94C04EAC4FA0}" dt="2024-08-01T14:55:43.805" v="47" actId="20577"/>
        <pc:sldMkLst>
          <pc:docMk/>
          <pc:sldMk cId="1628068908" sldId="316"/>
        </pc:sldMkLst>
        <pc:spChg chg="mod">
          <ac:chgData name="lauraellenkennedy@outlook.com" userId="S::urn:spo:guest#lauraellenkennedy@outlook.com::" providerId="AD" clId="Web-{FD2FA8E4-8239-57A4-5BE9-94C04EAC4FA0}" dt="2024-08-01T14:55:19.554" v="42" actId="14100"/>
          <ac:spMkLst>
            <pc:docMk/>
            <pc:sldMk cId="1628068908" sldId="316"/>
            <ac:spMk id="3" creationId="{4FF127E4-4AC3-B43E-F082-29CE1FB2353C}"/>
          </ac:spMkLst>
        </pc:spChg>
        <pc:spChg chg="mod">
          <ac:chgData name="lauraellenkennedy@outlook.com" userId="S::urn:spo:guest#lauraellenkennedy@outlook.com::" providerId="AD" clId="Web-{FD2FA8E4-8239-57A4-5BE9-94C04EAC4FA0}" dt="2024-08-01T14:55:15.601" v="41" actId="14100"/>
          <ac:spMkLst>
            <pc:docMk/>
            <pc:sldMk cId="1628068908" sldId="316"/>
            <ac:spMk id="5" creationId="{9BF43D90-9405-E36C-7790-2C22012A06B8}"/>
          </ac:spMkLst>
        </pc:spChg>
        <pc:spChg chg="mod">
          <ac:chgData name="lauraellenkennedy@outlook.com" userId="S::urn:spo:guest#lauraellenkennedy@outlook.com::" providerId="AD" clId="Web-{FD2FA8E4-8239-57A4-5BE9-94C04EAC4FA0}" dt="2024-08-01T14:55:31.070" v="44" actId="20577"/>
          <ac:spMkLst>
            <pc:docMk/>
            <pc:sldMk cId="1628068908" sldId="316"/>
            <ac:spMk id="14" creationId="{8E994DEA-A47E-7BB2-E67A-6EF06F37A23F}"/>
          </ac:spMkLst>
        </pc:spChg>
        <pc:spChg chg="mod">
          <ac:chgData name="lauraellenkennedy@outlook.com" userId="S::urn:spo:guest#lauraellenkennedy@outlook.com::" providerId="AD" clId="Web-{FD2FA8E4-8239-57A4-5BE9-94C04EAC4FA0}" dt="2024-08-01T14:55:43.805" v="47" actId="20577"/>
          <ac:spMkLst>
            <pc:docMk/>
            <pc:sldMk cId="1628068908" sldId="316"/>
            <ac:spMk id="19" creationId="{CFA303CE-AC79-6395-3E3B-9DA78C006E9F}"/>
          </ac:spMkLst>
        </pc:spChg>
      </pc:sldChg>
    </pc:docChg>
  </pc:docChgLst>
  <pc:docChgLst>
    <pc:chgData name="alisdair.m@gmail.com" userId="S::urn:spo:guest#alisdair.m@gmail.com::" providerId="AD" clId="Web-{2900AC6C-E3D8-E515-BA64-8FB27E11B13E}"/>
    <pc:docChg chg="modSld">
      <pc:chgData name="alisdair.m@gmail.com" userId="S::urn:spo:guest#alisdair.m@gmail.com::" providerId="AD" clId="Web-{2900AC6C-E3D8-E515-BA64-8FB27E11B13E}" dt="2024-07-29T15:48:43.633" v="20"/>
      <pc:docMkLst>
        <pc:docMk/>
      </pc:docMkLst>
      <pc:sldChg chg="modSp">
        <pc:chgData name="alisdair.m@gmail.com" userId="S::urn:spo:guest#alisdair.m@gmail.com::" providerId="AD" clId="Web-{2900AC6C-E3D8-E515-BA64-8FB27E11B13E}" dt="2024-07-29T15:47:08.956" v="12" actId="20577"/>
        <pc:sldMkLst>
          <pc:docMk/>
          <pc:sldMk cId="781844778" sldId="274"/>
        </pc:sldMkLst>
        <pc:spChg chg="mod">
          <ac:chgData name="alisdair.m@gmail.com" userId="S::urn:spo:guest#alisdair.m@gmail.com::" providerId="AD" clId="Web-{2900AC6C-E3D8-E515-BA64-8FB27E11B13E}" dt="2024-07-29T15:47:08.956" v="12" actId="20577"/>
          <ac:spMkLst>
            <pc:docMk/>
            <pc:sldMk cId="781844778" sldId="274"/>
            <ac:spMk id="7" creationId="{B9C4FBD8-681C-EFC2-75C2-BC413A9089AB}"/>
          </ac:spMkLst>
        </pc:spChg>
        <pc:picChg chg="mod modCrop">
          <ac:chgData name="alisdair.m@gmail.com" userId="S::urn:spo:guest#alisdair.m@gmail.com::" providerId="AD" clId="Web-{2900AC6C-E3D8-E515-BA64-8FB27E11B13E}" dt="2024-07-29T15:46:47.096" v="9"/>
          <ac:picMkLst>
            <pc:docMk/>
            <pc:sldMk cId="781844778" sldId="274"/>
            <ac:picMk id="9" creationId="{06F727D2-3050-FD10-CBB1-A67A360671B6}"/>
          </ac:picMkLst>
        </pc:picChg>
      </pc:sldChg>
      <pc:sldChg chg="modSp">
        <pc:chgData name="alisdair.m@gmail.com" userId="S::urn:spo:guest#alisdair.m@gmail.com::" providerId="AD" clId="Web-{2900AC6C-E3D8-E515-BA64-8FB27E11B13E}" dt="2024-07-29T15:48:43.633" v="20"/>
        <pc:sldMkLst>
          <pc:docMk/>
          <pc:sldMk cId="2073654258" sldId="286"/>
        </pc:sldMkLst>
        <pc:spChg chg="mod">
          <ac:chgData name="alisdair.m@gmail.com" userId="S::urn:spo:guest#alisdair.m@gmail.com::" providerId="AD" clId="Web-{2900AC6C-E3D8-E515-BA64-8FB27E11B13E}" dt="2024-07-29T15:48:18.600" v="16" actId="20577"/>
          <ac:spMkLst>
            <pc:docMk/>
            <pc:sldMk cId="2073654258" sldId="286"/>
            <ac:spMk id="11" creationId="{139FFD21-9223-7F0D-F356-295E2F7D5DD3}"/>
          </ac:spMkLst>
        </pc:spChg>
        <pc:picChg chg="mod modCrop">
          <ac:chgData name="alisdair.m@gmail.com" userId="S::urn:spo:guest#alisdair.m@gmail.com::" providerId="AD" clId="Web-{2900AC6C-E3D8-E515-BA64-8FB27E11B13E}" dt="2024-07-29T15:48:43.633" v="20"/>
          <ac:picMkLst>
            <pc:docMk/>
            <pc:sldMk cId="2073654258" sldId="286"/>
            <ac:picMk id="6" creationId="{7EC963D0-DD4D-D2AA-13FC-C5AC7062C359}"/>
          </ac:picMkLst>
        </pc:picChg>
      </pc:sldChg>
    </pc:docChg>
  </pc:docChgLst>
  <pc:docChgLst>
    <pc:chgData name="alisdair.m@gmail.com" userId="S::urn:spo:guest#alisdair.m@gmail.com::" providerId="AD" clId="Web-{FC226DEF-9153-048A-A548-18DA460D954A}"/>
    <pc:docChg chg="mod modSld">
      <pc:chgData name="alisdair.m@gmail.com" userId="S::urn:spo:guest#alisdair.m@gmail.com::" providerId="AD" clId="Web-{FC226DEF-9153-048A-A548-18DA460D954A}" dt="2024-08-12T11:37:02.344" v="59" actId="1076"/>
      <pc:docMkLst>
        <pc:docMk/>
      </pc:docMkLst>
      <pc:sldChg chg="addSp delSp modSp">
        <pc:chgData name="alisdair.m@gmail.com" userId="S::urn:spo:guest#alisdair.m@gmail.com::" providerId="AD" clId="Web-{FC226DEF-9153-048A-A548-18DA460D954A}" dt="2024-08-12T11:37:02.344" v="59" actId="1076"/>
        <pc:sldMkLst>
          <pc:docMk/>
          <pc:sldMk cId="3797180719" sldId="317"/>
        </pc:sldMkLst>
        <pc:spChg chg="mod ord">
          <ac:chgData name="alisdair.m@gmail.com" userId="S::urn:spo:guest#alisdair.m@gmail.com::" providerId="AD" clId="Web-{FC226DEF-9153-048A-A548-18DA460D954A}" dt="2024-08-12T11:37:02.344" v="59" actId="1076"/>
          <ac:spMkLst>
            <pc:docMk/>
            <pc:sldMk cId="3797180719" sldId="317"/>
            <ac:spMk id="3" creationId="{CCD117FD-E122-6CAD-5A54-291384A94E7E}"/>
          </ac:spMkLst>
        </pc:spChg>
        <pc:spChg chg="del">
          <ac:chgData name="alisdair.m@gmail.com" userId="S::urn:spo:guest#alisdair.m@gmail.com::" providerId="AD" clId="Web-{FC226DEF-9153-048A-A548-18DA460D954A}" dt="2024-08-12T11:33:55.292" v="8"/>
          <ac:spMkLst>
            <pc:docMk/>
            <pc:sldMk cId="3797180719" sldId="317"/>
            <ac:spMk id="4" creationId="{7269B71D-775F-C689-2E44-86BB937A2392}"/>
          </ac:spMkLst>
        </pc:spChg>
        <pc:spChg chg="del">
          <ac:chgData name="alisdair.m@gmail.com" userId="S::urn:spo:guest#alisdair.m@gmail.com::" providerId="AD" clId="Web-{FC226DEF-9153-048A-A548-18DA460D954A}" dt="2024-08-12T11:33:55.292" v="9"/>
          <ac:spMkLst>
            <pc:docMk/>
            <pc:sldMk cId="3797180719" sldId="317"/>
            <ac:spMk id="5" creationId="{4381F841-2D83-7844-2FE7-F747CAFFF269}"/>
          </ac:spMkLst>
        </pc:spChg>
        <pc:spChg chg="add mod ord">
          <ac:chgData name="alisdair.m@gmail.com" userId="S::urn:spo:guest#alisdair.m@gmail.com::" providerId="AD" clId="Web-{FC226DEF-9153-048A-A548-18DA460D954A}" dt="2024-08-12T11:36:29.374" v="44"/>
          <ac:spMkLst>
            <pc:docMk/>
            <pc:sldMk cId="3797180719" sldId="317"/>
            <ac:spMk id="10" creationId="{EA8A5C8C-DBA1-9181-F62B-885DC62FAF65}"/>
          </ac:spMkLst>
        </pc:spChg>
        <pc:spChg chg="add mod ord">
          <ac:chgData name="alisdair.m@gmail.com" userId="S::urn:spo:guest#alisdair.m@gmail.com::" providerId="AD" clId="Web-{FC226DEF-9153-048A-A548-18DA460D954A}" dt="2024-08-12T11:36:29.390" v="49"/>
          <ac:spMkLst>
            <pc:docMk/>
            <pc:sldMk cId="3797180719" sldId="317"/>
            <ac:spMk id="12" creationId="{9EA92A05-E59D-43D8-98C5-8B0AA9EF2FBF}"/>
          </ac:spMkLst>
        </pc:spChg>
        <pc:spChg chg="add mod">
          <ac:chgData name="alisdair.m@gmail.com" userId="S::urn:spo:guest#alisdair.m@gmail.com::" providerId="AD" clId="Web-{FC226DEF-9153-048A-A548-18DA460D954A}" dt="2024-08-12T11:36:31.749" v="50" actId="1076"/>
          <ac:spMkLst>
            <pc:docMk/>
            <pc:sldMk cId="3797180719" sldId="317"/>
            <ac:spMk id="13" creationId="{3AFFC80D-C1BC-2931-1255-1599D2EABBD5}"/>
          </ac:spMkLst>
        </pc:spChg>
        <pc:spChg chg="add mod">
          <ac:chgData name="alisdair.m@gmail.com" userId="S::urn:spo:guest#alisdair.m@gmail.com::" providerId="AD" clId="Web-{FC226DEF-9153-048A-A548-18DA460D954A}" dt="2024-08-12T11:36:12.796" v="42" actId="1076"/>
          <ac:spMkLst>
            <pc:docMk/>
            <pc:sldMk cId="3797180719" sldId="317"/>
            <ac:spMk id="14" creationId="{F335101E-3110-427E-695D-714C491C441E}"/>
          </ac:spMkLst>
        </pc:spChg>
        <pc:picChg chg="del">
          <ac:chgData name="alisdair.m@gmail.com" userId="S::urn:spo:guest#alisdair.m@gmail.com::" providerId="AD" clId="Web-{FC226DEF-9153-048A-A548-18DA460D954A}" dt="2024-08-12T11:33:46.355" v="5"/>
          <ac:picMkLst>
            <pc:docMk/>
            <pc:sldMk cId="3797180719" sldId="317"/>
            <ac:picMk id="239" creationId="{00000000-0000-0000-0000-000000000000}"/>
          </ac:picMkLst>
        </pc:picChg>
        <pc:inkChg chg="add del">
          <ac:chgData name="alisdair.m@gmail.com" userId="S::urn:spo:guest#alisdair.m@gmail.com::" providerId="AD" clId="Web-{FC226DEF-9153-048A-A548-18DA460D954A}" dt="2024-08-12T11:33:51.683" v="7"/>
          <ac:inkMkLst>
            <pc:docMk/>
            <pc:sldMk cId="3797180719" sldId="317"/>
            <ac:inkMk id="7" creationId="{D1525957-6A17-FAB5-37C6-20D2EC550D62}"/>
          </ac:inkMkLst>
        </pc:inkChg>
        <pc:inkChg chg="add del">
          <ac:chgData name="alisdair.m@gmail.com" userId="S::urn:spo:guest#alisdair.m@gmail.com::" providerId="AD" clId="Web-{FC226DEF-9153-048A-A548-18DA460D954A}" dt="2024-08-12T11:33:51.683" v="6"/>
          <ac:inkMkLst>
            <pc:docMk/>
            <pc:sldMk cId="3797180719" sldId="317"/>
            <ac:inkMk id="8" creationId="{05B37ACA-0B2D-C424-D590-1C1056154F12}"/>
          </ac:inkMkLst>
        </pc:inkChg>
        <pc:inkChg chg="add del">
          <ac:chgData name="alisdair.m@gmail.com" userId="S::urn:spo:guest#alisdair.m@gmail.com::" providerId="AD" clId="Web-{FC226DEF-9153-048A-A548-18DA460D954A}" dt="2024-08-12T11:33:46.355" v="4"/>
          <ac:inkMkLst>
            <pc:docMk/>
            <pc:sldMk cId="3797180719" sldId="317"/>
            <ac:inkMk id="9" creationId="{D5021D31-EA6C-A221-43EA-6B9DAB037F6E}"/>
          </ac:inkMkLst>
        </pc:inkChg>
      </pc:sldChg>
    </pc:docChg>
  </pc:docChgLst>
  <pc:docChgLst>
    <pc:chgData name="alisdair.m@gmail.com" userId="S::urn:spo:guest#alisdair.m@gmail.com::" providerId="AD" clId="Web-{EEBDBFC2-B90F-8840-7599-878B66DEC3DC}"/>
    <pc:docChg chg="modSld">
      <pc:chgData name="alisdair.m@gmail.com" userId="S::urn:spo:guest#alisdair.m@gmail.com::" providerId="AD" clId="Web-{EEBDBFC2-B90F-8840-7599-878B66DEC3DC}" dt="2024-07-11T10:49:46.376" v="1" actId="20577"/>
      <pc:docMkLst>
        <pc:docMk/>
      </pc:docMkLst>
      <pc:sldChg chg="modSp">
        <pc:chgData name="alisdair.m@gmail.com" userId="S::urn:spo:guest#alisdair.m@gmail.com::" providerId="AD" clId="Web-{EEBDBFC2-B90F-8840-7599-878B66DEC3DC}" dt="2024-07-11T10:49:46.376" v="1" actId="20577"/>
        <pc:sldMkLst>
          <pc:docMk/>
          <pc:sldMk cId="0" sldId="256"/>
        </pc:sldMkLst>
        <pc:spChg chg="mod">
          <ac:chgData name="alisdair.m@gmail.com" userId="S::urn:spo:guest#alisdair.m@gmail.com::" providerId="AD" clId="Web-{EEBDBFC2-B90F-8840-7599-878B66DEC3DC}" dt="2024-07-11T10:49:46.376" v="1" actId="20577"/>
          <ac:spMkLst>
            <pc:docMk/>
            <pc:sldMk cId="0" sldId="256"/>
            <ac:spMk id="40" creationId="{00000000-0000-0000-0000-000000000000}"/>
          </ac:spMkLst>
        </pc:spChg>
      </pc:sldChg>
    </pc:docChg>
  </pc:docChgLst>
  <pc:docChgLst>
    <pc:chgData name="lauraellenkennedy@outlook.com" userId="S::urn:spo:guest#lauraellenkennedy@outlook.com::" providerId="AD" clId="Web-{C5527F38-6B8B-FE00-AC46-4588FD44E8DD}"/>
    <pc:docChg chg="modSld">
      <pc:chgData name="lauraellenkennedy@outlook.com" userId="S::urn:spo:guest#lauraellenkennedy@outlook.com::" providerId="AD" clId="Web-{C5527F38-6B8B-FE00-AC46-4588FD44E8DD}" dt="2024-07-09T08:33:07.213" v="5" actId="1076"/>
      <pc:docMkLst>
        <pc:docMk/>
      </pc:docMkLst>
      <pc:sldChg chg="delSp modSp">
        <pc:chgData name="lauraellenkennedy@outlook.com" userId="S::urn:spo:guest#lauraellenkennedy@outlook.com::" providerId="AD" clId="Web-{C5527F38-6B8B-FE00-AC46-4588FD44E8DD}" dt="2024-07-09T08:33:07.213" v="5" actId="1076"/>
        <pc:sldMkLst>
          <pc:docMk/>
          <pc:sldMk cId="3397092538" sldId="276"/>
        </pc:sldMkLst>
        <pc:spChg chg="del">
          <ac:chgData name="lauraellenkennedy@outlook.com" userId="S::urn:spo:guest#lauraellenkennedy@outlook.com::" providerId="AD" clId="Web-{C5527F38-6B8B-FE00-AC46-4588FD44E8DD}" dt="2024-07-09T08:32:29.650" v="1"/>
          <ac:spMkLst>
            <pc:docMk/>
            <pc:sldMk cId="3397092538" sldId="276"/>
            <ac:spMk id="7" creationId="{3AC9939B-505F-B430-6790-B5F5A194D163}"/>
          </ac:spMkLst>
        </pc:spChg>
        <pc:spChg chg="del">
          <ac:chgData name="lauraellenkennedy@outlook.com" userId="S::urn:spo:guest#lauraellenkennedy@outlook.com::" providerId="AD" clId="Web-{C5527F38-6B8B-FE00-AC46-4588FD44E8DD}" dt="2024-07-09T08:32:24.056" v="0"/>
          <ac:spMkLst>
            <pc:docMk/>
            <pc:sldMk cId="3397092538" sldId="276"/>
            <ac:spMk id="12" creationId="{4A21E3D2-D3F2-DF82-3E69-247AF4794A37}"/>
          </ac:spMkLst>
        </pc:spChg>
        <pc:spChg chg="mod">
          <ac:chgData name="lauraellenkennedy@outlook.com" userId="S::urn:spo:guest#lauraellenkennedy@outlook.com::" providerId="AD" clId="Web-{C5527F38-6B8B-FE00-AC46-4588FD44E8DD}" dt="2024-07-09T08:33:07.213" v="5" actId="1076"/>
          <ac:spMkLst>
            <pc:docMk/>
            <pc:sldMk cId="3397092538" sldId="276"/>
            <ac:spMk id="20" creationId="{99410608-CCA1-F2C9-DDF2-2D9B334327F8}"/>
          </ac:spMkLst>
        </pc:spChg>
      </pc:sldChg>
    </pc:docChg>
  </pc:docChgLst>
  <pc:docChgLst>
    <pc:chgData name="alisdair.m@gmail.com" userId="S::urn:spo:guest#alisdair.m@gmail.com::" providerId="AD" clId="Web-{4862D817-F148-DC54-CDD6-DB49723541D8}"/>
    <pc:docChg chg="modSld">
      <pc:chgData name="alisdair.m@gmail.com" userId="S::urn:spo:guest#alisdair.m@gmail.com::" providerId="AD" clId="Web-{4862D817-F148-DC54-CDD6-DB49723541D8}" dt="2024-07-12T13:18:12.178" v="2"/>
      <pc:docMkLst>
        <pc:docMk/>
      </pc:docMkLst>
      <pc:sldChg chg="modSp">
        <pc:chgData name="alisdair.m@gmail.com" userId="S::urn:spo:guest#alisdair.m@gmail.com::" providerId="AD" clId="Web-{4862D817-F148-DC54-CDD6-DB49723541D8}" dt="2024-07-12T13:17:40.489" v="1" actId="14100"/>
        <pc:sldMkLst>
          <pc:docMk/>
          <pc:sldMk cId="0" sldId="256"/>
        </pc:sldMkLst>
        <pc:spChg chg="mod">
          <ac:chgData name="alisdair.m@gmail.com" userId="S::urn:spo:guest#alisdair.m@gmail.com::" providerId="AD" clId="Web-{4862D817-F148-DC54-CDD6-DB49723541D8}" dt="2024-07-12T13:17:40.489" v="1" actId="14100"/>
          <ac:spMkLst>
            <pc:docMk/>
            <pc:sldMk cId="0" sldId="256"/>
            <ac:spMk id="3" creationId="{7934A43A-7131-65F7-3CAD-1600EE8344A6}"/>
          </ac:spMkLst>
        </pc:spChg>
        <pc:spChg chg="mod">
          <ac:chgData name="alisdair.m@gmail.com" userId="S::urn:spo:guest#alisdair.m@gmail.com::" providerId="AD" clId="Web-{4862D817-F148-DC54-CDD6-DB49723541D8}" dt="2024-07-12T13:17:37.958" v="0" actId="1076"/>
          <ac:spMkLst>
            <pc:docMk/>
            <pc:sldMk cId="0" sldId="256"/>
            <ac:spMk id="40" creationId="{00000000-0000-0000-0000-000000000000}"/>
          </ac:spMkLst>
        </pc:spChg>
      </pc:sldChg>
      <pc:sldChg chg="delSp">
        <pc:chgData name="alisdair.m@gmail.com" userId="S::urn:spo:guest#alisdair.m@gmail.com::" providerId="AD" clId="Web-{4862D817-F148-DC54-CDD6-DB49723541D8}" dt="2024-07-12T13:18:12.178" v="2"/>
        <pc:sldMkLst>
          <pc:docMk/>
          <pc:sldMk cId="3397092538" sldId="276"/>
        </pc:sldMkLst>
        <pc:spChg chg="del">
          <ac:chgData name="alisdair.m@gmail.com" userId="S::urn:spo:guest#alisdair.m@gmail.com::" providerId="AD" clId="Web-{4862D817-F148-DC54-CDD6-DB49723541D8}" dt="2024-07-12T13:18:12.178" v="2"/>
          <ac:spMkLst>
            <pc:docMk/>
            <pc:sldMk cId="3397092538" sldId="276"/>
            <ac:spMk id="2" creationId="{8A844DEC-5269-CB4F-B4C5-5C773B0E88DB}"/>
          </ac:spMkLst>
        </pc:spChg>
      </pc:sldChg>
    </pc:docChg>
  </pc:docChgLst>
  <pc:docChgLst>
    <pc:chgData name="alisdair.m@gmail.com" userId="S::urn:spo:guest#alisdair.m@gmail.com::" providerId="AD" clId="Web-{2B70153D-6239-4E89-2245-338BCC3BC826}"/>
    <pc:docChg chg="modSld">
      <pc:chgData name="alisdair.m@gmail.com" userId="S::urn:spo:guest#alisdair.m@gmail.com::" providerId="AD" clId="Web-{2B70153D-6239-4E89-2245-338BCC3BC826}" dt="2024-07-12T09:50:28.230" v="33" actId="14100"/>
      <pc:docMkLst>
        <pc:docMk/>
      </pc:docMkLst>
      <pc:sldChg chg="addSp delSp modSp">
        <pc:chgData name="alisdair.m@gmail.com" userId="S::urn:spo:guest#alisdair.m@gmail.com::" providerId="AD" clId="Web-{2B70153D-6239-4E89-2245-338BCC3BC826}" dt="2024-07-12T09:27:45.835" v="28" actId="1076"/>
        <pc:sldMkLst>
          <pc:docMk/>
          <pc:sldMk cId="0" sldId="256"/>
        </pc:sldMkLst>
        <pc:spChg chg="add mod">
          <ac:chgData name="alisdair.m@gmail.com" userId="S::urn:spo:guest#alisdair.m@gmail.com::" providerId="AD" clId="Web-{2B70153D-6239-4E89-2245-338BCC3BC826}" dt="2024-07-12T09:27:45.835" v="28" actId="1076"/>
          <ac:spMkLst>
            <pc:docMk/>
            <pc:sldMk cId="0" sldId="256"/>
            <ac:spMk id="3" creationId="{7934A43A-7131-65F7-3CAD-1600EE8344A6}"/>
          </ac:spMkLst>
        </pc:spChg>
        <pc:spChg chg="add mod">
          <ac:chgData name="alisdair.m@gmail.com" userId="S::urn:spo:guest#alisdair.m@gmail.com::" providerId="AD" clId="Web-{2B70153D-6239-4E89-2245-338BCC3BC826}" dt="2024-07-12T09:27:26.585" v="23" actId="20577"/>
          <ac:spMkLst>
            <pc:docMk/>
            <pc:sldMk cId="0" sldId="256"/>
            <ac:spMk id="5" creationId="{0D6C73A7-C561-C9AF-B35C-4EB8E56A399B}"/>
          </ac:spMkLst>
        </pc:spChg>
        <pc:spChg chg="mod">
          <ac:chgData name="alisdair.m@gmail.com" userId="S::urn:spo:guest#alisdair.m@gmail.com::" providerId="AD" clId="Web-{2B70153D-6239-4E89-2245-338BCC3BC826}" dt="2024-07-12T09:26:13.692" v="6" actId="20577"/>
          <ac:spMkLst>
            <pc:docMk/>
            <pc:sldMk cId="0" sldId="256"/>
            <ac:spMk id="40" creationId="{00000000-0000-0000-0000-000000000000}"/>
          </ac:spMkLst>
        </pc:spChg>
        <pc:inkChg chg="add del">
          <ac:chgData name="alisdair.m@gmail.com" userId="S::urn:spo:guest#alisdair.m@gmail.com::" providerId="AD" clId="Web-{2B70153D-6239-4E89-2245-338BCC3BC826}" dt="2024-07-12T09:26:18.582" v="8"/>
          <ac:inkMkLst>
            <pc:docMk/>
            <pc:sldMk cId="0" sldId="256"/>
            <ac:inkMk id="2" creationId="{5B260AC2-CD7E-FF58-02A7-98FB1A202F0D}"/>
          </ac:inkMkLst>
        </pc:inkChg>
        <pc:inkChg chg="add del">
          <ac:chgData name="alisdair.m@gmail.com" userId="S::urn:spo:guest#alisdair.m@gmail.com::" providerId="AD" clId="Web-{2B70153D-6239-4E89-2245-338BCC3BC826}" dt="2024-07-12T09:26:53.240" v="15"/>
          <ac:inkMkLst>
            <pc:docMk/>
            <pc:sldMk cId="0" sldId="256"/>
            <ac:inkMk id="6" creationId="{48621CCE-B73F-450B-DF20-FA3A6FFB22FF}"/>
          </ac:inkMkLst>
        </pc:inkChg>
        <pc:inkChg chg="add del">
          <ac:chgData name="alisdair.m@gmail.com" userId="S::urn:spo:guest#alisdair.m@gmail.com::" providerId="AD" clId="Web-{2B70153D-6239-4E89-2245-338BCC3BC826}" dt="2024-07-12T09:26:53.240" v="14"/>
          <ac:inkMkLst>
            <pc:docMk/>
            <pc:sldMk cId="0" sldId="256"/>
            <ac:inkMk id="7" creationId="{4EB4F59D-3FC6-E2E3-C0D4-C152F8471330}"/>
          </ac:inkMkLst>
        </pc:inkChg>
      </pc:sldChg>
      <pc:sldChg chg="addSp modSp">
        <pc:chgData name="alisdair.m@gmail.com" userId="S::urn:spo:guest#alisdair.m@gmail.com::" providerId="AD" clId="Web-{2B70153D-6239-4E89-2245-338BCC3BC826}" dt="2024-07-12T09:50:28.230" v="33" actId="14100"/>
        <pc:sldMkLst>
          <pc:docMk/>
          <pc:sldMk cId="3397092538" sldId="276"/>
        </pc:sldMkLst>
        <pc:spChg chg="add mod">
          <ac:chgData name="alisdair.m@gmail.com" userId="S::urn:spo:guest#alisdair.m@gmail.com::" providerId="AD" clId="Web-{2B70153D-6239-4E89-2245-338BCC3BC826}" dt="2024-07-12T09:50:28.230" v="33" actId="14100"/>
          <ac:spMkLst>
            <pc:docMk/>
            <pc:sldMk cId="3397092538" sldId="276"/>
            <ac:spMk id="2" creationId="{8A844DEC-5269-CB4F-B4C5-5C773B0E88DB}"/>
          </ac:spMkLst>
        </pc:spChg>
      </pc:sldChg>
    </pc:docChg>
  </pc:docChgLst>
  <pc:docChgLst>
    <pc:chgData name="Laura Kennedy" clId="Web-{E4491517-6DC9-49B8-94B1-DC9A1ABC22CF}"/>
    <pc:docChg chg="modSld">
      <pc:chgData name="Laura Kennedy" userId="" providerId="" clId="Web-{E4491517-6DC9-49B8-94B1-DC9A1ABC22CF}" dt="2023-08-14T17:03:34.496" v="18"/>
      <pc:docMkLst>
        <pc:docMk/>
      </pc:docMkLst>
      <pc:sldChg chg="modNotes">
        <pc:chgData name="Laura Kennedy" userId="" providerId="" clId="Web-{E4491517-6DC9-49B8-94B1-DC9A1ABC22CF}" dt="2023-08-14T16:55:33.846" v="0"/>
        <pc:sldMkLst>
          <pc:docMk/>
          <pc:sldMk cId="0" sldId="256"/>
        </pc:sldMkLst>
      </pc:sldChg>
      <pc:sldChg chg="modNotes">
        <pc:chgData name="Laura Kennedy" userId="" providerId="" clId="Web-{E4491517-6DC9-49B8-94B1-DC9A1ABC22CF}" dt="2023-08-14T16:56:06.846" v="2"/>
        <pc:sldMkLst>
          <pc:docMk/>
          <pc:sldMk cId="0" sldId="257"/>
        </pc:sldMkLst>
      </pc:sldChg>
      <pc:sldChg chg="modNotes">
        <pc:chgData name="Laura Kennedy" userId="" providerId="" clId="Web-{E4491517-6DC9-49B8-94B1-DC9A1ABC22CF}" dt="2023-08-14T16:55:55.815" v="1"/>
        <pc:sldMkLst>
          <pc:docMk/>
          <pc:sldMk cId="0" sldId="258"/>
        </pc:sldMkLst>
      </pc:sldChg>
      <pc:sldChg chg="modNotes">
        <pc:chgData name="Laura Kennedy" userId="" providerId="" clId="Web-{E4491517-6DC9-49B8-94B1-DC9A1ABC22CF}" dt="2023-08-14T16:56:16.175" v="3"/>
        <pc:sldMkLst>
          <pc:docMk/>
          <pc:sldMk cId="0" sldId="259"/>
        </pc:sldMkLst>
      </pc:sldChg>
      <pc:sldChg chg="modNotes">
        <pc:chgData name="Laura Kennedy" userId="" providerId="" clId="Web-{E4491517-6DC9-49B8-94B1-DC9A1ABC22CF}" dt="2023-08-14T16:56:25.894" v="4"/>
        <pc:sldMkLst>
          <pc:docMk/>
          <pc:sldMk cId="0" sldId="260"/>
        </pc:sldMkLst>
      </pc:sldChg>
      <pc:sldChg chg="modNotes">
        <pc:chgData name="Laura Kennedy" userId="" providerId="" clId="Web-{E4491517-6DC9-49B8-94B1-DC9A1ABC22CF}" dt="2023-08-14T16:56:33.659" v="5"/>
        <pc:sldMkLst>
          <pc:docMk/>
          <pc:sldMk cId="0" sldId="261"/>
        </pc:sldMkLst>
      </pc:sldChg>
      <pc:sldChg chg="modNotes">
        <pc:chgData name="Laura Kennedy" userId="" providerId="" clId="Web-{E4491517-6DC9-49B8-94B1-DC9A1ABC22CF}" dt="2023-08-14T16:56:40.613" v="6"/>
        <pc:sldMkLst>
          <pc:docMk/>
          <pc:sldMk cId="0" sldId="262"/>
        </pc:sldMkLst>
      </pc:sldChg>
      <pc:sldChg chg="modNotes">
        <pc:chgData name="Laura Kennedy" userId="" providerId="" clId="Web-{E4491517-6DC9-49B8-94B1-DC9A1ABC22CF}" dt="2023-08-14T16:56:46.863" v="7"/>
        <pc:sldMkLst>
          <pc:docMk/>
          <pc:sldMk cId="0" sldId="263"/>
        </pc:sldMkLst>
      </pc:sldChg>
      <pc:sldChg chg="modNotes">
        <pc:chgData name="Laura Kennedy" userId="" providerId="" clId="Web-{E4491517-6DC9-49B8-94B1-DC9A1ABC22CF}" dt="2023-08-14T16:56:52.269" v="8"/>
        <pc:sldMkLst>
          <pc:docMk/>
          <pc:sldMk cId="0" sldId="264"/>
        </pc:sldMkLst>
      </pc:sldChg>
      <pc:sldChg chg="modNotes">
        <pc:chgData name="Laura Kennedy" userId="" providerId="" clId="Web-{E4491517-6DC9-49B8-94B1-DC9A1ABC22CF}" dt="2023-08-14T16:57:01.894" v="9"/>
        <pc:sldMkLst>
          <pc:docMk/>
          <pc:sldMk cId="0" sldId="265"/>
        </pc:sldMkLst>
      </pc:sldChg>
      <pc:sldChg chg="modNotes">
        <pc:chgData name="Laura Kennedy" userId="" providerId="" clId="Web-{E4491517-6DC9-49B8-94B1-DC9A1ABC22CF}" dt="2023-08-14T17:02:39.510" v="11"/>
        <pc:sldMkLst>
          <pc:docMk/>
          <pc:sldMk cId="0" sldId="266"/>
        </pc:sldMkLst>
      </pc:sldChg>
      <pc:sldChg chg="modNotes">
        <pc:chgData name="Laura Kennedy" userId="" providerId="" clId="Web-{E4491517-6DC9-49B8-94B1-DC9A1ABC22CF}" dt="2023-08-14T17:02:47.917" v="12"/>
        <pc:sldMkLst>
          <pc:docMk/>
          <pc:sldMk cId="0" sldId="267"/>
        </pc:sldMkLst>
      </pc:sldChg>
      <pc:sldChg chg="modNotes">
        <pc:chgData name="Laura Kennedy" userId="" providerId="" clId="Web-{E4491517-6DC9-49B8-94B1-DC9A1ABC22CF}" dt="2023-08-14T17:02:55.589" v="13"/>
        <pc:sldMkLst>
          <pc:docMk/>
          <pc:sldMk cId="0" sldId="268"/>
        </pc:sldMkLst>
      </pc:sldChg>
      <pc:sldChg chg="modNotes">
        <pc:chgData name="Laura Kennedy" userId="" providerId="" clId="Web-{E4491517-6DC9-49B8-94B1-DC9A1ABC22CF}" dt="2023-08-14T17:03:01.761" v="14"/>
        <pc:sldMkLst>
          <pc:docMk/>
          <pc:sldMk cId="0" sldId="269"/>
        </pc:sldMkLst>
      </pc:sldChg>
      <pc:sldChg chg="modNotes">
        <pc:chgData name="Laura Kennedy" userId="" providerId="" clId="Web-{E4491517-6DC9-49B8-94B1-DC9A1ABC22CF}" dt="2023-08-14T17:03:10.761" v="15"/>
        <pc:sldMkLst>
          <pc:docMk/>
          <pc:sldMk cId="0" sldId="270"/>
        </pc:sldMkLst>
      </pc:sldChg>
      <pc:sldChg chg="modNotes">
        <pc:chgData name="Laura Kennedy" userId="" providerId="" clId="Web-{E4491517-6DC9-49B8-94B1-DC9A1ABC22CF}" dt="2023-08-14T17:03:17.355" v="16"/>
        <pc:sldMkLst>
          <pc:docMk/>
          <pc:sldMk cId="0" sldId="271"/>
        </pc:sldMkLst>
      </pc:sldChg>
      <pc:sldChg chg="modNotes">
        <pc:chgData name="Laura Kennedy" userId="" providerId="" clId="Web-{E4491517-6DC9-49B8-94B1-DC9A1ABC22CF}" dt="2023-08-14T17:03:27.105" v="17"/>
        <pc:sldMkLst>
          <pc:docMk/>
          <pc:sldMk cId="0" sldId="272"/>
        </pc:sldMkLst>
      </pc:sldChg>
      <pc:sldChg chg="modNotes">
        <pc:chgData name="Laura Kennedy" userId="" providerId="" clId="Web-{E4491517-6DC9-49B8-94B1-DC9A1ABC22CF}" dt="2023-08-14T17:03:34.496" v="18"/>
        <pc:sldMkLst>
          <pc:docMk/>
          <pc:sldMk cId="0" sldId="273"/>
        </pc:sldMkLst>
      </pc:sldChg>
    </pc:docChg>
  </pc:docChgLst>
  <pc:docChgLst>
    <pc:chgData name="alisdair.m@gmail.com" userId="S::urn:spo:guest#alisdair.m@gmail.com::" providerId="AD" clId="Web-{E893E576-1DF3-3453-0FC3-3BB3BE62152C}"/>
    <pc:docChg chg="modSld">
      <pc:chgData name="alisdair.m@gmail.com" userId="S::urn:spo:guest#alisdair.m@gmail.com::" providerId="AD" clId="Web-{E893E576-1DF3-3453-0FC3-3BB3BE62152C}" dt="2024-08-02T10:08:11.504" v="137"/>
      <pc:docMkLst>
        <pc:docMk/>
      </pc:docMkLst>
      <pc:sldChg chg="addSp delSp modSp addAnim modAnim">
        <pc:chgData name="alisdair.m@gmail.com" userId="S::urn:spo:guest#alisdair.m@gmail.com::" providerId="AD" clId="Web-{E893E576-1DF3-3453-0FC3-3BB3BE62152C}" dt="2024-08-02T10:08:11.504" v="137"/>
        <pc:sldMkLst>
          <pc:docMk/>
          <pc:sldMk cId="1135859490" sldId="275"/>
        </pc:sldMkLst>
        <pc:spChg chg="del">
          <ac:chgData name="alisdair.m@gmail.com" userId="S::urn:spo:guest#alisdair.m@gmail.com::" providerId="AD" clId="Web-{E893E576-1DF3-3453-0FC3-3BB3BE62152C}" dt="2024-08-02T10:00:52.150" v="40"/>
          <ac:spMkLst>
            <pc:docMk/>
            <pc:sldMk cId="1135859490" sldId="275"/>
            <ac:spMk id="4" creationId="{59C2746D-E3C1-8CEC-C312-C689153CDDB8}"/>
          </ac:spMkLst>
        </pc:spChg>
        <pc:spChg chg="del">
          <ac:chgData name="alisdair.m@gmail.com" userId="S::urn:spo:guest#alisdair.m@gmail.com::" providerId="AD" clId="Web-{E893E576-1DF3-3453-0FC3-3BB3BE62152C}" dt="2024-08-02T10:00:52.150" v="41"/>
          <ac:spMkLst>
            <pc:docMk/>
            <pc:sldMk cId="1135859490" sldId="275"/>
            <ac:spMk id="12" creationId="{6C5CD3A3-6D86-135F-C6A6-ED06C6683D2B}"/>
          </ac:spMkLst>
        </pc:spChg>
        <pc:picChg chg="add mod">
          <ac:chgData name="alisdair.m@gmail.com" userId="S::urn:spo:guest#alisdair.m@gmail.com::" providerId="AD" clId="Web-{E893E576-1DF3-3453-0FC3-3BB3BE62152C}" dt="2024-08-02T10:05:40.766" v="109" actId="1076"/>
          <ac:picMkLst>
            <pc:docMk/>
            <pc:sldMk cId="1135859490" sldId="275"/>
            <ac:picMk id="3" creationId="{AD31C71B-C9D3-350E-6DAE-7402631FB923}"/>
          </ac:picMkLst>
        </pc:picChg>
        <pc:picChg chg="del">
          <ac:chgData name="alisdair.m@gmail.com" userId="S::urn:spo:guest#alisdair.m@gmail.com::" providerId="AD" clId="Web-{E893E576-1DF3-3453-0FC3-3BB3BE62152C}" dt="2024-08-02T10:00:52.150" v="42"/>
          <ac:picMkLst>
            <pc:docMk/>
            <pc:sldMk cId="1135859490" sldId="275"/>
            <ac:picMk id="9" creationId="{6FECE348-050A-7A57-6FDA-514863C0A8DA}"/>
          </ac:picMkLst>
        </pc:picChg>
        <pc:picChg chg="add mod">
          <ac:chgData name="alisdair.m@gmail.com" userId="S::urn:spo:guest#alisdair.m@gmail.com::" providerId="AD" clId="Web-{E893E576-1DF3-3453-0FC3-3BB3BE62152C}" dt="2024-08-02T10:05:43.298" v="111" actId="1076"/>
          <ac:picMkLst>
            <pc:docMk/>
            <pc:sldMk cId="1135859490" sldId="275"/>
            <ac:picMk id="10" creationId="{43649A59-BD63-1675-C164-46CD13E6C46C}"/>
          </ac:picMkLst>
        </pc:picChg>
        <pc:picChg chg="add mod">
          <ac:chgData name="alisdair.m@gmail.com" userId="S::urn:spo:guest#alisdair.m@gmail.com::" providerId="AD" clId="Web-{E893E576-1DF3-3453-0FC3-3BB3BE62152C}" dt="2024-08-02T10:05:41.829" v="110" actId="1076"/>
          <ac:picMkLst>
            <pc:docMk/>
            <pc:sldMk cId="1135859490" sldId="275"/>
            <ac:picMk id="16" creationId="{1EDD0F0E-265F-3EFA-C1DA-0C05F2C76D2E}"/>
          </ac:picMkLst>
        </pc:picChg>
        <pc:picChg chg="add mod">
          <ac:chgData name="alisdair.m@gmail.com" userId="S::urn:spo:guest#alisdair.m@gmail.com::" providerId="AD" clId="Web-{E893E576-1DF3-3453-0FC3-3BB3BE62152C}" dt="2024-08-02T10:05:44.298" v="112" actId="1076"/>
          <ac:picMkLst>
            <pc:docMk/>
            <pc:sldMk cId="1135859490" sldId="275"/>
            <ac:picMk id="19" creationId="{E99F1F85-1285-4A7F-AEB7-85350E85C9DC}"/>
          </ac:picMkLst>
        </pc:picChg>
        <pc:picChg chg="add mod">
          <ac:chgData name="alisdair.m@gmail.com" userId="S::urn:spo:guest#alisdair.m@gmail.com::" providerId="AD" clId="Web-{E893E576-1DF3-3453-0FC3-3BB3BE62152C}" dt="2024-08-02T10:05:46.079" v="114" actId="1076"/>
          <ac:picMkLst>
            <pc:docMk/>
            <pc:sldMk cId="1135859490" sldId="275"/>
            <ac:picMk id="21" creationId="{1A07E7BA-6856-98CF-D17F-9BFB3388BD10}"/>
          </ac:picMkLst>
        </pc:picChg>
        <pc:picChg chg="add del mod">
          <ac:chgData name="alisdair.m@gmail.com" userId="S::urn:spo:guest#alisdair.m@gmail.com::" providerId="AD" clId="Web-{E893E576-1DF3-3453-0FC3-3BB3BE62152C}" dt="2024-08-02T10:03:52.467" v="79"/>
          <ac:picMkLst>
            <pc:docMk/>
            <pc:sldMk cId="1135859490" sldId="275"/>
            <ac:picMk id="23" creationId="{F625730E-A4D4-8A87-A218-4DDEA5EB96BC}"/>
          </ac:picMkLst>
        </pc:picChg>
        <pc:picChg chg="add mod">
          <ac:chgData name="alisdair.m@gmail.com" userId="S::urn:spo:guest#alisdair.m@gmail.com::" providerId="AD" clId="Web-{E893E576-1DF3-3453-0FC3-3BB3BE62152C}" dt="2024-08-02T10:05:45.251" v="113" actId="1076"/>
          <ac:picMkLst>
            <pc:docMk/>
            <pc:sldMk cId="1135859490" sldId="275"/>
            <ac:picMk id="25" creationId="{6D6C32E7-74FE-9BCD-BE60-8B67C10F5ACB}"/>
          </ac:picMkLst>
        </pc:picChg>
        <pc:picChg chg="add mod">
          <ac:chgData name="alisdair.m@gmail.com" userId="S::urn:spo:guest#alisdair.m@gmail.com::" providerId="AD" clId="Web-{E893E576-1DF3-3453-0FC3-3BB3BE62152C}" dt="2024-08-02T10:05:52.126" v="118" actId="1076"/>
          <ac:picMkLst>
            <pc:docMk/>
            <pc:sldMk cId="1135859490" sldId="275"/>
            <ac:picMk id="27" creationId="{5215B58B-8989-7D9D-D37F-D497C7C489C5}"/>
          </ac:picMkLst>
        </pc:picChg>
        <pc:picChg chg="add mod">
          <ac:chgData name="alisdair.m@gmail.com" userId="S::urn:spo:guest#alisdair.m@gmail.com::" providerId="AD" clId="Web-{E893E576-1DF3-3453-0FC3-3BB3BE62152C}" dt="2024-08-02T10:05:47.204" v="115" actId="1076"/>
          <ac:picMkLst>
            <pc:docMk/>
            <pc:sldMk cId="1135859490" sldId="275"/>
            <ac:picMk id="29" creationId="{DDFD7ECF-5CE4-1B0B-F7D4-0854BBB546C9}"/>
          </ac:picMkLst>
        </pc:picChg>
        <pc:inkChg chg="add del mod">
          <ac:chgData name="alisdair.m@gmail.com" userId="S::urn:spo:guest#alisdair.m@gmail.com::" providerId="AD" clId="Web-{E893E576-1DF3-3453-0FC3-3BB3BE62152C}" dt="2024-08-02T10:01:08.322" v="46"/>
          <ac:inkMkLst>
            <pc:docMk/>
            <pc:sldMk cId="1135859490" sldId="275"/>
            <ac:inkMk id="6" creationId="{38905951-7353-65E3-1518-BC6ABC2E56AC}"/>
          </ac:inkMkLst>
        </pc:inkChg>
      </pc:sldChg>
      <pc:sldChg chg="modSp">
        <pc:chgData name="alisdair.m@gmail.com" userId="S::urn:spo:guest#alisdair.m@gmail.com::" providerId="AD" clId="Web-{E893E576-1DF3-3453-0FC3-3BB3BE62152C}" dt="2024-08-02T09:57:45.661" v="1" actId="20577"/>
        <pc:sldMkLst>
          <pc:docMk/>
          <pc:sldMk cId="3114504935" sldId="298"/>
        </pc:sldMkLst>
        <pc:spChg chg="mod">
          <ac:chgData name="alisdair.m@gmail.com" userId="S::urn:spo:guest#alisdair.m@gmail.com::" providerId="AD" clId="Web-{E893E576-1DF3-3453-0FC3-3BB3BE62152C}" dt="2024-08-02T09:57:45.661" v="1" actId="20577"/>
          <ac:spMkLst>
            <pc:docMk/>
            <pc:sldMk cId="3114504935" sldId="298"/>
            <ac:spMk id="5" creationId="{9BF43D90-9405-E36C-7790-2C22012A06B8}"/>
          </ac:spMkLst>
        </pc:spChg>
      </pc:sldChg>
      <pc:sldChg chg="modSp">
        <pc:chgData name="alisdair.m@gmail.com" userId="S::urn:spo:guest#alisdair.m@gmail.com::" providerId="AD" clId="Web-{E893E576-1DF3-3453-0FC3-3BB3BE62152C}" dt="2024-08-02T09:57:53.098" v="3" actId="20577"/>
        <pc:sldMkLst>
          <pc:docMk/>
          <pc:sldMk cId="2506697492" sldId="299"/>
        </pc:sldMkLst>
        <pc:spChg chg="mod">
          <ac:chgData name="alisdair.m@gmail.com" userId="S::urn:spo:guest#alisdair.m@gmail.com::" providerId="AD" clId="Web-{E893E576-1DF3-3453-0FC3-3BB3BE62152C}" dt="2024-08-02T09:57:53.098" v="3" actId="20577"/>
          <ac:spMkLst>
            <pc:docMk/>
            <pc:sldMk cId="2506697492" sldId="299"/>
            <ac:spMk id="5" creationId="{9BF43D90-9405-E36C-7790-2C22012A06B8}"/>
          </ac:spMkLst>
        </pc:spChg>
      </pc:sldChg>
      <pc:sldChg chg="modSp">
        <pc:chgData name="alisdair.m@gmail.com" userId="S::urn:spo:guest#alisdair.m@gmail.com::" providerId="AD" clId="Web-{E893E576-1DF3-3453-0FC3-3BB3BE62152C}" dt="2024-08-02T09:58:56.178" v="15" actId="20577"/>
        <pc:sldMkLst>
          <pc:docMk/>
          <pc:sldMk cId="3167946500" sldId="302"/>
        </pc:sldMkLst>
        <pc:spChg chg="mod">
          <ac:chgData name="alisdair.m@gmail.com" userId="S::urn:spo:guest#alisdair.m@gmail.com::" providerId="AD" clId="Web-{E893E576-1DF3-3453-0FC3-3BB3BE62152C}" dt="2024-08-02T09:58:06.927" v="7" actId="20577"/>
          <ac:spMkLst>
            <pc:docMk/>
            <pc:sldMk cId="3167946500" sldId="302"/>
            <ac:spMk id="5" creationId="{9BF43D90-9405-E36C-7790-2C22012A06B8}"/>
          </ac:spMkLst>
        </pc:spChg>
        <pc:spChg chg="mod">
          <ac:chgData name="alisdair.m@gmail.com" userId="S::urn:spo:guest#alisdair.m@gmail.com::" providerId="AD" clId="Web-{E893E576-1DF3-3453-0FC3-3BB3BE62152C}" dt="2024-08-02T09:58:56.178" v="15" actId="20577"/>
          <ac:spMkLst>
            <pc:docMk/>
            <pc:sldMk cId="3167946500" sldId="302"/>
            <ac:spMk id="14" creationId="{8E994DEA-A47E-7BB2-E67A-6EF06F37A23F}"/>
          </ac:spMkLst>
        </pc:spChg>
      </pc:sldChg>
      <pc:sldChg chg="modSp">
        <pc:chgData name="alisdair.m@gmail.com" userId="S::urn:spo:guest#alisdair.m@gmail.com::" providerId="AD" clId="Web-{E893E576-1DF3-3453-0FC3-3BB3BE62152C}" dt="2024-08-02T09:59:06.085" v="18" actId="20577"/>
        <pc:sldMkLst>
          <pc:docMk/>
          <pc:sldMk cId="2607400723" sldId="303"/>
        </pc:sldMkLst>
        <pc:spChg chg="mod">
          <ac:chgData name="alisdair.m@gmail.com" userId="S::urn:spo:guest#alisdair.m@gmail.com::" providerId="AD" clId="Web-{E893E576-1DF3-3453-0FC3-3BB3BE62152C}" dt="2024-08-02T09:59:06.085" v="18" actId="20577"/>
          <ac:spMkLst>
            <pc:docMk/>
            <pc:sldMk cId="2607400723" sldId="303"/>
            <ac:spMk id="5" creationId="{9BF43D90-9405-E36C-7790-2C22012A06B8}"/>
          </ac:spMkLst>
        </pc:spChg>
      </pc:sldChg>
      <pc:sldChg chg="modSp">
        <pc:chgData name="alisdair.m@gmail.com" userId="S::urn:spo:guest#alisdair.m@gmail.com::" providerId="AD" clId="Web-{E893E576-1DF3-3453-0FC3-3BB3BE62152C}" dt="2024-08-02T09:59:13.491" v="21" actId="20577"/>
        <pc:sldMkLst>
          <pc:docMk/>
          <pc:sldMk cId="924904308" sldId="306"/>
        </pc:sldMkLst>
        <pc:spChg chg="mod">
          <ac:chgData name="alisdair.m@gmail.com" userId="S::urn:spo:guest#alisdair.m@gmail.com::" providerId="AD" clId="Web-{E893E576-1DF3-3453-0FC3-3BB3BE62152C}" dt="2024-08-02T09:59:13.491" v="21" actId="20577"/>
          <ac:spMkLst>
            <pc:docMk/>
            <pc:sldMk cId="924904308" sldId="306"/>
            <ac:spMk id="5" creationId="{9BF43D90-9405-E36C-7790-2C22012A06B8}"/>
          </ac:spMkLst>
        </pc:spChg>
      </pc:sldChg>
      <pc:sldChg chg="modSp">
        <pc:chgData name="alisdair.m@gmail.com" userId="S::urn:spo:guest#alisdair.m@gmail.com::" providerId="AD" clId="Web-{E893E576-1DF3-3453-0FC3-3BB3BE62152C}" dt="2024-08-02T09:59:24.194" v="24" actId="20577"/>
        <pc:sldMkLst>
          <pc:docMk/>
          <pc:sldMk cId="3041588673" sldId="307"/>
        </pc:sldMkLst>
        <pc:spChg chg="mod">
          <ac:chgData name="alisdair.m@gmail.com" userId="S::urn:spo:guest#alisdair.m@gmail.com::" providerId="AD" clId="Web-{E893E576-1DF3-3453-0FC3-3BB3BE62152C}" dt="2024-08-02T09:59:24.194" v="24" actId="20577"/>
          <ac:spMkLst>
            <pc:docMk/>
            <pc:sldMk cId="3041588673" sldId="307"/>
            <ac:spMk id="5" creationId="{9BF43D90-9405-E36C-7790-2C22012A06B8}"/>
          </ac:spMkLst>
        </pc:spChg>
      </pc:sldChg>
      <pc:sldChg chg="modSp">
        <pc:chgData name="alisdair.m@gmail.com" userId="S::urn:spo:guest#alisdair.m@gmail.com::" providerId="AD" clId="Web-{E893E576-1DF3-3453-0FC3-3BB3BE62152C}" dt="2024-08-02T09:59:31.648" v="25" actId="20577"/>
        <pc:sldMkLst>
          <pc:docMk/>
          <pc:sldMk cId="3947382072" sldId="309"/>
        </pc:sldMkLst>
        <pc:spChg chg="mod">
          <ac:chgData name="alisdair.m@gmail.com" userId="S::urn:spo:guest#alisdair.m@gmail.com::" providerId="AD" clId="Web-{E893E576-1DF3-3453-0FC3-3BB3BE62152C}" dt="2024-08-02T09:59:31.648" v="25" actId="20577"/>
          <ac:spMkLst>
            <pc:docMk/>
            <pc:sldMk cId="3947382072" sldId="309"/>
            <ac:spMk id="5" creationId="{9BF43D90-9405-E36C-7790-2C22012A06B8}"/>
          </ac:spMkLst>
        </pc:spChg>
      </pc:sldChg>
      <pc:sldChg chg="modSp">
        <pc:chgData name="alisdair.m@gmail.com" userId="S::urn:spo:guest#alisdair.m@gmail.com::" providerId="AD" clId="Web-{E893E576-1DF3-3453-0FC3-3BB3BE62152C}" dt="2024-08-02T09:59:46.429" v="28" actId="20577"/>
        <pc:sldMkLst>
          <pc:docMk/>
          <pc:sldMk cId="3374990447" sldId="311"/>
        </pc:sldMkLst>
        <pc:spChg chg="mod">
          <ac:chgData name="alisdair.m@gmail.com" userId="S::urn:spo:guest#alisdair.m@gmail.com::" providerId="AD" clId="Web-{E893E576-1DF3-3453-0FC3-3BB3BE62152C}" dt="2024-08-02T09:59:46.429" v="28" actId="20577"/>
          <ac:spMkLst>
            <pc:docMk/>
            <pc:sldMk cId="3374990447" sldId="311"/>
            <ac:spMk id="5" creationId="{9BF43D90-9405-E36C-7790-2C22012A06B8}"/>
          </ac:spMkLst>
        </pc:spChg>
      </pc:sldChg>
      <pc:sldChg chg="modSp">
        <pc:chgData name="alisdair.m@gmail.com" userId="S::urn:spo:guest#alisdair.m@gmail.com::" providerId="AD" clId="Web-{E893E576-1DF3-3453-0FC3-3BB3BE62152C}" dt="2024-08-02T09:59:39.445" v="26" actId="20577"/>
        <pc:sldMkLst>
          <pc:docMk/>
          <pc:sldMk cId="3448756394" sldId="313"/>
        </pc:sldMkLst>
        <pc:spChg chg="mod">
          <ac:chgData name="alisdair.m@gmail.com" userId="S::urn:spo:guest#alisdair.m@gmail.com::" providerId="AD" clId="Web-{E893E576-1DF3-3453-0FC3-3BB3BE62152C}" dt="2024-08-02T09:59:39.445" v="26" actId="20577"/>
          <ac:spMkLst>
            <pc:docMk/>
            <pc:sldMk cId="3448756394" sldId="313"/>
            <ac:spMk id="5" creationId="{9BF43D90-9405-E36C-7790-2C22012A06B8}"/>
          </ac:spMkLst>
        </pc:spChg>
      </pc:sldChg>
      <pc:sldChg chg="addSp delSp modSp">
        <pc:chgData name="alisdair.m@gmail.com" userId="S::urn:spo:guest#alisdair.m@gmail.com::" providerId="AD" clId="Web-{E893E576-1DF3-3453-0FC3-3BB3BE62152C}" dt="2024-08-02T10:00:11.133" v="39"/>
        <pc:sldMkLst>
          <pc:docMk/>
          <pc:sldMk cId="1680509530" sldId="315"/>
        </pc:sldMkLst>
        <pc:spChg chg="add ord">
          <ac:chgData name="alisdair.m@gmail.com" userId="S::urn:spo:guest#alisdair.m@gmail.com::" providerId="AD" clId="Web-{E893E576-1DF3-3453-0FC3-3BB3BE62152C}" dt="2024-08-02T10:00:11.117" v="34"/>
          <ac:spMkLst>
            <pc:docMk/>
            <pc:sldMk cId="1680509530" sldId="315"/>
            <ac:spMk id="3" creationId="{616AF245-ACE0-E87D-2B3E-06D2B5DABC1C}"/>
          </ac:spMkLst>
        </pc:spChg>
        <pc:spChg chg="del">
          <ac:chgData name="alisdair.m@gmail.com" userId="S::urn:spo:guest#alisdair.m@gmail.com::" providerId="AD" clId="Web-{E893E576-1DF3-3453-0FC3-3BB3BE62152C}" dt="2024-08-02T10:00:05.727" v="30"/>
          <ac:spMkLst>
            <pc:docMk/>
            <pc:sldMk cId="1680509530" sldId="315"/>
            <ac:spMk id="5" creationId="{9BF43D90-9405-E36C-7790-2C22012A06B8}"/>
          </ac:spMkLst>
        </pc:spChg>
        <pc:spChg chg="del">
          <ac:chgData name="alisdair.m@gmail.com" userId="S::urn:spo:guest#alisdair.m@gmail.com::" providerId="AD" clId="Web-{E893E576-1DF3-3453-0FC3-3BB3BE62152C}" dt="2024-08-02T10:00:05.727" v="31"/>
          <ac:spMkLst>
            <pc:docMk/>
            <pc:sldMk cId="1680509530" sldId="315"/>
            <ac:spMk id="6" creationId="{ACCDE5DA-8521-418A-D27D-DB66249ECC49}"/>
          </ac:spMkLst>
        </pc:spChg>
        <pc:spChg chg="add ord">
          <ac:chgData name="alisdair.m@gmail.com" userId="S::urn:spo:guest#alisdair.m@gmail.com::" providerId="AD" clId="Web-{E893E576-1DF3-3453-0FC3-3BB3BE62152C}" dt="2024-08-02T10:00:11.133" v="39"/>
          <ac:spMkLst>
            <pc:docMk/>
            <pc:sldMk cId="1680509530" sldId="315"/>
            <ac:spMk id="8" creationId="{9FBA7BBE-C0DB-3194-A846-83AFC1A5611B}"/>
          </ac:spMkLst>
        </pc:spChg>
      </pc:sldChg>
      <pc:sldChg chg="modSp">
        <pc:chgData name="alisdair.m@gmail.com" userId="S::urn:spo:guest#alisdair.m@gmail.com::" providerId="AD" clId="Web-{E893E576-1DF3-3453-0FC3-3BB3BE62152C}" dt="2024-08-02T09:59:53.586" v="29" actId="14100"/>
        <pc:sldMkLst>
          <pc:docMk/>
          <pc:sldMk cId="1628068908" sldId="316"/>
        </pc:sldMkLst>
        <pc:spChg chg="mod">
          <ac:chgData name="alisdair.m@gmail.com" userId="S::urn:spo:guest#alisdair.m@gmail.com::" providerId="AD" clId="Web-{E893E576-1DF3-3453-0FC3-3BB3BE62152C}" dt="2024-08-02T09:59:53.586" v="29" actId="14100"/>
          <ac:spMkLst>
            <pc:docMk/>
            <pc:sldMk cId="1628068908" sldId="316"/>
            <ac:spMk id="3" creationId="{4FF127E4-4AC3-B43E-F082-29CE1FB2353C}"/>
          </ac:spMkLst>
        </pc:spChg>
      </pc:sldChg>
    </pc:docChg>
  </pc:docChgLst>
  <pc:docChgLst>
    <pc:chgData name="lauraellenkennedy@outlook.com" userId="S::urn:spo:guest#lauraellenkennedy@outlook.com::" providerId="AD" clId="Web-{7BFAFCB1-2E0B-5E43-2529-0465054BE4EB}"/>
    <pc:docChg chg="modSld">
      <pc:chgData name="lauraellenkennedy@outlook.com" userId="S::urn:spo:guest#lauraellenkennedy@outlook.com::" providerId="AD" clId="Web-{7BFAFCB1-2E0B-5E43-2529-0465054BE4EB}" dt="2024-07-15T07:31:54.861" v="23"/>
      <pc:docMkLst>
        <pc:docMk/>
      </pc:docMkLst>
      <pc:sldChg chg="modNotes">
        <pc:chgData name="lauraellenkennedy@outlook.com" userId="S::urn:spo:guest#lauraellenkennedy@outlook.com::" providerId="AD" clId="Web-{7BFAFCB1-2E0B-5E43-2529-0465054BE4EB}" dt="2024-07-15T07:31:54.861" v="23"/>
        <pc:sldMkLst>
          <pc:docMk/>
          <pc:sldMk cId="477470273" sldId="295"/>
        </pc:sldMkLst>
      </pc:sldChg>
    </pc:docChg>
  </pc:docChgLst>
  <pc:docChgLst>
    <pc:chgData name="lauraellenkennedy@outlook.com" userId="S::urn:spo:guest#lauraellenkennedy@outlook.com::" providerId="AD" clId="Web-{58088042-6A93-A5F6-9A02-F7ABB0B3E5C1}"/>
    <pc:docChg chg="modSld">
      <pc:chgData name="lauraellenkennedy@outlook.com" userId="S::urn:spo:guest#lauraellenkennedy@outlook.com::" providerId="AD" clId="Web-{58088042-6A93-A5F6-9A02-F7ABB0B3E5C1}" dt="2024-07-15T07:28:50.548" v="32"/>
      <pc:docMkLst>
        <pc:docMk/>
      </pc:docMkLst>
      <pc:sldChg chg="modSp">
        <pc:chgData name="lauraellenkennedy@outlook.com" userId="S::urn:spo:guest#lauraellenkennedy@outlook.com::" providerId="AD" clId="Web-{58088042-6A93-A5F6-9A02-F7ABB0B3E5C1}" dt="2024-07-15T07:24:50.325" v="3" actId="20577"/>
        <pc:sldMkLst>
          <pc:docMk/>
          <pc:sldMk cId="0" sldId="265"/>
        </pc:sldMkLst>
        <pc:spChg chg="mod">
          <ac:chgData name="lauraellenkennedy@outlook.com" userId="S::urn:spo:guest#lauraellenkennedy@outlook.com::" providerId="AD" clId="Web-{58088042-6A93-A5F6-9A02-F7ABB0B3E5C1}" dt="2024-07-15T07:24:50.325" v="3" actId="20577"/>
          <ac:spMkLst>
            <pc:docMk/>
            <pc:sldMk cId="0" sldId="265"/>
            <ac:spMk id="9" creationId="{020289E3-8861-F0A1-D2BA-9ADC5A374BD4}"/>
          </ac:spMkLst>
        </pc:spChg>
      </pc:sldChg>
      <pc:sldChg chg="modSp">
        <pc:chgData name="lauraellenkennedy@outlook.com" userId="S::urn:spo:guest#lauraellenkennedy@outlook.com::" providerId="AD" clId="Web-{58088042-6A93-A5F6-9A02-F7ABB0B3E5C1}" dt="2024-07-15T07:26:50.710" v="5" actId="20577"/>
        <pc:sldMkLst>
          <pc:docMk/>
          <pc:sldMk cId="93481291" sldId="280"/>
        </pc:sldMkLst>
        <pc:spChg chg="mod">
          <ac:chgData name="lauraellenkennedy@outlook.com" userId="S::urn:spo:guest#lauraellenkennedy@outlook.com::" providerId="AD" clId="Web-{58088042-6A93-A5F6-9A02-F7ABB0B3E5C1}" dt="2024-07-15T07:26:50.710" v="5" actId="20577"/>
          <ac:spMkLst>
            <pc:docMk/>
            <pc:sldMk cId="93481291" sldId="280"/>
            <ac:spMk id="3" creationId="{E7FD6666-E9DF-8B14-0004-0B4C83E1817F}"/>
          </ac:spMkLst>
        </pc:spChg>
      </pc:sldChg>
      <pc:sldChg chg="modNotes">
        <pc:chgData name="lauraellenkennedy@outlook.com" userId="S::urn:spo:guest#lauraellenkennedy@outlook.com::" providerId="AD" clId="Web-{58088042-6A93-A5F6-9A02-F7ABB0B3E5C1}" dt="2024-07-15T07:28:50.548" v="32"/>
        <pc:sldMkLst>
          <pc:docMk/>
          <pc:sldMk cId="477470273" sldId="295"/>
        </pc:sldMkLst>
      </pc:sldChg>
    </pc:docChg>
  </pc:docChgLst>
  <pc:docChgLst>
    <pc:chgData name="lauraellenkennedy@outlook.com" userId="S::urn:spo:guest#lauraellenkennedy@outlook.com::" providerId="AD" clId="Web-{D1967B70-1448-3619-1854-79611059A44E}"/>
    <pc:docChg chg="mod modSld">
      <pc:chgData name="lauraellenkennedy@outlook.com" userId="S::urn:spo:guest#lauraellenkennedy@outlook.com::" providerId="AD" clId="Web-{D1967B70-1448-3619-1854-79611059A44E}" dt="2024-08-01T15:01:49.885" v="6" actId="20577"/>
      <pc:docMkLst>
        <pc:docMk/>
      </pc:docMkLst>
      <pc:sldChg chg="modSp">
        <pc:chgData name="lauraellenkennedy@outlook.com" userId="S::urn:spo:guest#lauraellenkennedy@outlook.com::" providerId="AD" clId="Web-{D1967B70-1448-3619-1854-79611059A44E}" dt="2024-08-01T15:01:49.885" v="6" actId="20577"/>
        <pc:sldMkLst>
          <pc:docMk/>
          <pc:sldMk cId="532581294" sldId="300"/>
        </pc:sldMkLst>
        <pc:spChg chg="mod">
          <ac:chgData name="lauraellenkennedy@outlook.com" userId="S::urn:spo:guest#lauraellenkennedy@outlook.com::" providerId="AD" clId="Web-{D1967B70-1448-3619-1854-79611059A44E}" dt="2024-08-01T15:01:40.854" v="4" actId="20577"/>
          <ac:spMkLst>
            <pc:docMk/>
            <pc:sldMk cId="532581294" sldId="300"/>
            <ac:spMk id="14" creationId="{8E994DEA-A47E-7BB2-E67A-6EF06F37A23F}"/>
          </ac:spMkLst>
        </pc:spChg>
        <pc:spChg chg="mod">
          <ac:chgData name="lauraellenkennedy@outlook.com" userId="S::urn:spo:guest#lauraellenkennedy@outlook.com::" providerId="AD" clId="Web-{D1967B70-1448-3619-1854-79611059A44E}" dt="2024-08-01T15:01:49.885" v="6" actId="20577"/>
          <ac:spMkLst>
            <pc:docMk/>
            <pc:sldMk cId="532581294" sldId="300"/>
            <ac:spMk id="19" creationId="{CFA303CE-AC79-6395-3E3B-9DA78C006E9F}"/>
          </ac:spMkLst>
        </pc:spChg>
      </pc:sldChg>
    </pc:docChg>
  </pc:docChgLst>
</pc:chgInfo>
</file>

<file path=ppt/comments/modernComment_13D_E254612F.xml><?xml version="1.0" encoding="utf-8"?>
<p188:cmLst xmlns:a="http://schemas.openxmlformats.org/drawingml/2006/main" xmlns:r="http://schemas.openxmlformats.org/officeDocument/2006/relationships" xmlns:p188="http://schemas.microsoft.com/office/powerpoint/2018/8/main">
  <p188:cm id="{54DB9DD2-37C9-4494-94DB-411EB68A96E0}" authorId="{B95477F7-2DE3-7072-F910-7B1B3AA86CA9}" status="resolved" created="2024-08-01T15:04:57.452" complete="100000">
    <pc:sldMkLst xmlns:pc="http://schemas.microsoft.com/office/powerpoint/2013/main/command">
      <pc:docMk/>
      <pc:sldMk cId="3797180719" sldId="317"/>
    </pc:sldMkLst>
    <p188:txBody>
      <a:bodyPr/>
      <a:lstStyle/>
      <a:p>
        <a:r>
          <a:rPr lang="en-US"/>
          <a:t>again maybe if we're short of pics we can just have the question in a speech bubble here as we've done with some others?</a:t>
        </a:r>
      </a:p>
    </p188:txBody>
    <p188:extLst>
      <p:ext xmlns:p="http://schemas.openxmlformats.org/presentationml/2006/main" uri="{57CB4572-C831-44C2-8A1C-0ADB6CCDFE69}">
        <p223:reactions xmlns:p223="http://schemas.microsoft.com/office/powerpoint/2022/03/main">
          <p223:rxn type="👍">
            <p223:instance time="2024-08-12T11:33:35.136" authorId="{0728C262-C933-93D5-610C-045A67075B0F}"/>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a:p>
        </p:txBody>
      </p:sp>
    </p:spTree>
    <p:extLst>
      <p:ext uri="{BB962C8B-B14F-4D97-AF65-F5344CB8AC3E}">
        <p14:creationId xmlns:p14="http://schemas.microsoft.com/office/powerpoint/2010/main" val="4261617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a:p>
        </p:txBody>
      </p:sp>
    </p:spTree>
    <p:extLst>
      <p:ext uri="{BB962C8B-B14F-4D97-AF65-F5344CB8AC3E}">
        <p14:creationId xmlns:p14="http://schemas.microsoft.com/office/powerpoint/2010/main" val="1490287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a:p>
        </p:txBody>
      </p:sp>
    </p:spTree>
    <p:extLst>
      <p:ext uri="{BB962C8B-B14F-4D97-AF65-F5344CB8AC3E}">
        <p14:creationId xmlns:p14="http://schemas.microsoft.com/office/powerpoint/2010/main" val="3446723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a:p>
        </p:txBody>
      </p:sp>
    </p:spTree>
    <p:extLst>
      <p:ext uri="{BB962C8B-B14F-4D97-AF65-F5344CB8AC3E}">
        <p14:creationId xmlns:p14="http://schemas.microsoft.com/office/powerpoint/2010/main" val="4138767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a:p>
        </p:txBody>
      </p:sp>
    </p:spTree>
    <p:extLst>
      <p:ext uri="{BB962C8B-B14F-4D97-AF65-F5344CB8AC3E}">
        <p14:creationId xmlns:p14="http://schemas.microsoft.com/office/powerpoint/2010/main" val="4053986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a:p>
        </p:txBody>
      </p:sp>
    </p:spTree>
    <p:extLst>
      <p:ext uri="{BB962C8B-B14F-4D97-AF65-F5344CB8AC3E}">
        <p14:creationId xmlns:p14="http://schemas.microsoft.com/office/powerpoint/2010/main" val="3269466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a:p>
        </p:txBody>
      </p:sp>
    </p:spTree>
    <p:extLst>
      <p:ext uri="{BB962C8B-B14F-4D97-AF65-F5344CB8AC3E}">
        <p14:creationId xmlns:p14="http://schemas.microsoft.com/office/powerpoint/2010/main" val="2160460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a:p>
        </p:txBody>
      </p:sp>
    </p:spTree>
    <p:extLst>
      <p:ext uri="{BB962C8B-B14F-4D97-AF65-F5344CB8AC3E}">
        <p14:creationId xmlns:p14="http://schemas.microsoft.com/office/powerpoint/2010/main" val="4226896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a:p>
        </p:txBody>
      </p:sp>
    </p:spTree>
    <p:extLst>
      <p:ext uri="{BB962C8B-B14F-4D97-AF65-F5344CB8AC3E}">
        <p14:creationId xmlns:p14="http://schemas.microsoft.com/office/powerpoint/2010/main" val="1538119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a:p>
        </p:txBody>
      </p:sp>
    </p:spTree>
    <p:extLst>
      <p:ext uri="{BB962C8B-B14F-4D97-AF65-F5344CB8AC3E}">
        <p14:creationId xmlns:p14="http://schemas.microsoft.com/office/powerpoint/2010/main" val="509987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9085a5d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a:p>
        </p:txBody>
      </p:sp>
    </p:spTree>
    <p:extLst>
      <p:ext uri="{BB962C8B-B14F-4D97-AF65-F5344CB8AC3E}">
        <p14:creationId xmlns:p14="http://schemas.microsoft.com/office/powerpoint/2010/main" val="968390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a:p>
        </p:txBody>
      </p:sp>
    </p:spTree>
    <p:extLst>
      <p:ext uri="{BB962C8B-B14F-4D97-AF65-F5344CB8AC3E}">
        <p14:creationId xmlns:p14="http://schemas.microsoft.com/office/powerpoint/2010/main" val="2149357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a:p>
        </p:txBody>
      </p:sp>
    </p:spTree>
    <p:extLst>
      <p:ext uri="{BB962C8B-B14F-4D97-AF65-F5344CB8AC3E}">
        <p14:creationId xmlns:p14="http://schemas.microsoft.com/office/powerpoint/2010/main" val="1638143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a:p>
        </p:txBody>
      </p:sp>
    </p:spTree>
    <p:extLst>
      <p:ext uri="{BB962C8B-B14F-4D97-AF65-F5344CB8AC3E}">
        <p14:creationId xmlns:p14="http://schemas.microsoft.com/office/powerpoint/2010/main" val="2054448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a:p>
        </p:txBody>
      </p:sp>
    </p:spTree>
    <p:extLst>
      <p:ext uri="{BB962C8B-B14F-4D97-AF65-F5344CB8AC3E}">
        <p14:creationId xmlns:p14="http://schemas.microsoft.com/office/powerpoint/2010/main" val="1206374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a:p>
        </p:txBody>
      </p:sp>
    </p:spTree>
    <p:extLst>
      <p:ext uri="{BB962C8B-B14F-4D97-AF65-F5344CB8AC3E}">
        <p14:creationId xmlns:p14="http://schemas.microsoft.com/office/powerpoint/2010/main" val="3017607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9085a5d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extLst>
      <p:ext uri="{BB962C8B-B14F-4D97-AF65-F5344CB8AC3E}">
        <p14:creationId xmlns:p14="http://schemas.microsoft.com/office/powerpoint/2010/main" val="3314821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9085a5d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259085a5d11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extLst>
      <p:ext uri="{BB962C8B-B14F-4D97-AF65-F5344CB8AC3E}">
        <p14:creationId xmlns:p14="http://schemas.microsoft.com/office/powerpoint/2010/main" val="1726114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a:p>
        </p:txBody>
      </p:sp>
    </p:spTree>
    <p:extLst>
      <p:ext uri="{BB962C8B-B14F-4D97-AF65-F5344CB8AC3E}">
        <p14:creationId xmlns:p14="http://schemas.microsoft.com/office/powerpoint/2010/main" val="1613911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a:p>
        </p:txBody>
      </p:sp>
    </p:spTree>
    <p:extLst>
      <p:ext uri="{BB962C8B-B14F-4D97-AF65-F5344CB8AC3E}">
        <p14:creationId xmlns:p14="http://schemas.microsoft.com/office/powerpoint/2010/main" val="3220700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a:p>
        </p:txBody>
      </p:sp>
    </p:spTree>
    <p:extLst>
      <p:ext uri="{BB962C8B-B14F-4D97-AF65-F5344CB8AC3E}">
        <p14:creationId xmlns:p14="http://schemas.microsoft.com/office/powerpoint/2010/main" val="1152459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a:p>
        </p:txBody>
      </p:sp>
    </p:spTree>
    <p:extLst>
      <p:ext uri="{BB962C8B-B14F-4D97-AF65-F5344CB8AC3E}">
        <p14:creationId xmlns:p14="http://schemas.microsoft.com/office/powerpoint/2010/main" val="2536249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a:p>
        </p:txBody>
      </p:sp>
    </p:spTree>
    <p:extLst>
      <p:ext uri="{BB962C8B-B14F-4D97-AF65-F5344CB8AC3E}">
        <p14:creationId xmlns:p14="http://schemas.microsoft.com/office/powerpoint/2010/main" val="1408886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a:p>
        </p:txBody>
      </p:sp>
    </p:spTree>
    <p:extLst>
      <p:ext uri="{BB962C8B-B14F-4D97-AF65-F5344CB8AC3E}">
        <p14:creationId xmlns:p14="http://schemas.microsoft.com/office/powerpoint/2010/main" val="753006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2" type="tx">
  <p:cSld name="TITLE_AND_BODY">
    <p:spTree>
      <p:nvGrpSpPr>
        <p:cNvPr id="1" name="Shape 9"/>
        <p:cNvGrpSpPr/>
        <p:nvPr/>
      </p:nvGrpSpPr>
      <p:grpSpPr>
        <a:xfrm>
          <a:off x="0" y="0"/>
          <a:ext cx="0" cy="0"/>
          <a:chOff x="0" y="0"/>
          <a:chExt cx="0" cy="0"/>
        </a:xfrm>
      </p:grpSpPr>
      <p:sp>
        <p:nvSpPr>
          <p:cNvPr id="10" name="Google Shape;10;p13"/>
          <p:cNvSpPr txBox="1">
            <a:spLocks noGrp="1"/>
          </p:cNvSpPr>
          <p:nvPr>
            <p:ph type="sldNum" idx="12"/>
          </p:nvPr>
        </p:nvSpPr>
        <p:spPr>
          <a:xfrm>
            <a:off x="8463950" y="6224225"/>
            <a:ext cx="273652" cy="26425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 causes Happy Healthy">
  <p:cSld name="4 causes Happy Healthy">
    <p:spTree>
      <p:nvGrpSpPr>
        <p:cNvPr id="1" name="Shape 11"/>
        <p:cNvGrpSpPr/>
        <p:nvPr/>
      </p:nvGrpSpPr>
      <p:grpSpPr>
        <a:xfrm>
          <a:off x="0" y="0"/>
          <a:ext cx="0" cy="0"/>
          <a:chOff x="0" y="0"/>
          <a:chExt cx="0" cy="0"/>
        </a:xfrm>
      </p:grpSpPr>
      <p:sp>
        <p:nvSpPr>
          <p:cNvPr id="12" name="Google Shape;12;p14"/>
          <p:cNvSpPr txBox="1">
            <a:spLocks noGrp="1"/>
          </p:cNvSpPr>
          <p:nvPr>
            <p:ph type="title"/>
          </p:nvPr>
        </p:nvSpPr>
        <p:spPr>
          <a:xfrm>
            <a:off x="359999" y="261443"/>
            <a:ext cx="11247589" cy="877106"/>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FFFFFF"/>
              </a:buClr>
              <a:buSzPts val="1800"/>
              <a:buNone/>
              <a:defRPr/>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a:endParaRPr/>
          </a:p>
        </p:txBody>
      </p:sp>
      <p:sp>
        <p:nvSpPr>
          <p:cNvPr id="13" name="Google Shape;13;p14"/>
          <p:cNvSpPr txBox="1">
            <a:spLocks noGrp="1"/>
          </p:cNvSpPr>
          <p:nvPr>
            <p:ph type="sldNum" idx="12"/>
          </p:nvPr>
        </p:nvSpPr>
        <p:spPr>
          <a:xfrm>
            <a:off x="480000" y="6386364"/>
            <a:ext cx="273652" cy="264251"/>
          </a:xfrm>
          <a:prstGeom prst="rect">
            <a:avLst/>
          </a:prstGeom>
          <a:noFill/>
          <a:ln>
            <a:noFill/>
          </a:ln>
        </p:spPr>
        <p:txBody>
          <a:bodyPr spcFirstLastPara="1" wrap="square" lIns="45700" tIns="45700" rIns="45700" bIns="45700" anchor="ctr" anchorCtr="0">
            <a:spAutoFit/>
          </a:bodyPr>
          <a:lstStyle>
            <a:lvl1pPr marL="0" marR="0" lvl="0"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4"/>
        <p:cNvGrpSpPr/>
        <p:nvPr/>
      </p:nvGrpSpPr>
      <p:grpSpPr>
        <a:xfrm>
          <a:off x="0" y="0"/>
          <a:ext cx="0" cy="0"/>
          <a:chOff x="0" y="0"/>
          <a:chExt cx="0" cy="0"/>
        </a:xfrm>
      </p:grpSpPr>
      <p:pic>
        <p:nvPicPr>
          <p:cNvPr id="15" name="Google Shape;15;p15" descr="PADD_TexturesBackground_07.jpg"/>
          <p:cNvPicPr preferRelativeResize="0"/>
          <p:nvPr/>
        </p:nvPicPr>
        <p:blipFill rotWithShape="1">
          <a:blip r:embed="rId2">
            <a:alphaModFix/>
          </a:blip>
          <a:srcRect t="18886"/>
          <a:stretch/>
        </p:blipFill>
        <p:spPr>
          <a:xfrm>
            <a:off x="-21155" y="0"/>
            <a:ext cx="12234310" cy="7017096"/>
          </a:xfrm>
          <a:prstGeom prst="rect">
            <a:avLst/>
          </a:prstGeom>
          <a:noFill/>
          <a:ln>
            <a:noFill/>
          </a:ln>
        </p:spPr>
      </p:pic>
      <p:sp>
        <p:nvSpPr>
          <p:cNvPr id="16" name="Google Shape;16;p15"/>
          <p:cNvSpPr txBox="1">
            <a:spLocks noGrp="1"/>
          </p:cNvSpPr>
          <p:nvPr>
            <p:ph type="sldNum" idx="12"/>
          </p:nvPr>
        </p:nvSpPr>
        <p:spPr>
          <a:xfrm>
            <a:off x="480000" y="6386364"/>
            <a:ext cx="273652" cy="264251"/>
          </a:xfrm>
          <a:prstGeom prst="rect">
            <a:avLst/>
          </a:prstGeom>
          <a:noFill/>
          <a:ln>
            <a:noFill/>
          </a:ln>
        </p:spPr>
        <p:txBody>
          <a:bodyPr spcFirstLastPara="1" wrap="square" lIns="45700" tIns="45700" rIns="45700" bIns="45700" anchor="ctr" anchorCtr="0">
            <a:spAutoFit/>
          </a:bodyPr>
          <a:lstStyle>
            <a:lvl1pPr marL="0" marR="0" lvl="0"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imple copy">
  <p:cSld name="Simple copy">
    <p:bg>
      <p:bgPr>
        <a:solidFill>
          <a:srgbClr val="FFFFFF"/>
        </a:solidFill>
        <a:effectLst/>
      </p:bgPr>
    </p:bg>
    <p:spTree>
      <p:nvGrpSpPr>
        <p:cNvPr id="1" name="Shape 17"/>
        <p:cNvGrpSpPr/>
        <p:nvPr/>
      </p:nvGrpSpPr>
      <p:grpSpPr>
        <a:xfrm>
          <a:off x="0" y="0"/>
          <a:ext cx="0" cy="0"/>
          <a:chOff x="0" y="0"/>
          <a:chExt cx="0" cy="0"/>
        </a:xfrm>
      </p:grpSpPr>
      <p:sp>
        <p:nvSpPr>
          <p:cNvPr id="18" name="Google Shape;18;p16"/>
          <p:cNvSpPr txBox="1">
            <a:spLocks noGrp="1"/>
          </p:cNvSpPr>
          <p:nvPr>
            <p:ph type="sldNum" idx="12"/>
          </p:nvPr>
        </p:nvSpPr>
        <p:spPr>
          <a:xfrm>
            <a:off x="8463950" y="6224225"/>
            <a:ext cx="273652" cy="26425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1">
  <p:cSld name="Title 1">
    <p:bg>
      <p:bgPr>
        <a:solidFill>
          <a:srgbClr val="FFFFFF">
            <a:alpha val="96078"/>
          </a:srgbClr>
        </a:solidFill>
        <a:effectLst/>
      </p:bgPr>
    </p:bg>
    <p:spTree>
      <p:nvGrpSpPr>
        <p:cNvPr id="1" name="Shape 19"/>
        <p:cNvGrpSpPr/>
        <p:nvPr/>
      </p:nvGrpSpPr>
      <p:grpSpPr>
        <a:xfrm>
          <a:off x="0" y="0"/>
          <a:ext cx="0" cy="0"/>
          <a:chOff x="0" y="0"/>
          <a:chExt cx="0" cy="0"/>
        </a:xfrm>
      </p:grpSpPr>
      <p:pic>
        <p:nvPicPr>
          <p:cNvPr id="20" name="Google Shape;20;p17" descr="Picture 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1" name="Google Shape;21;p17"/>
          <p:cNvSpPr txBox="1">
            <a:spLocks noGrp="1"/>
          </p:cNvSpPr>
          <p:nvPr>
            <p:ph type="title"/>
          </p:nvPr>
        </p:nvSpPr>
        <p:spPr>
          <a:xfrm>
            <a:off x="0" y="5234399"/>
            <a:ext cx="9756058" cy="745576"/>
          </a:xfrm>
          <a:prstGeom prst="rect">
            <a:avLst/>
          </a:prstGeom>
          <a:solidFill>
            <a:srgbClr val="00AEEF"/>
          </a:solid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FFFFFF"/>
              </a:buClr>
              <a:buSzPts val="4000"/>
              <a:buFont typeface="Arial"/>
              <a:buNone/>
              <a:defRPr sz="4000"/>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a:endParaRPr/>
          </a:p>
        </p:txBody>
      </p:sp>
      <p:sp>
        <p:nvSpPr>
          <p:cNvPr id="22" name="Google Shape;22;p17"/>
          <p:cNvSpPr txBox="1">
            <a:spLocks noGrp="1"/>
          </p:cNvSpPr>
          <p:nvPr>
            <p:ph type="sldNum" idx="12"/>
          </p:nvPr>
        </p:nvSpPr>
        <p:spPr>
          <a:xfrm>
            <a:off x="8463950" y="6224225"/>
            <a:ext cx="273652" cy="26425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Any questions">
  <p:cSld name="1_Any questions">
    <p:bg>
      <p:bgPr>
        <a:solidFill>
          <a:srgbClr val="FFFFFF">
            <a:alpha val="96078"/>
          </a:srgbClr>
        </a:solidFill>
        <a:effectLst/>
      </p:bgPr>
    </p:bg>
    <p:spTree>
      <p:nvGrpSpPr>
        <p:cNvPr id="1" name="Shape 23"/>
        <p:cNvGrpSpPr/>
        <p:nvPr/>
      </p:nvGrpSpPr>
      <p:grpSpPr>
        <a:xfrm>
          <a:off x="0" y="0"/>
          <a:ext cx="0" cy="0"/>
          <a:chOff x="0" y="0"/>
          <a:chExt cx="0" cy="0"/>
        </a:xfrm>
      </p:grpSpPr>
      <p:pic>
        <p:nvPicPr>
          <p:cNvPr id="24" name="Google Shape;24;p18" descr="Picture 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5" name="Google Shape;25;p18"/>
          <p:cNvSpPr txBox="1">
            <a:spLocks noGrp="1"/>
          </p:cNvSpPr>
          <p:nvPr>
            <p:ph type="title"/>
          </p:nvPr>
        </p:nvSpPr>
        <p:spPr>
          <a:xfrm>
            <a:off x="-3" y="5167888"/>
            <a:ext cx="8219665" cy="1022574"/>
          </a:xfrm>
          <a:prstGeom prst="rect">
            <a:avLst/>
          </a:prstGeom>
          <a:solidFill>
            <a:srgbClr val="000000">
              <a:alpha val="69019"/>
            </a:srgbClr>
          </a:solid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FFFFFF"/>
              </a:buClr>
              <a:buSzPts val="6000"/>
              <a:buFont typeface="Arial"/>
              <a:buNone/>
              <a:defRPr sz="6000" cap="none"/>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a:endParaRPr/>
          </a:p>
        </p:txBody>
      </p:sp>
      <p:sp>
        <p:nvSpPr>
          <p:cNvPr id="26" name="Google Shape;26;p18"/>
          <p:cNvSpPr txBox="1">
            <a:spLocks noGrp="1"/>
          </p:cNvSpPr>
          <p:nvPr>
            <p:ph type="sldNum" idx="12"/>
          </p:nvPr>
        </p:nvSpPr>
        <p:spPr>
          <a:xfrm>
            <a:off x="8463950" y="6224225"/>
            <a:ext cx="273652" cy="26425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359999" y="261443"/>
            <a:ext cx="11247589" cy="877106"/>
          </a:xfrm>
          <a:prstGeom prst="rect">
            <a:avLst/>
          </a:prstGeom>
          <a:noFill/>
          <a:ln>
            <a:noFill/>
          </a:ln>
        </p:spPr>
        <p:txBody>
          <a:bodyPr spcFirstLastPara="1" wrap="square" lIns="45700" tIns="45700" rIns="45700" bIns="45700" anchor="b" anchorCtr="0">
            <a:normAutofit/>
          </a:bodyPr>
          <a:lstStyle>
            <a:lvl1pPr marR="0" lvl="0"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1pPr>
            <a:lvl2pPr marR="0" lvl="1"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2pPr>
            <a:lvl3pPr marR="0" lvl="2"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3pPr>
            <a:lvl4pPr marR="0" lvl="3"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4pPr>
            <a:lvl5pPr marR="0" lvl="4"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5pPr>
            <a:lvl6pPr marR="0" lvl="5"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6pPr>
            <a:lvl7pPr marR="0" lvl="6"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7pPr>
            <a:lvl8pPr marR="0" lvl="7"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8pPr>
            <a:lvl9pPr marR="0" lvl="8"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6805083" y="2438400"/>
            <a:ext cx="4775201" cy="4419600"/>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2pPr>
            <a:lvl3pPr marL="1371600" marR="0" lvl="2"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3pPr>
            <a:lvl4pPr marL="1828800" marR="0" lvl="3"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4pPr>
            <a:lvl5pPr marL="2286000" marR="0" lvl="4"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5pPr>
            <a:lvl6pPr marL="2743200" marR="0" lvl="5"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endParaRPr/>
          </a:p>
        </p:txBody>
      </p:sp>
      <p:sp>
        <p:nvSpPr>
          <p:cNvPr id="8" name="Google Shape;8;p12"/>
          <p:cNvSpPr txBox="1">
            <a:spLocks noGrp="1"/>
          </p:cNvSpPr>
          <p:nvPr>
            <p:ph type="sldNum" idx="12"/>
          </p:nvPr>
        </p:nvSpPr>
        <p:spPr>
          <a:xfrm>
            <a:off x="480000" y="6386364"/>
            <a:ext cx="273652" cy="264251"/>
          </a:xfrm>
          <a:prstGeom prst="rect">
            <a:avLst/>
          </a:prstGeom>
          <a:noFill/>
          <a:ln>
            <a:noFill/>
          </a:ln>
        </p:spPr>
        <p:txBody>
          <a:bodyPr spcFirstLastPara="1" wrap="square" lIns="45700" tIns="45700" rIns="45700" bIns="45700" anchor="ctr" anchorCtr="0">
            <a:spAutoFit/>
          </a:bodyPr>
          <a:lstStyle>
            <a:lvl1pPr marL="0" marR="0" lvl="0"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18/10/relationships/comments" Target="../comments/modernComment_13D_E254612F.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gzASThM4SbA?feature=oembed" TargetMode="Externa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pic>
        <p:nvPicPr>
          <p:cNvPr id="15" name="Picture 14" descr="A person with a megaphone&#10;&#10;Description automatically generated">
            <a:extLst>
              <a:ext uri="{FF2B5EF4-FFF2-40B4-BE49-F238E27FC236}">
                <a16:creationId xmlns:a16="http://schemas.microsoft.com/office/drawing/2014/main" id="{1A3304CB-3B03-0532-24DB-D661957692FE}"/>
              </a:ext>
            </a:extLst>
          </p:cNvPr>
          <p:cNvPicPr>
            <a:picLocks noChangeAspect="1"/>
          </p:cNvPicPr>
          <p:nvPr/>
        </p:nvPicPr>
        <p:blipFill rotWithShape="1">
          <a:blip r:embed="rId3"/>
          <a:srcRect l="-128" t="15698" b="13959"/>
          <a:stretch/>
        </p:blipFill>
        <p:spPr>
          <a:xfrm>
            <a:off x="4626499" y="1329"/>
            <a:ext cx="7573488" cy="6878273"/>
          </a:xfrm>
          <a:prstGeom prst="rect">
            <a:avLst/>
          </a:prstGeom>
        </p:spPr>
      </p:pic>
      <p:sp>
        <p:nvSpPr>
          <p:cNvPr id="13" name="Rectangle 12">
            <a:extLst>
              <a:ext uri="{FF2B5EF4-FFF2-40B4-BE49-F238E27FC236}">
                <a16:creationId xmlns:a16="http://schemas.microsoft.com/office/drawing/2014/main" id="{D1BF06A4-1D00-CF1F-6B6A-195CDDAA677D}"/>
              </a:ext>
            </a:extLst>
          </p:cNvPr>
          <p:cNvSpPr/>
          <p:nvPr/>
        </p:nvSpPr>
        <p:spPr>
          <a:xfrm>
            <a:off x="10193360" y="3929"/>
            <a:ext cx="857916" cy="5754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Google Shape;32;p1"/>
          <p:cNvSpPr txBox="1"/>
          <p:nvPr/>
        </p:nvSpPr>
        <p:spPr>
          <a:xfrm rot="-5400000">
            <a:off x="11228175" y="797900"/>
            <a:ext cx="1339800" cy="230700"/>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chemeClr val="dk1"/>
              </a:buClr>
              <a:buSzPts val="900"/>
              <a:buFont typeface="Arial"/>
              <a:buNone/>
            </a:pPr>
            <a:r>
              <a:rPr lang="en-GB" sz="900" b="0" i="0" u="none" strike="noStrike" cap="none" dirty="0">
                <a:solidFill>
                  <a:schemeClr val="lt1"/>
                </a:solidFill>
                <a:latin typeface="Arial"/>
                <a:ea typeface="Arial"/>
                <a:cs typeface="Arial"/>
                <a:sym typeface="Arial"/>
              </a:rPr>
              <a:t>© UNICEF/Al-Safadi</a:t>
            </a:r>
            <a:endParaRPr sz="900" b="0" i="0" u="none" strike="noStrike" cap="none" dirty="0">
              <a:solidFill>
                <a:schemeClr val="lt1"/>
              </a:solidFill>
              <a:latin typeface="Arial"/>
              <a:ea typeface="Arial"/>
              <a:cs typeface="Arial"/>
              <a:sym typeface="Arial"/>
            </a:endParaRPr>
          </a:p>
        </p:txBody>
      </p:sp>
      <p:grpSp>
        <p:nvGrpSpPr>
          <p:cNvPr id="33" name="Google Shape;33;p1"/>
          <p:cNvGrpSpPr/>
          <p:nvPr/>
        </p:nvGrpSpPr>
        <p:grpSpPr>
          <a:xfrm>
            <a:off x="-13787" y="5803096"/>
            <a:ext cx="4644835" cy="1060804"/>
            <a:chOff x="6481619" y="6165005"/>
            <a:chExt cx="3053176" cy="698832"/>
          </a:xfrm>
        </p:grpSpPr>
        <p:sp>
          <p:nvSpPr>
            <p:cNvPr id="34" name="Google Shape;34;p1"/>
            <p:cNvSpPr/>
            <p:nvPr/>
          </p:nvSpPr>
          <p:spPr>
            <a:xfrm>
              <a:off x="6485532" y="6459415"/>
              <a:ext cx="3049263" cy="404422"/>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5" name="Google Shape;35;p1"/>
            <p:cNvSpPr/>
            <p:nvPr/>
          </p:nvSpPr>
          <p:spPr>
            <a:xfrm>
              <a:off x="6481619" y="6165005"/>
              <a:ext cx="1849500" cy="3834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pic>
        <p:nvPicPr>
          <p:cNvPr id="36" name="Google Shape;36;p1" descr="Logo&#10;&#10;Description automatically generated"/>
          <p:cNvPicPr preferRelativeResize="0"/>
          <p:nvPr/>
        </p:nvPicPr>
        <p:blipFill rotWithShape="1">
          <a:blip r:embed="rId4">
            <a:alphaModFix/>
          </a:blip>
          <a:srcRect/>
          <a:stretch/>
        </p:blipFill>
        <p:spPr>
          <a:xfrm>
            <a:off x="267898" y="5419550"/>
            <a:ext cx="4136921" cy="1883125"/>
          </a:xfrm>
          <a:prstGeom prst="rect">
            <a:avLst/>
          </a:prstGeom>
          <a:noFill/>
          <a:ln>
            <a:noFill/>
          </a:ln>
        </p:spPr>
      </p:pic>
      <p:pic>
        <p:nvPicPr>
          <p:cNvPr id="37" name="Google Shape;37;p1" descr="A blue sign with white text&#10;&#10;Description automatically generated"/>
          <p:cNvPicPr preferRelativeResize="0"/>
          <p:nvPr/>
        </p:nvPicPr>
        <p:blipFill rotWithShape="1">
          <a:blip r:embed="rId5"/>
          <a:srcRect/>
          <a:stretch/>
        </p:blipFill>
        <p:spPr>
          <a:xfrm>
            <a:off x="10358319" y="0"/>
            <a:ext cx="1831302" cy="1831302"/>
          </a:xfrm>
          <a:prstGeom prst="rect">
            <a:avLst/>
          </a:prstGeom>
          <a:noFill/>
          <a:ln>
            <a:noFill/>
          </a:ln>
        </p:spPr>
      </p:pic>
      <p:sp>
        <p:nvSpPr>
          <p:cNvPr id="38" name="Google Shape;38;p1"/>
          <p:cNvSpPr/>
          <p:nvPr/>
        </p:nvSpPr>
        <p:spPr>
          <a:xfrm>
            <a:off x="141675" y="293450"/>
            <a:ext cx="3388281" cy="782700"/>
          </a:xfrm>
          <a:prstGeom prst="rect">
            <a:avLst/>
          </a:prstGeom>
          <a:solidFill>
            <a:srgbClr val="00AEE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0" name="Google Shape;40;p1"/>
          <p:cNvSpPr txBox="1"/>
          <p:nvPr/>
        </p:nvSpPr>
        <p:spPr>
          <a:xfrm>
            <a:off x="188569" y="293412"/>
            <a:ext cx="4531263" cy="3083921"/>
          </a:xfrm>
          <a:prstGeom prst="rect">
            <a:avLst/>
          </a:prstGeom>
          <a:noFill/>
          <a:ln>
            <a:noFill/>
          </a:ln>
        </p:spPr>
        <p:txBody>
          <a:bodyPr spcFirstLastPara="1" wrap="square" lIns="114300" tIns="114300" rIns="114300" bIns="114300" anchor="t" anchorCtr="0">
            <a:spAutoFit/>
          </a:bodyPr>
          <a:lstStyle/>
          <a:p>
            <a:pPr lvl="1">
              <a:lnSpc>
                <a:spcPct val="90000"/>
              </a:lnSpc>
              <a:buClr>
                <a:srgbClr val="FFFFFF"/>
              </a:buClr>
              <a:buSzPts val="5400"/>
            </a:pPr>
            <a:r>
              <a:rPr lang="en-GB" sz="4600" i="0" u="none" strike="noStrike" cap="none" dirty="0">
                <a:solidFill>
                  <a:srgbClr val="FFFFFF"/>
                </a:solidFill>
                <a:latin typeface="Arial Black"/>
                <a:ea typeface="Arial"/>
                <a:cs typeface="Arial"/>
                <a:sym typeface="Arial"/>
              </a:rPr>
              <a:t>ACTIVITY 1 </a:t>
            </a:r>
            <a:endParaRPr lang="en-GB" sz="4600" dirty="0">
              <a:latin typeface="Arial Black"/>
            </a:endParaRPr>
          </a:p>
          <a:p>
            <a:pPr lvl="1">
              <a:lnSpc>
                <a:spcPct val="90000"/>
              </a:lnSpc>
              <a:buSzPts val="5400"/>
            </a:pPr>
            <a:r>
              <a:rPr lang="en-GB" sz="4000" b="1" dirty="0">
                <a:latin typeface="Arial Black"/>
              </a:rPr>
              <a:t>INTRODUCING</a:t>
            </a:r>
            <a:br>
              <a:rPr lang="en-GB" sz="4000" b="1" dirty="0">
                <a:latin typeface="Arial Black"/>
              </a:rPr>
            </a:br>
            <a:r>
              <a:rPr lang="en-GB" sz="4000" b="1" dirty="0">
                <a:latin typeface="Arial Black"/>
              </a:rPr>
              <a:t>CHILDREN’S</a:t>
            </a:r>
            <a:br>
              <a:rPr lang="en-GB" sz="4000" b="1" dirty="0">
                <a:latin typeface="Arial Black"/>
              </a:rPr>
            </a:br>
            <a:r>
              <a:rPr lang="en-GB" sz="4000" b="1" dirty="0">
                <a:latin typeface="Arial Black"/>
              </a:rPr>
              <a:t>RIGHTS AND</a:t>
            </a:r>
            <a:br>
              <a:rPr lang="en-GB" sz="4000" b="1" dirty="0">
                <a:latin typeface="Arial Black"/>
              </a:rPr>
            </a:br>
            <a:r>
              <a:rPr lang="en-GB" sz="4000" b="1" dirty="0">
                <a:latin typeface="Arial Black"/>
              </a:rPr>
              <a:t>THE CRC</a:t>
            </a:r>
            <a:endParaRPr lang="en-GB" sz="4000" dirty="0">
              <a:latin typeface="Arial Black"/>
            </a:endParaRPr>
          </a:p>
        </p:txBody>
      </p:sp>
      <p:sp>
        <p:nvSpPr>
          <p:cNvPr id="3" name="TextBox 6">
            <a:extLst>
              <a:ext uri="{FF2B5EF4-FFF2-40B4-BE49-F238E27FC236}">
                <a16:creationId xmlns:a16="http://schemas.microsoft.com/office/drawing/2014/main" id="{7934A43A-7131-65F7-3CAD-1600EE8344A6}"/>
              </a:ext>
            </a:extLst>
          </p:cNvPr>
          <p:cNvSpPr txBox="1"/>
          <p:nvPr/>
        </p:nvSpPr>
        <p:spPr>
          <a:xfrm>
            <a:off x="262914" y="4945961"/>
            <a:ext cx="3320234" cy="55399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dirty="0"/>
              <a:t>A young campaigner with a megaphone at the 'Stand up – speak up: Stand up for diversity and equal rights for every child' event in Mannheim, Germany.</a:t>
            </a:r>
            <a:endParaRPr lang="en-US" dirty="0"/>
          </a:p>
        </p:txBody>
      </p:sp>
      <p:sp>
        <p:nvSpPr>
          <p:cNvPr id="5" name="TextBox 4">
            <a:extLst>
              <a:ext uri="{FF2B5EF4-FFF2-40B4-BE49-F238E27FC236}">
                <a16:creationId xmlns:a16="http://schemas.microsoft.com/office/drawing/2014/main" id="{0D6C73A7-C561-C9AF-B35C-4EB8E56A399B}"/>
              </a:ext>
            </a:extLst>
          </p:cNvPr>
          <p:cNvSpPr txBox="1"/>
          <p:nvPr/>
        </p:nvSpPr>
        <p:spPr>
          <a:xfrm rot="16200000">
            <a:off x="11303385" y="5925128"/>
            <a:ext cx="1496292"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latin typeface="Roboto"/>
              </a:rPr>
              <a:t>© UNICEF/Stroisch</a:t>
            </a:r>
            <a:endParaRPr lang="en-US" sz="800" dirty="0" err="1">
              <a:latin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6" name="Google Shape;243;g259085a5d11_0_9">
            <a:extLst>
              <a:ext uri="{FF2B5EF4-FFF2-40B4-BE49-F238E27FC236}">
                <a16:creationId xmlns:a16="http://schemas.microsoft.com/office/drawing/2014/main" id="{ACCDE5DA-8521-418A-D27D-DB66249ECC49}"/>
              </a:ext>
            </a:extLst>
          </p:cNvPr>
          <p:cNvSpPr/>
          <p:nvPr/>
        </p:nvSpPr>
        <p:spPr>
          <a:xfrm>
            <a:off x="0" y="-654"/>
            <a:ext cx="4247420" cy="1318011"/>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9" name="Google Shape;241;g259085a5d11_0_9">
            <a:extLst>
              <a:ext uri="{FF2B5EF4-FFF2-40B4-BE49-F238E27FC236}">
                <a16:creationId xmlns:a16="http://schemas.microsoft.com/office/drawing/2014/main" id="{0ED1ED0C-43D4-6C3F-3754-2BA5A75755C7}"/>
              </a:ext>
            </a:extLst>
          </p:cNvPr>
          <p:cNvSpPr/>
          <p:nvPr/>
        </p:nvSpPr>
        <p:spPr>
          <a:xfrm>
            <a:off x="-2218" y="1889539"/>
            <a:ext cx="12194653" cy="4029216"/>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a:solidFill>
                <a:srgbClr val="000000"/>
              </a:solidFill>
              <a:latin typeface="Arial"/>
              <a:ea typeface="Arial"/>
              <a:cs typeface="Arial"/>
              <a:sym typeface="Arial"/>
            </a:endParaRPr>
          </a:p>
        </p:txBody>
      </p:sp>
      <p:sp>
        <p:nvSpPr>
          <p:cNvPr id="11" name="Google Shape;241;g259085a5d11_0_9">
            <a:extLst>
              <a:ext uri="{FF2B5EF4-FFF2-40B4-BE49-F238E27FC236}">
                <a16:creationId xmlns:a16="http://schemas.microsoft.com/office/drawing/2014/main" id="{67EEC141-2164-E3C6-07F2-784C4C84C629}"/>
              </a:ext>
            </a:extLst>
          </p:cNvPr>
          <p:cNvSpPr/>
          <p:nvPr/>
        </p:nvSpPr>
        <p:spPr>
          <a:xfrm>
            <a:off x="547423" y="1183754"/>
            <a:ext cx="5391002" cy="4746179"/>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a:solidFill>
                <a:srgbClr val="000000"/>
              </a:solidFill>
              <a:latin typeface="Arial"/>
              <a:ea typeface="Arial"/>
              <a:cs typeface="Arial"/>
              <a:sym typeface="Arial"/>
            </a:endParaRPr>
          </a:p>
        </p:txBody>
      </p:sp>
      <p:sp>
        <p:nvSpPr>
          <p:cNvPr id="5" name="TextBox 4">
            <a:extLst>
              <a:ext uri="{FF2B5EF4-FFF2-40B4-BE49-F238E27FC236}">
                <a16:creationId xmlns:a16="http://schemas.microsoft.com/office/drawing/2014/main" id="{9BF43D90-9405-E36C-7790-2C22012A06B8}"/>
              </a:ext>
            </a:extLst>
          </p:cNvPr>
          <p:cNvSpPr txBox="1"/>
          <p:nvPr/>
        </p:nvSpPr>
        <p:spPr>
          <a:xfrm>
            <a:off x="262082" y="412172"/>
            <a:ext cx="377844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solidFill>
                  <a:schemeClr val="bg1"/>
                </a:solidFill>
                <a:latin typeface="Arial Black"/>
              </a:rPr>
              <a:t>WHICH IS RIGHT? Q3</a:t>
            </a:r>
            <a:endParaRPr lang="en-US" dirty="0"/>
          </a:p>
        </p:txBody>
      </p:sp>
      <p:sp>
        <p:nvSpPr>
          <p:cNvPr id="17" name="Google Shape;40;p1">
            <a:extLst>
              <a:ext uri="{FF2B5EF4-FFF2-40B4-BE49-F238E27FC236}">
                <a16:creationId xmlns:a16="http://schemas.microsoft.com/office/drawing/2014/main" id="{21BE67C7-2C72-DB44-132A-0E04513D702E}"/>
              </a:ext>
            </a:extLst>
          </p:cNvPr>
          <p:cNvSpPr txBox="1"/>
          <p:nvPr/>
        </p:nvSpPr>
        <p:spPr>
          <a:xfrm>
            <a:off x="688005" y="1913832"/>
            <a:ext cx="679339" cy="900244"/>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4400" b="1" dirty="0">
                <a:latin typeface="Arial Black"/>
              </a:rPr>
              <a:t>A</a:t>
            </a:r>
            <a:endParaRPr lang="en-US" dirty="0"/>
          </a:p>
        </p:txBody>
      </p:sp>
      <p:sp>
        <p:nvSpPr>
          <p:cNvPr id="14" name="TextBox 6">
            <a:extLst>
              <a:ext uri="{FF2B5EF4-FFF2-40B4-BE49-F238E27FC236}">
                <a16:creationId xmlns:a16="http://schemas.microsoft.com/office/drawing/2014/main" id="{8E994DEA-A47E-7BB2-E67A-6EF06F37A23F}"/>
              </a:ext>
            </a:extLst>
          </p:cNvPr>
          <p:cNvSpPr txBox="1"/>
          <p:nvPr/>
        </p:nvSpPr>
        <p:spPr>
          <a:xfrm>
            <a:off x="686246" y="3252628"/>
            <a:ext cx="5001978" cy="244044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dirty="0"/>
              <a:t>The government must </a:t>
            </a:r>
            <a:br>
              <a:rPr lang="en-US" sz="2800" dirty="0"/>
            </a:br>
            <a:r>
              <a:rPr lang="en-US" sz="2800" dirty="0"/>
              <a:t>listen to children and young </a:t>
            </a:r>
            <a:br>
              <a:rPr lang="en-US" sz="2800" dirty="0"/>
            </a:br>
            <a:r>
              <a:rPr lang="en-US" sz="2800" dirty="0"/>
              <a:t>people and take their </a:t>
            </a:r>
            <a:br>
              <a:rPr lang="en-US" sz="2800" dirty="0"/>
            </a:br>
            <a:r>
              <a:rPr lang="en-US" sz="2800" dirty="0"/>
              <a:t>opinions seriously even if </a:t>
            </a:r>
            <a:br>
              <a:rPr lang="en-US" sz="2800" dirty="0"/>
            </a:br>
            <a:r>
              <a:rPr lang="en-US" sz="2800" dirty="0"/>
              <a:t>they’re not old enough to vote.</a:t>
            </a:r>
          </a:p>
          <a:p>
            <a:endParaRPr lang="en-US"/>
          </a:p>
        </p:txBody>
      </p:sp>
      <p:sp>
        <p:nvSpPr>
          <p:cNvPr id="4" name="TextBox 3">
            <a:extLst>
              <a:ext uri="{FF2B5EF4-FFF2-40B4-BE49-F238E27FC236}">
                <a16:creationId xmlns:a16="http://schemas.microsoft.com/office/drawing/2014/main" id="{6958A1B8-BA63-3255-F052-C530709872AC}"/>
              </a:ext>
            </a:extLst>
          </p:cNvPr>
          <p:cNvSpPr txBox="1"/>
          <p:nvPr/>
        </p:nvSpPr>
        <p:spPr>
          <a:xfrm>
            <a:off x="6694825" y="2245976"/>
            <a:ext cx="4671674"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0B0F0"/>
                </a:solidFill>
              </a:rPr>
              <a:t>The CRC protects </a:t>
            </a:r>
            <a:br>
              <a:rPr lang="en-US" sz="2400" dirty="0">
                <a:solidFill>
                  <a:srgbClr val="00B0F0"/>
                </a:solidFill>
              </a:rPr>
            </a:br>
            <a:r>
              <a:rPr lang="en-US" sz="2400" dirty="0">
                <a:solidFill>
                  <a:srgbClr val="00B0F0"/>
                </a:solidFill>
              </a:rPr>
              <a:t>children’s freedom of </a:t>
            </a:r>
            <a:br>
              <a:rPr lang="en-US" sz="2400" dirty="0">
                <a:solidFill>
                  <a:srgbClr val="00B0F0"/>
                </a:solidFill>
              </a:rPr>
            </a:br>
            <a:r>
              <a:rPr lang="en-US" sz="2400" dirty="0">
                <a:solidFill>
                  <a:srgbClr val="00B0F0"/>
                </a:solidFill>
              </a:rPr>
              <a:t>expression. According to Article 13, every child must be free to express their views, feelings and wishes in all matters affecting them and to have their views considered and taken seriously, as long as it’s within the law. </a:t>
            </a:r>
            <a:endParaRPr lang="en-US" sz="2400" dirty="0"/>
          </a:p>
        </p:txBody>
      </p:sp>
      <p:pic>
        <p:nvPicPr>
          <p:cNvPr id="7" name="Picture 6" descr="A sign with a person holding a megaphone&#10;&#10;Description automatically generated">
            <a:extLst>
              <a:ext uri="{FF2B5EF4-FFF2-40B4-BE49-F238E27FC236}">
                <a16:creationId xmlns:a16="http://schemas.microsoft.com/office/drawing/2014/main" id="{DFA4FFC1-2CE7-971D-057A-4A2FC5395D6A}"/>
              </a:ext>
            </a:extLst>
          </p:cNvPr>
          <p:cNvPicPr>
            <a:picLocks noChangeAspect="1"/>
          </p:cNvPicPr>
          <p:nvPr/>
        </p:nvPicPr>
        <p:blipFill rotWithShape="1">
          <a:blip r:embed="rId3"/>
          <a:srcRect t="1944" b="1944"/>
          <a:stretch/>
        </p:blipFill>
        <p:spPr>
          <a:xfrm rot="180000">
            <a:off x="9970523" y="547719"/>
            <a:ext cx="1820744" cy="2332446"/>
          </a:xfrm>
          <a:prstGeom prst="rect">
            <a:avLst/>
          </a:prstGeom>
        </p:spPr>
      </p:pic>
    </p:spTree>
    <p:extLst>
      <p:ext uri="{BB962C8B-B14F-4D97-AF65-F5344CB8AC3E}">
        <p14:creationId xmlns:p14="http://schemas.microsoft.com/office/powerpoint/2010/main" val="3167946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4" name="Google Shape;241;g259085a5d11_0_9">
            <a:extLst>
              <a:ext uri="{FF2B5EF4-FFF2-40B4-BE49-F238E27FC236}">
                <a16:creationId xmlns:a16="http://schemas.microsoft.com/office/drawing/2014/main" id="{73291C44-2556-E0A7-1B83-464FA0111EFB}"/>
              </a:ext>
            </a:extLst>
          </p:cNvPr>
          <p:cNvSpPr/>
          <p:nvPr/>
        </p:nvSpPr>
        <p:spPr>
          <a:xfrm>
            <a:off x="-2218" y="1889539"/>
            <a:ext cx="12194653" cy="4079183"/>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a:solidFill>
                <a:srgbClr val="000000"/>
              </a:solidFill>
              <a:latin typeface="Arial"/>
              <a:ea typeface="Arial"/>
              <a:cs typeface="Arial"/>
              <a:sym typeface="Arial"/>
            </a:endParaRPr>
          </a:p>
        </p:txBody>
      </p:sp>
      <p:sp>
        <p:nvSpPr>
          <p:cNvPr id="3" name="Google Shape;243;g259085a5d11_0_9">
            <a:extLst>
              <a:ext uri="{FF2B5EF4-FFF2-40B4-BE49-F238E27FC236}">
                <a16:creationId xmlns:a16="http://schemas.microsoft.com/office/drawing/2014/main" id="{4FF127E4-4AC3-B43E-F082-29CE1FB2353C}"/>
              </a:ext>
            </a:extLst>
          </p:cNvPr>
          <p:cNvSpPr/>
          <p:nvPr/>
        </p:nvSpPr>
        <p:spPr>
          <a:xfrm>
            <a:off x="0" y="-654"/>
            <a:ext cx="4247420" cy="1318011"/>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5" name="TextBox 4">
            <a:extLst>
              <a:ext uri="{FF2B5EF4-FFF2-40B4-BE49-F238E27FC236}">
                <a16:creationId xmlns:a16="http://schemas.microsoft.com/office/drawing/2014/main" id="{9BF43D90-9405-E36C-7790-2C22012A06B8}"/>
              </a:ext>
            </a:extLst>
          </p:cNvPr>
          <p:cNvSpPr txBox="1"/>
          <p:nvPr/>
        </p:nvSpPr>
        <p:spPr>
          <a:xfrm>
            <a:off x="262082" y="412172"/>
            <a:ext cx="377844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solidFill>
                  <a:schemeClr val="bg1"/>
                </a:solidFill>
                <a:latin typeface="Arial Black"/>
              </a:rPr>
              <a:t>WHICH IS RIGHT? Q4</a:t>
            </a:r>
            <a:endParaRPr lang="en-US" dirty="0">
              <a:solidFill>
                <a:schemeClr val="bg1"/>
              </a:solidFill>
            </a:endParaRPr>
          </a:p>
        </p:txBody>
      </p:sp>
      <p:sp>
        <p:nvSpPr>
          <p:cNvPr id="17" name="Google Shape;40;p1">
            <a:extLst>
              <a:ext uri="{FF2B5EF4-FFF2-40B4-BE49-F238E27FC236}">
                <a16:creationId xmlns:a16="http://schemas.microsoft.com/office/drawing/2014/main" id="{21BE67C7-2C72-DB44-132A-0E04513D702E}"/>
              </a:ext>
            </a:extLst>
          </p:cNvPr>
          <p:cNvSpPr txBox="1"/>
          <p:nvPr/>
        </p:nvSpPr>
        <p:spPr>
          <a:xfrm>
            <a:off x="688005" y="1913832"/>
            <a:ext cx="679339" cy="900244"/>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4400" b="1" dirty="0">
                <a:latin typeface="Arial Black"/>
              </a:rPr>
              <a:t>A</a:t>
            </a:r>
            <a:endParaRPr lang="en-US" dirty="0"/>
          </a:p>
        </p:txBody>
      </p:sp>
      <p:sp>
        <p:nvSpPr>
          <p:cNvPr id="14" name="TextBox 6">
            <a:extLst>
              <a:ext uri="{FF2B5EF4-FFF2-40B4-BE49-F238E27FC236}">
                <a16:creationId xmlns:a16="http://schemas.microsoft.com/office/drawing/2014/main" id="{8E994DEA-A47E-7BB2-E67A-6EF06F37A23F}"/>
              </a:ext>
            </a:extLst>
          </p:cNvPr>
          <p:cNvSpPr txBox="1"/>
          <p:nvPr/>
        </p:nvSpPr>
        <p:spPr>
          <a:xfrm>
            <a:off x="684795" y="3252628"/>
            <a:ext cx="4924295" cy="224676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dirty="0"/>
              <a:t>The rights that each child has are determined by the government where they live. These rights can change as governments shift.</a:t>
            </a:r>
            <a:endParaRPr lang="en-US" dirty="0"/>
          </a:p>
        </p:txBody>
      </p:sp>
      <p:sp>
        <p:nvSpPr>
          <p:cNvPr id="18" name="Google Shape;40;p1">
            <a:extLst>
              <a:ext uri="{FF2B5EF4-FFF2-40B4-BE49-F238E27FC236}">
                <a16:creationId xmlns:a16="http://schemas.microsoft.com/office/drawing/2014/main" id="{4729809D-0815-5482-5384-558151BA6328}"/>
              </a:ext>
            </a:extLst>
          </p:cNvPr>
          <p:cNvSpPr txBox="1"/>
          <p:nvPr/>
        </p:nvSpPr>
        <p:spPr>
          <a:xfrm>
            <a:off x="6071719" y="1906135"/>
            <a:ext cx="679339" cy="900244"/>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4400" b="1" dirty="0">
                <a:latin typeface="Arial Black"/>
              </a:rPr>
              <a:t>B</a:t>
            </a:r>
            <a:endParaRPr lang="en-US" dirty="0"/>
          </a:p>
        </p:txBody>
      </p:sp>
      <p:sp>
        <p:nvSpPr>
          <p:cNvPr id="19" name="TextBox 6">
            <a:extLst>
              <a:ext uri="{FF2B5EF4-FFF2-40B4-BE49-F238E27FC236}">
                <a16:creationId xmlns:a16="http://schemas.microsoft.com/office/drawing/2014/main" id="{CFA303CE-AC79-6395-3E3B-9DA78C006E9F}"/>
              </a:ext>
            </a:extLst>
          </p:cNvPr>
          <p:cNvSpPr txBox="1"/>
          <p:nvPr/>
        </p:nvSpPr>
        <p:spPr>
          <a:xfrm>
            <a:off x="6082660" y="3252627"/>
            <a:ext cx="4625710" cy="181588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dirty="0"/>
              <a:t>Children’s rights, as stated in the CRC, are universal. They apply to everyone and do not change.</a:t>
            </a:r>
            <a:endParaRPr lang="en-US" dirty="0"/>
          </a:p>
        </p:txBody>
      </p:sp>
    </p:spTree>
    <p:extLst>
      <p:ext uri="{BB962C8B-B14F-4D97-AF65-F5344CB8AC3E}">
        <p14:creationId xmlns:p14="http://schemas.microsoft.com/office/powerpoint/2010/main" val="3399351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6" name="Google Shape;243;g259085a5d11_0_9">
            <a:extLst>
              <a:ext uri="{FF2B5EF4-FFF2-40B4-BE49-F238E27FC236}">
                <a16:creationId xmlns:a16="http://schemas.microsoft.com/office/drawing/2014/main" id="{ACCDE5DA-8521-418A-D27D-DB66249ECC49}"/>
              </a:ext>
            </a:extLst>
          </p:cNvPr>
          <p:cNvSpPr/>
          <p:nvPr/>
        </p:nvSpPr>
        <p:spPr>
          <a:xfrm>
            <a:off x="0" y="-654"/>
            <a:ext cx="4247420" cy="1318011"/>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9" name="Google Shape;241;g259085a5d11_0_9">
            <a:extLst>
              <a:ext uri="{FF2B5EF4-FFF2-40B4-BE49-F238E27FC236}">
                <a16:creationId xmlns:a16="http://schemas.microsoft.com/office/drawing/2014/main" id="{0ED1ED0C-43D4-6C3F-3754-2BA5A75755C7}"/>
              </a:ext>
            </a:extLst>
          </p:cNvPr>
          <p:cNvSpPr/>
          <p:nvPr/>
        </p:nvSpPr>
        <p:spPr>
          <a:xfrm>
            <a:off x="-2218" y="1889539"/>
            <a:ext cx="12194653" cy="4029216"/>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a:solidFill>
                <a:srgbClr val="000000"/>
              </a:solidFill>
              <a:latin typeface="Arial"/>
              <a:ea typeface="Arial"/>
              <a:cs typeface="Arial"/>
              <a:sym typeface="Arial"/>
            </a:endParaRPr>
          </a:p>
        </p:txBody>
      </p:sp>
      <p:sp>
        <p:nvSpPr>
          <p:cNvPr id="11" name="Google Shape;241;g259085a5d11_0_9">
            <a:extLst>
              <a:ext uri="{FF2B5EF4-FFF2-40B4-BE49-F238E27FC236}">
                <a16:creationId xmlns:a16="http://schemas.microsoft.com/office/drawing/2014/main" id="{67EEC141-2164-E3C6-07F2-784C4C84C629}"/>
              </a:ext>
            </a:extLst>
          </p:cNvPr>
          <p:cNvSpPr/>
          <p:nvPr/>
        </p:nvSpPr>
        <p:spPr>
          <a:xfrm>
            <a:off x="547423" y="1183754"/>
            <a:ext cx="5324160" cy="4766231"/>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a:solidFill>
                <a:srgbClr val="000000"/>
              </a:solidFill>
              <a:latin typeface="Arial"/>
              <a:ea typeface="Arial"/>
              <a:cs typeface="Arial"/>
              <a:sym typeface="Arial"/>
            </a:endParaRPr>
          </a:p>
        </p:txBody>
      </p:sp>
      <p:sp>
        <p:nvSpPr>
          <p:cNvPr id="5" name="TextBox 4">
            <a:extLst>
              <a:ext uri="{FF2B5EF4-FFF2-40B4-BE49-F238E27FC236}">
                <a16:creationId xmlns:a16="http://schemas.microsoft.com/office/drawing/2014/main" id="{9BF43D90-9405-E36C-7790-2C22012A06B8}"/>
              </a:ext>
            </a:extLst>
          </p:cNvPr>
          <p:cNvSpPr txBox="1"/>
          <p:nvPr/>
        </p:nvSpPr>
        <p:spPr>
          <a:xfrm>
            <a:off x="262082" y="412172"/>
            <a:ext cx="377844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solidFill>
                  <a:schemeClr val="bg1"/>
                </a:solidFill>
                <a:latin typeface="Arial Black"/>
              </a:rPr>
              <a:t>WHICH IS RIGHT? Q4</a:t>
            </a:r>
            <a:endParaRPr lang="en-US" dirty="0"/>
          </a:p>
        </p:txBody>
      </p:sp>
      <p:sp>
        <p:nvSpPr>
          <p:cNvPr id="17" name="Google Shape;40;p1">
            <a:extLst>
              <a:ext uri="{FF2B5EF4-FFF2-40B4-BE49-F238E27FC236}">
                <a16:creationId xmlns:a16="http://schemas.microsoft.com/office/drawing/2014/main" id="{21BE67C7-2C72-DB44-132A-0E04513D702E}"/>
              </a:ext>
            </a:extLst>
          </p:cNvPr>
          <p:cNvSpPr txBox="1"/>
          <p:nvPr/>
        </p:nvSpPr>
        <p:spPr>
          <a:xfrm>
            <a:off x="688005" y="1913832"/>
            <a:ext cx="679339" cy="900244"/>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4400" b="1" dirty="0">
                <a:latin typeface="Arial Black"/>
              </a:rPr>
              <a:t>B</a:t>
            </a:r>
            <a:endParaRPr lang="en-US" dirty="0"/>
          </a:p>
        </p:txBody>
      </p:sp>
      <p:sp>
        <p:nvSpPr>
          <p:cNvPr id="14" name="TextBox 6">
            <a:extLst>
              <a:ext uri="{FF2B5EF4-FFF2-40B4-BE49-F238E27FC236}">
                <a16:creationId xmlns:a16="http://schemas.microsoft.com/office/drawing/2014/main" id="{8E994DEA-A47E-7BB2-E67A-6EF06F37A23F}"/>
              </a:ext>
            </a:extLst>
          </p:cNvPr>
          <p:cNvSpPr txBox="1"/>
          <p:nvPr/>
        </p:nvSpPr>
        <p:spPr>
          <a:xfrm>
            <a:off x="686246" y="3252628"/>
            <a:ext cx="4700616" cy="181588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dirty="0"/>
              <a:t>Children’s rights, as stated in the CRC, are universal. They apply to everyone and do not change.</a:t>
            </a:r>
          </a:p>
        </p:txBody>
      </p:sp>
      <p:sp>
        <p:nvSpPr>
          <p:cNvPr id="4" name="TextBox 3">
            <a:extLst>
              <a:ext uri="{FF2B5EF4-FFF2-40B4-BE49-F238E27FC236}">
                <a16:creationId xmlns:a16="http://schemas.microsoft.com/office/drawing/2014/main" id="{6958A1B8-BA63-3255-F052-C530709872AC}"/>
              </a:ext>
            </a:extLst>
          </p:cNvPr>
          <p:cNvSpPr txBox="1"/>
          <p:nvPr/>
        </p:nvSpPr>
        <p:spPr>
          <a:xfrm>
            <a:off x="6694825" y="2245976"/>
            <a:ext cx="4671674"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0B0F0"/>
                </a:solidFill>
              </a:rPr>
              <a:t>Children lives may look different in every country, but children’s rights, as outlined in the Convention, apply to all children no matter where they live. </a:t>
            </a:r>
            <a:endParaRPr lang="en-US" dirty="0"/>
          </a:p>
        </p:txBody>
      </p:sp>
      <p:pic>
        <p:nvPicPr>
          <p:cNvPr id="7" name="Picture 6" descr="A sign with two people&#10;&#10;Description automatically generated">
            <a:extLst>
              <a:ext uri="{FF2B5EF4-FFF2-40B4-BE49-F238E27FC236}">
                <a16:creationId xmlns:a16="http://schemas.microsoft.com/office/drawing/2014/main" id="{DFA4FFC1-2CE7-971D-057A-4A2FC5395D6A}"/>
              </a:ext>
            </a:extLst>
          </p:cNvPr>
          <p:cNvPicPr>
            <a:picLocks noChangeAspect="1"/>
          </p:cNvPicPr>
          <p:nvPr/>
        </p:nvPicPr>
        <p:blipFill rotWithShape="1">
          <a:blip r:embed="rId3"/>
          <a:srcRect t="1944" b="1944"/>
          <a:stretch/>
        </p:blipFill>
        <p:spPr>
          <a:xfrm rot="180000">
            <a:off x="4639947" y="4979839"/>
            <a:ext cx="1344494" cy="1722846"/>
          </a:xfrm>
          <a:prstGeom prst="rect">
            <a:avLst/>
          </a:prstGeom>
        </p:spPr>
      </p:pic>
      <p:pic>
        <p:nvPicPr>
          <p:cNvPr id="2" name="Picture 1" descr="A sign with a person holding a child&#10;&#10;Description automatically generated">
            <a:extLst>
              <a:ext uri="{FF2B5EF4-FFF2-40B4-BE49-F238E27FC236}">
                <a16:creationId xmlns:a16="http://schemas.microsoft.com/office/drawing/2014/main" id="{FBB5A474-E4EE-F487-FB7B-DBE964563858}"/>
              </a:ext>
            </a:extLst>
          </p:cNvPr>
          <p:cNvPicPr>
            <a:picLocks noChangeAspect="1"/>
          </p:cNvPicPr>
          <p:nvPr/>
        </p:nvPicPr>
        <p:blipFill rotWithShape="1">
          <a:blip r:embed="rId4"/>
          <a:srcRect t="1944" b="1944"/>
          <a:stretch/>
        </p:blipFill>
        <p:spPr>
          <a:xfrm rot="180000">
            <a:off x="5928996" y="4738538"/>
            <a:ext cx="1344494" cy="1722846"/>
          </a:xfrm>
          <a:prstGeom prst="rect">
            <a:avLst/>
          </a:prstGeom>
        </p:spPr>
      </p:pic>
    </p:spTree>
    <p:extLst>
      <p:ext uri="{BB962C8B-B14F-4D97-AF65-F5344CB8AC3E}">
        <p14:creationId xmlns:p14="http://schemas.microsoft.com/office/powerpoint/2010/main" val="2607400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4" name="Google Shape;241;g259085a5d11_0_9">
            <a:extLst>
              <a:ext uri="{FF2B5EF4-FFF2-40B4-BE49-F238E27FC236}">
                <a16:creationId xmlns:a16="http://schemas.microsoft.com/office/drawing/2014/main" id="{73291C44-2556-E0A7-1B83-464FA0111EFB}"/>
              </a:ext>
            </a:extLst>
          </p:cNvPr>
          <p:cNvSpPr/>
          <p:nvPr/>
        </p:nvSpPr>
        <p:spPr>
          <a:xfrm>
            <a:off x="-2218" y="1889539"/>
            <a:ext cx="12194653" cy="4079183"/>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a:solidFill>
                <a:srgbClr val="000000"/>
              </a:solidFill>
              <a:latin typeface="Arial"/>
              <a:ea typeface="Arial"/>
              <a:cs typeface="Arial"/>
              <a:sym typeface="Arial"/>
            </a:endParaRPr>
          </a:p>
        </p:txBody>
      </p:sp>
      <p:sp>
        <p:nvSpPr>
          <p:cNvPr id="3" name="Google Shape;243;g259085a5d11_0_9">
            <a:extLst>
              <a:ext uri="{FF2B5EF4-FFF2-40B4-BE49-F238E27FC236}">
                <a16:creationId xmlns:a16="http://schemas.microsoft.com/office/drawing/2014/main" id="{4FF127E4-4AC3-B43E-F082-29CE1FB2353C}"/>
              </a:ext>
            </a:extLst>
          </p:cNvPr>
          <p:cNvSpPr/>
          <p:nvPr/>
        </p:nvSpPr>
        <p:spPr>
          <a:xfrm>
            <a:off x="0" y="-654"/>
            <a:ext cx="4247420" cy="1318011"/>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5" name="TextBox 4">
            <a:extLst>
              <a:ext uri="{FF2B5EF4-FFF2-40B4-BE49-F238E27FC236}">
                <a16:creationId xmlns:a16="http://schemas.microsoft.com/office/drawing/2014/main" id="{9BF43D90-9405-E36C-7790-2C22012A06B8}"/>
              </a:ext>
            </a:extLst>
          </p:cNvPr>
          <p:cNvSpPr txBox="1"/>
          <p:nvPr/>
        </p:nvSpPr>
        <p:spPr>
          <a:xfrm>
            <a:off x="262082" y="412172"/>
            <a:ext cx="377844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solidFill>
                  <a:schemeClr val="bg1"/>
                </a:solidFill>
                <a:latin typeface="Arial Black"/>
              </a:rPr>
              <a:t>WHICH IS RIGHT? Q5</a:t>
            </a:r>
            <a:endParaRPr lang="en-US" dirty="0"/>
          </a:p>
        </p:txBody>
      </p:sp>
      <p:sp>
        <p:nvSpPr>
          <p:cNvPr id="17" name="Google Shape;40;p1">
            <a:extLst>
              <a:ext uri="{FF2B5EF4-FFF2-40B4-BE49-F238E27FC236}">
                <a16:creationId xmlns:a16="http://schemas.microsoft.com/office/drawing/2014/main" id="{21BE67C7-2C72-DB44-132A-0E04513D702E}"/>
              </a:ext>
            </a:extLst>
          </p:cNvPr>
          <p:cNvSpPr txBox="1"/>
          <p:nvPr/>
        </p:nvSpPr>
        <p:spPr>
          <a:xfrm>
            <a:off x="688005" y="1913832"/>
            <a:ext cx="679339" cy="900244"/>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4400" b="1" dirty="0">
                <a:latin typeface="Arial Black"/>
              </a:rPr>
              <a:t>A</a:t>
            </a:r>
            <a:endParaRPr lang="en-US" dirty="0"/>
          </a:p>
        </p:txBody>
      </p:sp>
      <p:sp>
        <p:nvSpPr>
          <p:cNvPr id="14" name="TextBox 6">
            <a:extLst>
              <a:ext uri="{FF2B5EF4-FFF2-40B4-BE49-F238E27FC236}">
                <a16:creationId xmlns:a16="http://schemas.microsoft.com/office/drawing/2014/main" id="{8E994DEA-A47E-7BB2-E67A-6EF06F37A23F}"/>
              </a:ext>
            </a:extLst>
          </p:cNvPr>
          <p:cNvSpPr txBox="1"/>
          <p:nvPr/>
        </p:nvSpPr>
        <p:spPr>
          <a:xfrm>
            <a:off x="684795" y="3252628"/>
            <a:ext cx="4924295" cy="181588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dirty="0"/>
              <a:t>The UK has signed the Convention on the Rights of the Child, that makes the articles part of UK law.</a:t>
            </a:r>
            <a:endParaRPr lang="en-US" dirty="0"/>
          </a:p>
        </p:txBody>
      </p:sp>
      <p:sp>
        <p:nvSpPr>
          <p:cNvPr id="18" name="Google Shape;40;p1">
            <a:extLst>
              <a:ext uri="{FF2B5EF4-FFF2-40B4-BE49-F238E27FC236}">
                <a16:creationId xmlns:a16="http://schemas.microsoft.com/office/drawing/2014/main" id="{4729809D-0815-5482-5384-558151BA6328}"/>
              </a:ext>
            </a:extLst>
          </p:cNvPr>
          <p:cNvSpPr txBox="1"/>
          <p:nvPr/>
        </p:nvSpPr>
        <p:spPr>
          <a:xfrm>
            <a:off x="6071719" y="1906135"/>
            <a:ext cx="679339" cy="900244"/>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4400" b="1" dirty="0">
                <a:latin typeface="Arial Black"/>
              </a:rPr>
              <a:t>B</a:t>
            </a:r>
            <a:endParaRPr lang="en-US" dirty="0"/>
          </a:p>
        </p:txBody>
      </p:sp>
      <p:sp>
        <p:nvSpPr>
          <p:cNvPr id="19" name="TextBox 6">
            <a:extLst>
              <a:ext uri="{FF2B5EF4-FFF2-40B4-BE49-F238E27FC236}">
                <a16:creationId xmlns:a16="http://schemas.microsoft.com/office/drawing/2014/main" id="{CFA303CE-AC79-6395-3E3B-9DA78C006E9F}"/>
              </a:ext>
            </a:extLst>
          </p:cNvPr>
          <p:cNvSpPr txBox="1"/>
          <p:nvPr/>
        </p:nvSpPr>
        <p:spPr>
          <a:xfrm>
            <a:off x="6082660" y="3252627"/>
            <a:ext cx="4625710" cy="181588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dirty="0"/>
              <a:t>The CRC is not part of UK law, but signing the convention implies the UK government must follow it.</a:t>
            </a:r>
            <a:endParaRPr lang="en-US" dirty="0"/>
          </a:p>
        </p:txBody>
      </p:sp>
    </p:spTree>
    <p:extLst>
      <p:ext uri="{BB962C8B-B14F-4D97-AF65-F5344CB8AC3E}">
        <p14:creationId xmlns:p14="http://schemas.microsoft.com/office/powerpoint/2010/main" val="1651795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6" name="Google Shape;243;g259085a5d11_0_9">
            <a:extLst>
              <a:ext uri="{FF2B5EF4-FFF2-40B4-BE49-F238E27FC236}">
                <a16:creationId xmlns:a16="http://schemas.microsoft.com/office/drawing/2014/main" id="{ACCDE5DA-8521-418A-D27D-DB66249ECC49}"/>
              </a:ext>
            </a:extLst>
          </p:cNvPr>
          <p:cNvSpPr/>
          <p:nvPr/>
        </p:nvSpPr>
        <p:spPr>
          <a:xfrm>
            <a:off x="0" y="-654"/>
            <a:ext cx="4247420" cy="1318011"/>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9" name="Google Shape;241;g259085a5d11_0_9">
            <a:extLst>
              <a:ext uri="{FF2B5EF4-FFF2-40B4-BE49-F238E27FC236}">
                <a16:creationId xmlns:a16="http://schemas.microsoft.com/office/drawing/2014/main" id="{0ED1ED0C-43D4-6C3F-3754-2BA5A75755C7}"/>
              </a:ext>
            </a:extLst>
          </p:cNvPr>
          <p:cNvSpPr/>
          <p:nvPr/>
        </p:nvSpPr>
        <p:spPr>
          <a:xfrm>
            <a:off x="-2218" y="1889539"/>
            <a:ext cx="12194653" cy="4029216"/>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a:solidFill>
                <a:srgbClr val="000000"/>
              </a:solidFill>
              <a:latin typeface="Arial"/>
              <a:ea typeface="Arial"/>
              <a:cs typeface="Arial"/>
              <a:sym typeface="Arial"/>
            </a:endParaRPr>
          </a:p>
        </p:txBody>
      </p:sp>
      <p:sp>
        <p:nvSpPr>
          <p:cNvPr id="11" name="Google Shape;241;g259085a5d11_0_9">
            <a:extLst>
              <a:ext uri="{FF2B5EF4-FFF2-40B4-BE49-F238E27FC236}">
                <a16:creationId xmlns:a16="http://schemas.microsoft.com/office/drawing/2014/main" id="{67EEC141-2164-E3C6-07F2-784C4C84C629}"/>
              </a:ext>
            </a:extLst>
          </p:cNvPr>
          <p:cNvSpPr/>
          <p:nvPr/>
        </p:nvSpPr>
        <p:spPr>
          <a:xfrm>
            <a:off x="547423" y="1183754"/>
            <a:ext cx="5324160" cy="4766231"/>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a:solidFill>
                <a:srgbClr val="000000"/>
              </a:solidFill>
              <a:latin typeface="Arial"/>
              <a:ea typeface="Arial"/>
              <a:cs typeface="Arial"/>
              <a:sym typeface="Arial"/>
            </a:endParaRPr>
          </a:p>
        </p:txBody>
      </p:sp>
      <p:sp>
        <p:nvSpPr>
          <p:cNvPr id="5" name="TextBox 4">
            <a:extLst>
              <a:ext uri="{FF2B5EF4-FFF2-40B4-BE49-F238E27FC236}">
                <a16:creationId xmlns:a16="http://schemas.microsoft.com/office/drawing/2014/main" id="{9BF43D90-9405-E36C-7790-2C22012A06B8}"/>
              </a:ext>
            </a:extLst>
          </p:cNvPr>
          <p:cNvSpPr txBox="1"/>
          <p:nvPr/>
        </p:nvSpPr>
        <p:spPr>
          <a:xfrm>
            <a:off x="262082" y="412172"/>
            <a:ext cx="377844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solidFill>
                  <a:schemeClr val="bg1"/>
                </a:solidFill>
                <a:latin typeface="Arial Black"/>
              </a:rPr>
              <a:t>WHICH IS RIGHT? Q5</a:t>
            </a:r>
            <a:endParaRPr lang="en-US" dirty="0"/>
          </a:p>
        </p:txBody>
      </p:sp>
      <p:sp>
        <p:nvSpPr>
          <p:cNvPr id="17" name="Google Shape;40;p1">
            <a:extLst>
              <a:ext uri="{FF2B5EF4-FFF2-40B4-BE49-F238E27FC236}">
                <a16:creationId xmlns:a16="http://schemas.microsoft.com/office/drawing/2014/main" id="{21BE67C7-2C72-DB44-132A-0E04513D702E}"/>
              </a:ext>
            </a:extLst>
          </p:cNvPr>
          <p:cNvSpPr txBox="1"/>
          <p:nvPr/>
        </p:nvSpPr>
        <p:spPr>
          <a:xfrm>
            <a:off x="688005" y="1913832"/>
            <a:ext cx="679339" cy="900244"/>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4400" b="1" dirty="0">
                <a:latin typeface="Arial Black"/>
              </a:rPr>
              <a:t>B</a:t>
            </a:r>
            <a:endParaRPr lang="en-US" dirty="0"/>
          </a:p>
        </p:txBody>
      </p:sp>
      <p:sp>
        <p:nvSpPr>
          <p:cNvPr id="14" name="TextBox 6">
            <a:extLst>
              <a:ext uri="{FF2B5EF4-FFF2-40B4-BE49-F238E27FC236}">
                <a16:creationId xmlns:a16="http://schemas.microsoft.com/office/drawing/2014/main" id="{8E994DEA-A47E-7BB2-E67A-6EF06F37A23F}"/>
              </a:ext>
            </a:extLst>
          </p:cNvPr>
          <p:cNvSpPr txBox="1"/>
          <p:nvPr/>
        </p:nvSpPr>
        <p:spPr>
          <a:xfrm>
            <a:off x="686246" y="3252628"/>
            <a:ext cx="4700616" cy="181588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dirty="0"/>
              <a:t>The CRC is not part of UK law, but signing the convention implies the UK government must follow it.</a:t>
            </a:r>
            <a:endParaRPr lang="en-US" dirty="0"/>
          </a:p>
        </p:txBody>
      </p:sp>
      <p:sp>
        <p:nvSpPr>
          <p:cNvPr id="4" name="TextBox 3">
            <a:extLst>
              <a:ext uri="{FF2B5EF4-FFF2-40B4-BE49-F238E27FC236}">
                <a16:creationId xmlns:a16="http://schemas.microsoft.com/office/drawing/2014/main" id="{6958A1B8-BA63-3255-F052-C530709872AC}"/>
              </a:ext>
            </a:extLst>
          </p:cNvPr>
          <p:cNvSpPr txBox="1"/>
          <p:nvPr/>
        </p:nvSpPr>
        <p:spPr>
          <a:xfrm>
            <a:off x="6694825" y="2245976"/>
            <a:ext cx="4671674"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solidFill>
                  <a:srgbClr val="00B0F0"/>
                </a:solidFill>
              </a:rPr>
              <a:t>The UK agreed to follow the Convention in 1991, but that doesn’t make the Convention part of UK law. When the Convention was ratified, it became international law, which implies that the UK government must follow it. The UK government must report to the UN on the status of children’s rights in the country every five years, and according to Article 4, it is the job of the government to create systems and pass laws that promote and protect children’s rights.</a:t>
            </a:r>
            <a:endParaRPr lang="en-US" sz="1800"/>
          </a:p>
          <a:p>
            <a:endParaRPr lang="en-US" sz="1800" dirty="0">
              <a:solidFill>
                <a:srgbClr val="00B0F0"/>
              </a:solidFill>
            </a:endParaRPr>
          </a:p>
        </p:txBody>
      </p:sp>
      <p:pic>
        <p:nvPicPr>
          <p:cNvPr id="2" name="Picture 1" descr="A purple rectangular sign with a pen and paper&#10;&#10;Description automatically generated">
            <a:extLst>
              <a:ext uri="{FF2B5EF4-FFF2-40B4-BE49-F238E27FC236}">
                <a16:creationId xmlns:a16="http://schemas.microsoft.com/office/drawing/2014/main" id="{FBB5A474-E4EE-F487-FB7B-DBE964563858}"/>
              </a:ext>
            </a:extLst>
          </p:cNvPr>
          <p:cNvPicPr>
            <a:picLocks noChangeAspect="1"/>
          </p:cNvPicPr>
          <p:nvPr/>
        </p:nvPicPr>
        <p:blipFill rotWithShape="1">
          <a:blip r:embed="rId3"/>
          <a:srcRect t="1930" b="1930"/>
          <a:stretch/>
        </p:blipFill>
        <p:spPr>
          <a:xfrm rot="180000">
            <a:off x="9980296" y="445938"/>
            <a:ext cx="1344494" cy="1722846"/>
          </a:xfrm>
          <a:prstGeom prst="rect">
            <a:avLst/>
          </a:prstGeom>
        </p:spPr>
      </p:pic>
    </p:spTree>
    <p:extLst>
      <p:ext uri="{BB962C8B-B14F-4D97-AF65-F5344CB8AC3E}">
        <p14:creationId xmlns:p14="http://schemas.microsoft.com/office/powerpoint/2010/main" val="924904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4" name="Google Shape;241;g259085a5d11_0_9">
            <a:extLst>
              <a:ext uri="{FF2B5EF4-FFF2-40B4-BE49-F238E27FC236}">
                <a16:creationId xmlns:a16="http://schemas.microsoft.com/office/drawing/2014/main" id="{73291C44-2556-E0A7-1B83-464FA0111EFB}"/>
              </a:ext>
            </a:extLst>
          </p:cNvPr>
          <p:cNvSpPr/>
          <p:nvPr/>
        </p:nvSpPr>
        <p:spPr>
          <a:xfrm>
            <a:off x="-2218" y="1889539"/>
            <a:ext cx="12194653" cy="4079183"/>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a:solidFill>
                <a:srgbClr val="000000"/>
              </a:solidFill>
              <a:latin typeface="Arial"/>
              <a:ea typeface="Arial"/>
              <a:cs typeface="Arial"/>
              <a:sym typeface="Arial"/>
            </a:endParaRPr>
          </a:p>
        </p:txBody>
      </p:sp>
      <p:sp>
        <p:nvSpPr>
          <p:cNvPr id="3" name="Google Shape;243;g259085a5d11_0_9">
            <a:extLst>
              <a:ext uri="{FF2B5EF4-FFF2-40B4-BE49-F238E27FC236}">
                <a16:creationId xmlns:a16="http://schemas.microsoft.com/office/drawing/2014/main" id="{4FF127E4-4AC3-B43E-F082-29CE1FB2353C}"/>
              </a:ext>
            </a:extLst>
          </p:cNvPr>
          <p:cNvSpPr/>
          <p:nvPr/>
        </p:nvSpPr>
        <p:spPr>
          <a:xfrm>
            <a:off x="0" y="-654"/>
            <a:ext cx="4247420" cy="1318011"/>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5" name="TextBox 4">
            <a:extLst>
              <a:ext uri="{FF2B5EF4-FFF2-40B4-BE49-F238E27FC236}">
                <a16:creationId xmlns:a16="http://schemas.microsoft.com/office/drawing/2014/main" id="{9BF43D90-9405-E36C-7790-2C22012A06B8}"/>
              </a:ext>
            </a:extLst>
          </p:cNvPr>
          <p:cNvSpPr txBox="1"/>
          <p:nvPr/>
        </p:nvSpPr>
        <p:spPr>
          <a:xfrm>
            <a:off x="262082" y="412172"/>
            <a:ext cx="377844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solidFill>
                  <a:schemeClr val="bg1"/>
                </a:solidFill>
                <a:latin typeface="Arial Black"/>
              </a:rPr>
              <a:t>WHICH IS RIGHT? Q6</a:t>
            </a:r>
            <a:endParaRPr lang="en-US" dirty="0"/>
          </a:p>
        </p:txBody>
      </p:sp>
      <p:sp>
        <p:nvSpPr>
          <p:cNvPr id="17" name="Google Shape;40;p1">
            <a:extLst>
              <a:ext uri="{FF2B5EF4-FFF2-40B4-BE49-F238E27FC236}">
                <a16:creationId xmlns:a16="http://schemas.microsoft.com/office/drawing/2014/main" id="{21BE67C7-2C72-DB44-132A-0E04513D702E}"/>
              </a:ext>
            </a:extLst>
          </p:cNvPr>
          <p:cNvSpPr txBox="1"/>
          <p:nvPr/>
        </p:nvSpPr>
        <p:spPr>
          <a:xfrm>
            <a:off x="688005" y="1913832"/>
            <a:ext cx="679339" cy="900244"/>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4400" b="1" dirty="0">
                <a:latin typeface="Arial Black"/>
              </a:rPr>
              <a:t>A</a:t>
            </a:r>
            <a:endParaRPr lang="en-US" dirty="0"/>
          </a:p>
        </p:txBody>
      </p:sp>
      <p:sp>
        <p:nvSpPr>
          <p:cNvPr id="14" name="TextBox 6">
            <a:extLst>
              <a:ext uri="{FF2B5EF4-FFF2-40B4-BE49-F238E27FC236}">
                <a16:creationId xmlns:a16="http://schemas.microsoft.com/office/drawing/2014/main" id="{8E994DEA-A47E-7BB2-E67A-6EF06F37A23F}"/>
              </a:ext>
            </a:extLst>
          </p:cNvPr>
          <p:cNvSpPr txBox="1"/>
          <p:nvPr/>
        </p:nvSpPr>
        <p:spPr>
          <a:xfrm>
            <a:off x="684795" y="3252628"/>
            <a:ext cx="4797295" cy="224676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dirty="0"/>
              <a:t>If a government is not protecting the rights of children, children can express their opinion to the government.</a:t>
            </a:r>
            <a:endParaRPr lang="en-US" dirty="0"/>
          </a:p>
        </p:txBody>
      </p:sp>
      <p:sp>
        <p:nvSpPr>
          <p:cNvPr id="18" name="Google Shape;40;p1">
            <a:extLst>
              <a:ext uri="{FF2B5EF4-FFF2-40B4-BE49-F238E27FC236}">
                <a16:creationId xmlns:a16="http://schemas.microsoft.com/office/drawing/2014/main" id="{4729809D-0815-5482-5384-558151BA6328}"/>
              </a:ext>
            </a:extLst>
          </p:cNvPr>
          <p:cNvSpPr txBox="1"/>
          <p:nvPr/>
        </p:nvSpPr>
        <p:spPr>
          <a:xfrm>
            <a:off x="6071719" y="1906135"/>
            <a:ext cx="679339" cy="900244"/>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4400" b="1" dirty="0">
                <a:latin typeface="Arial Black"/>
              </a:rPr>
              <a:t>B</a:t>
            </a:r>
            <a:endParaRPr lang="en-US" dirty="0"/>
          </a:p>
        </p:txBody>
      </p:sp>
      <p:sp>
        <p:nvSpPr>
          <p:cNvPr id="19" name="TextBox 6">
            <a:extLst>
              <a:ext uri="{FF2B5EF4-FFF2-40B4-BE49-F238E27FC236}">
                <a16:creationId xmlns:a16="http://schemas.microsoft.com/office/drawing/2014/main" id="{CFA303CE-AC79-6395-3E3B-9DA78C006E9F}"/>
              </a:ext>
            </a:extLst>
          </p:cNvPr>
          <p:cNvSpPr txBox="1"/>
          <p:nvPr/>
        </p:nvSpPr>
        <p:spPr>
          <a:xfrm>
            <a:off x="6082660" y="3252627"/>
            <a:ext cx="4625710" cy="224676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dirty="0"/>
              <a:t>If a government is not protecting the rights of children, then children are entitled to break any laws that do not protect them.</a:t>
            </a:r>
            <a:endParaRPr lang="en-US" dirty="0"/>
          </a:p>
        </p:txBody>
      </p:sp>
    </p:spTree>
    <p:extLst>
      <p:ext uri="{BB962C8B-B14F-4D97-AF65-F5344CB8AC3E}">
        <p14:creationId xmlns:p14="http://schemas.microsoft.com/office/powerpoint/2010/main" val="1923017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6" name="Google Shape;243;g259085a5d11_0_9">
            <a:extLst>
              <a:ext uri="{FF2B5EF4-FFF2-40B4-BE49-F238E27FC236}">
                <a16:creationId xmlns:a16="http://schemas.microsoft.com/office/drawing/2014/main" id="{ACCDE5DA-8521-418A-D27D-DB66249ECC49}"/>
              </a:ext>
            </a:extLst>
          </p:cNvPr>
          <p:cNvSpPr/>
          <p:nvPr/>
        </p:nvSpPr>
        <p:spPr>
          <a:xfrm>
            <a:off x="0" y="-654"/>
            <a:ext cx="4247420" cy="1318011"/>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9" name="Google Shape;241;g259085a5d11_0_9">
            <a:extLst>
              <a:ext uri="{FF2B5EF4-FFF2-40B4-BE49-F238E27FC236}">
                <a16:creationId xmlns:a16="http://schemas.microsoft.com/office/drawing/2014/main" id="{0ED1ED0C-43D4-6C3F-3754-2BA5A75755C7}"/>
              </a:ext>
            </a:extLst>
          </p:cNvPr>
          <p:cNvSpPr/>
          <p:nvPr/>
        </p:nvSpPr>
        <p:spPr>
          <a:xfrm>
            <a:off x="-2218" y="1889539"/>
            <a:ext cx="12194653" cy="4029216"/>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a:solidFill>
                <a:srgbClr val="000000"/>
              </a:solidFill>
              <a:latin typeface="Arial"/>
              <a:ea typeface="Arial"/>
              <a:cs typeface="Arial"/>
              <a:sym typeface="Arial"/>
            </a:endParaRPr>
          </a:p>
        </p:txBody>
      </p:sp>
      <p:sp>
        <p:nvSpPr>
          <p:cNvPr id="11" name="Google Shape;241;g259085a5d11_0_9">
            <a:extLst>
              <a:ext uri="{FF2B5EF4-FFF2-40B4-BE49-F238E27FC236}">
                <a16:creationId xmlns:a16="http://schemas.microsoft.com/office/drawing/2014/main" id="{67EEC141-2164-E3C6-07F2-784C4C84C629}"/>
              </a:ext>
            </a:extLst>
          </p:cNvPr>
          <p:cNvSpPr/>
          <p:nvPr/>
        </p:nvSpPr>
        <p:spPr>
          <a:xfrm>
            <a:off x="547423" y="1183754"/>
            <a:ext cx="5324160" cy="4766231"/>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a:solidFill>
                <a:srgbClr val="000000"/>
              </a:solidFill>
              <a:latin typeface="Arial"/>
              <a:ea typeface="Arial"/>
              <a:cs typeface="Arial"/>
              <a:sym typeface="Arial"/>
            </a:endParaRPr>
          </a:p>
        </p:txBody>
      </p:sp>
      <p:sp>
        <p:nvSpPr>
          <p:cNvPr id="5" name="TextBox 4">
            <a:extLst>
              <a:ext uri="{FF2B5EF4-FFF2-40B4-BE49-F238E27FC236}">
                <a16:creationId xmlns:a16="http://schemas.microsoft.com/office/drawing/2014/main" id="{9BF43D90-9405-E36C-7790-2C22012A06B8}"/>
              </a:ext>
            </a:extLst>
          </p:cNvPr>
          <p:cNvSpPr txBox="1"/>
          <p:nvPr/>
        </p:nvSpPr>
        <p:spPr>
          <a:xfrm>
            <a:off x="262082" y="412172"/>
            <a:ext cx="377844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solidFill>
                  <a:schemeClr val="bg1"/>
                </a:solidFill>
                <a:latin typeface="Arial Black"/>
              </a:rPr>
              <a:t>WHICH IS RIGHT? Q6</a:t>
            </a:r>
            <a:endParaRPr lang="en-US" dirty="0"/>
          </a:p>
        </p:txBody>
      </p:sp>
      <p:sp>
        <p:nvSpPr>
          <p:cNvPr id="17" name="Google Shape;40;p1">
            <a:extLst>
              <a:ext uri="{FF2B5EF4-FFF2-40B4-BE49-F238E27FC236}">
                <a16:creationId xmlns:a16="http://schemas.microsoft.com/office/drawing/2014/main" id="{21BE67C7-2C72-DB44-132A-0E04513D702E}"/>
              </a:ext>
            </a:extLst>
          </p:cNvPr>
          <p:cNvSpPr txBox="1"/>
          <p:nvPr/>
        </p:nvSpPr>
        <p:spPr>
          <a:xfrm>
            <a:off x="688005" y="1913832"/>
            <a:ext cx="679339" cy="900244"/>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4400" b="1" dirty="0">
                <a:latin typeface="Arial Black"/>
              </a:rPr>
              <a:t>A</a:t>
            </a:r>
            <a:endParaRPr lang="en-US" dirty="0"/>
          </a:p>
        </p:txBody>
      </p:sp>
      <p:sp>
        <p:nvSpPr>
          <p:cNvPr id="14" name="TextBox 6">
            <a:extLst>
              <a:ext uri="{FF2B5EF4-FFF2-40B4-BE49-F238E27FC236}">
                <a16:creationId xmlns:a16="http://schemas.microsoft.com/office/drawing/2014/main" id="{8E994DEA-A47E-7BB2-E67A-6EF06F37A23F}"/>
              </a:ext>
            </a:extLst>
          </p:cNvPr>
          <p:cNvSpPr txBox="1"/>
          <p:nvPr/>
        </p:nvSpPr>
        <p:spPr>
          <a:xfrm>
            <a:off x="686246" y="3252628"/>
            <a:ext cx="4700616" cy="224676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dirty="0"/>
              <a:t>If a government is not protecting the rights of children, children can express their opinion to the government.</a:t>
            </a:r>
            <a:endParaRPr lang="en-US" dirty="0"/>
          </a:p>
        </p:txBody>
      </p:sp>
      <p:sp>
        <p:nvSpPr>
          <p:cNvPr id="4" name="TextBox 3">
            <a:extLst>
              <a:ext uri="{FF2B5EF4-FFF2-40B4-BE49-F238E27FC236}">
                <a16:creationId xmlns:a16="http://schemas.microsoft.com/office/drawing/2014/main" id="{6958A1B8-BA63-3255-F052-C530709872AC}"/>
              </a:ext>
            </a:extLst>
          </p:cNvPr>
          <p:cNvSpPr txBox="1"/>
          <p:nvPr/>
        </p:nvSpPr>
        <p:spPr>
          <a:xfrm>
            <a:off x="6694825" y="2226926"/>
            <a:ext cx="4830424"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0B0F0"/>
                </a:solidFill>
              </a:rPr>
              <a:t>Article 13 tells us that children are free to express their thoughts and opinions and to access all kinds of information, as long as it’s within the law. Children and adults can express their opinions to try to change laws so that children can better enjoy their rights.</a:t>
            </a:r>
            <a:endParaRPr lang="en-US" sz="2400"/>
          </a:p>
        </p:txBody>
      </p:sp>
      <p:pic>
        <p:nvPicPr>
          <p:cNvPr id="2" name="Picture 1" descr="A sign with a person holding a megaphone&#10;&#10;Description automatically generated">
            <a:extLst>
              <a:ext uri="{FF2B5EF4-FFF2-40B4-BE49-F238E27FC236}">
                <a16:creationId xmlns:a16="http://schemas.microsoft.com/office/drawing/2014/main" id="{FBB5A474-E4EE-F487-FB7B-DBE964563858}"/>
              </a:ext>
            </a:extLst>
          </p:cNvPr>
          <p:cNvPicPr>
            <a:picLocks noChangeAspect="1"/>
          </p:cNvPicPr>
          <p:nvPr/>
        </p:nvPicPr>
        <p:blipFill rotWithShape="1">
          <a:blip r:embed="rId3"/>
          <a:srcRect t="1930" b="1930"/>
          <a:stretch/>
        </p:blipFill>
        <p:spPr>
          <a:xfrm rot="240000">
            <a:off x="10377408" y="392677"/>
            <a:ext cx="1452444" cy="1837146"/>
          </a:xfrm>
          <a:prstGeom prst="rect">
            <a:avLst/>
          </a:prstGeom>
        </p:spPr>
      </p:pic>
    </p:spTree>
    <p:extLst>
      <p:ext uri="{BB962C8B-B14F-4D97-AF65-F5344CB8AC3E}">
        <p14:creationId xmlns:p14="http://schemas.microsoft.com/office/powerpoint/2010/main" val="3041588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4" name="Google Shape;241;g259085a5d11_0_9">
            <a:extLst>
              <a:ext uri="{FF2B5EF4-FFF2-40B4-BE49-F238E27FC236}">
                <a16:creationId xmlns:a16="http://schemas.microsoft.com/office/drawing/2014/main" id="{73291C44-2556-E0A7-1B83-464FA0111EFB}"/>
              </a:ext>
            </a:extLst>
          </p:cNvPr>
          <p:cNvSpPr/>
          <p:nvPr/>
        </p:nvSpPr>
        <p:spPr>
          <a:xfrm>
            <a:off x="-2218" y="1889539"/>
            <a:ext cx="12194653" cy="4079183"/>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a:solidFill>
                <a:srgbClr val="000000"/>
              </a:solidFill>
              <a:latin typeface="Arial"/>
              <a:ea typeface="Arial"/>
              <a:cs typeface="Arial"/>
              <a:sym typeface="Arial"/>
            </a:endParaRPr>
          </a:p>
        </p:txBody>
      </p:sp>
      <p:sp>
        <p:nvSpPr>
          <p:cNvPr id="3" name="Google Shape;243;g259085a5d11_0_9">
            <a:extLst>
              <a:ext uri="{FF2B5EF4-FFF2-40B4-BE49-F238E27FC236}">
                <a16:creationId xmlns:a16="http://schemas.microsoft.com/office/drawing/2014/main" id="{4FF127E4-4AC3-B43E-F082-29CE1FB2353C}"/>
              </a:ext>
            </a:extLst>
          </p:cNvPr>
          <p:cNvSpPr/>
          <p:nvPr/>
        </p:nvSpPr>
        <p:spPr>
          <a:xfrm>
            <a:off x="0" y="-654"/>
            <a:ext cx="4247420" cy="1318011"/>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5" name="TextBox 4">
            <a:extLst>
              <a:ext uri="{FF2B5EF4-FFF2-40B4-BE49-F238E27FC236}">
                <a16:creationId xmlns:a16="http://schemas.microsoft.com/office/drawing/2014/main" id="{9BF43D90-9405-E36C-7790-2C22012A06B8}"/>
              </a:ext>
            </a:extLst>
          </p:cNvPr>
          <p:cNvSpPr txBox="1"/>
          <p:nvPr/>
        </p:nvSpPr>
        <p:spPr>
          <a:xfrm>
            <a:off x="262082" y="412172"/>
            <a:ext cx="377844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solidFill>
                  <a:schemeClr val="bg1"/>
                </a:solidFill>
                <a:latin typeface="Arial Black"/>
              </a:rPr>
              <a:t>WHICH IS RIGHT? Q7</a:t>
            </a:r>
            <a:endParaRPr lang="en-US" dirty="0"/>
          </a:p>
        </p:txBody>
      </p:sp>
      <p:sp>
        <p:nvSpPr>
          <p:cNvPr id="17" name="Google Shape;40;p1">
            <a:extLst>
              <a:ext uri="{FF2B5EF4-FFF2-40B4-BE49-F238E27FC236}">
                <a16:creationId xmlns:a16="http://schemas.microsoft.com/office/drawing/2014/main" id="{21BE67C7-2C72-DB44-132A-0E04513D702E}"/>
              </a:ext>
            </a:extLst>
          </p:cNvPr>
          <p:cNvSpPr txBox="1"/>
          <p:nvPr/>
        </p:nvSpPr>
        <p:spPr>
          <a:xfrm>
            <a:off x="688005" y="1913832"/>
            <a:ext cx="679339" cy="900244"/>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4400" b="1" dirty="0">
                <a:latin typeface="Arial Black"/>
              </a:rPr>
              <a:t>A</a:t>
            </a:r>
            <a:endParaRPr lang="en-US" dirty="0"/>
          </a:p>
        </p:txBody>
      </p:sp>
      <p:sp>
        <p:nvSpPr>
          <p:cNvPr id="14" name="TextBox 6">
            <a:extLst>
              <a:ext uri="{FF2B5EF4-FFF2-40B4-BE49-F238E27FC236}">
                <a16:creationId xmlns:a16="http://schemas.microsoft.com/office/drawing/2014/main" id="{8E994DEA-A47E-7BB2-E67A-6EF06F37A23F}"/>
              </a:ext>
            </a:extLst>
          </p:cNvPr>
          <p:cNvSpPr txBox="1"/>
          <p:nvPr/>
        </p:nvSpPr>
        <p:spPr>
          <a:xfrm>
            <a:off x="684795" y="3252628"/>
            <a:ext cx="4835395" cy="230832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t>It’s the responsibility of the governments in countries with more money and power to help and consider other countries, to make sure children everywhere are enjoying their rights.</a:t>
            </a:r>
          </a:p>
        </p:txBody>
      </p:sp>
      <p:sp>
        <p:nvSpPr>
          <p:cNvPr id="18" name="Google Shape;40;p1">
            <a:extLst>
              <a:ext uri="{FF2B5EF4-FFF2-40B4-BE49-F238E27FC236}">
                <a16:creationId xmlns:a16="http://schemas.microsoft.com/office/drawing/2014/main" id="{4729809D-0815-5482-5384-558151BA6328}"/>
              </a:ext>
            </a:extLst>
          </p:cNvPr>
          <p:cNvSpPr txBox="1"/>
          <p:nvPr/>
        </p:nvSpPr>
        <p:spPr>
          <a:xfrm>
            <a:off x="6071719" y="1906135"/>
            <a:ext cx="679339" cy="900244"/>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4400" b="1" dirty="0">
                <a:latin typeface="Arial Black"/>
              </a:rPr>
              <a:t>B</a:t>
            </a:r>
            <a:endParaRPr lang="en-US" dirty="0"/>
          </a:p>
        </p:txBody>
      </p:sp>
      <p:sp>
        <p:nvSpPr>
          <p:cNvPr id="19" name="TextBox 6">
            <a:extLst>
              <a:ext uri="{FF2B5EF4-FFF2-40B4-BE49-F238E27FC236}">
                <a16:creationId xmlns:a16="http://schemas.microsoft.com/office/drawing/2014/main" id="{CFA303CE-AC79-6395-3E3B-9DA78C006E9F}"/>
              </a:ext>
            </a:extLst>
          </p:cNvPr>
          <p:cNvSpPr txBox="1"/>
          <p:nvPr/>
        </p:nvSpPr>
        <p:spPr>
          <a:xfrm>
            <a:off x="6082660" y="3252627"/>
            <a:ext cx="4625710"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t>Every country is responsible only for making laws in the interest of their own children.</a:t>
            </a:r>
          </a:p>
        </p:txBody>
      </p:sp>
    </p:spTree>
    <p:extLst>
      <p:ext uri="{BB962C8B-B14F-4D97-AF65-F5344CB8AC3E}">
        <p14:creationId xmlns:p14="http://schemas.microsoft.com/office/powerpoint/2010/main" val="2940405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6" name="Google Shape;243;g259085a5d11_0_9">
            <a:extLst>
              <a:ext uri="{FF2B5EF4-FFF2-40B4-BE49-F238E27FC236}">
                <a16:creationId xmlns:a16="http://schemas.microsoft.com/office/drawing/2014/main" id="{ACCDE5DA-8521-418A-D27D-DB66249ECC49}"/>
              </a:ext>
            </a:extLst>
          </p:cNvPr>
          <p:cNvSpPr/>
          <p:nvPr/>
        </p:nvSpPr>
        <p:spPr>
          <a:xfrm>
            <a:off x="0" y="-654"/>
            <a:ext cx="4247420" cy="1318011"/>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9" name="Google Shape;241;g259085a5d11_0_9">
            <a:extLst>
              <a:ext uri="{FF2B5EF4-FFF2-40B4-BE49-F238E27FC236}">
                <a16:creationId xmlns:a16="http://schemas.microsoft.com/office/drawing/2014/main" id="{0ED1ED0C-43D4-6C3F-3754-2BA5A75755C7}"/>
              </a:ext>
            </a:extLst>
          </p:cNvPr>
          <p:cNvSpPr/>
          <p:nvPr/>
        </p:nvSpPr>
        <p:spPr>
          <a:xfrm>
            <a:off x="-2218" y="1889539"/>
            <a:ext cx="12194653" cy="4029216"/>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a:solidFill>
                <a:srgbClr val="000000"/>
              </a:solidFill>
              <a:latin typeface="Arial"/>
              <a:ea typeface="Arial"/>
              <a:cs typeface="Arial"/>
              <a:sym typeface="Arial"/>
            </a:endParaRPr>
          </a:p>
        </p:txBody>
      </p:sp>
      <p:sp>
        <p:nvSpPr>
          <p:cNvPr id="11" name="Google Shape;241;g259085a5d11_0_9">
            <a:extLst>
              <a:ext uri="{FF2B5EF4-FFF2-40B4-BE49-F238E27FC236}">
                <a16:creationId xmlns:a16="http://schemas.microsoft.com/office/drawing/2014/main" id="{67EEC141-2164-E3C6-07F2-784C4C84C629}"/>
              </a:ext>
            </a:extLst>
          </p:cNvPr>
          <p:cNvSpPr/>
          <p:nvPr/>
        </p:nvSpPr>
        <p:spPr>
          <a:xfrm>
            <a:off x="547423" y="1183754"/>
            <a:ext cx="5324160" cy="4766231"/>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a:solidFill>
                <a:srgbClr val="000000"/>
              </a:solidFill>
              <a:latin typeface="Arial"/>
              <a:ea typeface="Arial"/>
              <a:cs typeface="Arial"/>
              <a:sym typeface="Arial"/>
            </a:endParaRPr>
          </a:p>
        </p:txBody>
      </p:sp>
      <p:sp>
        <p:nvSpPr>
          <p:cNvPr id="5" name="TextBox 4">
            <a:extLst>
              <a:ext uri="{FF2B5EF4-FFF2-40B4-BE49-F238E27FC236}">
                <a16:creationId xmlns:a16="http://schemas.microsoft.com/office/drawing/2014/main" id="{9BF43D90-9405-E36C-7790-2C22012A06B8}"/>
              </a:ext>
            </a:extLst>
          </p:cNvPr>
          <p:cNvSpPr txBox="1"/>
          <p:nvPr/>
        </p:nvSpPr>
        <p:spPr>
          <a:xfrm>
            <a:off x="262082" y="412172"/>
            <a:ext cx="377844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solidFill>
                  <a:schemeClr val="bg1"/>
                </a:solidFill>
                <a:latin typeface="Arial Black"/>
              </a:rPr>
              <a:t>WHICH IS RIGHT? Q7</a:t>
            </a:r>
            <a:endParaRPr lang="en-US" dirty="0"/>
          </a:p>
        </p:txBody>
      </p:sp>
      <p:sp>
        <p:nvSpPr>
          <p:cNvPr id="17" name="Google Shape;40;p1">
            <a:extLst>
              <a:ext uri="{FF2B5EF4-FFF2-40B4-BE49-F238E27FC236}">
                <a16:creationId xmlns:a16="http://schemas.microsoft.com/office/drawing/2014/main" id="{21BE67C7-2C72-DB44-132A-0E04513D702E}"/>
              </a:ext>
            </a:extLst>
          </p:cNvPr>
          <p:cNvSpPr txBox="1"/>
          <p:nvPr/>
        </p:nvSpPr>
        <p:spPr>
          <a:xfrm>
            <a:off x="688005" y="1913832"/>
            <a:ext cx="679339" cy="900244"/>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4400" b="1" dirty="0">
                <a:latin typeface="Arial Black"/>
              </a:rPr>
              <a:t>A</a:t>
            </a:r>
            <a:endParaRPr lang="en-US" dirty="0"/>
          </a:p>
        </p:txBody>
      </p:sp>
      <p:sp>
        <p:nvSpPr>
          <p:cNvPr id="14" name="TextBox 6">
            <a:extLst>
              <a:ext uri="{FF2B5EF4-FFF2-40B4-BE49-F238E27FC236}">
                <a16:creationId xmlns:a16="http://schemas.microsoft.com/office/drawing/2014/main" id="{8E994DEA-A47E-7BB2-E67A-6EF06F37A23F}"/>
              </a:ext>
            </a:extLst>
          </p:cNvPr>
          <p:cNvSpPr txBox="1"/>
          <p:nvPr/>
        </p:nvSpPr>
        <p:spPr>
          <a:xfrm>
            <a:off x="686246" y="3252628"/>
            <a:ext cx="4700616" cy="230832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t>It’s the responsibility of the governments in countries with more money and power to help and consider other countries, to make sure children everywhere are enjoying their rights.</a:t>
            </a:r>
          </a:p>
        </p:txBody>
      </p:sp>
      <p:sp>
        <p:nvSpPr>
          <p:cNvPr id="4" name="TextBox 3">
            <a:extLst>
              <a:ext uri="{FF2B5EF4-FFF2-40B4-BE49-F238E27FC236}">
                <a16:creationId xmlns:a16="http://schemas.microsoft.com/office/drawing/2014/main" id="{6958A1B8-BA63-3255-F052-C530709872AC}"/>
              </a:ext>
            </a:extLst>
          </p:cNvPr>
          <p:cNvSpPr txBox="1"/>
          <p:nvPr/>
        </p:nvSpPr>
        <p:spPr>
          <a:xfrm>
            <a:off x="6694825" y="2265026"/>
            <a:ext cx="4690724"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0B0F0"/>
                </a:solidFill>
              </a:rPr>
              <a:t>Children’s rights are universal. </a:t>
            </a:r>
            <a:br>
              <a:rPr lang="en-US" sz="2000" dirty="0">
                <a:solidFill>
                  <a:srgbClr val="00B0F0"/>
                </a:solidFill>
              </a:rPr>
            </a:br>
            <a:r>
              <a:rPr lang="en-US" sz="2000" dirty="0">
                <a:solidFill>
                  <a:srgbClr val="00B0F0"/>
                </a:solidFill>
              </a:rPr>
              <a:t>This means they are for all children, everywhere, and governments in all countries must make sure the laws they pass and the actions they take internationally do not harm children or keep them from enjoying their rights. The CRC also specifically calls on richer countries to help children in poorer countries enjoy their rights in Articles 24 and 28.</a:t>
            </a:r>
            <a:endParaRPr lang="en-US" sz="2000" dirty="0"/>
          </a:p>
          <a:p>
            <a:endParaRPr lang="en-US" sz="2000" dirty="0">
              <a:solidFill>
                <a:srgbClr val="00B0F0"/>
              </a:solidFill>
            </a:endParaRPr>
          </a:p>
        </p:txBody>
      </p:sp>
      <p:pic>
        <p:nvPicPr>
          <p:cNvPr id="2" name="Picture 1" descr="A pink sign with a person and check marks&#10;&#10;Description automatically generated">
            <a:extLst>
              <a:ext uri="{FF2B5EF4-FFF2-40B4-BE49-F238E27FC236}">
                <a16:creationId xmlns:a16="http://schemas.microsoft.com/office/drawing/2014/main" id="{FBB5A474-E4EE-F487-FB7B-DBE964563858}"/>
              </a:ext>
            </a:extLst>
          </p:cNvPr>
          <p:cNvPicPr>
            <a:picLocks noChangeAspect="1"/>
          </p:cNvPicPr>
          <p:nvPr/>
        </p:nvPicPr>
        <p:blipFill rotWithShape="1">
          <a:blip r:embed="rId3"/>
          <a:srcRect t="2551" b="2551"/>
          <a:stretch/>
        </p:blipFill>
        <p:spPr>
          <a:xfrm rot="240000">
            <a:off x="8872458" y="341877"/>
            <a:ext cx="1452444" cy="1837146"/>
          </a:xfrm>
          <a:prstGeom prst="rect">
            <a:avLst/>
          </a:prstGeom>
        </p:spPr>
      </p:pic>
      <p:pic>
        <p:nvPicPr>
          <p:cNvPr id="3" name="Picture 2" descr="A sign with a person holding books&#10;&#10;Description automatically generated">
            <a:extLst>
              <a:ext uri="{FF2B5EF4-FFF2-40B4-BE49-F238E27FC236}">
                <a16:creationId xmlns:a16="http://schemas.microsoft.com/office/drawing/2014/main" id="{F8792C76-0E9A-621D-A6DB-D955AF12C339}"/>
              </a:ext>
            </a:extLst>
          </p:cNvPr>
          <p:cNvPicPr>
            <a:picLocks noChangeAspect="1"/>
          </p:cNvPicPr>
          <p:nvPr/>
        </p:nvPicPr>
        <p:blipFill rotWithShape="1">
          <a:blip r:embed="rId4"/>
          <a:srcRect t="2551" b="2551"/>
          <a:stretch/>
        </p:blipFill>
        <p:spPr>
          <a:xfrm rot="240000">
            <a:off x="10244057" y="341877"/>
            <a:ext cx="1452444" cy="1837146"/>
          </a:xfrm>
          <a:prstGeom prst="rect">
            <a:avLst/>
          </a:prstGeom>
        </p:spPr>
      </p:pic>
    </p:spTree>
    <p:extLst>
      <p:ext uri="{BB962C8B-B14F-4D97-AF65-F5344CB8AC3E}">
        <p14:creationId xmlns:p14="http://schemas.microsoft.com/office/powerpoint/2010/main" val="3947382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4" name="Google Shape;241;g259085a5d11_0_9">
            <a:extLst>
              <a:ext uri="{FF2B5EF4-FFF2-40B4-BE49-F238E27FC236}">
                <a16:creationId xmlns:a16="http://schemas.microsoft.com/office/drawing/2014/main" id="{73291C44-2556-E0A7-1B83-464FA0111EFB}"/>
              </a:ext>
            </a:extLst>
          </p:cNvPr>
          <p:cNvSpPr/>
          <p:nvPr/>
        </p:nvSpPr>
        <p:spPr>
          <a:xfrm>
            <a:off x="-2218" y="1889539"/>
            <a:ext cx="12194653" cy="4079183"/>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a:solidFill>
                <a:srgbClr val="000000"/>
              </a:solidFill>
              <a:latin typeface="Arial"/>
              <a:ea typeface="Arial"/>
              <a:cs typeface="Arial"/>
              <a:sym typeface="Arial"/>
            </a:endParaRPr>
          </a:p>
        </p:txBody>
      </p:sp>
      <p:sp>
        <p:nvSpPr>
          <p:cNvPr id="3" name="Google Shape;243;g259085a5d11_0_9">
            <a:extLst>
              <a:ext uri="{FF2B5EF4-FFF2-40B4-BE49-F238E27FC236}">
                <a16:creationId xmlns:a16="http://schemas.microsoft.com/office/drawing/2014/main" id="{4FF127E4-4AC3-B43E-F082-29CE1FB2353C}"/>
              </a:ext>
            </a:extLst>
          </p:cNvPr>
          <p:cNvSpPr/>
          <p:nvPr/>
        </p:nvSpPr>
        <p:spPr>
          <a:xfrm>
            <a:off x="0" y="-654"/>
            <a:ext cx="4247420" cy="1318011"/>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5" name="TextBox 4">
            <a:extLst>
              <a:ext uri="{FF2B5EF4-FFF2-40B4-BE49-F238E27FC236}">
                <a16:creationId xmlns:a16="http://schemas.microsoft.com/office/drawing/2014/main" id="{9BF43D90-9405-E36C-7790-2C22012A06B8}"/>
              </a:ext>
            </a:extLst>
          </p:cNvPr>
          <p:cNvSpPr txBox="1"/>
          <p:nvPr/>
        </p:nvSpPr>
        <p:spPr>
          <a:xfrm>
            <a:off x="274782" y="412172"/>
            <a:ext cx="377844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solidFill>
                  <a:schemeClr val="bg1"/>
                </a:solidFill>
                <a:latin typeface="Arial Black"/>
              </a:rPr>
              <a:t>WHICH IS RIGHT? Q8</a:t>
            </a:r>
            <a:endParaRPr lang="en-US" dirty="0"/>
          </a:p>
        </p:txBody>
      </p:sp>
      <p:sp>
        <p:nvSpPr>
          <p:cNvPr id="17" name="Google Shape;40;p1">
            <a:extLst>
              <a:ext uri="{FF2B5EF4-FFF2-40B4-BE49-F238E27FC236}">
                <a16:creationId xmlns:a16="http://schemas.microsoft.com/office/drawing/2014/main" id="{21BE67C7-2C72-DB44-132A-0E04513D702E}"/>
              </a:ext>
            </a:extLst>
          </p:cNvPr>
          <p:cNvSpPr txBox="1"/>
          <p:nvPr/>
        </p:nvSpPr>
        <p:spPr>
          <a:xfrm>
            <a:off x="688005" y="1913832"/>
            <a:ext cx="679339" cy="900244"/>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4400" b="1" dirty="0">
                <a:latin typeface="Arial Black"/>
              </a:rPr>
              <a:t>A</a:t>
            </a:r>
            <a:endParaRPr lang="en-US" dirty="0"/>
          </a:p>
        </p:txBody>
      </p:sp>
      <p:sp>
        <p:nvSpPr>
          <p:cNvPr id="14" name="TextBox 6">
            <a:extLst>
              <a:ext uri="{FF2B5EF4-FFF2-40B4-BE49-F238E27FC236}">
                <a16:creationId xmlns:a16="http://schemas.microsoft.com/office/drawing/2014/main" id="{8E994DEA-A47E-7BB2-E67A-6EF06F37A23F}"/>
              </a:ext>
            </a:extLst>
          </p:cNvPr>
          <p:cNvSpPr txBox="1"/>
          <p:nvPr/>
        </p:nvSpPr>
        <p:spPr>
          <a:xfrm>
            <a:off x="684795" y="3252628"/>
            <a:ext cx="5038595" cy="193899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t>All children in the UK are guaranteed the right to use the internet to access information because information is a right for children.</a:t>
            </a:r>
          </a:p>
        </p:txBody>
      </p:sp>
      <p:sp>
        <p:nvSpPr>
          <p:cNvPr id="18" name="Google Shape;40;p1">
            <a:extLst>
              <a:ext uri="{FF2B5EF4-FFF2-40B4-BE49-F238E27FC236}">
                <a16:creationId xmlns:a16="http://schemas.microsoft.com/office/drawing/2014/main" id="{4729809D-0815-5482-5384-558151BA6328}"/>
              </a:ext>
            </a:extLst>
          </p:cNvPr>
          <p:cNvSpPr txBox="1"/>
          <p:nvPr/>
        </p:nvSpPr>
        <p:spPr>
          <a:xfrm>
            <a:off x="6071719" y="1906135"/>
            <a:ext cx="679339" cy="900244"/>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4400" b="1" dirty="0">
                <a:latin typeface="Arial Black"/>
              </a:rPr>
              <a:t>B</a:t>
            </a:r>
            <a:endParaRPr lang="en-US" dirty="0"/>
          </a:p>
        </p:txBody>
      </p:sp>
      <p:sp>
        <p:nvSpPr>
          <p:cNvPr id="19" name="TextBox 6">
            <a:extLst>
              <a:ext uri="{FF2B5EF4-FFF2-40B4-BE49-F238E27FC236}">
                <a16:creationId xmlns:a16="http://schemas.microsoft.com/office/drawing/2014/main" id="{CFA303CE-AC79-6395-3E3B-9DA78C006E9F}"/>
              </a:ext>
            </a:extLst>
          </p:cNvPr>
          <p:cNvSpPr txBox="1"/>
          <p:nvPr/>
        </p:nvSpPr>
        <p:spPr>
          <a:xfrm>
            <a:off x="6076310" y="3252627"/>
            <a:ext cx="5330560" cy="193899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t>Having access to information is a right for children, and governments should encourage the media to provide information that children can understand.</a:t>
            </a:r>
          </a:p>
        </p:txBody>
      </p:sp>
    </p:spTree>
    <p:extLst>
      <p:ext uri="{BB962C8B-B14F-4D97-AF65-F5344CB8AC3E}">
        <p14:creationId xmlns:p14="http://schemas.microsoft.com/office/powerpoint/2010/main" val="778084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g259085a5d11_0_9" descr="A person holding a microphone in front of a group of people&#10;&#10;Description automatically generated"/>
          <p:cNvPicPr preferRelativeResize="0"/>
          <p:nvPr/>
        </p:nvPicPr>
        <p:blipFill rotWithShape="1">
          <a:blip r:embed="rId3"/>
          <a:srcRect l="-14951" t="6816" r="14950" b="2441"/>
          <a:stretch/>
        </p:blipFill>
        <p:spPr>
          <a:xfrm>
            <a:off x="2099183" y="1305"/>
            <a:ext cx="10089414" cy="6872477"/>
          </a:xfrm>
          <a:prstGeom prst="rect">
            <a:avLst/>
          </a:prstGeom>
          <a:noFill/>
          <a:ln>
            <a:noFill/>
          </a:ln>
        </p:spPr>
      </p:pic>
      <p:sp>
        <p:nvSpPr>
          <p:cNvPr id="2" name="Google Shape;241;g259085a5d11_0_9">
            <a:extLst>
              <a:ext uri="{FF2B5EF4-FFF2-40B4-BE49-F238E27FC236}">
                <a16:creationId xmlns:a16="http://schemas.microsoft.com/office/drawing/2014/main" id="{6358F184-A155-C61F-4AA9-3B696B23BCCD}"/>
              </a:ext>
            </a:extLst>
          </p:cNvPr>
          <p:cNvSpPr/>
          <p:nvPr/>
        </p:nvSpPr>
        <p:spPr>
          <a:xfrm>
            <a:off x="220132" y="1490365"/>
            <a:ext cx="3305496" cy="770223"/>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243;g259085a5d11_0_9">
            <a:extLst>
              <a:ext uri="{FF2B5EF4-FFF2-40B4-BE49-F238E27FC236}">
                <a16:creationId xmlns:a16="http://schemas.microsoft.com/office/drawing/2014/main" id="{B9B8C321-ABC1-8E67-8CAA-8FD19868B140}"/>
              </a:ext>
            </a:extLst>
          </p:cNvPr>
          <p:cNvSpPr/>
          <p:nvPr/>
        </p:nvSpPr>
        <p:spPr>
          <a:xfrm>
            <a:off x="0" y="-654"/>
            <a:ext cx="3940504" cy="1318011"/>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11" name="Google Shape;40;p1">
            <a:extLst>
              <a:ext uri="{FF2B5EF4-FFF2-40B4-BE49-F238E27FC236}">
                <a16:creationId xmlns:a16="http://schemas.microsoft.com/office/drawing/2014/main" id="{8AD7EDE8-AB11-6C1F-75DD-35A7BB1C90C8}"/>
              </a:ext>
            </a:extLst>
          </p:cNvPr>
          <p:cNvSpPr txBox="1"/>
          <p:nvPr/>
        </p:nvSpPr>
        <p:spPr>
          <a:xfrm>
            <a:off x="262652" y="288121"/>
            <a:ext cx="3677816" cy="895630"/>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nSpc>
                <a:spcPct val="90000"/>
              </a:lnSpc>
              <a:buClr>
                <a:srgbClr val="FFFFFF"/>
              </a:buClr>
              <a:buSzPts val="5400"/>
            </a:pPr>
            <a:r>
              <a:rPr lang="en-GB" sz="4600" dirty="0">
                <a:solidFill>
                  <a:schemeClr val="bg1"/>
                </a:solidFill>
                <a:latin typeface="Arial Black"/>
              </a:rPr>
              <a:t>PART</a:t>
            </a:r>
            <a:r>
              <a:rPr lang="en-GB" sz="4600" i="0" u="none" strike="noStrike" cap="none" dirty="0">
                <a:solidFill>
                  <a:schemeClr val="bg1"/>
                </a:solidFill>
                <a:latin typeface="Arial Black"/>
                <a:ea typeface="Arial"/>
                <a:cs typeface="Arial"/>
                <a:sym typeface="Arial"/>
              </a:rPr>
              <a:t> </a:t>
            </a:r>
            <a:r>
              <a:rPr lang="en-GB" sz="4600" dirty="0">
                <a:solidFill>
                  <a:schemeClr val="bg1"/>
                </a:solidFill>
                <a:latin typeface="Arial Black"/>
              </a:rPr>
              <a:t>1</a:t>
            </a:r>
            <a:endParaRPr lang="en-GB" sz="4600" i="0" u="none" strike="noStrike" cap="none" dirty="0">
              <a:solidFill>
                <a:schemeClr val="bg1"/>
              </a:solidFill>
              <a:latin typeface="Arial Black"/>
              <a:ea typeface="Arial"/>
              <a:cs typeface="Arial"/>
            </a:endParaRPr>
          </a:p>
        </p:txBody>
      </p:sp>
      <p:sp>
        <p:nvSpPr>
          <p:cNvPr id="12" name="Google Shape;241;g259085a5d11_0_9">
            <a:extLst>
              <a:ext uri="{FF2B5EF4-FFF2-40B4-BE49-F238E27FC236}">
                <a16:creationId xmlns:a16="http://schemas.microsoft.com/office/drawing/2014/main" id="{3477452C-6D6E-35A9-F668-CC2D86751480}"/>
              </a:ext>
            </a:extLst>
          </p:cNvPr>
          <p:cNvSpPr/>
          <p:nvPr/>
        </p:nvSpPr>
        <p:spPr>
          <a:xfrm>
            <a:off x="214841" y="2109490"/>
            <a:ext cx="3697079" cy="801972"/>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241;g259085a5d11_0_9">
            <a:extLst>
              <a:ext uri="{FF2B5EF4-FFF2-40B4-BE49-F238E27FC236}">
                <a16:creationId xmlns:a16="http://schemas.microsoft.com/office/drawing/2014/main" id="{C1750223-16DD-0032-9ED3-F4F8E59D1F28}"/>
              </a:ext>
            </a:extLst>
          </p:cNvPr>
          <p:cNvSpPr/>
          <p:nvPr/>
        </p:nvSpPr>
        <p:spPr>
          <a:xfrm>
            <a:off x="220131" y="2718032"/>
            <a:ext cx="2755162" cy="775514"/>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40;p1">
            <a:extLst>
              <a:ext uri="{FF2B5EF4-FFF2-40B4-BE49-F238E27FC236}">
                <a16:creationId xmlns:a16="http://schemas.microsoft.com/office/drawing/2014/main" id="{020289E3-8861-F0A1-D2BA-9ADC5A374BD4}"/>
              </a:ext>
            </a:extLst>
          </p:cNvPr>
          <p:cNvSpPr txBox="1"/>
          <p:nvPr/>
        </p:nvSpPr>
        <p:spPr>
          <a:xfrm>
            <a:off x="256975" y="1493831"/>
            <a:ext cx="3698953" cy="1985159"/>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800" b="1" dirty="0">
                <a:latin typeface="Arial Black"/>
              </a:rPr>
              <a:t>WHAT ARE</a:t>
            </a:r>
            <a:br>
              <a:rPr lang="en-GB" sz="3800" b="1" dirty="0">
                <a:latin typeface="Arial Black"/>
              </a:rPr>
            </a:br>
            <a:r>
              <a:rPr lang="en-GB" sz="3800" b="1" dirty="0">
                <a:latin typeface="Arial Black"/>
              </a:rPr>
              <a:t>CHILDREN'S</a:t>
            </a:r>
            <a:br>
              <a:rPr lang="en-GB" sz="3800" b="1" dirty="0">
                <a:latin typeface="Arial Black"/>
              </a:rPr>
            </a:br>
            <a:r>
              <a:rPr lang="en-GB" sz="3800" b="1" dirty="0">
                <a:latin typeface="Arial Black"/>
              </a:rPr>
              <a:t>RIGHTS?</a:t>
            </a:r>
          </a:p>
        </p:txBody>
      </p:sp>
      <p:sp>
        <p:nvSpPr>
          <p:cNvPr id="17" name="Google Shape;241;g259085a5d11_0_9">
            <a:extLst>
              <a:ext uri="{FF2B5EF4-FFF2-40B4-BE49-F238E27FC236}">
                <a16:creationId xmlns:a16="http://schemas.microsoft.com/office/drawing/2014/main" id="{F37A31D0-29FD-752C-D9B0-5039442290E3}"/>
              </a:ext>
            </a:extLst>
          </p:cNvPr>
          <p:cNvSpPr/>
          <p:nvPr/>
        </p:nvSpPr>
        <p:spPr>
          <a:xfrm>
            <a:off x="220133" y="3644074"/>
            <a:ext cx="2665204" cy="743764"/>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241;g259085a5d11_0_9">
            <a:extLst>
              <a:ext uri="{FF2B5EF4-FFF2-40B4-BE49-F238E27FC236}">
                <a16:creationId xmlns:a16="http://schemas.microsoft.com/office/drawing/2014/main" id="{2AB8370D-AF5B-C971-9A44-67B7F8277C16}"/>
              </a:ext>
            </a:extLst>
          </p:cNvPr>
          <p:cNvSpPr/>
          <p:nvPr/>
        </p:nvSpPr>
        <p:spPr>
          <a:xfrm>
            <a:off x="220132" y="4289657"/>
            <a:ext cx="3009163" cy="770222"/>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40;p1">
            <a:extLst>
              <a:ext uri="{FF2B5EF4-FFF2-40B4-BE49-F238E27FC236}">
                <a16:creationId xmlns:a16="http://schemas.microsoft.com/office/drawing/2014/main" id="{5004E3BB-5358-4DAF-F323-8FA10E8FE302}"/>
              </a:ext>
            </a:extLst>
          </p:cNvPr>
          <p:cNvSpPr txBox="1"/>
          <p:nvPr/>
        </p:nvSpPr>
        <p:spPr>
          <a:xfrm>
            <a:off x="262266" y="3647539"/>
            <a:ext cx="3698953" cy="1400383"/>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800" b="1" dirty="0">
                <a:latin typeface="Arial Black"/>
              </a:rPr>
              <a:t>WHAT IS</a:t>
            </a:r>
            <a:br>
              <a:rPr lang="en-GB" sz="3800" b="1" dirty="0">
                <a:latin typeface="Arial Black"/>
              </a:rPr>
            </a:br>
            <a:r>
              <a:rPr lang="en-GB" sz="3800" b="1" dirty="0">
                <a:latin typeface="Arial Black"/>
              </a:rPr>
              <a:t>THE CRC?</a:t>
            </a:r>
          </a:p>
        </p:txBody>
      </p:sp>
      <p:sp>
        <p:nvSpPr>
          <p:cNvPr id="5" name="TextBox 4">
            <a:extLst>
              <a:ext uri="{FF2B5EF4-FFF2-40B4-BE49-F238E27FC236}">
                <a16:creationId xmlns:a16="http://schemas.microsoft.com/office/drawing/2014/main" id="{4381F841-2D83-7844-2FE7-F747CAFFF269}"/>
              </a:ext>
            </a:extLst>
          </p:cNvPr>
          <p:cNvSpPr txBox="1"/>
          <p:nvPr/>
        </p:nvSpPr>
        <p:spPr>
          <a:xfrm rot="16200000">
            <a:off x="11334173" y="3546764"/>
            <a:ext cx="1496292"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latin typeface="Roboto"/>
              </a:rPr>
              <a:t>© UNICEF/Stroisch</a:t>
            </a:r>
            <a:endParaRPr lang="en-US" sz="800" err="1">
              <a:latin typeface="Roboto"/>
            </a:endParaRPr>
          </a:p>
        </p:txBody>
      </p:sp>
      <p:sp>
        <p:nvSpPr>
          <p:cNvPr id="4" name="TextBox 6">
            <a:extLst>
              <a:ext uri="{FF2B5EF4-FFF2-40B4-BE49-F238E27FC236}">
                <a16:creationId xmlns:a16="http://schemas.microsoft.com/office/drawing/2014/main" id="{7269B71D-775F-C689-2E44-86BB937A2392}"/>
              </a:ext>
            </a:extLst>
          </p:cNvPr>
          <p:cNvSpPr txBox="1"/>
          <p:nvPr/>
        </p:nvSpPr>
        <p:spPr>
          <a:xfrm>
            <a:off x="262914" y="6095207"/>
            <a:ext cx="2789333" cy="55399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dirty="0"/>
              <a:t>Jannat, 15, during her speech for her candidacy for the Youth Advisory Board, in Mannheim, Germany.</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6" name="Google Shape;243;g259085a5d11_0_9">
            <a:extLst>
              <a:ext uri="{FF2B5EF4-FFF2-40B4-BE49-F238E27FC236}">
                <a16:creationId xmlns:a16="http://schemas.microsoft.com/office/drawing/2014/main" id="{ACCDE5DA-8521-418A-D27D-DB66249ECC49}"/>
              </a:ext>
            </a:extLst>
          </p:cNvPr>
          <p:cNvSpPr/>
          <p:nvPr/>
        </p:nvSpPr>
        <p:spPr>
          <a:xfrm>
            <a:off x="0" y="-654"/>
            <a:ext cx="4247420" cy="1318011"/>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9" name="Google Shape;241;g259085a5d11_0_9">
            <a:extLst>
              <a:ext uri="{FF2B5EF4-FFF2-40B4-BE49-F238E27FC236}">
                <a16:creationId xmlns:a16="http://schemas.microsoft.com/office/drawing/2014/main" id="{0ED1ED0C-43D4-6C3F-3754-2BA5A75755C7}"/>
              </a:ext>
            </a:extLst>
          </p:cNvPr>
          <p:cNvSpPr/>
          <p:nvPr/>
        </p:nvSpPr>
        <p:spPr>
          <a:xfrm>
            <a:off x="-2218" y="1889539"/>
            <a:ext cx="12194653" cy="4029216"/>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a:solidFill>
                <a:srgbClr val="000000"/>
              </a:solidFill>
              <a:latin typeface="Arial"/>
              <a:ea typeface="Arial"/>
              <a:cs typeface="Arial"/>
              <a:sym typeface="Arial"/>
            </a:endParaRPr>
          </a:p>
        </p:txBody>
      </p:sp>
      <p:sp>
        <p:nvSpPr>
          <p:cNvPr id="11" name="Google Shape;241;g259085a5d11_0_9">
            <a:extLst>
              <a:ext uri="{FF2B5EF4-FFF2-40B4-BE49-F238E27FC236}">
                <a16:creationId xmlns:a16="http://schemas.microsoft.com/office/drawing/2014/main" id="{67EEC141-2164-E3C6-07F2-784C4C84C629}"/>
              </a:ext>
            </a:extLst>
          </p:cNvPr>
          <p:cNvSpPr/>
          <p:nvPr/>
        </p:nvSpPr>
        <p:spPr>
          <a:xfrm>
            <a:off x="547423" y="1183754"/>
            <a:ext cx="5324160" cy="4766231"/>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a:solidFill>
                <a:srgbClr val="000000"/>
              </a:solidFill>
              <a:latin typeface="Arial"/>
              <a:ea typeface="Arial"/>
              <a:cs typeface="Arial"/>
              <a:sym typeface="Arial"/>
            </a:endParaRPr>
          </a:p>
        </p:txBody>
      </p:sp>
      <p:sp>
        <p:nvSpPr>
          <p:cNvPr id="5" name="TextBox 4">
            <a:extLst>
              <a:ext uri="{FF2B5EF4-FFF2-40B4-BE49-F238E27FC236}">
                <a16:creationId xmlns:a16="http://schemas.microsoft.com/office/drawing/2014/main" id="{9BF43D90-9405-E36C-7790-2C22012A06B8}"/>
              </a:ext>
            </a:extLst>
          </p:cNvPr>
          <p:cNvSpPr txBox="1"/>
          <p:nvPr/>
        </p:nvSpPr>
        <p:spPr>
          <a:xfrm>
            <a:off x="262082" y="412172"/>
            <a:ext cx="377844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solidFill>
                  <a:schemeClr val="bg1"/>
                </a:solidFill>
                <a:latin typeface="Arial Black"/>
              </a:rPr>
              <a:t>WHICH IS RIGHT? Q8</a:t>
            </a:r>
            <a:endParaRPr lang="en-US" dirty="0"/>
          </a:p>
        </p:txBody>
      </p:sp>
      <p:sp>
        <p:nvSpPr>
          <p:cNvPr id="17" name="Google Shape;40;p1">
            <a:extLst>
              <a:ext uri="{FF2B5EF4-FFF2-40B4-BE49-F238E27FC236}">
                <a16:creationId xmlns:a16="http://schemas.microsoft.com/office/drawing/2014/main" id="{21BE67C7-2C72-DB44-132A-0E04513D702E}"/>
              </a:ext>
            </a:extLst>
          </p:cNvPr>
          <p:cNvSpPr txBox="1"/>
          <p:nvPr/>
        </p:nvSpPr>
        <p:spPr>
          <a:xfrm>
            <a:off x="688005" y="1913832"/>
            <a:ext cx="679339" cy="900244"/>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4400" b="1" dirty="0">
                <a:latin typeface="Arial Black"/>
              </a:rPr>
              <a:t>B</a:t>
            </a:r>
            <a:endParaRPr lang="en-US" dirty="0"/>
          </a:p>
        </p:txBody>
      </p:sp>
      <p:sp>
        <p:nvSpPr>
          <p:cNvPr id="14" name="TextBox 6">
            <a:extLst>
              <a:ext uri="{FF2B5EF4-FFF2-40B4-BE49-F238E27FC236}">
                <a16:creationId xmlns:a16="http://schemas.microsoft.com/office/drawing/2014/main" id="{8E994DEA-A47E-7BB2-E67A-6EF06F37A23F}"/>
              </a:ext>
            </a:extLst>
          </p:cNvPr>
          <p:cNvSpPr txBox="1"/>
          <p:nvPr/>
        </p:nvSpPr>
        <p:spPr>
          <a:xfrm>
            <a:off x="686246" y="3252628"/>
            <a:ext cx="4700616" cy="193899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t>Having access to information is a right for children, and governments should encourage the media to provide information that children can understand.</a:t>
            </a:r>
            <a:endParaRPr lang="en-US" dirty="0"/>
          </a:p>
        </p:txBody>
      </p:sp>
      <p:sp>
        <p:nvSpPr>
          <p:cNvPr id="4" name="TextBox 3">
            <a:extLst>
              <a:ext uri="{FF2B5EF4-FFF2-40B4-BE49-F238E27FC236}">
                <a16:creationId xmlns:a16="http://schemas.microsoft.com/office/drawing/2014/main" id="{6958A1B8-BA63-3255-F052-C530709872AC}"/>
              </a:ext>
            </a:extLst>
          </p:cNvPr>
          <p:cNvSpPr txBox="1"/>
          <p:nvPr/>
        </p:nvSpPr>
        <p:spPr>
          <a:xfrm>
            <a:off x="6694825" y="2265026"/>
            <a:ext cx="4690724"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0B0F0"/>
                </a:solidFill>
              </a:rPr>
              <a:t>Having access to information is a right, but having access to the internet to get this information is not a guaranteed right. Article 17 says that every child has the right to reliable information from a variety of sources, and governments should encourage the media to provide information that children can understand. </a:t>
            </a:r>
            <a:endParaRPr lang="en-US" dirty="0"/>
          </a:p>
        </p:txBody>
      </p:sp>
      <p:pic>
        <p:nvPicPr>
          <p:cNvPr id="3" name="Picture 2" descr="A sign with a person reading a book and a satellite&#10;&#10;Description automatically generated">
            <a:extLst>
              <a:ext uri="{FF2B5EF4-FFF2-40B4-BE49-F238E27FC236}">
                <a16:creationId xmlns:a16="http://schemas.microsoft.com/office/drawing/2014/main" id="{F8792C76-0E9A-621D-A6DB-D955AF12C339}"/>
              </a:ext>
            </a:extLst>
          </p:cNvPr>
          <p:cNvPicPr>
            <a:picLocks noChangeAspect="1"/>
          </p:cNvPicPr>
          <p:nvPr/>
        </p:nvPicPr>
        <p:blipFill rotWithShape="1">
          <a:blip r:embed="rId3"/>
          <a:srcRect t="2551" b="2551"/>
          <a:stretch/>
        </p:blipFill>
        <p:spPr>
          <a:xfrm rot="180000">
            <a:off x="10117057" y="265677"/>
            <a:ext cx="1452444" cy="1837146"/>
          </a:xfrm>
          <a:prstGeom prst="rect">
            <a:avLst/>
          </a:prstGeom>
        </p:spPr>
      </p:pic>
    </p:spTree>
    <p:extLst>
      <p:ext uri="{BB962C8B-B14F-4D97-AF65-F5344CB8AC3E}">
        <p14:creationId xmlns:p14="http://schemas.microsoft.com/office/powerpoint/2010/main" val="3448756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4" name="Google Shape;241;g259085a5d11_0_9">
            <a:extLst>
              <a:ext uri="{FF2B5EF4-FFF2-40B4-BE49-F238E27FC236}">
                <a16:creationId xmlns:a16="http://schemas.microsoft.com/office/drawing/2014/main" id="{73291C44-2556-E0A7-1B83-464FA0111EFB}"/>
              </a:ext>
            </a:extLst>
          </p:cNvPr>
          <p:cNvSpPr/>
          <p:nvPr/>
        </p:nvSpPr>
        <p:spPr>
          <a:xfrm>
            <a:off x="-2218" y="1889539"/>
            <a:ext cx="12194653" cy="4079183"/>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a:solidFill>
                <a:srgbClr val="000000"/>
              </a:solidFill>
              <a:latin typeface="Arial"/>
              <a:ea typeface="Arial"/>
              <a:cs typeface="Arial"/>
              <a:sym typeface="Arial"/>
            </a:endParaRPr>
          </a:p>
        </p:txBody>
      </p:sp>
      <p:sp>
        <p:nvSpPr>
          <p:cNvPr id="3" name="Google Shape;243;g259085a5d11_0_9">
            <a:extLst>
              <a:ext uri="{FF2B5EF4-FFF2-40B4-BE49-F238E27FC236}">
                <a16:creationId xmlns:a16="http://schemas.microsoft.com/office/drawing/2014/main" id="{4FF127E4-4AC3-B43E-F082-29CE1FB2353C}"/>
              </a:ext>
            </a:extLst>
          </p:cNvPr>
          <p:cNvSpPr/>
          <p:nvPr/>
        </p:nvSpPr>
        <p:spPr>
          <a:xfrm>
            <a:off x="0" y="-654"/>
            <a:ext cx="4247420" cy="1318011"/>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5" name="TextBox 4">
            <a:extLst>
              <a:ext uri="{FF2B5EF4-FFF2-40B4-BE49-F238E27FC236}">
                <a16:creationId xmlns:a16="http://schemas.microsoft.com/office/drawing/2014/main" id="{9BF43D90-9405-E36C-7790-2C22012A06B8}"/>
              </a:ext>
            </a:extLst>
          </p:cNvPr>
          <p:cNvSpPr txBox="1"/>
          <p:nvPr/>
        </p:nvSpPr>
        <p:spPr>
          <a:xfrm>
            <a:off x="262082" y="412172"/>
            <a:ext cx="377844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solidFill>
                  <a:schemeClr val="bg1"/>
                </a:solidFill>
                <a:latin typeface="Arial Black"/>
              </a:rPr>
              <a:t>WHICH IS RIGHT? Q9</a:t>
            </a:r>
            <a:endParaRPr lang="en-US" dirty="0"/>
          </a:p>
        </p:txBody>
      </p:sp>
      <p:sp>
        <p:nvSpPr>
          <p:cNvPr id="17" name="Google Shape;40;p1">
            <a:extLst>
              <a:ext uri="{FF2B5EF4-FFF2-40B4-BE49-F238E27FC236}">
                <a16:creationId xmlns:a16="http://schemas.microsoft.com/office/drawing/2014/main" id="{21BE67C7-2C72-DB44-132A-0E04513D702E}"/>
              </a:ext>
            </a:extLst>
          </p:cNvPr>
          <p:cNvSpPr txBox="1"/>
          <p:nvPr/>
        </p:nvSpPr>
        <p:spPr>
          <a:xfrm>
            <a:off x="688005" y="1913832"/>
            <a:ext cx="679339" cy="900244"/>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4400" b="1" dirty="0">
                <a:latin typeface="Arial Black"/>
              </a:rPr>
              <a:t>A</a:t>
            </a:r>
            <a:endParaRPr lang="en-US" dirty="0"/>
          </a:p>
        </p:txBody>
      </p:sp>
      <p:sp>
        <p:nvSpPr>
          <p:cNvPr id="14" name="TextBox 6">
            <a:extLst>
              <a:ext uri="{FF2B5EF4-FFF2-40B4-BE49-F238E27FC236}">
                <a16:creationId xmlns:a16="http://schemas.microsoft.com/office/drawing/2014/main" id="{8E994DEA-A47E-7BB2-E67A-6EF06F37A23F}"/>
              </a:ext>
            </a:extLst>
          </p:cNvPr>
          <p:cNvSpPr txBox="1"/>
          <p:nvPr/>
        </p:nvSpPr>
        <p:spPr>
          <a:xfrm>
            <a:off x="684795" y="3252628"/>
            <a:ext cx="4657595" cy="15696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t>Health, education and free speech are the most important rights, while the other rights in the CRC are not as important.</a:t>
            </a:r>
          </a:p>
        </p:txBody>
      </p:sp>
      <p:sp>
        <p:nvSpPr>
          <p:cNvPr id="18" name="Google Shape;40;p1">
            <a:extLst>
              <a:ext uri="{FF2B5EF4-FFF2-40B4-BE49-F238E27FC236}">
                <a16:creationId xmlns:a16="http://schemas.microsoft.com/office/drawing/2014/main" id="{4729809D-0815-5482-5384-558151BA6328}"/>
              </a:ext>
            </a:extLst>
          </p:cNvPr>
          <p:cNvSpPr txBox="1"/>
          <p:nvPr/>
        </p:nvSpPr>
        <p:spPr>
          <a:xfrm>
            <a:off x="6071719" y="1906135"/>
            <a:ext cx="679339" cy="900244"/>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4400" b="1" dirty="0">
                <a:latin typeface="Arial Black"/>
              </a:rPr>
              <a:t>B</a:t>
            </a:r>
            <a:endParaRPr lang="en-US" dirty="0"/>
          </a:p>
        </p:txBody>
      </p:sp>
      <p:sp>
        <p:nvSpPr>
          <p:cNvPr id="19" name="TextBox 6">
            <a:extLst>
              <a:ext uri="{FF2B5EF4-FFF2-40B4-BE49-F238E27FC236}">
                <a16:creationId xmlns:a16="http://schemas.microsoft.com/office/drawing/2014/main" id="{CFA303CE-AC79-6395-3E3B-9DA78C006E9F}"/>
              </a:ext>
            </a:extLst>
          </p:cNvPr>
          <p:cNvSpPr txBox="1"/>
          <p:nvPr/>
        </p:nvSpPr>
        <p:spPr>
          <a:xfrm>
            <a:off x="6076310" y="3252627"/>
            <a:ext cx="4466960" cy="15696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t>All rights in the Convention on the Rights of the Child are connected, and no right is more important than another.</a:t>
            </a:r>
          </a:p>
        </p:txBody>
      </p:sp>
    </p:spTree>
    <p:extLst>
      <p:ext uri="{BB962C8B-B14F-4D97-AF65-F5344CB8AC3E}">
        <p14:creationId xmlns:p14="http://schemas.microsoft.com/office/powerpoint/2010/main" val="7479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6" name="Google Shape;243;g259085a5d11_0_9">
            <a:extLst>
              <a:ext uri="{FF2B5EF4-FFF2-40B4-BE49-F238E27FC236}">
                <a16:creationId xmlns:a16="http://schemas.microsoft.com/office/drawing/2014/main" id="{ACCDE5DA-8521-418A-D27D-DB66249ECC49}"/>
              </a:ext>
            </a:extLst>
          </p:cNvPr>
          <p:cNvSpPr/>
          <p:nvPr/>
        </p:nvSpPr>
        <p:spPr>
          <a:xfrm>
            <a:off x="0" y="-654"/>
            <a:ext cx="4247420" cy="1318011"/>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9" name="Google Shape;241;g259085a5d11_0_9">
            <a:extLst>
              <a:ext uri="{FF2B5EF4-FFF2-40B4-BE49-F238E27FC236}">
                <a16:creationId xmlns:a16="http://schemas.microsoft.com/office/drawing/2014/main" id="{0ED1ED0C-43D4-6C3F-3754-2BA5A75755C7}"/>
              </a:ext>
            </a:extLst>
          </p:cNvPr>
          <p:cNvSpPr/>
          <p:nvPr/>
        </p:nvSpPr>
        <p:spPr>
          <a:xfrm>
            <a:off x="-2218" y="1889539"/>
            <a:ext cx="12194653" cy="4029216"/>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a:solidFill>
                <a:srgbClr val="000000"/>
              </a:solidFill>
              <a:latin typeface="Arial"/>
              <a:ea typeface="Arial"/>
              <a:cs typeface="Arial"/>
              <a:sym typeface="Arial"/>
            </a:endParaRPr>
          </a:p>
        </p:txBody>
      </p:sp>
      <p:sp>
        <p:nvSpPr>
          <p:cNvPr id="11" name="Google Shape;241;g259085a5d11_0_9">
            <a:extLst>
              <a:ext uri="{FF2B5EF4-FFF2-40B4-BE49-F238E27FC236}">
                <a16:creationId xmlns:a16="http://schemas.microsoft.com/office/drawing/2014/main" id="{67EEC141-2164-E3C6-07F2-784C4C84C629}"/>
              </a:ext>
            </a:extLst>
          </p:cNvPr>
          <p:cNvSpPr/>
          <p:nvPr/>
        </p:nvSpPr>
        <p:spPr>
          <a:xfrm>
            <a:off x="547423" y="1183754"/>
            <a:ext cx="5324160" cy="4766231"/>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a:solidFill>
                <a:srgbClr val="000000"/>
              </a:solidFill>
              <a:latin typeface="Arial"/>
              <a:ea typeface="Arial"/>
              <a:cs typeface="Arial"/>
              <a:sym typeface="Arial"/>
            </a:endParaRPr>
          </a:p>
        </p:txBody>
      </p:sp>
      <p:sp>
        <p:nvSpPr>
          <p:cNvPr id="5" name="TextBox 4">
            <a:extLst>
              <a:ext uri="{FF2B5EF4-FFF2-40B4-BE49-F238E27FC236}">
                <a16:creationId xmlns:a16="http://schemas.microsoft.com/office/drawing/2014/main" id="{9BF43D90-9405-E36C-7790-2C22012A06B8}"/>
              </a:ext>
            </a:extLst>
          </p:cNvPr>
          <p:cNvSpPr txBox="1"/>
          <p:nvPr/>
        </p:nvSpPr>
        <p:spPr>
          <a:xfrm>
            <a:off x="262082" y="412172"/>
            <a:ext cx="377844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solidFill>
                  <a:schemeClr val="bg1"/>
                </a:solidFill>
                <a:latin typeface="Arial Black"/>
              </a:rPr>
              <a:t>WHICH IS RIGHT? Q9</a:t>
            </a:r>
            <a:endParaRPr lang="en-US" dirty="0"/>
          </a:p>
        </p:txBody>
      </p:sp>
      <p:sp>
        <p:nvSpPr>
          <p:cNvPr id="17" name="Google Shape;40;p1">
            <a:extLst>
              <a:ext uri="{FF2B5EF4-FFF2-40B4-BE49-F238E27FC236}">
                <a16:creationId xmlns:a16="http://schemas.microsoft.com/office/drawing/2014/main" id="{21BE67C7-2C72-DB44-132A-0E04513D702E}"/>
              </a:ext>
            </a:extLst>
          </p:cNvPr>
          <p:cNvSpPr txBox="1"/>
          <p:nvPr/>
        </p:nvSpPr>
        <p:spPr>
          <a:xfrm>
            <a:off x="688005" y="1913832"/>
            <a:ext cx="679339" cy="900244"/>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4400" b="1" dirty="0">
                <a:latin typeface="Arial Black"/>
              </a:rPr>
              <a:t>B</a:t>
            </a:r>
            <a:endParaRPr lang="en-US" dirty="0"/>
          </a:p>
        </p:txBody>
      </p:sp>
      <p:sp>
        <p:nvSpPr>
          <p:cNvPr id="14" name="TextBox 6">
            <a:extLst>
              <a:ext uri="{FF2B5EF4-FFF2-40B4-BE49-F238E27FC236}">
                <a16:creationId xmlns:a16="http://schemas.microsoft.com/office/drawing/2014/main" id="{8E994DEA-A47E-7BB2-E67A-6EF06F37A23F}"/>
              </a:ext>
            </a:extLst>
          </p:cNvPr>
          <p:cNvSpPr txBox="1"/>
          <p:nvPr/>
        </p:nvSpPr>
        <p:spPr>
          <a:xfrm>
            <a:off x="686246" y="3252628"/>
            <a:ext cx="4497416" cy="224676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dirty="0"/>
              <a:t>All rights in the Convention on the Rights of the Child are connected, and no right is more important than another.</a:t>
            </a:r>
          </a:p>
        </p:txBody>
      </p:sp>
      <p:sp>
        <p:nvSpPr>
          <p:cNvPr id="4" name="TextBox 3">
            <a:extLst>
              <a:ext uri="{FF2B5EF4-FFF2-40B4-BE49-F238E27FC236}">
                <a16:creationId xmlns:a16="http://schemas.microsoft.com/office/drawing/2014/main" id="{6958A1B8-BA63-3255-F052-C530709872AC}"/>
              </a:ext>
            </a:extLst>
          </p:cNvPr>
          <p:cNvSpPr txBox="1"/>
          <p:nvPr/>
        </p:nvSpPr>
        <p:spPr>
          <a:xfrm>
            <a:off x="6694825" y="2265026"/>
            <a:ext cx="4449424" cy="32678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dirty="0">
                <a:solidFill>
                  <a:srgbClr val="00B0F0"/>
                </a:solidFill>
              </a:rPr>
              <a:t>Health, education, and free speech are very important rights, but no right is more important than another. A key aspect of the Convention is that it must be considered as a whole, and all rights are connected.</a:t>
            </a:r>
            <a:endParaRPr lang="en-US" sz="2600" dirty="0"/>
          </a:p>
        </p:txBody>
      </p:sp>
    </p:spTree>
    <p:extLst>
      <p:ext uri="{BB962C8B-B14F-4D97-AF65-F5344CB8AC3E}">
        <p14:creationId xmlns:p14="http://schemas.microsoft.com/office/powerpoint/2010/main" val="3374990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4" name="Google Shape;241;g259085a5d11_0_9">
            <a:extLst>
              <a:ext uri="{FF2B5EF4-FFF2-40B4-BE49-F238E27FC236}">
                <a16:creationId xmlns:a16="http://schemas.microsoft.com/office/drawing/2014/main" id="{73291C44-2556-E0A7-1B83-464FA0111EFB}"/>
              </a:ext>
            </a:extLst>
          </p:cNvPr>
          <p:cNvSpPr/>
          <p:nvPr/>
        </p:nvSpPr>
        <p:spPr>
          <a:xfrm>
            <a:off x="-2218" y="1889539"/>
            <a:ext cx="12194653" cy="4079183"/>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a:solidFill>
                <a:srgbClr val="000000"/>
              </a:solidFill>
              <a:latin typeface="Arial"/>
              <a:ea typeface="Arial"/>
              <a:cs typeface="Arial"/>
              <a:sym typeface="Arial"/>
            </a:endParaRPr>
          </a:p>
        </p:txBody>
      </p:sp>
      <p:sp>
        <p:nvSpPr>
          <p:cNvPr id="3" name="Google Shape;243;g259085a5d11_0_9">
            <a:extLst>
              <a:ext uri="{FF2B5EF4-FFF2-40B4-BE49-F238E27FC236}">
                <a16:creationId xmlns:a16="http://schemas.microsoft.com/office/drawing/2014/main" id="{4FF127E4-4AC3-B43E-F082-29CE1FB2353C}"/>
              </a:ext>
            </a:extLst>
          </p:cNvPr>
          <p:cNvSpPr/>
          <p:nvPr/>
        </p:nvSpPr>
        <p:spPr>
          <a:xfrm>
            <a:off x="0" y="-654"/>
            <a:ext cx="4485430" cy="1318011"/>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5" name="TextBox 4">
            <a:extLst>
              <a:ext uri="{FF2B5EF4-FFF2-40B4-BE49-F238E27FC236}">
                <a16:creationId xmlns:a16="http://schemas.microsoft.com/office/drawing/2014/main" id="{9BF43D90-9405-E36C-7790-2C22012A06B8}"/>
              </a:ext>
            </a:extLst>
          </p:cNvPr>
          <p:cNvSpPr txBox="1"/>
          <p:nvPr/>
        </p:nvSpPr>
        <p:spPr>
          <a:xfrm>
            <a:off x="262082" y="412172"/>
            <a:ext cx="397039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solidFill>
                  <a:schemeClr val="bg1"/>
                </a:solidFill>
                <a:latin typeface="Arial Black"/>
              </a:rPr>
              <a:t>WHICH IS RIGHT? Q10</a:t>
            </a:r>
            <a:endParaRPr lang="en-US" dirty="0">
              <a:solidFill>
                <a:schemeClr val="bg1"/>
              </a:solidFill>
            </a:endParaRPr>
          </a:p>
        </p:txBody>
      </p:sp>
      <p:sp>
        <p:nvSpPr>
          <p:cNvPr id="17" name="Google Shape;40;p1">
            <a:extLst>
              <a:ext uri="{FF2B5EF4-FFF2-40B4-BE49-F238E27FC236}">
                <a16:creationId xmlns:a16="http://schemas.microsoft.com/office/drawing/2014/main" id="{21BE67C7-2C72-DB44-132A-0E04513D702E}"/>
              </a:ext>
            </a:extLst>
          </p:cNvPr>
          <p:cNvSpPr txBox="1"/>
          <p:nvPr/>
        </p:nvSpPr>
        <p:spPr>
          <a:xfrm>
            <a:off x="688005" y="1913832"/>
            <a:ext cx="679339" cy="900244"/>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4400" b="1" dirty="0">
                <a:latin typeface="Arial Black"/>
              </a:rPr>
              <a:t>A</a:t>
            </a:r>
            <a:endParaRPr lang="en-US" dirty="0"/>
          </a:p>
        </p:txBody>
      </p:sp>
      <p:sp>
        <p:nvSpPr>
          <p:cNvPr id="14" name="TextBox 6">
            <a:extLst>
              <a:ext uri="{FF2B5EF4-FFF2-40B4-BE49-F238E27FC236}">
                <a16:creationId xmlns:a16="http://schemas.microsoft.com/office/drawing/2014/main" id="{8E994DEA-A47E-7BB2-E67A-6EF06F37A23F}"/>
              </a:ext>
            </a:extLst>
          </p:cNvPr>
          <p:cNvSpPr txBox="1"/>
          <p:nvPr/>
        </p:nvSpPr>
        <p:spPr>
          <a:xfrm>
            <a:off x="684795" y="3252628"/>
            <a:ext cx="4657595" cy="15696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t>The CRC is a UNICEF document and applies only in countries where UNICEF works with governments.</a:t>
            </a:r>
          </a:p>
        </p:txBody>
      </p:sp>
      <p:sp>
        <p:nvSpPr>
          <p:cNvPr id="18" name="Google Shape;40;p1">
            <a:extLst>
              <a:ext uri="{FF2B5EF4-FFF2-40B4-BE49-F238E27FC236}">
                <a16:creationId xmlns:a16="http://schemas.microsoft.com/office/drawing/2014/main" id="{4729809D-0815-5482-5384-558151BA6328}"/>
              </a:ext>
            </a:extLst>
          </p:cNvPr>
          <p:cNvSpPr txBox="1"/>
          <p:nvPr/>
        </p:nvSpPr>
        <p:spPr>
          <a:xfrm>
            <a:off x="6071719" y="1906135"/>
            <a:ext cx="679339" cy="900244"/>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4400" b="1" dirty="0">
                <a:latin typeface="Arial Black"/>
              </a:rPr>
              <a:t>B</a:t>
            </a:r>
            <a:endParaRPr lang="en-US" dirty="0"/>
          </a:p>
        </p:txBody>
      </p:sp>
      <p:sp>
        <p:nvSpPr>
          <p:cNvPr id="19" name="TextBox 6">
            <a:extLst>
              <a:ext uri="{FF2B5EF4-FFF2-40B4-BE49-F238E27FC236}">
                <a16:creationId xmlns:a16="http://schemas.microsoft.com/office/drawing/2014/main" id="{CFA303CE-AC79-6395-3E3B-9DA78C006E9F}"/>
              </a:ext>
            </a:extLst>
          </p:cNvPr>
          <p:cNvSpPr txBox="1"/>
          <p:nvPr/>
        </p:nvSpPr>
        <p:spPr>
          <a:xfrm>
            <a:off x="6076310" y="3252627"/>
            <a:ext cx="4466960" cy="15696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t>The CRC is a universal legal document agreed by the countries of the United Nations. </a:t>
            </a:r>
          </a:p>
        </p:txBody>
      </p:sp>
    </p:spTree>
    <p:extLst>
      <p:ext uri="{BB962C8B-B14F-4D97-AF65-F5344CB8AC3E}">
        <p14:creationId xmlns:p14="http://schemas.microsoft.com/office/powerpoint/2010/main" val="1628068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 name="Google Shape;243;g259085a5d11_0_9">
            <a:extLst>
              <a:ext uri="{FF2B5EF4-FFF2-40B4-BE49-F238E27FC236}">
                <a16:creationId xmlns:a16="http://schemas.microsoft.com/office/drawing/2014/main" id="{616AF245-ACE0-E87D-2B3E-06D2B5DABC1C}"/>
              </a:ext>
            </a:extLst>
          </p:cNvPr>
          <p:cNvSpPr/>
          <p:nvPr/>
        </p:nvSpPr>
        <p:spPr>
          <a:xfrm>
            <a:off x="0" y="-654"/>
            <a:ext cx="4485430" cy="1318011"/>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8" name="TextBox 7">
            <a:extLst>
              <a:ext uri="{FF2B5EF4-FFF2-40B4-BE49-F238E27FC236}">
                <a16:creationId xmlns:a16="http://schemas.microsoft.com/office/drawing/2014/main" id="{9FBA7BBE-C0DB-3194-A846-83AFC1A5611B}"/>
              </a:ext>
            </a:extLst>
          </p:cNvPr>
          <p:cNvSpPr txBox="1"/>
          <p:nvPr/>
        </p:nvSpPr>
        <p:spPr>
          <a:xfrm>
            <a:off x="262082" y="412172"/>
            <a:ext cx="397039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solidFill>
                  <a:schemeClr val="bg1"/>
                </a:solidFill>
                <a:latin typeface="Arial Black"/>
              </a:rPr>
              <a:t>WHICH IS RIGHT? Q10</a:t>
            </a:r>
            <a:endParaRPr lang="en-US" dirty="0">
              <a:solidFill>
                <a:schemeClr val="bg1"/>
              </a:solidFill>
            </a:endParaRPr>
          </a:p>
        </p:txBody>
      </p:sp>
      <p:sp>
        <p:nvSpPr>
          <p:cNvPr id="9" name="Google Shape;241;g259085a5d11_0_9">
            <a:extLst>
              <a:ext uri="{FF2B5EF4-FFF2-40B4-BE49-F238E27FC236}">
                <a16:creationId xmlns:a16="http://schemas.microsoft.com/office/drawing/2014/main" id="{0ED1ED0C-43D4-6C3F-3754-2BA5A75755C7}"/>
              </a:ext>
            </a:extLst>
          </p:cNvPr>
          <p:cNvSpPr/>
          <p:nvPr/>
        </p:nvSpPr>
        <p:spPr>
          <a:xfrm>
            <a:off x="-2218" y="1889539"/>
            <a:ext cx="12194653" cy="4029216"/>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a:solidFill>
                <a:srgbClr val="000000"/>
              </a:solidFill>
              <a:latin typeface="Arial"/>
              <a:ea typeface="Arial"/>
              <a:cs typeface="Arial"/>
              <a:sym typeface="Arial"/>
            </a:endParaRPr>
          </a:p>
        </p:txBody>
      </p:sp>
      <p:sp>
        <p:nvSpPr>
          <p:cNvPr id="11" name="Google Shape;241;g259085a5d11_0_9">
            <a:extLst>
              <a:ext uri="{FF2B5EF4-FFF2-40B4-BE49-F238E27FC236}">
                <a16:creationId xmlns:a16="http://schemas.microsoft.com/office/drawing/2014/main" id="{67EEC141-2164-E3C6-07F2-784C4C84C629}"/>
              </a:ext>
            </a:extLst>
          </p:cNvPr>
          <p:cNvSpPr/>
          <p:nvPr/>
        </p:nvSpPr>
        <p:spPr>
          <a:xfrm>
            <a:off x="547423" y="1183754"/>
            <a:ext cx="5324160" cy="4766231"/>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a:solidFill>
                <a:srgbClr val="000000"/>
              </a:solidFill>
              <a:latin typeface="Arial"/>
              <a:ea typeface="Arial"/>
              <a:cs typeface="Arial"/>
              <a:sym typeface="Arial"/>
            </a:endParaRPr>
          </a:p>
        </p:txBody>
      </p:sp>
      <p:sp>
        <p:nvSpPr>
          <p:cNvPr id="17" name="Google Shape;40;p1">
            <a:extLst>
              <a:ext uri="{FF2B5EF4-FFF2-40B4-BE49-F238E27FC236}">
                <a16:creationId xmlns:a16="http://schemas.microsoft.com/office/drawing/2014/main" id="{21BE67C7-2C72-DB44-132A-0E04513D702E}"/>
              </a:ext>
            </a:extLst>
          </p:cNvPr>
          <p:cNvSpPr txBox="1"/>
          <p:nvPr/>
        </p:nvSpPr>
        <p:spPr>
          <a:xfrm>
            <a:off x="688005" y="1913832"/>
            <a:ext cx="679339" cy="900244"/>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4400" b="1" dirty="0">
                <a:latin typeface="Arial Black"/>
              </a:rPr>
              <a:t>B</a:t>
            </a:r>
            <a:endParaRPr lang="en-US" dirty="0"/>
          </a:p>
        </p:txBody>
      </p:sp>
      <p:sp>
        <p:nvSpPr>
          <p:cNvPr id="14" name="TextBox 6">
            <a:extLst>
              <a:ext uri="{FF2B5EF4-FFF2-40B4-BE49-F238E27FC236}">
                <a16:creationId xmlns:a16="http://schemas.microsoft.com/office/drawing/2014/main" id="{8E994DEA-A47E-7BB2-E67A-6EF06F37A23F}"/>
              </a:ext>
            </a:extLst>
          </p:cNvPr>
          <p:cNvSpPr txBox="1"/>
          <p:nvPr/>
        </p:nvSpPr>
        <p:spPr>
          <a:xfrm>
            <a:off x="686246" y="3252628"/>
            <a:ext cx="4497416" cy="181588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dirty="0"/>
              <a:t>The CRC is a universal legal document agreed by the countries of the United Nations. </a:t>
            </a:r>
            <a:endParaRPr lang="en-US" dirty="0"/>
          </a:p>
        </p:txBody>
      </p:sp>
      <p:sp>
        <p:nvSpPr>
          <p:cNvPr id="4" name="TextBox 3">
            <a:extLst>
              <a:ext uri="{FF2B5EF4-FFF2-40B4-BE49-F238E27FC236}">
                <a16:creationId xmlns:a16="http://schemas.microsoft.com/office/drawing/2014/main" id="{6958A1B8-BA63-3255-F052-C530709872AC}"/>
              </a:ext>
            </a:extLst>
          </p:cNvPr>
          <p:cNvSpPr txBox="1"/>
          <p:nvPr/>
        </p:nvSpPr>
        <p:spPr>
          <a:xfrm>
            <a:off x="6694825" y="2265026"/>
            <a:ext cx="4957424"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dirty="0">
                <a:solidFill>
                  <a:srgbClr val="00B0F0"/>
                </a:solidFill>
              </a:rPr>
              <a:t>The CRC isn’t the property of UNICEF and its articles are not ‘UNICEF rights’. What is true is that UNICEF’s work is guided by the CRC and is mandated by the United Nations General Assembly to advocate for the protection of children’s rights.</a:t>
            </a:r>
            <a:endParaRPr lang="en-US" dirty="0"/>
          </a:p>
          <a:p>
            <a:endParaRPr lang="en-US" sz="2600" dirty="0">
              <a:solidFill>
                <a:srgbClr val="00B0F0"/>
              </a:solidFill>
            </a:endParaRPr>
          </a:p>
        </p:txBody>
      </p:sp>
    </p:spTree>
    <p:extLst>
      <p:ext uri="{BB962C8B-B14F-4D97-AF65-F5344CB8AC3E}">
        <p14:creationId xmlns:p14="http://schemas.microsoft.com/office/powerpoint/2010/main" val="1680509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14" name="Google Shape;243;g259085a5d11_0_9">
            <a:extLst>
              <a:ext uri="{FF2B5EF4-FFF2-40B4-BE49-F238E27FC236}">
                <a16:creationId xmlns:a16="http://schemas.microsoft.com/office/drawing/2014/main" id="{DDD48661-9DA8-0635-DCB5-3FB32082E54D}"/>
              </a:ext>
            </a:extLst>
          </p:cNvPr>
          <p:cNvSpPr/>
          <p:nvPr/>
        </p:nvSpPr>
        <p:spPr>
          <a:xfrm>
            <a:off x="0" y="-654"/>
            <a:ext cx="3940504" cy="1318011"/>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15" name="TextBox 14">
            <a:extLst>
              <a:ext uri="{FF2B5EF4-FFF2-40B4-BE49-F238E27FC236}">
                <a16:creationId xmlns:a16="http://schemas.microsoft.com/office/drawing/2014/main" id="{E5B18B5D-E4E2-5296-E093-66092A3B709C}"/>
              </a:ext>
            </a:extLst>
          </p:cNvPr>
          <p:cNvSpPr txBox="1"/>
          <p:nvPr/>
        </p:nvSpPr>
        <p:spPr>
          <a:xfrm>
            <a:off x="262082" y="412172"/>
            <a:ext cx="348210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solidFill>
                  <a:schemeClr val="bg1"/>
                </a:solidFill>
                <a:latin typeface="Arial Black"/>
              </a:rPr>
              <a:t>KEY ARTICLES</a:t>
            </a:r>
            <a:endParaRPr lang="en-US" sz="2400">
              <a:solidFill>
                <a:schemeClr val="bg1"/>
              </a:solidFill>
              <a:latin typeface="Arial Black"/>
            </a:endParaRPr>
          </a:p>
        </p:txBody>
      </p:sp>
      <p:pic>
        <p:nvPicPr>
          <p:cNvPr id="2" name="Picture 1" descr="A group of colorful square signs with white text&#10;&#10;Description automatically generated">
            <a:extLst>
              <a:ext uri="{FF2B5EF4-FFF2-40B4-BE49-F238E27FC236}">
                <a16:creationId xmlns:a16="http://schemas.microsoft.com/office/drawing/2014/main" id="{B3AB9862-730C-C9BE-48B9-8984F045CD72}"/>
              </a:ext>
            </a:extLst>
          </p:cNvPr>
          <p:cNvPicPr>
            <a:picLocks noChangeAspect="1"/>
          </p:cNvPicPr>
          <p:nvPr/>
        </p:nvPicPr>
        <p:blipFill>
          <a:blip r:embed="rId3"/>
          <a:stretch>
            <a:fillRect/>
          </a:stretch>
        </p:blipFill>
        <p:spPr>
          <a:xfrm>
            <a:off x="3587144" y="81186"/>
            <a:ext cx="7347359" cy="6450668"/>
          </a:xfrm>
          <a:prstGeom prst="rect">
            <a:avLst/>
          </a:prstGeom>
        </p:spPr>
      </p:pic>
      <p:sp>
        <p:nvSpPr>
          <p:cNvPr id="3" name="TextBox 2">
            <a:extLst>
              <a:ext uri="{FF2B5EF4-FFF2-40B4-BE49-F238E27FC236}">
                <a16:creationId xmlns:a16="http://schemas.microsoft.com/office/drawing/2014/main" id="{12DF4A35-E548-A73F-DA43-A9ADBFAB1A24}"/>
              </a:ext>
            </a:extLst>
          </p:cNvPr>
          <p:cNvSpPr txBox="1"/>
          <p:nvPr/>
        </p:nvSpPr>
        <p:spPr>
          <a:xfrm>
            <a:off x="258973" y="1814946"/>
            <a:ext cx="3116209" cy="40421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000"/>
              </a:spcAft>
            </a:pPr>
            <a:r>
              <a:rPr lang="en-GB" sz="2400" b="1" dirty="0">
                <a:cs typeface="Calibri"/>
              </a:rPr>
              <a:t>What does this right mean to you?</a:t>
            </a:r>
            <a:r>
              <a:rPr lang="en-US" sz="2400" b="1" dirty="0">
                <a:cs typeface="Calibri"/>
              </a:rPr>
              <a:t> </a:t>
            </a:r>
            <a:endParaRPr lang="en-US" sz="2400" b="1" dirty="0"/>
          </a:p>
          <a:p>
            <a:pPr>
              <a:spcAft>
                <a:spcPts val="1000"/>
              </a:spcAft>
            </a:pPr>
            <a:r>
              <a:rPr lang="en-GB" sz="2400" b="1" dirty="0">
                <a:cs typeface="Calibri"/>
              </a:rPr>
              <a:t>Why is it important for every child around the world to enjoy this right?</a:t>
            </a:r>
            <a:r>
              <a:rPr lang="en-US" sz="2400" b="1" dirty="0">
                <a:cs typeface="Calibri"/>
              </a:rPr>
              <a:t> </a:t>
            </a:r>
          </a:p>
          <a:p>
            <a:pPr>
              <a:spcAft>
                <a:spcPts val="1000"/>
              </a:spcAft>
            </a:pPr>
            <a:r>
              <a:rPr lang="en-GB" sz="2400" b="1" dirty="0">
                <a:cs typeface="Calibri"/>
              </a:rPr>
              <a:t>What could a world where every child can fulfil this right look like?</a:t>
            </a:r>
            <a:r>
              <a:rPr lang="en-US" sz="2400" b="1" dirty="0">
                <a:cs typeface="Calibri"/>
              </a:rPr>
              <a:t> </a:t>
            </a:r>
          </a:p>
        </p:txBody>
      </p:sp>
    </p:spTree>
    <p:extLst>
      <p:ext uri="{BB962C8B-B14F-4D97-AF65-F5344CB8AC3E}">
        <p14:creationId xmlns:p14="http://schemas.microsoft.com/office/powerpoint/2010/main" val="606114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10" name="Speech Bubble: Rectangle with Corners Rounded 9">
            <a:extLst>
              <a:ext uri="{FF2B5EF4-FFF2-40B4-BE49-F238E27FC236}">
                <a16:creationId xmlns:a16="http://schemas.microsoft.com/office/drawing/2014/main" id="{EA8A5C8C-DBA1-9181-F62B-885DC62FAF65}"/>
              </a:ext>
            </a:extLst>
          </p:cNvPr>
          <p:cNvSpPr/>
          <p:nvPr/>
        </p:nvSpPr>
        <p:spPr>
          <a:xfrm>
            <a:off x="4396892" y="1432348"/>
            <a:ext cx="5340000" cy="3618000"/>
          </a:xfrm>
          <a:prstGeom prst="wedgeRoundRect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peech Bubble: Oval 11">
            <a:extLst>
              <a:ext uri="{FF2B5EF4-FFF2-40B4-BE49-F238E27FC236}">
                <a16:creationId xmlns:a16="http://schemas.microsoft.com/office/drawing/2014/main" id="{9EA92A05-E59D-43D8-98C5-8B0AA9EF2FBF}"/>
              </a:ext>
            </a:extLst>
          </p:cNvPr>
          <p:cNvSpPr/>
          <p:nvPr/>
        </p:nvSpPr>
        <p:spPr>
          <a:xfrm>
            <a:off x="8382449" y="4003033"/>
            <a:ext cx="1686000" cy="1644000"/>
          </a:xfrm>
          <a:prstGeom prst="wedgeEllipseCallo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Nguegan</a:t>
            </a:r>
          </a:p>
        </p:txBody>
      </p:sp>
      <p:sp>
        <p:nvSpPr>
          <p:cNvPr id="2" name="Google Shape;241;g259085a5d11_0_9">
            <a:extLst>
              <a:ext uri="{FF2B5EF4-FFF2-40B4-BE49-F238E27FC236}">
                <a16:creationId xmlns:a16="http://schemas.microsoft.com/office/drawing/2014/main" id="{6358F184-A155-C61F-4AA9-3B696B23BCCD}"/>
              </a:ext>
            </a:extLst>
          </p:cNvPr>
          <p:cNvSpPr/>
          <p:nvPr/>
        </p:nvSpPr>
        <p:spPr>
          <a:xfrm>
            <a:off x="220132" y="1490365"/>
            <a:ext cx="3305496" cy="770223"/>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243;g259085a5d11_0_9">
            <a:extLst>
              <a:ext uri="{FF2B5EF4-FFF2-40B4-BE49-F238E27FC236}">
                <a16:creationId xmlns:a16="http://schemas.microsoft.com/office/drawing/2014/main" id="{B9B8C321-ABC1-8E67-8CAA-8FD19868B140}"/>
              </a:ext>
            </a:extLst>
          </p:cNvPr>
          <p:cNvSpPr/>
          <p:nvPr/>
        </p:nvSpPr>
        <p:spPr>
          <a:xfrm>
            <a:off x="0" y="-654"/>
            <a:ext cx="3940504" cy="1318011"/>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11" name="Google Shape;40;p1">
            <a:extLst>
              <a:ext uri="{FF2B5EF4-FFF2-40B4-BE49-F238E27FC236}">
                <a16:creationId xmlns:a16="http://schemas.microsoft.com/office/drawing/2014/main" id="{8AD7EDE8-AB11-6C1F-75DD-35A7BB1C90C8}"/>
              </a:ext>
            </a:extLst>
          </p:cNvPr>
          <p:cNvSpPr txBox="1"/>
          <p:nvPr/>
        </p:nvSpPr>
        <p:spPr>
          <a:xfrm>
            <a:off x="262652" y="288121"/>
            <a:ext cx="3677816" cy="895630"/>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nSpc>
                <a:spcPct val="90000"/>
              </a:lnSpc>
              <a:buClr>
                <a:srgbClr val="FFFFFF"/>
              </a:buClr>
              <a:buSzPts val="5400"/>
            </a:pPr>
            <a:r>
              <a:rPr lang="en-GB" sz="4600" dirty="0">
                <a:solidFill>
                  <a:schemeClr val="bg1"/>
                </a:solidFill>
                <a:latin typeface="Arial Black"/>
              </a:rPr>
              <a:t>PART</a:t>
            </a:r>
            <a:r>
              <a:rPr lang="en-GB" sz="4600" i="0" u="none" strike="noStrike" cap="none" dirty="0">
                <a:solidFill>
                  <a:schemeClr val="bg1"/>
                </a:solidFill>
                <a:latin typeface="Arial Black"/>
                <a:ea typeface="Arial"/>
                <a:cs typeface="Arial"/>
                <a:sym typeface="Arial"/>
              </a:rPr>
              <a:t> </a:t>
            </a:r>
            <a:r>
              <a:rPr lang="en-GB" sz="4600" dirty="0">
                <a:solidFill>
                  <a:schemeClr val="bg1"/>
                </a:solidFill>
                <a:latin typeface="Arial Black"/>
              </a:rPr>
              <a:t>4</a:t>
            </a:r>
            <a:endParaRPr lang="en-GB" sz="4600" i="0" u="none" strike="noStrike" cap="none" dirty="0">
              <a:solidFill>
                <a:schemeClr val="bg1"/>
              </a:solidFill>
              <a:latin typeface="Arial Black"/>
              <a:ea typeface="Arial"/>
              <a:cs typeface="Arial"/>
            </a:endParaRPr>
          </a:p>
        </p:txBody>
      </p:sp>
      <p:sp>
        <p:nvSpPr>
          <p:cNvPr id="16" name="Google Shape;40;p1">
            <a:extLst>
              <a:ext uri="{FF2B5EF4-FFF2-40B4-BE49-F238E27FC236}">
                <a16:creationId xmlns:a16="http://schemas.microsoft.com/office/drawing/2014/main" id="{020289E3-8861-F0A1-D2BA-9ADC5A374BD4}"/>
              </a:ext>
            </a:extLst>
          </p:cNvPr>
          <p:cNvSpPr txBox="1"/>
          <p:nvPr/>
        </p:nvSpPr>
        <p:spPr>
          <a:xfrm>
            <a:off x="256975" y="1493831"/>
            <a:ext cx="3698953" cy="815608"/>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800" b="1" dirty="0">
                <a:latin typeface="Arial Black"/>
              </a:rPr>
              <a:t>WRAP UP</a:t>
            </a:r>
          </a:p>
        </p:txBody>
      </p:sp>
      <p:sp>
        <p:nvSpPr>
          <p:cNvPr id="13" name="Speech Bubble: Rectangle with Corners Rounded 12">
            <a:extLst>
              <a:ext uri="{FF2B5EF4-FFF2-40B4-BE49-F238E27FC236}">
                <a16:creationId xmlns:a16="http://schemas.microsoft.com/office/drawing/2014/main" id="{3AFFC80D-C1BC-2931-1255-1599D2EABBD5}"/>
              </a:ext>
            </a:extLst>
          </p:cNvPr>
          <p:cNvSpPr/>
          <p:nvPr/>
        </p:nvSpPr>
        <p:spPr>
          <a:xfrm flipH="1">
            <a:off x="9353347" y="273861"/>
            <a:ext cx="1692000" cy="1260000"/>
          </a:xfrm>
          <a:prstGeom prst="wedgeRoundRectCallo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peech Bubble: Oval 13">
            <a:extLst>
              <a:ext uri="{FF2B5EF4-FFF2-40B4-BE49-F238E27FC236}">
                <a16:creationId xmlns:a16="http://schemas.microsoft.com/office/drawing/2014/main" id="{F335101E-3110-427E-695D-714C491C441E}"/>
              </a:ext>
            </a:extLst>
          </p:cNvPr>
          <p:cNvSpPr/>
          <p:nvPr/>
        </p:nvSpPr>
        <p:spPr>
          <a:xfrm flipH="1">
            <a:off x="2641417" y="2056141"/>
            <a:ext cx="1344000" cy="1236000"/>
          </a:xfrm>
          <a:prstGeom prst="wedgeEllipseCallo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b="1" dirty="0">
              <a:cs typeface="Arial"/>
            </a:endParaRPr>
          </a:p>
        </p:txBody>
      </p:sp>
      <p:sp>
        <p:nvSpPr>
          <p:cNvPr id="3" name="TextBox 2">
            <a:extLst>
              <a:ext uri="{FF2B5EF4-FFF2-40B4-BE49-F238E27FC236}">
                <a16:creationId xmlns:a16="http://schemas.microsoft.com/office/drawing/2014/main" id="{CCD117FD-E122-6CAD-5A54-291384A94E7E}"/>
              </a:ext>
            </a:extLst>
          </p:cNvPr>
          <p:cNvSpPr txBox="1"/>
          <p:nvPr/>
        </p:nvSpPr>
        <p:spPr>
          <a:xfrm>
            <a:off x="4586157" y="1803397"/>
            <a:ext cx="4344650"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t>What new thing have you learned about children’s rights that you didn’t know before?</a:t>
            </a:r>
          </a:p>
        </p:txBody>
      </p:sp>
    </p:spTree>
    <p:extLst>
      <p:ext uri="{BB962C8B-B14F-4D97-AF65-F5344CB8AC3E}">
        <p14:creationId xmlns:p14="http://schemas.microsoft.com/office/powerpoint/2010/main" val="3797180719"/>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 name="Google Shape;241;g259085a5d11_0_9">
            <a:extLst>
              <a:ext uri="{FF2B5EF4-FFF2-40B4-BE49-F238E27FC236}">
                <a16:creationId xmlns:a16="http://schemas.microsoft.com/office/drawing/2014/main" id="{6358F184-A155-C61F-4AA9-3B696B23BCCD}"/>
              </a:ext>
            </a:extLst>
          </p:cNvPr>
          <p:cNvSpPr/>
          <p:nvPr/>
        </p:nvSpPr>
        <p:spPr>
          <a:xfrm>
            <a:off x="220132" y="1490365"/>
            <a:ext cx="3490223" cy="770223"/>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243;g259085a5d11_0_9">
            <a:extLst>
              <a:ext uri="{FF2B5EF4-FFF2-40B4-BE49-F238E27FC236}">
                <a16:creationId xmlns:a16="http://schemas.microsoft.com/office/drawing/2014/main" id="{B9B8C321-ABC1-8E67-8CAA-8FD19868B140}"/>
              </a:ext>
            </a:extLst>
          </p:cNvPr>
          <p:cNvSpPr/>
          <p:nvPr/>
        </p:nvSpPr>
        <p:spPr>
          <a:xfrm>
            <a:off x="0" y="-654"/>
            <a:ext cx="3940504" cy="1318011"/>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11" name="Google Shape;40;p1">
            <a:extLst>
              <a:ext uri="{FF2B5EF4-FFF2-40B4-BE49-F238E27FC236}">
                <a16:creationId xmlns:a16="http://schemas.microsoft.com/office/drawing/2014/main" id="{8AD7EDE8-AB11-6C1F-75DD-35A7BB1C90C8}"/>
              </a:ext>
            </a:extLst>
          </p:cNvPr>
          <p:cNvSpPr txBox="1"/>
          <p:nvPr/>
        </p:nvSpPr>
        <p:spPr>
          <a:xfrm>
            <a:off x="262652" y="288121"/>
            <a:ext cx="3677816" cy="895630"/>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nSpc>
                <a:spcPct val="90000"/>
              </a:lnSpc>
              <a:buClr>
                <a:srgbClr val="FFFFFF"/>
              </a:buClr>
              <a:buSzPts val="5400"/>
            </a:pPr>
            <a:r>
              <a:rPr lang="en-GB" sz="4600" dirty="0">
                <a:solidFill>
                  <a:schemeClr val="bg1"/>
                </a:solidFill>
                <a:latin typeface="Arial Black"/>
              </a:rPr>
              <a:t>PART</a:t>
            </a:r>
            <a:r>
              <a:rPr lang="en-GB" sz="4600" i="0" u="none" strike="noStrike" cap="none" dirty="0">
                <a:solidFill>
                  <a:schemeClr val="bg1"/>
                </a:solidFill>
                <a:latin typeface="Arial Black"/>
                <a:ea typeface="Arial"/>
                <a:cs typeface="Arial"/>
                <a:sym typeface="Arial"/>
              </a:rPr>
              <a:t> </a:t>
            </a:r>
            <a:r>
              <a:rPr lang="en-GB" sz="4600" dirty="0">
                <a:solidFill>
                  <a:schemeClr val="bg1"/>
                </a:solidFill>
                <a:latin typeface="Arial Black"/>
              </a:rPr>
              <a:t>1</a:t>
            </a:r>
            <a:endParaRPr lang="en-GB" sz="4600" i="0" u="none" strike="noStrike" cap="none" dirty="0">
              <a:solidFill>
                <a:schemeClr val="bg1"/>
              </a:solidFill>
              <a:latin typeface="Arial Black"/>
              <a:ea typeface="Arial"/>
              <a:cs typeface="Arial"/>
            </a:endParaRPr>
          </a:p>
        </p:txBody>
      </p:sp>
      <p:sp>
        <p:nvSpPr>
          <p:cNvPr id="12" name="Google Shape;241;g259085a5d11_0_9">
            <a:extLst>
              <a:ext uri="{FF2B5EF4-FFF2-40B4-BE49-F238E27FC236}">
                <a16:creationId xmlns:a16="http://schemas.microsoft.com/office/drawing/2014/main" id="{3477452C-6D6E-35A9-F668-CC2D86751480}"/>
              </a:ext>
            </a:extLst>
          </p:cNvPr>
          <p:cNvSpPr/>
          <p:nvPr/>
        </p:nvSpPr>
        <p:spPr>
          <a:xfrm>
            <a:off x="214841" y="2109490"/>
            <a:ext cx="2804231" cy="801972"/>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241;g259085a5d11_0_9">
            <a:extLst>
              <a:ext uri="{FF2B5EF4-FFF2-40B4-BE49-F238E27FC236}">
                <a16:creationId xmlns:a16="http://schemas.microsoft.com/office/drawing/2014/main" id="{C1750223-16DD-0032-9ED3-F4F8E59D1F28}"/>
              </a:ext>
            </a:extLst>
          </p:cNvPr>
          <p:cNvSpPr/>
          <p:nvPr/>
        </p:nvSpPr>
        <p:spPr>
          <a:xfrm>
            <a:off x="220131" y="2718032"/>
            <a:ext cx="4002071" cy="767818"/>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40;p1">
            <a:extLst>
              <a:ext uri="{FF2B5EF4-FFF2-40B4-BE49-F238E27FC236}">
                <a16:creationId xmlns:a16="http://schemas.microsoft.com/office/drawing/2014/main" id="{020289E3-8861-F0A1-D2BA-9ADC5A374BD4}"/>
              </a:ext>
            </a:extLst>
          </p:cNvPr>
          <p:cNvSpPr txBox="1"/>
          <p:nvPr/>
        </p:nvSpPr>
        <p:spPr>
          <a:xfrm>
            <a:off x="256975" y="1493831"/>
            <a:ext cx="4453256" cy="1985159"/>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800" b="1" dirty="0">
                <a:latin typeface="Arial Black"/>
              </a:rPr>
              <a:t>WHERE DID</a:t>
            </a:r>
            <a:br>
              <a:rPr lang="en-GB" sz="3800" b="1" dirty="0">
                <a:latin typeface="Arial Black"/>
              </a:rPr>
            </a:br>
            <a:r>
              <a:rPr lang="en-GB" sz="3800" b="1" dirty="0">
                <a:latin typeface="Arial Black"/>
              </a:rPr>
              <a:t>THE CRC</a:t>
            </a:r>
            <a:br>
              <a:rPr lang="en-GB" sz="3800" b="1" dirty="0">
                <a:latin typeface="Arial Black"/>
              </a:rPr>
            </a:br>
            <a:r>
              <a:rPr lang="en-GB" sz="3800" b="1" dirty="0">
                <a:latin typeface="Arial Black"/>
              </a:rPr>
              <a:t>COME FROM?</a:t>
            </a:r>
          </a:p>
        </p:txBody>
      </p:sp>
      <p:pic>
        <p:nvPicPr>
          <p:cNvPr id="3" name="Online Media 2" title="UNCRC (part1): Where did it come from?">
            <a:hlinkClick r:id="" action="ppaction://media"/>
            <a:extLst>
              <a:ext uri="{FF2B5EF4-FFF2-40B4-BE49-F238E27FC236}">
                <a16:creationId xmlns:a16="http://schemas.microsoft.com/office/drawing/2014/main" id="{784AF3A2-806A-8107-1210-6421A0BDD8A0}"/>
              </a:ext>
            </a:extLst>
          </p:cNvPr>
          <p:cNvPicPr>
            <a:picLocks noRot="1" noChangeAspect="1"/>
          </p:cNvPicPr>
          <p:nvPr>
            <a:videoFile r:link="rId1"/>
          </p:nvPr>
        </p:nvPicPr>
        <p:blipFill>
          <a:blip r:embed="rId4"/>
          <a:stretch>
            <a:fillRect/>
          </a:stretch>
        </p:blipFill>
        <p:spPr>
          <a:xfrm>
            <a:off x="4220152" y="1278468"/>
            <a:ext cx="7586375" cy="4301066"/>
          </a:xfrm>
          <a:prstGeom prst="rect">
            <a:avLst/>
          </a:prstGeom>
        </p:spPr>
      </p:pic>
    </p:spTree>
    <p:extLst>
      <p:ext uri="{BB962C8B-B14F-4D97-AF65-F5344CB8AC3E}">
        <p14:creationId xmlns:p14="http://schemas.microsoft.com/office/powerpoint/2010/main" val="1047434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5" name="Google Shape;241;g259085a5d11_0_9">
            <a:extLst>
              <a:ext uri="{FF2B5EF4-FFF2-40B4-BE49-F238E27FC236}">
                <a16:creationId xmlns:a16="http://schemas.microsoft.com/office/drawing/2014/main" id="{CE79F51F-3B0E-8675-0048-1D5F9788008B}"/>
              </a:ext>
            </a:extLst>
          </p:cNvPr>
          <p:cNvSpPr/>
          <p:nvPr/>
        </p:nvSpPr>
        <p:spPr>
          <a:xfrm>
            <a:off x="220132" y="1490365"/>
            <a:ext cx="2980299" cy="770223"/>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243;g259085a5d11_0_9">
            <a:extLst>
              <a:ext uri="{FF2B5EF4-FFF2-40B4-BE49-F238E27FC236}">
                <a16:creationId xmlns:a16="http://schemas.microsoft.com/office/drawing/2014/main" id="{AEC49A47-0C93-4F79-8567-92EFBBFD7D2C}"/>
              </a:ext>
            </a:extLst>
          </p:cNvPr>
          <p:cNvSpPr/>
          <p:nvPr/>
        </p:nvSpPr>
        <p:spPr>
          <a:xfrm>
            <a:off x="0" y="-654"/>
            <a:ext cx="3940504" cy="1318011"/>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11" name="Google Shape;40;p1">
            <a:extLst>
              <a:ext uri="{FF2B5EF4-FFF2-40B4-BE49-F238E27FC236}">
                <a16:creationId xmlns:a16="http://schemas.microsoft.com/office/drawing/2014/main" id="{1F2E594A-6CD1-1A31-83A8-66741E1E0267}"/>
              </a:ext>
            </a:extLst>
          </p:cNvPr>
          <p:cNvSpPr txBox="1"/>
          <p:nvPr/>
        </p:nvSpPr>
        <p:spPr>
          <a:xfrm>
            <a:off x="262652" y="288121"/>
            <a:ext cx="3677816" cy="895630"/>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nSpc>
                <a:spcPct val="90000"/>
              </a:lnSpc>
              <a:buClr>
                <a:srgbClr val="FFFFFF"/>
              </a:buClr>
              <a:buSzPts val="5400"/>
            </a:pPr>
            <a:r>
              <a:rPr lang="en-GB" sz="4600" dirty="0">
                <a:solidFill>
                  <a:schemeClr val="bg1"/>
                </a:solidFill>
                <a:latin typeface="Arial Black"/>
              </a:rPr>
              <a:t>PART</a:t>
            </a:r>
            <a:r>
              <a:rPr lang="en-GB" sz="4600" i="0" u="none" strike="noStrike" cap="none" dirty="0">
                <a:solidFill>
                  <a:schemeClr val="bg1"/>
                </a:solidFill>
                <a:latin typeface="Arial Black"/>
                <a:ea typeface="Arial"/>
                <a:cs typeface="Arial"/>
                <a:sym typeface="Arial"/>
              </a:rPr>
              <a:t> </a:t>
            </a:r>
            <a:r>
              <a:rPr lang="en-GB" sz="4600" dirty="0">
                <a:solidFill>
                  <a:schemeClr val="bg1"/>
                </a:solidFill>
                <a:latin typeface="Arial Black"/>
              </a:rPr>
              <a:t>2</a:t>
            </a:r>
            <a:endParaRPr lang="en-GB" sz="4600" i="0" u="none" strike="noStrike" cap="none" dirty="0">
              <a:solidFill>
                <a:schemeClr val="bg1"/>
              </a:solidFill>
              <a:latin typeface="Arial Black"/>
              <a:ea typeface="Arial"/>
              <a:cs typeface="Arial"/>
            </a:endParaRPr>
          </a:p>
        </p:txBody>
      </p:sp>
      <p:sp>
        <p:nvSpPr>
          <p:cNvPr id="13" name="Google Shape;241;g259085a5d11_0_9">
            <a:extLst>
              <a:ext uri="{FF2B5EF4-FFF2-40B4-BE49-F238E27FC236}">
                <a16:creationId xmlns:a16="http://schemas.microsoft.com/office/drawing/2014/main" id="{1977B84E-E98F-C802-4D43-2C8CBBCCC3FB}"/>
              </a:ext>
            </a:extLst>
          </p:cNvPr>
          <p:cNvSpPr/>
          <p:nvPr/>
        </p:nvSpPr>
        <p:spPr>
          <a:xfrm>
            <a:off x="214841" y="2109490"/>
            <a:ext cx="2378011" cy="801972"/>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241;g259085a5d11_0_9">
            <a:extLst>
              <a:ext uri="{FF2B5EF4-FFF2-40B4-BE49-F238E27FC236}">
                <a16:creationId xmlns:a16="http://schemas.microsoft.com/office/drawing/2014/main" id="{C974ADA6-471C-4A98-FBBB-BD2156DB3BB9}"/>
              </a:ext>
            </a:extLst>
          </p:cNvPr>
          <p:cNvSpPr/>
          <p:nvPr/>
        </p:nvSpPr>
        <p:spPr>
          <a:xfrm>
            <a:off x="220131" y="2718032"/>
            <a:ext cx="1747822" cy="770223"/>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40;p1">
            <a:extLst>
              <a:ext uri="{FF2B5EF4-FFF2-40B4-BE49-F238E27FC236}">
                <a16:creationId xmlns:a16="http://schemas.microsoft.com/office/drawing/2014/main" id="{479F1F76-5A68-791B-BED4-4F26A5AEEB68}"/>
              </a:ext>
            </a:extLst>
          </p:cNvPr>
          <p:cNvSpPr txBox="1"/>
          <p:nvPr/>
        </p:nvSpPr>
        <p:spPr>
          <a:xfrm>
            <a:off x="256975" y="1493831"/>
            <a:ext cx="3698953" cy="1985159"/>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800" b="1" dirty="0">
                <a:latin typeface="Arial Black"/>
              </a:rPr>
              <a:t>WHICH IS</a:t>
            </a:r>
            <a:br>
              <a:rPr lang="en-GB" sz="3800" b="1" dirty="0">
                <a:latin typeface="Arial Black"/>
              </a:rPr>
            </a:br>
            <a:r>
              <a:rPr lang="en-GB" sz="3800" b="1" dirty="0">
                <a:latin typeface="Arial Black"/>
              </a:rPr>
              <a:t>RIGHT?</a:t>
            </a:r>
          </a:p>
          <a:p>
            <a:r>
              <a:rPr lang="en-GB" sz="3800" b="1" dirty="0">
                <a:latin typeface="Arial Black"/>
              </a:rPr>
              <a:t>QUIZ</a:t>
            </a:r>
          </a:p>
        </p:txBody>
      </p:sp>
      <p:pic>
        <p:nvPicPr>
          <p:cNvPr id="3" name="Picture 2" descr="A yellow sign with a person and a circle&#10;&#10;Description automatically generated">
            <a:extLst>
              <a:ext uri="{FF2B5EF4-FFF2-40B4-BE49-F238E27FC236}">
                <a16:creationId xmlns:a16="http://schemas.microsoft.com/office/drawing/2014/main" id="{AD31C71B-C9D3-350E-6DAE-7402631FB923}"/>
              </a:ext>
            </a:extLst>
          </p:cNvPr>
          <p:cNvPicPr>
            <a:picLocks noChangeAspect="1"/>
          </p:cNvPicPr>
          <p:nvPr/>
        </p:nvPicPr>
        <p:blipFill rotWithShape="1">
          <a:blip r:embed="rId3"/>
          <a:srcRect l="-11707" t="-8088" r="-10244" b="-8824"/>
          <a:stretch/>
        </p:blipFill>
        <p:spPr>
          <a:xfrm rot="360000">
            <a:off x="4684291" y="1091209"/>
            <a:ext cx="1820744" cy="2332446"/>
          </a:xfrm>
          <a:prstGeom prst="rect">
            <a:avLst/>
          </a:prstGeom>
        </p:spPr>
      </p:pic>
      <p:pic>
        <p:nvPicPr>
          <p:cNvPr id="10" name="Picture 9" descr="A sign with a person holding a megaphone&#10;&#10;Description automatically generated">
            <a:extLst>
              <a:ext uri="{FF2B5EF4-FFF2-40B4-BE49-F238E27FC236}">
                <a16:creationId xmlns:a16="http://schemas.microsoft.com/office/drawing/2014/main" id="{43649A59-BD63-1675-C164-46CD13E6C46C}"/>
              </a:ext>
            </a:extLst>
          </p:cNvPr>
          <p:cNvPicPr>
            <a:picLocks noChangeAspect="1"/>
          </p:cNvPicPr>
          <p:nvPr/>
        </p:nvPicPr>
        <p:blipFill rotWithShape="1">
          <a:blip r:embed="rId4"/>
          <a:srcRect t="1944" b="1944"/>
          <a:stretch/>
        </p:blipFill>
        <p:spPr>
          <a:xfrm rot="-120000">
            <a:off x="6138752" y="2594234"/>
            <a:ext cx="1820744" cy="2332446"/>
          </a:xfrm>
          <a:prstGeom prst="rect">
            <a:avLst/>
          </a:prstGeom>
        </p:spPr>
      </p:pic>
      <p:pic>
        <p:nvPicPr>
          <p:cNvPr id="16" name="Picture 15" descr="A sign with two people&#10;&#10;Description automatically generated">
            <a:extLst>
              <a:ext uri="{FF2B5EF4-FFF2-40B4-BE49-F238E27FC236}">
                <a16:creationId xmlns:a16="http://schemas.microsoft.com/office/drawing/2014/main" id="{1EDD0F0E-265F-3EFA-C1DA-0C05F2C76D2E}"/>
              </a:ext>
            </a:extLst>
          </p:cNvPr>
          <p:cNvPicPr>
            <a:picLocks noChangeAspect="1"/>
          </p:cNvPicPr>
          <p:nvPr/>
        </p:nvPicPr>
        <p:blipFill rotWithShape="1">
          <a:blip r:embed="rId5"/>
          <a:srcRect t="1944" b="1944"/>
          <a:stretch/>
        </p:blipFill>
        <p:spPr>
          <a:xfrm rot="180000">
            <a:off x="4828783" y="3296340"/>
            <a:ext cx="1620265" cy="2013131"/>
          </a:xfrm>
          <a:prstGeom prst="rect">
            <a:avLst/>
          </a:prstGeom>
        </p:spPr>
      </p:pic>
      <p:pic>
        <p:nvPicPr>
          <p:cNvPr id="19" name="Picture 18" descr="A sign with a person holding a child&#10;&#10;Description automatically generated">
            <a:extLst>
              <a:ext uri="{FF2B5EF4-FFF2-40B4-BE49-F238E27FC236}">
                <a16:creationId xmlns:a16="http://schemas.microsoft.com/office/drawing/2014/main" id="{E99F1F85-1285-4A7F-AEB7-85350E85C9DC}"/>
              </a:ext>
            </a:extLst>
          </p:cNvPr>
          <p:cNvPicPr>
            <a:picLocks noChangeAspect="1"/>
          </p:cNvPicPr>
          <p:nvPr/>
        </p:nvPicPr>
        <p:blipFill rotWithShape="1">
          <a:blip r:embed="rId6"/>
          <a:srcRect t="1944" b="1944"/>
          <a:stretch/>
        </p:blipFill>
        <p:spPr>
          <a:xfrm rot="-180000">
            <a:off x="6554214" y="630988"/>
            <a:ext cx="1613008" cy="2049417"/>
          </a:xfrm>
          <a:prstGeom prst="rect">
            <a:avLst/>
          </a:prstGeom>
        </p:spPr>
      </p:pic>
      <p:pic>
        <p:nvPicPr>
          <p:cNvPr id="21" name="Picture 20" descr="A purple rectangular sign with a pen and paper&#10;&#10;Description automatically generated">
            <a:extLst>
              <a:ext uri="{FF2B5EF4-FFF2-40B4-BE49-F238E27FC236}">
                <a16:creationId xmlns:a16="http://schemas.microsoft.com/office/drawing/2014/main" id="{1A07E7BA-6856-98CF-D17F-9BFB3388BD10}"/>
              </a:ext>
            </a:extLst>
          </p:cNvPr>
          <p:cNvPicPr>
            <a:picLocks noChangeAspect="1"/>
          </p:cNvPicPr>
          <p:nvPr/>
        </p:nvPicPr>
        <p:blipFill rotWithShape="1">
          <a:blip r:embed="rId7"/>
          <a:srcRect t="1930" b="1930"/>
          <a:stretch/>
        </p:blipFill>
        <p:spPr>
          <a:xfrm rot="180000">
            <a:off x="8058463" y="884892"/>
            <a:ext cx="1750894" cy="2194560"/>
          </a:xfrm>
          <a:prstGeom prst="rect">
            <a:avLst/>
          </a:prstGeom>
        </p:spPr>
      </p:pic>
      <p:pic>
        <p:nvPicPr>
          <p:cNvPr id="25" name="Picture 24" descr="A pink sign with a person and check marks&#10;&#10;Description automatically generated">
            <a:extLst>
              <a:ext uri="{FF2B5EF4-FFF2-40B4-BE49-F238E27FC236}">
                <a16:creationId xmlns:a16="http://schemas.microsoft.com/office/drawing/2014/main" id="{6D6C32E7-74FE-9BCD-BE60-8B67C10F5ACB}"/>
              </a:ext>
            </a:extLst>
          </p:cNvPr>
          <p:cNvPicPr>
            <a:picLocks noChangeAspect="1"/>
          </p:cNvPicPr>
          <p:nvPr/>
        </p:nvPicPr>
        <p:blipFill rotWithShape="1">
          <a:blip r:embed="rId8"/>
          <a:srcRect t="2551" b="2551"/>
          <a:stretch/>
        </p:blipFill>
        <p:spPr>
          <a:xfrm rot="240000">
            <a:off x="7840834" y="3063428"/>
            <a:ext cx="1648386" cy="2083888"/>
          </a:xfrm>
          <a:prstGeom prst="rect">
            <a:avLst/>
          </a:prstGeom>
        </p:spPr>
      </p:pic>
      <p:pic>
        <p:nvPicPr>
          <p:cNvPr id="27" name="Picture 26" descr="A sign with a person holding books&#10;&#10;Description automatically generated">
            <a:extLst>
              <a:ext uri="{FF2B5EF4-FFF2-40B4-BE49-F238E27FC236}">
                <a16:creationId xmlns:a16="http://schemas.microsoft.com/office/drawing/2014/main" id="{5215B58B-8989-7D9D-D37F-D497C7C489C5}"/>
              </a:ext>
            </a:extLst>
          </p:cNvPr>
          <p:cNvPicPr>
            <a:picLocks noChangeAspect="1"/>
          </p:cNvPicPr>
          <p:nvPr/>
        </p:nvPicPr>
        <p:blipFill rotWithShape="1">
          <a:blip r:embed="rId9"/>
          <a:srcRect t="2551" b="2551"/>
          <a:stretch/>
        </p:blipFill>
        <p:spPr>
          <a:xfrm>
            <a:off x="9357577" y="2773143"/>
            <a:ext cx="1742728" cy="2185488"/>
          </a:xfrm>
          <a:prstGeom prst="rect">
            <a:avLst/>
          </a:prstGeom>
        </p:spPr>
      </p:pic>
      <p:pic>
        <p:nvPicPr>
          <p:cNvPr id="29" name="Picture 28" descr="A sign with a person reading a book and a satellite&#10;&#10;Description automatically generated">
            <a:extLst>
              <a:ext uri="{FF2B5EF4-FFF2-40B4-BE49-F238E27FC236}">
                <a16:creationId xmlns:a16="http://schemas.microsoft.com/office/drawing/2014/main" id="{DDFD7ECF-5CE4-1B0B-F7D4-0854BBB546C9}"/>
              </a:ext>
            </a:extLst>
          </p:cNvPr>
          <p:cNvPicPr>
            <a:picLocks noChangeAspect="1"/>
          </p:cNvPicPr>
          <p:nvPr/>
        </p:nvPicPr>
        <p:blipFill rotWithShape="1">
          <a:blip r:embed="rId10"/>
          <a:srcRect t="2551" b="2551"/>
          <a:stretch/>
        </p:blipFill>
        <p:spPr>
          <a:xfrm rot="720000">
            <a:off x="9750147" y="892154"/>
            <a:ext cx="1546786" cy="1975031"/>
          </a:xfrm>
          <a:prstGeom prst="rect">
            <a:avLst/>
          </a:prstGeom>
        </p:spPr>
      </p:pic>
    </p:spTree>
    <p:extLst>
      <p:ext uri="{BB962C8B-B14F-4D97-AF65-F5344CB8AC3E}">
        <p14:creationId xmlns:p14="http://schemas.microsoft.com/office/powerpoint/2010/main" val="113585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ppt_x"/>
                                          </p:val>
                                        </p:tav>
                                        <p:tav tm="100000">
                                          <p:val>
                                            <p:strVal val="#ppt_x"/>
                                          </p:val>
                                        </p:tav>
                                      </p:tavLst>
                                    </p:anim>
                                    <p:anim calcmode="lin" valueType="num">
                                      <p:cBhvr additive="base">
                                        <p:cTn id="8" dur="25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250" fill="hold"/>
                                        <p:tgtEl>
                                          <p:spTgt spid="10"/>
                                        </p:tgtEl>
                                        <p:attrNameLst>
                                          <p:attrName>ppt_x</p:attrName>
                                        </p:attrNameLst>
                                      </p:cBhvr>
                                      <p:tavLst>
                                        <p:tav tm="0">
                                          <p:val>
                                            <p:strVal val="#ppt_x"/>
                                          </p:val>
                                        </p:tav>
                                        <p:tav tm="100000">
                                          <p:val>
                                            <p:strVal val="#ppt_x"/>
                                          </p:val>
                                        </p:tav>
                                      </p:tavLst>
                                    </p:anim>
                                    <p:anim calcmode="lin" valueType="num">
                                      <p:cBhvr additive="base">
                                        <p:cTn id="13" dur="25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12" fill="hold" nodeType="afterEffect">
                                  <p:stCondLst>
                                    <p:cond delay="25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250" fill="hold"/>
                                        <p:tgtEl>
                                          <p:spTgt spid="16"/>
                                        </p:tgtEl>
                                        <p:attrNameLst>
                                          <p:attrName>ppt_x</p:attrName>
                                        </p:attrNameLst>
                                      </p:cBhvr>
                                      <p:tavLst>
                                        <p:tav tm="0">
                                          <p:val>
                                            <p:strVal val="0-#ppt_w/2"/>
                                          </p:val>
                                        </p:tav>
                                        <p:tav tm="100000">
                                          <p:val>
                                            <p:strVal val="#ppt_x"/>
                                          </p:val>
                                        </p:tav>
                                      </p:tavLst>
                                    </p:anim>
                                    <p:anim calcmode="lin" valueType="num">
                                      <p:cBhvr additive="base">
                                        <p:cTn id="18" dur="250" fill="hold"/>
                                        <p:tgtEl>
                                          <p:spTgt spid="16"/>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250" fill="hold"/>
                                        <p:tgtEl>
                                          <p:spTgt spid="19"/>
                                        </p:tgtEl>
                                        <p:attrNameLst>
                                          <p:attrName>ppt_x</p:attrName>
                                        </p:attrNameLst>
                                      </p:cBhvr>
                                      <p:tavLst>
                                        <p:tav tm="0">
                                          <p:val>
                                            <p:strVal val="0-#ppt_w/2"/>
                                          </p:val>
                                        </p:tav>
                                        <p:tav tm="100000">
                                          <p:val>
                                            <p:strVal val="#ppt_x"/>
                                          </p:val>
                                        </p:tav>
                                      </p:tavLst>
                                    </p:anim>
                                    <p:anim calcmode="lin" valueType="num">
                                      <p:cBhvr additive="base">
                                        <p:cTn id="23" dur="250" fill="hold"/>
                                        <p:tgtEl>
                                          <p:spTgt spid="19"/>
                                        </p:tgtEl>
                                        <p:attrNameLst>
                                          <p:attrName>ppt_y</p:attrName>
                                        </p:attrNameLst>
                                      </p:cBhvr>
                                      <p:tavLst>
                                        <p:tav tm="0">
                                          <p:val>
                                            <p:strVal val="#ppt_y"/>
                                          </p:val>
                                        </p:tav>
                                        <p:tav tm="100000">
                                          <p:val>
                                            <p:strVal val="#ppt_y"/>
                                          </p:val>
                                        </p:tav>
                                      </p:tavLst>
                                    </p:anim>
                                  </p:childTnLst>
                                </p:cTn>
                              </p:par>
                            </p:childTnLst>
                          </p:cTn>
                        </p:par>
                        <p:par>
                          <p:cTn id="24" fill="hold">
                            <p:stCondLst>
                              <p:cond delay="1250"/>
                            </p:stCondLst>
                            <p:childTnLst>
                              <p:par>
                                <p:cTn id="25" presetID="2" presetClass="entr" presetSubtype="1"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250" fill="hold"/>
                                        <p:tgtEl>
                                          <p:spTgt spid="21"/>
                                        </p:tgtEl>
                                        <p:attrNameLst>
                                          <p:attrName>ppt_x</p:attrName>
                                        </p:attrNameLst>
                                      </p:cBhvr>
                                      <p:tavLst>
                                        <p:tav tm="0">
                                          <p:val>
                                            <p:strVal val="#ppt_x"/>
                                          </p:val>
                                        </p:tav>
                                        <p:tav tm="100000">
                                          <p:val>
                                            <p:strVal val="#ppt_x"/>
                                          </p:val>
                                        </p:tav>
                                      </p:tavLst>
                                    </p:anim>
                                    <p:anim calcmode="lin" valueType="num">
                                      <p:cBhvr additive="base">
                                        <p:cTn id="28" dur="250" fill="hold"/>
                                        <p:tgtEl>
                                          <p:spTgt spid="21"/>
                                        </p:tgtEl>
                                        <p:attrNameLst>
                                          <p:attrName>ppt_y</p:attrName>
                                        </p:attrNameLst>
                                      </p:cBhvr>
                                      <p:tavLst>
                                        <p:tav tm="0">
                                          <p:val>
                                            <p:strVal val="0-#ppt_h/2"/>
                                          </p:val>
                                        </p:tav>
                                        <p:tav tm="100000">
                                          <p:val>
                                            <p:strVal val="#ppt_y"/>
                                          </p:val>
                                        </p:tav>
                                      </p:tavLst>
                                    </p:anim>
                                  </p:childTnLst>
                                </p:cTn>
                              </p:par>
                            </p:childTnLst>
                          </p:cTn>
                        </p:par>
                        <p:par>
                          <p:cTn id="29" fill="hold">
                            <p:stCondLst>
                              <p:cond delay="1500"/>
                            </p:stCondLst>
                            <p:childTnLst>
                              <p:par>
                                <p:cTn id="30" presetID="2" presetClass="entr" presetSubtype="2"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250" fill="hold"/>
                                        <p:tgtEl>
                                          <p:spTgt spid="25"/>
                                        </p:tgtEl>
                                        <p:attrNameLst>
                                          <p:attrName>ppt_x</p:attrName>
                                        </p:attrNameLst>
                                      </p:cBhvr>
                                      <p:tavLst>
                                        <p:tav tm="0">
                                          <p:val>
                                            <p:strVal val="1+#ppt_w/2"/>
                                          </p:val>
                                        </p:tav>
                                        <p:tav tm="100000">
                                          <p:val>
                                            <p:strVal val="#ppt_x"/>
                                          </p:val>
                                        </p:tav>
                                      </p:tavLst>
                                    </p:anim>
                                    <p:anim calcmode="lin" valueType="num">
                                      <p:cBhvr additive="base">
                                        <p:cTn id="33" dur="250" fill="hold"/>
                                        <p:tgtEl>
                                          <p:spTgt spid="25"/>
                                        </p:tgtEl>
                                        <p:attrNameLst>
                                          <p:attrName>ppt_y</p:attrName>
                                        </p:attrNameLst>
                                      </p:cBhvr>
                                      <p:tavLst>
                                        <p:tav tm="0">
                                          <p:val>
                                            <p:strVal val="#ppt_y"/>
                                          </p:val>
                                        </p:tav>
                                        <p:tav tm="100000">
                                          <p:val>
                                            <p:strVal val="#ppt_y"/>
                                          </p:val>
                                        </p:tav>
                                      </p:tavLst>
                                    </p:anim>
                                  </p:childTnLst>
                                </p:cTn>
                              </p:par>
                            </p:childTnLst>
                          </p:cTn>
                        </p:par>
                        <p:par>
                          <p:cTn id="34" fill="hold">
                            <p:stCondLst>
                              <p:cond delay="1750"/>
                            </p:stCondLst>
                            <p:childTnLst>
                              <p:par>
                                <p:cTn id="35" presetID="2" presetClass="entr" presetSubtype="1"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250" fill="hold"/>
                                        <p:tgtEl>
                                          <p:spTgt spid="27"/>
                                        </p:tgtEl>
                                        <p:attrNameLst>
                                          <p:attrName>ppt_x</p:attrName>
                                        </p:attrNameLst>
                                      </p:cBhvr>
                                      <p:tavLst>
                                        <p:tav tm="0">
                                          <p:val>
                                            <p:strVal val="#ppt_x"/>
                                          </p:val>
                                        </p:tav>
                                        <p:tav tm="100000">
                                          <p:val>
                                            <p:strVal val="#ppt_x"/>
                                          </p:val>
                                        </p:tav>
                                      </p:tavLst>
                                    </p:anim>
                                    <p:anim calcmode="lin" valueType="num">
                                      <p:cBhvr additive="base">
                                        <p:cTn id="38" dur="250" fill="hold"/>
                                        <p:tgtEl>
                                          <p:spTgt spid="2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2"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additive="base">
                                        <p:cTn id="42" dur="250" fill="hold"/>
                                        <p:tgtEl>
                                          <p:spTgt spid="29"/>
                                        </p:tgtEl>
                                        <p:attrNameLst>
                                          <p:attrName>ppt_x</p:attrName>
                                        </p:attrNameLst>
                                      </p:cBhvr>
                                      <p:tavLst>
                                        <p:tav tm="0">
                                          <p:val>
                                            <p:strVal val="1+#ppt_w/2"/>
                                          </p:val>
                                        </p:tav>
                                        <p:tav tm="100000">
                                          <p:val>
                                            <p:strVal val="#ppt_x"/>
                                          </p:val>
                                        </p:tav>
                                      </p:tavLst>
                                    </p:anim>
                                    <p:anim calcmode="lin" valueType="num">
                                      <p:cBhvr additive="base">
                                        <p:cTn id="43" dur="25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4" name="Google Shape;241;g259085a5d11_0_9">
            <a:extLst>
              <a:ext uri="{FF2B5EF4-FFF2-40B4-BE49-F238E27FC236}">
                <a16:creationId xmlns:a16="http://schemas.microsoft.com/office/drawing/2014/main" id="{B403B58F-AD32-27CB-168E-36F983627ED2}"/>
              </a:ext>
            </a:extLst>
          </p:cNvPr>
          <p:cNvSpPr/>
          <p:nvPr/>
        </p:nvSpPr>
        <p:spPr>
          <a:xfrm>
            <a:off x="-2218" y="1870802"/>
            <a:ext cx="12194653" cy="3698183"/>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a:solidFill>
                <a:srgbClr val="000000"/>
              </a:solidFill>
              <a:latin typeface="Arial"/>
              <a:ea typeface="Arial"/>
              <a:cs typeface="Arial"/>
              <a:sym typeface="Arial"/>
            </a:endParaRPr>
          </a:p>
        </p:txBody>
      </p:sp>
      <p:sp>
        <p:nvSpPr>
          <p:cNvPr id="3" name="Google Shape;243;g259085a5d11_0_9">
            <a:extLst>
              <a:ext uri="{FF2B5EF4-FFF2-40B4-BE49-F238E27FC236}">
                <a16:creationId xmlns:a16="http://schemas.microsoft.com/office/drawing/2014/main" id="{4FF127E4-4AC3-B43E-F082-29CE1FB2353C}"/>
              </a:ext>
            </a:extLst>
          </p:cNvPr>
          <p:cNvSpPr/>
          <p:nvPr/>
        </p:nvSpPr>
        <p:spPr>
          <a:xfrm>
            <a:off x="0" y="-654"/>
            <a:ext cx="4247420" cy="1318011"/>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5" name="TextBox 4">
            <a:extLst>
              <a:ext uri="{FF2B5EF4-FFF2-40B4-BE49-F238E27FC236}">
                <a16:creationId xmlns:a16="http://schemas.microsoft.com/office/drawing/2014/main" id="{9BF43D90-9405-E36C-7790-2C22012A06B8}"/>
              </a:ext>
            </a:extLst>
          </p:cNvPr>
          <p:cNvSpPr txBox="1"/>
          <p:nvPr/>
        </p:nvSpPr>
        <p:spPr>
          <a:xfrm>
            <a:off x="262082" y="412172"/>
            <a:ext cx="377844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solidFill>
                  <a:schemeClr val="bg1"/>
                </a:solidFill>
                <a:latin typeface="Arial Black"/>
              </a:rPr>
              <a:t>WHICH IS RIGHT? Q1</a:t>
            </a:r>
            <a:endParaRPr lang="en-US" dirty="0">
              <a:solidFill>
                <a:schemeClr val="bg1"/>
              </a:solidFill>
            </a:endParaRPr>
          </a:p>
        </p:txBody>
      </p:sp>
      <p:sp>
        <p:nvSpPr>
          <p:cNvPr id="17" name="Google Shape;40;p1">
            <a:extLst>
              <a:ext uri="{FF2B5EF4-FFF2-40B4-BE49-F238E27FC236}">
                <a16:creationId xmlns:a16="http://schemas.microsoft.com/office/drawing/2014/main" id="{21BE67C7-2C72-DB44-132A-0E04513D702E}"/>
              </a:ext>
            </a:extLst>
          </p:cNvPr>
          <p:cNvSpPr txBox="1"/>
          <p:nvPr/>
        </p:nvSpPr>
        <p:spPr>
          <a:xfrm>
            <a:off x="688005" y="1913832"/>
            <a:ext cx="679339" cy="900244"/>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4400" b="1" dirty="0">
                <a:latin typeface="Arial Black"/>
              </a:rPr>
              <a:t>A</a:t>
            </a:r>
            <a:endParaRPr lang="en-US" dirty="0"/>
          </a:p>
        </p:txBody>
      </p:sp>
      <p:sp>
        <p:nvSpPr>
          <p:cNvPr id="14" name="TextBox 6">
            <a:extLst>
              <a:ext uri="{FF2B5EF4-FFF2-40B4-BE49-F238E27FC236}">
                <a16:creationId xmlns:a16="http://schemas.microsoft.com/office/drawing/2014/main" id="{8E994DEA-A47E-7BB2-E67A-6EF06F37A23F}"/>
              </a:ext>
            </a:extLst>
          </p:cNvPr>
          <p:cNvSpPr txBox="1"/>
          <p:nvPr/>
        </p:nvSpPr>
        <p:spPr>
          <a:xfrm>
            <a:off x="678550" y="3252628"/>
            <a:ext cx="4705688" cy="255454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dirty="0"/>
              <a:t>The UN </a:t>
            </a:r>
            <a:r>
              <a:rPr lang="en-US" sz="3200" err="1"/>
              <a:t>recognises</a:t>
            </a:r>
            <a:r>
              <a:rPr lang="en-US" sz="3200" dirty="0"/>
              <a:t> any young person below the age of 18 as a child under the CRC.</a:t>
            </a:r>
            <a:endParaRPr lang="en-US"/>
          </a:p>
          <a:p>
            <a:endParaRPr lang="en-US" sz="3200" dirty="0"/>
          </a:p>
        </p:txBody>
      </p:sp>
      <p:sp>
        <p:nvSpPr>
          <p:cNvPr id="18" name="Google Shape;40;p1">
            <a:extLst>
              <a:ext uri="{FF2B5EF4-FFF2-40B4-BE49-F238E27FC236}">
                <a16:creationId xmlns:a16="http://schemas.microsoft.com/office/drawing/2014/main" id="{4729809D-0815-5482-5384-558151BA6328}"/>
              </a:ext>
            </a:extLst>
          </p:cNvPr>
          <p:cNvSpPr txBox="1"/>
          <p:nvPr/>
        </p:nvSpPr>
        <p:spPr>
          <a:xfrm>
            <a:off x="5821883" y="1906135"/>
            <a:ext cx="679339" cy="900244"/>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4400" b="1" dirty="0">
                <a:latin typeface="Arial Black"/>
              </a:rPr>
              <a:t>B</a:t>
            </a:r>
            <a:endParaRPr lang="en-US" dirty="0"/>
          </a:p>
        </p:txBody>
      </p:sp>
      <p:sp>
        <p:nvSpPr>
          <p:cNvPr id="19" name="TextBox 6">
            <a:extLst>
              <a:ext uri="{FF2B5EF4-FFF2-40B4-BE49-F238E27FC236}">
                <a16:creationId xmlns:a16="http://schemas.microsoft.com/office/drawing/2014/main" id="{CFA303CE-AC79-6395-3E3B-9DA78C006E9F}"/>
              </a:ext>
            </a:extLst>
          </p:cNvPr>
          <p:cNvSpPr txBox="1"/>
          <p:nvPr/>
        </p:nvSpPr>
        <p:spPr>
          <a:xfrm>
            <a:off x="5820124" y="3252627"/>
            <a:ext cx="4236174" cy="15696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dirty="0"/>
              <a:t>Children under 12 have different rights to those aged 13–17.</a:t>
            </a:r>
            <a:endParaRPr lang="en-US" dirty="0"/>
          </a:p>
        </p:txBody>
      </p:sp>
    </p:spTree>
    <p:extLst>
      <p:ext uri="{BB962C8B-B14F-4D97-AF65-F5344CB8AC3E}">
        <p14:creationId xmlns:p14="http://schemas.microsoft.com/office/powerpoint/2010/main" val="595154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10" name="Google Shape;241;g259085a5d11_0_9">
            <a:extLst>
              <a:ext uri="{FF2B5EF4-FFF2-40B4-BE49-F238E27FC236}">
                <a16:creationId xmlns:a16="http://schemas.microsoft.com/office/drawing/2014/main" id="{3A2373D6-EFEE-69F8-6653-F7558031B9CD}"/>
              </a:ext>
            </a:extLst>
          </p:cNvPr>
          <p:cNvSpPr/>
          <p:nvPr/>
        </p:nvSpPr>
        <p:spPr>
          <a:xfrm>
            <a:off x="-2218" y="1870802"/>
            <a:ext cx="12194653" cy="3698183"/>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a:solidFill>
                <a:srgbClr val="000000"/>
              </a:solidFill>
              <a:latin typeface="Arial"/>
              <a:ea typeface="Arial"/>
              <a:cs typeface="Arial"/>
              <a:sym typeface="Arial"/>
            </a:endParaRPr>
          </a:p>
        </p:txBody>
      </p:sp>
      <p:sp>
        <p:nvSpPr>
          <p:cNvPr id="3" name="Google Shape;243;g259085a5d11_0_9">
            <a:extLst>
              <a:ext uri="{FF2B5EF4-FFF2-40B4-BE49-F238E27FC236}">
                <a16:creationId xmlns:a16="http://schemas.microsoft.com/office/drawing/2014/main" id="{4FF127E4-4AC3-B43E-F082-29CE1FB2353C}"/>
              </a:ext>
            </a:extLst>
          </p:cNvPr>
          <p:cNvSpPr/>
          <p:nvPr/>
        </p:nvSpPr>
        <p:spPr>
          <a:xfrm>
            <a:off x="0" y="-654"/>
            <a:ext cx="4247420" cy="1318011"/>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5" name="TextBox 4">
            <a:extLst>
              <a:ext uri="{FF2B5EF4-FFF2-40B4-BE49-F238E27FC236}">
                <a16:creationId xmlns:a16="http://schemas.microsoft.com/office/drawing/2014/main" id="{9BF43D90-9405-E36C-7790-2C22012A06B8}"/>
              </a:ext>
            </a:extLst>
          </p:cNvPr>
          <p:cNvSpPr txBox="1"/>
          <p:nvPr/>
        </p:nvSpPr>
        <p:spPr>
          <a:xfrm>
            <a:off x="262082" y="412172"/>
            <a:ext cx="377844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solidFill>
                  <a:schemeClr val="bg1"/>
                </a:solidFill>
                <a:latin typeface="Arial Black"/>
              </a:rPr>
              <a:t>WHICH IS RIGHT? Q1</a:t>
            </a:r>
            <a:endParaRPr lang="en-US" dirty="0"/>
          </a:p>
        </p:txBody>
      </p:sp>
      <p:sp>
        <p:nvSpPr>
          <p:cNvPr id="13" name="Google Shape;241;g259085a5d11_0_9">
            <a:extLst>
              <a:ext uri="{FF2B5EF4-FFF2-40B4-BE49-F238E27FC236}">
                <a16:creationId xmlns:a16="http://schemas.microsoft.com/office/drawing/2014/main" id="{E2CEF575-81C9-A30B-2BC0-EFA7E4F9B328}"/>
              </a:ext>
            </a:extLst>
          </p:cNvPr>
          <p:cNvSpPr/>
          <p:nvPr/>
        </p:nvSpPr>
        <p:spPr>
          <a:xfrm>
            <a:off x="547423" y="1183754"/>
            <a:ext cx="5324160" cy="4766231"/>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a:solidFill>
                <a:srgbClr val="000000"/>
              </a:solidFill>
              <a:latin typeface="Arial"/>
              <a:ea typeface="Arial"/>
              <a:cs typeface="Arial"/>
              <a:sym typeface="Arial"/>
            </a:endParaRPr>
          </a:p>
        </p:txBody>
      </p:sp>
      <p:sp>
        <p:nvSpPr>
          <p:cNvPr id="17" name="Google Shape;40;p1">
            <a:extLst>
              <a:ext uri="{FF2B5EF4-FFF2-40B4-BE49-F238E27FC236}">
                <a16:creationId xmlns:a16="http://schemas.microsoft.com/office/drawing/2014/main" id="{21BE67C7-2C72-DB44-132A-0E04513D702E}"/>
              </a:ext>
            </a:extLst>
          </p:cNvPr>
          <p:cNvSpPr txBox="1"/>
          <p:nvPr/>
        </p:nvSpPr>
        <p:spPr>
          <a:xfrm>
            <a:off x="688005" y="1913832"/>
            <a:ext cx="679339" cy="900244"/>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4400" b="1" dirty="0">
                <a:latin typeface="Arial Black"/>
              </a:rPr>
              <a:t>A</a:t>
            </a:r>
            <a:endParaRPr lang="en-US" dirty="0"/>
          </a:p>
        </p:txBody>
      </p:sp>
      <p:sp>
        <p:nvSpPr>
          <p:cNvPr id="14" name="TextBox 6">
            <a:extLst>
              <a:ext uri="{FF2B5EF4-FFF2-40B4-BE49-F238E27FC236}">
                <a16:creationId xmlns:a16="http://schemas.microsoft.com/office/drawing/2014/main" id="{8E994DEA-A47E-7BB2-E67A-6EF06F37A23F}"/>
              </a:ext>
            </a:extLst>
          </p:cNvPr>
          <p:cNvSpPr txBox="1"/>
          <p:nvPr/>
        </p:nvSpPr>
        <p:spPr>
          <a:xfrm>
            <a:off x="686246" y="3252628"/>
            <a:ext cx="4544053" cy="255454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dirty="0"/>
              <a:t>The UN </a:t>
            </a:r>
            <a:r>
              <a:rPr lang="en-US" sz="3200" err="1"/>
              <a:t>recognises</a:t>
            </a:r>
            <a:r>
              <a:rPr lang="en-US" sz="3200" dirty="0"/>
              <a:t> any young person below the age of 18 as a child under the CRC.</a:t>
            </a:r>
            <a:endParaRPr lang="en-US"/>
          </a:p>
          <a:p>
            <a:endParaRPr lang="en-US" sz="3200" dirty="0"/>
          </a:p>
        </p:txBody>
      </p:sp>
      <p:sp>
        <p:nvSpPr>
          <p:cNvPr id="4" name="TextBox 3">
            <a:extLst>
              <a:ext uri="{FF2B5EF4-FFF2-40B4-BE49-F238E27FC236}">
                <a16:creationId xmlns:a16="http://schemas.microsoft.com/office/drawing/2014/main" id="{6958A1B8-BA63-3255-F052-C530709872AC}"/>
              </a:ext>
            </a:extLst>
          </p:cNvPr>
          <p:cNvSpPr txBox="1"/>
          <p:nvPr/>
        </p:nvSpPr>
        <p:spPr>
          <a:xfrm>
            <a:off x="6694825" y="2245976"/>
            <a:ext cx="4328774"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0B0F0"/>
                </a:solidFill>
                <a:latin typeface="Helvetica"/>
                <a:cs typeface="Helvetica"/>
              </a:rPr>
              <a:t>The CRC considers anyone below the age of 18 a child. Article 1 defines a child, and everyone under the age of 18 has all the rights listed in the CRC.</a:t>
            </a:r>
          </a:p>
        </p:txBody>
      </p:sp>
      <p:pic>
        <p:nvPicPr>
          <p:cNvPr id="7" name="Picture 6" descr="A yellow sign with a person and a circle&#10;&#10;Description automatically generated">
            <a:extLst>
              <a:ext uri="{FF2B5EF4-FFF2-40B4-BE49-F238E27FC236}">
                <a16:creationId xmlns:a16="http://schemas.microsoft.com/office/drawing/2014/main" id="{DFA4FFC1-2CE7-971D-057A-4A2FC5395D6A}"/>
              </a:ext>
            </a:extLst>
          </p:cNvPr>
          <p:cNvPicPr>
            <a:picLocks noChangeAspect="1"/>
          </p:cNvPicPr>
          <p:nvPr/>
        </p:nvPicPr>
        <p:blipFill rotWithShape="1">
          <a:blip r:embed="rId3"/>
          <a:srcRect l="-11707" t="-8088" r="-10244" b="-8824"/>
          <a:stretch/>
        </p:blipFill>
        <p:spPr>
          <a:xfrm rot="-360000">
            <a:off x="9945123" y="395319"/>
            <a:ext cx="1820744" cy="2332446"/>
          </a:xfrm>
          <a:prstGeom prst="rect">
            <a:avLst/>
          </a:prstGeom>
        </p:spPr>
      </p:pic>
    </p:spTree>
    <p:extLst>
      <p:ext uri="{BB962C8B-B14F-4D97-AF65-F5344CB8AC3E}">
        <p14:creationId xmlns:p14="http://schemas.microsoft.com/office/powerpoint/2010/main" val="3114504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8" name="Google Shape;241;g259085a5d11_0_9">
            <a:extLst>
              <a:ext uri="{FF2B5EF4-FFF2-40B4-BE49-F238E27FC236}">
                <a16:creationId xmlns:a16="http://schemas.microsoft.com/office/drawing/2014/main" id="{9184DA90-06A2-5E1D-FCB6-5CA41E59D30C}"/>
              </a:ext>
            </a:extLst>
          </p:cNvPr>
          <p:cNvSpPr/>
          <p:nvPr/>
        </p:nvSpPr>
        <p:spPr>
          <a:xfrm>
            <a:off x="-2218" y="1889539"/>
            <a:ext cx="12194653" cy="4079183"/>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a:solidFill>
                <a:srgbClr val="000000"/>
              </a:solidFill>
              <a:latin typeface="Arial"/>
              <a:ea typeface="Arial"/>
              <a:cs typeface="Arial"/>
              <a:sym typeface="Arial"/>
            </a:endParaRPr>
          </a:p>
        </p:txBody>
      </p:sp>
      <p:sp>
        <p:nvSpPr>
          <p:cNvPr id="3" name="Google Shape;243;g259085a5d11_0_9">
            <a:extLst>
              <a:ext uri="{FF2B5EF4-FFF2-40B4-BE49-F238E27FC236}">
                <a16:creationId xmlns:a16="http://schemas.microsoft.com/office/drawing/2014/main" id="{4FF127E4-4AC3-B43E-F082-29CE1FB2353C}"/>
              </a:ext>
            </a:extLst>
          </p:cNvPr>
          <p:cNvSpPr/>
          <p:nvPr/>
        </p:nvSpPr>
        <p:spPr>
          <a:xfrm>
            <a:off x="0" y="-654"/>
            <a:ext cx="4247420" cy="1318011"/>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5" name="TextBox 4">
            <a:extLst>
              <a:ext uri="{FF2B5EF4-FFF2-40B4-BE49-F238E27FC236}">
                <a16:creationId xmlns:a16="http://schemas.microsoft.com/office/drawing/2014/main" id="{9BF43D90-9405-E36C-7790-2C22012A06B8}"/>
              </a:ext>
            </a:extLst>
          </p:cNvPr>
          <p:cNvSpPr txBox="1"/>
          <p:nvPr/>
        </p:nvSpPr>
        <p:spPr>
          <a:xfrm>
            <a:off x="262082" y="412172"/>
            <a:ext cx="377844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solidFill>
                  <a:schemeClr val="bg1"/>
                </a:solidFill>
                <a:latin typeface="Arial Black"/>
              </a:rPr>
              <a:t>WHICH IS RIGHT? Q2</a:t>
            </a:r>
            <a:endParaRPr lang="en-US" dirty="0">
              <a:solidFill>
                <a:schemeClr val="bg1"/>
              </a:solidFill>
            </a:endParaRPr>
          </a:p>
        </p:txBody>
      </p:sp>
      <p:sp>
        <p:nvSpPr>
          <p:cNvPr id="17" name="Google Shape;40;p1">
            <a:extLst>
              <a:ext uri="{FF2B5EF4-FFF2-40B4-BE49-F238E27FC236}">
                <a16:creationId xmlns:a16="http://schemas.microsoft.com/office/drawing/2014/main" id="{21BE67C7-2C72-DB44-132A-0E04513D702E}"/>
              </a:ext>
            </a:extLst>
          </p:cNvPr>
          <p:cNvSpPr txBox="1"/>
          <p:nvPr/>
        </p:nvSpPr>
        <p:spPr>
          <a:xfrm>
            <a:off x="688005" y="1913832"/>
            <a:ext cx="679339" cy="900244"/>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4400" b="1" dirty="0">
                <a:latin typeface="Arial Black"/>
              </a:rPr>
              <a:t>A</a:t>
            </a:r>
            <a:endParaRPr lang="en-US" dirty="0"/>
          </a:p>
        </p:txBody>
      </p:sp>
      <p:sp>
        <p:nvSpPr>
          <p:cNvPr id="14" name="TextBox 6">
            <a:extLst>
              <a:ext uri="{FF2B5EF4-FFF2-40B4-BE49-F238E27FC236}">
                <a16:creationId xmlns:a16="http://schemas.microsoft.com/office/drawing/2014/main" id="{8E994DEA-A47E-7BB2-E67A-6EF06F37A23F}"/>
              </a:ext>
            </a:extLst>
          </p:cNvPr>
          <p:cNvSpPr txBox="1"/>
          <p:nvPr/>
        </p:nvSpPr>
        <p:spPr>
          <a:xfrm>
            <a:off x="684795" y="3252628"/>
            <a:ext cx="5405229" cy="224676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dirty="0"/>
              <a:t>Children’s rights in the Convention are linked with responsibilities and can be taken away if a responsibility has not been met.</a:t>
            </a:r>
          </a:p>
        </p:txBody>
      </p:sp>
      <p:sp>
        <p:nvSpPr>
          <p:cNvPr id="18" name="Google Shape;40;p1">
            <a:extLst>
              <a:ext uri="{FF2B5EF4-FFF2-40B4-BE49-F238E27FC236}">
                <a16:creationId xmlns:a16="http://schemas.microsoft.com/office/drawing/2014/main" id="{4729809D-0815-5482-5384-558151BA6328}"/>
              </a:ext>
            </a:extLst>
          </p:cNvPr>
          <p:cNvSpPr txBox="1"/>
          <p:nvPr/>
        </p:nvSpPr>
        <p:spPr>
          <a:xfrm>
            <a:off x="6796244" y="1906135"/>
            <a:ext cx="679339" cy="900244"/>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4400" b="1" dirty="0">
                <a:latin typeface="Arial Black"/>
              </a:rPr>
              <a:t>B</a:t>
            </a:r>
            <a:endParaRPr lang="en-US" dirty="0"/>
          </a:p>
        </p:txBody>
      </p:sp>
      <p:sp>
        <p:nvSpPr>
          <p:cNvPr id="19" name="TextBox 6">
            <a:extLst>
              <a:ext uri="{FF2B5EF4-FFF2-40B4-BE49-F238E27FC236}">
                <a16:creationId xmlns:a16="http://schemas.microsoft.com/office/drawing/2014/main" id="{CFA303CE-AC79-6395-3E3B-9DA78C006E9F}"/>
              </a:ext>
            </a:extLst>
          </p:cNvPr>
          <p:cNvSpPr txBox="1"/>
          <p:nvPr/>
        </p:nvSpPr>
        <p:spPr>
          <a:xfrm>
            <a:off x="6794485" y="3252627"/>
            <a:ext cx="4236174" cy="187743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dirty="0"/>
              <a:t>Children’s rights, </a:t>
            </a:r>
            <a:br>
              <a:rPr lang="en-US" sz="2800" dirty="0"/>
            </a:br>
            <a:r>
              <a:rPr lang="en-US" sz="2800" dirty="0"/>
              <a:t>like all human rights, </a:t>
            </a:r>
            <a:br>
              <a:rPr lang="en-US" sz="2800" dirty="0"/>
            </a:br>
            <a:r>
              <a:rPr lang="en-US" sz="2800" dirty="0"/>
              <a:t>are unconditional.</a:t>
            </a:r>
          </a:p>
          <a:p>
            <a:endParaRPr lang="en-US" sz="3200" dirty="0"/>
          </a:p>
        </p:txBody>
      </p:sp>
    </p:spTree>
    <p:extLst>
      <p:ext uri="{BB962C8B-B14F-4D97-AF65-F5344CB8AC3E}">
        <p14:creationId xmlns:p14="http://schemas.microsoft.com/office/powerpoint/2010/main" val="532581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 name="Google Shape;243;g259085a5d11_0_9">
            <a:extLst>
              <a:ext uri="{FF2B5EF4-FFF2-40B4-BE49-F238E27FC236}">
                <a16:creationId xmlns:a16="http://schemas.microsoft.com/office/drawing/2014/main" id="{4FF127E4-4AC3-B43E-F082-29CE1FB2353C}"/>
              </a:ext>
            </a:extLst>
          </p:cNvPr>
          <p:cNvSpPr/>
          <p:nvPr/>
        </p:nvSpPr>
        <p:spPr>
          <a:xfrm>
            <a:off x="0" y="-654"/>
            <a:ext cx="4247420" cy="1318011"/>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12" name="Google Shape;241;g259085a5d11_0_9">
            <a:extLst>
              <a:ext uri="{FF2B5EF4-FFF2-40B4-BE49-F238E27FC236}">
                <a16:creationId xmlns:a16="http://schemas.microsoft.com/office/drawing/2014/main" id="{D73D73B7-B80D-6997-258D-EEF41FD0D8F5}"/>
              </a:ext>
            </a:extLst>
          </p:cNvPr>
          <p:cNvSpPr/>
          <p:nvPr/>
        </p:nvSpPr>
        <p:spPr>
          <a:xfrm>
            <a:off x="-2218" y="1889539"/>
            <a:ext cx="12194653" cy="4029216"/>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a:solidFill>
                <a:srgbClr val="000000"/>
              </a:solidFill>
              <a:latin typeface="Arial"/>
              <a:ea typeface="Arial"/>
              <a:cs typeface="Arial"/>
              <a:sym typeface="Arial"/>
            </a:endParaRPr>
          </a:p>
        </p:txBody>
      </p:sp>
      <p:sp>
        <p:nvSpPr>
          <p:cNvPr id="16" name="Google Shape;241;g259085a5d11_0_9">
            <a:extLst>
              <a:ext uri="{FF2B5EF4-FFF2-40B4-BE49-F238E27FC236}">
                <a16:creationId xmlns:a16="http://schemas.microsoft.com/office/drawing/2014/main" id="{33D7C083-F894-9C67-E6CD-2C4A7D1AFA7D}"/>
              </a:ext>
            </a:extLst>
          </p:cNvPr>
          <p:cNvSpPr/>
          <p:nvPr/>
        </p:nvSpPr>
        <p:spPr>
          <a:xfrm>
            <a:off x="547423" y="1183754"/>
            <a:ext cx="5324160" cy="4766231"/>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a:solidFill>
                <a:srgbClr val="000000"/>
              </a:solidFill>
              <a:latin typeface="Arial"/>
              <a:ea typeface="Arial"/>
              <a:cs typeface="Arial"/>
              <a:sym typeface="Arial"/>
            </a:endParaRPr>
          </a:p>
        </p:txBody>
      </p:sp>
      <p:sp>
        <p:nvSpPr>
          <p:cNvPr id="5" name="TextBox 4">
            <a:extLst>
              <a:ext uri="{FF2B5EF4-FFF2-40B4-BE49-F238E27FC236}">
                <a16:creationId xmlns:a16="http://schemas.microsoft.com/office/drawing/2014/main" id="{9BF43D90-9405-E36C-7790-2C22012A06B8}"/>
              </a:ext>
            </a:extLst>
          </p:cNvPr>
          <p:cNvSpPr txBox="1"/>
          <p:nvPr/>
        </p:nvSpPr>
        <p:spPr>
          <a:xfrm>
            <a:off x="262082" y="412172"/>
            <a:ext cx="377844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solidFill>
                  <a:schemeClr val="bg1"/>
                </a:solidFill>
                <a:latin typeface="Arial Black"/>
              </a:rPr>
              <a:t>WHICH IS RIGHT? Q2</a:t>
            </a:r>
            <a:endParaRPr lang="en-US" dirty="0"/>
          </a:p>
        </p:txBody>
      </p:sp>
      <p:sp>
        <p:nvSpPr>
          <p:cNvPr id="17" name="Google Shape;40;p1">
            <a:extLst>
              <a:ext uri="{FF2B5EF4-FFF2-40B4-BE49-F238E27FC236}">
                <a16:creationId xmlns:a16="http://schemas.microsoft.com/office/drawing/2014/main" id="{21BE67C7-2C72-DB44-132A-0E04513D702E}"/>
              </a:ext>
            </a:extLst>
          </p:cNvPr>
          <p:cNvSpPr txBox="1"/>
          <p:nvPr/>
        </p:nvSpPr>
        <p:spPr>
          <a:xfrm>
            <a:off x="688005" y="1913832"/>
            <a:ext cx="679339" cy="900244"/>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4400" b="1" dirty="0">
                <a:latin typeface="Arial Black"/>
              </a:rPr>
              <a:t>B</a:t>
            </a:r>
            <a:endParaRPr lang="en-US" dirty="0"/>
          </a:p>
        </p:txBody>
      </p:sp>
      <p:sp>
        <p:nvSpPr>
          <p:cNvPr id="14" name="TextBox 6">
            <a:extLst>
              <a:ext uri="{FF2B5EF4-FFF2-40B4-BE49-F238E27FC236}">
                <a16:creationId xmlns:a16="http://schemas.microsoft.com/office/drawing/2014/main" id="{8E994DEA-A47E-7BB2-E67A-6EF06F37A23F}"/>
              </a:ext>
            </a:extLst>
          </p:cNvPr>
          <p:cNvSpPr txBox="1"/>
          <p:nvPr/>
        </p:nvSpPr>
        <p:spPr>
          <a:xfrm>
            <a:off x="686246" y="3252628"/>
            <a:ext cx="4544053" cy="15696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dirty="0"/>
              <a:t>Children’s rights, </a:t>
            </a:r>
            <a:br>
              <a:rPr lang="en-US" sz="3200" dirty="0"/>
            </a:br>
            <a:r>
              <a:rPr lang="en-US" sz="3200" dirty="0"/>
              <a:t>like all human rights, </a:t>
            </a:r>
            <a:br>
              <a:rPr lang="en-US" sz="3200" dirty="0"/>
            </a:br>
            <a:r>
              <a:rPr lang="en-US" sz="3200" dirty="0"/>
              <a:t>are unconditional.</a:t>
            </a:r>
            <a:endParaRPr lang="en-US" dirty="0"/>
          </a:p>
        </p:txBody>
      </p:sp>
      <p:sp>
        <p:nvSpPr>
          <p:cNvPr id="4" name="TextBox 3">
            <a:extLst>
              <a:ext uri="{FF2B5EF4-FFF2-40B4-BE49-F238E27FC236}">
                <a16:creationId xmlns:a16="http://schemas.microsoft.com/office/drawing/2014/main" id="{6958A1B8-BA63-3255-F052-C530709872AC}"/>
              </a:ext>
            </a:extLst>
          </p:cNvPr>
          <p:cNvSpPr txBox="1"/>
          <p:nvPr/>
        </p:nvSpPr>
        <p:spPr>
          <a:xfrm>
            <a:off x="6694825" y="2245976"/>
            <a:ext cx="4328774"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solidFill>
                  <a:srgbClr val="00B0F0"/>
                </a:solidFill>
              </a:rPr>
              <a:t>Rights are not linked to responsibilities. Children’s rights, like all human rights, are unconditional. This means there are no conditions attached to rights. Rights can never be a reward for the fulfilment of a responsibility, and they can never be taken away because a responsibility hasn’t been met.</a:t>
            </a:r>
          </a:p>
          <a:p>
            <a:endParaRPr lang="en-US" sz="2200" dirty="0">
              <a:solidFill>
                <a:srgbClr val="00B0F0"/>
              </a:solidFill>
              <a:cs typeface="Helvetica"/>
            </a:endParaRPr>
          </a:p>
        </p:txBody>
      </p:sp>
    </p:spTree>
    <p:extLst>
      <p:ext uri="{BB962C8B-B14F-4D97-AF65-F5344CB8AC3E}">
        <p14:creationId xmlns:p14="http://schemas.microsoft.com/office/powerpoint/2010/main" val="2506697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4" name="Google Shape;241;g259085a5d11_0_9">
            <a:extLst>
              <a:ext uri="{FF2B5EF4-FFF2-40B4-BE49-F238E27FC236}">
                <a16:creationId xmlns:a16="http://schemas.microsoft.com/office/drawing/2014/main" id="{73291C44-2556-E0A7-1B83-464FA0111EFB}"/>
              </a:ext>
            </a:extLst>
          </p:cNvPr>
          <p:cNvSpPr/>
          <p:nvPr/>
        </p:nvSpPr>
        <p:spPr>
          <a:xfrm>
            <a:off x="10482" y="1889539"/>
            <a:ext cx="12194653" cy="4079183"/>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a:solidFill>
                <a:srgbClr val="000000"/>
              </a:solidFill>
              <a:latin typeface="Arial"/>
              <a:ea typeface="Arial"/>
              <a:cs typeface="Arial"/>
              <a:sym typeface="Arial"/>
            </a:endParaRPr>
          </a:p>
        </p:txBody>
      </p:sp>
      <p:sp>
        <p:nvSpPr>
          <p:cNvPr id="3" name="Google Shape;243;g259085a5d11_0_9">
            <a:extLst>
              <a:ext uri="{FF2B5EF4-FFF2-40B4-BE49-F238E27FC236}">
                <a16:creationId xmlns:a16="http://schemas.microsoft.com/office/drawing/2014/main" id="{4FF127E4-4AC3-B43E-F082-29CE1FB2353C}"/>
              </a:ext>
            </a:extLst>
          </p:cNvPr>
          <p:cNvSpPr/>
          <p:nvPr/>
        </p:nvSpPr>
        <p:spPr>
          <a:xfrm>
            <a:off x="12700" y="-654"/>
            <a:ext cx="4247420" cy="1318011"/>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5" name="TextBox 4">
            <a:extLst>
              <a:ext uri="{FF2B5EF4-FFF2-40B4-BE49-F238E27FC236}">
                <a16:creationId xmlns:a16="http://schemas.microsoft.com/office/drawing/2014/main" id="{9BF43D90-9405-E36C-7790-2C22012A06B8}"/>
              </a:ext>
            </a:extLst>
          </p:cNvPr>
          <p:cNvSpPr txBox="1"/>
          <p:nvPr/>
        </p:nvSpPr>
        <p:spPr>
          <a:xfrm>
            <a:off x="274782" y="412172"/>
            <a:ext cx="377844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solidFill>
                  <a:schemeClr val="bg1"/>
                </a:solidFill>
                <a:latin typeface="Arial Black"/>
              </a:rPr>
              <a:t>WHICH IS RIGHT? Q3</a:t>
            </a:r>
            <a:endParaRPr lang="en-US" dirty="0">
              <a:solidFill>
                <a:schemeClr val="bg1"/>
              </a:solidFill>
            </a:endParaRPr>
          </a:p>
        </p:txBody>
      </p:sp>
      <p:sp>
        <p:nvSpPr>
          <p:cNvPr id="17" name="Google Shape;40;p1">
            <a:extLst>
              <a:ext uri="{FF2B5EF4-FFF2-40B4-BE49-F238E27FC236}">
                <a16:creationId xmlns:a16="http://schemas.microsoft.com/office/drawing/2014/main" id="{21BE67C7-2C72-DB44-132A-0E04513D702E}"/>
              </a:ext>
            </a:extLst>
          </p:cNvPr>
          <p:cNvSpPr txBox="1"/>
          <p:nvPr/>
        </p:nvSpPr>
        <p:spPr>
          <a:xfrm>
            <a:off x="700705" y="1913832"/>
            <a:ext cx="679339" cy="900244"/>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4400" b="1" dirty="0">
                <a:latin typeface="Arial Black"/>
              </a:rPr>
              <a:t>A</a:t>
            </a:r>
            <a:endParaRPr lang="en-US" dirty="0"/>
          </a:p>
        </p:txBody>
      </p:sp>
      <p:sp>
        <p:nvSpPr>
          <p:cNvPr id="14" name="TextBox 6">
            <a:extLst>
              <a:ext uri="{FF2B5EF4-FFF2-40B4-BE49-F238E27FC236}">
                <a16:creationId xmlns:a16="http://schemas.microsoft.com/office/drawing/2014/main" id="{8E994DEA-A47E-7BB2-E67A-6EF06F37A23F}"/>
              </a:ext>
            </a:extLst>
          </p:cNvPr>
          <p:cNvSpPr txBox="1"/>
          <p:nvPr/>
        </p:nvSpPr>
        <p:spPr>
          <a:xfrm>
            <a:off x="697495" y="3252628"/>
            <a:ext cx="4924295" cy="224676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dirty="0"/>
              <a:t>The government must listen to children and young people and take their opinions seriously even if they’re not old enough to vote.</a:t>
            </a:r>
            <a:endParaRPr lang="en-US" sz="2800"/>
          </a:p>
        </p:txBody>
      </p:sp>
      <p:sp>
        <p:nvSpPr>
          <p:cNvPr id="18" name="Google Shape;40;p1">
            <a:extLst>
              <a:ext uri="{FF2B5EF4-FFF2-40B4-BE49-F238E27FC236}">
                <a16:creationId xmlns:a16="http://schemas.microsoft.com/office/drawing/2014/main" id="{4729809D-0815-5482-5384-558151BA6328}"/>
              </a:ext>
            </a:extLst>
          </p:cNvPr>
          <p:cNvSpPr txBox="1"/>
          <p:nvPr/>
        </p:nvSpPr>
        <p:spPr>
          <a:xfrm>
            <a:off x="6084419" y="1906135"/>
            <a:ext cx="679339" cy="900244"/>
          </a:xfrm>
          <a:prstGeom prst="rect">
            <a:avLst/>
          </a:prstGeom>
          <a:noFill/>
          <a:ln>
            <a:noFill/>
          </a:ln>
        </p:spPr>
        <p:txBody>
          <a:bodyPr spcFirstLastPara="1" wrap="square" lIns="114300" tIns="114300" rIns="114300" bIns="1143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4400" b="1" dirty="0">
                <a:latin typeface="Arial Black"/>
              </a:rPr>
              <a:t>B</a:t>
            </a:r>
            <a:endParaRPr lang="en-US" dirty="0"/>
          </a:p>
        </p:txBody>
      </p:sp>
      <p:sp>
        <p:nvSpPr>
          <p:cNvPr id="19" name="TextBox 6">
            <a:extLst>
              <a:ext uri="{FF2B5EF4-FFF2-40B4-BE49-F238E27FC236}">
                <a16:creationId xmlns:a16="http://schemas.microsoft.com/office/drawing/2014/main" id="{CFA303CE-AC79-6395-3E3B-9DA78C006E9F}"/>
              </a:ext>
            </a:extLst>
          </p:cNvPr>
          <p:cNvSpPr txBox="1"/>
          <p:nvPr/>
        </p:nvSpPr>
        <p:spPr>
          <a:xfrm>
            <a:off x="6082660" y="3252627"/>
            <a:ext cx="5248010" cy="224676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dirty="0"/>
              <a:t>Governments must only consider the opinions of children if the opinion is shared and expressed by their parents, who are old enough to vote.</a:t>
            </a:r>
            <a:endParaRPr lang="en-US" sz="2800"/>
          </a:p>
        </p:txBody>
      </p:sp>
    </p:spTree>
    <p:extLst>
      <p:ext uri="{BB962C8B-B14F-4D97-AF65-F5344CB8AC3E}">
        <p14:creationId xmlns:p14="http://schemas.microsoft.com/office/powerpoint/2010/main" val="2338944420"/>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DDF3F1"/>
      </a:accent1>
      <a:accent2>
        <a:srgbClr val="FF6937"/>
      </a:accent2>
      <a:accent3>
        <a:srgbClr val="D8D1CA"/>
      </a:accent3>
      <a:accent4>
        <a:srgbClr val="FFFF00"/>
      </a:accent4>
      <a:accent5>
        <a:srgbClr val="003B5E"/>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AA54FBE395FE4488C775E2AE042F3F5" ma:contentTypeVersion="15" ma:contentTypeDescription="Create a new document." ma:contentTypeScope="" ma:versionID="9c91577662e00b5aa20ce06156d91a8a">
  <xsd:schema xmlns:xsd="http://www.w3.org/2001/XMLSchema" xmlns:xs="http://www.w3.org/2001/XMLSchema" xmlns:p="http://schemas.microsoft.com/office/2006/metadata/properties" xmlns:ns2="11cb7852-01ff-4783-afb4-6fe1ba5b66ed" xmlns:ns3="1010642d-184b-478d-9c3b-ee5a49174d96" targetNamespace="http://schemas.microsoft.com/office/2006/metadata/properties" ma:root="true" ma:fieldsID="b876a59aadc9908eb519575662e2484c" ns2:_="" ns3:_="">
    <xsd:import namespace="11cb7852-01ff-4783-afb4-6fe1ba5b66ed"/>
    <xsd:import namespace="1010642d-184b-478d-9c3b-ee5a49174d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cb7852-01ff-4783-afb4-6fe1ba5b66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fbae504-01c2-4ae5-a842-09e5f32470b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10642d-184b-478d-9c3b-ee5a49174d96"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0884300a-7a00-49b2-b74a-8fc860d18d42}" ma:internalName="TaxCatchAll" ma:showField="CatchAllData" ma:web="1010642d-184b-478d-9c3b-ee5a49174d9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010642d-184b-478d-9c3b-ee5a49174d96" xsi:nil="true"/>
    <lcf76f155ced4ddcb4097134ff3c332f xmlns="11cb7852-01ff-4783-afb4-6fe1ba5b66e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354A3D0-3F17-443A-B1AE-DCCF757D5EA0}">
  <ds:schemaRefs>
    <ds:schemaRef ds:uri="http://schemas.microsoft.com/sharepoint/v3/contenttype/forms"/>
  </ds:schemaRefs>
</ds:datastoreItem>
</file>

<file path=customXml/itemProps2.xml><?xml version="1.0" encoding="utf-8"?>
<ds:datastoreItem xmlns:ds="http://schemas.openxmlformats.org/officeDocument/2006/customXml" ds:itemID="{71BD200C-3449-4881-AF91-DE0010918EFE}">
  <ds:schemaRefs>
    <ds:schemaRef ds:uri="1010642d-184b-478d-9c3b-ee5a49174d96"/>
    <ds:schemaRef ds:uri="11cb7852-01ff-4783-afb4-6fe1ba5b66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DC2389A-5296-469E-BC72-331BA1F2B1D0}">
  <ds:schemaRefs>
    <ds:schemaRef ds:uri="1010642d-184b-478d-9c3b-ee5a49174d96"/>
    <ds:schemaRef ds:uri="11cb7852-01ff-4783-afb4-6fe1ba5b66ed"/>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26</Slides>
  <Notes>26</Notes>
  <HiddenSlides>0</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Bool</dc:creator>
  <cp:revision>659</cp:revision>
  <dcterms:modified xsi:type="dcterms:W3CDTF">2024-08-12T11:37:04Z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0x010100FAA54FBE395FE4488C775E2AE042F3F5</vt:lpwstr>
  </property>
  <property fmtid="{D5CDD505-2E9C-101B-9397-08002B2CF9AE}" pid="3" name="Order">
    <vt:r8>300</vt:r8>
  </property>
  <property fmtid="{D5CDD505-2E9C-101B-9397-08002B2CF9AE}" pid="4" name="MediaServiceImageTags">
    <vt:lpwstr/>
  </property>
</Properties>
</file>