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5" r:id="rId6"/>
    <p:sldId id="297" r:id="rId7"/>
    <p:sldId id="298" r:id="rId8"/>
    <p:sldId id="275" r:id="rId9"/>
    <p:sldId id="324" r:id="rId10"/>
    <p:sldId id="323" r:id="rId11"/>
    <p:sldId id="326" r:id="rId12"/>
    <p:sldId id="327" r:id="rId13"/>
    <p:sldId id="328" r:id="rId14"/>
    <p:sldId id="329" r:id="rId15"/>
    <p:sldId id="330" r:id="rId16"/>
  </p:sldIdLst>
  <p:sldSz cx="12192000" cy="6858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NQa92X7bBwATfI9SljTBwguoyC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F34913-27E9-5FF6-B750-0B2F942A3DB7}" name="Issy Booth" initials="IB" userId="S::isabelleb@unicef.org.uk::95590697-42e6-45d1-b9a0-5c7c6819ef82" providerId="AD"/>
  <p188:author id="{B95477F7-2DE3-7072-F910-7B1B3AA86CA9}" name="lauraellenkennedy@outlook.com" initials="la" userId="S::urn:spo:guest#lauraellenkennedy@outlook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B5FFF-E75B-2105-C5EA-C2904B755067}" v="12" dt="2024-08-12T11:42:1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ellenkennedy@outlook.com" userId="S::urn:spo:guest#lauraellenkennedy@outlook.com::" providerId="AD" clId="Web-{8EBB25A8-51B2-C9E8-9C98-9A0BB8705E94}"/>
    <pc:docChg chg="modSld">
      <pc:chgData name="lauraellenkennedy@outlook.com" userId="S::urn:spo:guest#lauraellenkennedy@outlook.com::" providerId="AD" clId="Web-{8EBB25A8-51B2-C9E8-9C98-9A0BB8705E94}" dt="2024-07-12T14:41:50.401" v="30" actId="20577"/>
      <pc:docMkLst>
        <pc:docMk/>
      </pc:docMkLst>
      <pc:sldChg chg="modSp">
        <pc:chgData name="lauraellenkennedy@outlook.com" userId="S::urn:spo:guest#lauraellenkennedy@outlook.com::" providerId="AD" clId="Web-{8EBB25A8-51B2-C9E8-9C98-9A0BB8705E94}" dt="2024-07-12T14:41:00.665" v="8" actId="20577"/>
        <pc:sldMkLst>
          <pc:docMk/>
          <pc:sldMk cId="0" sldId="265"/>
        </pc:sldMkLst>
        <pc:spChg chg="mod">
          <ac:chgData name="lauraellenkennedy@outlook.com" userId="S::urn:spo:guest#lauraellenkennedy@outlook.com::" providerId="AD" clId="Web-{8EBB25A8-51B2-C9E8-9C98-9A0BB8705E94}" dt="2024-07-12T14:41:00.665" v="8" actId="20577"/>
          <ac:spMkLst>
            <pc:docMk/>
            <pc:sldMk cId="0" sldId="265"/>
            <ac:spMk id="7" creationId="{8A844DEC-5269-CB4F-B4C5-5C773B0E88DB}"/>
          </ac:spMkLst>
        </pc:spChg>
      </pc:sldChg>
      <pc:sldChg chg="modSp">
        <pc:chgData name="lauraellenkennedy@outlook.com" userId="S::urn:spo:guest#lauraellenkennedy@outlook.com::" providerId="AD" clId="Web-{8EBB25A8-51B2-C9E8-9C98-9A0BB8705E94}" dt="2024-07-12T14:41:50.401" v="30" actId="20577"/>
        <pc:sldMkLst>
          <pc:docMk/>
          <pc:sldMk cId="3386973103" sldId="323"/>
        </pc:sldMkLst>
        <pc:spChg chg="mod">
          <ac:chgData name="lauraellenkennedy@outlook.com" userId="S::urn:spo:guest#lauraellenkennedy@outlook.com::" providerId="AD" clId="Web-{8EBB25A8-51B2-C9E8-9C98-9A0BB8705E94}" dt="2024-07-12T14:41:50.401" v="30" actId="20577"/>
          <ac:spMkLst>
            <pc:docMk/>
            <pc:sldMk cId="3386973103" sldId="323"/>
            <ac:spMk id="8" creationId="{6D3C3BDB-B793-CAAA-0EB1-15E414FB6B05}"/>
          </ac:spMkLst>
        </pc:spChg>
      </pc:sldChg>
    </pc:docChg>
  </pc:docChgLst>
  <pc:docChgLst>
    <pc:chgData name="Issy Booth" userId="S::isabelleb@unicef.org.uk::95590697-42e6-45d1-b9a0-5c7c6819ef82" providerId="AD" clId="Web-{5AACB71B-CDB3-F9A0-E36D-438E0CAB749F}"/>
    <pc:docChg chg="mod">
      <pc:chgData name="Issy Booth" userId="S::isabelleb@unicef.org.uk::95590697-42e6-45d1-b9a0-5c7c6819ef82" providerId="AD" clId="Web-{5AACB71B-CDB3-F9A0-E36D-438E0CAB749F}" dt="2024-07-16T14:10:41.263" v="2"/>
      <pc:docMkLst>
        <pc:docMk/>
      </pc:docMkLst>
      <pc:sldChg chg="addCm">
        <pc:chgData name="Issy Booth" userId="S::isabelleb@unicef.org.uk::95590697-42e6-45d1-b9a0-5c7c6819ef82" providerId="AD" clId="Web-{5AACB71B-CDB3-F9A0-E36D-438E0CAB749F}" dt="2024-07-16T14:10:41.263" v="2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sy Booth" userId="S::isabelleb@unicef.org.uk::95590697-42e6-45d1-b9a0-5c7c6819ef82" providerId="AD" clId="Web-{5AACB71B-CDB3-F9A0-E36D-438E0CAB749F}" dt="2024-07-16T14:10:41.263" v="2"/>
              <pc2:cmMkLst xmlns:pc2="http://schemas.microsoft.com/office/powerpoint/2019/9/main/command">
                <pc:docMk/>
                <pc:sldMk cId="0" sldId="256"/>
                <pc2:cmMk id="{2667C442-6C55-45D2-ACD5-978E2C29F2D1}"/>
              </pc2:cmMkLst>
            </pc226:cmChg>
          </p:ext>
        </pc:extLst>
      </pc:sldChg>
      <pc:sldChg chg="modCm">
        <pc:chgData name="Issy Booth" userId="S::isabelleb@unicef.org.uk::95590697-42e6-45d1-b9a0-5c7c6819ef82" providerId="AD" clId="Web-{5AACB71B-CDB3-F9A0-E36D-438E0CAB749F}" dt="2024-07-16T14:10:10.230" v="1"/>
        <pc:sldMkLst>
          <pc:docMk/>
          <pc:sldMk cId="1242979288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ssy Booth" userId="S::isabelleb@unicef.org.uk::95590697-42e6-45d1-b9a0-5c7c6819ef82" providerId="AD" clId="Web-{5AACB71B-CDB3-F9A0-E36D-438E0CAB749F}" dt="2024-07-16T14:10:10.230" v="1"/>
              <pc2:cmMkLst xmlns:pc2="http://schemas.microsoft.com/office/powerpoint/2019/9/main/command">
                <pc:docMk/>
                <pc:sldMk cId="1242979288" sldId="324"/>
                <pc2:cmMk id="{57C0D439-FBF8-432A-BE06-A5FD7C95F40C}"/>
              </pc2:cmMkLst>
            </pc226:cmChg>
          </p:ext>
        </pc:extLst>
      </pc:sldChg>
    </pc:docChg>
  </pc:docChgLst>
  <pc:docChgLst>
    <pc:chgData name="lauraellenkennedy@outlook.com" userId="S::urn:spo:guest#lauraellenkennedy@outlook.com::" providerId="AD" clId="Web-{7E5B3581-4C61-9A00-16EC-8C924BEAADED}"/>
    <pc:docChg chg="mod modSld">
      <pc:chgData name="lauraellenkennedy@outlook.com" userId="S::urn:spo:guest#lauraellenkennedy@outlook.com::" providerId="AD" clId="Web-{7E5B3581-4C61-9A00-16EC-8C924BEAADED}" dt="2024-07-15T07:44:14.020" v="21"/>
      <pc:docMkLst>
        <pc:docMk/>
      </pc:docMkLst>
      <pc:sldChg chg="modSp">
        <pc:chgData name="lauraellenkennedy@outlook.com" userId="S::urn:spo:guest#lauraellenkennedy@outlook.com::" providerId="AD" clId="Web-{7E5B3581-4C61-9A00-16EC-8C924BEAADED}" dt="2024-07-15T07:39:57.185" v="13" actId="20577"/>
        <pc:sldMkLst>
          <pc:docMk/>
          <pc:sldMk cId="1748736288" sldId="317"/>
        </pc:sldMkLst>
        <pc:spChg chg="mod">
          <ac:chgData name="lauraellenkennedy@outlook.com" userId="S::urn:spo:guest#lauraellenkennedy@outlook.com::" providerId="AD" clId="Web-{7E5B3581-4C61-9A00-16EC-8C924BEAADED}" dt="2024-07-15T07:39:57.185" v="13" actId="20577"/>
          <ac:spMkLst>
            <pc:docMk/>
            <pc:sldMk cId="1748736288" sldId="317"/>
            <ac:spMk id="7" creationId="{A4D429D7-1BD6-F561-B222-419E8CEBDD80}"/>
          </ac:spMkLst>
        </pc:spChg>
      </pc:sldChg>
      <pc:sldChg chg="modSp">
        <pc:chgData name="lauraellenkennedy@outlook.com" userId="S::urn:spo:guest#lauraellenkennedy@outlook.com::" providerId="AD" clId="Web-{7E5B3581-4C61-9A00-16EC-8C924BEAADED}" dt="2024-07-15T07:39:51.513" v="11" actId="20577"/>
        <pc:sldMkLst>
          <pc:docMk/>
          <pc:sldMk cId="1317262685" sldId="318"/>
        </pc:sldMkLst>
        <pc:spChg chg="mod">
          <ac:chgData name="lauraellenkennedy@outlook.com" userId="S::urn:spo:guest#lauraellenkennedy@outlook.com::" providerId="AD" clId="Web-{7E5B3581-4C61-9A00-16EC-8C924BEAADED}" dt="2024-07-15T07:39:51.513" v="11" actId="20577"/>
          <ac:spMkLst>
            <pc:docMk/>
            <pc:sldMk cId="1317262685" sldId="318"/>
            <ac:spMk id="4" creationId="{4160EEBA-4FCA-E5DA-7A97-358A068A7A21}"/>
          </ac:spMkLst>
        </pc:spChg>
      </pc:sldChg>
      <pc:sldChg chg="modSp">
        <pc:chgData name="lauraellenkennedy@outlook.com" userId="S::urn:spo:guest#lauraellenkennedy@outlook.com::" providerId="AD" clId="Web-{7E5B3581-4C61-9A00-16EC-8C924BEAADED}" dt="2024-07-15T07:40:25.326" v="19" actId="20577"/>
        <pc:sldMkLst>
          <pc:docMk/>
          <pc:sldMk cId="417722688" sldId="319"/>
        </pc:sldMkLst>
        <pc:spChg chg="mod">
          <ac:chgData name="lauraellenkennedy@outlook.com" userId="S::urn:spo:guest#lauraellenkennedy@outlook.com::" providerId="AD" clId="Web-{7E5B3581-4C61-9A00-16EC-8C924BEAADED}" dt="2024-07-15T07:40:25.326" v="19" actId="20577"/>
          <ac:spMkLst>
            <pc:docMk/>
            <pc:sldMk cId="417722688" sldId="319"/>
            <ac:spMk id="9" creationId="{5DC08C57-3283-FC66-37AD-4BDC4730D3DB}"/>
          </ac:spMkLst>
        </pc:spChg>
      </pc:sldChg>
      <pc:sldChg chg="addCm">
        <pc:chgData name="lauraellenkennedy@outlook.com" userId="S::urn:spo:guest#lauraellenkennedy@outlook.com::" providerId="AD" clId="Web-{7E5B3581-4C61-9A00-16EC-8C924BEAADED}" dt="2024-07-15T07:44:14.020" v="21"/>
        <pc:sldMkLst>
          <pc:docMk/>
          <pc:sldMk cId="1242979288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raellenkennedy@outlook.com" userId="S::urn:spo:guest#lauraellenkennedy@outlook.com::" providerId="AD" clId="Web-{7E5B3581-4C61-9A00-16EC-8C924BEAADED}" dt="2024-07-15T07:44:14.020" v="21"/>
              <pc2:cmMkLst xmlns:pc2="http://schemas.microsoft.com/office/powerpoint/2019/9/main/command">
                <pc:docMk/>
                <pc:sldMk cId="1242979288" sldId="324"/>
                <pc2:cmMk id="{57C0D439-FBF8-432A-BE06-A5FD7C95F40C}"/>
              </pc2:cmMkLst>
            </pc226:cmChg>
          </p:ext>
        </pc:extLst>
      </pc:sldChg>
    </pc:docChg>
  </pc:docChgLst>
  <pc:docChgLst>
    <pc:chgData name="alisdair.m@gmail.com" userId="S::urn:spo:guest#alisdair.m@gmail.com::" providerId="AD" clId="Web-{83E676DF-9754-36F0-6FE8-0D05579AF48E}"/>
    <pc:docChg chg="modSld">
      <pc:chgData name="alisdair.m@gmail.com" userId="S::urn:spo:guest#alisdair.m@gmail.com::" providerId="AD" clId="Web-{83E676DF-9754-36F0-6FE8-0D05579AF48E}" dt="2024-07-11T10:50:36.027" v="13" actId="20577"/>
      <pc:docMkLst>
        <pc:docMk/>
      </pc:docMkLst>
      <pc:sldChg chg="modSp">
        <pc:chgData name="alisdair.m@gmail.com" userId="S::urn:spo:guest#alisdair.m@gmail.com::" providerId="AD" clId="Web-{83E676DF-9754-36F0-6FE8-0D05579AF48E}" dt="2024-07-11T10:50:36.027" v="13" actId="20577"/>
        <pc:sldMkLst>
          <pc:docMk/>
          <pc:sldMk cId="0" sldId="256"/>
        </pc:sldMkLst>
        <pc:spChg chg="mod">
          <ac:chgData name="alisdair.m@gmail.com" userId="S::urn:spo:guest#alisdair.m@gmail.com::" providerId="AD" clId="Web-{83E676DF-9754-36F0-6FE8-0D05579AF48E}" dt="2024-07-11T10:50:36.027" v="13" actId="20577"/>
          <ac:spMkLst>
            <pc:docMk/>
            <pc:sldMk cId="0" sldId="256"/>
            <ac:spMk id="40" creationId="{00000000-0000-0000-0000-000000000000}"/>
          </ac:spMkLst>
        </pc:spChg>
      </pc:sldChg>
    </pc:docChg>
  </pc:docChgLst>
  <pc:docChgLst>
    <pc:chgData name="alisdair.m@gmail.com" userId="S::urn:spo:guest#alisdair.m@gmail.com::" providerId="AD" clId="Web-{9CBB5FFF-E75B-2105-C5EA-C2904B755067}"/>
    <pc:docChg chg="modSld">
      <pc:chgData name="alisdair.m@gmail.com" userId="S::urn:spo:guest#alisdair.m@gmail.com::" providerId="AD" clId="Web-{9CBB5FFF-E75B-2105-C5EA-C2904B755067}" dt="2024-08-12T11:42:13.814" v="11" actId="1076"/>
      <pc:docMkLst>
        <pc:docMk/>
      </pc:docMkLst>
      <pc:sldChg chg="addSp delSp modSp">
        <pc:chgData name="alisdair.m@gmail.com" userId="S::urn:spo:guest#alisdair.m@gmail.com::" providerId="AD" clId="Web-{9CBB5FFF-E75B-2105-C5EA-C2904B755067}" dt="2024-08-12T11:42:13.814" v="11" actId="1076"/>
        <pc:sldMkLst>
          <pc:docMk/>
          <pc:sldMk cId="1135859490" sldId="275"/>
        </pc:sldMkLst>
        <pc:picChg chg="add mod">
          <ac:chgData name="alisdair.m@gmail.com" userId="S::urn:spo:guest#alisdair.m@gmail.com::" providerId="AD" clId="Web-{9CBB5FFF-E75B-2105-C5EA-C2904B755067}" dt="2024-08-12T11:42:13.814" v="11" actId="1076"/>
          <ac:picMkLst>
            <pc:docMk/>
            <pc:sldMk cId="1135859490" sldId="275"/>
            <ac:picMk id="3" creationId="{CC0009A7-85EE-9175-E16D-1BD98C7F4382}"/>
          </ac:picMkLst>
        </pc:picChg>
        <pc:picChg chg="del mod">
          <ac:chgData name="alisdair.m@gmail.com" userId="S::urn:spo:guest#alisdair.m@gmail.com::" providerId="AD" clId="Web-{9CBB5FFF-E75B-2105-C5EA-C2904B755067}" dt="2024-08-12T11:41:36.125" v="2"/>
          <ac:picMkLst>
            <pc:docMk/>
            <pc:sldMk cId="1135859490" sldId="275"/>
            <ac:picMk id="5" creationId="{7D19CEBC-4A4B-7FB7-E318-2755F2E41224}"/>
          </ac:picMkLst>
        </pc:picChg>
        <pc:inkChg chg="add del">
          <ac:chgData name="alisdair.m@gmail.com" userId="S::urn:spo:guest#alisdair.m@gmail.com::" providerId="AD" clId="Web-{9CBB5FFF-E75B-2105-C5EA-C2904B755067}" dt="2024-08-12T11:41:55.282" v="6"/>
          <ac:inkMkLst>
            <pc:docMk/>
            <pc:sldMk cId="1135859490" sldId="275"/>
            <ac:inkMk id="4" creationId="{EB0151FA-5320-D134-5232-CBD35F83B641}"/>
          </ac:inkMkLst>
        </pc:inkChg>
      </pc:sldChg>
    </pc:docChg>
  </pc:docChgLst>
  <pc:docChgLst>
    <pc:chgData name="alisdair.m@gmail.com" userId="S::urn:spo:guest#alisdair.m@gmail.com::" providerId="AD" clId="Web-{18E4184E-69C2-F9E2-D767-C71AC3933A94}"/>
    <pc:docChg chg="modSld">
      <pc:chgData name="alisdair.m@gmail.com" userId="S::urn:spo:guest#alisdair.m@gmail.com::" providerId="AD" clId="Web-{18E4184E-69C2-F9E2-D767-C71AC3933A94}" dt="2024-08-07T11:37:47.644" v="15" actId="14100"/>
      <pc:docMkLst>
        <pc:docMk/>
      </pc:docMkLst>
      <pc:sldChg chg="addSp modSp">
        <pc:chgData name="alisdair.m@gmail.com" userId="S::urn:spo:guest#alisdair.m@gmail.com::" providerId="AD" clId="Web-{18E4184E-69C2-F9E2-D767-C71AC3933A94}" dt="2024-08-07T11:37:47.644" v="15" actId="14100"/>
        <pc:sldMkLst>
          <pc:docMk/>
          <pc:sldMk cId="0" sldId="256"/>
        </pc:sldMkLst>
        <pc:spChg chg="mod">
          <ac:chgData name="alisdair.m@gmail.com" userId="S::urn:spo:guest#alisdair.m@gmail.com::" providerId="AD" clId="Web-{18E4184E-69C2-F9E2-D767-C71AC3933A94}" dt="2024-08-07T11:37:09.143" v="9" actId="14100"/>
          <ac:spMkLst>
            <pc:docMk/>
            <pc:sldMk cId="0" sldId="256"/>
            <ac:spMk id="2" creationId="{48B63406-4D90-0729-FAEC-72B8E60F8695}"/>
          </ac:spMkLst>
        </pc:spChg>
        <pc:spChg chg="add mod">
          <ac:chgData name="alisdair.m@gmail.com" userId="S::urn:spo:guest#alisdair.m@gmail.com::" providerId="AD" clId="Web-{18E4184E-69C2-F9E2-D767-C71AC3933A94}" dt="2024-08-07T11:37:47.644" v="15" actId="14100"/>
          <ac:spMkLst>
            <pc:docMk/>
            <pc:sldMk cId="0" sldId="256"/>
            <ac:spMk id="4" creationId="{41970DDF-9CB9-14C3-F64E-1878987A98D5}"/>
          </ac:spMkLst>
        </pc:spChg>
      </pc:sldChg>
      <pc:sldChg chg="addSp">
        <pc:chgData name="alisdair.m@gmail.com" userId="S::urn:spo:guest#alisdair.m@gmail.com::" providerId="AD" clId="Web-{18E4184E-69C2-F9E2-D767-C71AC3933A94}" dt="2024-08-07T11:37:14.736" v="10"/>
        <pc:sldMkLst>
          <pc:docMk/>
          <pc:sldMk cId="0" sldId="265"/>
        </pc:sldMkLst>
        <pc:inkChg chg="add">
          <ac:chgData name="alisdair.m@gmail.com" userId="S::urn:spo:guest#alisdair.m@gmail.com::" providerId="AD" clId="Web-{18E4184E-69C2-F9E2-D767-C71AC3933A94}" dt="2024-08-07T11:37:14.736" v="10"/>
          <ac:inkMkLst>
            <pc:docMk/>
            <pc:sldMk cId="0" sldId="265"/>
            <ac:inkMk id="4" creationId="{5F3DC906-3535-0C86-A9FB-37FDAA6AEE3A}"/>
          </ac:inkMkLst>
        </pc:inkChg>
      </pc:sldChg>
    </pc:docChg>
  </pc:docChgLst>
  <pc:docChgLst>
    <pc:chgData name="lauraellenkennedy@outlook.com" userId="S::urn:spo:guest#lauraellenkennedy@outlook.com::" providerId="AD" clId="Web-{D6DB31E3-8DB8-13C9-60E8-4B52221B9486}"/>
    <pc:docChg chg="modSld">
      <pc:chgData name="lauraellenkennedy@outlook.com" userId="S::urn:spo:guest#lauraellenkennedy@outlook.com::" providerId="AD" clId="Web-{D6DB31E3-8DB8-13C9-60E8-4B52221B9486}" dt="2024-07-09T08:34:38.528" v="8" actId="20577"/>
      <pc:docMkLst>
        <pc:docMk/>
      </pc:docMkLst>
      <pc:sldChg chg="modSp">
        <pc:chgData name="lauraellenkennedy@outlook.com" userId="S::urn:spo:guest#lauraellenkennedy@outlook.com::" providerId="AD" clId="Web-{D6DB31E3-8DB8-13C9-60E8-4B52221B9486}" dt="2024-07-09T08:34:28.137" v="4" actId="20577"/>
        <pc:sldMkLst>
          <pc:docMk/>
          <pc:sldMk cId="2386253683" sldId="297"/>
        </pc:sldMkLst>
        <pc:spChg chg="mod">
          <ac:chgData name="lauraellenkennedy@outlook.com" userId="S::urn:spo:guest#lauraellenkennedy@outlook.com::" providerId="AD" clId="Web-{D6DB31E3-8DB8-13C9-60E8-4B52221B9486}" dt="2024-07-09T08:34:28.137" v="4" actId="20577"/>
          <ac:spMkLst>
            <pc:docMk/>
            <pc:sldMk cId="2386253683" sldId="297"/>
            <ac:spMk id="7" creationId="{318AE060-7967-BF5E-AA94-405A77C2A5D2}"/>
          </ac:spMkLst>
        </pc:spChg>
      </pc:sldChg>
      <pc:sldChg chg="modSp">
        <pc:chgData name="lauraellenkennedy@outlook.com" userId="S::urn:spo:guest#lauraellenkennedy@outlook.com::" providerId="AD" clId="Web-{D6DB31E3-8DB8-13C9-60E8-4B52221B9486}" dt="2024-07-09T08:34:38.528" v="8" actId="20577"/>
        <pc:sldMkLst>
          <pc:docMk/>
          <pc:sldMk cId="3706343159" sldId="298"/>
        </pc:sldMkLst>
        <pc:spChg chg="mod">
          <ac:chgData name="lauraellenkennedy@outlook.com" userId="S::urn:spo:guest#lauraellenkennedy@outlook.com::" providerId="AD" clId="Web-{D6DB31E3-8DB8-13C9-60E8-4B52221B9486}" dt="2024-07-09T08:34:38.528" v="8" actId="20577"/>
          <ac:spMkLst>
            <pc:docMk/>
            <pc:sldMk cId="3706343159" sldId="298"/>
            <ac:spMk id="7" creationId="{318AE060-7967-BF5E-AA94-405A77C2A5D2}"/>
          </ac:spMkLst>
        </pc:spChg>
      </pc:sldChg>
    </pc:docChg>
  </pc:docChgLst>
  <pc:docChgLst>
    <pc:chgData name="alisdair.m@gmail.com" userId="S::urn:spo:guest#alisdair.m@gmail.com::" providerId="AD" clId="Web-{A03ADC3E-ACDE-DD61-BCC9-D3402B430BBA}"/>
    <pc:docChg chg="addSld delSld modSld sldOrd">
      <pc:chgData name="alisdair.m@gmail.com" userId="S::urn:spo:guest#alisdair.m@gmail.com::" providerId="AD" clId="Web-{A03ADC3E-ACDE-DD61-BCC9-D3402B430BBA}" dt="2024-07-09T09:54:11.314" v="912"/>
      <pc:docMkLst>
        <pc:docMk/>
      </pc:docMkLst>
      <pc:sldChg chg="modSp">
        <pc:chgData name="alisdair.m@gmail.com" userId="S::urn:spo:guest#alisdair.m@gmail.com::" providerId="AD" clId="Web-{A03ADC3E-ACDE-DD61-BCC9-D3402B430BBA}" dt="2024-07-08T11:04:35.043" v="20"/>
        <pc:sldMkLst>
          <pc:docMk/>
          <pc:sldMk cId="0" sldId="256"/>
        </pc:sldMkLst>
        <pc:spChg chg="mod">
          <ac:chgData name="alisdair.m@gmail.com" userId="S::urn:spo:guest#alisdair.m@gmail.com::" providerId="AD" clId="Web-{A03ADC3E-ACDE-DD61-BCC9-D3402B430BBA}" dt="2024-07-08T10:52:22.971" v="13" actId="14100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A03ADC3E-ACDE-DD61-BCC9-D3402B430BBA}" dt="2024-07-08T11:04:35.043" v="20"/>
          <ac:picMkLst>
            <pc:docMk/>
            <pc:sldMk cId="0" sldId="256"/>
            <ac:picMk id="15" creationId="{1A3304CB-3B03-0532-24DB-D661957692FE}"/>
          </ac:picMkLst>
        </pc:picChg>
      </pc:sldChg>
      <pc:sldChg chg="addSp delSp modSp">
        <pc:chgData name="alisdair.m@gmail.com" userId="S::urn:spo:guest#alisdair.m@gmail.com::" providerId="AD" clId="Web-{A03ADC3E-ACDE-DD61-BCC9-D3402B430BBA}" dt="2024-07-08T14:40:29.064" v="645" actId="20577"/>
        <pc:sldMkLst>
          <pc:docMk/>
          <pc:sldMk cId="0" sldId="265"/>
        </pc:sldMkLst>
        <pc:spChg chg="add mod">
          <ac:chgData name="alisdair.m@gmail.com" userId="S::urn:spo:guest#alisdair.m@gmail.com::" providerId="AD" clId="Web-{A03ADC3E-ACDE-DD61-BCC9-D3402B430BBA}" dt="2024-07-08T14:40:29.064" v="645" actId="20577"/>
          <ac:spMkLst>
            <pc:docMk/>
            <pc:sldMk cId="0" sldId="265"/>
            <ac:spMk id="2" creationId="{8CE8DD33-7E71-4E65-093B-A3725DBFBCA0}"/>
          </ac:spMkLst>
        </pc:spChg>
        <pc:spChg chg="mod">
          <ac:chgData name="alisdair.m@gmail.com" userId="S::urn:spo:guest#alisdair.m@gmail.com::" providerId="AD" clId="Web-{A03ADC3E-ACDE-DD61-BCC9-D3402B430BBA}" dt="2024-07-08T11:06:03.220" v="37" actId="14100"/>
          <ac:spMkLst>
            <pc:docMk/>
            <pc:sldMk cId="0" sldId="265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1:06:08.705" v="38" actId="14100"/>
          <ac:spMkLst>
            <pc:docMk/>
            <pc:sldMk cId="0" sldId="265"/>
            <ac:spMk id="4" creationId="{3923A0E6-560F-966C-B732-C6DE7E5B25DD}"/>
          </ac:spMkLst>
        </pc:spChg>
        <pc:spChg chg="mod">
          <ac:chgData name="alisdair.m@gmail.com" userId="S::urn:spo:guest#alisdair.m@gmail.com::" providerId="AD" clId="Web-{A03ADC3E-ACDE-DD61-BCC9-D3402B430BBA}" dt="2024-07-08T11:06:12.830" v="39" actId="14100"/>
          <ac:spMkLst>
            <pc:docMk/>
            <pc:sldMk cId="0" sldId="265"/>
            <ac:spMk id="5" creationId="{545C06F1-4965-C87B-30D8-F81942FA197C}"/>
          </ac:spMkLst>
        </pc:spChg>
        <pc:spChg chg="del">
          <ac:chgData name="alisdair.m@gmail.com" userId="S::urn:spo:guest#alisdair.m@gmail.com::" providerId="AD" clId="Web-{A03ADC3E-ACDE-DD61-BCC9-D3402B430BBA}" dt="2024-07-08T11:05:50.345" v="34"/>
          <ac:spMkLst>
            <pc:docMk/>
            <pc:sldMk cId="0" sldId="265"/>
            <ac:spMk id="7" creationId="{C0635751-13C4-BF85-AB48-B808FA467F7B}"/>
          </ac:spMkLst>
        </pc:spChg>
        <pc:spChg chg="del">
          <ac:chgData name="alisdair.m@gmail.com" userId="S::urn:spo:guest#alisdair.m@gmail.com::" providerId="AD" clId="Web-{A03ADC3E-ACDE-DD61-BCC9-D3402B430BBA}" dt="2024-07-08T11:05:50.345" v="33"/>
          <ac:spMkLst>
            <pc:docMk/>
            <pc:sldMk cId="0" sldId="265"/>
            <ac:spMk id="8" creationId="{1A3C5807-0B31-4D00-F389-832F8D91DEC1}"/>
          </ac:spMkLst>
        </pc:spChg>
        <pc:spChg chg="mod">
          <ac:chgData name="alisdair.m@gmail.com" userId="S::urn:spo:guest#alisdair.m@gmail.com::" providerId="AD" clId="Web-{A03ADC3E-ACDE-DD61-BCC9-D3402B430BBA}" dt="2024-07-08T11:05:44.985" v="32" actId="20577"/>
          <ac:spMkLst>
            <pc:docMk/>
            <pc:sldMk cId="0" sldId="265"/>
            <ac:spMk id="9" creationId="{020289E3-8861-F0A1-D2BA-9ADC5A374BD4}"/>
          </ac:spMkLst>
        </pc:spChg>
        <pc:picChg chg="mod modCrop">
          <ac:chgData name="alisdair.m@gmail.com" userId="S::urn:spo:guest#alisdair.m@gmail.com::" providerId="AD" clId="Web-{A03ADC3E-ACDE-DD61-BCC9-D3402B430BBA}" dt="2024-07-08T14:39:42.186" v="642"/>
          <ac:picMkLst>
            <pc:docMk/>
            <pc:sldMk cId="0" sldId="265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A03ADC3E-ACDE-DD61-BCC9-D3402B430BBA}" dt="2024-07-08T14:34:32.292" v="612"/>
          <ac:inkMkLst>
            <pc:docMk/>
            <pc:sldMk cId="0" sldId="265"/>
            <ac:inkMk id="6" creationId="{0AE095F2-8408-1BD2-7054-528F2B164B75}"/>
          </ac:inkMkLst>
        </pc:inkChg>
        <pc:inkChg chg="add del">
          <ac:chgData name="alisdair.m@gmail.com" userId="S::urn:spo:guest#alisdair.m@gmail.com::" providerId="AD" clId="Web-{A03ADC3E-ACDE-DD61-BCC9-D3402B430BBA}" dt="2024-07-08T14:34:34.527" v="613"/>
          <ac:inkMkLst>
            <pc:docMk/>
            <pc:sldMk cId="0" sldId="265"/>
            <ac:inkMk id="7" creationId="{6A76AA5B-45D7-0C28-9D08-C608EEF171C1}"/>
          </ac:inkMkLst>
        </pc:inkChg>
      </pc:sldChg>
      <pc:sldChg chg="del">
        <pc:chgData name="alisdair.m@gmail.com" userId="S::urn:spo:guest#alisdair.m@gmail.com::" providerId="AD" clId="Web-{A03ADC3E-ACDE-DD61-BCC9-D3402B430BBA}" dt="2024-07-08T11:05:01.373" v="21"/>
        <pc:sldMkLst>
          <pc:docMk/>
          <pc:sldMk cId="781844778" sldId="274"/>
        </pc:sldMkLst>
      </pc:sldChg>
      <pc:sldChg chg="addSp delSp modSp addAnim delAnim modAnim">
        <pc:chgData name="alisdair.m@gmail.com" userId="S::urn:spo:guest#alisdair.m@gmail.com::" providerId="AD" clId="Web-{A03ADC3E-ACDE-DD61-BCC9-D3402B430BBA}" dt="2024-07-08T11:57:08.715" v="184"/>
        <pc:sldMkLst>
          <pc:docMk/>
          <pc:sldMk cId="1135859490" sldId="275"/>
        </pc:sldMkLst>
        <pc:spChg chg="add mod">
          <ac:chgData name="alisdair.m@gmail.com" userId="S::urn:spo:guest#alisdair.m@gmail.com::" providerId="AD" clId="Web-{A03ADC3E-ACDE-DD61-BCC9-D3402B430BBA}" dt="2024-07-08T11:41:49.369" v="122"/>
          <ac:spMkLst>
            <pc:docMk/>
            <pc:sldMk cId="1135859490" sldId="275"/>
            <ac:spMk id="3" creationId="{05E1FCD7-173B-9E05-BFEC-7B1C4E7B0A3B}"/>
          </ac:spMkLst>
        </pc:spChg>
        <pc:spChg chg="add mod">
          <ac:chgData name="alisdair.m@gmail.com" userId="S::urn:spo:guest#alisdair.m@gmail.com::" providerId="AD" clId="Web-{A03ADC3E-ACDE-DD61-BCC9-D3402B430BBA}" dt="2024-07-08T11:44:41" v="130" actId="1076"/>
          <ac:spMkLst>
            <pc:docMk/>
            <pc:sldMk cId="1135859490" sldId="275"/>
            <ac:spMk id="5" creationId="{272CFE7F-B1D8-7870-1F87-E356246DB5B4}"/>
          </ac:spMkLst>
        </pc:spChg>
        <pc:spChg chg="mod">
          <ac:chgData name="alisdair.m@gmail.com" userId="S::urn:spo:guest#alisdair.m@gmail.com::" providerId="AD" clId="Web-{A03ADC3E-ACDE-DD61-BCC9-D3402B430BBA}" dt="2024-07-08T11:39:51.146" v="116" actId="20577"/>
          <ac:spMkLst>
            <pc:docMk/>
            <pc:sldMk cId="1135859490" sldId="275"/>
            <ac:spMk id="7" creationId="{3AC9939B-505F-B430-6790-B5F5A194D163}"/>
          </ac:spMkLst>
        </pc:spChg>
        <pc:picChg chg="del">
          <ac:chgData name="alisdair.m@gmail.com" userId="S::urn:spo:guest#alisdair.m@gmail.com::" providerId="AD" clId="Web-{A03ADC3E-ACDE-DD61-BCC9-D3402B430BBA}" dt="2024-07-08T11:39:35.646" v="109"/>
          <ac:picMkLst>
            <pc:docMk/>
            <pc:sldMk cId="1135859490" sldId="275"/>
            <ac:picMk id="4" creationId="{17E32FB4-4FD7-6BF0-265D-68304966CAC8}"/>
          </ac:picMkLst>
        </pc:picChg>
      </pc:sldChg>
      <pc:sldChg chg="del">
        <pc:chgData name="alisdair.m@gmail.com" userId="S::urn:spo:guest#alisdair.m@gmail.com::" providerId="AD" clId="Web-{A03ADC3E-ACDE-DD61-BCC9-D3402B430BBA}" dt="2024-07-08T12:02:27.461" v="248"/>
        <pc:sldMkLst>
          <pc:docMk/>
          <pc:sldMk cId="3397092538" sldId="276"/>
        </pc:sldMkLst>
      </pc:sldChg>
      <pc:sldChg chg="del">
        <pc:chgData name="alisdair.m@gmail.com" userId="S::urn:spo:guest#alisdair.m@gmail.com::" providerId="AD" clId="Web-{A03ADC3E-ACDE-DD61-BCC9-D3402B430BBA}" dt="2024-07-08T12:02:27.461" v="246"/>
        <pc:sldMkLst>
          <pc:docMk/>
          <pc:sldMk cId="3541150297" sldId="277"/>
        </pc:sldMkLst>
      </pc:sldChg>
      <pc:sldChg chg="del">
        <pc:chgData name="alisdair.m@gmail.com" userId="S::urn:spo:guest#alisdair.m@gmail.com::" providerId="AD" clId="Web-{A03ADC3E-ACDE-DD61-BCC9-D3402B430BBA}" dt="2024-07-08T12:02:27.461" v="244"/>
        <pc:sldMkLst>
          <pc:docMk/>
          <pc:sldMk cId="933622236" sldId="278"/>
        </pc:sldMkLst>
      </pc:sldChg>
      <pc:sldChg chg="del">
        <pc:chgData name="alisdair.m@gmail.com" userId="S::urn:spo:guest#alisdair.m@gmail.com::" providerId="AD" clId="Web-{A03ADC3E-ACDE-DD61-BCC9-D3402B430BBA}" dt="2024-07-08T12:02:27.445" v="242"/>
        <pc:sldMkLst>
          <pc:docMk/>
          <pc:sldMk cId="3263688674" sldId="279"/>
        </pc:sldMkLst>
      </pc:sldChg>
      <pc:sldChg chg="del">
        <pc:chgData name="alisdair.m@gmail.com" userId="S::urn:spo:guest#alisdair.m@gmail.com::" providerId="AD" clId="Web-{A03ADC3E-ACDE-DD61-BCC9-D3402B430BBA}" dt="2024-07-08T12:02:27.445" v="240"/>
        <pc:sldMkLst>
          <pc:docMk/>
          <pc:sldMk cId="93481291" sldId="280"/>
        </pc:sldMkLst>
      </pc:sldChg>
      <pc:sldChg chg="del">
        <pc:chgData name="alisdair.m@gmail.com" userId="S::urn:spo:guest#alisdair.m@gmail.com::" providerId="AD" clId="Web-{A03ADC3E-ACDE-DD61-BCC9-D3402B430BBA}" dt="2024-07-08T12:02:27.445" v="238"/>
        <pc:sldMkLst>
          <pc:docMk/>
          <pc:sldMk cId="1528636865" sldId="281"/>
        </pc:sldMkLst>
      </pc:sldChg>
      <pc:sldChg chg="del">
        <pc:chgData name="alisdair.m@gmail.com" userId="S::urn:spo:guest#alisdair.m@gmail.com::" providerId="AD" clId="Web-{A03ADC3E-ACDE-DD61-BCC9-D3402B430BBA}" dt="2024-07-08T12:02:27.445" v="236"/>
        <pc:sldMkLst>
          <pc:docMk/>
          <pc:sldMk cId="2241962112" sldId="282"/>
        </pc:sldMkLst>
      </pc:sldChg>
      <pc:sldChg chg="del">
        <pc:chgData name="alisdair.m@gmail.com" userId="S::urn:spo:guest#alisdair.m@gmail.com::" providerId="AD" clId="Web-{A03ADC3E-ACDE-DD61-BCC9-D3402B430BBA}" dt="2024-07-08T12:02:27.429" v="234"/>
        <pc:sldMkLst>
          <pc:docMk/>
          <pc:sldMk cId="2118665387" sldId="284"/>
        </pc:sldMkLst>
      </pc:sldChg>
      <pc:sldChg chg="del ord">
        <pc:chgData name="alisdair.m@gmail.com" userId="S::urn:spo:guest#alisdair.m@gmail.com::" providerId="AD" clId="Web-{A03ADC3E-ACDE-DD61-BCC9-D3402B430BBA}" dt="2024-07-08T14:41:03.504" v="646"/>
        <pc:sldMkLst>
          <pc:docMk/>
          <pc:sldMk cId="606114111" sldId="285"/>
        </pc:sldMkLst>
      </pc:sldChg>
      <pc:sldChg chg="del">
        <pc:chgData name="alisdair.m@gmail.com" userId="S::urn:spo:guest#alisdair.m@gmail.com::" providerId="AD" clId="Web-{A03ADC3E-ACDE-DD61-BCC9-D3402B430BBA}" dt="2024-07-08T15:26:18.280" v="868"/>
        <pc:sldMkLst>
          <pc:docMk/>
          <pc:sldMk cId="2073654258" sldId="286"/>
        </pc:sldMkLst>
      </pc:sldChg>
      <pc:sldChg chg="modSp del">
        <pc:chgData name="alisdair.m@gmail.com" userId="S::urn:spo:guest#alisdair.m@gmail.com::" providerId="AD" clId="Web-{A03ADC3E-ACDE-DD61-BCC9-D3402B430BBA}" dt="2024-07-08T14:19:58.175" v="576"/>
        <pc:sldMkLst>
          <pc:docMk/>
          <pc:sldMk cId="486436528" sldId="288"/>
        </pc:sldMkLst>
        <pc:spChg chg="mod">
          <ac:chgData name="alisdair.m@gmail.com" userId="S::urn:spo:guest#alisdair.m@gmail.com::" providerId="AD" clId="Web-{A03ADC3E-ACDE-DD61-BCC9-D3402B430BBA}" dt="2024-07-08T14:19:43.549" v="573" actId="20577"/>
          <ac:spMkLst>
            <pc:docMk/>
            <pc:sldMk cId="486436528" sldId="288"/>
            <ac:spMk id="13" creationId="{8AD7EDE8-AB11-6C1F-75DD-35A7BB1C90C8}"/>
          </ac:spMkLst>
        </pc:spChg>
      </pc:sldChg>
      <pc:sldChg chg="del">
        <pc:chgData name="alisdair.m@gmail.com" userId="S::urn:spo:guest#alisdair.m@gmail.com::" providerId="AD" clId="Web-{A03ADC3E-ACDE-DD61-BCC9-D3402B430BBA}" dt="2024-07-08T12:02:27.461" v="247"/>
        <pc:sldMkLst>
          <pc:docMk/>
          <pc:sldMk cId="595154999" sldId="289"/>
        </pc:sldMkLst>
      </pc:sldChg>
      <pc:sldChg chg="del">
        <pc:chgData name="alisdair.m@gmail.com" userId="S::urn:spo:guest#alisdair.m@gmail.com::" providerId="AD" clId="Web-{A03ADC3E-ACDE-DD61-BCC9-D3402B430BBA}" dt="2024-07-08T12:02:27.461" v="245"/>
        <pc:sldMkLst>
          <pc:docMk/>
          <pc:sldMk cId="3780694922" sldId="291"/>
        </pc:sldMkLst>
      </pc:sldChg>
      <pc:sldChg chg="del">
        <pc:chgData name="alisdair.m@gmail.com" userId="S::urn:spo:guest#alisdair.m@gmail.com::" providerId="AD" clId="Web-{A03ADC3E-ACDE-DD61-BCC9-D3402B430BBA}" dt="2024-07-08T12:02:27.445" v="243"/>
        <pc:sldMkLst>
          <pc:docMk/>
          <pc:sldMk cId="4223810358" sldId="292"/>
        </pc:sldMkLst>
      </pc:sldChg>
      <pc:sldChg chg="del">
        <pc:chgData name="alisdair.m@gmail.com" userId="S::urn:spo:guest#alisdair.m@gmail.com::" providerId="AD" clId="Web-{A03ADC3E-ACDE-DD61-BCC9-D3402B430BBA}" dt="2024-07-08T12:02:27.445" v="241"/>
        <pc:sldMkLst>
          <pc:docMk/>
          <pc:sldMk cId="2426594062" sldId="293"/>
        </pc:sldMkLst>
      </pc:sldChg>
      <pc:sldChg chg="del">
        <pc:chgData name="alisdair.m@gmail.com" userId="S::urn:spo:guest#alisdair.m@gmail.com::" providerId="AD" clId="Web-{A03ADC3E-ACDE-DD61-BCC9-D3402B430BBA}" dt="2024-07-08T12:02:27.445" v="239"/>
        <pc:sldMkLst>
          <pc:docMk/>
          <pc:sldMk cId="4011903018" sldId="294"/>
        </pc:sldMkLst>
      </pc:sldChg>
      <pc:sldChg chg="del">
        <pc:chgData name="alisdair.m@gmail.com" userId="S::urn:spo:guest#alisdair.m@gmail.com::" providerId="AD" clId="Web-{A03ADC3E-ACDE-DD61-BCC9-D3402B430BBA}" dt="2024-07-08T12:02:27.445" v="237"/>
        <pc:sldMkLst>
          <pc:docMk/>
          <pc:sldMk cId="477470273" sldId="295"/>
        </pc:sldMkLst>
      </pc:sldChg>
      <pc:sldChg chg="del">
        <pc:chgData name="alisdair.m@gmail.com" userId="S::urn:spo:guest#alisdair.m@gmail.com::" providerId="AD" clId="Web-{A03ADC3E-ACDE-DD61-BCC9-D3402B430BBA}" dt="2024-07-08T12:02:27.429" v="235"/>
        <pc:sldMkLst>
          <pc:docMk/>
          <pc:sldMk cId="1619037706" sldId="296"/>
        </pc:sldMkLst>
      </pc:sldChg>
      <pc:sldChg chg="addSp delSp modSp add replId">
        <pc:chgData name="alisdair.m@gmail.com" userId="S::urn:spo:guest#alisdair.m@gmail.com::" providerId="AD" clId="Web-{A03ADC3E-ACDE-DD61-BCC9-D3402B430BBA}" dt="2024-07-08T14:23:40.079" v="602" actId="20577"/>
        <pc:sldMkLst>
          <pc:docMk/>
          <pc:sldMk cId="2386253683" sldId="297"/>
        </pc:sldMkLst>
        <pc:spChg chg="del">
          <ac:chgData name="alisdair.m@gmail.com" userId="S::urn:spo:guest#alisdair.m@gmail.com::" providerId="AD" clId="Web-{A03ADC3E-ACDE-DD61-BCC9-D3402B430BBA}" dt="2024-07-08T11:08:17.869" v="46"/>
          <ac:spMkLst>
            <pc:docMk/>
            <pc:sldMk cId="2386253683" sldId="297"/>
            <ac:spMk id="3" creationId="{6358F184-A155-C61F-4AA9-3B696B23BCCD}"/>
          </ac:spMkLst>
        </pc:spChg>
        <pc:spChg chg="del">
          <ac:chgData name="alisdair.m@gmail.com" userId="S::urn:spo:guest#alisdair.m@gmail.com::" providerId="AD" clId="Web-{A03ADC3E-ACDE-DD61-BCC9-D3402B430BBA}" dt="2024-07-08T11:08:17.869" v="45"/>
          <ac:spMkLst>
            <pc:docMk/>
            <pc:sldMk cId="2386253683" sldId="297"/>
            <ac:spMk id="4" creationId="{3923A0E6-560F-966C-B732-C6DE7E5B25DD}"/>
          </ac:spMkLst>
        </pc:spChg>
        <pc:spChg chg="del">
          <ac:chgData name="alisdair.m@gmail.com" userId="S::urn:spo:guest#alisdair.m@gmail.com::" providerId="AD" clId="Web-{A03ADC3E-ACDE-DD61-BCC9-D3402B430BBA}" dt="2024-07-08T11:08:17.869" v="44"/>
          <ac:spMkLst>
            <pc:docMk/>
            <pc:sldMk cId="2386253683" sldId="297"/>
            <ac:spMk id="5" creationId="{545C06F1-4965-C87B-30D8-F81942FA197C}"/>
          </ac:spMkLst>
        </pc:spChg>
        <pc:spChg chg="add">
          <ac:chgData name="alisdair.m@gmail.com" userId="S::urn:spo:guest#alisdair.m@gmail.com::" providerId="AD" clId="Web-{A03ADC3E-ACDE-DD61-BCC9-D3402B430BBA}" dt="2024-07-08T11:08:18.806" v="48"/>
          <ac:spMkLst>
            <pc:docMk/>
            <pc:sldMk cId="2386253683" sldId="297"/>
            <ac:spMk id="6" creationId="{1F3E8107-D279-824E-02FD-2E9939E40AB7}"/>
          </ac:spMkLst>
        </pc:spChg>
        <pc:spChg chg="add mod">
          <ac:chgData name="alisdair.m@gmail.com" userId="S::urn:spo:guest#alisdair.m@gmail.com::" providerId="AD" clId="Web-{A03ADC3E-ACDE-DD61-BCC9-D3402B430BBA}" dt="2024-07-08T11:15:07.688" v="93" actId="14100"/>
          <ac:spMkLst>
            <pc:docMk/>
            <pc:sldMk cId="2386253683" sldId="297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A03ADC3E-ACDE-DD61-BCC9-D3402B430BBA}" dt="2024-07-08T11:08:17.869" v="43"/>
          <ac:spMkLst>
            <pc:docMk/>
            <pc:sldMk cId="2386253683" sldId="297"/>
            <ac:spMk id="9" creationId="{020289E3-8861-F0A1-D2BA-9ADC5A374BD4}"/>
          </ac:spMkLst>
        </pc:spChg>
        <pc:spChg chg="mod">
          <ac:chgData name="alisdair.m@gmail.com" userId="S::urn:spo:guest#alisdair.m@gmail.com::" providerId="AD" clId="Web-{A03ADC3E-ACDE-DD61-BCC9-D3402B430BBA}" dt="2024-07-08T14:23:19.672" v="599"/>
          <ac:spMkLst>
            <pc:docMk/>
            <pc:sldMk cId="2386253683" sldId="297"/>
            <ac:spMk id="10" creationId="{B9B8C321-ABC1-8E67-8CAA-8FD19868B140}"/>
          </ac:spMkLst>
        </pc:spChg>
        <pc:spChg chg="mod">
          <ac:chgData name="alisdair.m@gmail.com" userId="S::urn:spo:guest#alisdair.m@gmail.com::" providerId="AD" clId="Web-{A03ADC3E-ACDE-DD61-BCC9-D3402B430BBA}" dt="2024-07-08T14:23:40.079" v="602" actId="20577"/>
          <ac:spMkLst>
            <pc:docMk/>
            <pc:sldMk cId="2386253683" sldId="297"/>
            <ac:spMk id="13" creationId="{8AD7EDE8-AB11-6C1F-75DD-35A7BB1C90C8}"/>
          </ac:spMkLst>
        </pc:spChg>
        <pc:picChg chg="add">
          <ac:chgData name="alisdair.m@gmail.com" userId="S::urn:spo:guest#alisdair.m@gmail.com::" providerId="AD" clId="Web-{A03ADC3E-ACDE-DD61-BCC9-D3402B430BBA}" dt="2024-07-08T11:08:18.806" v="48"/>
          <ac:picMkLst>
            <pc:docMk/>
            <pc:sldMk cId="2386253683" sldId="297"/>
            <ac:picMk id="8" creationId="{3C6AA8AE-C175-DC38-8805-620994E0DEF9}"/>
          </ac:picMkLst>
        </pc:picChg>
        <pc:picChg chg="add mod">
          <ac:chgData name="alisdair.m@gmail.com" userId="S::urn:spo:guest#alisdair.m@gmail.com::" providerId="AD" clId="Web-{A03ADC3E-ACDE-DD61-BCC9-D3402B430BBA}" dt="2024-07-08T11:10:05.140" v="61" actId="1076"/>
          <ac:picMkLst>
            <pc:docMk/>
            <pc:sldMk cId="2386253683" sldId="297"/>
            <ac:picMk id="11" creationId="{62150570-DACD-3724-8B1E-ECFF21B80178}"/>
          </ac:picMkLst>
        </pc:picChg>
        <pc:picChg chg="del">
          <ac:chgData name="alisdair.m@gmail.com" userId="S::urn:spo:guest#alisdair.m@gmail.com::" providerId="AD" clId="Web-{A03ADC3E-ACDE-DD61-BCC9-D3402B430BBA}" dt="2024-07-08T11:08:17.869" v="47"/>
          <ac:picMkLst>
            <pc:docMk/>
            <pc:sldMk cId="2386253683" sldId="297"/>
            <ac:picMk id="239" creationId="{00000000-0000-0000-0000-000000000000}"/>
          </ac:picMkLst>
        </pc:picChg>
        <pc:inkChg chg="add del">
          <ac:chgData name="alisdair.m@gmail.com" userId="S::urn:spo:guest#alisdair.m@gmail.com::" providerId="AD" clId="Web-{A03ADC3E-ACDE-DD61-BCC9-D3402B430BBA}" dt="2024-07-08T11:08:15.556" v="42"/>
          <ac:inkMkLst>
            <pc:docMk/>
            <pc:sldMk cId="2386253683" sldId="297"/>
            <ac:inkMk id="2" creationId="{016DDCBA-D692-A61C-8248-BDA5CC8F8565}"/>
          </ac:inkMkLst>
        </pc:inkChg>
        <pc:inkChg chg="add del">
          <ac:chgData name="alisdair.m@gmail.com" userId="S::urn:spo:guest#alisdair.m@gmail.com::" providerId="AD" clId="Web-{A03ADC3E-ACDE-DD61-BCC9-D3402B430BBA}" dt="2024-07-08T11:14:45.656" v="87"/>
          <ac:inkMkLst>
            <pc:docMk/>
            <pc:sldMk cId="2386253683" sldId="297"/>
            <ac:inkMk id="12" creationId="{2A77BF3F-038E-E4BB-5356-16073F525324}"/>
          </ac:inkMkLst>
        </pc:inkChg>
      </pc:sldChg>
      <pc:sldChg chg="addSp delSp modSp add replId">
        <pc:chgData name="alisdair.m@gmail.com" userId="S::urn:spo:guest#alisdair.m@gmail.com::" providerId="AD" clId="Web-{A03ADC3E-ACDE-DD61-BCC9-D3402B430BBA}" dt="2024-07-08T14:23:52.252" v="607" actId="20577"/>
        <pc:sldMkLst>
          <pc:docMk/>
          <pc:sldMk cId="3706343159" sldId="298"/>
        </pc:sldMkLst>
        <pc:spChg chg="add">
          <ac:chgData name="alisdair.m@gmail.com" userId="S::urn:spo:guest#alisdair.m@gmail.com::" providerId="AD" clId="Web-{A03ADC3E-ACDE-DD61-BCC9-D3402B430BBA}" dt="2024-07-08T14:23:49.861" v="605"/>
          <ac:spMkLst>
            <pc:docMk/>
            <pc:sldMk cId="3706343159" sldId="298"/>
            <ac:spMk id="3" creationId="{7C37EB93-9800-D994-0836-2376368D5A48}"/>
          </ac:spMkLst>
        </pc:spChg>
        <pc:spChg chg="add mod">
          <ac:chgData name="alisdair.m@gmail.com" userId="S::urn:spo:guest#alisdair.m@gmail.com::" providerId="AD" clId="Web-{A03ADC3E-ACDE-DD61-BCC9-D3402B430BBA}" dt="2024-07-08T14:23:52.252" v="607" actId="20577"/>
          <ac:spMkLst>
            <pc:docMk/>
            <pc:sldMk cId="3706343159" sldId="298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A03ADC3E-ACDE-DD61-BCC9-D3402B430BBA}" dt="2024-07-08T11:15:28.440" v="99" actId="20577"/>
          <ac:spMkLst>
            <pc:docMk/>
            <pc:sldMk cId="3706343159" sldId="298"/>
            <ac:spMk id="7" creationId="{318AE060-7967-BF5E-AA94-405A77C2A5D2}"/>
          </ac:spMkLst>
        </pc:spChg>
        <pc:spChg chg="del mod">
          <ac:chgData name="alisdair.m@gmail.com" userId="S::urn:spo:guest#alisdair.m@gmail.com::" providerId="AD" clId="Web-{A03ADC3E-ACDE-DD61-BCC9-D3402B430BBA}" dt="2024-07-08T14:23:49.580" v="604"/>
          <ac:spMkLst>
            <pc:docMk/>
            <pc:sldMk cId="3706343159" sldId="298"/>
            <ac:spMk id="10" creationId="{B9B8C321-ABC1-8E67-8CAA-8FD19868B140}"/>
          </ac:spMkLst>
        </pc:spChg>
        <pc:spChg chg="del mod">
          <ac:chgData name="alisdair.m@gmail.com" userId="S::urn:spo:guest#alisdair.m@gmail.com::" providerId="AD" clId="Web-{A03ADC3E-ACDE-DD61-BCC9-D3402B430BBA}" dt="2024-07-08T14:23:49.580" v="603"/>
          <ac:spMkLst>
            <pc:docMk/>
            <pc:sldMk cId="3706343159" sldId="298"/>
            <ac:spMk id="13" creationId="{8AD7EDE8-AB11-6C1F-75DD-35A7BB1C90C8}"/>
          </ac:spMkLst>
        </pc:spChg>
        <pc:picChg chg="mod">
          <ac:chgData name="alisdair.m@gmail.com" userId="S::urn:spo:guest#alisdair.m@gmail.com::" providerId="AD" clId="Web-{A03ADC3E-ACDE-DD61-BCC9-D3402B430BBA}" dt="2024-07-08T11:12:15.163" v="76"/>
          <ac:picMkLst>
            <pc:docMk/>
            <pc:sldMk cId="3706343159" sldId="298"/>
            <ac:picMk id="11" creationId="{62150570-DACD-3724-8B1E-ECFF21B80178}"/>
          </ac:picMkLst>
        </pc:picChg>
      </pc:sldChg>
      <pc:sldChg chg="addSp delSp modSp add replId addAnim delAnim">
        <pc:chgData name="alisdair.m@gmail.com" userId="S::urn:spo:guest#alisdair.m@gmail.com::" providerId="AD" clId="Web-{A03ADC3E-ACDE-DD61-BCC9-D3402B430BBA}" dt="2024-07-08T13:07:00.757" v="259"/>
        <pc:sldMkLst>
          <pc:docMk/>
          <pc:sldMk cId="4150539418" sldId="299"/>
        </pc:sldMkLst>
        <pc:spChg chg="mod">
          <ac:chgData name="alisdair.m@gmail.com" userId="S::urn:spo:guest#alisdair.m@gmail.com::" providerId="AD" clId="Web-{A03ADC3E-ACDE-DD61-BCC9-D3402B430BBA}" dt="2024-07-08T13:06:44.600" v="257" actId="14100"/>
          <ac:spMkLst>
            <pc:docMk/>
            <pc:sldMk cId="4150539418" sldId="299"/>
            <ac:spMk id="2" creationId="{3FC57F78-3357-8BFA-25DF-3D40C4BE66E6}"/>
          </ac:spMkLst>
        </pc:spChg>
        <pc:spChg chg="del">
          <ac:chgData name="alisdair.m@gmail.com" userId="S::urn:spo:guest#alisdair.m@gmail.com::" providerId="AD" clId="Web-{A03ADC3E-ACDE-DD61-BCC9-D3402B430BBA}" dt="2024-07-08T11:57:49.404" v="189"/>
          <ac:spMkLst>
            <pc:docMk/>
            <pc:sldMk cId="4150539418" sldId="299"/>
            <ac:spMk id="3" creationId="{05E1FCD7-173B-9E05-BFEC-7B1C4E7B0A3B}"/>
          </ac:spMkLst>
        </pc:spChg>
        <pc:spChg chg="del">
          <ac:chgData name="alisdair.m@gmail.com" userId="S::urn:spo:guest#alisdair.m@gmail.com::" providerId="AD" clId="Web-{A03ADC3E-ACDE-DD61-BCC9-D3402B430BBA}" dt="2024-07-08T11:57:49.389" v="188"/>
          <ac:spMkLst>
            <pc:docMk/>
            <pc:sldMk cId="4150539418" sldId="299"/>
            <ac:spMk id="5" creationId="{272CFE7F-B1D8-7870-1F87-E356246DB5B4}"/>
          </ac:spMkLst>
        </pc:spChg>
        <pc:spChg chg="add mod">
          <ac:chgData name="alisdair.m@gmail.com" userId="S::urn:spo:guest#alisdair.m@gmail.com::" providerId="AD" clId="Web-{A03ADC3E-ACDE-DD61-BCC9-D3402B430BBA}" dt="2024-07-08T11:59:02.500" v="206" actId="20577"/>
          <ac:spMkLst>
            <pc:docMk/>
            <pc:sldMk cId="4150539418" sldId="299"/>
            <ac:spMk id="6" creationId="{4160EEBA-4FCA-E5DA-7A97-358A068A7A21}"/>
          </ac:spMkLst>
        </pc:spChg>
        <pc:spChg chg="mod">
          <ac:chgData name="alisdair.m@gmail.com" userId="S::urn:spo:guest#alisdair.m@gmail.com::" providerId="AD" clId="Web-{A03ADC3E-ACDE-DD61-BCC9-D3402B430BBA}" dt="2024-07-08T11:58:44.749" v="204" actId="20577"/>
          <ac:spMkLst>
            <pc:docMk/>
            <pc:sldMk cId="4150539418" sldId="299"/>
            <ac:spMk id="7" creationId="{3AC9939B-505F-B430-6790-B5F5A194D163}"/>
          </ac:spMkLst>
        </pc:spChg>
        <pc:spChg chg="del">
          <ac:chgData name="alisdair.m@gmail.com" userId="S::urn:spo:guest#alisdair.m@gmail.com::" providerId="AD" clId="Web-{A03ADC3E-ACDE-DD61-BCC9-D3402B430BBA}" dt="2024-07-08T13:06:40.397" v="256"/>
          <ac:spMkLst>
            <pc:docMk/>
            <pc:sldMk cId="4150539418" sldId="299"/>
            <ac:spMk id="9" creationId="{929896C5-FB25-FB3E-69C2-AD488BB48FA0}"/>
          </ac:spMkLst>
        </pc:spChg>
        <pc:spChg chg="add del">
          <ac:chgData name="alisdair.m@gmail.com" userId="S::urn:spo:guest#alisdair.m@gmail.com::" providerId="AD" clId="Web-{A03ADC3E-ACDE-DD61-BCC9-D3402B430BBA}" dt="2024-07-08T12:00:54.160" v="223"/>
          <ac:spMkLst>
            <pc:docMk/>
            <pc:sldMk cId="4150539418" sldId="299"/>
            <ac:spMk id="11" creationId="{BAFB8BA2-8AB0-8C6F-AA66-1055556EBBDC}"/>
          </ac:spMkLst>
        </pc:spChg>
        <pc:spChg chg="del">
          <ac:chgData name="alisdair.m@gmail.com" userId="S::urn:spo:guest#alisdair.m@gmail.com::" providerId="AD" clId="Web-{A03ADC3E-ACDE-DD61-BCC9-D3402B430BBA}" dt="2024-07-08T13:06:39.835" v="255"/>
          <ac:spMkLst>
            <pc:docMk/>
            <pc:sldMk cId="4150539418" sldId="299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3:06:31.678" v="254"/>
          <ac:inkMkLst>
            <pc:docMk/>
            <pc:sldMk cId="4150539418" sldId="299"/>
            <ac:inkMk id="3" creationId="{1626638D-AEA5-4D99-592F-EF8F48E18B83}"/>
          </ac:inkMkLst>
        </pc:inkChg>
        <pc:inkChg chg="add del">
          <ac:chgData name="alisdair.m@gmail.com" userId="S::urn:spo:guest#alisdair.m@gmail.com::" providerId="AD" clId="Web-{A03ADC3E-ACDE-DD61-BCC9-D3402B430BBA}" dt="2024-07-08T11:57:45.982" v="187"/>
          <ac:inkMkLst>
            <pc:docMk/>
            <pc:sldMk cId="4150539418" sldId="299"/>
            <ac:inkMk id="4" creationId="{80B78D46-8AF7-A89D-4C4C-B701D9444244}"/>
          </ac:inkMkLst>
        </pc:inkChg>
        <pc:inkChg chg="add del">
          <ac:chgData name="alisdair.m@gmail.com" userId="S::urn:spo:guest#alisdair.m@gmail.com::" providerId="AD" clId="Web-{A03ADC3E-ACDE-DD61-BCC9-D3402B430BBA}" dt="2024-07-08T13:07:00.757" v="259"/>
          <ac:inkMkLst>
            <pc:docMk/>
            <pc:sldMk cId="4150539418" sldId="299"/>
            <ac:inkMk id="4" creationId="{BE7E3EDD-4E0A-E3CE-EE1A-4CA09223FDD2}"/>
          </ac:inkMkLst>
        </pc:inkChg>
        <pc:inkChg chg="add del">
          <ac:chgData name="alisdair.m@gmail.com" userId="S::urn:spo:guest#alisdair.m@gmail.com::" providerId="AD" clId="Web-{A03ADC3E-ACDE-DD61-BCC9-D3402B430BBA}" dt="2024-07-08T11:59:21.126" v="211"/>
          <ac:inkMkLst>
            <pc:docMk/>
            <pc:sldMk cId="4150539418" sldId="299"/>
            <ac:inkMk id="8" creationId="{DB87DF19-7445-C044-3444-C52922119FDC}"/>
          </ac:inkMkLst>
        </pc:inkChg>
      </pc:sldChg>
      <pc:sldChg chg="addSp delSp modSp add replId addAnim modAnim">
        <pc:chgData name="alisdair.m@gmail.com" userId="S::urn:spo:guest#alisdair.m@gmail.com::" providerId="AD" clId="Web-{A03ADC3E-ACDE-DD61-BCC9-D3402B430BBA}" dt="2024-07-08T13:18:09.746" v="352" actId="1076"/>
        <pc:sldMkLst>
          <pc:docMk/>
          <pc:sldMk cId="3839045492" sldId="300"/>
        </pc:sldMkLst>
        <pc:spChg chg="mod">
          <ac:chgData name="alisdair.m@gmail.com" userId="S::urn:spo:guest#alisdair.m@gmail.com::" providerId="AD" clId="Web-{A03ADC3E-ACDE-DD61-BCC9-D3402B430BBA}" dt="2024-07-08T13:07:09.132" v="262" actId="14100"/>
          <ac:spMkLst>
            <pc:docMk/>
            <pc:sldMk cId="3839045492" sldId="300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A03ADC3E-ACDE-DD61-BCC9-D3402B430BBA}" dt="2024-07-08T13:07:35.274" v="266" actId="1076"/>
          <ac:spMkLst>
            <pc:docMk/>
            <pc:sldMk cId="3839045492" sldId="300"/>
            <ac:spMk id="4" creationId="{AF376034-B97F-84A8-7088-5A562E16ABCB}"/>
          </ac:spMkLst>
        </pc:spChg>
        <pc:spChg chg="add mod">
          <ac:chgData name="alisdair.m@gmail.com" userId="S::urn:spo:guest#alisdair.m@gmail.com::" providerId="AD" clId="Web-{A03ADC3E-ACDE-DD61-BCC9-D3402B430BBA}" dt="2024-07-08T13:18:09.746" v="352" actId="1076"/>
          <ac:spMkLst>
            <pc:docMk/>
            <pc:sldMk cId="3839045492" sldId="300"/>
            <ac:spMk id="5" creationId="{BAFB8BA2-8AB0-8C6F-AA66-1055556EBBDC}"/>
          </ac:spMkLst>
        </pc:spChg>
        <pc:spChg chg="del">
          <ac:chgData name="alisdair.m@gmail.com" userId="S::urn:spo:guest#alisdair.m@gmail.com::" providerId="AD" clId="Web-{A03ADC3E-ACDE-DD61-BCC9-D3402B430BBA}" dt="2024-07-08T13:17:59.074" v="350"/>
          <ac:spMkLst>
            <pc:docMk/>
            <pc:sldMk cId="3839045492" sldId="300"/>
            <ac:spMk id="7" creationId="{3AC9939B-505F-B430-6790-B5F5A194D163}"/>
          </ac:spMkLst>
        </pc:spChg>
        <pc:spChg chg="del">
          <ac:chgData name="alisdair.m@gmail.com" userId="S::urn:spo:guest#alisdair.m@gmail.com::" providerId="AD" clId="Web-{A03ADC3E-ACDE-DD61-BCC9-D3402B430BBA}" dt="2024-07-08T13:07:06.570" v="261"/>
          <ac:spMkLst>
            <pc:docMk/>
            <pc:sldMk cId="3839045492" sldId="300"/>
            <ac:spMk id="9" creationId="{929896C5-FB25-FB3E-69C2-AD488BB48FA0}"/>
          </ac:spMkLst>
        </pc:spChg>
        <pc:spChg chg="del">
          <ac:chgData name="alisdair.m@gmail.com" userId="S::urn:spo:guest#alisdair.m@gmail.com::" providerId="AD" clId="Web-{A03ADC3E-ACDE-DD61-BCC9-D3402B430BBA}" dt="2024-07-08T13:07:06.570" v="260"/>
          <ac:spMkLst>
            <pc:docMk/>
            <pc:sldMk cId="3839045492" sldId="300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1:59:15.438" v="209"/>
          <ac:inkMkLst>
            <pc:docMk/>
            <pc:sldMk cId="3839045492" sldId="300"/>
            <ac:inkMk id="3" creationId="{1DA18481-71A4-85E5-2456-271DD2C30D24}"/>
          </ac:inkMkLst>
        </pc:inkChg>
        <pc:inkChg chg="add del">
          <ac:chgData name="alisdair.m@gmail.com" userId="S::urn:spo:guest#alisdair.m@gmail.com::" providerId="AD" clId="Web-{A03ADC3E-ACDE-DD61-BCC9-D3402B430BBA}" dt="2024-07-08T13:11:57.735" v="343"/>
          <ac:inkMkLst>
            <pc:docMk/>
            <pc:sldMk cId="3839045492" sldId="300"/>
            <ac:inkMk id="3" creationId="{D63DAB94-17F8-A17F-8C7D-FA036803A8FB}"/>
          </ac:inkMkLst>
        </pc:inkChg>
        <pc:inkChg chg="add del">
          <ac:chgData name="alisdair.m@gmail.com" userId="S::urn:spo:guest#alisdair.m@gmail.com::" providerId="AD" clId="Web-{A03ADC3E-ACDE-DD61-BCC9-D3402B430BBA}" dt="2024-07-08T13:17:14.291" v="345"/>
          <ac:inkMkLst>
            <pc:docMk/>
            <pc:sldMk cId="3839045492" sldId="300"/>
            <ac:inkMk id="8" creationId="{1B909A35-6034-CC43-4A7D-A55B1DFB7547}"/>
          </ac:inkMkLst>
        </pc:inkChg>
        <pc:inkChg chg="del">
          <ac:chgData name="alisdair.m@gmail.com" userId="S::urn:spo:guest#alisdair.m@gmail.com::" providerId="AD" clId="Web-{A03ADC3E-ACDE-DD61-BCC9-D3402B430BBA}" dt="2024-07-08T11:59:17.282" v="210"/>
          <ac:inkMkLst>
            <pc:docMk/>
            <pc:sldMk cId="3839045492" sldId="300"/>
            <ac:inkMk id="8" creationId="{DB87DF19-7445-C044-3444-C52922119FDC}"/>
          </ac:inkMkLst>
        </pc:inkChg>
        <pc:inkChg chg="add del">
          <ac:chgData name="alisdair.m@gmail.com" userId="S::urn:spo:guest#alisdair.m@gmail.com::" providerId="AD" clId="Web-{A03ADC3E-ACDE-DD61-BCC9-D3402B430BBA}" dt="2024-07-08T12:01:01.223" v="226"/>
          <ac:inkMkLst>
            <pc:docMk/>
            <pc:sldMk cId="3839045492" sldId="300"/>
            <ac:inkMk id="10" creationId="{91F5EAC9-6677-4B2C-2818-57D2936B0D9B}"/>
          </ac:inkMkLst>
        </pc:inkChg>
        <pc:inkChg chg="add del">
          <ac:chgData name="alisdair.m@gmail.com" userId="S::urn:spo:guest#alisdair.m@gmail.com::" providerId="AD" clId="Web-{A03ADC3E-ACDE-DD61-BCC9-D3402B430BBA}" dt="2024-07-08T13:17:18.322" v="347"/>
          <ac:inkMkLst>
            <pc:docMk/>
            <pc:sldMk cId="3839045492" sldId="300"/>
            <ac:inkMk id="10" creationId="{9221AE04-84E4-1478-7B05-DC0B132E19F4}"/>
          </ac:inkMkLst>
        </pc:inkChg>
        <pc:inkChg chg="add del">
          <ac:chgData name="alisdair.m@gmail.com" userId="S::urn:spo:guest#alisdair.m@gmail.com::" providerId="AD" clId="Web-{A03ADC3E-ACDE-DD61-BCC9-D3402B430BBA}" dt="2024-07-08T13:17:23.479" v="349"/>
          <ac:inkMkLst>
            <pc:docMk/>
            <pc:sldMk cId="3839045492" sldId="300"/>
            <ac:inkMk id="11" creationId="{B2A8C3F0-3870-76CA-75E0-43C453F02229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09:03.605" v="305"/>
        <pc:sldMkLst>
          <pc:docMk/>
          <pc:sldMk cId="1423116022" sldId="301"/>
        </pc:sldMkLst>
        <pc:spChg chg="mod">
          <ac:chgData name="alisdair.m@gmail.com" userId="S::urn:spo:guest#alisdair.m@gmail.com::" providerId="AD" clId="Web-{A03ADC3E-ACDE-DD61-BCC9-D3402B430BBA}" dt="2024-07-08T13:07:17.539" v="265" actId="14100"/>
          <ac:spMkLst>
            <pc:docMk/>
            <pc:sldMk cId="1423116022" sldId="301"/>
            <ac:spMk id="2" creationId="{3FC57F78-3357-8BFA-25DF-3D40C4BE66E6}"/>
          </ac:spMkLst>
        </pc:spChg>
        <pc:spChg chg="add del mod">
          <ac:chgData name="alisdair.m@gmail.com" userId="S::urn:spo:guest#alisdair.m@gmail.com::" providerId="AD" clId="Web-{A03ADC3E-ACDE-DD61-BCC9-D3402B430BBA}" dt="2024-07-08T13:09:03.605" v="305"/>
          <ac:spMkLst>
            <pc:docMk/>
            <pc:sldMk cId="1423116022" sldId="301"/>
            <ac:spMk id="3" creationId="{0CCE61D8-7832-2831-0208-BBB67177A1A2}"/>
          </ac:spMkLst>
        </pc:spChg>
        <pc:spChg chg="mod">
          <ac:chgData name="alisdair.m@gmail.com" userId="S::urn:spo:guest#alisdair.m@gmail.com::" providerId="AD" clId="Web-{A03ADC3E-ACDE-DD61-BCC9-D3402B430BBA}" dt="2024-07-08T13:08:57.917" v="302" actId="20577"/>
          <ac:spMkLst>
            <pc:docMk/>
            <pc:sldMk cId="1423116022" sldId="301"/>
            <ac:spMk id="6" creationId="{4160EEBA-4FCA-E5DA-7A97-358A068A7A21}"/>
          </ac:spMkLst>
        </pc:spChg>
        <pc:spChg chg="del">
          <ac:chgData name="alisdair.m@gmail.com" userId="S::urn:spo:guest#alisdair.m@gmail.com::" providerId="AD" clId="Web-{A03ADC3E-ACDE-DD61-BCC9-D3402B430BBA}" dt="2024-07-08T13:07:14.601" v="264"/>
          <ac:spMkLst>
            <pc:docMk/>
            <pc:sldMk cId="1423116022" sldId="301"/>
            <ac:spMk id="9" creationId="{929896C5-FB25-FB3E-69C2-AD488BB48FA0}"/>
          </ac:spMkLst>
        </pc:spChg>
        <pc:spChg chg="del">
          <ac:chgData name="alisdair.m@gmail.com" userId="S::urn:spo:guest#alisdair.m@gmail.com::" providerId="AD" clId="Web-{A03ADC3E-ACDE-DD61-BCC9-D3402B430BBA}" dt="2024-07-08T13:07:14.601" v="263"/>
          <ac:spMkLst>
            <pc:docMk/>
            <pc:sldMk cId="1423116022" sldId="301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A03ADC3E-ACDE-DD61-BCC9-D3402B430BBA}" dt="2024-07-08T13:08:11.837" v="273"/>
          <ac:inkMkLst>
            <pc:docMk/>
            <pc:sldMk cId="1423116022" sldId="301"/>
            <ac:inkMk id="4" creationId="{8A029C6C-EDEE-697A-0B07-C8830E2FC388}"/>
          </ac:inkMkLst>
        </pc:inkChg>
      </pc:sldChg>
      <pc:sldChg chg="addSp delSp modSp add replId addAnim delAnim modAnim">
        <pc:chgData name="alisdair.m@gmail.com" userId="S::urn:spo:guest#alisdair.m@gmail.com::" providerId="AD" clId="Web-{A03ADC3E-ACDE-DD61-BCC9-D3402B430BBA}" dt="2024-07-08T13:18:42.278" v="361" actId="1076"/>
        <pc:sldMkLst>
          <pc:docMk/>
          <pc:sldMk cId="2356300036" sldId="302"/>
        </pc:sldMkLst>
        <pc:spChg chg="mod">
          <ac:chgData name="alisdair.m@gmail.com" userId="S::urn:spo:guest#alisdair.m@gmail.com::" providerId="AD" clId="Web-{A03ADC3E-ACDE-DD61-BCC9-D3402B430BBA}" dt="2024-07-08T13:18:37.528" v="360" actId="1076"/>
          <ac:spMkLst>
            <pc:docMk/>
            <pc:sldMk cId="2356300036" sldId="302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A03ADC3E-ACDE-DD61-BCC9-D3402B430BBA}" dt="2024-07-08T13:18:42.278" v="361" actId="1076"/>
          <ac:spMkLst>
            <pc:docMk/>
            <pc:sldMk cId="2356300036" sldId="302"/>
            <ac:spMk id="4" creationId="{61805674-933A-4CDA-D1A0-7472F8E92397}"/>
          </ac:spMkLst>
        </pc:spChg>
        <pc:spChg chg="del mod">
          <ac:chgData name="alisdair.m@gmail.com" userId="S::urn:spo:guest#alisdair.m@gmail.com::" providerId="AD" clId="Web-{A03ADC3E-ACDE-DD61-BCC9-D3402B430BBA}" dt="2024-07-08T13:18:19.199" v="355"/>
          <ac:spMkLst>
            <pc:docMk/>
            <pc:sldMk cId="2356300036" sldId="302"/>
            <ac:spMk id="7" creationId="{3AC9939B-505F-B430-6790-B5F5A194D163}"/>
          </ac:spMkLst>
        </pc:spChg>
        <pc:spChg chg="add mod">
          <ac:chgData name="alisdair.m@gmail.com" userId="S::urn:spo:guest#alisdair.m@gmail.com::" providerId="AD" clId="Web-{A03ADC3E-ACDE-DD61-BCC9-D3402B430BBA}" dt="2024-07-08T13:18:33.418" v="358" actId="1076"/>
          <ac:spMkLst>
            <pc:docMk/>
            <pc:sldMk cId="2356300036" sldId="302"/>
            <ac:spMk id="8" creationId="{7B8659E5-252E-E0E2-DACB-3F9C7A1554E1}"/>
          </ac:spMkLst>
        </pc:spChg>
        <pc:inkChg chg="add del">
          <ac:chgData name="alisdair.m@gmail.com" userId="S::urn:spo:guest#alisdair.m@gmail.com::" providerId="AD" clId="Web-{A03ADC3E-ACDE-DD61-BCC9-D3402B430BBA}" dt="2024-07-08T13:10:02.513" v="320"/>
          <ac:inkMkLst>
            <pc:docMk/>
            <pc:sldMk cId="2356300036" sldId="302"/>
            <ac:inkMk id="9" creationId="{23B7C6D6-F96C-7762-B6A8-D49C8F85C9D7}"/>
          </ac:inkMkLst>
        </pc:inkChg>
        <pc:inkChg chg="add del">
          <ac:chgData name="alisdair.m@gmail.com" userId="S::urn:spo:guest#alisdair.m@gmail.com::" providerId="AD" clId="Web-{A03ADC3E-ACDE-DD61-BCC9-D3402B430BBA}" dt="2024-07-08T13:09:24.496" v="311"/>
          <ac:inkMkLst>
            <pc:docMk/>
            <pc:sldMk cId="2356300036" sldId="302"/>
            <ac:inkMk id="10" creationId="{5CDB9433-B810-5CBC-92F9-CCA75E872FF6}"/>
          </ac:inkMkLst>
        </pc:inkChg>
      </pc:sldChg>
      <pc:sldChg chg="addSp delSp modSp add replId delAnim">
        <pc:chgData name="alisdair.m@gmail.com" userId="S::urn:spo:guest#alisdair.m@gmail.com::" providerId="AD" clId="Web-{A03ADC3E-ACDE-DD61-BCC9-D3402B430BBA}" dt="2024-07-08T13:42:14.313" v="385" actId="20577"/>
        <pc:sldMkLst>
          <pc:docMk/>
          <pc:sldMk cId="711855373" sldId="303"/>
        </pc:sldMkLst>
        <pc:spChg chg="add mod">
          <ac:chgData name="alisdair.m@gmail.com" userId="S::urn:spo:guest#alisdair.m@gmail.com::" providerId="AD" clId="Web-{A03ADC3E-ACDE-DD61-BCC9-D3402B430BBA}" dt="2024-07-08T13:42:14.313" v="385" actId="20577"/>
          <ac:spMkLst>
            <pc:docMk/>
            <pc:sldMk cId="711855373" sldId="303"/>
            <ac:spMk id="5" creationId="{5A6362F4-B2D9-9A36-8C90-E4C468066118}"/>
          </ac:spMkLst>
        </pc:spChg>
        <pc:spChg chg="del mod">
          <ac:chgData name="alisdair.m@gmail.com" userId="S::urn:spo:guest#alisdair.m@gmail.com::" providerId="AD" clId="Web-{A03ADC3E-ACDE-DD61-BCC9-D3402B430BBA}" dt="2024-07-08T13:42:03.438" v="381"/>
          <ac:spMkLst>
            <pc:docMk/>
            <pc:sldMk cId="711855373" sldId="303"/>
            <ac:spMk id="6" creationId="{4160EEBA-4FCA-E5DA-7A97-358A068A7A21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41:43.265" v="378" actId="14100"/>
        <pc:sldMkLst>
          <pc:docMk/>
          <pc:sldMk cId="1475890726" sldId="304"/>
        </pc:sldMkLst>
        <pc:spChg chg="mod">
          <ac:chgData name="alisdair.m@gmail.com" userId="S::urn:spo:guest#alisdair.m@gmail.com::" providerId="AD" clId="Web-{A03ADC3E-ACDE-DD61-BCC9-D3402B430BBA}" dt="2024-07-08T13:41:43.265" v="378" actId="14100"/>
          <ac:spMkLst>
            <pc:docMk/>
            <pc:sldMk cId="1475890726" sldId="304"/>
            <ac:spMk id="6" creationId="{4160EEBA-4FCA-E5DA-7A97-358A068A7A21}"/>
          </ac:spMkLst>
        </pc:spChg>
      </pc:sldChg>
      <pc:sldChg chg="addSp delSp modSp add ord replId delAnim">
        <pc:chgData name="alisdair.m@gmail.com" userId="S::urn:spo:guest#alisdair.m@gmail.com::" providerId="AD" clId="Web-{A03ADC3E-ACDE-DD61-BCC9-D3402B430BBA}" dt="2024-07-08T13:43:04.551" v="394" actId="20577"/>
        <pc:sldMkLst>
          <pc:docMk/>
          <pc:sldMk cId="611912824" sldId="305"/>
        </pc:sldMkLst>
        <pc:spChg chg="del mod">
          <ac:chgData name="alisdair.m@gmail.com" userId="S::urn:spo:guest#alisdair.m@gmail.com::" providerId="AD" clId="Web-{A03ADC3E-ACDE-DD61-BCC9-D3402B430BBA}" dt="2024-07-08T13:43:00.863" v="391"/>
          <ac:spMkLst>
            <pc:docMk/>
            <pc:sldMk cId="611912824" sldId="305"/>
            <ac:spMk id="6" creationId="{4160EEBA-4FCA-E5DA-7A97-358A068A7A21}"/>
          </ac:spMkLst>
        </pc:spChg>
        <pc:spChg chg="add del">
          <ac:chgData name="alisdair.m@gmail.com" userId="S::urn:spo:guest#alisdair.m@gmail.com::" providerId="AD" clId="Web-{A03ADC3E-ACDE-DD61-BCC9-D3402B430BBA}" dt="2024-07-08T13:42:55.519" v="390"/>
          <ac:spMkLst>
            <pc:docMk/>
            <pc:sldMk cId="611912824" sldId="305"/>
            <ac:spMk id="7" creationId="{D52C2EE8-793A-5D67-A38C-B67A64135806}"/>
          </ac:spMkLst>
        </pc:spChg>
        <pc:spChg chg="add mod">
          <ac:chgData name="alisdair.m@gmail.com" userId="S::urn:spo:guest#alisdair.m@gmail.com::" providerId="AD" clId="Web-{A03ADC3E-ACDE-DD61-BCC9-D3402B430BBA}" dt="2024-07-08T13:43:04.551" v="394" actId="20577"/>
          <ac:spMkLst>
            <pc:docMk/>
            <pc:sldMk cId="611912824" sldId="305"/>
            <ac:spMk id="9" creationId="{7BDC867D-5D38-5E46-9680-3B7A617D91EE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48:39.400" v="420" actId="20577"/>
        <pc:sldMkLst>
          <pc:docMk/>
          <pc:sldMk cId="3541092673" sldId="306"/>
        </pc:sldMkLst>
        <pc:spChg chg="mod">
          <ac:chgData name="alisdair.m@gmail.com" userId="S::urn:spo:guest#alisdair.m@gmail.com::" providerId="AD" clId="Web-{A03ADC3E-ACDE-DD61-BCC9-D3402B430BBA}" dt="2024-07-08T13:48:39.400" v="420" actId="20577"/>
          <ac:spMkLst>
            <pc:docMk/>
            <pc:sldMk cId="3541092673" sldId="306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47:14.192" v="407"/>
          <ac:inkMkLst>
            <pc:docMk/>
            <pc:sldMk cId="3541092673" sldId="306"/>
            <ac:inkMk id="3" creationId="{A15EC859-4E70-AFAA-6D17-D48E5D5E745E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51:10.863" v="433"/>
        <pc:sldMkLst>
          <pc:docMk/>
          <pc:sldMk cId="3231313677" sldId="307"/>
        </pc:sldMkLst>
        <pc:spChg chg="add">
          <ac:chgData name="alisdair.m@gmail.com" userId="S::urn:spo:guest#alisdair.m@gmail.com::" providerId="AD" clId="Web-{A03ADC3E-ACDE-DD61-BCC9-D3402B430BBA}" dt="2024-07-08T13:51:10.863" v="433"/>
          <ac:spMkLst>
            <pc:docMk/>
            <pc:sldMk cId="3231313677" sldId="307"/>
            <ac:spMk id="6" creationId="{5A6362F4-B2D9-9A36-8C90-E4C468066118}"/>
          </ac:spMkLst>
        </pc:spChg>
        <pc:spChg chg="del mod">
          <ac:chgData name="alisdair.m@gmail.com" userId="S::urn:spo:guest#alisdair.m@gmail.com::" providerId="AD" clId="Web-{A03ADC3E-ACDE-DD61-BCC9-D3402B430BBA}" dt="2024-07-08T13:50:39.861" v="427"/>
          <ac:spMkLst>
            <pc:docMk/>
            <pc:sldMk cId="3231313677" sldId="307"/>
            <ac:spMk id="9" creationId="{7BDC867D-5D38-5E46-9680-3B7A617D91EE}"/>
          </ac:spMkLst>
        </pc:spChg>
        <pc:inkChg chg="add del">
          <ac:chgData name="alisdair.m@gmail.com" userId="S::urn:spo:guest#alisdair.m@gmail.com::" providerId="AD" clId="Web-{A03ADC3E-ACDE-DD61-BCC9-D3402B430BBA}" dt="2024-07-08T13:48:53.776" v="422"/>
          <ac:inkMkLst>
            <pc:docMk/>
            <pc:sldMk cId="3231313677" sldId="307"/>
            <ac:inkMk id="3" creationId="{D1AC1710-F95E-3AE6-0633-A3F0CFBAF1A1}"/>
          </ac:inkMkLst>
        </pc:inkChg>
      </pc:sldChg>
      <pc:sldChg chg="addSp delSp modSp add replId">
        <pc:chgData name="alisdair.m@gmail.com" userId="S::urn:spo:guest#alisdair.m@gmail.com::" providerId="AD" clId="Web-{A03ADC3E-ACDE-DD61-BCC9-D3402B430BBA}" dt="2024-07-08T13:51:08.456" v="432"/>
        <pc:sldMkLst>
          <pc:docMk/>
          <pc:sldMk cId="2080448064" sldId="308"/>
        </pc:sldMkLst>
        <pc:spChg chg="add ord">
          <ac:chgData name="alisdair.m@gmail.com" userId="S::urn:spo:guest#alisdair.m@gmail.com::" providerId="AD" clId="Web-{A03ADC3E-ACDE-DD61-BCC9-D3402B430BBA}" dt="2024-07-08T13:50:58.128" v="431"/>
          <ac:spMkLst>
            <pc:docMk/>
            <pc:sldMk cId="2080448064" sldId="308"/>
            <ac:spMk id="3" creationId="{7BDC867D-5D38-5E46-9680-3B7A617D91EE}"/>
          </ac:spMkLst>
        </pc:spChg>
        <pc:spChg chg="del mod">
          <ac:chgData name="alisdair.m@gmail.com" userId="S::urn:spo:guest#alisdair.m@gmail.com::" providerId="AD" clId="Web-{A03ADC3E-ACDE-DD61-BCC9-D3402B430BBA}" dt="2024-07-08T13:51:08.456" v="432"/>
          <ac:spMkLst>
            <pc:docMk/>
            <pc:sldMk cId="2080448064" sldId="308"/>
            <ac:spMk id="5" creationId="{5A6362F4-B2D9-9A36-8C90-E4C468066118}"/>
          </ac:spMkLst>
        </pc:spChg>
        <pc:inkChg chg="add del">
          <ac:chgData name="alisdair.m@gmail.com" userId="S::urn:spo:guest#alisdair.m@gmail.com::" providerId="AD" clId="Web-{A03ADC3E-ACDE-DD61-BCC9-D3402B430BBA}" dt="2024-07-08T13:50:49.033" v="430"/>
          <ac:inkMkLst>
            <pc:docMk/>
            <pc:sldMk cId="2080448064" sldId="308"/>
            <ac:inkMk id="6" creationId="{E27A62DA-7976-C98C-6FF3-90A708798B70}"/>
          </ac:inkMkLst>
        </pc:inkChg>
      </pc:sldChg>
      <pc:sldChg chg="addSp delSp modSp add ord replId">
        <pc:chgData name="alisdair.m@gmail.com" userId="S::urn:spo:guest#alisdair.m@gmail.com::" providerId="AD" clId="Web-{A03ADC3E-ACDE-DD61-BCC9-D3402B430BBA}" dt="2024-07-08T13:53:13.402" v="457"/>
        <pc:sldMkLst>
          <pc:docMk/>
          <pc:sldMk cId="1625627722" sldId="309"/>
        </pc:sldMkLst>
        <pc:spChg chg="add del mod">
          <ac:chgData name="alisdair.m@gmail.com" userId="S::urn:spo:guest#alisdair.m@gmail.com::" providerId="AD" clId="Web-{A03ADC3E-ACDE-DD61-BCC9-D3402B430BBA}" dt="2024-07-08T13:52:51.135" v="452"/>
          <ac:spMkLst>
            <pc:docMk/>
            <pc:sldMk cId="1625627722" sldId="309"/>
            <ac:spMk id="3" creationId="{BE7094A6-3810-EAE8-ABFE-0EB739ECB1B7}"/>
          </ac:spMkLst>
        </pc:spChg>
        <pc:spChg chg="del mod">
          <ac:chgData name="alisdair.m@gmail.com" userId="S::urn:spo:guest#alisdair.m@gmail.com::" providerId="AD" clId="Web-{A03ADC3E-ACDE-DD61-BCC9-D3402B430BBA}" dt="2024-07-08T13:52:48.728" v="448"/>
          <ac:spMkLst>
            <pc:docMk/>
            <pc:sldMk cId="1625627722" sldId="309"/>
            <ac:spMk id="6" creationId="{5A6362F4-B2D9-9A36-8C90-E4C468066118}"/>
          </ac:spMkLst>
        </pc:spChg>
        <pc:spChg chg="add">
          <ac:chgData name="alisdair.m@gmail.com" userId="S::urn:spo:guest#alisdair.m@gmail.com::" providerId="AD" clId="Web-{A03ADC3E-ACDE-DD61-BCC9-D3402B430BBA}" dt="2024-07-08T13:53:00.276" v="455"/>
          <ac:spMkLst>
            <pc:docMk/>
            <pc:sldMk cId="1625627722" sldId="309"/>
            <ac:spMk id="8" creationId="{ABA04BDE-A8A6-7292-AF85-F11B495A6624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2:56.635" v="454"/>
        <pc:sldMkLst>
          <pc:docMk/>
          <pc:sldMk cId="354868780" sldId="310"/>
        </pc:sldMkLst>
        <pc:spChg chg="mod">
          <ac:chgData name="alisdair.m@gmail.com" userId="S::urn:spo:guest#alisdair.m@gmail.com::" providerId="AD" clId="Web-{A03ADC3E-ACDE-DD61-BCC9-D3402B430BBA}" dt="2024-07-08T13:52:33.227" v="446" actId="14100"/>
          <ac:spMkLst>
            <pc:docMk/>
            <pc:sldMk cId="354868780" sldId="310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52:30.430" v="445"/>
          <ac:inkMkLst>
            <pc:docMk/>
            <pc:sldMk cId="354868780" sldId="310"/>
            <ac:inkMk id="3" creationId="{6CF7D91F-ECCA-6B9B-8029-D6BC53753C23}"/>
          </ac:inkMkLst>
        </pc:inkChg>
        <pc:inkChg chg="add del">
          <ac:chgData name="alisdair.m@gmail.com" userId="S::urn:spo:guest#alisdair.m@gmail.com::" providerId="AD" clId="Web-{A03ADC3E-ACDE-DD61-BCC9-D3402B430BBA}" dt="2024-07-08T13:52:56.635" v="454"/>
          <ac:inkMkLst>
            <pc:docMk/>
            <pc:sldMk cId="354868780" sldId="310"/>
            <ac:inkMk id="4" creationId="{49FAF34A-2BC8-A32D-01AC-074A53C41BC3}"/>
          </ac:inkMkLst>
        </pc:inkChg>
      </pc:sldChg>
      <pc:sldChg chg="modSp add replId">
        <pc:chgData name="alisdair.m@gmail.com" userId="S::urn:spo:guest#alisdair.m@gmail.com::" providerId="AD" clId="Web-{A03ADC3E-ACDE-DD61-BCC9-D3402B430BBA}" dt="2024-07-08T13:53:45.326" v="461" actId="20577"/>
        <pc:sldMkLst>
          <pc:docMk/>
          <pc:sldMk cId="3170539092" sldId="311"/>
        </pc:sldMkLst>
        <pc:spChg chg="mod">
          <ac:chgData name="alisdair.m@gmail.com" userId="S::urn:spo:guest#alisdair.m@gmail.com::" providerId="AD" clId="Web-{A03ADC3E-ACDE-DD61-BCC9-D3402B430BBA}" dt="2024-07-08T13:53:45.326" v="461" actId="20577"/>
          <ac:spMkLst>
            <pc:docMk/>
            <pc:sldMk cId="3170539092" sldId="311"/>
            <ac:spMk id="6" creationId="{4160EEBA-4FCA-E5DA-7A97-358A068A7A21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4:10.515" v="466"/>
        <pc:sldMkLst>
          <pc:docMk/>
          <pc:sldMk cId="1759064090" sldId="312"/>
        </pc:sldMkLst>
        <pc:spChg chg="del mod">
          <ac:chgData name="alisdair.m@gmail.com" userId="S::urn:spo:guest#alisdair.m@gmail.com::" providerId="AD" clId="Web-{A03ADC3E-ACDE-DD61-BCC9-D3402B430BBA}" dt="2024-07-08T13:54:10.280" v="465"/>
          <ac:spMkLst>
            <pc:docMk/>
            <pc:sldMk cId="1759064090" sldId="312"/>
            <ac:spMk id="3" creationId="{7BDC867D-5D38-5E46-9680-3B7A617D91EE}"/>
          </ac:spMkLst>
        </pc:spChg>
        <pc:spChg chg="add">
          <ac:chgData name="alisdair.m@gmail.com" userId="S::urn:spo:guest#alisdair.m@gmail.com::" providerId="AD" clId="Web-{A03ADC3E-ACDE-DD61-BCC9-D3402B430BBA}" dt="2024-07-08T13:54:10.515" v="466"/>
          <ac:spMkLst>
            <pc:docMk/>
            <pc:sldMk cId="1759064090" sldId="312"/>
            <ac:spMk id="6" creationId="{E1AA2679-C1C8-2FF4-62B0-CE3827A1413E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6:32.430" v="495"/>
        <pc:sldMkLst>
          <pc:docMk/>
          <pc:sldMk cId="231136130" sldId="313"/>
        </pc:sldMkLst>
        <pc:spChg chg="add del mod">
          <ac:chgData name="alisdair.m@gmail.com" userId="S::urn:spo:guest#alisdair.m@gmail.com::" providerId="AD" clId="Web-{A03ADC3E-ACDE-DD61-BCC9-D3402B430BBA}" dt="2024-07-08T13:56:15.226" v="489"/>
          <ac:spMkLst>
            <pc:docMk/>
            <pc:sldMk cId="231136130" sldId="313"/>
            <ac:spMk id="3" creationId="{6176189F-49D1-6EF2-9986-649CA968CA28}"/>
          </ac:spMkLst>
        </pc:spChg>
        <pc:spChg chg="add del mod">
          <ac:chgData name="alisdair.m@gmail.com" userId="S::urn:spo:guest#alisdair.m@gmail.com::" providerId="AD" clId="Web-{A03ADC3E-ACDE-DD61-BCC9-D3402B430BBA}" dt="2024-07-08T13:56:20.335" v="492"/>
          <ac:spMkLst>
            <pc:docMk/>
            <pc:sldMk cId="231136130" sldId="313"/>
            <ac:spMk id="6" creationId="{8435F341-1200-8CE9-DFA3-E4DF7E79DC46}"/>
          </ac:spMkLst>
        </pc:spChg>
        <pc:spChg chg="add">
          <ac:chgData name="alisdair.m@gmail.com" userId="S::urn:spo:guest#alisdair.m@gmail.com::" providerId="AD" clId="Web-{A03ADC3E-ACDE-DD61-BCC9-D3402B430BBA}" dt="2024-07-08T13:56:32.430" v="495"/>
          <ac:spMkLst>
            <pc:docMk/>
            <pc:sldMk cId="231136130" sldId="313"/>
            <ac:spMk id="7" creationId="{4160EEBA-4FCA-E5DA-7A97-358A068A7A21}"/>
          </ac:spMkLst>
        </pc:spChg>
        <pc:spChg chg="del mod">
          <ac:chgData name="alisdair.m@gmail.com" userId="S::urn:spo:guest#alisdair.m@gmail.com::" providerId="AD" clId="Web-{A03ADC3E-ACDE-DD61-BCC9-D3402B430BBA}" dt="2024-07-08T13:55:56.193" v="484"/>
          <ac:spMkLst>
            <pc:docMk/>
            <pc:sldMk cId="231136130" sldId="313"/>
            <ac:spMk id="8" creationId="{ABA04BDE-A8A6-7292-AF85-F11B495A6624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6:30.555" v="494"/>
        <pc:sldMkLst>
          <pc:docMk/>
          <pc:sldMk cId="2863122434" sldId="314"/>
        </pc:sldMkLst>
        <pc:spChg chg="add">
          <ac:chgData name="alisdair.m@gmail.com" userId="S::urn:spo:guest#alisdair.m@gmail.com::" providerId="AD" clId="Web-{A03ADC3E-ACDE-DD61-BCC9-D3402B430BBA}" dt="2024-07-08T13:56:30.555" v="494"/>
          <ac:spMkLst>
            <pc:docMk/>
            <pc:sldMk cId="2863122434" sldId="314"/>
            <ac:spMk id="4" creationId="{4160EEBA-4FCA-E5DA-7A97-358A068A7A21}"/>
          </ac:spMkLst>
        </pc:spChg>
        <pc:spChg chg="del mod">
          <ac:chgData name="alisdair.m@gmail.com" userId="S::urn:spo:guest#alisdair.m@gmail.com::" providerId="AD" clId="Web-{A03ADC3E-ACDE-DD61-BCC9-D3402B430BBA}" dt="2024-07-08T13:56:29.758" v="493"/>
          <ac:spMkLst>
            <pc:docMk/>
            <pc:sldMk cId="2863122434" sldId="314"/>
            <ac:spMk id="6" creationId="{4160EEBA-4FCA-E5DA-7A97-358A068A7A21}"/>
          </ac:spMkLst>
        </pc:spChg>
        <pc:inkChg chg="add del">
          <ac:chgData name="alisdair.m@gmail.com" userId="S::urn:spo:guest#alisdair.m@gmail.com::" providerId="AD" clId="Web-{A03ADC3E-ACDE-DD61-BCC9-D3402B430BBA}" dt="2024-07-08T13:56:04.694" v="488"/>
          <ac:inkMkLst>
            <pc:docMk/>
            <pc:sldMk cId="2863122434" sldId="314"/>
            <ac:inkMk id="3" creationId="{6971F1A4-0615-C0E4-F681-86B3BF039F0A}"/>
          </ac:inkMkLst>
        </pc:inkChg>
      </pc:sldChg>
      <pc:sldChg chg="addSp delSp add replId">
        <pc:chgData name="alisdair.m@gmail.com" userId="S::urn:spo:guest#alisdair.m@gmail.com::" providerId="AD" clId="Web-{A03ADC3E-ACDE-DD61-BCC9-D3402B430BBA}" dt="2024-07-08T13:57:27.480" v="509"/>
        <pc:sldMkLst>
          <pc:docMk/>
          <pc:sldMk cId="815938392" sldId="315"/>
        </pc:sldMkLst>
        <pc:spChg chg="add">
          <ac:chgData name="alisdair.m@gmail.com" userId="S::urn:spo:guest#alisdair.m@gmail.com::" providerId="AD" clId="Web-{A03ADC3E-ACDE-DD61-BCC9-D3402B430BBA}" dt="2024-07-08T13:57:27.480" v="509"/>
          <ac:spMkLst>
            <pc:docMk/>
            <pc:sldMk cId="815938392" sldId="315"/>
            <ac:spMk id="6" creationId="{CF120C4E-DCCC-5646-D25A-6B4E0383E7D2}"/>
          </ac:spMkLst>
        </pc:spChg>
        <pc:spChg chg="del">
          <ac:chgData name="alisdair.m@gmail.com" userId="S::urn:spo:guest#alisdair.m@gmail.com::" providerId="AD" clId="Web-{A03ADC3E-ACDE-DD61-BCC9-D3402B430BBA}" dt="2024-07-08T13:57:26.527" v="508"/>
          <ac:spMkLst>
            <pc:docMk/>
            <pc:sldMk cId="815938392" sldId="315"/>
            <ac:spMk id="7" creationId="{4160EEBA-4FCA-E5DA-7A97-358A068A7A21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57:15.448" v="507" actId="14100"/>
        <pc:sldMkLst>
          <pc:docMk/>
          <pc:sldMk cId="3149168590" sldId="316"/>
        </pc:sldMkLst>
        <pc:spChg chg="mod">
          <ac:chgData name="alisdair.m@gmail.com" userId="S::urn:spo:guest#alisdair.m@gmail.com::" providerId="AD" clId="Web-{A03ADC3E-ACDE-DD61-BCC9-D3402B430BBA}" dt="2024-07-08T13:57:15.448" v="507" actId="14100"/>
          <ac:spMkLst>
            <pc:docMk/>
            <pc:sldMk cId="3149168590" sldId="316"/>
            <ac:spMk id="4" creationId="{4160EEBA-4FCA-E5DA-7A97-358A068A7A21}"/>
          </ac:spMkLst>
        </pc:spChg>
      </pc:sldChg>
      <pc:sldChg chg="addSp delSp modSp add replId">
        <pc:chgData name="alisdair.m@gmail.com" userId="S::urn:spo:guest#alisdair.m@gmail.com::" providerId="AD" clId="Web-{A03ADC3E-ACDE-DD61-BCC9-D3402B430BBA}" dt="2024-07-08T13:58:47.751" v="522" actId="20577"/>
        <pc:sldMkLst>
          <pc:docMk/>
          <pc:sldMk cId="1748736288" sldId="317"/>
        </pc:sldMkLst>
        <pc:spChg chg="del">
          <ac:chgData name="alisdair.m@gmail.com" userId="S::urn:spo:guest#alisdair.m@gmail.com::" providerId="AD" clId="Web-{A03ADC3E-ACDE-DD61-BCC9-D3402B430BBA}" dt="2024-07-08T13:58:13.311" v="518"/>
          <ac:spMkLst>
            <pc:docMk/>
            <pc:sldMk cId="1748736288" sldId="317"/>
            <ac:spMk id="6" creationId="{CF120C4E-DCCC-5646-D25A-6B4E0383E7D2}"/>
          </ac:spMkLst>
        </pc:spChg>
        <pc:spChg chg="add mod">
          <ac:chgData name="alisdair.m@gmail.com" userId="S::urn:spo:guest#alisdair.m@gmail.com::" providerId="AD" clId="Web-{A03ADC3E-ACDE-DD61-BCC9-D3402B430BBA}" dt="2024-07-08T13:58:47.751" v="522" actId="20577"/>
          <ac:spMkLst>
            <pc:docMk/>
            <pc:sldMk cId="1748736288" sldId="317"/>
            <ac:spMk id="7" creationId="{A4D429D7-1BD6-F561-B222-419E8CEBDD80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3:57:59.342" v="517" actId="20577"/>
        <pc:sldMkLst>
          <pc:docMk/>
          <pc:sldMk cId="1317262685" sldId="318"/>
        </pc:sldMkLst>
        <pc:spChg chg="mod">
          <ac:chgData name="alisdair.m@gmail.com" userId="S::urn:spo:guest#alisdair.m@gmail.com::" providerId="AD" clId="Web-{A03ADC3E-ACDE-DD61-BCC9-D3402B430BBA}" dt="2024-07-08T13:57:59.342" v="517" actId="20577"/>
          <ac:spMkLst>
            <pc:docMk/>
            <pc:sldMk cId="1317262685" sldId="318"/>
            <ac:spMk id="4" creationId="{4160EEBA-4FCA-E5DA-7A97-358A068A7A21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3:59:32.238" v="530" actId="20577"/>
        <pc:sldMkLst>
          <pc:docMk/>
          <pc:sldMk cId="417722688" sldId="319"/>
        </pc:sldMkLst>
        <pc:spChg chg="add del">
          <ac:chgData name="alisdair.m@gmail.com" userId="S::urn:spo:guest#alisdair.m@gmail.com::" providerId="AD" clId="Web-{A03ADC3E-ACDE-DD61-BCC9-D3402B430BBA}" dt="2024-07-08T13:59:27.160" v="527"/>
          <ac:spMkLst>
            <pc:docMk/>
            <pc:sldMk cId="417722688" sldId="319"/>
            <ac:spMk id="5" creationId="{5DCB9EEA-6F91-C6FD-AC50-74DE741E787C}"/>
          </ac:spMkLst>
        </pc:spChg>
        <pc:spChg chg="del">
          <ac:chgData name="alisdair.m@gmail.com" userId="S::urn:spo:guest#alisdair.m@gmail.com::" providerId="AD" clId="Web-{A03ADC3E-ACDE-DD61-BCC9-D3402B430BBA}" dt="2024-07-08T13:59:06.908" v="525"/>
          <ac:spMkLst>
            <pc:docMk/>
            <pc:sldMk cId="417722688" sldId="319"/>
            <ac:spMk id="6" creationId="{E1AA2679-C1C8-2FF4-62B0-CE3827A1413E}"/>
          </ac:spMkLst>
        </pc:spChg>
        <pc:spChg chg="add mod">
          <ac:chgData name="alisdair.m@gmail.com" userId="S::urn:spo:guest#alisdair.m@gmail.com::" providerId="AD" clId="Web-{A03ADC3E-ACDE-DD61-BCC9-D3402B430BBA}" dt="2024-07-08T13:59:32.238" v="530" actId="20577"/>
          <ac:spMkLst>
            <pc:docMk/>
            <pc:sldMk cId="417722688" sldId="319"/>
            <ac:spMk id="9" creationId="{5DC08C57-3283-FC66-37AD-4BDC4730D3DB}"/>
          </ac:spMkLst>
        </pc:spChg>
      </pc:sldChg>
      <pc:sldChg chg="addSp modSp add ord replId addAnim">
        <pc:chgData name="alisdair.m@gmail.com" userId="S::urn:spo:guest#alisdair.m@gmail.com::" providerId="AD" clId="Web-{A03ADC3E-ACDE-DD61-BCC9-D3402B430BBA}" dt="2024-07-08T14:02:12.748" v="557" actId="14100"/>
        <pc:sldMkLst>
          <pc:docMk/>
          <pc:sldMk cId="3329017743" sldId="320"/>
        </pc:sldMkLst>
        <pc:spChg chg="mod">
          <ac:chgData name="alisdair.m@gmail.com" userId="S::urn:spo:guest#alisdair.m@gmail.com::" providerId="AD" clId="Web-{A03ADC3E-ACDE-DD61-BCC9-D3402B430BBA}" dt="2024-07-08T14:01:50.497" v="555" actId="14100"/>
          <ac:spMkLst>
            <pc:docMk/>
            <pc:sldMk cId="3329017743" sldId="320"/>
            <ac:spMk id="4" creationId="{4160EEBA-4FCA-E5DA-7A97-358A068A7A21}"/>
          </ac:spMkLst>
        </pc:spChg>
        <pc:spChg chg="add mod">
          <ac:chgData name="alisdair.m@gmail.com" userId="S::urn:spo:guest#alisdair.m@gmail.com::" providerId="AD" clId="Web-{A03ADC3E-ACDE-DD61-BCC9-D3402B430BBA}" dt="2024-07-08T14:02:12.748" v="557" actId="14100"/>
          <ac:spMkLst>
            <pc:docMk/>
            <pc:sldMk cId="3329017743" sldId="320"/>
            <ac:spMk id="5" creationId="{1F4DEF14-5C11-B194-B449-1FBA21E1377B}"/>
          </ac:spMkLst>
        </pc:spChg>
        <pc:spChg chg="add mod">
          <ac:chgData name="alisdair.m@gmail.com" userId="S::urn:spo:guest#alisdair.m@gmail.com::" providerId="AD" clId="Web-{A03ADC3E-ACDE-DD61-BCC9-D3402B430BBA}" dt="2024-07-08T14:02:00.872" v="556" actId="14100"/>
          <ac:spMkLst>
            <pc:docMk/>
            <pc:sldMk cId="3329017743" sldId="320"/>
            <ac:spMk id="8" creationId="{24431C95-A142-A1FE-649E-7B8E0E9AB9B4}"/>
          </ac:spMkLst>
        </pc:spChg>
      </pc:sldChg>
      <pc:sldChg chg="delSp modSp add del replId delAnim">
        <pc:chgData name="alisdair.m@gmail.com" userId="S::urn:spo:guest#alisdair.m@gmail.com::" providerId="AD" clId="Web-{A03ADC3E-ACDE-DD61-BCC9-D3402B430BBA}" dt="2024-07-09T09:54:11.314" v="912"/>
        <pc:sldMkLst>
          <pc:docMk/>
          <pc:sldMk cId="4026259913" sldId="321"/>
        </pc:sldMkLst>
        <pc:spChg chg="mod">
          <ac:chgData name="alisdair.m@gmail.com" userId="S::urn:spo:guest#alisdair.m@gmail.com::" providerId="AD" clId="Web-{A03ADC3E-ACDE-DD61-BCC9-D3402B430BBA}" dt="2024-07-08T14:04:18.537" v="570" actId="14100"/>
          <ac:spMkLst>
            <pc:docMk/>
            <pc:sldMk cId="4026259913" sldId="321"/>
            <ac:spMk id="4" creationId="{4160EEBA-4FCA-E5DA-7A97-358A068A7A21}"/>
          </ac:spMkLst>
        </pc:spChg>
        <pc:spChg chg="del">
          <ac:chgData name="alisdair.m@gmail.com" userId="S::urn:spo:guest#alisdair.m@gmail.com::" providerId="AD" clId="Web-{A03ADC3E-ACDE-DD61-BCC9-D3402B430BBA}" dt="2024-07-08T14:04:01.505" v="559"/>
          <ac:spMkLst>
            <pc:docMk/>
            <pc:sldMk cId="4026259913" sldId="321"/>
            <ac:spMk id="5" creationId="{1F4DEF14-5C11-B194-B449-1FBA21E1377B}"/>
          </ac:spMkLst>
        </pc:spChg>
        <pc:spChg chg="del">
          <ac:chgData name="alisdair.m@gmail.com" userId="S::urn:spo:guest#alisdair.m@gmail.com::" providerId="AD" clId="Web-{A03ADC3E-ACDE-DD61-BCC9-D3402B430BBA}" dt="2024-07-08T14:04:02.458" v="560"/>
          <ac:spMkLst>
            <pc:docMk/>
            <pc:sldMk cId="4026259913" sldId="321"/>
            <ac:spMk id="8" creationId="{24431C95-A142-A1FE-649E-7B8E0E9AB9B4}"/>
          </ac:spMkLst>
        </pc:spChg>
      </pc:sldChg>
      <pc:sldChg chg="add del replId">
        <pc:chgData name="alisdair.m@gmail.com" userId="S::urn:spo:guest#alisdair.m@gmail.com::" providerId="AD" clId="Web-{A03ADC3E-ACDE-DD61-BCC9-D3402B430BBA}" dt="2024-07-09T09:54:11.314" v="911"/>
        <pc:sldMkLst>
          <pc:docMk/>
          <pc:sldMk cId="748817294" sldId="322"/>
        </pc:sldMkLst>
      </pc:sldChg>
      <pc:sldChg chg="addSp delSp modSp add ord replId">
        <pc:chgData name="alisdair.m@gmail.com" userId="S::urn:spo:guest#alisdair.m@gmail.com::" providerId="AD" clId="Web-{A03ADC3E-ACDE-DD61-BCC9-D3402B430BBA}" dt="2024-07-08T16:18:17.133" v="908"/>
        <pc:sldMkLst>
          <pc:docMk/>
          <pc:sldMk cId="3386973103" sldId="323"/>
        </pc:sldMkLst>
        <pc:spChg chg="mod">
          <ac:chgData name="alisdair.m@gmail.com" userId="S::urn:spo:guest#alisdair.m@gmail.com::" providerId="AD" clId="Web-{A03ADC3E-ACDE-DD61-BCC9-D3402B430BBA}" dt="2024-07-08T14:20:42.943" v="592" actId="14100"/>
          <ac:spMkLst>
            <pc:docMk/>
            <pc:sldMk cId="3386973103" sldId="323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4:20:39.662" v="591" actId="14100"/>
          <ac:spMkLst>
            <pc:docMk/>
            <pc:sldMk cId="3386973103" sldId="323"/>
            <ac:spMk id="5" creationId="{545C06F1-4965-C87B-30D8-F81942FA197C}"/>
          </ac:spMkLst>
        </pc:spChg>
        <pc:spChg chg="mod">
          <ac:chgData name="alisdair.m@gmail.com" userId="S::urn:spo:guest#alisdair.m@gmail.com::" providerId="AD" clId="Web-{A03ADC3E-ACDE-DD61-BCC9-D3402B430BBA}" dt="2024-07-08T14:20:28.161" v="589" actId="20577"/>
          <ac:spMkLst>
            <pc:docMk/>
            <pc:sldMk cId="3386973103" sldId="323"/>
            <ac:spMk id="9" creationId="{020289E3-8861-F0A1-D2BA-9ADC5A374BD4}"/>
          </ac:spMkLst>
        </pc:spChg>
        <pc:spChg chg="mod">
          <ac:chgData name="alisdair.m@gmail.com" userId="S::urn:spo:guest#alisdair.m@gmail.com::" providerId="AD" clId="Web-{A03ADC3E-ACDE-DD61-BCC9-D3402B430BBA}" dt="2024-07-08T14:20:04.394" v="577" actId="20577"/>
          <ac:spMkLst>
            <pc:docMk/>
            <pc:sldMk cId="3386973103" sldId="323"/>
            <ac:spMk id="13" creationId="{8AD7EDE8-AB11-6C1F-75DD-35A7BB1C90C8}"/>
          </ac:spMkLst>
        </pc:spChg>
        <pc:picChg chg="add mod ord modCrop">
          <ac:chgData name="alisdair.m@gmail.com" userId="S::urn:spo:guest#alisdair.m@gmail.com::" providerId="AD" clId="Web-{A03ADC3E-ACDE-DD61-BCC9-D3402B430BBA}" dt="2024-07-08T14:36:43.925" v="633"/>
          <ac:picMkLst>
            <pc:docMk/>
            <pc:sldMk cId="3386973103" sldId="323"/>
            <ac:picMk id="6" creationId="{5859F72F-AB2C-925E-97AE-E0E7225D9F86}"/>
          </ac:picMkLst>
        </pc:picChg>
        <pc:picChg chg="del">
          <ac:chgData name="alisdair.m@gmail.com" userId="S::urn:spo:guest#alisdair.m@gmail.com::" providerId="AD" clId="Web-{A03ADC3E-ACDE-DD61-BCC9-D3402B430BBA}" dt="2024-07-08T14:36:07.923" v="627"/>
          <ac:picMkLst>
            <pc:docMk/>
            <pc:sldMk cId="3386973103" sldId="323"/>
            <ac:picMk id="239" creationId="{00000000-0000-0000-0000-000000000000}"/>
          </ac:picMkLst>
        </pc:picChg>
        <pc:inkChg chg="add">
          <ac:chgData name="alisdair.m@gmail.com" userId="S::urn:spo:guest#alisdair.m@gmail.com::" providerId="AD" clId="Web-{A03ADC3E-ACDE-DD61-BCC9-D3402B430BBA}" dt="2024-07-08T16:18:17.133" v="908"/>
          <ac:inkMkLst>
            <pc:docMk/>
            <pc:sldMk cId="3386973103" sldId="323"/>
            <ac:inkMk id="2" creationId="{E19CFFAD-D2D4-72CC-A750-5E5B69E5DCFC}"/>
          </ac:inkMkLst>
        </pc:inkChg>
      </pc:sldChg>
      <pc:sldChg chg="addSp delSp modSp add ord replId addAnim delAnim modAnim">
        <pc:chgData name="alisdair.m@gmail.com" userId="S::urn:spo:guest#alisdair.m@gmail.com::" providerId="AD" clId="Web-{A03ADC3E-ACDE-DD61-BCC9-D3402B430BBA}" dt="2024-07-08T16:19:01.713" v="910"/>
        <pc:sldMkLst>
          <pc:docMk/>
          <pc:sldMk cId="1242979288" sldId="324"/>
        </pc:sldMkLst>
        <pc:spChg chg="add mod">
          <ac:chgData name="alisdair.m@gmail.com" userId="S::urn:spo:guest#alisdair.m@gmail.com::" providerId="AD" clId="Web-{A03ADC3E-ACDE-DD61-BCC9-D3402B430BBA}" dt="2024-07-08T14:53:26.066" v="765" actId="1076"/>
          <ac:spMkLst>
            <pc:docMk/>
            <pc:sldMk cId="1242979288" sldId="324"/>
            <ac:spMk id="2" creationId="{4382C22C-72CB-8874-FAD5-57EF92753D5A}"/>
          </ac:spMkLst>
        </pc:spChg>
        <pc:spChg chg="del">
          <ac:chgData name="alisdair.m@gmail.com" userId="S::urn:spo:guest#alisdair.m@gmail.com::" providerId="AD" clId="Web-{A03ADC3E-ACDE-DD61-BCC9-D3402B430BBA}" dt="2024-07-08T14:41:42.757" v="650"/>
          <ac:spMkLst>
            <pc:docMk/>
            <pc:sldMk cId="1242979288" sldId="324"/>
            <ac:spMk id="3" creationId="{7C37EB93-9800-D994-0836-2376368D5A48}"/>
          </ac:spMkLst>
        </pc:spChg>
        <pc:spChg chg="add mod">
          <ac:chgData name="alisdair.m@gmail.com" userId="S::urn:spo:guest#alisdair.m@gmail.com::" providerId="AD" clId="Web-{A03ADC3E-ACDE-DD61-BCC9-D3402B430BBA}" dt="2024-07-08T14:53:26.066" v="766" actId="1076"/>
          <ac:spMkLst>
            <pc:docMk/>
            <pc:sldMk cId="1242979288" sldId="324"/>
            <ac:spMk id="4" creationId="{4B24012B-7270-5579-A7D8-9C87514DC0CE}"/>
          </ac:spMkLst>
        </pc:spChg>
        <pc:spChg chg="del">
          <ac:chgData name="alisdair.m@gmail.com" userId="S::urn:spo:guest#alisdair.m@gmail.com::" providerId="AD" clId="Web-{A03ADC3E-ACDE-DD61-BCC9-D3402B430BBA}" dt="2024-07-08T14:41:42.757" v="649"/>
          <ac:spMkLst>
            <pc:docMk/>
            <pc:sldMk cId="1242979288" sldId="324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A03ADC3E-ACDE-DD61-BCC9-D3402B430BBA}" dt="2024-07-08T14:53:26.051" v="764" actId="1076"/>
          <ac:spMkLst>
            <pc:docMk/>
            <pc:sldMk cId="1242979288" sldId="324"/>
            <ac:spMk id="6" creationId="{1F3E8107-D279-824E-02FD-2E9939E40AB7}"/>
          </ac:spMkLst>
        </pc:spChg>
        <pc:spChg chg="mod ord">
          <ac:chgData name="alisdair.m@gmail.com" userId="S::urn:spo:guest#alisdair.m@gmail.com::" providerId="AD" clId="Web-{A03ADC3E-ACDE-DD61-BCC9-D3402B430BBA}" dt="2024-07-08T14:54:22.257" v="775" actId="20577"/>
          <ac:spMkLst>
            <pc:docMk/>
            <pc:sldMk cId="1242979288" sldId="324"/>
            <ac:spMk id="7" creationId="{318AE060-7967-BF5E-AA94-405A77C2A5D2}"/>
          </ac:spMkLst>
        </pc:spChg>
        <pc:spChg chg="add mod">
          <ac:chgData name="alisdair.m@gmail.com" userId="S::urn:spo:guest#alisdair.m@gmail.com::" providerId="AD" clId="Web-{A03ADC3E-ACDE-DD61-BCC9-D3402B430BBA}" dt="2024-07-08T14:53:26.066" v="767" actId="1076"/>
          <ac:spMkLst>
            <pc:docMk/>
            <pc:sldMk cId="1242979288" sldId="324"/>
            <ac:spMk id="9" creationId="{C9E943E9-F3A7-FCAA-D164-AF8E1E88EC22}"/>
          </ac:spMkLst>
        </pc:spChg>
        <pc:spChg chg="add mod">
          <ac:chgData name="alisdair.m@gmail.com" userId="S::urn:spo:guest#alisdair.m@gmail.com::" providerId="AD" clId="Web-{A03ADC3E-ACDE-DD61-BCC9-D3402B430BBA}" dt="2024-07-08T15:19:41.114" v="815" actId="1076"/>
          <ac:spMkLst>
            <pc:docMk/>
            <pc:sldMk cId="1242979288" sldId="324"/>
            <ac:spMk id="12" creationId="{2C20DE19-8D66-A9BC-8DE3-B5BB456B1C2F}"/>
          </ac:spMkLst>
        </pc:spChg>
        <pc:spChg chg="add mod">
          <ac:chgData name="alisdair.m@gmail.com" userId="S::urn:spo:guest#alisdair.m@gmail.com::" providerId="AD" clId="Web-{A03ADC3E-ACDE-DD61-BCC9-D3402B430BBA}" dt="2024-07-08T16:19:01.713" v="910"/>
          <ac:spMkLst>
            <pc:docMk/>
            <pc:sldMk cId="1242979288" sldId="324"/>
            <ac:spMk id="14" creationId="{14F33B9C-4383-FD69-93C9-8E7E51D5BBE2}"/>
          </ac:spMkLst>
        </pc:spChg>
        <pc:spChg chg="add mod">
          <ac:chgData name="alisdair.m@gmail.com" userId="S::urn:spo:guest#alisdair.m@gmail.com::" providerId="AD" clId="Web-{A03ADC3E-ACDE-DD61-BCC9-D3402B430BBA}" dt="2024-07-08T16:18:39.774" v="909"/>
          <ac:spMkLst>
            <pc:docMk/>
            <pc:sldMk cId="1242979288" sldId="324"/>
            <ac:spMk id="15" creationId="{6ADDED7D-5944-D0F1-378E-9E619677D939}"/>
          </ac:spMkLst>
        </pc:spChg>
        <pc:picChg chg="del">
          <ac:chgData name="alisdair.m@gmail.com" userId="S::urn:spo:guest#alisdair.m@gmail.com::" providerId="AD" clId="Web-{A03ADC3E-ACDE-DD61-BCC9-D3402B430BBA}" dt="2024-07-08T14:41:46.147" v="652"/>
          <ac:picMkLst>
            <pc:docMk/>
            <pc:sldMk cId="1242979288" sldId="324"/>
            <ac:picMk id="8" creationId="{3C6AA8AE-C175-DC38-8805-620994E0DEF9}"/>
          </ac:picMkLst>
        </pc:picChg>
        <pc:picChg chg="del">
          <ac:chgData name="alisdair.m@gmail.com" userId="S::urn:spo:guest#alisdair.m@gmail.com::" providerId="AD" clId="Web-{A03ADC3E-ACDE-DD61-BCC9-D3402B430BBA}" dt="2024-07-08T14:41:45.319" v="651"/>
          <ac:picMkLst>
            <pc:docMk/>
            <pc:sldMk cId="1242979288" sldId="324"/>
            <ac:picMk id="11" creationId="{62150570-DACD-3724-8B1E-ECFF21B80178}"/>
          </ac:picMkLst>
        </pc:picChg>
        <pc:inkChg chg="add del">
          <ac:chgData name="alisdair.m@gmail.com" userId="S::urn:spo:guest#alisdair.m@gmail.com::" providerId="AD" clId="Web-{A03ADC3E-ACDE-DD61-BCC9-D3402B430BBA}" dt="2024-07-08T14:47:10.027" v="698"/>
          <ac:inkMkLst>
            <pc:docMk/>
            <pc:sldMk cId="1242979288" sldId="324"/>
            <ac:inkMk id="10" creationId="{47810B40-E648-FF60-2018-205CC749FAF2}"/>
          </ac:inkMkLst>
        </pc:inkChg>
        <pc:inkChg chg="add del">
          <ac:chgData name="alisdair.m@gmail.com" userId="S::urn:spo:guest#alisdair.m@gmail.com::" providerId="AD" clId="Web-{A03ADC3E-ACDE-DD61-BCC9-D3402B430BBA}" dt="2024-07-08T15:16:59.026" v="798"/>
          <ac:inkMkLst>
            <pc:docMk/>
            <pc:sldMk cId="1242979288" sldId="324"/>
            <ac:inkMk id="13" creationId="{10EF099B-C741-99D8-BD1F-C47AF2A079E1}"/>
          </ac:inkMkLst>
        </pc:inkChg>
      </pc:sldChg>
      <pc:sldChg chg="addSp delSp modSp add del replId">
        <pc:chgData name="alisdair.m@gmail.com" userId="S::urn:spo:guest#alisdair.m@gmail.com::" providerId="AD" clId="Web-{A03ADC3E-ACDE-DD61-BCC9-D3402B430BBA}" dt="2024-07-08T15:24:22.476" v="867"/>
        <pc:sldMkLst>
          <pc:docMk/>
          <pc:sldMk cId="764597950" sldId="325"/>
        </pc:sldMkLst>
        <pc:spChg chg="mod">
          <ac:chgData name="alisdair.m@gmail.com" userId="S::urn:spo:guest#alisdair.m@gmail.com::" providerId="AD" clId="Web-{A03ADC3E-ACDE-DD61-BCC9-D3402B430BBA}" dt="2024-07-08T14:50:02.100" v="727" actId="1076"/>
          <ac:spMkLst>
            <pc:docMk/>
            <pc:sldMk cId="764597950" sldId="325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4:51:27.715" v="740" actId="20577"/>
          <ac:spMkLst>
            <pc:docMk/>
            <pc:sldMk cId="764597950" sldId="325"/>
            <ac:spMk id="7" creationId="{318AE060-7967-BF5E-AA94-405A77C2A5D2}"/>
          </ac:spMkLst>
        </pc:spChg>
        <pc:inkChg chg="add del">
          <ac:chgData name="alisdair.m@gmail.com" userId="S::urn:spo:guest#alisdair.m@gmail.com::" providerId="AD" clId="Web-{A03ADC3E-ACDE-DD61-BCC9-D3402B430BBA}" dt="2024-07-08T14:49:00.784" v="705"/>
          <ac:inkMkLst>
            <pc:docMk/>
            <pc:sldMk cId="764597950" sldId="325"/>
            <ac:inkMk id="3" creationId="{654F0DC7-70B0-BFED-CE68-B1F0CCE6B39B}"/>
          </ac:inkMkLst>
        </pc:inkChg>
      </pc:sldChg>
      <pc:sldChg chg="addSp delSp modSp add replId addAnim delAnim">
        <pc:chgData name="alisdair.m@gmail.com" userId="S::urn:spo:guest#alisdair.m@gmail.com::" providerId="AD" clId="Web-{A03ADC3E-ACDE-DD61-BCC9-D3402B430BBA}" dt="2024-07-08T15:09:24.654" v="787" actId="14100"/>
        <pc:sldMkLst>
          <pc:docMk/>
          <pc:sldMk cId="2631930105" sldId="326"/>
        </pc:sldMkLst>
        <pc:spChg chg="del">
          <ac:chgData name="alisdair.m@gmail.com" userId="S::urn:spo:guest#alisdair.m@gmail.com::" providerId="AD" clId="Web-{A03ADC3E-ACDE-DD61-BCC9-D3402B430BBA}" dt="2024-07-08T14:52:15.952" v="752"/>
          <ac:spMkLst>
            <pc:docMk/>
            <pc:sldMk cId="2631930105" sldId="326"/>
            <ac:spMk id="2" creationId="{4382C22C-72CB-8874-FAD5-57EF92753D5A}"/>
          </ac:spMkLst>
        </pc:spChg>
        <pc:spChg chg="add mod">
          <ac:chgData name="alisdair.m@gmail.com" userId="S::urn:spo:guest#alisdair.m@gmail.com::" providerId="AD" clId="Web-{A03ADC3E-ACDE-DD61-BCC9-D3402B430BBA}" dt="2024-07-08T14:52:59.736" v="762" actId="14100"/>
          <ac:spMkLst>
            <pc:docMk/>
            <pc:sldMk cId="2631930105" sldId="326"/>
            <ac:spMk id="3" creationId="{19F97E8F-3F24-63A6-0FDC-55CC08D8654B}"/>
          </ac:spMkLst>
        </pc:spChg>
        <pc:spChg chg="del">
          <ac:chgData name="alisdair.m@gmail.com" userId="S::urn:spo:guest#alisdair.m@gmail.com::" providerId="AD" clId="Web-{A03ADC3E-ACDE-DD61-BCC9-D3402B430BBA}" dt="2024-07-08T14:52:15.952" v="751"/>
          <ac:spMkLst>
            <pc:docMk/>
            <pc:sldMk cId="2631930105" sldId="326"/>
            <ac:spMk id="4" creationId="{4B24012B-7270-5579-A7D8-9C87514DC0CE}"/>
          </ac:spMkLst>
        </pc:spChg>
        <pc:spChg chg="add mod">
          <ac:chgData name="alisdair.m@gmail.com" userId="S::urn:spo:guest#alisdair.m@gmail.com::" providerId="AD" clId="Web-{A03ADC3E-ACDE-DD61-BCC9-D3402B430BBA}" dt="2024-07-08T14:54:57.228" v="778" actId="1076"/>
          <ac:spMkLst>
            <pc:docMk/>
            <pc:sldMk cId="2631930105" sldId="326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4:54:45.915" v="777" actId="1076"/>
          <ac:spMkLst>
            <pc:docMk/>
            <pc:sldMk cId="2631930105" sldId="326"/>
            <ac:spMk id="6" creationId="{1F3E8107-D279-824E-02FD-2E9939E40AB7}"/>
          </ac:spMkLst>
        </pc:spChg>
        <pc:spChg chg="mod ord">
          <ac:chgData name="alisdair.m@gmail.com" userId="S::urn:spo:guest#alisdair.m@gmail.com::" providerId="AD" clId="Web-{A03ADC3E-ACDE-DD61-BCC9-D3402B430BBA}" dt="2024-07-08T14:53:50.990" v="771" actId="20577"/>
          <ac:spMkLst>
            <pc:docMk/>
            <pc:sldMk cId="2631930105" sldId="326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A03ADC3E-ACDE-DD61-BCC9-D3402B430BBA}" dt="2024-07-08T14:52:15.952" v="750"/>
          <ac:spMkLst>
            <pc:docMk/>
            <pc:sldMk cId="2631930105" sldId="326"/>
            <ac:spMk id="9" creationId="{C9E943E9-F3A7-FCAA-D164-AF8E1E88EC22}"/>
          </ac:spMkLst>
        </pc:spChg>
        <pc:picChg chg="add del mod ord">
          <ac:chgData name="alisdair.m@gmail.com" userId="S::urn:spo:guest#alisdair.m@gmail.com::" providerId="AD" clId="Web-{A03ADC3E-ACDE-DD61-BCC9-D3402B430BBA}" dt="2024-07-08T14:59:16.522" v="783"/>
          <ac:picMkLst>
            <pc:docMk/>
            <pc:sldMk cId="2631930105" sldId="326"/>
            <ac:picMk id="8" creationId="{25AF8C88-2807-7557-BEBC-3796FF8407DC}"/>
          </ac:picMkLst>
        </pc:picChg>
        <pc:picChg chg="add mod">
          <ac:chgData name="alisdair.m@gmail.com" userId="S::urn:spo:guest#alisdair.m@gmail.com::" providerId="AD" clId="Web-{A03ADC3E-ACDE-DD61-BCC9-D3402B430BBA}" dt="2024-07-08T15:09:24.654" v="787" actId="14100"/>
          <ac:picMkLst>
            <pc:docMk/>
            <pc:sldMk cId="2631930105" sldId="326"/>
            <ac:picMk id="10" creationId="{033310CE-CC3B-F46B-C973-73E2D532EE50}"/>
          </ac:picMkLst>
        </pc:picChg>
      </pc:sldChg>
      <pc:sldChg chg="modSp add replId">
        <pc:chgData name="alisdair.m@gmail.com" userId="S::urn:spo:guest#alisdair.m@gmail.com::" providerId="AD" clId="Web-{A03ADC3E-ACDE-DD61-BCC9-D3402B430BBA}" dt="2024-07-08T15:11:10.629" v="795" actId="14100"/>
        <pc:sldMkLst>
          <pc:docMk/>
          <pc:sldMk cId="1926902893" sldId="327"/>
        </pc:sldMkLst>
        <pc:spChg chg="mod">
          <ac:chgData name="alisdair.m@gmail.com" userId="S::urn:spo:guest#alisdair.m@gmail.com::" providerId="AD" clId="Web-{A03ADC3E-ACDE-DD61-BCC9-D3402B430BBA}" dt="2024-07-08T15:11:10.629" v="795" actId="14100"/>
          <ac:spMkLst>
            <pc:docMk/>
            <pc:sldMk cId="1926902893" sldId="327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11:04.426" v="794" actId="14100"/>
          <ac:spMkLst>
            <pc:docMk/>
            <pc:sldMk cId="1926902893" sldId="327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11:00.019" v="793" actId="14100"/>
          <ac:spMkLst>
            <pc:docMk/>
            <pc:sldMk cId="1926902893" sldId="327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10:56.988" v="792" actId="14100"/>
          <ac:spMkLst>
            <pc:docMk/>
            <pc:sldMk cId="1926902893" sldId="327"/>
            <ac:spMk id="7" creationId="{318AE060-7967-BF5E-AA94-405A77C2A5D2}"/>
          </ac:spMkLst>
        </pc:spChg>
      </pc:sldChg>
      <pc:sldChg chg="modSp add replId">
        <pc:chgData name="alisdair.m@gmail.com" userId="S::urn:spo:guest#alisdair.m@gmail.com::" providerId="AD" clId="Web-{A03ADC3E-ACDE-DD61-BCC9-D3402B430BBA}" dt="2024-07-08T15:21:58.717" v="835" actId="14100"/>
        <pc:sldMkLst>
          <pc:docMk/>
          <pc:sldMk cId="634232873" sldId="328"/>
        </pc:sldMkLst>
        <pc:spChg chg="mod">
          <ac:chgData name="alisdair.m@gmail.com" userId="S::urn:spo:guest#alisdair.m@gmail.com::" providerId="AD" clId="Web-{A03ADC3E-ACDE-DD61-BCC9-D3402B430BBA}" dt="2024-07-08T15:21:54.513" v="834" actId="14100"/>
          <ac:spMkLst>
            <pc:docMk/>
            <pc:sldMk cId="634232873" sldId="328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21:49.560" v="833" actId="14100"/>
          <ac:spMkLst>
            <pc:docMk/>
            <pc:sldMk cId="634232873" sldId="328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21:58.717" v="835" actId="14100"/>
          <ac:spMkLst>
            <pc:docMk/>
            <pc:sldMk cId="634232873" sldId="328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21:28.512" v="832" actId="20577"/>
          <ac:spMkLst>
            <pc:docMk/>
            <pc:sldMk cId="634232873" sldId="328"/>
            <ac:spMk id="7" creationId="{318AE060-7967-BF5E-AA94-405A77C2A5D2}"/>
          </ac:spMkLst>
        </pc:spChg>
      </pc:sldChg>
      <pc:sldChg chg="addSp modSp add replId">
        <pc:chgData name="alisdair.m@gmail.com" userId="S::urn:spo:guest#alisdair.m@gmail.com::" providerId="AD" clId="Web-{A03ADC3E-ACDE-DD61-BCC9-D3402B430BBA}" dt="2024-07-08T15:24:19.975" v="866" actId="14100"/>
        <pc:sldMkLst>
          <pc:docMk/>
          <pc:sldMk cId="2232110134" sldId="329"/>
        </pc:sldMkLst>
        <pc:spChg chg="add mod ord">
          <ac:chgData name="alisdair.m@gmail.com" userId="S::urn:spo:guest#alisdair.m@gmail.com::" providerId="AD" clId="Web-{A03ADC3E-ACDE-DD61-BCC9-D3402B430BBA}" dt="2024-07-08T15:24:19.975" v="866" actId="14100"/>
          <ac:spMkLst>
            <pc:docMk/>
            <pc:sldMk cId="2232110134" sldId="329"/>
            <ac:spMk id="2" creationId="{EEBE1725-9133-23EB-D874-614D61F22761}"/>
          </ac:spMkLst>
        </pc:spChg>
        <pc:spChg chg="mod">
          <ac:chgData name="alisdair.m@gmail.com" userId="S::urn:spo:guest#alisdair.m@gmail.com::" providerId="AD" clId="Web-{A03ADC3E-ACDE-DD61-BCC9-D3402B430BBA}" dt="2024-07-08T15:24:11.803" v="864" actId="14100"/>
          <ac:spMkLst>
            <pc:docMk/>
            <pc:sldMk cId="2232110134" sldId="329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A03ADC3E-ACDE-DD61-BCC9-D3402B430BBA}" dt="2024-07-08T15:24:16.381" v="865" actId="14100"/>
          <ac:spMkLst>
            <pc:docMk/>
            <pc:sldMk cId="2232110134" sldId="329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A03ADC3E-ACDE-DD61-BCC9-D3402B430BBA}" dt="2024-07-08T15:23:19.878" v="856" actId="14100"/>
          <ac:spMkLst>
            <pc:docMk/>
            <pc:sldMk cId="2232110134" sldId="329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A03ADC3E-ACDE-DD61-BCC9-D3402B430BBA}" dt="2024-07-08T15:22:41.954" v="847" actId="20577"/>
          <ac:spMkLst>
            <pc:docMk/>
            <pc:sldMk cId="2232110134" sldId="329"/>
            <ac:spMk id="7" creationId="{318AE060-7967-BF5E-AA94-405A77C2A5D2}"/>
          </ac:spMkLst>
        </pc:spChg>
      </pc:sldChg>
      <pc:sldChg chg="addSp delSp modSp add ord replId">
        <pc:chgData name="alisdair.m@gmail.com" userId="S::urn:spo:guest#alisdair.m@gmail.com::" providerId="AD" clId="Web-{A03ADC3E-ACDE-DD61-BCC9-D3402B430BBA}" dt="2024-07-08T16:16:45.426" v="906" actId="1076"/>
        <pc:sldMkLst>
          <pc:docMk/>
          <pc:sldMk cId="1502344387" sldId="330"/>
        </pc:sldMkLst>
        <pc:spChg chg="mod">
          <ac:chgData name="alisdair.m@gmail.com" userId="S::urn:spo:guest#alisdair.m@gmail.com::" providerId="AD" clId="Web-{A03ADC3E-ACDE-DD61-BCC9-D3402B430BBA}" dt="2024-07-08T16:11:13.037" v="891" actId="14100"/>
          <ac:spMkLst>
            <pc:docMk/>
            <pc:sldMk cId="1502344387" sldId="330"/>
            <ac:spMk id="3" creationId="{6358F184-A155-C61F-4AA9-3B696B23BCCD}"/>
          </ac:spMkLst>
        </pc:spChg>
        <pc:spChg chg="mod">
          <ac:chgData name="alisdair.m@gmail.com" userId="S::urn:spo:guest#alisdair.m@gmail.com::" providerId="AD" clId="Web-{A03ADC3E-ACDE-DD61-BCC9-D3402B430BBA}" dt="2024-07-08T16:11:09.897" v="890" actId="14100"/>
          <ac:spMkLst>
            <pc:docMk/>
            <pc:sldMk cId="1502344387" sldId="330"/>
            <ac:spMk id="4" creationId="{3923A0E6-560F-966C-B732-C6DE7E5B25DD}"/>
          </ac:spMkLst>
        </pc:spChg>
        <pc:spChg chg="mod">
          <ac:chgData name="alisdair.m@gmail.com" userId="S::urn:spo:guest#alisdair.m@gmail.com::" providerId="AD" clId="Web-{A03ADC3E-ACDE-DD61-BCC9-D3402B430BBA}" dt="2024-07-08T16:11:19.975" v="892" actId="14100"/>
          <ac:spMkLst>
            <pc:docMk/>
            <pc:sldMk cId="1502344387" sldId="330"/>
            <ac:spMk id="5" creationId="{545C06F1-4965-C87B-30D8-F81942FA197C}"/>
          </ac:spMkLst>
        </pc:spChg>
        <pc:spChg chg="mod">
          <ac:chgData name="alisdair.m@gmail.com" userId="S::urn:spo:guest#alisdair.m@gmail.com::" providerId="AD" clId="Web-{A03ADC3E-ACDE-DD61-BCC9-D3402B430BBA}" dt="2024-07-08T16:11:02.787" v="888" actId="20577"/>
          <ac:spMkLst>
            <pc:docMk/>
            <pc:sldMk cId="1502344387" sldId="330"/>
            <ac:spMk id="9" creationId="{020289E3-8861-F0A1-D2BA-9ADC5A374BD4}"/>
          </ac:spMkLst>
        </pc:spChg>
        <pc:spChg chg="del">
          <ac:chgData name="alisdair.m@gmail.com" userId="S::urn:spo:guest#alisdair.m@gmail.com::" providerId="AD" clId="Web-{A03ADC3E-ACDE-DD61-BCC9-D3402B430BBA}" dt="2024-07-08T16:10:27.051" v="872"/>
          <ac:spMkLst>
            <pc:docMk/>
            <pc:sldMk cId="1502344387" sldId="330"/>
            <ac:spMk id="10" creationId="{B9B8C321-ABC1-8E67-8CAA-8FD19868B140}"/>
          </ac:spMkLst>
        </pc:spChg>
        <pc:spChg chg="del">
          <ac:chgData name="alisdair.m@gmail.com" userId="S::urn:spo:guest#alisdair.m@gmail.com::" providerId="AD" clId="Web-{A03ADC3E-ACDE-DD61-BCC9-D3402B430BBA}" dt="2024-07-08T16:10:27.051" v="871"/>
          <ac:spMkLst>
            <pc:docMk/>
            <pc:sldMk cId="1502344387" sldId="330"/>
            <ac:spMk id="13" creationId="{8AD7EDE8-AB11-6C1F-75DD-35A7BB1C90C8}"/>
          </ac:spMkLst>
        </pc:spChg>
        <pc:picChg chg="add mod ord">
          <ac:chgData name="alisdair.m@gmail.com" userId="S::urn:spo:guest#alisdair.m@gmail.com::" providerId="AD" clId="Web-{A03ADC3E-ACDE-DD61-BCC9-D3402B430BBA}" dt="2024-07-08T16:16:45.426" v="906" actId="1076"/>
          <ac:picMkLst>
            <pc:docMk/>
            <pc:sldMk cId="1502344387" sldId="330"/>
            <ac:picMk id="2" creationId="{38BD5464-8A67-50FE-CEB2-79EE524B74CC}"/>
          </ac:picMkLst>
        </pc:picChg>
        <pc:picChg chg="del">
          <ac:chgData name="alisdair.m@gmail.com" userId="S::urn:spo:guest#alisdair.m@gmail.com::" providerId="AD" clId="Web-{A03ADC3E-ACDE-DD61-BCC9-D3402B430BBA}" dt="2024-07-08T16:11:27.147" v="893"/>
          <ac:picMkLst>
            <pc:docMk/>
            <pc:sldMk cId="1502344387" sldId="330"/>
            <ac:picMk id="6" creationId="{5859F72F-AB2C-925E-97AE-E0E7225D9F86}"/>
          </ac:picMkLst>
        </pc:picChg>
      </pc:sldChg>
    </pc:docChg>
  </pc:docChgLst>
  <pc:docChgLst>
    <pc:chgData name="alisdair.m@gmail.com" userId="S::urn:spo:guest#alisdair.m@gmail.com::" providerId="AD" clId="Web-{1B018D80-2D6B-70DF-12D2-FE80D7D08BEE}"/>
    <pc:docChg chg="delSld modSld">
      <pc:chgData name="alisdair.m@gmail.com" userId="S::urn:spo:guest#alisdair.m@gmail.com::" providerId="AD" clId="Web-{1B018D80-2D6B-70DF-12D2-FE80D7D08BEE}" dt="2024-07-18T12:30:39.398" v="364" actId="14100"/>
      <pc:docMkLst>
        <pc:docMk/>
      </pc:docMkLst>
      <pc:sldChg chg="modSp">
        <pc:chgData name="alisdair.m@gmail.com" userId="S::urn:spo:guest#alisdair.m@gmail.com::" providerId="AD" clId="Web-{1B018D80-2D6B-70DF-12D2-FE80D7D08BEE}" dt="2024-07-18T10:30:27.567" v="35" actId="20577"/>
        <pc:sldMkLst>
          <pc:docMk/>
          <pc:sldMk cId="0" sldId="256"/>
        </pc:sldMkLst>
        <pc:spChg chg="mod">
          <ac:chgData name="alisdair.m@gmail.com" userId="S::urn:spo:guest#alisdair.m@gmail.com::" providerId="AD" clId="Web-{1B018D80-2D6B-70DF-12D2-FE80D7D08BEE}" dt="2024-07-18T10:30:27.567" v="35" actId="20577"/>
          <ac:spMkLst>
            <pc:docMk/>
            <pc:sldMk cId="0" sldId="256"/>
            <ac:spMk id="40" creationId="{00000000-0000-0000-0000-000000000000}"/>
          </ac:spMkLst>
        </pc:spChg>
      </pc:sldChg>
      <pc:sldChg chg="addSp delSp modSp del">
        <pc:chgData name="alisdair.m@gmail.com" userId="S::urn:spo:guest#alisdair.m@gmail.com::" providerId="AD" clId="Web-{1B018D80-2D6B-70DF-12D2-FE80D7D08BEE}" dt="2024-07-18T10:37:32.140" v="103" actId="1076"/>
        <pc:sldMkLst>
          <pc:docMk/>
          <pc:sldMk cId="0" sldId="265"/>
        </pc:sldMkLst>
        <pc:spChg chg="mod">
          <ac:chgData name="alisdair.m@gmail.com" userId="S::urn:spo:guest#alisdair.m@gmail.com::" providerId="AD" clId="Web-{1B018D80-2D6B-70DF-12D2-FE80D7D08BEE}" dt="2024-07-18T10:37:22.483" v="100" actId="14100"/>
          <ac:spMkLst>
            <pc:docMk/>
            <pc:sldMk cId="0" sldId="265"/>
            <ac:spMk id="3" creationId="{6358F184-A155-C61F-4AA9-3B696B23BCCD}"/>
          </ac:spMkLst>
        </pc:spChg>
        <pc:spChg chg="del">
          <ac:chgData name="alisdair.m@gmail.com" userId="S::urn:spo:guest#alisdair.m@gmail.com::" providerId="AD" clId="Web-{1B018D80-2D6B-70DF-12D2-FE80D7D08BEE}" dt="2024-07-18T10:34:40.464" v="70"/>
          <ac:spMkLst>
            <pc:docMk/>
            <pc:sldMk cId="0" sldId="265"/>
            <ac:spMk id="4" creationId="{3923A0E6-560F-966C-B732-C6DE7E5B25DD}"/>
          </ac:spMkLst>
        </pc:spChg>
        <pc:spChg chg="del">
          <ac:chgData name="alisdair.m@gmail.com" userId="S::urn:spo:guest#alisdair.m@gmail.com::" providerId="AD" clId="Web-{1B018D80-2D6B-70DF-12D2-FE80D7D08BEE}" dt="2024-07-18T10:34:40.464" v="69"/>
          <ac:spMkLst>
            <pc:docMk/>
            <pc:sldMk cId="0" sldId="265"/>
            <ac:spMk id="5" creationId="{545C06F1-4965-C87B-30D8-F81942FA197C}"/>
          </ac:spMkLst>
        </pc:spChg>
        <pc:spChg chg="mod ord">
          <ac:chgData name="alisdair.m@gmail.com" userId="S::urn:spo:guest#alisdair.m@gmail.com::" providerId="AD" clId="Web-{1B018D80-2D6B-70DF-12D2-FE80D7D08BEE}" dt="2024-07-18T10:35:25.715" v="87" actId="14100"/>
          <ac:spMkLst>
            <pc:docMk/>
            <pc:sldMk cId="0" sldId="265"/>
            <ac:spMk id="9" creationId="{020289E3-8861-F0A1-D2BA-9ADC5A374BD4}"/>
          </ac:spMkLst>
        </pc:spChg>
        <pc:spChg chg="mod">
          <ac:chgData name="alisdair.m@gmail.com" userId="S::urn:spo:guest#alisdair.m@gmail.com::" providerId="AD" clId="Web-{1B018D80-2D6B-70DF-12D2-FE80D7D08BEE}" dt="2024-07-18T10:32:19.492" v="45" actId="1076"/>
          <ac:spMkLst>
            <pc:docMk/>
            <pc:sldMk cId="0" sldId="265"/>
            <ac:spMk id="10" creationId="{B9B8C321-ABC1-8E67-8CAA-8FD19868B140}"/>
          </ac:spMkLst>
        </pc:spChg>
        <pc:spChg chg="add mod">
          <ac:chgData name="alisdair.m@gmail.com" userId="S::urn:spo:guest#alisdair.m@gmail.com::" providerId="AD" clId="Web-{1B018D80-2D6B-70DF-12D2-FE80D7D08BEE}" dt="2024-07-18T10:37:26.577" v="101" actId="1076"/>
          <ac:spMkLst>
            <pc:docMk/>
            <pc:sldMk cId="0" sldId="265"/>
            <ac:spMk id="11" creationId="{3477452C-6D6E-35A9-F668-CC2D86751480}"/>
          </ac:spMkLst>
        </pc:spChg>
        <pc:spChg chg="add mod">
          <ac:chgData name="alisdair.m@gmail.com" userId="S::urn:spo:guest#alisdair.m@gmail.com::" providerId="AD" clId="Web-{1B018D80-2D6B-70DF-12D2-FE80D7D08BEE}" dt="2024-07-18T10:37:29.389" v="102" actId="1076"/>
          <ac:spMkLst>
            <pc:docMk/>
            <pc:sldMk cId="0" sldId="265"/>
            <ac:spMk id="12" creationId="{C1750223-16DD-0032-9ED3-F4F8E59D1F28}"/>
          </ac:spMkLst>
        </pc:spChg>
        <pc:spChg chg="mod">
          <ac:chgData name="alisdair.m@gmail.com" userId="S::urn:spo:guest#alisdair.m@gmail.com::" providerId="AD" clId="Web-{1B018D80-2D6B-70DF-12D2-FE80D7D08BEE}" dt="2024-07-18T10:29:13.768" v="28" actId="20577"/>
          <ac:spMkLst>
            <pc:docMk/>
            <pc:sldMk cId="0" sldId="265"/>
            <ac:spMk id="13" creationId="{8AD7EDE8-AB11-6C1F-75DD-35A7BB1C90C8}"/>
          </ac:spMkLst>
        </pc:spChg>
        <pc:spChg chg="add mod">
          <ac:chgData name="alisdair.m@gmail.com" userId="S::urn:spo:guest#alisdair.m@gmail.com::" providerId="AD" clId="Web-{1B018D80-2D6B-70DF-12D2-FE80D7D08BEE}" dt="2024-07-18T10:37:32.140" v="103" actId="1076"/>
          <ac:spMkLst>
            <pc:docMk/>
            <pc:sldMk cId="0" sldId="265"/>
            <ac:spMk id="14" creationId="{CBB9D317-1CBC-89C0-799E-9771418A208E}"/>
          </ac:spMkLst>
        </pc:spChg>
        <pc:inkChg chg="add del">
          <ac:chgData name="alisdair.m@gmail.com" userId="S::urn:spo:guest#alisdair.m@gmail.com::" providerId="AD" clId="Web-{1B018D80-2D6B-70DF-12D2-FE80D7D08BEE}" dt="2024-07-18T10:32:34.039" v="47"/>
          <ac:inkMkLst>
            <pc:docMk/>
            <pc:sldMk cId="0" sldId="265"/>
            <ac:inkMk id="6" creationId="{470AA99A-5A36-A7B8-FEF2-2D44333507C7}"/>
          </ac:inkMkLst>
        </pc:inkChg>
        <pc:inkChg chg="add del">
          <ac:chgData name="alisdair.m@gmail.com" userId="S::urn:spo:guest#alisdair.m@gmail.com::" providerId="AD" clId="Web-{1B018D80-2D6B-70DF-12D2-FE80D7D08BEE}" dt="2024-07-18T10:34:29.401" v="67"/>
          <ac:inkMkLst>
            <pc:docMk/>
            <pc:sldMk cId="0" sldId="265"/>
            <ac:inkMk id="8" creationId="{53EA0C6C-3F37-E60A-10FB-FA5EE89C8BC0}"/>
          </ac:inkMkLst>
        </pc:inkChg>
      </pc:sldChg>
      <pc:sldChg chg="addSp delSp modSp">
        <pc:chgData name="alisdair.m@gmail.com" userId="S::urn:spo:guest#alisdair.m@gmail.com::" providerId="AD" clId="Web-{1B018D80-2D6B-70DF-12D2-FE80D7D08BEE}" dt="2024-07-18T12:15:53.571" v="156" actId="20577"/>
        <pc:sldMkLst>
          <pc:docMk/>
          <pc:sldMk cId="1135859490" sldId="275"/>
        </pc:sldMkLst>
        <pc:spChg chg="mod">
          <ac:chgData name="alisdair.m@gmail.com" userId="S::urn:spo:guest#alisdair.m@gmail.com::" providerId="AD" clId="Web-{1B018D80-2D6B-70DF-12D2-FE80D7D08BEE}" dt="2024-07-18T12:14:35.738" v="144" actId="1076"/>
          <ac:spMkLst>
            <pc:docMk/>
            <pc:sldMk cId="1135859490" sldId="275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1B018D80-2D6B-70DF-12D2-FE80D7D08BEE}" dt="2024-07-18T12:15:53.571" v="156" actId="20577"/>
          <ac:spMkLst>
            <pc:docMk/>
            <pc:sldMk cId="1135859490" sldId="275"/>
            <ac:spMk id="6" creationId="{C0533B4C-6C6A-8F4C-3182-52B653284B78}"/>
          </ac:spMkLst>
        </pc:spChg>
        <pc:spChg chg="del mod">
          <ac:chgData name="alisdair.m@gmail.com" userId="S::urn:spo:guest#alisdair.m@gmail.com::" providerId="AD" clId="Web-{1B018D80-2D6B-70DF-12D2-FE80D7D08BEE}" dt="2024-07-18T12:14:30.378" v="142"/>
          <ac:spMkLst>
            <pc:docMk/>
            <pc:sldMk cId="1135859490" sldId="275"/>
            <ac:spMk id="7" creationId="{3AC9939B-505F-B430-6790-B5F5A194D163}"/>
          </ac:spMkLst>
        </pc:spChg>
        <pc:spChg chg="add mod">
          <ac:chgData name="alisdair.m@gmail.com" userId="S::urn:spo:guest#alisdair.m@gmail.com::" providerId="AD" clId="Web-{1B018D80-2D6B-70DF-12D2-FE80D7D08BEE}" dt="2024-07-18T12:11:55.352" v="110" actId="20577"/>
          <ac:spMkLst>
            <pc:docMk/>
            <pc:sldMk cId="1135859490" sldId="275"/>
            <ac:spMk id="10" creationId="{A31E8751-4C94-4C2D-BF61-76456421EB12}"/>
          </ac:spMkLst>
        </pc:spChg>
        <pc:spChg chg="del mod">
          <ac:chgData name="alisdair.m@gmail.com" userId="S::urn:spo:guest#alisdair.m@gmail.com::" providerId="AD" clId="Web-{1B018D80-2D6B-70DF-12D2-FE80D7D08BEE}" dt="2024-07-18T12:11:50.633" v="108"/>
          <ac:spMkLst>
            <pc:docMk/>
            <pc:sldMk cId="1135859490" sldId="275"/>
            <ac:spMk id="40" creationId="{00000000-0000-0000-0000-000000000000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3:50.891" v="128" actId="20577"/>
        <pc:sldMkLst>
          <pc:docMk/>
          <pc:sldMk cId="2386253683" sldId="297"/>
        </pc:sldMkLst>
        <pc:spChg chg="add mod">
          <ac:chgData name="alisdair.m@gmail.com" userId="S::urn:spo:guest#alisdair.m@gmail.com::" providerId="AD" clId="Web-{1B018D80-2D6B-70DF-12D2-FE80D7D08BEE}" dt="2024-07-18T12:13:23.155" v="122" actId="20577"/>
          <ac:spMkLst>
            <pc:docMk/>
            <pc:sldMk cId="2386253683" sldId="297"/>
            <ac:spMk id="3" creationId="{44D56375-52E0-0DEA-7FAA-06E41FB669B0}"/>
          </ac:spMkLst>
        </pc:spChg>
        <pc:spChg chg="mod">
          <ac:chgData name="alisdair.m@gmail.com" userId="S::urn:spo:guest#alisdair.m@gmail.com::" providerId="AD" clId="Web-{1B018D80-2D6B-70DF-12D2-FE80D7D08BEE}" dt="2024-07-18T12:13:50.891" v="128" actId="20577"/>
          <ac:spMkLst>
            <pc:docMk/>
            <pc:sldMk cId="2386253683" sldId="297"/>
            <ac:spMk id="7" creationId="{318AE060-7967-BF5E-AA94-405A77C2A5D2}"/>
          </ac:spMkLst>
        </pc:spChg>
        <pc:spChg chg="del">
          <ac:chgData name="alisdair.m@gmail.com" userId="S::urn:spo:guest#alisdair.m@gmail.com::" providerId="AD" clId="Web-{1B018D80-2D6B-70DF-12D2-FE80D7D08BEE}" dt="2024-07-18T12:12:23.901" v="114"/>
          <ac:spMkLst>
            <pc:docMk/>
            <pc:sldMk cId="2386253683" sldId="297"/>
            <ac:spMk id="13" creationId="{8AD7EDE8-AB11-6C1F-75DD-35A7BB1C90C8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4:02.017" v="129" actId="20577"/>
        <pc:sldMkLst>
          <pc:docMk/>
          <pc:sldMk cId="3706343159" sldId="298"/>
        </pc:sldMkLst>
        <pc:spChg chg="del">
          <ac:chgData name="alisdair.m@gmail.com" userId="S::urn:spo:guest#alisdair.m@gmail.com::" providerId="AD" clId="Web-{1B018D80-2D6B-70DF-12D2-FE80D7D08BEE}" dt="2024-07-18T12:13:34.015" v="125"/>
          <ac:spMkLst>
            <pc:docMk/>
            <pc:sldMk cId="3706343159" sldId="298"/>
            <ac:spMk id="5" creationId="{A27A74DD-92EA-4F55-1639-1691F764B14A}"/>
          </ac:spMkLst>
        </pc:spChg>
        <pc:spChg chg="mod">
          <ac:chgData name="alisdair.m@gmail.com" userId="S::urn:spo:guest#alisdair.m@gmail.com::" providerId="AD" clId="Web-{1B018D80-2D6B-70DF-12D2-FE80D7D08BEE}" dt="2024-07-18T12:14:02.017" v="129" actId="20577"/>
          <ac:spMkLst>
            <pc:docMk/>
            <pc:sldMk cId="3706343159" sldId="298"/>
            <ac:spMk id="7" creationId="{318AE060-7967-BF5E-AA94-405A77C2A5D2}"/>
          </ac:spMkLst>
        </pc:spChg>
        <pc:spChg chg="add mod">
          <ac:chgData name="alisdair.m@gmail.com" userId="S::urn:spo:guest#alisdair.m@gmail.com::" providerId="AD" clId="Web-{1B018D80-2D6B-70DF-12D2-FE80D7D08BEE}" dt="2024-07-18T12:13:36.781" v="127" actId="20577"/>
          <ac:spMkLst>
            <pc:docMk/>
            <pc:sldMk cId="3706343159" sldId="298"/>
            <ac:spMk id="9" creationId="{2213F118-F84D-D37E-2CFF-9D0D9E57B5D5}"/>
          </ac:spMkLst>
        </pc:spChg>
        <pc:inkChg chg="add del">
          <ac:chgData name="alisdair.m@gmail.com" userId="S::urn:spo:guest#alisdair.m@gmail.com::" providerId="AD" clId="Web-{1B018D80-2D6B-70DF-12D2-FE80D7D08BEE}" dt="2024-07-18T12:13:34.015" v="124"/>
          <ac:inkMkLst>
            <pc:docMk/>
            <pc:sldMk cId="3706343159" sldId="298"/>
            <ac:inkMk id="2" creationId="{2C16CB44-034A-B02B-81F3-78EE874235A9}"/>
          </ac:inkMkLst>
        </pc:inkChg>
      </pc:sldChg>
      <pc:sldChg chg="addSp delSp modSp">
        <pc:chgData name="alisdair.m@gmail.com" userId="S::urn:spo:guest#alisdair.m@gmail.com::" providerId="AD" clId="Web-{1B018D80-2D6B-70DF-12D2-FE80D7D08BEE}" dt="2024-07-18T12:16:03.009" v="159"/>
        <pc:sldMkLst>
          <pc:docMk/>
          <pc:sldMk cId="4150539418" sldId="299"/>
        </pc:sldMkLst>
        <pc:spChg chg="add del mod">
          <ac:chgData name="alisdair.m@gmail.com" userId="S::urn:spo:guest#alisdair.m@gmail.com::" providerId="AD" clId="Web-{1B018D80-2D6B-70DF-12D2-FE80D7D08BEE}" dt="2024-07-18T12:16:02.822" v="158"/>
          <ac:spMkLst>
            <pc:docMk/>
            <pc:sldMk cId="4150539418" sldId="299"/>
            <ac:spMk id="4" creationId="{FA1EA446-FF25-C7FD-D9AD-7618542BB291}"/>
          </ac:spMkLst>
        </pc:spChg>
        <pc:spChg chg="mod">
          <ac:chgData name="alisdair.m@gmail.com" userId="S::urn:spo:guest#alisdair.m@gmail.com::" providerId="AD" clId="Web-{1B018D80-2D6B-70DF-12D2-FE80D7D08BEE}" dt="2024-07-18T12:15:25.460" v="148" actId="20577"/>
          <ac:spMkLst>
            <pc:docMk/>
            <pc:sldMk cId="4150539418" sldId="299"/>
            <ac:spMk id="6" creationId="{4160EEBA-4FCA-E5DA-7A97-358A068A7A21}"/>
          </ac:spMkLst>
        </pc:spChg>
        <pc:spChg chg="del">
          <ac:chgData name="alisdair.m@gmail.com" userId="S::urn:spo:guest#alisdair.m@gmail.com::" providerId="AD" clId="Web-{1B018D80-2D6B-70DF-12D2-FE80D7D08BEE}" dt="2024-07-18T12:15:20.928" v="146"/>
          <ac:spMkLst>
            <pc:docMk/>
            <pc:sldMk cId="4150539418" sldId="299"/>
            <ac:spMk id="7" creationId="{3AC9939B-505F-B430-6790-B5F5A194D163}"/>
          </ac:spMkLst>
        </pc:spChg>
        <pc:spChg chg="add">
          <ac:chgData name="alisdair.m@gmail.com" userId="S::urn:spo:guest#alisdair.m@gmail.com::" providerId="AD" clId="Web-{1B018D80-2D6B-70DF-12D2-FE80D7D08BEE}" dt="2024-07-18T12:16:03.009" v="159"/>
          <ac:spMkLst>
            <pc:docMk/>
            <pc:sldMk cId="4150539418" sldId="299"/>
            <ac:spMk id="8" creationId="{D75F9D16-3745-487D-A551-87B9B13BF164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6:34.277" v="163" actId="20577"/>
        <pc:sldMkLst>
          <pc:docMk/>
          <pc:sldMk cId="3839045492" sldId="300"/>
        </pc:sldMkLst>
        <pc:spChg chg="mod">
          <ac:chgData name="alisdair.m@gmail.com" userId="S::urn:spo:guest#alisdair.m@gmail.com::" providerId="AD" clId="Web-{1B018D80-2D6B-70DF-12D2-FE80D7D08BEE}" dt="2024-07-18T12:16:34.277" v="163" actId="20577"/>
          <ac:spMkLst>
            <pc:docMk/>
            <pc:sldMk cId="3839045492" sldId="300"/>
            <ac:spMk id="4" creationId="{AF376034-B97F-84A8-7088-5A562E16ABCB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8:26.972" v="209"/>
        <pc:sldMkLst>
          <pc:docMk/>
          <pc:sldMk cId="1423116022" sldId="301"/>
        </pc:sldMkLst>
        <pc:spChg chg="add">
          <ac:chgData name="alisdair.m@gmail.com" userId="S::urn:spo:guest#alisdair.m@gmail.com::" providerId="AD" clId="Web-{1B018D80-2D6B-70DF-12D2-FE80D7D08BEE}" dt="2024-07-18T12:17:53.079" v="200"/>
          <ac:spMkLst>
            <pc:docMk/>
            <pc:sldMk cId="1423116022" sldId="301"/>
            <ac:spMk id="4" creationId="{F9E45DCA-8E55-B55F-13AA-FC2F9A97BB4C}"/>
          </ac:spMkLst>
        </pc:spChg>
        <pc:spChg chg="mod">
          <ac:chgData name="alisdair.m@gmail.com" userId="S::urn:spo:guest#alisdair.m@gmail.com::" providerId="AD" clId="Web-{1B018D80-2D6B-70DF-12D2-FE80D7D08BEE}" dt="2024-07-18T12:18:01.830" v="204" actId="20577"/>
          <ac:spMkLst>
            <pc:docMk/>
            <pc:sldMk cId="1423116022" sldId="301"/>
            <ac:spMk id="6" creationId="{4160EEBA-4FCA-E5DA-7A97-358A068A7A21}"/>
          </ac:spMkLst>
        </pc:spChg>
        <pc:spChg chg="del">
          <ac:chgData name="alisdair.m@gmail.com" userId="S::urn:spo:guest#alisdair.m@gmail.com::" providerId="AD" clId="Web-{1B018D80-2D6B-70DF-12D2-FE80D7D08BEE}" dt="2024-07-18T12:17:52.876" v="199"/>
          <ac:spMkLst>
            <pc:docMk/>
            <pc:sldMk cId="1423116022" sldId="301"/>
            <ac:spMk id="7" creationId="{3AC9939B-505F-B430-6790-B5F5A194D163}"/>
          </ac:spMkLst>
        </pc:spChg>
        <pc:inkChg chg="add del">
          <ac:chgData name="alisdair.m@gmail.com" userId="S::urn:spo:guest#alisdair.m@gmail.com::" providerId="AD" clId="Web-{1B018D80-2D6B-70DF-12D2-FE80D7D08BEE}" dt="2024-07-18T12:18:26.972" v="209"/>
          <ac:inkMkLst>
            <pc:docMk/>
            <pc:sldMk cId="1423116022" sldId="301"/>
            <ac:inkMk id="5" creationId="{ADEF67CA-63AF-2065-E74C-A65FDC278F0A}"/>
          </ac:inkMkLst>
        </pc:inkChg>
      </pc:sldChg>
      <pc:sldChg chg="modSp">
        <pc:chgData name="alisdair.m@gmail.com" userId="S::urn:spo:guest#alisdair.m@gmail.com::" providerId="AD" clId="Web-{1B018D80-2D6B-70DF-12D2-FE80D7D08BEE}" dt="2024-07-18T12:18:46.286" v="211" actId="20577"/>
        <pc:sldMkLst>
          <pc:docMk/>
          <pc:sldMk cId="2356300036" sldId="302"/>
        </pc:sldMkLst>
        <pc:spChg chg="mod">
          <ac:chgData name="alisdair.m@gmail.com" userId="S::urn:spo:guest#alisdair.m@gmail.com::" providerId="AD" clId="Web-{1B018D80-2D6B-70DF-12D2-FE80D7D08BEE}" dt="2024-07-18T12:18:46.286" v="211" actId="20577"/>
          <ac:spMkLst>
            <pc:docMk/>
            <pc:sldMk cId="2356300036" sldId="302"/>
            <ac:spMk id="6" creationId="{4160EEBA-4FCA-E5DA-7A97-358A068A7A21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8:55.943" v="212" actId="20577"/>
        <pc:sldMkLst>
          <pc:docMk/>
          <pc:sldMk cId="711855373" sldId="303"/>
        </pc:sldMkLst>
        <pc:spChg chg="mod">
          <ac:chgData name="alisdair.m@gmail.com" userId="S::urn:spo:guest#alisdair.m@gmail.com::" providerId="AD" clId="Web-{1B018D80-2D6B-70DF-12D2-FE80D7D08BEE}" dt="2024-07-18T12:17:37.610" v="198" actId="20577"/>
          <ac:spMkLst>
            <pc:docMk/>
            <pc:sldMk cId="711855373" sldId="303"/>
            <ac:spMk id="4" creationId="{61805674-933A-4CDA-D1A0-7472F8E92397}"/>
          </ac:spMkLst>
        </pc:spChg>
        <pc:spChg chg="mod">
          <ac:chgData name="alisdair.m@gmail.com" userId="S::urn:spo:guest#alisdair.m@gmail.com::" providerId="AD" clId="Web-{1B018D80-2D6B-70DF-12D2-FE80D7D08BEE}" dt="2024-07-18T12:18:55.943" v="212" actId="20577"/>
          <ac:spMkLst>
            <pc:docMk/>
            <pc:sldMk cId="711855373" sldId="303"/>
            <ac:spMk id="5" creationId="{5A6362F4-B2D9-9A36-8C90-E4C468066118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8:10.284" v="207" actId="20577"/>
        <pc:sldMkLst>
          <pc:docMk/>
          <pc:sldMk cId="1475890726" sldId="304"/>
        </pc:sldMkLst>
        <pc:spChg chg="add">
          <ac:chgData name="alisdair.m@gmail.com" userId="S::urn:spo:guest#alisdair.m@gmail.com::" providerId="AD" clId="Web-{1B018D80-2D6B-70DF-12D2-FE80D7D08BEE}" dt="2024-07-18T12:18:06.362" v="206"/>
          <ac:spMkLst>
            <pc:docMk/>
            <pc:sldMk cId="1475890726" sldId="304"/>
            <ac:spMk id="4" creationId="{BBA8375B-DAB1-9ADD-73E1-2E90D37C7244}"/>
          </ac:spMkLst>
        </pc:spChg>
        <pc:spChg chg="mod">
          <ac:chgData name="alisdair.m@gmail.com" userId="S::urn:spo:guest#alisdair.m@gmail.com::" providerId="AD" clId="Web-{1B018D80-2D6B-70DF-12D2-FE80D7D08BEE}" dt="2024-07-18T12:18:10.284" v="207" actId="20577"/>
          <ac:spMkLst>
            <pc:docMk/>
            <pc:sldMk cId="1475890726" sldId="304"/>
            <ac:spMk id="6" creationId="{4160EEBA-4FCA-E5DA-7A97-358A068A7A21}"/>
          </ac:spMkLst>
        </pc:spChg>
        <pc:spChg chg="del">
          <ac:chgData name="alisdair.m@gmail.com" userId="S::urn:spo:guest#alisdair.m@gmail.com::" providerId="AD" clId="Web-{1B018D80-2D6B-70DF-12D2-FE80D7D08BEE}" dt="2024-07-18T12:18:06.174" v="205"/>
          <ac:spMkLst>
            <pc:docMk/>
            <pc:sldMk cId="1475890726" sldId="304"/>
            <ac:spMk id="7" creationId="{3AC9939B-505F-B430-6790-B5F5A194D163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9:02.475" v="213" actId="20577"/>
        <pc:sldMkLst>
          <pc:docMk/>
          <pc:sldMk cId="611912824" sldId="305"/>
        </pc:sldMkLst>
        <pc:spChg chg="mod">
          <ac:chgData name="alisdair.m@gmail.com" userId="S::urn:spo:guest#alisdair.m@gmail.com::" providerId="AD" clId="Web-{1B018D80-2D6B-70DF-12D2-FE80D7D08BEE}" dt="2024-07-18T12:16:41.560" v="166" actId="20577"/>
          <ac:spMkLst>
            <pc:docMk/>
            <pc:sldMk cId="611912824" sldId="305"/>
            <ac:spMk id="4" creationId="{AF376034-B97F-84A8-7088-5A562E16ABCB}"/>
          </ac:spMkLst>
        </pc:spChg>
        <pc:spChg chg="mod">
          <ac:chgData name="alisdair.m@gmail.com" userId="S::urn:spo:guest#alisdair.m@gmail.com::" providerId="AD" clId="Web-{1B018D80-2D6B-70DF-12D2-FE80D7D08BEE}" dt="2024-07-18T12:19:02.475" v="213" actId="20577"/>
          <ac:spMkLst>
            <pc:docMk/>
            <pc:sldMk cId="611912824" sldId="305"/>
            <ac:spMk id="9" creationId="{7BDC867D-5D38-5E46-9680-3B7A617D91EE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9:13.882" v="217"/>
        <pc:sldMkLst>
          <pc:docMk/>
          <pc:sldMk cId="3541092673" sldId="306"/>
        </pc:sldMkLst>
        <pc:spChg chg="add">
          <ac:chgData name="alisdair.m@gmail.com" userId="S::urn:spo:guest#alisdair.m@gmail.com::" providerId="AD" clId="Web-{1B018D80-2D6B-70DF-12D2-FE80D7D08BEE}" dt="2024-07-18T12:19:13.882" v="217"/>
          <ac:spMkLst>
            <pc:docMk/>
            <pc:sldMk cId="3541092673" sldId="306"/>
            <ac:spMk id="4" creationId="{740B0086-FEFC-7735-7719-3C7D89189E52}"/>
          </ac:spMkLst>
        </pc:spChg>
        <pc:spChg chg="mod">
          <ac:chgData name="alisdair.m@gmail.com" userId="S::urn:spo:guest#alisdair.m@gmail.com::" providerId="AD" clId="Web-{1B018D80-2D6B-70DF-12D2-FE80D7D08BEE}" dt="2024-07-18T12:19:09.350" v="214" actId="20577"/>
          <ac:spMkLst>
            <pc:docMk/>
            <pc:sldMk cId="3541092673" sldId="306"/>
            <ac:spMk id="6" creationId="{4160EEBA-4FCA-E5DA-7A97-358A068A7A21}"/>
          </ac:spMkLst>
        </pc:spChg>
        <pc:spChg chg="del mod">
          <ac:chgData name="alisdair.m@gmail.com" userId="S::urn:spo:guest#alisdair.m@gmail.com::" providerId="AD" clId="Web-{1B018D80-2D6B-70DF-12D2-FE80D7D08BEE}" dt="2024-07-18T12:19:13.663" v="216"/>
          <ac:spMkLst>
            <pc:docMk/>
            <pc:sldMk cId="3541092673" sldId="306"/>
            <ac:spMk id="7" creationId="{3AC9939B-505F-B430-6790-B5F5A194D163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6:45.840" v="169" actId="20577"/>
        <pc:sldMkLst>
          <pc:docMk/>
          <pc:sldMk cId="3231313677" sldId="307"/>
        </pc:sldMkLst>
        <pc:spChg chg="mod">
          <ac:chgData name="alisdair.m@gmail.com" userId="S::urn:spo:guest#alisdair.m@gmail.com::" providerId="AD" clId="Web-{1B018D80-2D6B-70DF-12D2-FE80D7D08BEE}" dt="2024-07-18T12:16:45.840" v="169" actId="20577"/>
          <ac:spMkLst>
            <pc:docMk/>
            <pc:sldMk cId="3231313677" sldId="307"/>
            <ac:spMk id="4" creationId="{AF376034-B97F-84A8-7088-5A562E16ABCB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9:27.508" v="218" actId="20577"/>
        <pc:sldMkLst>
          <pc:docMk/>
          <pc:sldMk cId="2080448064" sldId="308"/>
        </pc:sldMkLst>
        <pc:spChg chg="mod">
          <ac:chgData name="alisdair.m@gmail.com" userId="S::urn:spo:guest#alisdair.m@gmail.com::" providerId="AD" clId="Web-{1B018D80-2D6B-70DF-12D2-FE80D7D08BEE}" dt="2024-07-18T12:19:27.508" v="218" actId="20577"/>
          <ac:spMkLst>
            <pc:docMk/>
            <pc:sldMk cId="2080448064" sldId="308"/>
            <ac:spMk id="3" creationId="{7BDC867D-5D38-5E46-9680-3B7A617D91EE}"/>
          </ac:spMkLst>
        </pc:spChg>
        <pc:spChg chg="mod">
          <ac:chgData name="alisdair.m@gmail.com" userId="S::urn:spo:guest#alisdair.m@gmail.com::" providerId="AD" clId="Web-{1B018D80-2D6B-70DF-12D2-FE80D7D08BEE}" dt="2024-07-18T12:17:31.500" v="194" actId="20577"/>
          <ac:spMkLst>
            <pc:docMk/>
            <pc:sldMk cId="2080448064" sldId="308"/>
            <ac:spMk id="4" creationId="{61805674-933A-4CDA-D1A0-7472F8E92397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9:53.791" v="225" actId="20577"/>
        <pc:sldMkLst>
          <pc:docMk/>
          <pc:sldMk cId="1625627722" sldId="309"/>
        </pc:sldMkLst>
        <pc:spChg chg="mod">
          <ac:chgData name="alisdair.m@gmail.com" userId="S::urn:spo:guest#alisdair.m@gmail.com::" providerId="AD" clId="Web-{1B018D80-2D6B-70DF-12D2-FE80D7D08BEE}" dt="2024-07-18T12:16:48.044" v="171" actId="20577"/>
          <ac:spMkLst>
            <pc:docMk/>
            <pc:sldMk cId="1625627722" sldId="309"/>
            <ac:spMk id="4" creationId="{AF376034-B97F-84A8-7088-5A562E16ABCB}"/>
          </ac:spMkLst>
        </pc:spChg>
        <pc:spChg chg="mod">
          <ac:chgData name="alisdair.m@gmail.com" userId="S::urn:spo:guest#alisdair.m@gmail.com::" providerId="AD" clId="Web-{1B018D80-2D6B-70DF-12D2-FE80D7D08BEE}" dt="2024-07-18T12:19:53.791" v="225" actId="20577"/>
          <ac:spMkLst>
            <pc:docMk/>
            <pc:sldMk cId="1625627722" sldId="309"/>
            <ac:spMk id="8" creationId="{ABA04BDE-A8A6-7292-AF85-F11B495A6624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19:37.352" v="223" actId="20577"/>
        <pc:sldMkLst>
          <pc:docMk/>
          <pc:sldMk cId="354868780" sldId="310"/>
        </pc:sldMkLst>
        <pc:spChg chg="add">
          <ac:chgData name="alisdair.m@gmail.com" userId="S::urn:spo:guest#alisdair.m@gmail.com::" providerId="AD" clId="Web-{1B018D80-2D6B-70DF-12D2-FE80D7D08BEE}" dt="2024-07-18T12:19:33.633" v="221"/>
          <ac:spMkLst>
            <pc:docMk/>
            <pc:sldMk cId="354868780" sldId="310"/>
            <ac:spMk id="4" creationId="{B78A9CD9-1CBF-88B9-0C37-55D8BBE8965F}"/>
          </ac:spMkLst>
        </pc:spChg>
        <pc:spChg chg="mod">
          <ac:chgData name="alisdair.m@gmail.com" userId="S::urn:spo:guest#alisdair.m@gmail.com::" providerId="AD" clId="Web-{1B018D80-2D6B-70DF-12D2-FE80D7D08BEE}" dt="2024-07-18T12:19:37.352" v="223" actId="20577"/>
          <ac:spMkLst>
            <pc:docMk/>
            <pc:sldMk cId="354868780" sldId="310"/>
            <ac:spMk id="6" creationId="{4160EEBA-4FCA-E5DA-7A97-358A068A7A21}"/>
          </ac:spMkLst>
        </pc:spChg>
        <pc:spChg chg="del mod">
          <ac:chgData name="alisdair.m@gmail.com" userId="S::urn:spo:guest#alisdair.m@gmail.com::" providerId="AD" clId="Web-{1B018D80-2D6B-70DF-12D2-FE80D7D08BEE}" dt="2024-07-18T12:19:33.430" v="220"/>
          <ac:spMkLst>
            <pc:docMk/>
            <pc:sldMk cId="354868780" sldId="310"/>
            <ac:spMk id="7" creationId="{3AC9939B-505F-B430-6790-B5F5A194D163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0:02.823" v="229" actId="20577"/>
        <pc:sldMkLst>
          <pc:docMk/>
          <pc:sldMk cId="3170539092" sldId="311"/>
        </pc:sldMkLst>
        <pc:spChg chg="add">
          <ac:chgData name="alisdair.m@gmail.com" userId="S::urn:spo:guest#alisdair.m@gmail.com::" providerId="AD" clId="Web-{1B018D80-2D6B-70DF-12D2-FE80D7D08BEE}" dt="2024-07-18T12:19:59.244" v="228"/>
          <ac:spMkLst>
            <pc:docMk/>
            <pc:sldMk cId="3170539092" sldId="311"/>
            <ac:spMk id="4" creationId="{A92BBB19-EDEE-AE7D-5C4B-3561BCDDB0B9}"/>
          </ac:spMkLst>
        </pc:spChg>
        <pc:spChg chg="mod">
          <ac:chgData name="alisdair.m@gmail.com" userId="S::urn:spo:guest#alisdair.m@gmail.com::" providerId="AD" clId="Web-{1B018D80-2D6B-70DF-12D2-FE80D7D08BEE}" dt="2024-07-18T12:20:02.823" v="229" actId="20577"/>
          <ac:spMkLst>
            <pc:docMk/>
            <pc:sldMk cId="3170539092" sldId="311"/>
            <ac:spMk id="6" creationId="{4160EEBA-4FCA-E5DA-7A97-358A068A7A21}"/>
          </ac:spMkLst>
        </pc:spChg>
        <pc:spChg chg="del mod">
          <ac:chgData name="alisdair.m@gmail.com" userId="S::urn:spo:guest#alisdair.m@gmail.com::" providerId="AD" clId="Web-{1B018D80-2D6B-70DF-12D2-FE80D7D08BEE}" dt="2024-07-18T12:19:59.026" v="227"/>
          <ac:spMkLst>
            <pc:docMk/>
            <pc:sldMk cId="3170539092" sldId="311"/>
            <ac:spMk id="7" creationId="{3AC9939B-505F-B430-6790-B5F5A194D163}"/>
          </ac:spMkLst>
        </pc:spChg>
      </pc:sldChg>
      <pc:sldChg chg="modSp">
        <pc:chgData name="alisdair.m@gmail.com" userId="S::urn:spo:guest#alisdair.m@gmail.com::" providerId="AD" clId="Web-{1B018D80-2D6B-70DF-12D2-FE80D7D08BEE}" dt="2024-07-18T12:20:09.698" v="230" actId="20577"/>
        <pc:sldMkLst>
          <pc:docMk/>
          <pc:sldMk cId="1759064090" sldId="312"/>
        </pc:sldMkLst>
        <pc:spChg chg="mod">
          <ac:chgData name="alisdair.m@gmail.com" userId="S::urn:spo:guest#alisdair.m@gmail.com::" providerId="AD" clId="Web-{1B018D80-2D6B-70DF-12D2-FE80D7D08BEE}" dt="2024-07-18T12:17:23.312" v="190" actId="20577"/>
          <ac:spMkLst>
            <pc:docMk/>
            <pc:sldMk cId="1759064090" sldId="312"/>
            <ac:spMk id="4" creationId="{61805674-933A-4CDA-D1A0-7472F8E92397}"/>
          </ac:spMkLst>
        </pc:spChg>
        <pc:spChg chg="mod">
          <ac:chgData name="alisdair.m@gmail.com" userId="S::urn:spo:guest#alisdair.m@gmail.com::" providerId="AD" clId="Web-{1B018D80-2D6B-70DF-12D2-FE80D7D08BEE}" dt="2024-07-18T12:20:09.698" v="230" actId="20577"/>
          <ac:spMkLst>
            <pc:docMk/>
            <pc:sldMk cId="1759064090" sldId="312"/>
            <ac:spMk id="6" creationId="{E1AA2679-C1C8-2FF4-62B0-CE3827A1413E}"/>
          </ac:spMkLst>
        </pc:spChg>
      </pc:sldChg>
      <pc:sldChg chg="modSp">
        <pc:chgData name="alisdair.m@gmail.com" userId="S::urn:spo:guest#alisdair.m@gmail.com::" providerId="AD" clId="Web-{1B018D80-2D6B-70DF-12D2-FE80D7D08BEE}" dt="2024-07-18T12:20:26.293" v="232" actId="20577"/>
        <pc:sldMkLst>
          <pc:docMk/>
          <pc:sldMk cId="231136130" sldId="313"/>
        </pc:sldMkLst>
        <pc:spChg chg="mod">
          <ac:chgData name="alisdair.m@gmail.com" userId="S::urn:spo:guest#alisdair.m@gmail.com::" providerId="AD" clId="Web-{1B018D80-2D6B-70DF-12D2-FE80D7D08BEE}" dt="2024-07-18T12:16:53.622" v="174" actId="20577"/>
          <ac:spMkLst>
            <pc:docMk/>
            <pc:sldMk cId="231136130" sldId="313"/>
            <ac:spMk id="4" creationId="{AF376034-B97F-84A8-7088-5A562E16ABCB}"/>
          </ac:spMkLst>
        </pc:spChg>
        <pc:spChg chg="mod">
          <ac:chgData name="alisdair.m@gmail.com" userId="S::urn:spo:guest#alisdair.m@gmail.com::" providerId="AD" clId="Web-{1B018D80-2D6B-70DF-12D2-FE80D7D08BEE}" dt="2024-07-18T12:20:26.293" v="232" actId="20577"/>
          <ac:spMkLst>
            <pc:docMk/>
            <pc:sldMk cId="231136130" sldId="313"/>
            <ac:spMk id="7" creationId="{4160EEBA-4FCA-E5DA-7A97-358A068A7A21}"/>
          </ac:spMkLst>
        </pc:spChg>
      </pc:sldChg>
      <pc:sldChg chg="modSp">
        <pc:chgData name="alisdair.m@gmail.com" userId="S::urn:spo:guest#alisdair.m@gmail.com::" providerId="AD" clId="Web-{1B018D80-2D6B-70DF-12D2-FE80D7D08BEE}" dt="2024-07-18T12:20:17.183" v="231" actId="20577"/>
        <pc:sldMkLst>
          <pc:docMk/>
          <pc:sldMk cId="2863122434" sldId="314"/>
        </pc:sldMkLst>
        <pc:spChg chg="mod">
          <ac:chgData name="alisdair.m@gmail.com" userId="S::urn:spo:guest#alisdair.m@gmail.com::" providerId="AD" clId="Web-{1B018D80-2D6B-70DF-12D2-FE80D7D08BEE}" dt="2024-07-18T12:20:17.183" v="231" actId="20577"/>
          <ac:spMkLst>
            <pc:docMk/>
            <pc:sldMk cId="2863122434" sldId="314"/>
            <ac:spMk id="4" creationId="{4160EEBA-4FCA-E5DA-7A97-358A068A7A21}"/>
          </ac:spMkLst>
        </pc:spChg>
      </pc:sldChg>
      <pc:sldChg chg="modSp">
        <pc:chgData name="alisdair.m@gmail.com" userId="S::urn:spo:guest#alisdair.m@gmail.com::" providerId="AD" clId="Web-{1B018D80-2D6B-70DF-12D2-FE80D7D08BEE}" dt="2024-07-18T12:20:42.028" v="237" actId="20577"/>
        <pc:sldMkLst>
          <pc:docMk/>
          <pc:sldMk cId="815938392" sldId="315"/>
        </pc:sldMkLst>
        <pc:spChg chg="mod">
          <ac:chgData name="alisdair.m@gmail.com" userId="S::urn:spo:guest#alisdair.m@gmail.com::" providerId="AD" clId="Web-{1B018D80-2D6B-70DF-12D2-FE80D7D08BEE}" dt="2024-07-18T12:16:58.779" v="178" actId="20577"/>
          <ac:spMkLst>
            <pc:docMk/>
            <pc:sldMk cId="815938392" sldId="315"/>
            <ac:spMk id="4" creationId="{AF376034-B97F-84A8-7088-5A562E16ABCB}"/>
          </ac:spMkLst>
        </pc:spChg>
        <pc:spChg chg="mod">
          <ac:chgData name="alisdair.m@gmail.com" userId="S::urn:spo:guest#alisdair.m@gmail.com::" providerId="AD" clId="Web-{1B018D80-2D6B-70DF-12D2-FE80D7D08BEE}" dt="2024-07-18T12:20:42.028" v="237" actId="20577"/>
          <ac:spMkLst>
            <pc:docMk/>
            <pc:sldMk cId="815938392" sldId="315"/>
            <ac:spMk id="6" creationId="{CF120C4E-DCCC-5646-D25A-6B4E0383E7D2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0:36.747" v="236"/>
        <pc:sldMkLst>
          <pc:docMk/>
          <pc:sldMk cId="3149168590" sldId="316"/>
        </pc:sldMkLst>
        <pc:spChg chg="mod">
          <ac:chgData name="alisdair.m@gmail.com" userId="S::urn:spo:guest#alisdair.m@gmail.com::" providerId="AD" clId="Web-{1B018D80-2D6B-70DF-12D2-FE80D7D08BEE}" dt="2024-07-18T12:20:32.997" v="233" actId="20577"/>
          <ac:spMkLst>
            <pc:docMk/>
            <pc:sldMk cId="3149168590" sldId="316"/>
            <ac:spMk id="4" creationId="{4160EEBA-4FCA-E5DA-7A97-358A068A7A21}"/>
          </ac:spMkLst>
        </pc:spChg>
        <pc:spChg chg="add">
          <ac:chgData name="alisdair.m@gmail.com" userId="S::urn:spo:guest#alisdair.m@gmail.com::" providerId="AD" clId="Web-{1B018D80-2D6B-70DF-12D2-FE80D7D08BEE}" dt="2024-07-18T12:20:36.747" v="236"/>
          <ac:spMkLst>
            <pc:docMk/>
            <pc:sldMk cId="3149168590" sldId="316"/>
            <ac:spMk id="5" creationId="{37473030-4F1B-1CCE-C5D5-C8340127AFFF}"/>
          </ac:spMkLst>
        </pc:spChg>
        <pc:spChg chg="del mod">
          <ac:chgData name="alisdair.m@gmail.com" userId="S::urn:spo:guest#alisdair.m@gmail.com::" providerId="AD" clId="Web-{1B018D80-2D6B-70DF-12D2-FE80D7D08BEE}" dt="2024-07-18T12:20:36.575" v="235"/>
          <ac:spMkLst>
            <pc:docMk/>
            <pc:sldMk cId="3149168590" sldId="316"/>
            <ac:spMk id="7" creationId="{3AC9939B-505F-B430-6790-B5F5A194D163}"/>
          </ac:spMkLst>
        </pc:spChg>
      </pc:sldChg>
      <pc:sldChg chg="addSp delSp modSp addAnim delAnim">
        <pc:chgData name="alisdair.m@gmail.com" userId="S::urn:spo:guest#alisdair.m@gmail.com::" providerId="AD" clId="Web-{1B018D80-2D6B-70DF-12D2-FE80D7D08BEE}" dt="2024-07-18T12:21:35.595" v="251"/>
        <pc:sldMkLst>
          <pc:docMk/>
          <pc:sldMk cId="1748736288" sldId="317"/>
        </pc:sldMkLst>
        <pc:spChg chg="del">
          <ac:chgData name="alisdair.m@gmail.com" userId="S::urn:spo:guest#alisdair.m@gmail.com::" providerId="AD" clId="Web-{1B018D80-2D6B-70DF-12D2-FE80D7D08BEE}" dt="2024-07-18T12:21:35.423" v="250"/>
          <ac:spMkLst>
            <pc:docMk/>
            <pc:sldMk cId="1748736288" sldId="317"/>
            <ac:spMk id="4" creationId="{AF376034-B97F-84A8-7088-5A562E16ABCB}"/>
          </ac:spMkLst>
        </pc:spChg>
        <pc:spChg chg="add">
          <ac:chgData name="alisdair.m@gmail.com" userId="S::urn:spo:guest#alisdair.m@gmail.com::" providerId="AD" clId="Web-{1B018D80-2D6B-70DF-12D2-FE80D7D08BEE}" dt="2024-07-18T12:21:35.595" v="251"/>
          <ac:spMkLst>
            <pc:docMk/>
            <pc:sldMk cId="1748736288" sldId="317"/>
            <ac:spMk id="6" creationId="{69E32F18-0AAE-6BE9-207C-DA14C04863CE}"/>
          </ac:spMkLst>
        </pc:spChg>
        <pc:spChg chg="mod">
          <ac:chgData name="alisdair.m@gmail.com" userId="S::urn:spo:guest#alisdair.m@gmail.com::" providerId="AD" clId="Web-{1B018D80-2D6B-70DF-12D2-FE80D7D08BEE}" dt="2024-07-18T12:21:04.186" v="243" actId="20577"/>
          <ac:spMkLst>
            <pc:docMk/>
            <pc:sldMk cId="1748736288" sldId="317"/>
            <ac:spMk id="7" creationId="{A4D429D7-1BD6-F561-B222-419E8CEBDD80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0:51.607" v="242" actId="20577"/>
        <pc:sldMkLst>
          <pc:docMk/>
          <pc:sldMk cId="1317262685" sldId="318"/>
        </pc:sldMkLst>
        <pc:spChg chg="mod">
          <ac:chgData name="alisdair.m@gmail.com" userId="S::urn:spo:guest#alisdair.m@gmail.com::" providerId="AD" clId="Web-{1B018D80-2D6B-70DF-12D2-FE80D7D08BEE}" dt="2024-07-18T12:20:51.607" v="242" actId="20577"/>
          <ac:spMkLst>
            <pc:docMk/>
            <pc:sldMk cId="1317262685" sldId="318"/>
            <ac:spMk id="4" creationId="{4160EEBA-4FCA-E5DA-7A97-358A068A7A21}"/>
          </ac:spMkLst>
        </pc:spChg>
        <pc:spChg chg="add">
          <ac:chgData name="alisdair.m@gmail.com" userId="S::urn:spo:guest#alisdair.m@gmail.com::" providerId="AD" clId="Web-{1B018D80-2D6B-70DF-12D2-FE80D7D08BEE}" dt="2024-07-18T12:20:47.810" v="240"/>
          <ac:spMkLst>
            <pc:docMk/>
            <pc:sldMk cId="1317262685" sldId="318"/>
            <ac:spMk id="5" creationId="{1A5DC69F-C6E8-5309-EBFF-EB77B310062D}"/>
          </ac:spMkLst>
        </pc:spChg>
        <pc:spChg chg="del mod">
          <ac:chgData name="alisdair.m@gmail.com" userId="S::urn:spo:guest#alisdair.m@gmail.com::" providerId="AD" clId="Web-{1B018D80-2D6B-70DF-12D2-FE80D7D08BEE}" dt="2024-07-18T12:20:47.623" v="239"/>
          <ac:spMkLst>
            <pc:docMk/>
            <pc:sldMk cId="1317262685" sldId="318"/>
            <ac:spMk id="7" creationId="{3AC9939B-505F-B430-6790-B5F5A194D163}"/>
          </ac:spMkLst>
        </pc:spChg>
      </pc:sldChg>
      <pc:sldChg chg="modSp">
        <pc:chgData name="alisdair.m@gmail.com" userId="S::urn:spo:guest#alisdair.m@gmail.com::" providerId="AD" clId="Web-{1B018D80-2D6B-70DF-12D2-FE80D7D08BEE}" dt="2024-07-18T12:17:12.373" v="186" actId="20577"/>
        <pc:sldMkLst>
          <pc:docMk/>
          <pc:sldMk cId="417722688" sldId="319"/>
        </pc:sldMkLst>
        <pc:spChg chg="mod">
          <ac:chgData name="alisdair.m@gmail.com" userId="S::urn:spo:guest#alisdair.m@gmail.com::" providerId="AD" clId="Web-{1B018D80-2D6B-70DF-12D2-FE80D7D08BEE}" dt="2024-07-18T12:17:12.373" v="186" actId="20577"/>
          <ac:spMkLst>
            <pc:docMk/>
            <pc:sldMk cId="417722688" sldId="319"/>
            <ac:spMk id="4" creationId="{61805674-933A-4CDA-D1A0-7472F8E92397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1:20" v="249" actId="20577"/>
        <pc:sldMkLst>
          <pc:docMk/>
          <pc:sldMk cId="3329017743" sldId="320"/>
        </pc:sldMkLst>
        <pc:spChg chg="mod">
          <ac:chgData name="alisdair.m@gmail.com" userId="S::urn:spo:guest#alisdair.m@gmail.com::" providerId="AD" clId="Web-{1B018D80-2D6B-70DF-12D2-FE80D7D08BEE}" dt="2024-07-18T12:21:20" v="249" actId="20577"/>
          <ac:spMkLst>
            <pc:docMk/>
            <pc:sldMk cId="3329017743" sldId="320"/>
            <ac:spMk id="4" creationId="{4160EEBA-4FCA-E5DA-7A97-358A068A7A21}"/>
          </ac:spMkLst>
        </pc:spChg>
        <pc:spChg chg="add">
          <ac:chgData name="alisdair.m@gmail.com" userId="S::urn:spo:guest#alisdair.m@gmail.com::" providerId="AD" clId="Web-{1B018D80-2D6B-70DF-12D2-FE80D7D08BEE}" dt="2024-07-18T12:21:11.265" v="246"/>
          <ac:spMkLst>
            <pc:docMk/>
            <pc:sldMk cId="3329017743" sldId="320"/>
            <ac:spMk id="6" creationId="{8A739D2D-ED28-98FF-3DD5-C88F09E8D2EB}"/>
          </ac:spMkLst>
        </pc:spChg>
        <pc:spChg chg="del mod">
          <ac:chgData name="alisdair.m@gmail.com" userId="S::urn:spo:guest#alisdair.m@gmail.com::" providerId="AD" clId="Web-{1B018D80-2D6B-70DF-12D2-FE80D7D08BEE}" dt="2024-07-18T12:21:11.077" v="245"/>
          <ac:spMkLst>
            <pc:docMk/>
            <pc:sldMk cId="3329017743" sldId="320"/>
            <ac:spMk id="7" creationId="{3AC9939B-505F-B430-6790-B5F5A194D163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2:58.991" v="296" actId="14100"/>
        <pc:sldMkLst>
          <pc:docMk/>
          <pc:sldMk cId="3386973103" sldId="323"/>
        </pc:sldMkLst>
        <pc:spChg chg="del mod">
          <ac:chgData name="alisdair.m@gmail.com" userId="S::urn:spo:guest#alisdair.m@gmail.com::" providerId="AD" clId="Web-{1B018D80-2D6B-70DF-12D2-FE80D7D08BEE}" dt="2024-07-18T12:22:40.959" v="292"/>
          <ac:spMkLst>
            <pc:docMk/>
            <pc:sldMk cId="3386973103" sldId="323"/>
            <ac:spMk id="3" creationId="{6358F184-A155-C61F-4AA9-3B696B23BCCD}"/>
          </ac:spMkLst>
        </pc:spChg>
        <pc:spChg chg="del mod">
          <ac:chgData name="alisdair.m@gmail.com" userId="S::urn:spo:guest#alisdair.m@gmail.com::" providerId="AD" clId="Web-{1B018D80-2D6B-70DF-12D2-FE80D7D08BEE}" dt="2024-07-18T12:22:40.959" v="291"/>
          <ac:spMkLst>
            <pc:docMk/>
            <pc:sldMk cId="3386973103" sldId="323"/>
            <ac:spMk id="4" creationId="{3923A0E6-560F-966C-B732-C6DE7E5B25DD}"/>
          </ac:spMkLst>
        </pc:spChg>
        <pc:spChg chg="del mod">
          <ac:chgData name="alisdair.m@gmail.com" userId="S::urn:spo:guest#alisdair.m@gmail.com::" providerId="AD" clId="Web-{1B018D80-2D6B-70DF-12D2-FE80D7D08BEE}" dt="2024-07-18T12:22:40.959" v="290"/>
          <ac:spMkLst>
            <pc:docMk/>
            <pc:sldMk cId="3386973103" sldId="323"/>
            <ac:spMk id="5" creationId="{545C06F1-4965-C87B-30D8-F81942FA197C}"/>
          </ac:spMkLst>
        </pc:spChg>
        <pc:spChg chg="del mod">
          <ac:chgData name="alisdair.m@gmail.com" userId="S::urn:spo:guest#alisdair.m@gmail.com::" providerId="AD" clId="Web-{1B018D80-2D6B-70DF-12D2-FE80D7D08BEE}" dt="2024-07-18T12:22:40.959" v="289"/>
          <ac:spMkLst>
            <pc:docMk/>
            <pc:sldMk cId="3386973103" sldId="323"/>
            <ac:spMk id="9" creationId="{020289E3-8861-F0A1-D2BA-9ADC5A374BD4}"/>
          </ac:spMkLst>
        </pc:spChg>
        <pc:spChg chg="del mod">
          <ac:chgData name="alisdair.m@gmail.com" userId="S::urn:spo:guest#alisdair.m@gmail.com::" providerId="AD" clId="Web-{1B018D80-2D6B-70DF-12D2-FE80D7D08BEE}" dt="2024-07-18T12:22:40.959" v="288"/>
          <ac:spMkLst>
            <pc:docMk/>
            <pc:sldMk cId="3386973103" sldId="323"/>
            <ac:spMk id="10" creationId="{B9B8C321-ABC1-8E67-8CAA-8FD19868B140}"/>
          </ac:spMkLst>
        </pc:spChg>
        <pc:spChg chg="add del mod">
          <ac:chgData name="alisdair.m@gmail.com" userId="S::urn:spo:guest#alisdair.m@gmail.com::" providerId="AD" clId="Web-{1B018D80-2D6B-70DF-12D2-FE80D7D08BEE}" dt="2024-07-18T12:22:40.959" v="287"/>
          <ac:spMkLst>
            <pc:docMk/>
            <pc:sldMk cId="3386973103" sldId="323"/>
            <ac:spMk id="11" creationId="{EC99CBCE-525B-3AEE-BC2E-7A786ACC522A}"/>
          </ac:spMkLst>
        </pc:spChg>
        <pc:spChg chg="del">
          <ac:chgData name="alisdair.m@gmail.com" userId="S::urn:spo:guest#alisdair.m@gmail.com::" providerId="AD" clId="Web-{1B018D80-2D6B-70DF-12D2-FE80D7D08BEE}" dt="2024-07-18T12:12:05.196" v="111"/>
          <ac:spMkLst>
            <pc:docMk/>
            <pc:sldMk cId="3386973103" sldId="323"/>
            <ac:spMk id="13" creationId="{8AD7EDE8-AB11-6C1F-75DD-35A7BB1C90C8}"/>
          </ac:spMkLst>
        </pc:spChg>
        <pc:spChg chg="add mod">
          <ac:chgData name="alisdair.m@gmail.com" userId="S::urn:spo:guest#alisdair.m@gmail.com::" providerId="AD" clId="Web-{1B018D80-2D6B-70DF-12D2-FE80D7D08BEE}" dt="2024-07-18T12:22:45.865" v="293" actId="14100"/>
          <ac:spMkLst>
            <pc:docMk/>
            <pc:sldMk cId="3386973103" sldId="323"/>
            <ac:spMk id="14" creationId="{136C1191-84A3-A9F1-57D2-8C785204B727}"/>
          </ac:spMkLst>
        </pc:spChg>
        <pc:spChg chg="add">
          <ac:chgData name="alisdair.m@gmail.com" userId="S::urn:spo:guest#alisdair.m@gmail.com::" providerId="AD" clId="Web-{1B018D80-2D6B-70DF-12D2-FE80D7D08BEE}" dt="2024-07-18T12:22:13.410" v="259"/>
          <ac:spMkLst>
            <pc:docMk/>
            <pc:sldMk cId="3386973103" sldId="323"/>
            <ac:spMk id="16" creationId="{041B2815-0835-B0B4-9B2C-93688A117E39}"/>
          </ac:spMkLst>
        </pc:spChg>
        <pc:spChg chg="add mod">
          <ac:chgData name="alisdair.m@gmail.com" userId="S::urn:spo:guest#alisdair.m@gmail.com::" providerId="AD" clId="Web-{1B018D80-2D6B-70DF-12D2-FE80D7D08BEE}" dt="2024-07-18T12:22:35.739" v="280" actId="20577"/>
          <ac:spMkLst>
            <pc:docMk/>
            <pc:sldMk cId="3386973103" sldId="323"/>
            <ac:spMk id="18" creationId="{6292B6A7-07F4-66EF-553B-BFF52DFF9B31}"/>
          </ac:spMkLst>
        </pc:spChg>
        <pc:spChg chg="add mod">
          <ac:chgData name="alisdair.m@gmail.com" userId="S::urn:spo:guest#alisdair.m@gmail.com::" providerId="AD" clId="Web-{1B018D80-2D6B-70DF-12D2-FE80D7D08BEE}" dt="2024-07-18T12:22:50.850" v="294" actId="14100"/>
          <ac:spMkLst>
            <pc:docMk/>
            <pc:sldMk cId="3386973103" sldId="323"/>
            <ac:spMk id="20" creationId="{97270C7C-10A6-076B-9F97-481886AEB888}"/>
          </ac:spMkLst>
        </pc:spChg>
        <pc:spChg chg="add mod">
          <ac:chgData name="alisdair.m@gmail.com" userId="S::urn:spo:guest#alisdair.m@gmail.com::" providerId="AD" clId="Web-{1B018D80-2D6B-70DF-12D2-FE80D7D08BEE}" dt="2024-07-18T12:22:55.022" v="295" actId="14100"/>
          <ac:spMkLst>
            <pc:docMk/>
            <pc:sldMk cId="3386973103" sldId="323"/>
            <ac:spMk id="22" creationId="{522FB7CD-4F19-0ECF-D3D7-0605F6AA1416}"/>
          </ac:spMkLst>
        </pc:spChg>
        <pc:spChg chg="add mod">
          <ac:chgData name="alisdair.m@gmail.com" userId="S::urn:spo:guest#alisdair.m@gmail.com::" providerId="AD" clId="Web-{1B018D80-2D6B-70DF-12D2-FE80D7D08BEE}" dt="2024-07-18T12:22:58.991" v="296" actId="14100"/>
          <ac:spMkLst>
            <pc:docMk/>
            <pc:sldMk cId="3386973103" sldId="323"/>
            <ac:spMk id="24" creationId="{F7C09C6A-0266-4C45-05C4-0E7A5E6ADDAF}"/>
          </ac:spMkLst>
        </pc:spChg>
        <pc:spChg chg="add mod">
          <ac:chgData name="alisdair.m@gmail.com" userId="S::urn:spo:guest#alisdair.m@gmail.com::" providerId="AD" clId="Web-{1B018D80-2D6B-70DF-12D2-FE80D7D08BEE}" dt="2024-07-18T12:22:30.598" v="279" actId="20577"/>
          <ac:spMkLst>
            <pc:docMk/>
            <pc:sldMk cId="3386973103" sldId="323"/>
            <ac:spMk id="26" creationId="{7F33893E-8B35-9DB5-C0A3-82CF2D0DA293}"/>
          </ac:spMkLst>
        </pc:spChg>
      </pc:sldChg>
      <pc:sldChg chg="modSp">
        <pc:chgData name="alisdair.m@gmail.com" userId="S::urn:spo:guest#alisdair.m@gmail.com::" providerId="AD" clId="Web-{1B018D80-2D6B-70DF-12D2-FE80D7D08BEE}" dt="2024-07-18T12:30:39.398" v="364" actId="14100"/>
        <pc:sldMkLst>
          <pc:docMk/>
          <pc:sldMk cId="1242979288" sldId="324"/>
        </pc:sldMkLst>
        <pc:spChg chg="mod">
          <ac:chgData name="alisdair.m@gmail.com" userId="S::urn:spo:guest#alisdair.m@gmail.com::" providerId="AD" clId="Web-{1B018D80-2D6B-70DF-12D2-FE80D7D08BEE}" dt="2024-07-18T12:30:39.398" v="364" actId="14100"/>
          <ac:spMkLst>
            <pc:docMk/>
            <pc:sldMk cId="1242979288" sldId="324"/>
            <ac:spMk id="2" creationId="{4382C22C-72CB-8874-FAD5-57EF92753D5A}"/>
          </ac:spMkLst>
        </pc:spChg>
        <pc:spChg chg="mod">
          <ac:chgData name="alisdair.m@gmail.com" userId="S::urn:spo:guest#alisdair.m@gmail.com::" providerId="AD" clId="Web-{1B018D80-2D6B-70DF-12D2-FE80D7D08BEE}" dt="2024-07-18T12:30:32.428" v="363" actId="20577"/>
          <ac:spMkLst>
            <pc:docMk/>
            <pc:sldMk cId="1242979288" sldId="324"/>
            <ac:spMk id="7" creationId="{318AE060-7967-BF5E-AA94-405A77C2A5D2}"/>
          </ac:spMkLst>
        </pc:spChg>
      </pc:sldChg>
      <pc:sldChg chg="modSp">
        <pc:chgData name="alisdair.m@gmail.com" userId="S::urn:spo:guest#alisdair.m@gmail.com::" providerId="AD" clId="Web-{1B018D80-2D6B-70DF-12D2-FE80D7D08BEE}" dt="2024-07-18T12:30:17.505" v="362" actId="14100"/>
        <pc:sldMkLst>
          <pc:docMk/>
          <pc:sldMk cId="2631930105" sldId="326"/>
        </pc:sldMkLst>
        <pc:spChg chg="mod">
          <ac:chgData name="alisdair.m@gmail.com" userId="S::urn:spo:guest#alisdair.m@gmail.com::" providerId="AD" clId="Web-{1B018D80-2D6B-70DF-12D2-FE80D7D08BEE}" dt="2024-07-18T12:30:14.333" v="361" actId="14100"/>
          <ac:spMkLst>
            <pc:docMk/>
            <pc:sldMk cId="2631930105" sldId="326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1B018D80-2D6B-70DF-12D2-FE80D7D08BEE}" dt="2024-07-18T12:30:17.505" v="362" actId="14100"/>
          <ac:spMkLst>
            <pc:docMk/>
            <pc:sldMk cId="2631930105" sldId="326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1B018D80-2D6B-70DF-12D2-FE80D7D08BEE}" dt="2024-07-18T12:30:10.692" v="360" actId="14100"/>
          <ac:spMkLst>
            <pc:docMk/>
            <pc:sldMk cId="2631930105" sldId="326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1B018D80-2D6B-70DF-12D2-FE80D7D08BEE}" dt="2024-07-18T12:30:05.958" v="359" actId="20577"/>
          <ac:spMkLst>
            <pc:docMk/>
            <pc:sldMk cId="2631930105" sldId="326"/>
            <ac:spMk id="7" creationId="{318AE060-7967-BF5E-AA94-405A77C2A5D2}"/>
          </ac:spMkLst>
        </pc:spChg>
      </pc:sldChg>
      <pc:sldChg chg="modSp">
        <pc:chgData name="alisdair.m@gmail.com" userId="S::urn:spo:guest#alisdair.m@gmail.com::" providerId="AD" clId="Web-{1B018D80-2D6B-70DF-12D2-FE80D7D08BEE}" dt="2024-07-18T12:29:59.598" v="358" actId="14100"/>
        <pc:sldMkLst>
          <pc:docMk/>
          <pc:sldMk cId="1926902893" sldId="327"/>
        </pc:sldMkLst>
        <pc:spChg chg="mod">
          <ac:chgData name="alisdair.m@gmail.com" userId="S::urn:spo:guest#alisdair.m@gmail.com::" providerId="AD" clId="Web-{1B018D80-2D6B-70DF-12D2-FE80D7D08BEE}" dt="2024-07-18T12:29:59.598" v="358" actId="14100"/>
          <ac:spMkLst>
            <pc:docMk/>
            <pc:sldMk cId="1926902893" sldId="327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1B018D80-2D6B-70DF-12D2-FE80D7D08BEE}" dt="2024-07-18T12:29:52.738" v="357" actId="14100"/>
          <ac:spMkLst>
            <pc:docMk/>
            <pc:sldMk cId="1926902893" sldId="327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1B018D80-2D6B-70DF-12D2-FE80D7D08BEE}" dt="2024-07-18T12:29:29.877" v="356" actId="20577"/>
          <ac:spMkLst>
            <pc:docMk/>
            <pc:sldMk cId="1926902893" sldId="327"/>
            <ac:spMk id="7" creationId="{318AE060-7967-BF5E-AA94-405A77C2A5D2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5:28.673" v="355" actId="14100"/>
        <pc:sldMkLst>
          <pc:docMk/>
          <pc:sldMk cId="634232873" sldId="328"/>
        </pc:sldMkLst>
        <pc:spChg chg="mod">
          <ac:chgData name="alisdair.m@gmail.com" userId="S::urn:spo:guest#alisdair.m@gmail.com::" providerId="AD" clId="Web-{1B018D80-2D6B-70DF-12D2-FE80D7D08BEE}" dt="2024-07-18T12:25:25.157" v="354" actId="14100"/>
          <ac:spMkLst>
            <pc:docMk/>
            <pc:sldMk cId="634232873" sldId="328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1B018D80-2D6B-70DF-12D2-FE80D7D08BEE}" dt="2024-07-18T12:25:28.673" v="355" actId="14100"/>
          <ac:spMkLst>
            <pc:docMk/>
            <pc:sldMk cId="634232873" sldId="328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1B018D80-2D6B-70DF-12D2-FE80D7D08BEE}" dt="2024-07-18T12:25:19.657" v="353" actId="14100"/>
          <ac:spMkLst>
            <pc:docMk/>
            <pc:sldMk cId="634232873" sldId="328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1B018D80-2D6B-70DF-12D2-FE80D7D08BEE}" dt="2024-07-18T12:25:14.797" v="352" actId="20577"/>
          <ac:spMkLst>
            <pc:docMk/>
            <pc:sldMk cId="634232873" sldId="328"/>
            <ac:spMk id="7" creationId="{318AE060-7967-BF5E-AA94-405A77C2A5D2}"/>
          </ac:spMkLst>
        </pc:spChg>
        <pc:inkChg chg="add del">
          <ac:chgData name="alisdair.m@gmail.com" userId="S::urn:spo:guest#alisdair.m@gmail.com::" providerId="AD" clId="Web-{1B018D80-2D6B-70DF-12D2-FE80D7D08BEE}" dt="2024-07-18T12:25:05.093" v="351"/>
          <ac:inkMkLst>
            <pc:docMk/>
            <pc:sldMk cId="634232873" sldId="328"/>
            <ac:inkMk id="2" creationId="{D64A82E9-0C4E-23AE-33B5-9E30D181C3E8}"/>
          </ac:inkMkLst>
        </pc:inkChg>
      </pc:sldChg>
      <pc:sldChg chg="modSp">
        <pc:chgData name="alisdair.m@gmail.com" userId="S::urn:spo:guest#alisdair.m@gmail.com::" providerId="AD" clId="Web-{1B018D80-2D6B-70DF-12D2-FE80D7D08BEE}" dt="2024-07-18T12:24:59.718" v="349" actId="14100"/>
        <pc:sldMkLst>
          <pc:docMk/>
          <pc:sldMk cId="2232110134" sldId="329"/>
        </pc:sldMkLst>
        <pc:spChg chg="mod">
          <ac:chgData name="alisdair.m@gmail.com" userId="S::urn:spo:guest#alisdair.m@gmail.com::" providerId="AD" clId="Web-{1B018D80-2D6B-70DF-12D2-FE80D7D08BEE}" dt="2024-07-18T12:24:59.718" v="349" actId="14100"/>
          <ac:spMkLst>
            <pc:docMk/>
            <pc:sldMk cId="2232110134" sldId="329"/>
            <ac:spMk id="2" creationId="{EEBE1725-9133-23EB-D874-614D61F22761}"/>
          </ac:spMkLst>
        </pc:spChg>
        <pc:spChg chg="mod">
          <ac:chgData name="alisdair.m@gmail.com" userId="S::urn:spo:guest#alisdair.m@gmail.com::" providerId="AD" clId="Web-{1B018D80-2D6B-70DF-12D2-FE80D7D08BEE}" dt="2024-07-18T12:24:51.796" v="347" actId="14100"/>
          <ac:spMkLst>
            <pc:docMk/>
            <pc:sldMk cId="2232110134" sldId="329"/>
            <ac:spMk id="3" creationId="{19F97E8F-3F24-63A6-0FDC-55CC08D8654B}"/>
          </ac:spMkLst>
        </pc:spChg>
        <pc:spChg chg="mod">
          <ac:chgData name="alisdair.m@gmail.com" userId="S::urn:spo:guest#alisdair.m@gmail.com::" providerId="AD" clId="Web-{1B018D80-2D6B-70DF-12D2-FE80D7D08BEE}" dt="2024-07-18T12:24:56.187" v="348" actId="14100"/>
          <ac:spMkLst>
            <pc:docMk/>
            <pc:sldMk cId="2232110134" sldId="329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1B018D80-2D6B-70DF-12D2-FE80D7D08BEE}" dt="2024-07-18T12:24:48.389" v="346" actId="14100"/>
          <ac:spMkLst>
            <pc:docMk/>
            <pc:sldMk cId="2232110134" sldId="329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1B018D80-2D6B-70DF-12D2-FE80D7D08BEE}" dt="2024-07-18T12:24:38.185" v="345" actId="20577"/>
          <ac:spMkLst>
            <pc:docMk/>
            <pc:sldMk cId="2232110134" sldId="329"/>
            <ac:spMk id="7" creationId="{318AE060-7967-BF5E-AA94-405A77C2A5D2}"/>
          </ac:spMkLst>
        </pc:spChg>
      </pc:sldChg>
      <pc:sldChg chg="addSp delSp modSp">
        <pc:chgData name="alisdair.m@gmail.com" userId="S::urn:spo:guest#alisdair.m@gmail.com::" providerId="AD" clId="Web-{1B018D80-2D6B-70DF-12D2-FE80D7D08BEE}" dt="2024-07-18T12:24:26.653" v="344" actId="1076"/>
        <pc:sldMkLst>
          <pc:docMk/>
          <pc:sldMk cId="1502344387" sldId="330"/>
        </pc:sldMkLst>
        <pc:spChg chg="del mod">
          <ac:chgData name="alisdair.m@gmail.com" userId="S::urn:spo:guest#alisdair.m@gmail.com::" providerId="AD" clId="Web-{1B018D80-2D6B-70DF-12D2-FE80D7D08BEE}" dt="2024-07-18T12:23:59.136" v="335"/>
          <ac:spMkLst>
            <pc:docMk/>
            <pc:sldMk cId="1502344387" sldId="330"/>
            <ac:spMk id="3" creationId="{6358F184-A155-C61F-4AA9-3B696B23BCCD}"/>
          </ac:spMkLst>
        </pc:spChg>
        <pc:spChg chg="del mod">
          <ac:chgData name="alisdair.m@gmail.com" userId="S::urn:spo:guest#alisdair.m@gmail.com::" providerId="AD" clId="Web-{1B018D80-2D6B-70DF-12D2-FE80D7D08BEE}" dt="2024-07-18T12:23:59.136" v="334"/>
          <ac:spMkLst>
            <pc:docMk/>
            <pc:sldMk cId="1502344387" sldId="330"/>
            <ac:spMk id="4" creationId="{3923A0E6-560F-966C-B732-C6DE7E5B25DD}"/>
          </ac:spMkLst>
        </pc:spChg>
        <pc:spChg chg="del mod">
          <ac:chgData name="alisdair.m@gmail.com" userId="S::urn:spo:guest#alisdair.m@gmail.com::" providerId="AD" clId="Web-{1B018D80-2D6B-70DF-12D2-FE80D7D08BEE}" dt="2024-07-18T12:23:59.136" v="333"/>
          <ac:spMkLst>
            <pc:docMk/>
            <pc:sldMk cId="1502344387" sldId="330"/>
            <ac:spMk id="5" creationId="{545C06F1-4965-C87B-30D8-F81942FA197C}"/>
          </ac:spMkLst>
        </pc:spChg>
        <pc:spChg chg="add mod">
          <ac:chgData name="alisdair.m@gmail.com" userId="S::urn:spo:guest#alisdair.m@gmail.com::" providerId="AD" clId="Web-{1B018D80-2D6B-70DF-12D2-FE80D7D08BEE}" dt="2024-07-18T12:24:26.638" v="341" actId="1076"/>
          <ac:spMkLst>
            <pc:docMk/>
            <pc:sldMk cId="1502344387" sldId="330"/>
            <ac:spMk id="7" creationId="{A5D9CCEC-1EC6-A733-6A41-1EEB5264C025}"/>
          </ac:spMkLst>
        </pc:spChg>
        <pc:spChg chg="del mod">
          <ac:chgData name="alisdair.m@gmail.com" userId="S::urn:spo:guest#alisdair.m@gmail.com::" providerId="AD" clId="Web-{1B018D80-2D6B-70DF-12D2-FE80D7D08BEE}" dt="2024-07-18T12:23:59.136" v="332"/>
          <ac:spMkLst>
            <pc:docMk/>
            <pc:sldMk cId="1502344387" sldId="330"/>
            <ac:spMk id="9" creationId="{020289E3-8861-F0A1-D2BA-9ADC5A374BD4}"/>
          </ac:spMkLst>
        </pc:spChg>
        <pc:spChg chg="add del">
          <ac:chgData name="alisdair.m@gmail.com" userId="S::urn:spo:guest#alisdair.m@gmail.com::" providerId="AD" clId="Web-{1B018D80-2D6B-70DF-12D2-FE80D7D08BEE}" dt="2024-07-18T12:23:26.696" v="309"/>
          <ac:spMkLst>
            <pc:docMk/>
            <pc:sldMk cId="1502344387" sldId="330"/>
            <ac:spMk id="10" creationId="{E68726E7-B7E3-232A-DB30-3E535E6AC994}"/>
          </ac:spMkLst>
        </pc:spChg>
        <pc:spChg chg="add del">
          <ac:chgData name="alisdair.m@gmail.com" userId="S::urn:spo:guest#alisdair.m@gmail.com::" providerId="AD" clId="Web-{1B018D80-2D6B-70DF-12D2-FE80D7D08BEE}" dt="2024-07-18T12:23:26.696" v="308"/>
          <ac:spMkLst>
            <pc:docMk/>
            <pc:sldMk cId="1502344387" sldId="330"/>
            <ac:spMk id="12" creationId="{424DB1E8-E654-CCAD-0A2D-8377BEA57FD3}"/>
          </ac:spMkLst>
        </pc:spChg>
        <pc:spChg chg="add mod">
          <ac:chgData name="alisdair.m@gmail.com" userId="S::urn:spo:guest#alisdair.m@gmail.com::" providerId="AD" clId="Web-{1B018D80-2D6B-70DF-12D2-FE80D7D08BEE}" dt="2024-07-18T12:24:26.653" v="342" actId="1076"/>
          <ac:spMkLst>
            <pc:docMk/>
            <pc:sldMk cId="1502344387" sldId="330"/>
            <ac:spMk id="14" creationId="{E6391B19-AA5A-E3D1-58ED-093DBE200973}"/>
          </ac:spMkLst>
        </pc:spChg>
        <pc:spChg chg="add mod">
          <ac:chgData name="alisdair.m@gmail.com" userId="S::urn:spo:guest#alisdair.m@gmail.com::" providerId="AD" clId="Web-{1B018D80-2D6B-70DF-12D2-FE80D7D08BEE}" dt="2024-07-18T12:24:26.653" v="343" actId="1076"/>
          <ac:spMkLst>
            <pc:docMk/>
            <pc:sldMk cId="1502344387" sldId="330"/>
            <ac:spMk id="16" creationId="{B3D44795-BBB0-25E9-B06B-CEF2F60B677A}"/>
          </ac:spMkLst>
        </pc:spChg>
        <pc:spChg chg="add mod">
          <ac:chgData name="alisdair.m@gmail.com" userId="S::urn:spo:guest#alisdair.m@gmail.com::" providerId="AD" clId="Web-{1B018D80-2D6B-70DF-12D2-FE80D7D08BEE}" dt="2024-07-18T12:24:26.653" v="344" actId="1076"/>
          <ac:spMkLst>
            <pc:docMk/>
            <pc:sldMk cId="1502344387" sldId="330"/>
            <ac:spMk id="18" creationId="{4B33FEE9-F18F-97D5-A5C6-E42D72F2C495}"/>
          </ac:spMkLst>
        </pc:spChg>
        <pc:spChg chg="add mod">
          <ac:chgData name="alisdair.m@gmail.com" userId="S::urn:spo:guest#alisdair.m@gmail.com::" providerId="AD" clId="Web-{1B018D80-2D6B-70DF-12D2-FE80D7D08BEE}" dt="2024-07-18T12:24:26.638" v="340" actId="1076"/>
          <ac:spMkLst>
            <pc:docMk/>
            <pc:sldMk cId="1502344387" sldId="330"/>
            <ac:spMk id="20" creationId="{0E43B3EA-B5B3-74B6-2DEF-A8248A8A8D42}"/>
          </ac:spMkLst>
        </pc:spChg>
      </pc:sldChg>
    </pc:docChg>
  </pc:docChgLst>
  <pc:docChgLst>
    <pc:chgData name="alisdair.m@gmail.com" userId="S::urn:spo:guest#alisdair.m@gmail.com::" providerId="AD" clId="Web-{02FA7F4C-3240-5160-CC3B-868823129483}"/>
    <pc:docChg chg="modSld">
      <pc:chgData name="alisdair.m@gmail.com" userId="S::urn:spo:guest#alisdair.m@gmail.com::" providerId="AD" clId="Web-{02FA7F4C-3240-5160-CC3B-868823129483}" dt="2024-08-08T16:23:37.747" v="6" actId="1076"/>
      <pc:docMkLst>
        <pc:docMk/>
      </pc:docMkLst>
      <pc:sldChg chg="addSp delSp modSp">
        <pc:chgData name="alisdair.m@gmail.com" userId="S::urn:spo:guest#alisdair.m@gmail.com::" providerId="AD" clId="Web-{02FA7F4C-3240-5160-CC3B-868823129483}" dt="2024-08-08T16:23:37.747" v="6" actId="1076"/>
        <pc:sldMkLst>
          <pc:docMk/>
          <pc:sldMk cId="1135859490" sldId="275"/>
        </pc:sldMkLst>
        <pc:spChg chg="del">
          <ac:chgData name="alisdair.m@gmail.com" userId="S::urn:spo:guest#alisdair.m@gmail.com::" providerId="AD" clId="Web-{02FA7F4C-3240-5160-CC3B-868823129483}" dt="2024-08-08T16:23:08.151" v="1"/>
          <ac:spMkLst>
            <pc:docMk/>
            <pc:sldMk cId="1135859490" sldId="275"/>
            <ac:spMk id="3" creationId="{EFCA378C-84ED-E6C6-F02A-4F71AFA23E39}"/>
          </ac:spMkLst>
        </pc:spChg>
        <pc:spChg chg="del">
          <ac:chgData name="alisdair.m@gmail.com" userId="S::urn:spo:guest#alisdair.m@gmail.com::" providerId="AD" clId="Web-{02FA7F4C-3240-5160-CC3B-868823129483}" dt="2024-08-08T16:23:08.151" v="0"/>
          <ac:spMkLst>
            <pc:docMk/>
            <pc:sldMk cId="1135859490" sldId="275"/>
            <ac:spMk id="4" creationId="{E36751C0-B032-B5AE-5733-9D8349C93451}"/>
          </ac:spMkLst>
        </pc:spChg>
        <pc:picChg chg="add mod">
          <ac:chgData name="alisdair.m@gmail.com" userId="S::urn:spo:guest#alisdair.m@gmail.com::" providerId="AD" clId="Web-{02FA7F4C-3240-5160-CC3B-868823129483}" dt="2024-08-08T16:23:37.747" v="6" actId="1076"/>
          <ac:picMkLst>
            <pc:docMk/>
            <pc:sldMk cId="1135859490" sldId="275"/>
            <ac:picMk id="5" creationId="{7D19CEBC-4A4B-7FB7-E318-2755F2E41224}"/>
          </ac:picMkLst>
        </pc:picChg>
      </pc:sldChg>
    </pc:docChg>
  </pc:docChgLst>
  <pc:docChgLst>
    <pc:chgData name="alisdair.m@gmail.com" userId="S::urn:spo:guest#alisdair.m@gmail.com::" providerId="AD" clId="Web-{415E75FD-0583-DCED-8DCE-62F032865974}"/>
    <pc:docChg chg="modSld">
      <pc:chgData name="alisdair.m@gmail.com" userId="S::urn:spo:guest#alisdair.m@gmail.com::" providerId="AD" clId="Web-{415E75FD-0583-DCED-8DCE-62F032865974}" dt="2024-07-12T09:49:30.064" v="107" actId="1076"/>
      <pc:docMkLst>
        <pc:docMk/>
      </pc:docMkLst>
      <pc:sldChg chg="addSp modSp">
        <pc:chgData name="alisdair.m@gmail.com" userId="S::urn:spo:guest#alisdair.m@gmail.com::" providerId="AD" clId="Web-{415E75FD-0583-DCED-8DCE-62F032865974}" dt="2024-07-12T09:44:37.882" v="37"/>
        <pc:sldMkLst>
          <pc:docMk/>
          <pc:sldMk cId="0" sldId="256"/>
        </pc:sldMkLst>
        <pc:spChg chg="add mod">
          <ac:chgData name="alisdair.m@gmail.com" userId="S::urn:spo:guest#alisdair.m@gmail.com::" providerId="AD" clId="Web-{415E75FD-0583-DCED-8DCE-62F032865974}" dt="2024-07-12T09:44:21.725" v="35" actId="1076"/>
          <ac:spMkLst>
            <pc:docMk/>
            <pc:sldMk cId="0" sldId="256"/>
            <ac:spMk id="2" creationId="{48B63406-4D90-0729-FAEC-72B8E60F8695}"/>
          </ac:spMkLst>
        </pc:spChg>
        <pc:spChg chg="mod">
          <ac:chgData name="alisdair.m@gmail.com" userId="S::urn:spo:guest#alisdair.m@gmail.com::" providerId="AD" clId="Web-{415E75FD-0583-DCED-8DCE-62F032865974}" dt="2024-07-12T09:44:15.225" v="34" actId="14100"/>
          <ac:spMkLst>
            <pc:docMk/>
            <pc:sldMk cId="0" sldId="256"/>
            <ac:spMk id="40" creationId="{00000000-0000-0000-0000-000000000000}"/>
          </ac:spMkLst>
        </pc:spChg>
        <pc:picChg chg="mod modCrop">
          <ac:chgData name="alisdair.m@gmail.com" userId="S::urn:spo:guest#alisdair.m@gmail.com::" providerId="AD" clId="Web-{415E75FD-0583-DCED-8DCE-62F032865974}" dt="2024-07-12T09:44:37.882" v="37"/>
          <ac:picMkLst>
            <pc:docMk/>
            <pc:sldMk cId="0" sldId="256"/>
            <ac:picMk id="15" creationId="{1A3304CB-3B03-0532-24DB-D661957692FE}"/>
          </ac:picMkLst>
        </pc:picChg>
      </pc:sldChg>
      <pc:sldChg chg="addSp delSp modSp">
        <pc:chgData name="alisdair.m@gmail.com" userId="S::urn:spo:guest#alisdair.m@gmail.com::" providerId="AD" clId="Web-{415E75FD-0583-DCED-8DCE-62F032865974}" dt="2024-07-12T09:45:28.899" v="53" actId="1076"/>
        <pc:sldMkLst>
          <pc:docMk/>
          <pc:sldMk cId="0" sldId="265"/>
        </pc:sldMkLst>
        <pc:spChg chg="add mod">
          <ac:chgData name="alisdair.m@gmail.com" userId="S::urn:spo:guest#alisdair.m@gmail.com::" providerId="AD" clId="Web-{415E75FD-0583-DCED-8DCE-62F032865974}" dt="2024-07-12T09:45:28.899" v="53" actId="1076"/>
          <ac:spMkLst>
            <pc:docMk/>
            <pc:sldMk cId="0" sldId="265"/>
            <ac:spMk id="7" creationId="{8A844DEC-5269-CB4F-B4C5-5C773B0E88DB}"/>
          </ac:spMkLst>
        </pc:spChg>
        <pc:inkChg chg="add del">
          <ac:chgData name="alisdair.m@gmail.com" userId="S::urn:spo:guest#alisdair.m@gmail.com::" providerId="AD" clId="Web-{415E75FD-0583-DCED-8DCE-62F032865974}" dt="2024-07-12T09:45:08.899" v="42"/>
          <ac:inkMkLst>
            <pc:docMk/>
            <pc:sldMk cId="0" sldId="265"/>
            <ac:inkMk id="8" creationId="{BDA0C56C-90C9-5356-416D-FDD453AF847B}"/>
          </ac:inkMkLst>
        </pc:inkChg>
        <pc:inkChg chg="add del">
          <ac:chgData name="alisdair.m@gmail.com" userId="S::urn:spo:guest#alisdair.m@gmail.com::" providerId="AD" clId="Web-{415E75FD-0583-DCED-8DCE-62F032865974}" dt="2024-07-12T09:45:08.899" v="41"/>
          <ac:inkMkLst>
            <pc:docMk/>
            <pc:sldMk cId="0" sldId="265"/>
            <ac:inkMk id="11" creationId="{EF3CF9F3-D8DC-3053-E7D6-B8FE7B964D1E}"/>
          </ac:inkMkLst>
        </pc:inkChg>
      </pc:sldChg>
      <pc:sldChg chg="addSp modSp">
        <pc:chgData name="alisdair.m@gmail.com" userId="S::urn:spo:guest#alisdair.m@gmail.com::" providerId="AD" clId="Web-{415E75FD-0583-DCED-8DCE-62F032865974}" dt="2024-07-12T09:46:32.027" v="63" actId="14100"/>
        <pc:sldMkLst>
          <pc:docMk/>
          <pc:sldMk cId="3386973103" sldId="323"/>
        </pc:sldMkLst>
        <pc:spChg chg="add mod">
          <ac:chgData name="alisdair.m@gmail.com" userId="S::urn:spo:guest#alisdair.m@gmail.com::" providerId="AD" clId="Web-{415E75FD-0583-DCED-8DCE-62F032865974}" dt="2024-07-12T09:46:32.027" v="63" actId="14100"/>
          <ac:spMkLst>
            <pc:docMk/>
            <pc:sldMk cId="3386973103" sldId="323"/>
            <ac:spMk id="8" creationId="{6D3C3BDB-B793-CAAA-0EB1-15E414FB6B05}"/>
          </ac:spMkLst>
        </pc:spChg>
      </pc:sldChg>
      <pc:sldChg chg="addSp delSp modSp">
        <pc:chgData name="alisdair.m@gmail.com" userId="S::urn:spo:guest#alisdair.m@gmail.com::" providerId="AD" clId="Web-{415E75FD-0583-DCED-8DCE-62F032865974}" dt="2024-07-12T09:48:28.296" v="86" actId="1076"/>
        <pc:sldMkLst>
          <pc:docMk/>
          <pc:sldMk cId="2631930105" sldId="326"/>
        </pc:sldMkLst>
        <pc:spChg chg="add mod">
          <ac:chgData name="alisdair.m@gmail.com" userId="S::urn:spo:guest#alisdair.m@gmail.com::" providerId="AD" clId="Web-{415E75FD-0583-DCED-8DCE-62F032865974}" dt="2024-07-12T09:47:40.342" v="69" actId="1076"/>
          <ac:spMkLst>
            <pc:docMk/>
            <pc:sldMk cId="2631930105" sldId="326"/>
            <ac:spMk id="2" creationId="{DF934E02-BE8C-C628-B699-89652ED4827A}"/>
          </ac:spMkLst>
        </pc:spChg>
        <pc:spChg chg="mod">
          <ac:chgData name="alisdair.m@gmail.com" userId="S::urn:spo:guest#alisdair.m@gmail.com::" providerId="AD" clId="Web-{415E75FD-0583-DCED-8DCE-62F032865974}" dt="2024-07-12T09:48:28.296" v="86" actId="1076"/>
          <ac:spMkLst>
            <pc:docMk/>
            <pc:sldMk cId="2631930105" sldId="326"/>
            <ac:spMk id="5" creationId="{C8E0B80A-D812-62B2-E6E0-7753376C467F}"/>
          </ac:spMkLst>
        </pc:spChg>
        <pc:spChg chg="add mod">
          <ac:chgData name="alisdair.m@gmail.com" userId="S::urn:spo:guest#alisdair.m@gmail.com::" providerId="AD" clId="Web-{415E75FD-0583-DCED-8DCE-62F032865974}" dt="2024-07-12T09:47:50.967" v="74" actId="1076"/>
          <ac:spMkLst>
            <pc:docMk/>
            <pc:sldMk cId="2631930105" sldId="326"/>
            <ac:spMk id="8" creationId="{3CB249DB-9C9D-77AD-E0DA-5BDF212B46E4}"/>
          </ac:spMkLst>
        </pc:spChg>
        <pc:inkChg chg="add del">
          <ac:chgData name="alisdair.m@gmail.com" userId="S::urn:spo:guest#alisdair.m@gmail.com::" providerId="AD" clId="Web-{415E75FD-0583-DCED-8DCE-62F032865974}" dt="2024-07-12T09:47:05.700" v="66"/>
          <ac:inkMkLst>
            <pc:docMk/>
            <pc:sldMk cId="2631930105" sldId="326"/>
            <ac:inkMk id="4" creationId="{7C649634-0AFF-5ECE-B70F-6416EFB70319}"/>
          </ac:inkMkLst>
        </pc:inkChg>
      </pc:sldChg>
      <pc:sldChg chg="addSp delSp modSp">
        <pc:chgData name="alisdair.m@gmail.com" userId="S::urn:spo:guest#alisdair.m@gmail.com::" providerId="AD" clId="Web-{415E75FD-0583-DCED-8DCE-62F032865974}" dt="2024-07-12T09:48:48.141" v="89" actId="1076"/>
        <pc:sldMkLst>
          <pc:docMk/>
          <pc:sldMk cId="1926902893" sldId="327"/>
        </pc:sldMkLst>
        <pc:spChg chg="mod">
          <ac:chgData name="alisdair.m@gmail.com" userId="S::urn:spo:guest#alisdair.m@gmail.com::" providerId="AD" clId="Web-{415E75FD-0583-DCED-8DCE-62F032865974}" dt="2024-07-12T09:48:19.343" v="84" actId="14100"/>
          <ac:spMkLst>
            <pc:docMk/>
            <pc:sldMk cId="1926902893" sldId="327"/>
            <ac:spMk id="3" creationId="{19F97E8F-3F24-63A6-0FDC-55CC08D8654B}"/>
          </ac:spMkLst>
        </pc:spChg>
        <pc:spChg chg="add mod">
          <ac:chgData name="alisdair.m@gmail.com" userId="S::urn:spo:guest#alisdair.m@gmail.com::" providerId="AD" clId="Web-{415E75FD-0583-DCED-8DCE-62F032865974}" dt="2024-07-12T09:48:08.296" v="81" actId="1076"/>
          <ac:spMkLst>
            <pc:docMk/>
            <pc:sldMk cId="1926902893" sldId="327"/>
            <ac:spMk id="4" creationId="{129F2B08-B787-8908-B974-96EB857D11E1}"/>
          </ac:spMkLst>
        </pc:spChg>
        <pc:spChg chg="mod">
          <ac:chgData name="alisdair.m@gmail.com" userId="S::urn:spo:guest#alisdair.m@gmail.com::" providerId="AD" clId="Web-{415E75FD-0583-DCED-8DCE-62F032865974}" dt="2024-07-12T09:48:17.155" v="83" actId="14100"/>
          <ac:spMkLst>
            <pc:docMk/>
            <pc:sldMk cId="1926902893" sldId="327"/>
            <ac:spMk id="5" creationId="{C8E0B80A-D812-62B2-E6E0-7753376C467F}"/>
          </ac:spMkLst>
        </pc:spChg>
        <pc:spChg chg="mod">
          <ac:chgData name="alisdair.m@gmail.com" userId="S::urn:spo:guest#alisdair.m@gmail.com::" providerId="AD" clId="Web-{415E75FD-0583-DCED-8DCE-62F032865974}" dt="2024-07-12T09:48:21.155" v="85" actId="14100"/>
          <ac:spMkLst>
            <pc:docMk/>
            <pc:sldMk cId="1926902893" sldId="327"/>
            <ac:spMk id="6" creationId="{1F3E8107-D279-824E-02FD-2E9939E40AB7}"/>
          </ac:spMkLst>
        </pc:spChg>
        <pc:spChg chg="add mod">
          <ac:chgData name="alisdair.m@gmail.com" userId="S::urn:spo:guest#alisdair.m@gmail.com::" providerId="AD" clId="Web-{415E75FD-0583-DCED-8DCE-62F032865974}" dt="2024-07-12T09:48:48.141" v="89" actId="1076"/>
          <ac:spMkLst>
            <pc:docMk/>
            <pc:sldMk cId="1926902893" sldId="327"/>
            <ac:spMk id="11" creationId="{298468C5-E606-996B-3755-B3F7088ABB96}"/>
          </ac:spMkLst>
        </pc:spChg>
        <pc:inkChg chg="add del">
          <ac:chgData name="alisdair.m@gmail.com" userId="S::urn:spo:guest#alisdair.m@gmail.com::" providerId="AD" clId="Web-{415E75FD-0583-DCED-8DCE-62F032865974}" dt="2024-07-12T09:48:01.108" v="77"/>
          <ac:inkMkLst>
            <pc:docMk/>
            <pc:sldMk cId="1926902893" sldId="327"/>
            <ac:inkMk id="8" creationId="{B4FCDE12-2CB8-DCC0-9303-6D3E9E818B05}"/>
          </ac:inkMkLst>
        </pc:inkChg>
      </pc:sldChg>
      <pc:sldChg chg="addSp modSp">
        <pc:chgData name="alisdair.m@gmail.com" userId="S::urn:spo:guest#alisdair.m@gmail.com::" providerId="AD" clId="Web-{415E75FD-0583-DCED-8DCE-62F032865974}" dt="2024-07-12T09:49:04.704" v="97" actId="1076"/>
        <pc:sldMkLst>
          <pc:docMk/>
          <pc:sldMk cId="634232873" sldId="328"/>
        </pc:sldMkLst>
        <pc:spChg chg="add mod">
          <ac:chgData name="alisdair.m@gmail.com" userId="S::urn:spo:guest#alisdair.m@gmail.com::" providerId="AD" clId="Web-{415E75FD-0583-DCED-8DCE-62F032865974}" dt="2024-07-12T09:48:58.891" v="93" actId="1076"/>
          <ac:spMkLst>
            <pc:docMk/>
            <pc:sldMk cId="634232873" sldId="328"/>
            <ac:spMk id="4" creationId="{C476FCB7-3EFC-B77A-68F4-F02014067BC3}"/>
          </ac:spMkLst>
        </pc:spChg>
        <pc:spChg chg="mod">
          <ac:chgData name="alisdair.m@gmail.com" userId="S::urn:spo:guest#alisdair.m@gmail.com::" providerId="AD" clId="Web-{415E75FD-0583-DCED-8DCE-62F032865974}" dt="2024-07-12T09:48:56.547" v="91" actId="14100"/>
          <ac:spMkLst>
            <pc:docMk/>
            <pc:sldMk cId="634232873" sldId="328"/>
            <ac:spMk id="5" creationId="{C8E0B80A-D812-62B2-E6E0-7753376C467F}"/>
          </ac:spMkLst>
        </pc:spChg>
        <pc:spChg chg="add mod">
          <ac:chgData name="alisdair.m@gmail.com" userId="S::urn:spo:guest#alisdair.m@gmail.com::" providerId="AD" clId="Web-{415E75FD-0583-DCED-8DCE-62F032865974}" dt="2024-07-12T09:49:04.704" v="97" actId="1076"/>
          <ac:spMkLst>
            <pc:docMk/>
            <pc:sldMk cId="634232873" sldId="328"/>
            <ac:spMk id="9" creationId="{763B1A9B-F01C-AACD-D8AA-58646E6BE51C}"/>
          </ac:spMkLst>
        </pc:spChg>
      </pc:sldChg>
      <pc:sldChg chg="addSp modSp">
        <pc:chgData name="alisdair.m@gmail.com" userId="S::urn:spo:guest#alisdair.m@gmail.com::" providerId="AD" clId="Web-{415E75FD-0583-DCED-8DCE-62F032865974}" dt="2024-07-12T09:49:30.064" v="107" actId="1076"/>
        <pc:sldMkLst>
          <pc:docMk/>
          <pc:sldMk cId="2232110134" sldId="329"/>
        </pc:sldMkLst>
        <pc:spChg chg="mod">
          <ac:chgData name="alisdair.m@gmail.com" userId="S::urn:spo:guest#alisdair.m@gmail.com::" providerId="AD" clId="Web-{415E75FD-0583-DCED-8DCE-62F032865974}" dt="2024-07-12T09:49:11.142" v="98" actId="14100"/>
          <ac:spMkLst>
            <pc:docMk/>
            <pc:sldMk cId="2232110134" sldId="329"/>
            <ac:spMk id="2" creationId="{EEBE1725-9133-23EB-D874-614D61F22761}"/>
          </ac:spMkLst>
        </pc:spChg>
        <pc:spChg chg="mod">
          <ac:chgData name="alisdair.m@gmail.com" userId="S::urn:spo:guest#alisdair.m@gmail.com::" providerId="AD" clId="Web-{415E75FD-0583-DCED-8DCE-62F032865974}" dt="2024-07-12T09:49:17.048" v="100" actId="1076"/>
          <ac:spMkLst>
            <pc:docMk/>
            <pc:sldMk cId="2232110134" sldId="329"/>
            <ac:spMk id="3" creationId="{19F97E8F-3F24-63A6-0FDC-55CC08D8654B}"/>
          </ac:spMkLst>
        </pc:spChg>
        <pc:spChg chg="add mod">
          <ac:chgData name="alisdair.m@gmail.com" userId="S::urn:spo:guest#alisdair.m@gmail.com::" providerId="AD" clId="Web-{415E75FD-0583-DCED-8DCE-62F032865974}" dt="2024-07-12T09:49:21.876" v="103" actId="1076"/>
          <ac:spMkLst>
            <pc:docMk/>
            <pc:sldMk cId="2232110134" sldId="329"/>
            <ac:spMk id="8" creationId="{E75B8946-6DD0-7243-687C-349EBF63146C}"/>
          </ac:spMkLst>
        </pc:spChg>
        <pc:spChg chg="add mod">
          <ac:chgData name="alisdair.m@gmail.com" userId="S::urn:spo:guest#alisdair.m@gmail.com::" providerId="AD" clId="Web-{415E75FD-0583-DCED-8DCE-62F032865974}" dt="2024-07-12T09:49:30.064" v="107" actId="1076"/>
          <ac:spMkLst>
            <pc:docMk/>
            <pc:sldMk cId="2232110134" sldId="329"/>
            <ac:spMk id="11" creationId="{DD9DA5A6-5B7A-89F5-D7C3-188C6732E5EE}"/>
          </ac:spMkLst>
        </pc:spChg>
      </pc:sldChg>
    </pc:docChg>
  </pc:docChgLst>
  <pc:docChgLst>
    <pc:chgData name="alisdair.m@gmail.com" userId="S::urn:spo:guest#alisdair.m@gmail.com::" providerId="AD" clId="Web-{BC685280-60E7-B973-0D85-6B1D474DF6FD}"/>
    <pc:docChg chg="modSld">
      <pc:chgData name="alisdair.m@gmail.com" userId="S::urn:spo:guest#alisdair.m@gmail.com::" providerId="AD" clId="Web-{BC685280-60E7-B973-0D85-6B1D474DF6FD}" dt="2024-07-12T13:19:17.850" v="0" actId="20577"/>
      <pc:docMkLst>
        <pc:docMk/>
      </pc:docMkLst>
      <pc:sldChg chg="modSp">
        <pc:chgData name="alisdair.m@gmail.com" userId="S::urn:spo:guest#alisdair.m@gmail.com::" providerId="AD" clId="Web-{BC685280-60E7-B973-0D85-6B1D474DF6FD}" dt="2024-07-12T13:19:17.850" v="0" actId="20577"/>
        <pc:sldMkLst>
          <pc:docMk/>
          <pc:sldMk cId="3386973103" sldId="323"/>
        </pc:sldMkLst>
        <pc:spChg chg="mod">
          <ac:chgData name="alisdair.m@gmail.com" userId="S::urn:spo:guest#alisdair.m@gmail.com::" providerId="AD" clId="Web-{BC685280-60E7-B973-0D85-6B1D474DF6FD}" dt="2024-07-12T13:19:17.850" v="0" actId="20577"/>
          <ac:spMkLst>
            <pc:docMk/>
            <pc:sldMk cId="3386973103" sldId="323"/>
            <ac:spMk id="8" creationId="{6D3C3BDB-B793-CAAA-0EB1-15E414FB6B05}"/>
          </ac:spMkLst>
        </pc:spChg>
      </pc:sldChg>
    </pc:docChg>
  </pc:docChgLst>
  <pc:docChgLst>
    <pc:chgData name="alisdair.m@gmail.com" userId="S::urn:spo:guest#alisdair.m@gmail.com::" providerId="AD" clId="Web-{077FD5CF-498A-A2EA-A9B9-FCCD85A1CAFA}"/>
    <pc:docChg chg="delSld modSld sldOrd">
      <pc:chgData name="alisdair.m@gmail.com" userId="S::urn:spo:guest#alisdair.m@gmail.com::" providerId="AD" clId="Web-{077FD5CF-498A-A2EA-A9B9-FCCD85A1CAFA}" dt="2024-07-31T12:40:43.893" v="248" actId="20577"/>
      <pc:docMkLst>
        <pc:docMk/>
      </pc:docMkLst>
      <pc:sldChg chg="addSp delSp modSp delAnim">
        <pc:chgData name="alisdair.m@gmail.com" userId="S::urn:spo:guest#alisdair.m@gmail.com::" providerId="AD" clId="Web-{077FD5CF-498A-A2EA-A9B9-FCCD85A1CAFA}" dt="2024-07-31T12:40:43.893" v="248" actId="20577"/>
        <pc:sldMkLst>
          <pc:docMk/>
          <pc:sldMk cId="1135859490" sldId="275"/>
        </pc:sldMkLst>
        <pc:spChg chg="del">
          <ac:chgData name="alisdair.m@gmail.com" userId="S::urn:spo:guest#alisdair.m@gmail.com::" providerId="AD" clId="Web-{077FD5CF-498A-A2EA-A9B9-FCCD85A1CAFA}" dt="2024-07-31T11:01:36.827" v="7"/>
          <ac:spMkLst>
            <pc:docMk/>
            <pc:sldMk cId="1135859490" sldId="275"/>
            <ac:spMk id="2" creationId="{3FC57F78-3357-8BFA-25DF-3D40C4BE66E6}"/>
          </ac:spMkLst>
        </pc:spChg>
        <pc:spChg chg="add mod">
          <ac:chgData name="alisdair.m@gmail.com" userId="S::urn:spo:guest#alisdair.m@gmail.com::" providerId="AD" clId="Web-{077FD5CF-498A-A2EA-A9B9-FCCD85A1CAFA}" dt="2024-07-31T12:39:27.188" v="219" actId="14100"/>
          <ac:spMkLst>
            <pc:docMk/>
            <pc:sldMk cId="1135859490" sldId="275"/>
            <ac:spMk id="2" creationId="{F4D7DA58-97AF-3B8F-627B-C4FD441FB1BB}"/>
          </ac:spMkLst>
        </pc:spChg>
        <pc:spChg chg="del">
          <ac:chgData name="alisdair.m@gmail.com" userId="S::urn:spo:guest#alisdair.m@gmail.com::" providerId="AD" clId="Web-{077FD5CF-498A-A2EA-A9B9-FCCD85A1CAFA}" dt="2024-07-31T11:01:36.827" v="5"/>
          <ac:spMkLst>
            <pc:docMk/>
            <pc:sldMk cId="1135859490" sldId="275"/>
            <ac:spMk id="3" creationId="{05E1FCD7-173B-9E05-BFEC-7B1C4E7B0A3B}"/>
          </ac:spMkLst>
        </pc:spChg>
        <pc:spChg chg="add mod">
          <ac:chgData name="alisdair.m@gmail.com" userId="S::urn:spo:guest#alisdair.m@gmail.com::" providerId="AD" clId="Web-{077FD5CF-498A-A2EA-A9B9-FCCD85A1CAFA}" dt="2024-07-31T12:40:15.002" v="241"/>
          <ac:spMkLst>
            <pc:docMk/>
            <pc:sldMk cId="1135859490" sldId="275"/>
            <ac:spMk id="3" creationId="{EFCA378C-84ED-E6C6-F02A-4F71AFA23E39}"/>
          </ac:spMkLst>
        </pc:spChg>
        <pc:spChg chg="add mod">
          <ac:chgData name="alisdair.m@gmail.com" userId="S::urn:spo:guest#alisdair.m@gmail.com::" providerId="AD" clId="Web-{077FD5CF-498A-A2EA-A9B9-FCCD85A1CAFA}" dt="2024-07-31T12:40:43.893" v="248" actId="20577"/>
          <ac:spMkLst>
            <pc:docMk/>
            <pc:sldMk cId="1135859490" sldId="275"/>
            <ac:spMk id="4" creationId="{E36751C0-B032-B5AE-5733-9D8349C93451}"/>
          </ac:spMkLst>
        </pc:spChg>
        <pc:spChg chg="del">
          <ac:chgData name="alisdair.m@gmail.com" userId="S::urn:spo:guest#alisdair.m@gmail.com::" providerId="AD" clId="Web-{077FD5CF-498A-A2EA-A9B9-FCCD85A1CAFA}" dt="2024-07-31T11:01:36.827" v="4"/>
          <ac:spMkLst>
            <pc:docMk/>
            <pc:sldMk cId="1135859490" sldId="275"/>
            <ac:spMk id="5" creationId="{272CFE7F-B1D8-7870-1F87-E356246DB5B4}"/>
          </ac:spMkLst>
        </pc:spChg>
        <pc:spChg chg="del">
          <ac:chgData name="alisdair.m@gmail.com" userId="S::urn:spo:guest#alisdair.m@gmail.com::" providerId="AD" clId="Web-{077FD5CF-498A-A2EA-A9B9-FCCD85A1CAFA}" dt="2024-07-31T11:01:36.827" v="3"/>
          <ac:spMkLst>
            <pc:docMk/>
            <pc:sldMk cId="1135859490" sldId="275"/>
            <ac:spMk id="6" creationId="{C0533B4C-6C6A-8F4C-3182-52B653284B78}"/>
          </ac:spMkLst>
        </pc:spChg>
        <pc:spChg chg="add del">
          <ac:chgData name="alisdair.m@gmail.com" userId="S::urn:spo:guest#alisdair.m@gmail.com::" providerId="AD" clId="Web-{077FD5CF-498A-A2EA-A9B9-FCCD85A1CAFA}" dt="2024-07-31T11:01:53.531" v="14"/>
          <ac:spMkLst>
            <pc:docMk/>
            <pc:sldMk cId="1135859490" sldId="275"/>
            <ac:spMk id="7" creationId="{6358F184-A155-C61F-4AA9-3B696B23BCCD}"/>
          </ac:spMkLst>
        </pc:spChg>
        <pc:spChg chg="add del">
          <ac:chgData name="alisdair.m@gmail.com" userId="S::urn:spo:guest#alisdair.m@gmail.com::" providerId="AD" clId="Web-{077FD5CF-498A-A2EA-A9B9-FCCD85A1CAFA}" dt="2024-07-31T11:01:53.531" v="13"/>
          <ac:spMkLst>
            <pc:docMk/>
            <pc:sldMk cId="1135859490" sldId="275"/>
            <ac:spMk id="8" creationId="{B9B8C321-ABC1-8E67-8CAA-8FD19868B140}"/>
          </ac:spMkLst>
        </pc:spChg>
        <pc:spChg chg="del">
          <ac:chgData name="alisdair.m@gmail.com" userId="S::urn:spo:guest#alisdair.m@gmail.com::" providerId="AD" clId="Web-{077FD5CF-498A-A2EA-A9B9-FCCD85A1CAFA}" dt="2024-07-31T11:01:36.827" v="6"/>
          <ac:spMkLst>
            <pc:docMk/>
            <pc:sldMk cId="1135859490" sldId="275"/>
            <ac:spMk id="9" creationId="{929896C5-FB25-FB3E-69C2-AD488BB48FA0}"/>
          </ac:spMkLst>
        </pc:spChg>
        <pc:spChg chg="del">
          <ac:chgData name="alisdair.m@gmail.com" userId="S::urn:spo:guest#alisdair.m@gmail.com::" providerId="AD" clId="Web-{077FD5CF-498A-A2EA-A9B9-FCCD85A1CAFA}" dt="2024-07-31T11:01:36.827" v="2"/>
          <ac:spMkLst>
            <pc:docMk/>
            <pc:sldMk cId="1135859490" sldId="275"/>
            <ac:spMk id="10" creationId="{A31E8751-4C94-4C2D-BF61-76456421EB12}"/>
          </ac:spMkLst>
        </pc:spChg>
        <pc:spChg chg="add del">
          <ac:chgData name="alisdair.m@gmail.com" userId="S::urn:spo:guest#alisdair.m@gmail.com::" providerId="AD" clId="Web-{077FD5CF-498A-A2EA-A9B9-FCCD85A1CAFA}" dt="2024-07-31T11:01:53.531" v="12"/>
          <ac:spMkLst>
            <pc:docMk/>
            <pc:sldMk cId="1135859490" sldId="275"/>
            <ac:spMk id="11" creationId="{8AD7EDE8-AB11-6C1F-75DD-35A7BB1C90C8}"/>
          </ac:spMkLst>
        </pc:spChg>
        <pc:spChg chg="add del">
          <ac:chgData name="alisdair.m@gmail.com" userId="S::urn:spo:guest#alisdair.m@gmail.com::" providerId="AD" clId="Web-{077FD5CF-498A-A2EA-A9B9-FCCD85A1CAFA}" dt="2024-07-31T11:01:53.531" v="11"/>
          <ac:spMkLst>
            <pc:docMk/>
            <pc:sldMk cId="1135859490" sldId="275"/>
            <ac:spMk id="12" creationId="{3477452C-6D6E-35A9-F668-CC2D86751480}"/>
          </ac:spMkLst>
        </pc:spChg>
        <pc:spChg chg="add del">
          <ac:chgData name="alisdair.m@gmail.com" userId="S::urn:spo:guest#alisdair.m@gmail.com::" providerId="AD" clId="Web-{077FD5CF-498A-A2EA-A9B9-FCCD85A1CAFA}" dt="2024-07-31T11:01:53.531" v="10"/>
          <ac:spMkLst>
            <pc:docMk/>
            <pc:sldMk cId="1135859490" sldId="275"/>
            <ac:spMk id="13" creationId="{C1750223-16DD-0032-9ED3-F4F8E59D1F28}"/>
          </ac:spMkLst>
        </pc:spChg>
        <pc:spChg chg="add del">
          <ac:chgData name="alisdair.m@gmail.com" userId="S::urn:spo:guest#alisdair.m@gmail.com::" providerId="AD" clId="Web-{077FD5CF-498A-A2EA-A9B9-FCCD85A1CAFA}" dt="2024-07-31T11:01:53.531" v="9"/>
          <ac:spMkLst>
            <pc:docMk/>
            <pc:sldMk cId="1135859490" sldId="275"/>
            <ac:spMk id="14" creationId="{020289E3-8861-F0A1-D2BA-9ADC5A374BD4}"/>
          </ac:spMkLst>
        </pc:spChg>
        <pc:spChg chg="add mod">
          <ac:chgData name="alisdair.m@gmail.com" userId="S::urn:spo:guest#alisdair.m@gmail.com::" providerId="AD" clId="Web-{077FD5CF-498A-A2EA-A9B9-FCCD85A1CAFA}" dt="2024-07-31T12:39:30.875" v="220" actId="14100"/>
          <ac:spMkLst>
            <pc:docMk/>
            <pc:sldMk cId="1135859490" sldId="275"/>
            <ac:spMk id="15" creationId="{6358F184-A155-C61F-4AA9-3B696B23BCCD}"/>
          </ac:spMkLst>
        </pc:spChg>
        <pc:spChg chg="add">
          <ac:chgData name="alisdair.m@gmail.com" userId="S::urn:spo:guest#alisdair.m@gmail.com::" providerId="AD" clId="Web-{077FD5CF-498A-A2EA-A9B9-FCCD85A1CAFA}" dt="2024-07-31T11:01:54.375" v="15"/>
          <ac:spMkLst>
            <pc:docMk/>
            <pc:sldMk cId="1135859490" sldId="275"/>
            <ac:spMk id="16" creationId="{B9B8C321-ABC1-8E67-8CAA-8FD19868B140}"/>
          </ac:spMkLst>
        </pc:spChg>
        <pc:spChg chg="add mod">
          <ac:chgData name="alisdair.m@gmail.com" userId="S::urn:spo:guest#alisdair.m@gmail.com::" providerId="AD" clId="Web-{077FD5CF-498A-A2EA-A9B9-FCCD85A1CAFA}" dt="2024-07-31T12:38:15.827" v="186" actId="20577"/>
          <ac:spMkLst>
            <pc:docMk/>
            <pc:sldMk cId="1135859490" sldId="275"/>
            <ac:spMk id="17" creationId="{8AD7EDE8-AB11-6C1F-75DD-35A7BB1C90C8}"/>
          </ac:spMkLst>
        </pc:spChg>
        <pc:spChg chg="add mod">
          <ac:chgData name="alisdair.m@gmail.com" userId="S::urn:spo:guest#alisdair.m@gmail.com::" providerId="AD" clId="Web-{077FD5CF-498A-A2EA-A9B9-FCCD85A1CAFA}" dt="2024-07-31T12:39:34.266" v="221" actId="14100"/>
          <ac:spMkLst>
            <pc:docMk/>
            <pc:sldMk cId="1135859490" sldId="275"/>
            <ac:spMk id="18" creationId="{3477452C-6D6E-35A9-F668-CC2D86751480}"/>
          </ac:spMkLst>
        </pc:spChg>
        <pc:spChg chg="add mod">
          <ac:chgData name="alisdair.m@gmail.com" userId="S::urn:spo:guest#alisdair.m@gmail.com::" providerId="AD" clId="Web-{077FD5CF-498A-A2EA-A9B9-FCCD85A1CAFA}" dt="2024-07-31T12:39:22.078" v="218" actId="14100"/>
          <ac:spMkLst>
            <pc:docMk/>
            <pc:sldMk cId="1135859490" sldId="275"/>
            <ac:spMk id="19" creationId="{C1750223-16DD-0032-9ED3-F4F8E59D1F28}"/>
          </ac:spMkLst>
        </pc:spChg>
        <pc:spChg chg="add mod ord">
          <ac:chgData name="alisdair.m@gmail.com" userId="S::urn:spo:guest#alisdair.m@gmail.com::" providerId="AD" clId="Web-{077FD5CF-498A-A2EA-A9B9-FCCD85A1CAFA}" dt="2024-07-31T12:39:12.109" v="217"/>
          <ac:spMkLst>
            <pc:docMk/>
            <pc:sldMk cId="1135859490" sldId="275"/>
            <ac:spMk id="20" creationId="{020289E3-8861-F0A1-D2BA-9ADC5A374BD4}"/>
          </ac:spMkLst>
        </pc:spChg>
        <pc:inkChg chg="add del">
          <ac:chgData name="alisdair.m@gmail.com" userId="S::urn:spo:guest#alisdair.m@gmail.com::" providerId="AD" clId="Web-{077FD5CF-498A-A2EA-A9B9-FCCD85A1CAFA}" dt="2024-07-31T11:01:36.827" v="1"/>
          <ac:inkMkLst>
            <pc:docMk/>
            <pc:sldMk cId="1135859490" sldId="275"/>
            <ac:inkMk id="4" creationId="{E1EC55AA-A51F-289D-A113-26896C83F30F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9"/>
          <ac:inkMkLst>
            <pc:docMk/>
            <pc:sldMk cId="1135859490" sldId="275"/>
            <ac:inkMk id="21" creationId="{322E9DF1-24C2-0A11-A9C0-D7A1BBA7AA3C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8"/>
          <ac:inkMkLst>
            <pc:docMk/>
            <pc:sldMk cId="1135859490" sldId="275"/>
            <ac:inkMk id="22" creationId="{761E7938-0C1B-7814-E467-6E936B92C38F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7"/>
          <ac:inkMkLst>
            <pc:docMk/>
            <pc:sldMk cId="1135859490" sldId="275"/>
            <ac:inkMk id="23" creationId="{ED180EF7-AA9E-F16D-CEA2-429C26B44809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6"/>
          <ac:inkMkLst>
            <pc:docMk/>
            <pc:sldMk cId="1135859490" sldId="275"/>
            <ac:inkMk id="24" creationId="{FDE04C13-2B6F-DC9B-6E17-63BD4A21C7BD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5"/>
          <ac:inkMkLst>
            <pc:docMk/>
            <pc:sldMk cId="1135859490" sldId="275"/>
            <ac:inkMk id="25" creationId="{4ACC6C2C-5429-7446-826C-19CA49FFABF5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4"/>
          <ac:inkMkLst>
            <pc:docMk/>
            <pc:sldMk cId="1135859490" sldId="275"/>
            <ac:inkMk id="26" creationId="{A212D630-1F59-AC1E-27AC-0992958C4821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3"/>
          <ac:inkMkLst>
            <pc:docMk/>
            <pc:sldMk cId="1135859490" sldId="275"/>
            <ac:inkMk id="27" creationId="{BA1729E4-C720-1965-7AC5-DE441B7BF203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2"/>
          <ac:inkMkLst>
            <pc:docMk/>
            <pc:sldMk cId="1135859490" sldId="275"/>
            <ac:inkMk id="28" creationId="{C8D8958D-095A-C154-FE9A-FE2F5F1087B3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1"/>
          <ac:inkMkLst>
            <pc:docMk/>
            <pc:sldMk cId="1135859490" sldId="275"/>
            <ac:inkMk id="29" creationId="{BBD52DB3-2A9C-7A4E-581F-5746C315BD16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30"/>
          <ac:inkMkLst>
            <pc:docMk/>
            <pc:sldMk cId="1135859490" sldId="275"/>
            <ac:inkMk id="30" creationId="{CA66F322-0AAB-95C0-FCEA-D87B782F1354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29"/>
          <ac:inkMkLst>
            <pc:docMk/>
            <pc:sldMk cId="1135859490" sldId="275"/>
            <ac:inkMk id="31" creationId="{AF9A8F53-2F0E-8C56-8B7B-9DA191CCA850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28"/>
          <ac:inkMkLst>
            <pc:docMk/>
            <pc:sldMk cId="1135859490" sldId="275"/>
            <ac:inkMk id="32" creationId="{A1F476E8-CFF1-5B71-661F-0A30B19863F0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27"/>
          <ac:inkMkLst>
            <pc:docMk/>
            <pc:sldMk cId="1135859490" sldId="275"/>
            <ac:inkMk id="33" creationId="{A8F940D4-F2C5-B130-B19F-4B3C3BF975E7}"/>
          </ac:inkMkLst>
        </pc:inkChg>
        <pc:inkChg chg="add del">
          <ac:chgData name="alisdair.m@gmail.com" userId="S::urn:spo:guest#alisdair.m@gmail.com::" providerId="AD" clId="Web-{077FD5CF-498A-A2EA-A9B9-FCCD85A1CAFA}" dt="2024-07-31T12:39:59.204" v="226"/>
          <ac:inkMkLst>
            <pc:docMk/>
            <pc:sldMk cId="1135859490" sldId="275"/>
            <ac:inkMk id="34" creationId="{993DF014-5CD6-A3AF-A3C8-577F08837553}"/>
          </ac:inkMkLst>
        </pc:inkChg>
        <pc:inkChg chg="add del">
          <ac:chgData name="alisdair.m@gmail.com" userId="S::urn:spo:guest#alisdair.m@gmail.com::" providerId="AD" clId="Web-{077FD5CF-498A-A2EA-A9B9-FCCD85A1CAFA}" dt="2024-07-31T12:39:59.189" v="225"/>
          <ac:inkMkLst>
            <pc:docMk/>
            <pc:sldMk cId="1135859490" sldId="275"/>
            <ac:inkMk id="35" creationId="{8FC36FC5-0867-9383-9FAD-2A004759ACE5}"/>
          </ac:inkMkLst>
        </pc:inkChg>
        <pc:inkChg chg="add del">
          <ac:chgData name="alisdair.m@gmail.com" userId="S::urn:spo:guest#alisdair.m@gmail.com::" providerId="AD" clId="Web-{077FD5CF-498A-A2EA-A9B9-FCCD85A1CAFA}" dt="2024-07-31T12:39:59.189" v="224"/>
          <ac:inkMkLst>
            <pc:docMk/>
            <pc:sldMk cId="1135859490" sldId="275"/>
            <ac:inkMk id="36" creationId="{A6032E5A-634A-1B51-2A50-1FBA7CE2F424}"/>
          </ac:inkMkLst>
        </pc:inkChg>
        <pc:inkChg chg="add del">
          <ac:chgData name="alisdair.m@gmail.com" userId="S::urn:spo:guest#alisdair.m@gmail.com::" providerId="AD" clId="Web-{077FD5CF-498A-A2EA-A9B9-FCCD85A1CAFA}" dt="2024-07-31T12:39:59.189" v="223"/>
          <ac:inkMkLst>
            <pc:docMk/>
            <pc:sldMk cId="1135859490" sldId="275"/>
            <ac:inkMk id="37" creationId="{6F46D6DE-39D9-E661-5F10-CF114F78FDC6}"/>
          </ac:inkMkLst>
        </pc:inkChg>
        <pc:inkChg chg="add del">
          <ac:chgData name="alisdair.m@gmail.com" userId="S::urn:spo:guest#alisdair.m@gmail.com::" providerId="AD" clId="Web-{077FD5CF-498A-A2EA-A9B9-FCCD85A1CAFA}" dt="2024-07-31T12:39:59.189" v="222"/>
          <ac:inkMkLst>
            <pc:docMk/>
            <pc:sldMk cId="1135859490" sldId="275"/>
            <ac:inkMk id="38" creationId="{5B12838A-DB9D-DE6F-C18A-B1F0995AA82C}"/>
          </ac:inkMkLst>
        </pc:inkChg>
      </pc:sldChg>
      <pc:sldChg chg="del">
        <pc:chgData name="alisdair.m@gmail.com" userId="S::urn:spo:guest#alisdair.m@gmail.com::" providerId="AD" clId="Web-{077FD5CF-498A-A2EA-A9B9-FCCD85A1CAFA}" dt="2024-07-31T11:03:31.268" v="37"/>
        <pc:sldMkLst>
          <pc:docMk/>
          <pc:sldMk cId="4150539418" sldId="299"/>
        </pc:sldMkLst>
      </pc:sldChg>
      <pc:sldChg chg="del">
        <pc:chgData name="alisdair.m@gmail.com" userId="S::urn:spo:guest#alisdair.m@gmail.com::" providerId="AD" clId="Web-{077FD5CF-498A-A2EA-A9B9-FCCD85A1CAFA}" dt="2024-07-31T11:03:31.268" v="36"/>
        <pc:sldMkLst>
          <pc:docMk/>
          <pc:sldMk cId="3839045492" sldId="300"/>
        </pc:sldMkLst>
      </pc:sldChg>
      <pc:sldChg chg="del">
        <pc:chgData name="alisdair.m@gmail.com" userId="S::urn:spo:guest#alisdair.m@gmail.com::" providerId="AD" clId="Web-{077FD5CF-498A-A2EA-A9B9-FCCD85A1CAFA}" dt="2024-07-31T11:03:31.268" v="35"/>
        <pc:sldMkLst>
          <pc:docMk/>
          <pc:sldMk cId="1423116022" sldId="301"/>
        </pc:sldMkLst>
      </pc:sldChg>
      <pc:sldChg chg="del">
        <pc:chgData name="alisdair.m@gmail.com" userId="S::urn:spo:guest#alisdair.m@gmail.com::" providerId="AD" clId="Web-{077FD5CF-498A-A2EA-A9B9-FCCD85A1CAFA}" dt="2024-07-31T11:03:31.252" v="34"/>
        <pc:sldMkLst>
          <pc:docMk/>
          <pc:sldMk cId="2356300036" sldId="302"/>
        </pc:sldMkLst>
      </pc:sldChg>
      <pc:sldChg chg="del">
        <pc:chgData name="alisdair.m@gmail.com" userId="S::urn:spo:guest#alisdair.m@gmail.com::" providerId="AD" clId="Web-{077FD5CF-498A-A2EA-A9B9-FCCD85A1CAFA}" dt="2024-07-31T11:03:34.924" v="42"/>
        <pc:sldMkLst>
          <pc:docMk/>
          <pc:sldMk cId="711855373" sldId="303"/>
        </pc:sldMkLst>
      </pc:sldChg>
      <pc:sldChg chg="del">
        <pc:chgData name="alisdair.m@gmail.com" userId="S::urn:spo:guest#alisdair.m@gmail.com::" providerId="AD" clId="Web-{077FD5CF-498A-A2EA-A9B9-FCCD85A1CAFA}" dt="2024-07-31T11:03:34.924" v="43"/>
        <pc:sldMkLst>
          <pc:docMk/>
          <pc:sldMk cId="1475890726" sldId="304"/>
        </pc:sldMkLst>
      </pc:sldChg>
      <pc:sldChg chg="del">
        <pc:chgData name="alisdair.m@gmail.com" userId="S::urn:spo:guest#alisdair.m@gmail.com::" providerId="AD" clId="Web-{077FD5CF-498A-A2EA-A9B9-FCCD85A1CAFA}" dt="2024-07-31T11:03:34.924" v="41"/>
        <pc:sldMkLst>
          <pc:docMk/>
          <pc:sldMk cId="611912824" sldId="305"/>
        </pc:sldMkLst>
      </pc:sldChg>
      <pc:sldChg chg="del">
        <pc:chgData name="alisdair.m@gmail.com" userId="S::urn:spo:guest#alisdair.m@gmail.com::" providerId="AD" clId="Web-{077FD5CF-498A-A2EA-A9B9-FCCD85A1CAFA}" dt="2024-07-31T11:03:34.924" v="40"/>
        <pc:sldMkLst>
          <pc:docMk/>
          <pc:sldMk cId="3541092673" sldId="306"/>
        </pc:sldMkLst>
      </pc:sldChg>
      <pc:sldChg chg="del">
        <pc:chgData name="alisdair.m@gmail.com" userId="S::urn:spo:guest#alisdair.m@gmail.com::" providerId="AD" clId="Web-{077FD5CF-498A-A2EA-A9B9-FCCD85A1CAFA}" dt="2024-07-31T11:03:34.908" v="39"/>
        <pc:sldMkLst>
          <pc:docMk/>
          <pc:sldMk cId="3231313677" sldId="307"/>
        </pc:sldMkLst>
      </pc:sldChg>
      <pc:sldChg chg="del">
        <pc:chgData name="alisdair.m@gmail.com" userId="S::urn:spo:guest#alisdair.m@gmail.com::" providerId="AD" clId="Web-{077FD5CF-498A-A2EA-A9B9-FCCD85A1CAFA}" dt="2024-07-31T11:03:34.908" v="38"/>
        <pc:sldMkLst>
          <pc:docMk/>
          <pc:sldMk cId="2080448064" sldId="308"/>
        </pc:sldMkLst>
      </pc:sldChg>
      <pc:sldChg chg="del">
        <pc:chgData name="alisdair.m@gmail.com" userId="S::urn:spo:guest#alisdair.m@gmail.com::" providerId="AD" clId="Web-{077FD5CF-498A-A2EA-A9B9-FCCD85A1CAFA}" dt="2024-07-31T11:03:38.127" v="49"/>
        <pc:sldMkLst>
          <pc:docMk/>
          <pc:sldMk cId="1625627722" sldId="309"/>
        </pc:sldMkLst>
      </pc:sldChg>
      <pc:sldChg chg="del">
        <pc:chgData name="alisdair.m@gmail.com" userId="S::urn:spo:guest#alisdair.m@gmail.com::" providerId="AD" clId="Web-{077FD5CF-498A-A2EA-A9B9-FCCD85A1CAFA}" dt="2024-07-31T11:03:38.127" v="50"/>
        <pc:sldMkLst>
          <pc:docMk/>
          <pc:sldMk cId="354868780" sldId="310"/>
        </pc:sldMkLst>
      </pc:sldChg>
      <pc:sldChg chg="del">
        <pc:chgData name="alisdair.m@gmail.com" userId="S::urn:spo:guest#alisdair.m@gmail.com::" providerId="AD" clId="Web-{077FD5CF-498A-A2EA-A9B9-FCCD85A1CAFA}" dt="2024-07-31T11:03:38.127" v="48"/>
        <pc:sldMkLst>
          <pc:docMk/>
          <pc:sldMk cId="3170539092" sldId="311"/>
        </pc:sldMkLst>
      </pc:sldChg>
      <pc:sldChg chg="del">
        <pc:chgData name="alisdair.m@gmail.com" userId="S::urn:spo:guest#alisdair.m@gmail.com::" providerId="AD" clId="Web-{077FD5CF-498A-A2EA-A9B9-FCCD85A1CAFA}" dt="2024-07-31T11:03:38.127" v="47"/>
        <pc:sldMkLst>
          <pc:docMk/>
          <pc:sldMk cId="1759064090" sldId="312"/>
        </pc:sldMkLst>
      </pc:sldChg>
      <pc:sldChg chg="del">
        <pc:chgData name="alisdair.m@gmail.com" userId="S::urn:spo:guest#alisdair.m@gmail.com::" providerId="AD" clId="Web-{077FD5CF-498A-A2EA-A9B9-FCCD85A1CAFA}" dt="2024-07-31T11:03:38.127" v="45"/>
        <pc:sldMkLst>
          <pc:docMk/>
          <pc:sldMk cId="231136130" sldId="313"/>
        </pc:sldMkLst>
      </pc:sldChg>
      <pc:sldChg chg="del">
        <pc:chgData name="alisdair.m@gmail.com" userId="S::urn:spo:guest#alisdair.m@gmail.com::" providerId="AD" clId="Web-{077FD5CF-498A-A2EA-A9B9-FCCD85A1CAFA}" dt="2024-07-31T11:03:38.127" v="46"/>
        <pc:sldMkLst>
          <pc:docMk/>
          <pc:sldMk cId="2863122434" sldId="314"/>
        </pc:sldMkLst>
      </pc:sldChg>
      <pc:sldChg chg="del">
        <pc:chgData name="alisdair.m@gmail.com" userId="S::urn:spo:guest#alisdair.m@gmail.com::" providerId="AD" clId="Web-{077FD5CF-498A-A2EA-A9B9-FCCD85A1CAFA}" dt="2024-07-31T11:03:40.549" v="55"/>
        <pc:sldMkLst>
          <pc:docMk/>
          <pc:sldMk cId="815938392" sldId="315"/>
        </pc:sldMkLst>
      </pc:sldChg>
      <pc:sldChg chg="del">
        <pc:chgData name="alisdair.m@gmail.com" userId="S::urn:spo:guest#alisdair.m@gmail.com::" providerId="AD" clId="Web-{077FD5CF-498A-A2EA-A9B9-FCCD85A1CAFA}" dt="2024-07-31T11:03:38.127" v="44"/>
        <pc:sldMkLst>
          <pc:docMk/>
          <pc:sldMk cId="3149168590" sldId="316"/>
        </pc:sldMkLst>
      </pc:sldChg>
      <pc:sldChg chg="del">
        <pc:chgData name="alisdair.m@gmail.com" userId="S::urn:spo:guest#alisdair.m@gmail.com::" providerId="AD" clId="Web-{077FD5CF-498A-A2EA-A9B9-FCCD85A1CAFA}" dt="2024-07-31T11:03:40.534" v="53"/>
        <pc:sldMkLst>
          <pc:docMk/>
          <pc:sldMk cId="1748736288" sldId="317"/>
        </pc:sldMkLst>
      </pc:sldChg>
      <pc:sldChg chg="del">
        <pc:chgData name="alisdair.m@gmail.com" userId="S::urn:spo:guest#alisdair.m@gmail.com::" providerId="AD" clId="Web-{077FD5CF-498A-A2EA-A9B9-FCCD85A1CAFA}" dt="2024-07-31T11:03:40.534" v="54"/>
        <pc:sldMkLst>
          <pc:docMk/>
          <pc:sldMk cId="1317262685" sldId="318"/>
        </pc:sldMkLst>
      </pc:sldChg>
      <pc:sldChg chg="del">
        <pc:chgData name="alisdair.m@gmail.com" userId="S::urn:spo:guest#alisdair.m@gmail.com::" providerId="AD" clId="Web-{077FD5CF-498A-A2EA-A9B9-FCCD85A1CAFA}" dt="2024-07-31T11:03:40.534" v="52"/>
        <pc:sldMkLst>
          <pc:docMk/>
          <pc:sldMk cId="417722688" sldId="319"/>
        </pc:sldMkLst>
      </pc:sldChg>
      <pc:sldChg chg="del">
        <pc:chgData name="alisdair.m@gmail.com" userId="S::urn:spo:guest#alisdair.m@gmail.com::" providerId="AD" clId="Web-{077FD5CF-498A-A2EA-A9B9-FCCD85A1CAFA}" dt="2024-07-31T11:03:40.534" v="51"/>
        <pc:sldMkLst>
          <pc:docMk/>
          <pc:sldMk cId="3329017743" sldId="320"/>
        </pc:sldMkLst>
      </pc:sldChg>
      <pc:sldChg chg="addSp delSp modSp ord delAnim">
        <pc:chgData name="alisdair.m@gmail.com" userId="S::urn:spo:guest#alisdair.m@gmail.com::" providerId="AD" clId="Web-{077FD5CF-498A-A2EA-A9B9-FCCD85A1CAFA}" dt="2024-07-31T11:11:27.737" v="184" actId="1076"/>
        <pc:sldMkLst>
          <pc:docMk/>
          <pc:sldMk cId="1242979288" sldId="324"/>
        </pc:sldMkLst>
        <pc:spChg chg="del mod">
          <ac:chgData name="alisdair.m@gmail.com" userId="S::urn:spo:guest#alisdair.m@gmail.com::" providerId="AD" clId="Web-{077FD5CF-498A-A2EA-A9B9-FCCD85A1CAFA}" dt="2024-07-31T11:08:29.682" v="111"/>
          <ac:spMkLst>
            <pc:docMk/>
            <pc:sldMk cId="1242979288" sldId="324"/>
            <ac:spMk id="2" creationId="{4382C22C-72CB-8874-FAD5-57EF92753D5A}"/>
          </ac:spMkLst>
        </pc:spChg>
        <pc:spChg chg="del mod">
          <ac:chgData name="alisdair.m@gmail.com" userId="S::urn:spo:guest#alisdair.m@gmail.com::" providerId="AD" clId="Web-{077FD5CF-498A-A2EA-A9B9-FCCD85A1CAFA}" dt="2024-07-31T11:08:29.682" v="110"/>
          <ac:spMkLst>
            <pc:docMk/>
            <pc:sldMk cId="1242979288" sldId="324"/>
            <ac:spMk id="4" creationId="{4B24012B-7270-5579-A7D8-9C87514DC0CE}"/>
          </ac:spMkLst>
        </pc:spChg>
        <pc:spChg chg="add mod">
          <ac:chgData name="alisdair.m@gmail.com" userId="S::urn:spo:guest#alisdair.m@gmail.com::" providerId="AD" clId="Web-{077FD5CF-498A-A2EA-A9B9-FCCD85A1CAFA}" dt="2024-07-31T11:11:27.737" v="184" actId="1076"/>
          <ac:spMkLst>
            <pc:docMk/>
            <pc:sldMk cId="1242979288" sldId="324"/>
            <ac:spMk id="5" creationId="{2C7E851A-40F1-2692-CA21-B97EE5B0237F}"/>
          </ac:spMkLst>
        </pc:spChg>
        <pc:spChg chg="del">
          <ac:chgData name="alisdair.m@gmail.com" userId="S::urn:spo:guest#alisdair.m@gmail.com::" providerId="AD" clId="Web-{077FD5CF-498A-A2EA-A9B9-FCCD85A1CAFA}" dt="2024-07-31T11:05:27.990" v="84"/>
          <ac:spMkLst>
            <pc:docMk/>
            <pc:sldMk cId="1242979288" sldId="324"/>
            <ac:spMk id="6" creationId="{1F3E8107-D279-824E-02FD-2E9939E40AB7}"/>
          </ac:spMkLst>
        </pc:spChg>
        <pc:spChg chg="mod">
          <ac:chgData name="alisdair.m@gmail.com" userId="S::urn:spo:guest#alisdair.m@gmail.com::" providerId="AD" clId="Web-{077FD5CF-498A-A2EA-A9B9-FCCD85A1CAFA}" dt="2024-07-31T11:08:54.385" v="117" actId="1076"/>
          <ac:spMkLst>
            <pc:docMk/>
            <pc:sldMk cId="1242979288" sldId="324"/>
            <ac:spMk id="7" creationId="{318AE060-7967-BF5E-AA94-405A77C2A5D2}"/>
          </ac:spMkLst>
        </pc:spChg>
        <pc:spChg chg="add mod">
          <ac:chgData name="alisdair.m@gmail.com" userId="S::urn:spo:guest#alisdair.m@gmail.com::" providerId="AD" clId="Web-{077FD5CF-498A-A2EA-A9B9-FCCD85A1CAFA}" dt="2024-07-31T11:11:21.550" v="179" actId="1076"/>
          <ac:spMkLst>
            <pc:docMk/>
            <pc:sldMk cId="1242979288" sldId="324"/>
            <ac:spMk id="8" creationId="{286B84E0-B44E-553D-BA6B-77D54481641A}"/>
          </ac:spMkLst>
        </pc:spChg>
        <pc:spChg chg="del mod">
          <ac:chgData name="alisdair.m@gmail.com" userId="S::urn:spo:guest#alisdair.m@gmail.com::" providerId="AD" clId="Web-{077FD5CF-498A-A2EA-A9B9-FCCD85A1CAFA}" dt="2024-07-31T11:08:29.682" v="109"/>
          <ac:spMkLst>
            <pc:docMk/>
            <pc:sldMk cId="1242979288" sldId="324"/>
            <ac:spMk id="9" creationId="{C9E943E9-F3A7-FCAA-D164-AF8E1E88EC22}"/>
          </ac:spMkLst>
        </pc:spChg>
        <pc:spChg chg="add mod">
          <ac:chgData name="alisdair.m@gmail.com" userId="S::urn:spo:guest#alisdair.m@gmail.com::" providerId="AD" clId="Web-{077FD5CF-498A-A2EA-A9B9-FCCD85A1CAFA}" dt="2024-07-31T11:11:21.565" v="181" actId="1076"/>
          <ac:spMkLst>
            <pc:docMk/>
            <pc:sldMk cId="1242979288" sldId="324"/>
            <ac:spMk id="10" creationId="{3BAC4AE8-CA9A-DF94-3FDA-A2E5B613F308}"/>
          </ac:spMkLst>
        </pc:spChg>
        <pc:spChg chg="add mod ord">
          <ac:chgData name="alisdair.m@gmail.com" userId="S::urn:spo:guest#alisdair.m@gmail.com::" providerId="AD" clId="Web-{077FD5CF-498A-A2EA-A9B9-FCCD85A1CAFA}" dt="2024-07-31T11:11:27.722" v="183" actId="1076"/>
          <ac:spMkLst>
            <pc:docMk/>
            <pc:sldMk cId="1242979288" sldId="324"/>
            <ac:spMk id="11" creationId="{DB5B1704-641A-E732-68A3-21F4CB453713}"/>
          </ac:spMkLst>
        </pc:spChg>
        <pc:spChg chg="del mod">
          <ac:chgData name="alisdair.m@gmail.com" userId="S::urn:spo:guest#alisdair.m@gmail.com::" providerId="AD" clId="Web-{077FD5CF-498A-A2EA-A9B9-FCCD85A1CAFA}" dt="2024-07-31T11:04:24.050" v="64"/>
          <ac:spMkLst>
            <pc:docMk/>
            <pc:sldMk cId="1242979288" sldId="324"/>
            <ac:spMk id="12" creationId="{2C20DE19-8D66-A9BC-8DE3-B5BB456B1C2F}"/>
          </ac:spMkLst>
        </pc:spChg>
        <pc:spChg chg="add mod ord">
          <ac:chgData name="alisdair.m@gmail.com" userId="S::urn:spo:guest#alisdair.m@gmail.com::" providerId="AD" clId="Web-{077FD5CF-498A-A2EA-A9B9-FCCD85A1CAFA}" dt="2024-07-31T11:11:21.550" v="180" actId="1076"/>
          <ac:spMkLst>
            <pc:docMk/>
            <pc:sldMk cId="1242979288" sldId="324"/>
            <ac:spMk id="13" creationId="{6739A1DA-04CC-B30B-B0EA-5F37CCFD4059}"/>
          </ac:spMkLst>
        </pc:spChg>
        <pc:spChg chg="del mod">
          <ac:chgData name="alisdair.m@gmail.com" userId="S::urn:spo:guest#alisdair.m@gmail.com::" providerId="AD" clId="Web-{077FD5CF-498A-A2EA-A9B9-FCCD85A1CAFA}" dt="2024-07-31T11:04:24.050" v="63"/>
          <ac:spMkLst>
            <pc:docMk/>
            <pc:sldMk cId="1242979288" sldId="324"/>
            <ac:spMk id="14" creationId="{14F33B9C-4383-FD69-93C9-8E7E51D5BBE2}"/>
          </ac:spMkLst>
        </pc:spChg>
        <pc:spChg chg="del mod">
          <ac:chgData name="alisdair.m@gmail.com" userId="S::urn:spo:guest#alisdair.m@gmail.com::" providerId="AD" clId="Web-{077FD5CF-498A-A2EA-A9B9-FCCD85A1CAFA}" dt="2024-07-31T11:04:24.050" v="62"/>
          <ac:spMkLst>
            <pc:docMk/>
            <pc:sldMk cId="1242979288" sldId="324"/>
            <ac:spMk id="15" creationId="{6ADDED7D-5944-D0F1-378E-9E619677D939}"/>
          </ac:spMkLst>
        </pc:spChg>
        <pc:spChg chg="add mod ord">
          <ac:chgData name="alisdair.m@gmail.com" userId="S::urn:spo:guest#alisdair.m@gmail.com::" providerId="AD" clId="Web-{077FD5CF-498A-A2EA-A9B9-FCCD85A1CAFA}" dt="2024-07-31T11:11:21.565" v="182" actId="1076"/>
          <ac:spMkLst>
            <pc:docMk/>
            <pc:sldMk cId="1242979288" sldId="324"/>
            <ac:spMk id="16" creationId="{F909BBBB-D7A6-2AE0-1635-1A18864CD85B}"/>
          </ac:spMkLst>
        </pc:spChg>
        <pc:inkChg chg="add del">
          <ac:chgData name="alisdair.m@gmail.com" userId="S::urn:spo:guest#alisdair.m@gmail.com::" providerId="AD" clId="Web-{077FD5CF-498A-A2EA-A9B9-FCCD85A1CAFA}" dt="2024-07-31T11:04:18.831" v="58"/>
          <ac:inkMkLst>
            <pc:docMk/>
            <pc:sldMk cId="1242979288" sldId="324"/>
            <ac:inkMk id="3" creationId="{91567A5A-3F87-C082-B299-275774219102}"/>
          </ac:inkMkLst>
        </pc:inkChg>
      </pc:sldChg>
    </pc:docChg>
  </pc:docChgLst>
  <pc:docChgLst>
    <pc:chgData name="alisdair.m@gmail.com" userId="S::urn:spo:guest#alisdair.m@gmail.com::" providerId="AD" clId="Web-{F4A1E572-9533-C9D2-78B7-712A14DDCC9E}"/>
    <pc:docChg chg="modSld">
      <pc:chgData name="alisdair.m@gmail.com" userId="S::urn:spo:guest#alisdair.m@gmail.com::" providerId="AD" clId="Web-{F4A1E572-9533-C9D2-78B7-712A14DDCC9E}" dt="2024-08-02T10:59:39.530" v="15"/>
      <pc:docMkLst>
        <pc:docMk/>
      </pc:docMkLst>
      <pc:sldChg chg="addSp delSp modSp">
        <pc:chgData name="alisdair.m@gmail.com" userId="S::urn:spo:guest#alisdair.m@gmail.com::" providerId="AD" clId="Web-{F4A1E572-9533-C9D2-78B7-712A14DDCC9E}" dt="2024-08-02T10:59:39.530" v="15"/>
        <pc:sldMkLst>
          <pc:docMk/>
          <pc:sldMk cId="0" sldId="256"/>
        </pc:sldMkLst>
        <pc:spChg chg="mod">
          <ac:chgData name="alisdair.m@gmail.com" userId="S::urn:spo:guest#alisdair.m@gmail.com::" providerId="AD" clId="Web-{F4A1E572-9533-C9D2-78B7-712A14DDCC9E}" dt="2024-08-02T10:59:33.935" v="13" actId="20577"/>
          <ac:spMkLst>
            <pc:docMk/>
            <pc:sldMk cId="0" sldId="256"/>
            <ac:spMk id="40" creationId="{00000000-0000-0000-0000-000000000000}"/>
          </ac:spMkLst>
        </pc:spChg>
        <pc:inkChg chg="add del">
          <ac:chgData name="alisdair.m@gmail.com" userId="S::urn:spo:guest#alisdair.m@gmail.com::" providerId="AD" clId="Web-{F4A1E572-9533-C9D2-78B7-712A14DDCC9E}" dt="2024-08-02T10:59:39.530" v="15"/>
          <ac:inkMkLst>
            <pc:docMk/>
            <pc:sldMk cId="0" sldId="256"/>
            <ac:inkMk id="3" creationId="{402597EA-D38F-74B7-7046-C9EFE80ADC8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08T16:23:0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21431 15252 3343 0 0,'-1'0'2921'0'0,"0"0"-2921"0"0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9T09:54:08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7724 2871 5432 0 0,'-1'1'0'0'0,"0"1"0"0"0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91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70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5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5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1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59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35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89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90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B0S36QAmwo?list=PL6MjHoVkPFvIhW94n9X5col9xNWM9QCoh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hild drawing with a marker&#10;&#10;Description automatically generated">
            <a:extLst>
              <a:ext uri="{FF2B5EF4-FFF2-40B4-BE49-F238E27FC236}">
                <a16:creationId xmlns:a16="http://schemas.microsoft.com/office/drawing/2014/main" id="{1A3304CB-3B03-0532-24DB-D6619576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48" t="44" r="7466" b="-158"/>
          <a:stretch/>
        </p:blipFill>
        <p:spPr>
          <a:xfrm>
            <a:off x="5049433" y="505"/>
            <a:ext cx="7151110" cy="68894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BF06A4-1D00-CF1F-6B6A-195CDDAA677D}"/>
              </a:ext>
            </a:extLst>
          </p:cNvPr>
          <p:cNvSpPr/>
          <p:nvPr/>
        </p:nvSpPr>
        <p:spPr>
          <a:xfrm>
            <a:off x="10193360" y="3929"/>
            <a:ext cx="857916" cy="57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32;p1"/>
          <p:cNvSpPr txBox="1"/>
          <p:nvPr/>
        </p:nvSpPr>
        <p:spPr>
          <a:xfrm rot="-5400000">
            <a:off x="11228175" y="797900"/>
            <a:ext cx="133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UNICEF/Al-Safadi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-13787" y="5803096"/>
            <a:ext cx="4644835" cy="1060804"/>
            <a:chOff x="6481619" y="6165005"/>
            <a:chExt cx="3053176" cy="698832"/>
          </a:xfrm>
        </p:grpSpPr>
        <p:sp>
          <p:nvSpPr>
            <p:cNvPr id="34" name="Google Shape;34;p1"/>
            <p:cNvSpPr/>
            <p:nvPr/>
          </p:nvSpPr>
          <p:spPr>
            <a:xfrm>
              <a:off x="6485532" y="6459415"/>
              <a:ext cx="3049263" cy="4044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A blue sign with white text&#10;&#10;Description automatically generated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141675" y="293450"/>
            <a:ext cx="3388281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262652" y="288121"/>
            <a:ext cx="5178472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 dirty="0">
                <a:solidFill>
                  <a:schemeClr val="bg1"/>
                </a:solidFill>
                <a:latin typeface="Arial Black"/>
                <a:sym typeface="Arial"/>
              </a:rPr>
              <a:t>ACTIVITY </a:t>
            </a:r>
            <a:r>
              <a:rPr lang="en-GB" sz="4600" dirty="0">
                <a:solidFill>
                  <a:schemeClr val="bg1"/>
                </a:solidFill>
                <a:latin typeface="Arial Black"/>
              </a:rPr>
              <a:t>2</a:t>
            </a:r>
            <a:r>
              <a:rPr lang="en-GB" sz="4600" i="0" u="none" strike="noStrike" cap="none" dirty="0">
                <a:solidFill>
                  <a:schemeClr val="bg1"/>
                </a:solidFill>
                <a:latin typeface="Arial Black"/>
                <a:sym typeface="Arial"/>
              </a:rPr>
              <a:t> </a:t>
            </a:r>
            <a:br>
              <a:rPr lang="en-GB" sz="4600" i="0" u="none" strike="noStrike" cap="none" dirty="0">
                <a:solidFill>
                  <a:schemeClr val="bg1"/>
                </a:solidFill>
                <a:latin typeface="Arial Black"/>
              </a:rPr>
            </a:br>
            <a:r>
              <a:rPr lang="en-GB" sz="4000" dirty="0">
                <a:latin typeface="Arial Black"/>
              </a:rPr>
              <a:t>HOW IS </a:t>
            </a:r>
            <a:br>
              <a:rPr lang="en-GB" sz="4000" dirty="0">
                <a:latin typeface="Arial Black"/>
              </a:rPr>
            </a:br>
            <a:r>
              <a:rPr lang="en-GB" sz="4000" dirty="0">
                <a:latin typeface="Arial Black"/>
              </a:rPr>
              <a:t>THE UK </a:t>
            </a:r>
            <a:br>
              <a:rPr lang="en-GB" sz="4000" dirty="0">
                <a:latin typeface="Arial Black"/>
              </a:rPr>
            </a:br>
            <a:r>
              <a:rPr lang="en-GB" sz="4000" dirty="0">
                <a:latin typeface="Arial Black"/>
              </a:rPr>
              <a:t>PROTECTING</a:t>
            </a:r>
            <a:br>
              <a:rPr lang="en-GB" sz="4000" dirty="0">
                <a:latin typeface="Arial Black"/>
              </a:rPr>
            </a:br>
            <a:r>
              <a:rPr lang="en-GB" sz="4000" dirty="0">
                <a:latin typeface="Arial Black"/>
              </a:rPr>
              <a:t>CHILDREN’S </a:t>
            </a:r>
            <a:br>
              <a:rPr lang="en-GB" sz="4000" dirty="0">
                <a:latin typeface="Arial Black"/>
              </a:rPr>
            </a:br>
            <a:r>
              <a:rPr lang="en-GB" sz="4000" dirty="0">
                <a:latin typeface="Arial Black"/>
              </a:rPr>
              <a:t>RIGHTS? </a:t>
            </a:r>
            <a:endParaRPr lang="en-GB" sz="40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63406-4D90-0729-FAEC-72B8E60F8695}"/>
              </a:ext>
            </a:extLst>
          </p:cNvPr>
          <p:cNvSpPr txBox="1"/>
          <p:nvPr/>
        </p:nvSpPr>
        <p:spPr>
          <a:xfrm>
            <a:off x="278239" y="5153487"/>
            <a:ext cx="409270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474747"/>
                </a:solidFill>
              </a:rPr>
              <a:t>Students at a Gold Rights Respecting School in London.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0DDF-9CB9-14C3-F64E-1878987A98D5}"/>
              </a:ext>
            </a:extLst>
          </p:cNvPr>
          <p:cNvSpPr txBox="1"/>
          <p:nvPr/>
        </p:nvSpPr>
        <p:spPr>
          <a:xfrm rot="16200000">
            <a:off x="11153960" y="4837072"/>
            <a:ext cx="17907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UNICEF/Dawe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1839928"/>
            <a:ext cx="9393969" cy="10463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0;g255a6870158_0_29">
            <a:extLst>
              <a:ext uri="{FF2B5EF4-FFF2-40B4-BE49-F238E27FC236}">
                <a16:creationId xmlns:a16="http://schemas.microsoft.com/office/drawing/2014/main" id="{19F97E8F-3F24-63A6-0FDC-55CC08D8654B}"/>
              </a:ext>
            </a:extLst>
          </p:cNvPr>
          <p:cNvSpPr/>
          <p:nvPr/>
        </p:nvSpPr>
        <p:spPr>
          <a:xfrm>
            <a:off x="-1" y="2519760"/>
            <a:ext cx="9328130" cy="1070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0;g255a6870158_0_29">
            <a:extLst>
              <a:ext uri="{FF2B5EF4-FFF2-40B4-BE49-F238E27FC236}">
                <a16:creationId xmlns:a16="http://schemas.microsoft.com/office/drawing/2014/main" id="{C8E0B80A-D812-62B2-E6E0-7753376C467F}"/>
              </a:ext>
            </a:extLst>
          </p:cNvPr>
          <p:cNvSpPr/>
          <p:nvPr/>
        </p:nvSpPr>
        <p:spPr>
          <a:xfrm>
            <a:off x="-1" y="3235221"/>
            <a:ext cx="5439827" cy="10394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9986" y="1840019"/>
            <a:ext cx="9674123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800" dirty="0">
                <a:solidFill>
                  <a:schemeClr val="dk1"/>
                </a:solidFill>
                <a:ea typeface="Roboto Medium"/>
                <a:sym typeface="Roboto Medium"/>
              </a:rPr>
              <a:t>Did you find out about any times when children did not have their rights respected?  </a:t>
            </a:r>
            <a:endParaRPr lang="en-US">
              <a:solidFill>
                <a:schemeClr val="dk1"/>
              </a:solidFill>
              <a:ea typeface="Roboto Medium"/>
            </a:endParaRPr>
          </a:p>
        </p:txBody>
      </p:sp>
      <p:pic>
        <p:nvPicPr>
          <p:cNvPr id="10" name="Picture 9" descr="A person and person holding hands&#10;&#10;Description automatically generated">
            <a:extLst>
              <a:ext uri="{FF2B5EF4-FFF2-40B4-BE49-F238E27FC236}">
                <a16:creationId xmlns:a16="http://schemas.microsoft.com/office/drawing/2014/main" id="{033310CE-CC3B-F46B-C973-73E2D532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99" y="4118641"/>
            <a:ext cx="2439405" cy="250755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76FCB7-3EFC-B77A-68F4-F02014067BC3}"/>
              </a:ext>
            </a:extLst>
          </p:cNvPr>
          <p:cNvSpPr/>
          <p:nvPr/>
        </p:nvSpPr>
        <p:spPr>
          <a:xfrm flipH="1">
            <a:off x="6097525" y="3872846"/>
            <a:ext cx="933299" cy="79670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63B1A9B-F01C-AACD-D8AA-58646E6BE51C}"/>
              </a:ext>
            </a:extLst>
          </p:cNvPr>
          <p:cNvSpPr/>
          <p:nvPr/>
        </p:nvSpPr>
        <p:spPr>
          <a:xfrm>
            <a:off x="9858865" y="345650"/>
            <a:ext cx="1423401" cy="103237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g255a6870158_0_29">
            <a:extLst>
              <a:ext uri="{FF2B5EF4-FFF2-40B4-BE49-F238E27FC236}">
                <a16:creationId xmlns:a16="http://schemas.microsoft.com/office/drawing/2014/main" id="{EEBE1725-9133-23EB-D874-614D61F22761}"/>
              </a:ext>
            </a:extLst>
          </p:cNvPr>
          <p:cNvSpPr/>
          <p:nvPr/>
        </p:nvSpPr>
        <p:spPr>
          <a:xfrm>
            <a:off x="-1" y="3728198"/>
            <a:ext cx="5615494" cy="757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1839928"/>
            <a:ext cx="9280868" cy="79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0;g255a6870158_0_29">
            <a:extLst>
              <a:ext uri="{FF2B5EF4-FFF2-40B4-BE49-F238E27FC236}">
                <a16:creationId xmlns:a16="http://schemas.microsoft.com/office/drawing/2014/main" id="{19F97E8F-3F24-63A6-0FDC-55CC08D8654B}"/>
              </a:ext>
            </a:extLst>
          </p:cNvPr>
          <p:cNvSpPr/>
          <p:nvPr/>
        </p:nvSpPr>
        <p:spPr>
          <a:xfrm>
            <a:off x="-1" y="2432521"/>
            <a:ext cx="9820473" cy="823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0;g255a6870158_0_29">
            <a:extLst>
              <a:ext uri="{FF2B5EF4-FFF2-40B4-BE49-F238E27FC236}">
                <a16:creationId xmlns:a16="http://schemas.microsoft.com/office/drawing/2014/main" id="{C8E0B80A-D812-62B2-E6E0-7753376C467F}"/>
              </a:ext>
            </a:extLst>
          </p:cNvPr>
          <p:cNvSpPr/>
          <p:nvPr/>
        </p:nvSpPr>
        <p:spPr>
          <a:xfrm>
            <a:off x="-1" y="3156764"/>
            <a:ext cx="10033012" cy="746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9986" y="1840019"/>
            <a:ext cx="9674123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000" dirty="0">
                <a:solidFill>
                  <a:schemeClr val="dk1"/>
                </a:solidFill>
                <a:ea typeface="Roboto Medium"/>
                <a:sym typeface="Roboto Medium"/>
              </a:rPr>
              <a:t>If you interviewed people who grew up outside the UK, what did you learn about differences for children between countries (in the past and now)? </a:t>
            </a:r>
            <a:endParaRPr lang="en-US" sz="4000">
              <a:solidFill>
                <a:schemeClr val="dk1"/>
              </a:solidFill>
            </a:endParaRPr>
          </a:p>
        </p:txBody>
      </p:sp>
      <p:pic>
        <p:nvPicPr>
          <p:cNvPr id="10" name="Picture 9" descr="A person and person holding hands&#10;&#10;Description automatically generated">
            <a:extLst>
              <a:ext uri="{FF2B5EF4-FFF2-40B4-BE49-F238E27FC236}">
                <a16:creationId xmlns:a16="http://schemas.microsoft.com/office/drawing/2014/main" id="{033310CE-CC3B-F46B-C973-73E2D532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99" y="4118641"/>
            <a:ext cx="2439405" cy="250755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75B8946-6DD0-7243-687C-349EBF63146C}"/>
              </a:ext>
            </a:extLst>
          </p:cNvPr>
          <p:cNvSpPr/>
          <p:nvPr/>
        </p:nvSpPr>
        <p:spPr>
          <a:xfrm flipH="1">
            <a:off x="9946803" y="267095"/>
            <a:ext cx="1608886" cy="1299463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9DA5A6-5B7A-89F5-D7C3-188C6732E5EE}"/>
              </a:ext>
            </a:extLst>
          </p:cNvPr>
          <p:cNvSpPr/>
          <p:nvPr/>
        </p:nvSpPr>
        <p:spPr>
          <a:xfrm>
            <a:off x="4619133" y="4839094"/>
            <a:ext cx="999196" cy="655299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report&#10;&#10;Description automatically generated">
            <a:extLst>
              <a:ext uri="{FF2B5EF4-FFF2-40B4-BE49-F238E27FC236}">
                <a16:creationId xmlns:a16="http://schemas.microsoft.com/office/drawing/2014/main" id="{38BD5464-8A67-50FE-CEB2-79EE524B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53" y="564817"/>
            <a:ext cx="9675021" cy="5440947"/>
          </a:xfrm>
          <a:prstGeom prst="rect">
            <a:avLst/>
          </a:prstGeom>
        </p:spPr>
      </p:pic>
      <p:sp>
        <p:nvSpPr>
          <p:cNvPr id="7" name="Google Shape;241;g259085a5d11_0_9">
            <a:extLst>
              <a:ext uri="{FF2B5EF4-FFF2-40B4-BE49-F238E27FC236}">
                <a16:creationId xmlns:a16="http://schemas.microsoft.com/office/drawing/2014/main" id="{A5D9CCEC-1EC6-A733-6A41-1EEB5264C025}"/>
              </a:ext>
            </a:extLst>
          </p:cNvPr>
          <p:cNvSpPr/>
          <p:nvPr/>
        </p:nvSpPr>
        <p:spPr>
          <a:xfrm>
            <a:off x="194901" y="1490365"/>
            <a:ext cx="3771091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E6391B19-AA5A-E3D1-58ED-093DBE200973}"/>
              </a:ext>
            </a:extLst>
          </p:cNvPr>
          <p:cNvSpPr/>
          <p:nvPr/>
        </p:nvSpPr>
        <p:spPr>
          <a:xfrm>
            <a:off x="189610" y="2077740"/>
            <a:ext cx="3553362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1;g259085a5d11_0_9">
            <a:extLst>
              <a:ext uri="{FF2B5EF4-FFF2-40B4-BE49-F238E27FC236}">
                <a16:creationId xmlns:a16="http://schemas.microsoft.com/office/drawing/2014/main" id="{B3D44795-BBB0-25E9-B06B-CEF2F60B677A}"/>
              </a:ext>
            </a:extLst>
          </p:cNvPr>
          <p:cNvSpPr/>
          <p:nvPr/>
        </p:nvSpPr>
        <p:spPr>
          <a:xfrm>
            <a:off x="194655" y="2659824"/>
            <a:ext cx="2038264" cy="786833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1;g259085a5d11_0_9">
            <a:extLst>
              <a:ext uri="{FF2B5EF4-FFF2-40B4-BE49-F238E27FC236}">
                <a16:creationId xmlns:a16="http://schemas.microsoft.com/office/drawing/2014/main" id="{4B33FEE9-F18F-97D5-A5C6-E42D72F2C495}"/>
              </a:ext>
            </a:extLst>
          </p:cNvPr>
          <p:cNvSpPr/>
          <p:nvPr/>
        </p:nvSpPr>
        <p:spPr>
          <a:xfrm>
            <a:off x="194410" y="3289532"/>
            <a:ext cx="2476351" cy="77576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;p1">
            <a:extLst>
              <a:ext uri="{FF2B5EF4-FFF2-40B4-BE49-F238E27FC236}">
                <a16:creationId xmlns:a16="http://schemas.microsoft.com/office/drawing/2014/main" id="{0E43B3EA-B5B3-74B6-2DEF-A8248A8A8D42}"/>
              </a:ext>
            </a:extLst>
          </p:cNvPr>
          <p:cNvSpPr txBox="1"/>
          <p:nvPr/>
        </p:nvSpPr>
        <p:spPr>
          <a:xfrm>
            <a:off x="216360" y="1493831"/>
            <a:ext cx="3857036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r>
              <a:rPr lang="en-GB" sz="3800" b="1" dirty="0">
                <a:latin typeface="Arial Black"/>
              </a:rPr>
              <a:t>A PROGRESS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REPORT ON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CHILD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59085a5d11_0_9" descr="A person holding a sign&#10;&#10;Description automatically generated"/>
          <p:cNvPicPr preferRelativeResize="0"/>
          <p:nvPr/>
        </p:nvPicPr>
        <p:blipFill rotWithShape="1">
          <a:blip r:embed="rId3"/>
          <a:srcRect l="-9796" t="10273" r="4493" b="27591"/>
          <a:stretch/>
        </p:blipFill>
        <p:spPr>
          <a:xfrm>
            <a:off x="3496998" y="1053"/>
            <a:ext cx="8722131" cy="686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20132" y="1490365"/>
            <a:ext cx="3443079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 dirty="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 dirty="0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 dirty="0">
                <a:solidFill>
                  <a:schemeClr val="bg1"/>
                </a:solidFill>
                <a:latin typeface="Arial Black"/>
              </a:rPr>
              <a:t>1</a:t>
            </a:r>
            <a:endParaRPr lang="en-GB" sz="4600" i="0" u="none" strike="noStrike" cap="none" dirty="0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8DD33-7E71-4E65-093B-A3725DBFBCA0}"/>
              </a:ext>
            </a:extLst>
          </p:cNvPr>
          <p:cNvSpPr txBox="1"/>
          <p:nvPr/>
        </p:nvSpPr>
        <p:spPr>
          <a:xfrm rot="-5400000">
            <a:off x="10666720" y="5335301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UNICEF/Stroisch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44DEC-5269-CB4F-B4C5-5C773B0E88DB}"/>
              </a:ext>
            </a:extLst>
          </p:cNvPr>
          <p:cNvSpPr txBox="1"/>
          <p:nvPr/>
        </p:nvSpPr>
        <p:spPr>
          <a:xfrm>
            <a:off x="115410" y="6241002"/>
            <a:ext cx="3409025" cy="414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A young campaigner at the 2024 Youth Festival, Mannheim, Germany.</a:t>
            </a:r>
            <a:endParaRPr lang="en-US" dirty="0"/>
          </a:p>
        </p:txBody>
      </p:sp>
      <p:sp>
        <p:nvSpPr>
          <p:cNvPr id="11" name="Google Shape;241;g259085a5d11_0_9">
            <a:extLst>
              <a:ext uri="{FF2B5EF4-FFF2-40B4-BE49-F238E27FC236}">
                <a16:creationId xmlns:a16="http://schemas.microsoft.com/office/drawing/2014/main" id="{3477452C-6D6E-35A9-F668-CC2D86751480}"/>
              </a:ext>
            </a:extLst>
          </p:cNvPr>
          <p:cNvSpPr/>
          <p:nvPr/>
        </p:nvSpPr>
        <p:spPr>
          <a:xfrm>
            <a:off x="214841" y="2077740"/>
            <a:ext cx="1903204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1;g259085a5d11_0_9">
            <a:extLst>
              <a:ext uri="{FF2B5EF4-FFF2-40B4-BE49-F238E27FC236}">
                <a16:creationId xmlns:a16="http://schemas.microsoft.com/office/drawing/2014/main" id="{C1750223-16DD-0032-9ED3-F4F8E59D1F28}"/>
              </a:ext>
            </a:extLst>
          </p:cNvPr>
          <p:cNvSpPr/>
          <p:nvPr/>
        </p:nvSpPr>
        <p:spPr>
          <a:xfrm>
            <a:off x="214840" y="2659824"/>
            <a:ext cx="2421787" cy="80197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CBB9D317-1CBC-89C0-799E-9771418A208E}"/>
              </a:ext>
            </a:extLst>
          </p:cNvPr>
          <p:cNvSpPr/>
          <p:nvPr/>
        </p:nvSpPr>
        <p:spPr>
          <a:xfrm>
            <a:off x="209549" y="3289532"/>
            <a:ext cx="2945661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1684" y="1493831"/>
            <a:ext cx="3407911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r>
              <a:rPr lang="en-GB" sz="3800" b="1" dirty="0">
                <a:latin typeface="Arial Black"/>
              </a:rPr>
              <a:t>REVIEWING YOUR 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RIGHTS WARM-UP</a:t>
            </a:r>
            <a:r>
              <a:rPr lang="en-GB" sz="3800" dirty="0">
                <a:latin typeface="Arial Black"/>
              </a:rPr>
              <a:t> </a:t>
            </a:r>
            <a:endParaRPr lang="en-US" sz="3800">
              <a:latin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3DC906-3535-0C86-A9FB-37FDAA6AEE3A}"/>
                  </a:ext>
                </a:extLst>
              </p14:cNvPr>
              <p14:cNvContentPartPr/>
              <p14:nvPr/>
            </p14:nvContentPartPr>
            <p14:xfrm>
              <a:off x="11990705" y="6103155"/>
              <a:ext cx="15393" cy="1539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3DC906-3535-0C86-A9FB-37FDAA6AEE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4155" y="5333505"/>
                <a:ext cx="523362" cy="15393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67391" y="2297325"/>
            <a:ext cx="6290213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2800" b="1" dirty="0">
                <a:solidFill>
                  <a:schemeClr val="dk1"/>
                </a:solidFill>
                <a:ea typeface="Roboto Medium"/>
                <a:sym typeface="Roboto Medium"/>
              </a:rPr>
              <a:t>Implementation of the CRC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 </a:t>
            </a:r>
            <a:endParaRPr lang="en-GB" sz="2800" b="0" i="0" u="none" strike="noStrike" cap="none">
              <a:solidFill>
                <a:schemeClr val="dk1"/>
              </a:solidFill>
              <a:ea typeface="Roboto Medium"/>
            </a:endParaRPr>
          </a:p>
          <a:p>
            <a:pPr lvl="1"/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Governments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must do all they can to </a:t>
            </a:r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make sure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every child can enjoy </a:t>
            </a:r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their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rights </a:t>
            </a:r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by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creating systems and passing laws </a:t>
            </a:r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that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promote </a:t>
            </a:r>
            <a:r>
              <a:rPr lang="en-GB" sz="28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and </a:t>
            </a:r>
            <a:r>
              <a:rPr lang="en-GB" sz="2800" dirty="0">
                <a:solidFill>
                  <a:schemeClr val="dk1"/>
                </a:solidFill>
                <a:ea typeface="Roboto Medium"/>
                <a:sym typeface="Roboto Medium"/>
              </a:rPr>
              <a:t>protect children’s rights. </a:t>
            </a:r>
            <a:endParaRPr lang="en-GB" sz="2800">
              <a:solidFill>
                <a:schemeClr val="dk1"/>
              </a:solidFill>
              <a:ea typeface="Roboto Medium"/>
            </a:endParaRPr>
          </a:p>
        </p:txBody>
      </p:sp>
      <p:pic>
        <p:nvPicPr>
          <p:cNvPr id="8" name="Google Shape;62;g255a6870158_0_29">
            <a:extLst>
              <a:ext uri="{FF2B5EF4-FFF2-40B4-BE49-F238E27FC236}">
                <a16:creationId xmlns:a16="http://schemas.microsoft.com/office/drawing/2014/main" id="{3C6AA8AE-C175-DC38-8805-620994E0D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sign with a pen and paper&#10;&#10;Description automatically generated">
            <a:extLst>
              <a:ext uri="{FF2B5EF4-FFF2-40B4-BE49-F238E27FC236}">
                <a16:creationId xmlns:a16="http://schemas.microsoft.com/office/drawing/2014/main" id="{62150570-DACD-3724-8B1E-ECFF21B8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65" y="1321220"/>
            <a:ext cx="2860479" cy="3844007"/>
          </a:xfrm>
          <a:prstGeom prst="rect">
            <a:avLst/>
          </a:prstGeom>
        </p:spPr>
      </p:pic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44D56375-52E0-0DEA-7FAA-06E41FB669B0}"/>
              </a:ext>
            </a:extLst>
          </p:cNvPr>
          <p:cNvSpPr txBox="1"/>
          <p:nvPr/>
        </p:nvSpPr>
        <p:spPr>
          <a:xfrm>
            <a:off x="262652" y="288121"/>
            <a:ext cx="36778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000" dirty="0">
                <a:solidFill>
                  <a:srgbClr val="00B0F0"/>
                </a:solidFill>
                <a:latin typeface="Arial Black"/>
              </a:rPr>
              <a:t>ARTICLE 4</a:t>
            </a:r>
            <a:endParaRPr lang="en-US" sz="40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625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9986" y="2297325"/>
            <a:ext cx="6290213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3600" b="1" dirty="0">
                <a:solidFill>
                  <a:schemeClr val="dk1"/>
                </a:solidFill>
                <a:ea typeface="Roboto Medium"/>
                <a:sym typeface="Roboto Medium"/>
              </a:rPr>
              <a:t>Knowledge of rights</a:t>
            </a:r>
            <a:r>
              <a:rPr lang="en-GB" sz="3600" dirty="0">
                <a:solidFill>
                  <a:schemeClr val="dk1"/>
                </a:solidFill>
                <a:ea typeface="Roboto Medium"/>
                <a:sym typeface="Roboto Medium"/>
              </a:rPr>
              <a:t> </a:t>
            </a:r>
            <a:endParaRPr lang="en-GB" sz="3600" b="0" i="0" u="none" strike="noStrike" cap="none">
              <a:solidFill>
                <a:schemeClr val="dk1"/>
              </a:solidFill>
              <a:ea typeface="Roboto Medium"/>
            </a:endParaRPr>
          </a:p>
          <a:p>
            <a:pPr lvl="1"/>
            <a:r>
              <a:rPr lang="en-GB" sz="36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Governments </a:t>
            </a:r>
            <a:r>
              <a:rPr lang="en-GB" sz="3600" dirty="0">
                <a:solidFill>
                  <a:schemeClr val="dk1"/>
                </a:solidFill>
                <a:ea typeface="Roboto Medium"/>
                <a:sym typeface="Roboto Medium"/>
              </a:rPr>
              <a:t>must actively work to </a:t>
            </a:r>
            <a:r>
              <a:rPr lang="en-GB" sz="36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make sure </a:t>
            </a:r>
            <a:r>
              <a:rPr lang="en-GB" sz="3600" dirty="0">
                <a:solidFill>
                  <a:schemeClr val="dk1"/>
                </a:solidFill>
                <a:ea typeface="Roboto Medium"/>
                <a:sym typeface="Roboto Medium"/>
              </a:rPr>
              <a:t>children </a:t>
            </a:r>
            <a:r>
              <a:rPr lang="en-GB" sz="3600" b="0" i="0" u="none" strike="noStrike" cap="none" dirty="0">
                <a:solidFill>
                  <a:schemeClr val="dk1"/>
                </a:solidFill>
                <a:ea typeface="Roboto Medium"/>
                <a:sym typeface="Roboto Medium"/>
              </a:rPr>
              <a:t>and </a:t>
            </a:r>
            <a:r>
              <a:rPr lang="en-GB" sz="3600" dirty="0">
                <a:solidFill>
                  <a:schemeClr val="dk1"/>
                </a:solidFill>
                <a:ea typeface="Roboto Medium"/>
                <a:sym typeface="Roboto Medium"/>
              </a:rPr>
              <a:t>adults know about the CRC.</a:t>
            </a:r>
            <a:endParaRPr lang="en-GB" sz="3600">
              <a:solidFill>
                <a:schemeClr val="dk1"/>
              </a:solidFill>
              <a:ea typeface="Roboto Medium"/>
            </a:endParaRPr>
          </a:p>
        </p:txBody>
      </p:sp>
      <p:pic>
        <p:nvPicPr>
          <p:cNvPr id="8" name="Google Shape;62;g255a6870158_0_29">
            <a:extLst>
              <a:ext uri="{FF2B5EF4-FFF2-40B4-BE49-F238E27FC236}">
                <a16:creationId xmlns:a16="http://schemas.microsoft.com/office/drawing/2014/main" id="{3C6AA8AE-C175-DC38-8805-620994E0D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sign with people around the globe&#10;&#10;Description automatically generated">
            <a:extLst>
              <a:ext uri="{FF2B5EF4-FFF2-40B4-BE49-F238E27FC236}">
                <a16:creationId xmlns:a16="http://schemas.microsoft.com/office/drawing/2014/main" id="{62150570-DACD-3724-8B1E-ECFF21B8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65" y="1336910"/>
            <a:ext cx="2860479" cy="3812627"/>
          </a:xfrm>
          <a:prstGeom prst="rect">
            <a:avLst/>
          </a:prstGeom>
        </p:spPr>
      </p:pic>
      <p:sp>
        <p:nvSpPr>
          <p:cNvPr id="3" name="Google Shape;243;g259085a5d11_0_9">
            <a:extLst>
              <a:ext uri="{FF2B5EF4-FFF2-40B4-BE49-F238E27FC236}">
                <a16:creationId xmlns:a16="http://schemas.microsoft.com/office/drawing/2014/main" id="{7C37EB93-9800-D994-0836-2376368D5A48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2213F118-F84D-D37E-2CFF-9D0D9E57B5D5}"/>
              </a:ext>
            </a:extLst>
          </p:cNvPr>
          <p:cNvSpPr txBox="1"/>
          <p:nvPr/>
        </p:nvSpPr>
        <p:spPr>
          <a:xfrm>
            <a:off x="262652" y="288121"/>
            <a:ext cx="36778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4000" dirty="0">
                <a:solidFill>
                  <a:srgbClr val="00B0F0"/>
                </a:solidFill>
                <a:latin typeface="Arial Black"/>
              </a:rPr>
              <a:t>ARTICLE 42</a:t>
            </a:r>
            <a:endParaRPr 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0634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220132" y="1490365"/>
            <a:ext cx="4339665" cy="73274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3;g259085a5d11_0_9">
            <a:extLst>
              <a:ext uri="{FF2B5EF4-FFF2-40B4-BE49-F238E27FC236}">
                <a16:creationId xmlns:a16="http://schemas.microsoft.com/office/drawing/2014/main" id="{B9B8C321-ABC1-8E67-8CAA-8FD19868B140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;p1">
            <a:extLst>
              <a:ext uri="{FF2B5EF4-FFF2-40B4-BE49-F238E27FC236}">
                <a16:creationId xmlns:a16="http://schemas.microsoft.com/office/drawing/2014/main" id="{8AD7EDE8-AB11-6C1F-75DD-35A7BB1C90C8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 dirty="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 dirty="0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 dirty="0">
                <a:solidFill>
                  <a:schemeClr val="bg1"/>
                </a:solidFill>
                <a:latin typeface="Arial Black"/>
              </a:rPr>
              <a:t>2</a:t>
            </a:r>
            <a:endParaRPr lang="en-GB" sz="4600" i="0" u="none" strike="noStrike" cap="none" dirty="0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18" name="Google Shape;241;g259085a5d11_0_9">
            <a:extLst>
              <a:ext uri="{FF2B5EF4-FFF2-40B4-BE49-F238E27FC236}">
                <a16:creationId xmlns:a16="http://schemas.microsoft.com/office/drawing/2014/main" id="{3477452C-6D6E-35A9-F668-CC2D86751480}"/>
              </a:ext>
            </a:extLst>
          </p:cNvPr>
          <p:cNvSpPr/>
          <p:nvPr/>
        </p:nvSpPr>
        <p:spPr>
          <a:xfrm>
            <a:off x="214841" y="2109490"/>
            <a:ext cx="1592526" cy="74576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41;g259085a5d11_0_9">
            <a:extLst>
              <a:ext uri="{FF2B5EF4-FFF2-40B4-BE49-F238E27FC236}">
                <a16:creationId xmlns:a16="http://schemas.microsoft.com/office/drawing/2014/main" id="{C1750223-16DD-0032-9ED3-F4F8E59D1F28}"/>
              </a:ext>
            </a:extLst>
          </p:cNvPr>
          <p:cNvSpPr/>
          <p:nvPr/>
        </p:nvSpPr>
        <p:spPr>
          <a:xfrm>
            <a:off x="220131" y="2686804"/>
            <a:ext cx="4114497" cy="75532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1;g259085a5d11_0_9">
            <a:extLst>
              <a:ext uri="{FF2B5EF4-FFF2-40B4-BE49-F238E27FC236}">
                <a16:creationId xmlns:a16="http://schemas.microsoft.com/office/drawing/2014/main" id="{F4D7DA58-97AF-3B8F-627B-C4FD441FB1BB}"/>
              </a:ext>
            </a:extLst>
          </p:cNvPr>
          <p:cNvSpPr/>
          <p:nvPr/>
        </p:nvSpPr>
        <p:spPr>
          <a:xfrm>
            <a:off x="220129" y="3298902"/>
            <a:ext cx="4757825" cy="780308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;p1">
            <a:extLst>
              <a:ext uri="{FF2B5EF4-FFF2-40B4-BE49-F238E27FC236}">
                <a16:creationId xmlns:a16="http://schemas.microsoft.com/office/drawing/2014/main" id="{020289E3-8861-F0A1-D2BA-9ADC5A374BD4}"/>
              </a:ext>
            </a:extLst>
          </p:cNvPr>
          <p:cNvSpPr txBox="1"/>
          <p:nvPr/>
        </p:nvSpPr>
        <p:spPr>
          <a:xfrm>
            <a:off x="256975" y="1493831"/>
            <a:ext cx="4890469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800" b="1" dirty="0">
                <a:latin typeface="Arial Black"/>
              </a:rPr>
              <a:t>INTRODUCING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THE CONCLUDING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OBSERVATIONS</a:t>
            </a:r>
            <a:endParaRPr lang="en-US" dirty="0"/>
          </a:p>
        </p:txBody>
      </p:sp>
      <p:pic>
        <p:nvPicPr>
          <p:cNvPr id="3" name="Online Media 2" title="UNCRC (part 3): What does the UNCRC say?">
            <a:hlinkClick r:id="" action="ppaction://media"/>
            <a:extLst>
              <a:ext uri="{FF2B5EF4-FFF2-40B4-BE49-F238E27FC236}">
                <a16:creationId xmlns:a16="http://schemas.microsoft.com/office/drawing/2014/main" id="{CC0009A7-85EE-9175-E16D-1BD98C7F4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57866" y="1316635"/>
            <a:ext cx="7249854" cy="41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B5B1704-641A-E732-68A3-21F4CB453713}"/>
              </a:ext>
            </a:extLst>
          </p:cNvPr>
          <p:cNvSpPr/>
          <p:nvPr/>
        </p:nvSpPr>
        <p:spPr>
          <a:xfrm>
            <a:off x="512164" y="3622622"/>
            <a:ext cx="3197901" cy="236095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739A1DA-04CC-B30B-B0EA-5F37CCFD4059}"/>
              </a:ext>
            </a:extLst>
          </p:cNvPr>
          <p:cNvSpPr/>
          <p:nvPr/>
        </p:nvSpPr>
        <p:spPr>
          <a:xfrm>
            <a:off x="3922426" y="2435903"/>
            <a:ext cx="3710065" cy="3397768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909BBBB-D7A6-2AE0-1635-1A18864CD85B}"/>
              </a:ext>
            </a:extLst>
          </p:cNvPr>
          <p:cNvSpPr/>
          <p:nvPr/>
        </p:nvSpPr>
        <p:spPr>
          <a:xfrm>
            <a:off x="7869834" y="2335969"/>
            <a:ext cx="3447737" cy="2773178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354937" y="871536"/>
            <a:ext cx="11274963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3200" b="1" dirty="0">
                <a:solidFill>
                  <a:schemeClr val="dk1"/>
                </a:solidFill>
                <a:ea typeface="Roboto Medium"/>
                <a:sym typeface="Roboto Medium"/>
              </a:rPr>
              <a:t>Reviewing young people’s reports to the UN Committee, </a:t>
            </a:r>
            <a:br>
              <a:rPr lang="en-GB" sz="3200" b="1" dirty="0">
                <a:ea typeface="Roboto Medium"/>
              </a:rPr>
            </a:br>
            <a:r>
              <a:rPr lang="en-GB" sz="3200" b="1" dirty="0">
                <a:solidFill>
                  <a:schemeClr val="dk1"/>
                </a:solidFill>
                <a:ea typeface="Roboto Medium"/>
                <a:sym typeface="Roboto Medium"/>
              </a:rPr>
              <a:t>and child-friendly Concluding Observations:</a:t>
            </a:r>
            <a:r>
              <a:rPr lang="en-GB" sz="3200" dirty="0">
                <a:solidFill>
                  <a:schemeClr val="dk1"/>
                </a:solidFill>
                <a:ea typeface="Roboto Medium"/>
                <a:sym typeface="Roboto Medium"/>
              </a:rPr>
              <a:t> </a:t>
            </a:r>
            <a:endParaRPr lang="en-US" sz="3200">
              <a:solidFill>
                <a:schemeClr val="dk1"/>
              </a:solidFill>
            </a:endParaRPr>
          </a:p>
          <a:p>
            <a:pPr lvl="1"/>
            <a:endParaRPr lang="en-GB" sz="3200" dirty="0">
              <a:solidFill>
                <a:schemeClr val="dk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E851A-40F1-2692-CA21-B97EE5B0237F}"/>
              </a:ext>
            </a:extLst>
          </p:cNvPr>
          <p:cNvSpPr txBox="1"/>
          <p:nvPr/>
        </p:nvSpPr>
        <p:spPr>
          <a:xfrm>
            <a:off x="739516" y="3981138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3 things that </a:t>
            </a:r>
            <a:br>
              <a:rPr lang="en-GB" sz="3200" dirty="0"/>
            </a:br>
            <a:r>
              <a:rPr lang="en-GB" sz="3200" dirty="0"/>
              <a:t>surprised you </a:t>
            </a:r>
            <a:br>
              <a:rPr lang="en-GB" sz="3200" dirty="0"/>
            </a:br>
            <a:r>
              <a:rPr lang="en-GB" sz="3200" dirty="0"/>
              <a:t>in the report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84E0-B44E-553D-BA6B-77D54481641A}"/>
              </a:ext>
            </a:extLst>
          </p:cNvPr>
          <p:cNvSpPr txBox="1"/>
          <p:nvPr/>
        </p:nvSpPr>
        <p:spPr>
          <a:xfrm>
            <a:off x="4237219" y="2819401"/>
            <a:ext cx="3142938" cy="2560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Which reported </a:t>
            </a:r>
            <a:br>
              <a:rPr lang="en-GB" sz="3200" dirty="0"/>
            </a:br>
            <a:r>
              <a:rPr lang="en-GB" sz="3200" dirty="0"/>
              <a:t>challenges to </a:t>
            </a:r>
            <a:br>
              <a:rPr lang="en-GB" sz="3200" dirty="0"/>
            </a:br>
            <a:r>
              <a:rPr lang="en-GB" sz="3200" dirty="0"/>
              <a:t>children’s rights </a:t>
            </a:r>
            <a:br>
              <a:rPr lang="en-GB" sz="3200" dirty="0"/>
            </a:br>
            <a:r>
              <a:rPr lang="en-GB" sz="3200" dirty="0"/>
              <a:t>do </a:t>
            </a:r>
            <a:r>
              <a:rPr lang="en-US" sz="3200" dirty="0"/>
              <a:t>​</a:t>
            </a:r>
            <a:r>
              <a:rPr lang="en-GB" sz="3200" dirty="0"/>
              <a:t>you also </a:t>
            </a:r>
            <a:br>
              <a:rPr lang="en-GB" sz="3200" dirty="0"/>
            </a:br>
            <a:r>
              <a:rPr lang="en-GB" sz="3200" dirty="0"/>
              <a:t>experience?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C4AE8-CA9A-DF94-3FDA-A2E5B613F308}"/>
              </a:ext>
            </a:extLst>
          </p:cNvPr>
          <p:cNvSpPr txBox="1"/>
          <p:nvPr/>
        </p:nvSpPr>
        <p:spPr>
          <a:xfrm>
            <a:off x="8172137" y="2644515"/>
            <a:ext cx="295556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How could the </a:t>
            </a:r>
            <a:br>
              <a:rPr lang="en-GB" sz="3200" dirty="0"/>
            </a:br>
            <a:r>
              <a:rPr lang="en-GB" sz="3200" dirty="0"/>
              <a:t>Concluding </a:t>
            </a:r>
            <a:br>
              <a:rPr lang="en-GB" sz="3200" dirty="0"/>
            </a:br>
            <a:r>
              <a:rPr lang="en-GB" sz="3200" dirty="0"/>
              <a:t>Observations </a:t>
            </a:r>
            <a:br>
              <a:rPr lang="en-GB" sz="3200" dirty="0"/>
            </a:br>
            <a:r>
              <a:rPr lang="en-GB" sz="3200" dirty="0"/>
              <a:t>help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39;g259085a5d11_0_9" descr="A group of people holding up signs&#10;&#10;Description automatically generated">
            <a:extLst>
              <a:ext uri="{FF2B5EF4-FFF2-40B4-BE49-F238E27FC236}">
                <a16:creationId xmlns:a16="http://schemas.microsoft.com/office/drawing/2014/main" id="{5859F72F-AB2C-925E-97AE-E0E7225D9F86}"/>
              </a:ext>
            </a:extLst>
          </p:cNvPr>
          <p:cNvPicPr preferRelativeResize="0"/>
          <p:nvPr/>
        </p:nvPicPr>
        <p:blipFill rotWithShape="1">
          <a:blip r:embed="rId3"/>
          <a:srcRect l="-4315" t="2623" r="4378" b="6683"/>
          <a:stretch/>
        </p:blipFill>
        <p:spPr>
          <a:xfrm>
            <a:off x="2099183" y="1305"/>
            <a:ext cx="10083016" cy="6868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9CFFAD-D2D4-72CC-A750-5E5B69E5DCFC}"/>
                  </a:ext>
                </a:extLst>
              </p14:cNvPr>
              <p14:cNvContentPartPr/>
              <p14:nvPr/>
            </p14:nvContentPartPr>
            <p14:xfrm>
              <a:off x="3500416" y="100472"/>
              <a:ext cx="13368" cy="1336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9CFFAD-D2D4-72CC-A750-5E5B69E5DC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6658" y="-66628"/>
                <a:ext cx="344226" cy="34422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D3C3BDB-B793-CAAA-0EB1-15E414FB6B05}"/>
              </a:ext>
            </a:extLst>
          </p:cNvPr>
          <p:cNvSpPr txBox="1"/>
          <p:nvPr/>
        </p:nvSpPr>
        <p:spPr>
          <a:xfrm>
            <a:off x="159798" y="5945080"/>
            <a:ext cx="212176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Young people from all over Germany meet in Mannheim for </a:t>
            </a:r>
            <a:r>
              <a:rPr lang="en-US" sz="1000"/>
              <a:t>the third UNICEF Youth Festival. </a:t>
            </a:r>
            <a:endParaRPr lang="en-US"/>
          </a:p>
        </p:txBody>
      </p:sp>
      <p:sp>
        <p:nvSpPr>
          <p:cNvPr id="14" name="Google Shape;241;g259085a5d11_0_9">
            <a:extLst>
              <a:ext uri="{FF2B5EF4-FFF2-40B4-BE49-F238E27FC236}">
                <a16:creationId xmlns:a16="http://schemas.microsoft.com/office/drawing/2014/main" id="{136C1191-84A3-A9F1-57D2-8C785204B727}"/>
              </a:ext>
            </a:extLst>
          </p:cNvPr>
          <p:cNvSpPr/>
          <p:nvPr/>
        </p:nvSpPr>
        <p:spPr>
          <a:xfrm>
            <a:off x="215086" y="1490365"/>
            <a:ext cx="2600337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3;g259085a5d11_0_9">
            <a:extLst>
              <a:ext uri="{FF2B5EF4-FFF2-40B4-BE49-F238E27FC236}">
                <a16:creationId xmlns:a16="http://schemas.microsoft.com/office/drawing/2014/main" id="{041B2815-0835-B0B4-9B2C-93688A117E39}"/>
              </a:ext>
            </a:extLst>
          </p:cNvPr>
          <p:cNvSpPr/>
          <p:nvPr/>
        </p:nvSpPr>
        <p:spPr>
          <a:xfrm>
            <a:off x="0" y="-654"/>
            <a:ext cx="3940504" cy="1318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0;p1">
            <a:extLst>
              <a:ext uri="{FF2B5EF4-FFF2-40B4-BE49-F238E27FC236}">
                <a16:creationId xmlns:a16="http://schemas.microsoft.com/office/drawing/2014/main" id="{6292B6A7-07F4-66EF-553B-BFF52DFF9B31}"/>
              </a:ext>
            </a:extLst>
          </p:cNvPr>
          <p:cNvSpPr txBox="1"/>
          <p:nvPr/>
        </p:nvSpPr>
        <p:spPr>
          <a:xfrm>
            <a:off x="262652" y="288121"/>
            <a:ext cx="3677816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lvl="1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GB" sz="4600" dirty="0">
                <a:solidFill>
                  <a:schemeClr val="bg1"/>
                </a:solidFill>
                <a:latin typeface="Arial Black"/>
              </a:rPr>
              <a:t>PART</a:t>
            </a:r>
            <a:r>
              <a:rPr lang="en-GB" sz="4600" i="0" u="none" strike="noStrike" cap="none" dirty="0">
                <a:solidFill>
                  <a:schemeClr val="bg1"/>
                </a:solidFill>
                <a:latin typeface="Arial Black"/>
                <a:ea typeface="Arial"/>
                <a:cs typeface="Arial"/>
                <a:sym typeface="Arial"/>
              </a:rPr>
              <a:t> </a:t>
            </a:r>
            <a:r>
              <a:rPr lang="en-GB" sz="4600" dirty="0">
                <a:solidFill>
                  <a:schemeClr val="bg1"/>
                </a:solidFill>
                <a:latin typeface="Arial Black"/>
              </a:rPr>
              <a:t>3</a:t>
            </a:r>
            <a:endParaRPr lang="en-GB" sz="4600" i="0" u="none" strike="noStrike" cap="none" dirty="0">
              <a:solidFill>
                <a:schemeClr val="bg1"/>
              </a:solidFill>
              <a:latin typeface="Arial Black"/>
              <a:ea typeface="Arial"/>
              <a:cs typeface="Arial"/>
            </a:endParaRPr>
          </a:p>
        </p:txBody>
      </p:sp>
      <p:sp>
        <p:nvSpPr>
          <p:cNvPr id="20" name="Google Shape;241;g259085a5d11_0_9">
            <a:extLst>
              <a:ext uri="{FF2B5EF4-FFF2-40B4-BE49-F238E27FC236}">
                <a16:creationId xmlns:a16="http://schemas.microsoft.com/office/drawing/2014/main" id="{97270C7C-10A6-076B-9F97-481886AEB888}"/>
              </a:ext>
            </a:extLst>
          </p:cNvPr>
          <p:cNvSpPr/>
          <p:nvPr/>
        </p:nvSpPr>
        <p:spPr>
          <a:xfrm>
            <a:off x="209795" y="2077740"/>
            <a:ext cx="3417110" cy="7808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41;g259085a5d11_0_9">
            <a:extLst>
              <a:ext uri="{FF2B5EF4-FFF2-40B4-BE49-F238E27FC236}">
                <a16:creationId xmlns:a16="http://schemas.microsoft.com/office/drawing/2014/main" id="{522FB7CD-4F19-0ECF-D3D7-0605F6AA1416}"/>
              </a:ext>
            </a:extLst>
          </p:cNvPr>
          <p:cNvSpPr/>
          <p:nvPr/>
        </p:nvSpPr>
        <p:spPr>
          <a:xfrm>
            <a:off x="214840" y="2659824"/>
            <a:ext cx="2431879" cy="786833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1;g259085a5d11_0_9">
            <a:extLst>
              <a:ext uri="{FF2B5EF4-FFF2-40B4-BE49-F238E27FC236}">
                <a16:creationId xmlns:a16="http://schemas.microsoft.com/office/drawing/2014/main" id="{F7C09C6A-0266-4C45-05C4-0E7A5E6ADDAF}"/>
              </a:ext>
            </a:extLst>
          </p:cNvPr>
          <p:cNvSpPr/>
          <p:nvPr/>
        </p:nvSpPr>
        <p:spPr>
          <a:xfrm>
            <a:off x="214595" y="3289532"/>
            <a:ext cx="2622695" cy="77576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0;p1">
            <a:extLst>
              <a:ext uri="{FF2B5EF4-FFF2-40B4-BE49-F238E27FC236}">
                <a16:creationId xmlns:a16="http://schemas.microsoft.com/office/drawing/2014/main" id="{7F33893E-8B35-9DB5-C0A3-82CF2D0DA293}"/>
              </a:ext>
            </a:extLst>
          </p:cNvPr>
          <p:cNvSpPr txBox="1"/>
          <p:nvPr/>
        </p:nvSpPr>
        <p:spPr>
          <a:xfrm>
            <a:off x="251684" y="1493831"/>
            <a:ext cx="3407911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r>
              <a:rPr lang="en-GB" sz="3800" b="1" dirty="0">
                <a:latin typeface="Arial Black"/>
              </a:rPr>
              <a:t>CREATE 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YOUR OWN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RIGHTS</a:t>
            </a:r>
            <a:br>
              <a:rPr lang="en-GB" sz="3800" b="1" dirty="0">
                <a:latin typeface="Arial Black"/>
              </a:rPr>
            </a:br>
            <a:r>
              <a:rPr lang="en-GB" sz="3800" b="1" dirty="0">
                <a:latin typeface="Arial Black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38697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1836934"/>
            <a:ext cx="11247681" cy="1049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0;g255a6870158_0_29">
            <a:extLst>
              <a:ext uri="{FF2B5EF4-FFF2-40B4-BE49-F238E27FC236}">
                <a16:creationId xmlns:a16="http://schemas.microsoft.com/office/drawing/2014/main" id="{19F97E8F-3F24-63A6-0FDC-55CC08D8654B}"/>
              </a:ext>
            </a:extLst>
          </p:cNvPr>
          <p:cNvSpPr/>
          <p:nvPr/>
        </p:nvSpPr>
        <p:spPr>
          <a:xfrm>
            <a:off x="-1" y="2519760"/>
            <a:ext cx="8868770" cy="1070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0;g255a6870158_0_29">
            <a:extLst>
              <a:ext uri="{FF2B5EF4-FFF2-40B4-BE49-F238E27FC236}">
                <a16:creationId xmlns:a16="http://schemas.microsoft.com/office/drawing/2014/main" id="{C8E0B80A-D812-62B2-E6E0-7753376C467F}"/>
              </a:ext>
            </a:extLst>
          </p:cNvPr>
          <p:cNvSpPr/>
          <p:nvPr/>
        </p:nvSpPr>
        <p:spPr>
          <a:xfrm>
            <a:off x="-1" y="3235221"/>
            <a:ext cx="8239289" cy="1045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9986" y="1852825"/>
            <a:ext cx="11274963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800" dirty="0">
                <a:solidFill>
                  <a:schemeClr val="dk1"/>
                </a:solidFill>
                <a:ea typeface="Roboto Medium"/>
                <a:sym typeface="Roboto Medium"/>
              </a:rPr>
              <a:t>How do you think respect for children’s rights has changed since your interviewees were children?</a:t>
            </a:r>
            <a:endParaRPr lang="en-US" sz="4800">
              <a:solidFill>
                <a:schemeClr val="dk1"/>
              </a:solidFill>
            </a:endParaRPr>
          </a:p>
        </p:txBody>
      </p:sp>
      <p:pic>
        <p:nvPicPr>
          <p:cNvPr id="10" name="Picture 9" descr="A person and person holding hands&#10;&#10;Description automatically generated">
            <a:extLst>
              <a:ext uri="{FF2B5EF4-FFF2-40B4-BE49-F238E27FC236}">
                <a16:creationId xmlns:a16="http://schemas.microsoft.com/office/drawing/2014/main" id="{033310CE-CC3B-F46B-C973-73E2D532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99" y="4118641"/>
            <a:ext cx="2439405" cy="250755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F934E02-BE8C-C628-B699-89652ED4827A}"/>
              </a:ext>
            </a:extLst>
          </p:cNvPr>
          <p:cNvSpPr/>
          <p:nvPr/>
        </p:nvSpPr>
        <p:spPr>
          <a:xfrm>
            <a:off x="2553092" y="4956928"/>
            <a:ext cx="991339" cy="83598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B249DB-9C9D-77AD-E0DA-5BDF212B46E4}"/>
              </a:ext>
            </a:extLst>
          </p:cNvPr>
          <p:cNvSpPr/>
          <p:nvPr/>
        </p:nvSpPr>
        <p:spPr>
          <a:xfrm flipH="1">
            <a:off x="7299442" y="361362"/>
            <a:ext cx="1404639" cy="103237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g255a6870158_0_29">
            <a:extLst>
              <a:ext uri="{FF2B5EF4-FFF2-40B4-BE49-F238E27FC236}">
                <a16:creationId xmlns:a16="http://schemas.microsoft.com/office/drawing/2014/main" id="{1F3E8107-D279-824E-02FD-2E9939E40AB7}"/>
              </a:ext>
            </a:extLst>
          </p:cNvPr>
          <p:cNvSpPr/>
          <p:nvPr/>
        </p:nvSpPr>
        <p:spPr>
          <a:xfrm>
            <a:off x="0" y="1836053"/>
            <a:ext cx="9652218" cy="10502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0;g255a6870158_0_29">
            <a:extLst>
              <a:ext uri="{FF2B5EF4-FFF2-40B4-BE49-F238E27FC236}">
                <a16:creationId xmlns:a16="http://schemas.microsoft.com/office/drawing/2014/main" id="{19F97E8F-3F24-63A6-0FDC-55CC08D8654B}"/>
              </a:ext>
            </a:extLst>
          </p:cNvPr>
          <p:cNvSpPr/>
          <p:nvPr/>
        </p:nvSpPr>
        <p:spPr>
          <a:xfrm>
            <a:off x="-1" y="2519760"/>
            <a:ext cx="9932156" cy="1070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0;g255a6870158_0_29">
            <a:extLst>
              <a:ext uri="{FF2B5EF4-FFF2-40B4-BE49-F238E27FC236}">
                <a16:creationId xmlns:a16="http://schemas.microsoft.com/office/drawing/2014/main" id="{C8E0B80A-D812-62B2-E6E0-7753376C467F}"/>
              </a:ext>
            </a:extLst>
          </p:cNvPr>
          <p:cNvSpPr/>
          <p:nvPr/>
        </p:nvSpPr>
        <p:spPr>
          <a:xfrm>
            <a:off x="-1" y="3219510"/>
            <a:ext cx="9823536" cy="1055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g255a6870158_0_29">
            <a:extLst>
              <a:ext uri="{FF2B5EF4-FFF2-40B4-BE49-F238E27FC236}">
                <a16:creationId xmlns:a16="http://schemas.microsoft.com/office/drawing/2014/main" id="{318AE060-7967-BF5E-AA94-405A77C2A5D2}"/>
              </a:ext>
            </a:extLst>
          </p:cNvPr>
          <p:cNvSpPr txBox="1"/>
          <p:nvPr/>
        </p:nvSpPr>
        <p:spPr>
          <a:xfrm>
            <a:off x="279986" y="1840019"/>
            <a:ext cx="9674123" cy="241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800" dirty="0">
                <a:solidFill>
                  <a:schemeClr val="dk1"/>
                </a:solidFill>
                <a:ea typeface="Roboto Medium"/>
                <a:sym typeface="Roboto Medium"/>
              </a:rPr>
              <a:t>Did anything surprise you in your discussions with people who were children before there was a CRC? </a:t>
            </a:r>
            <a:endParaRPr lang="en-US">
              <a:solidFill>
                <a:schemeClr val="dk1"/>
              </a:solidFill>
            </a:endParaRPr>
          </a:p>
        </p:txBody>
      </p:sp>
      <p:pic>
        <p:nvPicPr>
          <p:cNvPr id="10" name="Picture 9" descr="A person and person holding hands&#10;&#10;Description automatically generated">
            <a:extLst>
              <a:ext uri="{FF2B5EF4-FFF2-40B4-BE49-F238E27FC236}">
                <a16:creationId xmlns:a16="http://schemas.microsoft.com/office/drawing/2014/main" id="{033310CE-CC3B-F46B-C973-73E2D532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99" y="4118641"/>
            <a:ext cx="2439405" cy="250755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9F2B08-B787-8908-B974-96EB857D11E1}"/>
              </a:ext>
            </a:extLst>
          </p:cNvPr>
          <p:cNvSpPr/>
          <p:nvPr/>
        </p:nvSpPr>
        <p:spPr>
          <a:xfrm flipH="1">
            <a:off x="10056782" y="212103"/>
            <a:ext cx="1475341" cy="1055938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8468C5-E606-996B-3755-B3F7088ABB96}"/>
              </a:ext>
            </a:extLst>
          </p:cNvPr>
          <p:cNvSpPr/>
          <p:nvPr/>
        </p:nvSpPr>
        <p:spPr>
          <a:xfrm flipH="1">
            <a:off x="2114700" y="4854805"/>
            <a:ext cx="933299" cy="79670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F3F1"/>
      </a:accent1>
      <a:accent2>
        <a:srgbClr val="FF6937"/>
      </a:accent2>
      <a:accent3>
        <a:srgbClr val="D8D1CA"/>
      </a:accent3>
      <a:accent4>
        <a:srgbClr val="FFFF00"/>
      </a:accent4>
      <a:accent5>
        <a:srgbClr val="003B5E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54A3D0-3F17-443A-B1AE-DCCF757D5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2389A-5296-469E-BC72-331BA1F2B1D0}">
  <ds:schemaRefs>
    <ds:schemaRef ds:uri="http://schemas.microsoft.com/office/2006/metadata/properties"/>
    <ds:schemaRef ds:uri="http://schemas.microsoft.com/office/infopath/2007/PartnerControls"/>
    <ds:schemaRef ds:uri="1010642d-184b-478d-9c3b-ee5a49174d96"/>
    <ds:schemaRef ds:uri="11cb7852-01ff-4783-afb4-6fe1ba5b66ed"/>
  </ds:schemaRefs>
</ds:datastoreItem>
</file>

<file path=customXml/itemProps3.xml><?xml version="1.0" encoding="utf-8"?>
<ds:datastoreItem xmlns:ds="http://schemas.openxmlformats.org/officeDocument/2006/customXml" ds:itemID="{71BD200C-3449-4881-AF91-DE0010918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b7852-01ff-4783-afb4-6fe1ba5b66ed"/>
    <ds:schemaRef ds:uri="1010642d-184b-478d-9c3b-ee5a49174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1652</cp:revision>
  <dcterms:modified xsi:type="dcterms:W3CDTF">2024-08-12T11:42:20Z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300</vt:r8>
  </property>
  <property fmtid="{D5CDD505-2E9C-101B-9397-08002B2CF9AE}" pid="4" name="MediaServiceImageTags">
    <vt:lpwstr/>
  </property>
</Properties>
</file>