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59_1CF13CD1.xml" ContentType="application/vnd.ms-powerpoint.comments+xml"/>
  <Override PartName="/ppt/ink/ink4.xml" ContentType="application/inkml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65" r:id="rId6"/>
    <p:sldId id="298" r:id="rId7"/>
    <p:sldId id="297" r:id="rId8"/>
    <p:sldId id="331" r:id="rId9"/>
    <p:sldId id="332" r:id="rId10"/>
    <p:sldId id="343" r:id="rId11"/>
    <p:sldId id="333" r:id="rId12"/>
    <p:sldId id="344" r:id="rId13"/>
    <p:sldId id="334" r:id="rId14"/>
    <p:sldId id="345" r:id="rId15"/>
    <p:sldId id="335" r:id="rId16"/>
    <p:sldId id="347" r:id="rId17"/>
    <p:sldId id="336" r:id="rId18"/>
    <p:sldId id="348" r:id="rId19"/>
    <p:sldId id="337" r:id="rId20"/>
    <p:sldId id="349" r:id="rId21"/>
    <p:sldId id="338" r:id="rId22"/>
    <p:sldId id="350" r:id="rId23"/>
    <p:sldId id="339" r:id="rId24"/>
    <p:sldId id="351" r:id="rId25"/>
    <p:sldId id="340" r:id="rId26"/>
    <p:sldId id="352" r:id="rId27"/>
    <p:sldId id="341" r:id="rId28"/>
    <p:sldId id="353" r:id="rId29"/>
    <p:sldId id="354" r:id="rId30"/>
    <p:sldId id="355" r:id="rId31"/>
    <p:sldId id="356" r:id="rId32"/>
  </p:sldIdLst>
  <p:sldSz cx="12192000" cy="6858000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Helvetica" panose="020B0604020202020204" pitchFamily="34" charset="0"/>
      <p:regular r:id="rId35"/>
      <p:bold r:id="rId36"/>
      <p:italic r:id="rId37"/>
      <p:boldItalic r:id="rId38"/>
    </p:embeddedFont>
    <p:embeddedFont>
      <p:font typeface="Roboto Medium" panose="020B060402020202020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NQa92X7bBwATfI9SljTBwguoyC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F34913-27E9-5FF6-B750-0B2F942A3DB7}" name="Issy Booth" initials="IB" userId="S::isabelleb@unicef.org.uk::95590697-42e6-45d1-b9a0-5c7c6819ef82" providerId="AD"/>
  <p188:author id="{0728C262-C933-93D5-610C-045A67075B0F}" name="alisdair.m@gmail.com" initials="al" userId="S::urn:spo:guest#alisdair.m@gmail.com::" providerId="AD"/>
  <p188:author id="{B95477F7-2DE3-7072-F910-7B1B3AA86CA9}" name="lauraellenkennedy@outlook.com" initials="la" userId="S::urn:spo:guest#lauraellenkennedy@outlook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5192B-7F12-0050-AEF6-9F88F5BC71D4}" v="23" dt="2024-08-06T15:04:39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6.xml"/><Relationship Id="rId5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y Booth" userId="S::isabelleb@unicef.org.uk::95590697-42e6-45d1-b9a0-5c7c6819ef82" providerId="AD" clId="Web-{211CE7FB-E2E8-17C2-B14A-FCADD9581FAA}"/>
    <pc:docChg chg="mod">
      <pc:chgData name="Issy Booth" userId="S::isabelleb@unicef.org.uk::95590697-42e6-45d1-b9a0-5c7c6819ef82" providerId="AD" clId="Web-{211CE7FB-E2E8-17C2-B14A-FCADD9581FAA}" dt="2024-07-15T10:43:51.124" v="1"/>
      <pc:docMkLst>
        <pc:docMk/>
      </pc:docMkLst>
      <pc:sldChg chg="modCm">
        <pc:chgData name="Issy Booth" userId="S::isabelleb@unicef.org.uk::95590697-42e6-45d1-b9a0-5c7c6819ef82" providerId="AD" clId="Web-{211CE7FB-E2E8-17C2-B14A-FCADD9581FAA}" dt="2024-07-15T10:43:51.124" v="1"/>
        <pc:sldMkLst>
          <pc:docMk/>
          <pc:sldMk cId="1135859490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Issy Booth" userId="S::isabelleb@unicef.org.uk::95590697-42e6-45d1-b9a0-5c7c6819ef82" providerId="AD" clId="Web-{211CE7FB-E2E8-17C2-B14A-FCADD9581FAA}" dt="2024-07-15T10:43:51.124" v="1"/>
              <pc2:cmMkLst xmlns:pc2="http://schemas.microsoft.com/office/powerpoint/2019/9/main/command">
                <pc:docMk/>
                <pc:sldMk cId="1135859490" sldId="275"/>
                <pc2:cmMk id="{5B392485-5D51-45DD-AE6B-C1AFE02644BF}"/>
              </pc2:cmMkLst>
              <pc226:cmRplyChg chg="add">
                <pc226:chgData name="Issy Booth" userId="S::isabelleb@unicef.org.uk::95590697-42e6-45d1-b9a0-5c7c6819ef82" providerId="AD" clId="Web-{211CE7FB-E2E8-17C2-B14A-FCADD9581FAA}" dt="2024-07-15T10:43:51.124" v="1"/>
                <pc2:cmRplyMkLst xmlns:pc2="http://schemas.microsoft.com/office/powerpoint/2019/9/main/command">
                  <pc:docMk/>
                  <pc:sldMk cId="1135859490" sldId="275"/>
                  <pc2:cmMk id="{5B392485-5D51-45DD-AE6B-C1AFE02644BF}"/>
                  <pc2:cmRplyMk id="{686DFE06-45C7-4530-A851-0BBBCAFA2C5D}"/>
                </pc2:cmRplyMkLst>
              </pc226:cmRplyChg>
            </pc226:cmChg>
          </p:ext>
        </pc:extLst>
      </pc:sldChg>
    </pc:docChg>
  </pc:docChgLst>
  <pc:docChgLst>
    <pc:chgData name="lauraellenkennedy@outlook.com" userId="S::urn:spo:guest#lauraellenkennedy@outlook.com::" providerId="AD" clId="Web-{D3C73F08-E9B9-6BC4-9FDC-8160B885C3E9}"/>
    <pc:docChg chg="modSld">
      <pc:chgData name="lauraellenkennedy@outlook.com" userId="S::urn:spo:guest#lauraellenkennedy@outlook.com::" providerId="AD" clId="Web-{D3C73F08-E9B9-6BC4-9FDC-8160B885C3E9}" dt="2024-08-01T15:36:02.223" v="64" actId="20577"/>
      <pc:docMkLst>
        <pc:docMk/>
      </pc:docMkLst>
      <pc:sldChg chg="modSp">
        <pc:chgData name="lauraellenkennedy@outlook.com" userId="S::urn:spo:guest#lauraellenkennedy@outlook.com::" providerId="AD" clId="Web-{D3C73F08-E9B9-6BC4-9FDC-8160B885C3E9}" dt="2024-08-01T15:11:03" v="5" actId="20577"/>
        <pc:sldMkLst>
          <pc:docMk/>
          <pc:sldMk cId="485571793" sldId="345"/>
        </pc:sldMkLst>
        <pc:spChg chg="mod">
          <ac:chgData name="lauraellenkennedy@outlook.com" userId="S::urn:spo:guest#lauraellenkennedy@outlook.com::" providerId="AD" clId="Web-{D3C73F08-E9B9-6BC4-9FDC-8160B885C3E9}" dt="2024-08-01T15:11:03" v="5" actId="20577"/>
          <ac:spMkLst>
            <pc:docMk/>
            <pc:sldMk cId="485571793" sldId="345"/>
            <ac:spMk id="11" creationId="{286B84E0-B44E-553D-BA6B-77D54481641A}"/>
          </ac:spMkLst>
        </pc:spChg>
      </pc:sldChg>
      <pc:sldChg chg="modSp">
        <pc:chgData name="lauraellenkennedy@outlook.com" userId="S::urn:spo:guest#lauraellenkennedy@outlook.com::" providerId="AD" clId="Web-{D3C73F08-E9B9-6BC4-9FDC-8160B885C3E9}" dt="2024-08-01T15:09:00.794" v="2" actId="20577"/>
        <pc:sldMkLst>
          <pc:docMk/>
          <pc:sldMk cId="3462938131" sldId="347"/>
        </pc:sldMkLst>
        <pc:spChg chg="mod">
          <ac:chgData name="lauraellenkennedy@outlook.com" userId="S::urn:spo:guest#lauraellenkennedy@outlook.com::" providerId="AD" clId="Web-{D3C73F08-E9B9-6BC4-9FDC-8160B885C3E9}" dt="2024-08-01T15:09:00.794" v="2" actId="20577"/>
          <ac:spMkLst>
            <pc:docMk/>
            <pc:sldMk cId="3462938131" sldId="347"/>
            <ac:spMk id="11" creationId="{286B84E0-B44E-553D-BA6B-77D54481641A}"/>
          </ac:spMkLst>
        </pc:spChg>
      </pc:sldChg>
      <pc:sldChg chg="modSp">
        <pc:chgData name="lauraellenkennedy@outlook.com" userId="S::urn:spo:guest#lauraellenkennedy@outlook.com::" providerId="AD" clId="Web-{D3C73F08-E9B9-6BC4-9FDC-8160B885C3E9}" dt="2024-08-01T15:36:02.223" v="64" actId="20577"/>
        <pc:sldMkLst>
          <pc:docMk/>
          <pc:sldMk cId="3885404448" sldId="356"/>
        </pc:sldMkLst>
        <pc:spChg chg="mod">
          <ac:chgData name="lauraellenkennedy@outlook.com" userId="S::urn:spo:guest#lauraellenkennedy@outlook.com::" providerId="AD" clId="Web-{D3C73F08-E9B9-6BC4-9FDC-8160B885C3E9}" dt="2024-08-01T15:33:01.734" v="59" actId="20577"/>
          <ac:spMkLst>
            <pc:docMk/>
            <pc:sldMk cId="3885404448" sldId="356"/>
            <ac:spMk id="10" creationId="{EF06E99B-A8DD-F797-557E-618045A5F6CA}"/>
          </ac:spMkLst>
        </pc:spChg>
        <pc:spChg chg="mod">
          <ac:chgData name="lauraellenkennedy@outlook.com" userId="S::urn:spo:guest#lauraellenkennedy@outlook.com::" providerId="AD" clId="Web-{D3C73F08-E9B9-6BC4-9FDC-8160B885C3E9}" dt="2024-08-01T15:36:02.223" v="64" actId="20577"/>
          <ac:spMkLst>
            <pc:docMk/>
            <pc:sldMk cId="3885404448" sldId="356"/>
            <ac:spMk id="18" creationId="{11D161EC-66F6-DF18-B9FE-5A04E481AD54}"/>
          </ac:spMkLst>
        </pc:spChg>
      </pc:sldChg>
    </pc:docChg>
  </pc:docChgLst>
  <pc:docChgLst>
    <pc:chgData name="alisdair.m@gmail.com" userId="S::urn:spo:guest#alisdair.m@gmail.com::" providerId="AD" clId="Web-{AF709C6D-0021-13B6-E189-3DF41AF23618}"/>
    <pc:docChg chg="mod addSld modSld">
      <pc:chgData name="alisdair.m@gmail.com" userId="S::urn:spo:guest#alisdair.m@gmail.com::" providerId="AD" clId="Web-{AF709C6D-0021-13B6-E189-3DF41AF23618}" dt="2024-08-02T10:41:37.987" v="107" actId="14100"/>
      <pc:docMkLst>
        <pc:docMk/>
      </pc:docMkLst>
      <pc:sldChg chg="addSp delSp">
        <pc:chgData name="alisdair.m@gmail.com" userId="S::urn:spo:guest#alisdair.m@gmail.com::" providerId="AD" clId="Web-{AF709C6D-0021-13B6-E189-3DF41AF23618}" dt="2024-08-02T10:13:01.543" v="11"/>
        <pc:sldMkLst>
          <pc:docMk/>
          <pc:sldMk cId="3646047530" sldId="335"/>
        </pc:sldMkLst>
        <pc:inkChg chg="add del">
          <ac:chgData name="alisdair.m@gmail.com" userId="S::urn:spo:guest#alisdair.m@gmail.com::" providerId="AD" clId="Web-{AF709C6D-0021-13B6-E189-3DF41AF23618}" dt="2024-08-02T10:13:01.543" v="11"/>
          <ac:inkMkLst>
            <pc:docMk/>
            <pc:sldMk cId="3646047530" sldId="335"/>
            <ac:inkMk id="8" creationId="{3B06F6DC-370A-D988-27B2-035759848F4F}"/>
          </ac:inkMkLst>
        </pc:inkChg>
      </pc:sldChg>
      <pc:sldChg chg="addSp delSp">
        <pc:chgData name="alisdair.m@gmail.com" userId="S::urn:spo:guest#alisdair.m@gmail.com::" providerId="AD" clId="Web-{AF709C6D-0021-13B6-E189-3DF41AF23618}" dt="2024-08-02T10:14:14.874" v="31"/>
        <pc:sldMkLst>
          <pc:docMk/>
          <pc:sldMk cId="3172261322" sldId="337"/>
        </pc:sldMkLst>
        <pc:inkChg chg="add del">
          <ac:chgData name="alisdair.m@gmail.com" userId="S::urn:spo:guest#alisdair.m@gmail.com::" providerId="AD" clId="Web-{AF709C6D-0021-13B6-E189-3DF41AF23618}" dt="2024-08-02T10:14:14.874" v="31"/>
          <ac:inkMkLst>
            <pc:docMk/>
            <pc:sldMk cId="3172261322" sldId="337"/>
            <ac:inkMk id="8" creationId="{375157EC-BEE2-06E2-74CF-754EE1834F96}"/>
          </ac:inkMkLst>
        </pc:inkChg>
      </pc:sldChg>
      <pc:sldChg chg="addSp delSp modSp">
        <pc:chgData name="alisdair.m@gmail.com" userId="S::urn:spo:guest#alisdair.m@gmail.com::" providerId="AD" clId="Web-{AF709C6D-0021-13B6-E189-3DF41AF23618}" dt="2024-08-02T10:12:33.182" v="9" actId="20577"/>
        <pc:sldMkLst>
          <pc:docMk/>
          <pc:sldMk cId="485571793" sldId="345"/>
        </pc:sldMkLst>
        <pc:spChg chg="add ord">
          <ac:chgData name="alisdair.m@gmail.com" userId="S::urn:spo:guest#alisdair.m@gmail.com::" providerId="AD" clId="Web-{AF709C6D-0021-13B6-E189-3DF41AF23618}" dt="2024-08-02T10:12:25.182" v="6"/>
          <ac:spMkLst>
            <pc:docMk/>
            <pc:sldMk cId="485571793" sldId="345"/>
            <ac:spMk id="3" creationId="{C2BD1025-EF14-FD87-9A08-BE6443300A54}"/>
          </ac:spMkLst>
        </pc:spChg>
        <pc:spChg chg="add ord">
          <ac:chgData name="alisdair.m@gmail.com" userId="S::urn:spo:guest#alisdair.m@gmail.com::" providerId="AD" clId="Web-{AF709C6D-0021-13B6-E189-3DF41AF23618}" dt="2024-08-02T10:12:25.229" v="8"/>
          <ac:spMkLst>
            <pc:docMk/>
            <pc:sldMk cId="485571793" sldId="345"/>
            <ac:spMk id="5" creationId="{C622FCD3-E567-CEEA-3873-1C782532998E}"/>
          </ac:spMkLst>
        </pc:spChg>
        <pc:spChg chg="del">
          <ac:chgData name="alisdair.m@gmail.com" userId="S::urn:spo:guest#alisdair.m@gmail.com::" providerId="AD" clId="Web-{AF709C6D-0021-13B6-E189-3DF41AF23618}" dt="2024-08-02T10:12:14.260" v="2"/>
          <ac:spMkLst>
            <pc:docMk/>
            <pc:sldMk cId="485571793" sldId="345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2:14.260" v="1"/>
          <ac:spMkLst>
            <pc:docMk/>
            <pc:sldMk cId="485571793" sldId="345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AF709C6D-0021-13B6-E189-3DF41AF23618}" dt="2024-08-02T10:12:33.182" v="9" actId="20577"/>
          <ac:spMkLst>
            <pc:docMk/>
            <pc:sldMk cId="485571793" sldId="345"/>
            <ac:spMk id="15" creationId="{38831BE5-9B23-D545-15E2-1A4D5B00E395}"/>
          </ac:spMkLst>
        </pc:spChg>
      </pc:sldChg>
      <pc:sldChg chg="addSp delSp modSp">
        <pc:chgData name="alisdair.m@gmail.com" userId="S::urn:spo:guest#alisdair.m@gmail.com::" providerId="AD" clId="Web-{AF709C6D-0021-13B6-E189-3DF41AF23618}" dt="2024-08-02T10:13:18.387" v="20"/>
        <pc:sldMkLst>
          <pc:docMk/>
          <pc:sldMk cId="3462938131" sldId="347"/>
        </pc:sldMkLst>
        <pc:spChg chg="add ord">
          <ac:chgData name="alisdair.m@gmail.com" userId="S::urn:spo:guest#alisdair.m@gmail.com::" providerId="AD" clId="Web-{AF709C6D-0021-13B6-E189-3DF41AF23618}" dt="2024-08-02T10:13:18.356" v="18"/>
          <ac:spMkLst>
            <pc:docMk/>
            <pc:sldMk cId="3462938131" sldId="347"/>
            <ac:spMk id="3" creationId="{3BF0DBC8-6AA3-02B2-D254-92DBDAFB688B}"/>
          </ac:spMkLst>
        </pc:spChg>
        <pc:spChg chg="add ord">
          <ac:chgData name="alisdair.m@gmail.com" userId="S::urn:spo:guest#alisdair.m@gmail.com::" providerId="AD" clId="Web-{AF709C6D-0021-13B6-E189-3DF41AF23618}" dt="2024-08-02T10:13:18.387" v="20"/>
          <ac:spMkLst>
            <pc:docMk/>
            <pc:sldMk cId="3462938131" sldId="347"/>
            <ac:spMk id="5" creationId="{8AA2DFE5-1553-653B-A759-B58726ADBE94}"/>
          </ac:spMkLst>
        </pc:spChg>
        <pc:spChg chg="del">
          <ac:chgData name="alisdair.m@gmail.com" userId="S::urn:spo:guest#alisdair.m@gmail.com::" providerId="AD" clId="Web-{AF709C6D-0021-13B6-E189-3DF41AF23618}" dt="2024-08-02T10:13:11.340" v="14"/>
          <ac:spMkLst>
            <pc:docMk/>
            <pc:sldMk cId="3462938131" sldId="347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3:11.340" v="13"/>
          <ac:spMkLst>
            <pc:docMk/>
            <pc:sldMk cId="3462938131" sldId="347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AF709C6D-0021-13B6-E189-3DF41AF23618}" dt="2024-08-02T10:13:09.028" v="12" actId="20577"/>
          <ac:spMkLst>
            <pc:docMk/>
            <pc:sldMk cId="3462938131" sldId="347"/>
            <ac:spMk id="15" creationId="{38831BE5-9B23-D545-15E2-1A4D5B00E395}"/>
          </ac:spMkLst>
        </pc:spChg>
      </pc:sldChg>
      <pc:sldChg chg="addSp delSp modSp">
        <pc:chgData name="alisdair.m@gmail.com" userId="S::urn:spo:guest#alisdair.m@gmail.com::" providerId="AD" clId="Web-{AF709C6D-0021-13B6-E189-3DF41AF23618}" dt="2024-08-02T10:13:49.451" v="29"/>
        <pc:sldMkLst>
          <pc:docMk/>
          <pc:sldMk cId="3865425346" sldId="348"/>
        </pc:sldMkLst>
        <pc:spChg chg="add ord">
          <ac:chgData name="alisdair.m@gmail.com" userId="S::urn:spo:guest#alisdair.m@gmail.com::" providerId="AD" clId="Web-{AF709C6D-0021-13B6-E189-3DF41AF23618}" dt="2024-08-02T10:13:49.420" v="27"/>
          <ac:spMkLst>
            <pc:docMk/>
            <pc:sldMk cId="3865425346" sldId="348"/>
            <ac:spMk id="3" creationId="{E0FC4F03-FB3F-D185-ACD9-E4A517144DBB}"/>
          </ac:spMkLst>
        </pc:spChg>
        <pc:spChg chg="add ord">
          <ac:chgData name="alisdair.m@gmail.com" userId="S::urn:spo:guest#alisdair.m@gmail.com::" providerId="AD" clId="Web-{AF709C6D-0021-13B6-E189-3DF41AF23618}" dt="2024-08-02T10:13:49.451" v="29"/>
          <ac:spMkLst>
            <pc:docMk/>
            <pc:sldMk cId="3865425346" sldId="348"/>
            <ac:spMk id="5" creationId="{DF903DB6-C3B4-70C7-B90D-D5517D3AEA24}"/>
          </ac:spMkLst>
        </pc:spChg>
        <pc:spChg chg="del">
          <ac:chgData name="alisdair.m@gmail.com" userId="S::urn:spo:guest#alisdair.m@gmail.com::" providerId="AD" clId="Web-{AF709C6D-0021-13B6-E189-3DF41AF23618}" dt="2024-08-02T10:13:35.357" v="23"/>
          <ac:spMkLst>
            <pc:docMk/>
            <pc:sldMk cId="3865425346" sldId="348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3:35.357" v="22"/>
          <ac:spMkLst>
            <pc:docMk/>
            <pc:sldMk cId="3865425346" sldId="348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AF709C6D-0021-13B6-E189-3DF41AF23618}" dt="2024-08-02T10:13:34.091" v="21" actId="20577"/>
          <ac:spMkLst>
            <pc:docMk/>
            <pc:sldMk cId="3865425346" sldId="348"/>
            <ac:spMk id="15" creationId="{38831BE5-9B23-D545-15E2-1A4D5B00E395}"/>
          </ac:spMkLst>
        </pc:spChg>
      </pc:sldChg>
      <pc:sldChg chg="addSp delSp modSp">
        <pc:chgData name="alisdair.m@gmail.com" userId="S::urn:spo:guest#alisdair.m@gmail.com::" providerId="AD" clId="Web-{AF709C6D-0021-13B6-E189-3DF41AF23618}" dt="2024-08-02T10:14:31.984" v="40"/>
        <pc:sldMkLst>
          <pc:docMk/>
          <pc:sldMk cId="3639158817" sldId="349"/>
        </pc:sldMkLst>
        <pc:spChg chg="add ord">
          <ac:chgData name="alisdair.m@gmail.com" userId="S::urn:spo:guest#alisdair.m@gmail.com::" providerId="AD" clId="Web-{AF709C6D-0021-13B6-E189-3DF41AF23618}" dt="2024-08-02T10:14:31.953" v="38"/>
          <ac:spMkLst>
            <pc:docMk/>
            <pc:sldMk cId="3639158817" sldId="349"/>
            <ac:spMk id="3" creationId="{B7AA3FD7-7E9B-950F-134B-756132626677}"/>
          </ac:spMkLst>
        </pc:spChg>
        <pc:spChg chg="add ord">
          <ac:chgData name="alisdair.m@gmail.com" userId="S::urn:spo:guest#alisdair.m@gmail.com::" providerId="AD" clId="Web-{AF709C6D-0021-13B6-E189-3DF41AF23618}" dt="2024-08-02T10:14:31.984" v="40"/>
          <ac:spMkLst>
            <pc:docMk/>
            <pc:sldMk cId="3639158817" sldId="349"/>
            <ac:spMk id="5" creationId="{3C173DF3-3E8D-B3AC-CDF9-160AE529ABC3}"/>
          </ac:spMkLst>
        </pc:spChg>
        <pc:spChg chg="del">
          <ac:chgData name="alisdair.m@gmail.com" userId="S::urn:spo:guest#alisdair.m@gmail.com::" providerId="AD" clId="Web-{AF709C6D-0021-13B6-E189-3DF41AF23618}" dt="2024-08-02T10:14:26.015" v="34"/>
          <ac:spMkLst>
            <pc:docMk/>
            <pc:sldMk cId="3639158817" sldId="349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4:26.015" v="33"/>
          <ac:spMkLst>
            <pc:docMk/>
            <pc:sldMk cId="3639158817" sldId="349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AF709C6D-0021-13B6-E189-3DF41AF23618}" dt="2024-08-02T10:14:25.031" v="32" actId="20577"/>
          <ac:spMkLst>
            <pc:docMk/>
            <pc:sldMk cId="3639158817" sldId="349"/>
            <ac:spMk id="15" creationId="{38831BE5-9B23-D545-15E2-1A4D5B00E395}"/>
          </ac:spMkLst>
        </pc:spChg>
      </pc:sldChg>
      <pc:sldChg chg="addSp delSp modSp">
        <pc:chgData name="alisdair.m@gmail.com" userId="S::urn:spo:guest#alisdair.m@gmail.com::" providerId="AD" clId="Web-{AF709C6D-0021-13B6-E189-3DF41AF23618}" dt="2024-08-02T10:14:57.469" v="49"/>
        <pc:sldMkLst>
          <pc:docMk/>
          <pc:sldMk cId="2714561367" sldId="350"/>
        </pc:sldMkLst>
        <pc:spChg chg="add ord">
          <ac:chgData name="alisdair.m@gmail.com" userId="S::urn:spo:guest#alisdair.m@gmail.com::" providerId="AD" clId="Web-{AF709C6D-0021-13B6-E189-3DF41AF23618}" dt="2024-08-02T10:14:57.422" v="47"/>
          <ac:spMkLst>
            <pc:docMk/>
            <pc:sldMk cId="2714561367" sldId="350"/>
            <ac:spMk id="3" creationId="{E22AA46B-246D-A8E5-AFFB-DE99A49FF812}"/>
          </ac:spMkLst>
        </pc:spChg>
        <pc:spChg chg="add ord">
          <ac:chgData name="alisdair.m@gmail.com" userId="S::urn:spo:guest#alisdair.m@gmail.com::" providerId="AD" clId="Web-{AF709C6D-0021-13B6-E189-3DF41AF23618}" dt="2024-08-02T10:14:57.469" v="49"/>
          <ac:spMkLst>
            <pc:docMk/>
            <pc:sldMk cId="2714561367" sldId="350"/>
            <ac:spMk id="5" creationId="{12B68086-DAC9-9957-989B-2BAA73196559}"/>
          </ac:spMkLst>
        </pc:spChg>
        <pc:spChg chg="del">
          <ac:chgData name="alisdair.m@gmail.com" userId="S::urn:spo:guest#alisdair.m@gmail.com::" providerId="AD" clId="Web-{AF709C6D-0021-13B6-E189-3DF41AF23618}" dt="2024-08-02T10:14:47.656" v="42"/>
          <ac:spMkLst>
            <pc:docMk/>
            <pc:sldMk cId="2714561367" sldId="350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4:47.656" v="41"/>
          <ac:spMkLst>
            <pc:docMk/>
            <pc:sldMk cId="2714561367" sldId="350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AF709C6D-0021-13B6-E189-3DF41AF23618}" dt="2024-08-02T10:14:50.063" v="43" actId="20577"/>
          <ac:spMkLst>
            <pc:docMk/>
            <pc:sldMk cId="2714561367" sldId="350"/>
            <ac:spMk id="15" creationId="{38831BE5-9B23-D545-15E2-1A4D5B00E395}"/>
          </ac:spMkLst>
        </pc:spChg>
      </pc:sldChg>
      <pc:sldChg chg="addSp delSp modSp">
        <pc:chgData name="alisdair.m@gmail.com" userId="S::urn:spo:guest#alisdair.m@gmail.com::" providerId="AD" clId="Web-{AF709C6D-0021-13B6-E189-3DF41AF23618}" dt="2024-08-02T10:15:29.674" v="58" actId="20577"/>
        <pc:sldMkLst>
          <pc:docMk/>
          <pc:sldMk cId="4209510558" sldId="351"/>
        </pc:sldMkLst>
        <pc:spChg chg="add ord">
          <ac:chgData name="alisdair.m@gmail.com" userId="S::urn:spo:guest#alisdair.m@gmail.com::" providerId="AD" clId="Web-{AF709C6D-0021-13B6-E189-3DF41AF23618}" dt="2024-08-02T10:15:21.377" v="55"/>
          <ac:spMkLst>
            <pc:docMk/>
            <pc:sldMk cId="4209510558" sldId="351"/>
            <ac:spMk id="3" creationId="{F14BA99D-0780-2F85-9E2D-578DC5878338}"/>
          </ac:spMkLst>
        </pc:spChg>
        <pc:spChg chg="add ord">
          <ac:chgData name="alisdair.m@gmail.com" userId="S::urn:spo:guest#alisdair.m@gmail.com::" providerId="AD" clId="Web-{AF709C6D-0021-13B6-E189-3DF41AF23618}" dt="2024-08-02T10:15:21.423" v="57"/>
          <ac:spMkLst>
            <pc:docMk/>
            <pc:sldMk cId="4209510558" sldId="351"/>
            <ac:spMk id="5" creationId="{91D150BA-CDE8-4436-9E3A-94BA85521415}"/>
          </ac:spMkLst>
        </pc:spChg>
        <pc:spChg chg="del">
          <ac:chgData name="alisdair.m@gmail.com" userId="S::urn:spo:guest#alisdair.m@gmail.com::" providerId="AD" clId="Web-{AF709C6D-0021-13B6-E189-3DF41AF23618}" dt="2024-08-02T10:15:12.720" v="51"/>
          <ac:spMkLst>
            <pc:docMk/>
            <pc:sldMk cId="4209510558" sldId="351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5:12.720" v="50"/>
          <ac:spMkLst>
            <pc:docMk/>
            <pc:sldMk cId="4209510558" sldId="351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AF709C6D-0021-13B6-E189-3DF41AF23618}" dt="2024-08-02T10:15:29.674" v="58" actId="20577"/>
          <ac:spMkLst>
            <pc:docMk/>
            <pc:sldMk cId="4209510558" sldId="351"/>
            <ac:spMk id="15" creationId="{38831BE5-9B23-D545-15E2-1A4D5B00E395}"/>
          </ac:spMkLst>
        </pc:spChg>
      </pc:sldChg>
      <pc:sldChg chg="addSp delSp modSp">
        <pc:chgData name="alisdair.m@gmail.com" userId="S::urn:spo:guest#alisdair.m@gmail.com::" providerId="AD" clId="Web-{AF709C6D-0021-13B6-E189-3DF41AF23618}" dt="2024-08-02T10:15:47.706" v="66"/>
        <pc:sldMkLst>
          <pc:docMk/>
          <pc:sldMk cId="1295500268" sldId="352"/>
        </pc:sldMkLst>
        <pc:spChg chg="add ord">
          <ac:chgData name="alisdair.m@gmail.com" userId="S::urn:spo:guest#alisdair.m@gmail.com::" providerId="AD" clId="Web-{AF709C6D-0021-13B6-E189-3DF41AF23618}" dt="2024-08-02T10:15:47.675" v="64"/>
          <ac:spMkLst>
            <pc:docMk/>
            <pc:sldMk cId="1295500268" sldId="352"/>
            <ac:spMk id="3" creationId="{607A6D01-A871-7560-1299-2AD1A3657726}"/>
          </ac:spMkLst>
        </pc:spChg>
        <pc:spChg chg="add ord">
          <ac:chgData name="alisdair.m@gmail.com" userId="S::urn:spo:guest#alisdair.m@gmail.com::" providerId="AD" clId="Web-{AF709C6D-0021-13B6-E189-3DF41AF23618}" dt="2024-08-02T10:15:47.706" v="66"/>
          <ac:spMkLst>
            <pc:docMk/>
            <pc:sldMk cId="1295500268" sldId="352"/>
            <ac:spMk id="5" creationId="{07854EB2-58CC-85A3-8DF7-D4D8EA3E93DC}"/>
          </ac:spMkLst>
        </pc:spChg>
        <pc:spChg chg="del">
          <ac:chgData name="alisdair.m@gmail.com" userId="S::urn:spo:guest#alisdair.m@gmail.com::" providerId="AD" clId="Web-{AF709C6D-0021-13B6-E189-3DF41AF23618}" dt="2024-08-02T10:15:41.721" v="60"/>
          <ac:spMkLst>
            <pc:docMk/>
            <pc:sldMk cId="1295500268" sldId="352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5:41.721" v="59"/>
          <ac:spMkLst>
            <pc:docMk/>
            <pc:sldMk cId="1295500268" sldId="352"/>
            <ac:spMk id="11" creationId="{286B84E0-B44E-553D-BA6B-77D54481641A}"/>
          </ac:spMkLst>
        </pc:spChg>
      </pc:sldChg>
      <pc:sldChg chg="addSp delSp modSp">
        <pc:chgData name="alisdair.m@gmail.com" userId="S::urn:spo:guest#alisdair.m@gmail.com::" providerId="AD" clId="Web-{AF709C6D-0021-13B6-E189-3DF41AF23618}" dt="2024-08-02T10:16:22.379" v="77"/>
        <pc:sldMkLst>
          <pc:docMk/>
          <pc:sldMk cId="782652296" sldId="353"/>
        </pc:sldMkLst>
        <pc:spChg chg="add ord">
          <ac:chgData name="alisdair.m@gmail.com" userId="S::urn:spo:guest#alisdair.m@gmail.com::" providerId="AD" clId="Web-{AF709C6D-0021-13B6-E189-3DF41AF23618}" dt="2024-08-02T10:16:22.348" v="75"/>
          <ac:spMkLst>
            <pc:docMk/>
            <pc:sldMk cId="782652296" sldId="353"/>
            <ac:spMk id="4" creationId="{A989C9D6-14A0-6E12-45BB-A419811C823A}"/>
          </ac:spMkLst>
        </pc:spChg>
        <pc:spChg chg="add ord">
          <ac:chgData name="alisdair.m@gmail.com" userId="S::urn:spo:guest#alisdair.m@gmail.com::" providerId="AD" clId="Web-{AF709C6D-0021-13B6-E189-3DF41AF23618}" dt="2024-08-02T10:16:22.379" v="77"/>
          <ac:spMkLst>
            <pc:docMk/>
            <pc:sldMk cId="782652296" sldId="353"/>
            <ac:spMk id="6" creationId="{FB3FBC58-FBA4-1090-8419-905029287694}"/>
          </ac:spMkLst>
        </pc:spChg>
        <pc:spChg chg="del">
          <ac:chgData name="alisdair.m@gmail.com" userId="S::urn:spo:guest#alisdair.m@gmail.com::" providerId="AD" clId="Web-{AF709C6D-0021-13B6-E189-3DF41AF23618}" dt="2024-08-02T10:16:16.973" v="71"/>
          <ac:spMkLst>
            <pc:docMk/>
            <pc:sldMk cId="782652296" sldId="353"/>
            <ac:spMk id="10" creationId="{6739A1DA-04CC-B30B-B0EA-5F37CCFD4059}"/>
          </ac:spMkLst>
        </pc:spChg>
        <pc:spChg chg="del">
          <ac:chgData name="alisdair.m@gmail.com" userId="S::urn:spo:guest#alisdair.m@gmail.com::" providerId="AD" clId="Web-{AF709C6D-0021-13B6-E189-3DF41AF23618}" dt="2024-08-02T10:16:16.973" v="70"/>
          <ac:spMkLst>
            <pc:docMk/>
            <pc:sldMk cId="782652296" sldId="353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AF709C6D-0021-13B6-E189-3DF41AF23618}" dt="2024-08-02T10:16:06.035" v="68" actId="20577"/>
          <ac:spMkLst>
            <pc:docMk/>
            <pc:sldMk cId="782652296" sldId="353"/>
            <ac:spMk id="15" creationId="{38831BE5-9B23-D545-15E2-1A4D5B00E395}"/>
          </ac:spMkLst>
        </pc:spChg>
        <pc:inkChg chg="add del">
          <ac:chgData name="alisdair.m@gmail.com" userId="S::urn:spo:guest#alisdair.m@gmail.com::" providerId="AD" clId="Web-{AF709C6D-0021-13B6-E189-3DF41AF23618}" dt="2024-08-02T10:16:07.988" v="69"/>
          <ac:inkMkLst>
            <pc:docMk/>
            <pc:sldMk cId="782652296" sldId="353"/>
            <ac:inkMk id="2" creationId="{B9435CD4-D2B2-907D-F789-26751C138789}"/>
          </ac:inkMkLst>
        </pc:inkChg>
      </pc:sldChg>
      <pc:sldChg chg="delSp modSp">
        <pc:chgData name="alisdair.m@gmail.com" userId="S::urn:spo:guest#alisdair.m@gmail.com::" providerId="AD" clId="Web-{AF709C6D-0021-13B6-E189-3DF41AF23618}" dt="2024-08-02T10:40:51.173" v="104"/>
        <pc:sldMkLst>
          <pc:docMk/>
          <pc:sldMk cId="1163985369" sldId="355"/>
        </pc:sldMkLst>
        <pc:spChg chg="del">
          <ac:chgData name="alisdair.m@gmail.com" userId="S::urn:spo:guest#alisdair.m@gmail.com::" providerId="AD" clId="Web-{AF709C6D-0021-13B6-E189-3DF41AF23618}" dt="2024-08-02T10:40:03.577" v="96"/>
          <ac:spMkLst>
            <pc:docMk/>
            <pc:sldMk cId="1163985369" sldId="355"/>
            <ac:spMk id="2" creationId="{8CE8DD33-7E71-4E65-093B-A3725DBFBCA0}"/>
          </ac:spMkLst>
        </pc:spChg>
        <pc:spChg chg="del mod">
          <ac:chgData name="alisdair.m@gmail.com" userId="S::urn:spo:guest#alisdair.m@gmail.com::" providerId="AD" clId="Web-{AF709C6D-0021-13B6-E189-3DF41AF23618}" dt="2024-08-02T10:40:03.577" v="95"/>
          <ac:spMkLst>
            <pc:docMk/>
            <pc:sldMk cId="1163985369" sldId="355"/>
            <ac:spMk id="7" creationId="{97476EA5-B9A4-0218-CF19-FEB4C95FB2AC}"/>
          </ac:spMkLst>
        </pc:spChg>
        <pc:picChg chg="mod modCrop">
          <ac:chgData name="alisdair.m@gmail.com" userId="S::urn:spo:guest#alisdair.m@gmail.com::" providerId="AD" clId="Web-{AF709C6D-0021-13B6-E189-3DF41AF23618}" dt="2024-08-02T10:40:51.173" v="104"/>
          <ac:picMkLst>
            <pc:docMk/>
            <pc:sldMk cId="1163985369" sldId="355"/>
            <ac:picMk id="239" creationId="{00000000-0000-0000-0000-000000000000}"/>
          </ac:picMkLst>
        </pc:picChg>
      </pc:sldChg>
      <pc:sldChg chg="modSp">
        <pc:chgData name="alisdair.m@gmail.com" userId="S::urn:spo:guest#alisdair.m@gmail.com::" providerId="AD" clId="Web-{AF709C6D-0021-13B6-E189-3DF41AF23618}" dt="2024-08-02T10:41:37.987" v="107" actId="14100"/>
        <pc:sldMkLst>
          <pc:docMk/>
          <pc:sldMk cId="3885404448" sldId="356"/>
        </pc:sldMkLst>
        <pc:spChg chg="mod">
          <ac:chgData name="alisdair.m@gmail.com" userId="S::urn:spo:guest#alisdair.m@gmail.com::" providerId="AD" clId="Web-{AF709C6D-0021-13B6-E189-3DF41AF23618}" dt="2024-08-02T10:41:37.987" v="107" actId="14100"/>
          <ac:spMkLst>
            <pc:docMk/>
            <pc:sldMk cId="3885404448" sldId="356"/>
            <ac:spMk id="4" creationId="{6358F184-A155-C61F-4AA9-3B696B23BCCD}"/>
          </ac:spMkLst>
        </pc:spChg>
        <pc:spChg chg="mod">
          <ac:chgData name="alisdair.m@gmail.com" userId="S::urn:spo:guest#alisdair.m@gmail.com::" providerId="AD" clId="Web-{AF709C6D-0021-13B6-E189-3DF41AF23618}" dt="2024-08-02T10:41:25.299" v="106" actId="20577"/>
          <ac:spMkLst>
            <pc:docMk/>
            <pc:sldMk cId="3885404448" sldId="356"/>
            <ac:spMk id="18" creationId="{11D161EC-66F6-DF18-B9FE-5A04E481AD54}"/>
          </ac:spMkLst>
        </pc:spChg>
      </pc:sldChg>
      <pc:sldChg chg="addSp delSp modSp add replId delAnim">
        <pc:chgData name="alisdair.m@gmail.com" userId="S::urn:spo:guest#alisdair.m@gmail.com::" providerId="AD" clId="Web-{AF709C6D-0021-13B6-E189-3DF41AF23618}" dt="2024-08-02T10:25:46.402" v="92" actId="1076"/>
        <pc:sldMkLst>
          <pc:docMk/>
          <pc:sldMk cId="1721397228" sldId="357"/>
        </pc:sldMkLst>
        <pc:spChg chg="del mod">
          <ac:chgData name="alisdair.m@gmail.com" userId="S::urn:spo:guest#alisdair.m@gmail.com::" providerId="AD" clId="Web-{AF709C6D-0021-13B6-E189-3DF41AF23618}" dt="2024-08-02T10:24:30.914" v="86"/>
          <ac:spMkLst>
            <pc:docMk/>
            <pc:sldMk cId="1721397228" sldId="357"/>
            <ac:spMk id="6" creationId="{444FDFC8-9880-15F2-06FD-898FAB323D4E}"/>
          </ac:spMkLst>
        </pc:spChg>
        <pc:spChg chg="del">
          <ac:chgData name="alisdair.m@gmail.com" userId="S::urn:spo:guest#alisdair.m@gmail.com::" providerId="AD" clId="Web-{AF709C6D-0021-13B6-E189-3DF41AF23618}" dt="2024-08-02T10:24:23.836" v="82"/>
          <ac:spMkLst>
            <pc:docMk/>
            <pc:sldMk cId="1721397228" sldId="357"/>
            <ac:spMk id="8" creationId="{6358F184-A155-C61F-4AA9-3B696B23BCCD}"/>
          </ac:spMkLst>
        </pc:spChg>
        <pc:spChg chg="del">
          <ac:chgData name="alisdair.m@gmail.com" userId="S::urn:spo:guest#alisdair.m@gmail.com::" providerId="AD" clId="Web-{AF709C6D-0021-13B6-E189-3DF41AF23618}" dt="2024-08-02T10:24:23.836" v="81"/>
          <ac:spMkLst>
            <pc:docMk/>
            <pc:sldMk cId="1721397228" sldId="357"/>
            <ac:spMk id="14" creationId="{3477452C-6D6E-35A9-F668-CC2D86751480}"/>
          </ac:spMkLst>
        </pc:spChg>
        <pc:spChg chg="del">
          <ac:chgData name="alisdair.m@gmail.com" userId="S::urn:spo:guest#alisdair.m@gmail.com::" providerId="AD" clId="Web-{AF709C6D-0021-13B6-E189-3DF41AF23618}" dt="2024-08-02T10:24:23.836" v="80"/>
          <ac:spMkLst>
            <pc:docMk/>
            <pc:sldMk cId="1721397228" sldId="357"/>
            <ac:spMk id="15" creationId="{C1750223-16DD-0032-9ED3-F4F8E59D1F28}"/>
          </ac:spMkLst>
        </pc:spChg>
        <pc:spChg chg="del">
          <ac:chgData name="alisdair.m@gmail.com" userId="S::urn:spo:guest#alisdair.m@gmail.com::" providerId="AD" clId="Web-{AF709C6D-0021-13B6-E189-3DF41AF23618}" dt="2024-08-02T10:24:23.836" v="79"/>
          <ac:spMkLst>
            <pc:docMk/>
            <pc:sldMk cId="1721397228" sldId="357"/>
            <ac:spMk id="17" creationId="{020289E3-8861-F0A1-D2BA-9ADC5A374BD4}"/>
          </ac:spMkLst>
        </pc:spChg>
        <pc:picChg chg="add mod">
          <ac:chgData name="alisdair.m@gmail.com" userId="S::urn:spo:guest#alisdair.m@gmail.com::" providerId="AD" clId="Web-{AF709C6D-0021-13B6-E189-3DF41AF23618}" dt="2024-08-02T10:25:46.402" v="92" actId="1076"/>
          <ac:picMkLst>
            <pc:docMk/>
            <pc:sldMk cId="1721397228" sldId="357"/>
            <ac:picMk id="2" creationId="{7DB4B570-BD6D-0D28-615A-173C2FD96642}"/>
          </ac:picMkLst>
        </pc:picChg>
      </pc:sldChg>
    </pc:docChg>
  </pc:docChgLst>
  <pc:docChgLst>
    <pc:chgData name="lauraellenkennedy@outlook.com" userId="S::urn:spo:guest#lauraellenkennedy@outlook.com::" providerId="AD" clId="Web-{D6DB31E3-8DB8-13C9-60E8-4B52221B9486}"/>
    <pc:docChg chg="modSld">
      <pc:chgData name="lauraellenkennedy@outlook.com" userId="S::urn:spo:guest#lauraellenkennedy@outlook.com::" providerId="AD" clId="Web-{D6DB31E3-8DB8-13C9-60E8-4B52221B9486}" dt="2024-07-09T08:34:38.528" v="8" actId="20577"/>
      <pc:docMkLst>
        <pc:docMk/>
      </pc:docMkLst>
      <pc:sldChg chg="modSp">
        <pc:chgData name="lauraellenkennedy@outlook.com" userId="S::urn:spo:guest#lauraellenkennedy@outlook.com::" providerId="AD" clId="Web-{D6DB31E3-8DB8-13C9-60E8-4B52221B9486}" dt="2024-07-09T08:34:28.137" v="4" actId="20577"/>
        <pc:sldMkLst>
          <pc:docMk/>
          <pc:sldMk cId="2386253683" sldId="297"/>
        </pc:sldMkLst>
        <pc:spChg chg="mod">
          <ac:chgData name="lauraellenkennedy@outlook.com" userId="S::urn:spo:guest#lauraellenkennedy@outlook.com::" providerId="AD" clId="Web-{D6DB31E3-8DB8-13C9-60E8-4B52221B9486}" dt="2024-07-09T08:34:28.137" v="4" actId="20577"/>
          <ac:spMkLst>
            <pc:docMk/>
            <pc:sldMk cId="2386253683" sldId="297"/>
            <ac:spMk id="7" creationId="{318AE060-7967-BF5E-AA94-405A77C2A5D2}"/>
          </ac:spMkLst>
        </pc:spChg>
      </pc:sldChg>
      <pc:sldChg chg="modSp">
        <pc:chgData name="lauraellenkennedy@outlook.com" userId="S::urn:spo:guest#lauraellenkennedy@outlook.com::" providerId="AD" clId="Web-{D6DB31E3-8DB8-13C9-60E8-4B52221B9486}" dt="2024-07-09T08:34:38.528" v="8" actId="20577"/>
        <pc:sldMkLst>
          <pc:docMk/>
          <pc:sldMk cId="3706343159" sldId="298"/>
        </pc:sldMkLst>
        <pc:spChg chg="mod">
          <ac:chgData name="lauraellenkennedy@outlook.com" userId="S::urn:spo:guest#lauraellenkennedy@outlook.com::" providerId="AD" clId="Web-{D6DB31E3-8DB8-13C9-60E8-4B52221B9486}" dt="2024-07-09T08:34:38.528" v="8" actId="20577"/>
          <ac:spMkLst>
            <pc:docMk/>
            <pc:sldMk cId="3706343159" sldId="298"/>
            <ac:spMk id="7" creationId="{318AE060-7967-BF5E-AA94-405A77C2A5D2}"/>
          </ac:spMkLst>
        </pc:spChg>
      </pc:sldChg>
    </pc:docChg>
  </pc:docChgLst>
  <pc:docChgLst>
    <pc:chgData name="alisdair.m@gmail.com" userId="S::urn:spo:guest#alisdair.m@gmail.com::" providerId="AD" clId="Web-{11F3D339-260B-437B-0E54-D88BC058D052}"/>
    <pc:docChg chg="modSld">
      <pc:chgData name="alisdair.m@gmail.com" userId="S::urn:spo:guest#alisdair.m@gmail.com::" providerId="AD" clId="Web-{11F3D339-260B-437B-0E54-D88BC058D052}" dt="2024-07-18T13:09:06.196" v="189" actId="20577"/>
      <pc:docMkLst>
        <pc:docMk/>
      </pc:docMkLst>
      <pc:sldChg chg="addSp delSp modSp">
        <pc:chgData name="alisdair.m@gmail.com" userId="S::urn:spo:guest#alisdair.m@gmail.com::" providerId="AD" clId="Web-{11F3D339-260B-437B-0E54-D88BC058D052}" dt="2024-07-18T12:54:39.434" v="49"/>
        <pc:sldMkLst>
          <pc:docMk/>
          <pc:sldMk cId="0" sldId="256"/>
        </pc:sldMkLst>
        <pc:spChg chg="add mod">
          <ac:chgData name="alisdair.m@gmail.com" userId="S::urn:spo:guest#alisdair.m@gmail.com::" providerId="AD" clId="Web-{11F3D339-260B-437B-0E54-D88BC058D052}" dt="2024-07-18T12:51:59.111" v="27" actId="20577"/>
          <ac:spMkLst>
            <pc:docMk/>
            <pc:sldMk cId="0" sldId="256"/>
            <ac:spMk id="3" creationId="{CF4D9223-98CC-C9BA-E6A0-E3C8FAA60AEF}"/>
          </ac:spMkLst>
        </pc:spChg>
        <pc:spChg chg="del mod">
          <ac:chgData name="alisdair.m@gmail.com" userId="S::urn:spo:guest#alisdair.m@gmail.com::" providerId="AD" clId="Web-{11F3D339-260B-437B-0E54-D88BC058D052}" dt="2024-07-18T12:54:39.434" v="49"/>
          <ac:spMkLst>
            <pc:docMk/>
            <pc:sldMk cId="0" sldId="256"/>
            <ac:spMk id="13" creationId="{D1BF06A4-1D00-CF1F-6B6A-195CDDAA677D}"/>
          </ac:spMkLst>
        </pc:spChg>
        <pc:spChg chg="del mod">
          <ac:chgData name="alisdair.m@gmail.com" userId="S::urn:spo:guest#alisdair.m@gmail.com::" providerId="AD" clId="Web-{11F3D339-260B-437B-0E54-D88BC058D052}" dt="2024-07-18T12:52:04.174" v="28"/>
          <ac:spMkLst>
            <pc:docMk/>
            <pc:sldMk cId="0" sldId="256"/>
            <ac:spMk id="40" creationId="{00000000-0000-0000-0000-000000000000}"/>
          </ac:spMkLst>
        </pc:spChg>
        <pc:picChg chg="mod modCrop">
          <ac:chgData name="alisdair.m@gmail.com" userId="S::urn:spo:guest#alisdair.m@gmail.com::" providerId="AD" clId="Web-{11F3D339-260B-437B-0E54-D88BC058D052}" dt="2024-07-18T12:52:28.691" v="32"/>
          <ac:picMkLst>
            <pc:docMk/>
            <pc:sldMk cId="0" sldId="256"/>
            <ac:picMk id="15" creationId="{1A3304CB-3B03-0532-24DB-D661957692FE}"/>
          </ac:picMkLst>
        </pc:picChg>
      </pc:sldChg>
      <pc:sldChg chg="addSp delSp modSp">
        <pc:chgData name="alisdair.m@gmail.com" userId="S::urn:spo:guest#alisdair.m@gmail.com::" providerId="AD" clId="Web-{11F3D339-260B-437B-0E54-D88BC058D052}" dt="2024-07-18T12:54:19.011" v="47"/>
        <pc:sldMkLst>
          <pc:docMk/>
          <pc:sldMk cId="0" sldId="265"/>
        </pc:sldMkLst>
        <pc:spChg chg="del mod">
          <ac:chgData name="alisdair.m@gmail.com" userId="S::urn:spo:guest#alisdair.m@gmail.com::" providerId="AD" clId="Web-{11F3D339-260B-437B-0E54-D88BC058D052}" dt="2024-07-18T12:54:19.011" v="47"/>
          <ac:spMkLst>
            <pc:docMk/>
            <pc:sldMk cId="0" sldId="265"/>
            <ac:spMk id="3" creationId="{6358F184-A155-C61F-4AA9-3B696B23BCCD}"/>
          </ac:spMkLst>
        </pc:spChg>
        <pc:spChg chg="del mod">
          <ac:chgData name="alisdair.m@gmail.com" userId="S::urn:spo:guest#alisdair.m@gmail.com::" providerId="AD" clId="Web-{11F3D339-260B-437B-0E54-D88BC058D052}" dt="2024-07-18T12:54:19.011" v="46"/>
          <ac:spMkLst>
            <pc:docMk/>
            <pc:sldMk cId="0" sldId="265"/>
            <ac:spMk id="4" creationId="{3923A0E6-560F-966C-B732-C6DE7E5B25DD}"/>
          </ac:spMkLst>
        </pc:spChg>
        <pc:spChg chg="del mod">
          <ac:chgData name="alisdair.m@gmail.com" userId="S::urn:spo:guest#alisdair.m@gmail.com::" providerId="AD" clId="Web-{11F3D339-260B-437B-0E54-D88BC058D052}" dt="2024-07-18T12:54:19.011" v="45"/>
          <ac:spMkLst>
            <pc:docMk/>
            <pc:sldMk cId="0" sldId="265"/>
            <ac:spMk id="5" creationId="{545C06F1-4965-C87B-30D8-F81942FA197C}"/>
          </ac:spMkLst>
        </pc:spChg>
        <pc:spChg chg="add del">
          <ac:chgData name="alisdair.m@gmail.com" userId="S::urn:spo:guest#alisdair.m@gmail.com::" providerId="AD" clId="Web-{11F3D339-260B-437B-0E54-D88BC058D052}" dt="2024-07-18T12:54:01.088" v="40"/>
          <ac:spMkLst>
            <pc:docMk/>
            <pc:sldMk cId="0" sldId="265"/>
            <ac:spMk id="6" creationId="{BF0AB301-E10B-54D8-89FE-1C0103784676}"/>
          </ac:spMkLst>
        </pc:spChg>
        <pc:spChg chg="add">
          <ac:chgData name="alisdair.m@gmail.com" userId="S::urn:spo:guest#alisdair.m@gmail.com::" providerId="AD" clId="Web-{11F3D339-260B-437B-0E54-D88BC058D052}" dt="2024-07-18T12:54:08.291" v="41"/>
          <ac:spMkLst>
            <pc:docMk/>
            <pc:sldMk cId="0" sldId="265"/>
            <ac:spMk id="8" creationId="{6358F184-A155-C61F-4AA9-3B696B23BCCD}"/>
          </ac:spMkLst>
        </pc:spChg>
        <pc:spChg chg="del mod">
          <ac:chgData name="alisdair.m@gmail.com" userId="S::urn:spo:guest#alisdair.m@gmail.com::" providerId="AD" clId="Web-{11F3D339-260B-437B-0E54-D88BC058D052}" dt="2024-07-18T12:54:19.011" v="44"/>
          <ac:spMkLst>
            <pc:docMk/>
            <pc:sldMk cId="0" sldId="265"/>
            <ac:spMk id="9" creationId="{020289E3-8861-F0A1-D2BA-9ADC5A374BD4}"/>
          </ac:spMkLst>
        </pc:spChg>
        <pc:spChg chg="del mod">
          <ac:chgData name="alisdair.m@gmail.com" userId="S::urn:spo:guest#alisdair.m@gmail.com::" providerId="AD" clId="Web-{11F3D339-260B-437B-0E54-D88BC058D052}" dt="2024-07-18T12:54:19.011" v="43"/>
          <ac:spMkLst>
            <pc:docMk/>
            <pc:sldMk cId="0" sldId="265"/>
            <ac:spMk id="10" creationId="{B9B8C321-ABC1-8E67-8CAA-8FD19868B140}"/>
          </ac:spMkLst>
        </pc:spChg>
        <pc:spChg chg="add">
          <ac:chgData name="alisdair.m@gmail.com" userId="S::urn:spo:guest#alisdair.m@gmail.com::" providerId="AD" clId="Web-{11F3D339-260B-437B-0E54-D88BC058D052}" dt="2024-07-18T12:54:08.291" v="41"/>
          <ac:spMkLst>
            <pc:docMk/>
            <pc:sldMk cId="0" sldId="265"/>
            <ac:spMk id="11" creationId="{B9B8C321-ABC1-8E67-8CAA-8FD19868B140}"/>
          </ac:spMkLst>
        </pc:spChg>
        <pc:spChg chg="add">
          <ac:chgData name="alisdair.m@gmail.com" userId="S::urn:spo:guest#alisdair.m@gmail.com::" providerId="AD" clId="Web-{11F3D339-260B-437B-0E54-D88BC058D052}" dt="2024-07-18T12:54:08.291" v="41"/>
          <ac:spMkLst>
            <pc:docMk/>
            <pc:sldMk cId="0" sldId="265"/>
            <ac:spMk id="12" creationId="{8AD7EDE8-AB11-6C1F-75DD-35A7BB1C90C8}"/>
          </ac:spMkLst>
        </pc:spChg>
        <pc:spChg chg="del mod">
          <ac:chgData name="alisdair.m@gmail.com" userId="S::urn:spo:guest#alisdair.m@gmail.com::" providerId="AD" clId="Web-{11F3D339-260B-437B-0E54-D88BC058D052}" dt="2024-07-18T12:54:19.011" v="42"/>
          <ac:spMkLst>
            <pc:docMk/>
            <pc:sldMk cId="0" sldId="265"/>
            <ac:spMk id="13" creationId="{8AD7EDE8-AB11-6C1F-75DD-35A7BB1C90C8}"/>
          </ac:spMkLst>
        </pc:spChg>
        <pc:spChg chg="add">
          <ac:chgData name="alisdair.m@gmail.com" userId="S::urn:spo:guest#alisdair.m@gmail.com::" providerId="AD" clId="Web-{11F3D339-260B-437B-0E54-D88BC058D052}" dt="2024-07-18T12:54:08.291" v="41"/>
          <ac:spMkLst>
            <pc:docMk/>
            <pc:sldMk cId="0" sldId="265"/>
            <ac:spMk id="14" creationId="{3477452C-6D6E-35A9-F668-CC2D86751480}"/>
          </ac:spMkLst>
        </pc:spChg>
        <pc:spChg chg="add">
          <ac:chgData name="alisdair.m@gmail.com" userId="S::urn:spo:guest#alisdair.m@gmail.com::" providerId="AD" clId="Web-{11F3D339-260B-437B-0E54-D88BC058D052}" dt="2024-07-18T12:54:08.291" v="41"/>
          <ac:spMkLst>
            <pc:docMk/>
            <pc:sldMk cId="0" sldId="265"/>
            <ac:spMk id="15" creationId="{C1750223-16DD-0032-9ED3-F4F8E59D1F28}"/>
          </ac:spMkLst>
        </pc:spChg>
        <pc:spChg chg="add">
          <ac:chgData name="alisdair.m@gmail.com" userId="S::urn:spo:guest#alisdair.m@gmail.com::" providerId="AD" clId="Web-{11F3D339-260B-437B-0E54-D88BC058D052}" dt="2024-07-18T12:54:08.291" v="41"/>
          <ac:spMkLst>
            <pc:docMk/>
            <pc:sldMk cId="0" sldId="265"/>
            <ac:spMk id="16" creationId="{CBB9D317-1CBC-89C0-799E-9771418A208E}"/>
          </ac:spMkLst>
        </pc:spChg>
        <pc:spChg chg="add">
          <ac:chgData name="alisdair.m@gmail.com" userId="S::urn:spo:guest#alisdair.m@gmail.com::" providerId="AD" clId="Web-{11F3D339-260B-437B-0E54-D88BC058D052}" dt="2024-07-18T12:54:08.291" v="41"/>
          <ac:spMkLst>
            <pc:docMk/>
            <pc:sldMk cId="0" sldId="265"/>
            <ac:spMk id="17" creationId="{020289E3-8861-F0A1-D2BA-9ADC5A374BD4}"/>
          </ac:spMkLst>
        </pc:spChg>
      </pc:sldChg>
      <pc:sldChg chg="addSp delSp modSp mod setBg delCm">
        <pc:chgData name="alisdair.m@gmail.com" userId="S::urn:spo:guest#alisdair.m@gmail.com::" providerId="AD" clId="Web-{11F3D339-260B-437B-0E54-D88BC058D052}" dt="2024-07-18T13:02:30.498" v="87" actId="1076"/>
        <pc:sldMkLst>
          <pc:docMk/>
          <pc:sldMk cId="1135859490" sldId="275"/>
        </pc:sldMkLst>
        <pc:spChg chg="add mod">
          <ac:chgData name="alisdair.m@gmail.com" userId="S::urn:spo:guest#alisdair.m@gmail.com::" providerId="AD" clId="Web-{11F3D339-260B-437B-0E54-D88BC058D052}" dt="2024-07-18T12:56:11.628" v="61" actId="20577"/>
          <ac:spMkLst>
            <pc:docMk/>
            <pc:sldMk cId="1135859490" sldId="275"/>
            <ac:spMk id="3" creationId="{89277805-4778-014A-0397-829FD8AA78FA}"/>
          </ac:spMkLst>
        </pc:spChg>
        <pc:spChg chg="mod">
          <ac:chgData name="alisdair.m@gmail.com" userId="S::urn:spo:guest#alisdair.m@gmail.com::" providerId="AD" clId="Web-{11F3D339-260B-437B-0E54-D88BC058D052}" dt="2024-07-18T12:56:29.926" v="65" actId="20577"/>
          <ac:spMkLst>
            <pc:docMk/>
            <pc:sldMk cId="1135859490" sldId="275"/>
            <ac:spMk id="6" creationId="{36899BD0-AE12-4D96-0829-70EA449A8FCC}"/>
          </ac:spMkLst>
        </pc:spChg>
        <pc:spChg chg="mod">
          <ac:chgData name="alisdair.m@gmail.com" userId="S::urn:spo:guest#alisdair.m@gmail.com::" providerId="AD" clId="Web-{11F3D339-260B-437B-0E54-D88BC058D052}" dt="2024-07-18T12:56:36.848" v="68" actId="20577"/>
          <ac:spMkLst>
            <pc:docMk/>
            <pc:sldMk cId="1135859490" sldId="275"/>
            <ac:spMk id="21" creationId="{2FCE66F2-F52B-6A19-B36E-C6054812EBE0}"/>
          </ac:spMkLst>
        </pc:spChg>
        <pc:spChg chg="mod">
          <ac:chgData name="alisdair.m@gmail.com" userId="S::urn:spo:guest#alisdair.m@gmail.com::" providerId="AD" clId="Web-{11F3D339-260B-437B-0E54-D88BC058D052}" dt="2024-07-18T12:57:29.196" v="77" actId="14100"/>
          <ac:spMkLst>
            <pc:docMk/>
            <pc:sldMk cId="1135859490" sldId="275"/>
            <ac:spMk id="23" creationId="{EDF504E0-C347-F8DA-5CBC-5C61129FE0C8}"/>
          </ac:spMkLst>
        </pc:spChg>
        <pc:spChg chg="del mod">
          <ac:chgData name="alisdair.m@gmail.com" userId="S::urn:spo:guest#alisdair.m@gmail.com::" providerId="AD" clId="Web-{11F3D339-260B-437B-0E54-D88BC058D052}" dt="2024-07-18T12:57:13.429" v="75"/>
          <ac:spMkLst>
            <pc:docMk/>
            <pc:sldMk cId="1135859490" sldId="275"/>
            <ac:spMk id="24" creationId="{CD7BD5AC-75CC-46A9-3781-802B21140375}"/>
          </ac:spMkLst>
        </pc:spChg>
        <pc:spChg chg="del">
          <ac:chgData name="alisdair.m@gmail.com" userId="S::urn:spo:guest#alisdair.m@gmail.com::" providerId="AD" clId="Web-{11F3D339-260B-437B-0E54-D88BC058D052}" dt="2024-07-18T12:56:08.112" v="59"/>
          <ac:spMkLst>
            <pc:docMk/>
            <pc:sldMk cId="1135859490" sldId="275"/>
            <ac:spMk id="40" creationId="{00000000-0000-0000-0000-000000000000}"/>
          </ac:spMkLst>
        </pc:spChg>
        <pc:picChg chg="mod">
          <ac:chgData name="alisdair.m@gmail.com" userId="S::urn:spo:guest#alisdair.m@gmail.com::" providerId="AD" clId="Web-{11F3D339-260B-437B-0E54-D88BC058D052}" dt="2024-07-18T12:57:06.100" v="73" actId="1076"/>
          <ac:picMkLst>
            <pc:docMk/>
            <pc:sldMk cId="1135859490" sldId="275"/>
            <ac:picMk id="4" creationId="{D31B807D-98AF-6104-079E-5DF16C369D8D}"/>
          </ac:picMkLst>
        </pc:picChg>
        <pc:picChg chg="add mod">
          <ac:chgData name="alisdair.m@gmail.com" userId="S::urn:spo:guest#alisdair.m@gmail.com::" providerId="AD" clId="Web-{11F3D339-260B-437B-0E54-D88BC058D052}" dt="2024-07-18T13:02:30.498" v="87" actId="1076"/>
          <ac:picMkLst>
            <pc:docMk/>
            <pc:sldMk cId="1135859490" sldId="275"/>
            <ac:picMk id="5" creationId="{851FD960-69FA-2B9A-2550-F50F1DE39FAF}"/>
          </ac:picMkLst>
        </pc:picChg>
        <pc:picChg chg="add mod ord">
          <ac:chgData name="alisdair.m@gmail.com" userId="S::urn:spo:guest#alisdair.m@gmail.com::" providerId="AD" clId="Web-{11F3D339-260B-437B-0E54-D88BC058D052}" dt="2024-07-18T13:01:08.258" v="84" actId="1076"/>
          <ac:picMkLst>
            <pc:docMk/>
            <pc:sldMk cId="1135859490" sldId="275"/>
            <ac:picMk id="7" creationId="{FDDCF6E0-AC53-6785-3EDD-30EA0B315F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dair.m@gmail.com" userId="S::urn:spo:guest#alisdair.m@gmail.com::" providerId="AD" clId="Web-{11F3D339-260B-437B-0E54-D88BC058D052}" dt="2024-07-18T12:57:18.570" v="76"/>
              <pc2:cmMkLst xmlns:pc2="http://schemas.microsoft.com/office/powerpoint/2019/9/main/command">
                <pc:docMk/>
                <pc:sldMk cId="1135859490" sldId="275"/>
                <pc2:cmMk id="{5B392485-5D51-45DD-AE6B-C1AFE02644BF}"/>
              </pc2:cmMkLst>
            </pc226:cmChg>
          </p:ext>
        </pc:extLst>
      </pc:sldChg>
      <pc:sldChg chg="addSp delSp modSp">
        <pc:chgData name="alisdair.m@gmail.com" userId="S::urn:spo:guest#alisdair.m@gmail.com::" providerId="AD" clId="Web-{11F3D339-260B-437B-0E54-D88BC058D052}" dt="2024-07-18T12:55:34.563" v="58" actId="20577"/>
        <pc:sldMkLst>
          <pc:docMk/>
          <pc:sldMk cId="2386253683" sldId="297"/>
        </pc:sldMkLst>
        <pc:spChg chg="add">
          <ac:chgData name="alisdair.m@gmail.com" userId="S::urn:spo:guest#alisdair.m@gmail.com::" providerId="AD" clId="Web-{11F3D339-260B-437B-0E54-D88BC058D052}" dt="2024-07-18T12:55:15.999" v="56"/>
          <ac:spMkLst>
            <pc:docMk/>
            <pc:sldMk cId="2386253683" sldId="297"/>
            <ac:spMk id="2" creationId="{B9B8C321-ABC1-8E67-8CAA-8FD19868B140}"/>
          </ac:spMkLst>
        </pc:spChg>
        <pc:spChg chg="add">
          <ac:chgData name="alisdair.m@gmail.com" userId="S::urn:spo:guest#alisdair.m@gmail.com::" providerId="AD" clId="Web-{11F3D339-260B-437B-0E54-D88BC058D052}" dt="2024-07-18T12:55:15.999" v="56"/>
          <ac:spMkLst>
            <pc:docMk/>
            <pc:sldMk cId="2386253683" sldId="297"/>
            <ac:spMk id="3" creationId="{44D56375-52E0-0DEA-7FAA-06E41FB669B0}"/>
          </ac:spMkLst>
        </pc:spChg>
        <pc:spChg chg="mod">
          <ac:chgData name="alisdair.m@gmail.com" userId="S::urn:spo:guest#alisdair.m@gmail.com::" providerId="AD" clId="Web-{11F3D339-260B-437B-0E54-D88BC058D052}" dt="2024-07-18T12:55:34.563" v="58" actId="20577"/>
          <ac:spMkLst>
            <pc:docMk/>
            <pc:sldMk cId="2386253683" sldId="297"/>
            <ac:spMk id="7" creationId="{318AE060-7967-BF5E-AA94-405A77C2A5D2}"/>
          </ac:spMkLst>
        </pc:spChg>
        <pc:spChg chg="del">
          <ac:chgData name="alisdair.m@gmail.com" userId="S::urn:spo:guest#alisdair.m@gmail.com::" providerId="AD" clId="Web-{11F3D339-260B-437B-0E54-D88BC058D052}" dt="2024-07-18T12:55:15.749" v="55"/>
          <ac:spMkLst>
            <pc:docMk/>
            <pc:sldMk cId="2386253683" sldId="297"/>
            <ac:spMk id="10" creationId="{B9B8C321-ABC1-8E67-8CAA-8FD19868B140}"/>
          </ac:spMkLst>
        </pc:spChg>
        <pc:spChg chg="del">
          <ac:chgData name="alisdair.m@gmail.com" userId="S::urn:spo:guest#alisdair.m@gmail.com::" providerId="AD" clId="Web-{11F3D339-260B-437B-0E54-D88BC058D052}" dt="2024-07-18T12:55:15.749" v="54"/>
          <ac:spMkLst>
            <pc:docMk/>
            <pc:sldMk cId="2386253683" sldId="297"/>
            <ac:spMk id="13" creationId="{8AD7EDE8-AB11-6C1F-75DD-35A7BB1C90C8}"/>
          </ac:spMkLst>
        </pc:spChg>
      </pc:sldChg>
      <pc:sldChg chg="addSp delSp modSp">
        <pc:chgData name="alisdair.m@gmail.com" userId="S::urn:spo:guest#alisdair.m@gmail.com::" providerId="AD" clId="Web-{11F3D339-260B-437B-0E54-D88BC058D052}" dt="2024-07-18T12:55:25.734" v="57" actId="20577"/>
        <pc:sldMkLst>
          <pc:docMk/>
          <pc:sldMk cId="3706343159" sldId="298"/>
        </pc:sldMkLst>
        <pc:spChg chg="add">
          <ac:chgData name="alisdair.m@gmail.com" userId="S::urn:spo:guest#alisdair.m@gmail.com::" providerId="AD" clId="Web-{11F3D339-260B-437B-0E54-D88BC058D052}" dt="2024-07-18T12:55:07.967" v="52"/>
          <ac:spMkLst>
            <pc:docMk/>
            <pc:sldMk cId="3706343159" sldId="298"/>
            <ac:spMk id="2" creationId="{B9B8C321-ABC1-8E67-8CAA-8FD19868B140}"/>
          </ac:spMkLst>
        </pc:spChg>
        <pc:spChg chg="del">
          <ac:chgData name="alisdair.m@gmail.com" userId="S::urn:spo:guest#alisdair.m@gmail.com::" providerId="AD" clId="Web-{11F3D339-260B-437B-0E54-D88BC058D052}" dt="2024-07-18T12:55:07.702" v="51"/>
          <ac:spMkLst>
            <pc:docMk/>
            <pc:sldMk cId="3706343159" sldId="298"/>
            <ac:spMk id="3" creationId="{7C37EB93-9800-D994-0836-2376368D5A48}"/>
          </ac:spMkLst>
        </pc:spChg>
        <pc:spChg chg="add mod">
          <ac:chgData name="alisdair.m@gmail.com" userId="S::urn:spo:guest#alisdair.m@gmail.com::" providerId="AD" clId="Web-{11F3D339-260B-437B-0E54-D88BC058D052}" dt="2024-07-18T12:55:12.186" v="53" actId="20577"/>
          <ac:spMkLst>
            <pc:docMk/>
            <pc:sldMk cId="3706343159" sldId="298"/>
            <ac:spMk id="4" creationId="{44D56375-52E0-0DEA-7FAA-06E41FB669B0}"/>
          </ac:spMkLst>
        </pc:spChg>
        <pc:spChg chg="del">
          <ac:chgData name="alisdair.m@gmail.com" userId="S::urn:spo:guest#alisdair.m@gmail.com::" providerId="AD" clId="Web-{11F3D339-260B-437B-0E54-D88BC058D052}" dt="2024-07-18T12:55:07.702" v="50"/>
          <ac:spMkLst>
            <pc:docMk/>
            <pc:sldMk cId="3706343159" sldId="298"/>
            <ac:spMk id="5" creationId="{A27A74DD-92EA-4F55-1639-1691F764B14A}"/>
          </ac:spMkLst>
        </pc:spChg>
        <pc:spChg chg="mod">
          <ac:chgData name="alisdair.m@gmail.com" userId="S::urn:spo:guest#alisdair.m@gmail.com::" providerId="AD" clId="Web-{11F3D339-260B-437B-0E54-D88BC058D052}" dt="2024-07-18T12:55:25.734" v="57" actId="20577"/>
          <ac:spMkLst>
            <pc:docMk/>
            <pc:sldMk cId="3706343159" sldId="298"/>
            <ac:spMk id="7" creationId="{318AE060-7967-BF5E-AA94-405A77C2A5D2}"/>
          </ac:spMkLst>
        </pc:spChg>
      </pc:sldChg>
      <pc:sldChg chg="addSp delSp modSp">
        <pc:chgData name="alisdair.m@gmail.com" userId="S::urn:spo:guest#alisdair.m@gmail.com::" providerId="AD" clId="Web-{11F3D339-260B-437B-0E54-D88BC058D052}" dt="2024-07-18T13:07:03.797" v="159"/>
        <pc:sldMkLst>
          <pc:docMk/>
          <pc:sldMk cId="341196586" sldId="331"/>
        </pc:sldMkLst>
        <pc:spChg chg="del mod">
          <ac:chgData name="alisdair.m@gmail.com" userId="S::urn:spo:guest#alisdair.m@gmail.com::" providerId="AD" clId="Web-{11F3D339-260B-437B-0E54-D88BC058D052}" dt="2024-07-18T13:03:44.081" v="129"/>
          <ac:spMkLst>
            <pc:docMk/>
            <pc:sldMk cId="341196586" sldId="331"/>
            <ac:spMk id="3" creationId="{6358F184-A155-C61F-4AA9-3B696B23BCCD}"/>
          </ac:spMkLst>
        </pc:spChg>
        <pc:spChg chg="del mod">
          <ac:chgData name="alisdair.m@gmail.com" userId="S::urn:spo:guest#alisdair.m@gmail.com::" providerId="AD" clId="Web-{11F3D339-260B-437B-0E54-D88BC058D052}" dt="2024-07-18T13:03:44.081" v="128"/>
          <ac:spMkLst>
            <pc:docMk/>
            <pc:sldMk cId="341196586" sldId="331"/>
            <ac:spMk id="4" creationId="{3923A0E6-560F-966C-B732-C6DE7E5B25DD}"/>
          </ac:spMkLst>
        </pc:spChg>
        <pc:spChg chg="del mod">
          <ac:chgData name="alisdair.m@gmail.com" userId="S::urn:spo:guest#alisdair.m@gmail.com::" providerId="AD" clId="Web-{11F3D339-260B-437B-0E54-D88BC058D052}" dt="2024-07-18T13:03:44.081" v="127"/>
          <ac:spMkLst>
            <pc:docMk/>
            <pc:sldMk cId="341196586" sldId="331"/>
            <ac:spMk id="5" creationId="{545C06F1-4965-C87B-30D8-F81942FA197C}"/>
          </ac:spMkLst>
        </pc:spChg>
        <pc:spChg chg="del mod">
          <ac:chgData name="alisdair.m@gmail.com" userId="S::urn:spo:guest#alisdair.m@gmail.com::" providerId="AD" clId="Web-{11F3D339-260B-437B-0E54-D88BC058D052}" dt="2024-07-18T13:03:44.081" v="126"/>
          <ac:spMkLst>
            <pc:docMk/>
            <pc:sldMk cId="341196586" sldId="331"/>
            <ac:spMk id="6" creationId="{1C8E5EC7-88DC-2EE1-ADA9-6A820BC792F7}"/>
          </ac:spMkLst>
        </pc:spChg>
        <pc:spChg chg="add mod">
          <ac:chgData name="alisdair.m@gmail.com" userId="S::urn:spo:guest#alisdair.m@gmail.com::" providerId="AD" clId="Web-{11F3D339-260B-437B-0E54-D88BC058D052}" dt="2024-07-18T13:05:16.884" v="150" actId="14100"/>
          <ac:spMkLst>
            <pc:docMk/>
            <pc:sldMk cId="341196586" sldId="331"/>
            <ac:spMk id="8" creationId="{F0AC34ED-DF9E-847D-EBA5-D6D04C90B41D}"/>
          </ac:spMkLst>
        </pc:spChg>
        <pc:spChg chg="del mod">
          <ac:chgData name="alisdair.m@gmail.com" userId="S::urn:spo:guest#alisdair.m@gmail.com::" providerId="AD" clId="Web-{11F3D339-260B-437B-0E54-D88BC058D052}" dt="2024-07-18T13:03:44.081" v="125"/>
          <ac:spMkLst>
            <pc:docMk/>
            <pc:sldMk cId="341196586" sldId="331"/>
            <ac:spMk id="9" creationId="{020289E3-8861-F0A1-D2BA-9ADC5A374BD4}"/>
          </ac:spMkLst>
        </pc:spChg>
        <pc:spChg chg="del">
          <ac:chgData name="alisdair.m@gmail.com" userId="S::urn:spo:guest#alisdair.m@gmail.com::" providerId="AD" clId="Web-{11F3D339-260B-437B-0E54-D88BC058D052}" dt="2024-07-18T13:03:11.688" v="89"/>
          <ac:spMkLst>
            <pc:docMk/>
            <pc:sldMk cId="341196586" sldId="331"/>
            <ac:spMk id="10" creationId="{B9B8C321-ABC1-8E67-8CAA-8FD19868B140}"/>
          </ac:spMkLst>
        </pc:spChg>
        <pc:spChg chg="add">
          <ac:chgData name="alisdair.m@gmail.com" userId="S::urn:spo:guest#alisdair.m@gmail.com::" providerId="AD" clId="Web-{11F3D339-260B-437B-0E54-D88BC058D052}" dt="2024-07-18T13:03:16.626" v="96"/>
          <ac:spMkLst>
            <pc:docMk/>
            <pc:sldMk cId="341196586" sldId="331"/>
            <ac:spMk id="12" creationId="{C5D8C47E-3B3B-4439-967E-3C9EC0899E1C}"/>
          </ac:spMkLst>
        </pc:spChg>
        <pc:spChg chg="del">
          <ac:chgData name="alisdair.m@gmail.com" userId="S::urn:spo:guest#alisdair.m@gmail.com::" providerId="AD" clId="Web-{11F3D339-260B-437B-0E54-D88BC058D052}" dt="2024-07-18T13:03:11.688" v="88"/>
          <ac:spMkLst>
            <pc:docMk/>
            <pc:sldMk cId="341196586" sldId="331"/>
            <ac:spMk id="13" creationId="{8AD7EDE8-AB11-6C1F-75DD-35A7BB1C90C8}"/>
          </ac:spMkLst>
        </pc:spChg>
        <pc:spChg chg="add mod">
          <ac:chgData name="alisdair.m@gmail.com" userId="S::urn:spo:guest#alisdair.m@gmail.com::" providerId="AD" clId="Web-{11F3D339-260B-437B-0E54-D88BC058D052}" dt="2024-07-18T13:03:19.048" v="102" actId="20577"/>
          <ac:spMkLst>
            <pc:docMk/>
            <pc:sldMk cId="341196586" sldId="331"/>
            <ac:spMk id="15" creationId="{38831BE5-9B23-D545-15E2-1A4D5B00E395}"/>
          </ac:spMkLst>
        </pc:spChg>
        <pc:spChg chg="add mod">
          <ac:chgData name="alisdair.m@gmail.com" userId="S::urn:spo:guest#alisdair.m@gmail.com::" providerId="AD" clId="Web-{11F3D339-260B-437B-0E54-D88BC058D052}" dt="2024-07-18T13:05:12.462" v="149" actId="14100"/>
          <ac:spMkLst>
            <pc:docMk/>
            <pc:sldMk cId="341196586" sldId="331"/>
            <ac:spMk id="17" creationId="{B2163CA3-0CAB-D7CA-81C1-63F2BEDD281A}"/>
          </ac:spMkLst>
        </pc:spChg>
        <pc:spChg chg="add mod">
          <ac:chgData name="alisdair.m@gmail.com" userId="S::urn:spo:guest#alisdair.m@gmail.com::" providerId="AD" clId="Web-{11F3D339-260B-437B-0E54-D88BC058D052}" dt="2024-07-18T13:05:08.008" v="148" actId="14100"/>
          <ac:spMkLst>
            <pc:docMk/>
            <pc:sldMk cId="341196586" sldId="331"/>
            <ac:spMk id="19" creationId="{5642F26D-F579-6468-912F-67DC4F13C6DA}"/>
          </ac:spMkLst>
        </pc:spChg>
        <pc:spChg chg="add mod">
          <ac:chgData name="alisdair.m@gmail.com" userId="S::urn:spo:guest#alisdair.m@gmail.com::" providerId="AD" clId="Web-{11F3D339-260B-437B-0E54-D88BC058D052}" dt="2024-07-18T13:05:02.258" v="147" actId="14100"/>
          <ac:spMkLst>
            <pc:docMk/>
            <pc:sldMk cId="341196586" sldId="331"/>
            <ac:spMk id="21" creationId="{E2274148-63D5-C3F5-A0A1-DCFEF6E77749}"/>
          </ac:spMkLst>
        </pc:spChg>
        <pc:spChg chg="add mod">
          <ac:chgData name="alisdair.m@gmail.com" userId="S::urn:spo:guest#alisdair.m@gmail.com::" providerId="AD" clId="Web-{11F3D339-260B-437B-0E54-D88BC058D052}" dt="2024-07-18T13:04:46.694" v="144" actId="1076"/>
          <ac:spMkLst>
            <pc:docMk/>
            <pc:sldMk cId="341196586" sldId="331"/>
            <ac:spMk id="23" creationId="{0B7F2394-13F4-2367-2EF4-176F4FFCFC19}"/>
          </ac:spMkLst>
        </pc:spChg>
        <pc:spChg chg="add del">
          <ac:chgData name="alisdair.m@gmail.com" userId="S::urn:spo:guest#alisdair.m@gmail.com::" providerId="AD" clId="Web-{11F3D339-260B-437B-0E54-D88BC058D052}" dt="2024-07-18T13:04:22.724" v="139"/>
          <ac:spMkLst>
            <pc:docMk/>
            <pc:sldMk cId="341196586" sldId="331"/>
            <ac:spMk id="25" creationId="{F374DA1A-46B7-1479-A8C8-7A1F9E18803F}"/>
          </ac:spMkLst>
        </pc:spChg>
        <pc:spChg chg="add del mod">
          <ac:chgData name="alisdair.m@gmail.com" userId="S::urn:spo:guest#alisdair.m@gmail.com::" providerId="AD" clId="Web-{11F3D339-260B-437B-0E54-D88BC058D052}" dt="2024-07-18T13:04:57.289" v="146"/>
          <ac:spMkLst>
            <pc:docMk/>
            <pc:sldMk cId="341196586" sldId="331"/>
            <ac:spMk id="27" creationId="{CFED5578-83FB-1F98-6C1F-C8544CB96B8C}"/>
          </ac:spMkLst>
        </pc:spChg>
        <pc:picChg chg="mod ord modCrop">
          <ac:chgData name="alisdair.m@gmail.com" userId="S::urn:spo:guest#alisdair.m@gmail.com::" providerId="AD" clId="Web-{11F3D339-260B-437B-0E54-D88BC058D052}" dt="2024-07-18T13:07:03.797" v="159"/>
          <ac:picMkLst>
            <pc:docMk/>
            <pc:sldMk cId="341196586" sldId="331"/>
            <ac:picMk id="2" creationId="{CB5772BE-F5A3-8589-1078-572A18D3567A}"/>
          </ac:picMkLst>
        </pc:picChg>
      </pc:sldChg>
      <pc:sldChg chg="modSp">
        <pc:chgData name="alisdair.m@gmail.com" userId="S::urn:spo:guest#alisdair.m@gmail.com::" providerId="AD" clId="Web-{11F3D339-260B-437B-0E54-D88BC058D052}" dt="2024-07-18T13:08:02.129" v="172" actId="20577"/>
        <pc:sldMkLst>
          <pc:docMk/>
          <pc:sldMk cId="4171311954" sldId="332"/>
        </pc:sldMkLst>
        <pc:spChg chg="mod">
          <ac:chgData name="alisdair.m@gmail.com" userId="S::urn:spo:guest#alisdair.m@gmail.com::" providerId="AD" clId="Web-{11F3D339-260B-437B-0E54-D88BC058D052}" dt="2024-07-18T13:07:43.238" v="167" actId="20577"/>
          <ac:spMkLst>
            <pc:docMk/>
            <pc:sldMk cId="4171311954" sldId="332"/>
            <ac:spMk id="11" creationId="{406C4673-D819-8B75-3F94-B645268152BD}"/>
          </ac:spMkLst>
        </pc:spChg>
        <pc:spChg chg="mod">
          <ac:chgData name="alisdair.m@gmail.com" userId="S::urn:spo:guest#alisdair.m@gmail.com::" providerId="AD" clId="Web-{11F3D339-260B-437B-0E54-D88BC058D052}" dt="2024-07-18T13:08:02.129" v="172" actId="20577"/>
          <ac:spMkLst>
            <pc:docMk/>
            <pc:sldMk cId="4171311954" sldId="332"/>
            <ac:spMk id="15" creationId="{99DF8CB8-BA2C-2CEB-1B20-40EA6AB7AD99}"/>
          </ac:spMkLst>
        </pc:spChg>
        <pc:picChg chg="mod">
          <ac:chgData name="alisdair.m@gmail.com" userId="S::urn:spo:guest#alisdair.m@gmail.com::" providerId="AD" clId="Web-{11F3D339-260B-437B-0E54-D88BC058D052}" dt="2024-07-18T13:07:54.285" v="169" actId="688"/>
          <ac:picMkLst>
            <pc:docMk/>
            <pc:sldMk cId="4171311954" sldId="332"/>
            <ac:picMk id="8" creationId="{0C05ACEC-ACB3-0477-ECC3-D53ABE566CB9}"/>
          </ac:picMkLst>
        </pc:picChg>
      </pc:sldChg>
      <pc:sldChg chg="modSp">
        <pc:chgData name="alisdair.m@gmail.com" userId="S::urn:spo:guest#alisdair.m@gmail.com::" providerId="AD" clId="Web-{11F3D339-260B-437B-0E54-D88BC058D052}" dt="2024-07-18T13:09:06.196" v="189" actId="20577"/>
        <pc:sldMkLst>
          <pc:docMk/>
          <pc:sldMk cId="3919882484" sldId="333"/>
        </pc:sldMkLst>
        <pc:spChg chg="mod">
          <ac:chgData name="alisdair.m@gmail.com" userId="S::urn:spo:guest#alisdair.m@gmail.com::" providerId="AD" clId="Web-{11F3D339-260B-437B-0E54-D88BC058D052}" dt="2024-07-18T13:09:06.196" v="189" actId="20577"/>
          <ac:spMkLst>
            <pc:docMk/>
            <pc:sldMk cId="3919882484" sldId="333"/>
            <ac:spMk id="3" creationId="{A49A2B29-4726-BE83-3A4E-1500C99366C5}"/>
          </ac:spMkLst>
        </pc:spChg>
        <pc:spChg chg="mod">
          <ac:chgData name="alisdair.m@gmail.com" userId="S::urn:spo:guest#alisdair.m@gmail.com::" providerId="AD" clId="Web-{11F3D339-260B-437B-0E54-D88BC058D052}" dt="2024-07-18T13:08:36.897" v="184" actId="1076"/>
          <ac:spMkLst>
            <pc:docMk/>
            <pc:sldMk cId="3919882484" sldId="333"/>
            <ac:spMk id="11" creationId="{406C4673-D819-8B75-3F94-B645268152BD}"/>
          </ac:spMkLst>
        </pc:spChg>
        <pc:spChg chg="mod">
          <ac:chgData name="alisdair.m@gmail.com" userId="S::urn:spo:guest#alisdair.m@gmail.com::" providerId="AD" clId="Web-{11F3D339-260B-437B-0E54-D88BC058D052}" dt="2024-07-18T13:08:59.149" v="188" actId="20577"/>
          <ac:spMkLst>
            <pc:docMk/>
            <pc:sldMk cId="3919882484" sldId="333"/>
            <ac:spMk id="15" creationId="{99DF8CB8-BA2C-2CEB-1B20-40EA6AB7AD99}"/>
          </ac:spMkLst>
        </pc:spChg>
        <pc:picChg chg="mod">
          <ac:chgData name="alisdair.m@gmail.com" userId="S::urn:spo:guest#alisdair.m@gmail.com::" providerId="AD" clId="Web-{11F3D339-260B-437B-0E54-D88BC058D052}" dt="2024-07-18T13:08:54.117" v="187" actId="1076"/>
          <ac:picMkLst>
            <pc:docMk/>
            <pc:sldMk cId="3919882484" sldId="333"/>
            <ac:picMk id="19" creationId="{E58584EF-7E96-B5E1-460A-C6957EC3B516}"/>
          </ac:picMkLst>
        </pc:picChg>
      </pc:sldChg>
    </pc:docChg>
  </pc:docChgLst>
  <pc:docChgLst>
    <pc:chgData name="lauraellenkennedy@outlook.com" userId="S::urn:spo:guest#lauraellenkennedy@outlook.com::" providerId="AD" clId="Web-{D4702411-B75C-AC31-AF33-E06D03B75DCF}"/>
    <pc:docChg chg="mod modSld">
      <pc:chgData name="lauraellenkennedy@outlook.com" userId="S::urn:spo:guest#lauraellenkennedy@outlook.com::" providerId="AD" clId="Web-{D4702411-B75C-AC31-AF33-E06D03B75DCF}" dt="2024-07-15T07:48:48.173" v="30" actId="20577"/>
      <pc:docMkLst>
        <pc:docMk/>
      </pc:docMkLst>
      <pc:sldChg chg="modSp addCm modCm">
        <pc:chgData name="lauraellenkennedy@outlook.com" userId="S::urn:spo:guest#lauraellenkennedy@outlook.com::" providerId="AD" clId="Web-{D4702411-B75C-AC31-AF33-E06D03B75DCF}" dt="2024-07-15T07:48:48.173" v="30" actId="20577"/>
        <pc:sldMkLst>
          <pc:docMk/>
          <pc:sldMk cId="1135859490" sldId="275"/>
        </pc:sldMkLst>
        <pc:spChg chg="mod">
          <ac:chgData name="lauraellenkennedy@outlook.com" userId="S::urn:spo:guest#lauraellenkennedy@outlook.com::" providerId="AD" clId="Web-{D4702411-B75C-AC31-AF33-E06D03B75DCF}" dt="2024-07-15T07:48:48.173" v="30" actId="20577"/>
          <ac:spMkLst>
            <pc:docMk/>
            <pc:sldMk cId="1135859490" sldId="275"/>
            <ac:spMk id="24" creationId="{CD7BD5AC-75CC-46A9-3781-802B211403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auraellenkennedy@outlook.com" userId="S::urn:spo:guest#lauraellenkennedy@outlook.com::" providerId="AD" clId="Web-{D4702411-B75C-AC31-AF33-E06D03B75DCF}" dt="2024-07-15T07:48:45.157" v="29"/>
              <pc2:cmMkLst xmlns:pc2="http://schemas.microsoft.com/office/powerpoint/2019/9/main/command">
                <pc:docMk/>
                <pc:sldMk cId="1135859490" sldId="275"/>
                <pc2:cmMk id="{5B392485-5D51-45DD-AE6B-C1AFE02644BF}"/>
              </pc2:cmMkLst>
            </pc226:cmChg>
          </p:ext>
        </pc:extLst>
      </pc:sldChg>
    </pc:docChg>
  </pc:docChgLst>
  <pc:docChgLst>
    <pc:chgData name="alisdair.m@gmail.com" userId="S::urn:spo:guest#alisdair.m@gmail.com::" providerId="AD" clId="Web-{A03ADC3E-ACDE-DD61-BCC9-D3402B430BBA}"/>
    <pc:docChg chg="addSld delSld modSld sldOrd">
      <pc:chgData name="alisdair.m@gmail.com" userId="S::urn:spo:guest#alisdair.m@gmail.com::" providerId="AD" clId="Web-{A03ADC3E-ACDE-DD61-BCC9-D3402B430BBA}" dt="2024-07-09T09:54:11.314" v="912"/>
      <pc:docMkLst>
        <pc:docMk/>
      </pc:docMkLst>
      <pc:sldChg chg="modSp">
        <pc:chgData name="alisdair.m@gmail.com" userId="S::urn:spo:guest#alisdair.m@gmail.com::" providerId="AD" clId="Web-{A03ADC3E-ACDE-DD61-BCC9-D3402B430BBA}" dt="2024-07-08T11:04:35.043" v="20"/>
        <pc:sldMkLst>
          <pc:docMk/>
          <pc:sldMk cId="0" sldId="256"/>
        </pc:sldMkLst>
        <pc:spChg chg="mod">
          <ac:chgData name="alisdair.m@gmail.com" userId="S::urn:spo:guest#alisdair.m@gmail.com::" providerId="AD" clId="Web-{A03ADC3E-ACDE-DD61-BCC9-D3402B430BBA}" dt="2024-07-08T10:52:22.971" v="13" actId="14100"/>
          <ac:spMkLst>
            <pc:docMk/>
            <pc:sldMk cId="0" sldId="256"/>
            <ac:spMk id="40" creationId="{00000000-0000-0000-0000-000000000000}"/>
          </ac:spMkLst>
        </pc:spChg>
        <pc:picChg chg="mod modCrop">
          <ac:chgData name="alisdair.m@gmail.com" userId="S::urn:spo:guest#alisdair.m@gmail.com::" providerId="AD" clId="Web-{A03ADC3E-ACDE-DD61-BCC9-D3402B430BBA}" dt="2024-07-08T11:04:35.043" v="20"/>
          <ac:picMkLst>
            <pc:docMk/>
            <pc:sldMk cId="0" sldId="256"/>
            <ac:picMk id="15" creationId="{1A3304CB-3B03-0532-24DB-D661957692FE}"/>
          </ac:picMkLst>
        </pc:picChg>
      </pc:sldChg>
      <pc:sldChg chg="addSp delSp modSp">
        <pc:chgData name="alisdair.m@gmail.com" userId="S::urn:spo:guest#alisdair.m@gmail.com::" providerId="AD" clId="Web-{A03ADC3E-ACDE-DD61-BCC9-D3402B430BBA}" dt="2024-07-08T14:40:29.064" v="645" actId="20577"/>
        <pc:sldMkLst>
          <pc:docMk/>
          <pc:sldMk cId="0" sldId="265"/>
        </pc:sldMkLst>
        <pc:spChg chg="add mod">
          <ac:chgData name="alisdair.m@gmail.com" userId="S::urn:spo:guest#alisdair.m@gmail.com::" providerId="AD" clId="Web-{A03ADC3E-ACDE-DD61-BCC9-D3402B430BBA}" dt="2024-07-08T14:40:29.064" v="645" actId="20577"/>
          <ac:spMkLst>
            <pc:docMk/>
            <pc:sldMk cId="0" sldId="265"/>
            <ac:spMk id="2" creationId="{8CE8DD33-7E71-4E65-093B-A3725DBFBCA0}"/>
          </ac:spMkLst>
        </pc:spChg>
        <pc:spChg chg="mod">
          <ac:chgData name="alisdair.m@gmail.com" userId="S::urn:spo:guest#alisdair.m@gmail.com::" providerId="AD" clId="Web-{A03ADC3E-ACDE-DD61-BCC9-D3402B430BBA}" dt="2024-07-08T11:06:03.220" v="37" actId="14100"/>
          <ac:spMkLst>
            <pc:docMk/>
            <pc:sldMk cId="0" sldId="265"/>
            <ac:spMk id="3" creationId="{6358F184-A155-C61F-4AA9-3B696B23BCCD}"/>
          </ac:spMkLst>
        </pc:spChg>
        <pc:spChg chg="mod">
          <ac:chgData name="alisdair.m@gmail.com" userId="S::urn:spo:guest#alisdair.m@gmail.com::" providerId="AD" clId="Web-{A03ADC3E-ACDE-DD61-BCC9-D3402B430BBA}" dt="2024-07-08T11:06:08.705" v="38" actId="14100"/>
          <ac:spMkLst>
            <pc:docMk/>
            <pc:sldMk cId="0" sldId="265"/>
            <ac:spMk id="4" creationId="{3923A0E6-560F-966C-B732-C6DE7E5B25DD}"/>
          </ac:spMkLst>
        </pc:spChg>
        <pc:spChg chg="mod">
          <ac:chgData name="alisdair.m@gmail.com" userId="S::urn:spo:guest#alisdair.m@gmail.com::" providerId="AD" clId="Web-{A03ADC3E-ACDE-DD61-BCC9-D3402B430BBA}" dt="2024-07-08T11:06:12.830" v="39" actId="14100"/>
          <ac:spMkLst>
            <pc:docMk/>
            <pc:sldMk cId="0" sldId="265"/>
            <ac:spMk id="5" creationId="{545C06F1-4965-C87B-30D8-F81942FA197C}"/>
          </ac:spMkLst>
        </pc:spChg>
        <pc:spChg chg="del">
          <ac:chgData name="alisdair.m@gmail.com" userId="S::urn:spo:guest#alisdair.m@gmail.com::" providerId="AD" clId="Web-{A03ADC3E-ACDE-DD61-BCC9-D3402B430BBA}" dt="2024-07-08T11:05:50.345" v="34"/>
          <ac:spMkLst>
            <pc:docMk/>
            <pc:sldMk cId="0" sldId="265"/>
            <ac:spMk id="7" creationId="{C0635751-13C4-BF85-AB48-B808FA467F7B}"/>
          </ac:spMkLst>
        </pc:spChg>
        <pc:spChg chg="del">
          <ac:chgData name="alisdair.m@gmail.com" userId="S::urn:spo:guest#alisdair.m@gmail.com::" providerId="AD" clId="Web-{A03ADC3E-ACDE-DD61-BCC9-D3402B430BBA}" dt="2024-07-08T11:05:50.345" v="33"/>
          <ac:spMkLst>
            <pc:docMk/>
            <pc:sldMk cId="0" sldId="265"/>
            <ac:spMk id="8" creationId="{1A3C5807-0B31-4D00-F389-832F8D91DEC1}"/>
          </ac:spMkLst>
        </pc:spChg>
        <pc:spChg chg="mod">
          <ac:chgData name="alisdair.m@gmail.com" userId="S::urn:spo:guest#alisdair.m@gmail.com::" providerId="AD" clId="Web-{A03ADC3E-ACDE-DD61-BCC9-D3402B430BBA}" dt="2024-07-08T11:05:44.985" v="32" actId="20577"/>
          <ac:spMkLst>
            <pc:docMk/>
            <pc:sldMk cId="0" sldId="265"/>
            <ac:spMk id="9" creationId="{020289E3-8861-F0A1-D2BA-9ADC5A374BD4}"/>
          </ac:spMkLst>
        </pc:spChg>
        <pc:picChg chg="mod modCrop">
          <ac:chgData name="alisdair.m@gmail.com" userId="S::urn:spo:guest#alisdair.m@gmail.com::" providerId="AD" clId="Web-{A03ADC3E-ACDE-DD61-BCC9-D3402B430BBA}" dt="2024-07-08T14:39:42.186" v="642"/>
          <ac:picMkLst>
            <pc:docMk/>
            <pc:sldMk cId="0" sldId="265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A03ADC3E-ACDE-DD61-BCC9-D3402B430BBA}" dt="2024-07-08T14:34:32.292" v="612"/>
          <ac:inkMkLst>
            <pc:docMk/>
            <pc:sldMk cId="0" sldId="265"/>
            <ac:inkMk id="6" creationId="{0AE095F2-8408-1BD2-7054-528F2B164B75}"/>
          </ac:inkMkLst>
        </pc:inkChg>
        <pc:inkChg chg="add del">
          <ac:chgData name="alisdair.m@gmail.com" userId="S::urn:spo:guest#alisdair.m@gmail.com::" providerId="AD" clId="Web-{A03ADC3E-ACDE-DD61-BCC9-D3402B430BBA}" dt="2024-07-08T14:34:34.527" v="613"/>
          <ac:inkMkLst>
            <pc:docMk/>
            <pc:sldMk cId="0" sldId="265"/>
            <ac:inkMk id="7" creationId="{6A76AA5B-45D7-0C28-9D08-C608EEF171C1}"/>
          </ac:inkMkLst>
        </pc:inkChg>
      </pc:sldChg>
      <pc:sldChg chg="del">
        <pc:chgData name="alisdair.m@gmail.com" userId="S::urn:spo:guest#alisdair.m@gmail.com::" providerId="AD" clId="Web-{A03ADC3E-ACDE-DD61-BCC9-D3402B430BBA}" dt="2024-07-08T11:05:01.373" v="21"/>
        <pc:sldMkLst>
          <pc:docMk/>
          <pc:sldMk cId="781844778" sldId="274"/>
        </pc:sldMkLst>
      </pc:sldChg>
      <pc:sldChg chg="addSp delSp modSp addAnim delAnim modAnim">
        <pc:chgData name="alisdair.m@gmail.com" userId="S::urn:spo:guest#alisdair.m@gmail.com::" providerId="AD" clId="Web-{A03ADC3E-ACDE-DD61-BCC9-D3402B430BBA}" dt="2024-07-08T11:57:08.715" v="184"/>
        <pc:sldMkLst>
          <pc:docMk/>
          <pc:sldMk cId="1135859490" sldId="275"/>
        </pc:sldMkLst>
        <pc:spChg chg="add mod">
          <ac:chgData name="alisdair.m@gmail.com" userId="S::urn:spo:guest#alisdair.m@gmail.com::" providerId="AD" clId="Web-{A03ADC3E-ACDE-DD61-BCC9-D3402B430BBA}" dt="2024-07-08T11:41:49.369" v="122"/>
          <ac:spMkLst>
            <pc:docMk/>
            <pc:sldMk cId="1135859490" sldId="275"/>
            <ac:spMk id="3" creationId="{05E1FCD7-173B-9E05-BFEC-7B1C4E7B0A3B}"/>
          </ac:spMkLst>
        </pc:spChg>
        <pc:spChg chg="add mod">
          <ac:chgData name="alisdair.m@gmail.com" userId="S::urn:spo:guest#alisdair.m@gmail.com::" providerId="AD" clId="Web-{A03ADC3E-ACDE-DD61-BCC9-D3402B430BBA}" dt="2024-07-08T11:44:41" v="130" actId="1076"/>
          <ac:spMkLst>
            <pc:docMk/>
            <pc:sldMk cId="1135859490" sldId="275"/>
            <ac:spMk id="5" creationId="{272CFE7F-B1D8-7870-1F87-E356246DB5B4}"/>
          </ac:spMkLst>
        </pc:spChg>
        <pc:spChg chg="mod">
          <ac:chgData name="alisdair.m@gmail.com" userId="S::urn:spo:guest#alisdair.m@gmail.com::" providerId="AD" clId="Web-{A03ADC3E-ACDE-DD61-BCC9-D3402B430BBA}" dt="2024-07-08T11:39:51.146" v="116" actId="20577"/>
          <ac:spMkLst>
            <pc:docMk/>
            <pc:sldMk cId="1135859490" sldId="275"/>
            <ac:spMk id="7" creationId="{3AC9939B-505F-B430-6790-B5F5A194D163}"/>
          </ac:spMkLst>
        </pc:spChg>
        <pc:picChg chg="del">
          <ac:chgData name="alisdair.m@gmail.com" userId="S::urn:spo:guest#alisdair.m@gmail.com::" providerId="AD" clId="Web-{A03ADC3E-ACDE-DD61-BCC9-D3402B430BBA}" dt="2024-07-08T11:39:35.646" v="109"/>
          <ac:picMkLst>
            <pc:docMk/>
            <pc:sldMk cId="1135859490" sldId="275"/>
            <ac:picMk id="4" creationId="{17E32FB4-4FD7-6BF0-265D-68304966CAC8}"/>
          </ac:picMkLst>
        </pc:picChg>
      </pc:sldChg>
      <pc:sldChg chg="del">
        <pc:chgData name="alisdair.m@gmail.com" userId="S::urn:spo:guest#alisdair.m@gmail.com::" providerId="AD" clId="Web-{A03ADC3E-ACDE-DD61-BCC9-D3402B430BBA}" dt="2024-07-08T12:02:27.461" v="248"/>
        <pc:sldMkLst>
          <pc:docMk/>
          <pc:sldMk cId="3397092538" sldId="276"/>
        </pc:sldMkLst>
      </pc:sldChg>
      <pc:sldChg chg="del">
        <pc:chgData name="alisdair.m@gmail.com" userId="S::urn:spo:guest#alisdair.m@gmail.com::" providerId="AD" clId="Web-{A03ADC3E-ACDE-DD61-BCC9-D3402B430BBA}" dt="2024-07-08T12:02:27.461" v="246"/>
        <pc:sldMkLst>
          <pc:docMk/>
          <pc:sldMk cId="3541150297" sldId="277"/>
        </pc:sldMkLst>
      </pc:sldChg>
      <pc:sldChg chg="del">
        <pc:chgData name="alisdair.m@gmail.com" userId="S::urn:spo:guest#alisdair.m@gmail.com::" providerId="AD" clId="Web-{A03ADC3E-ACDE-DD61-BCC9-D3402B430BBA}" dt="2024-07-08T12:02:27.461" v="244"/>
        <pc:sldMkLst>
          <pc:docMk/>
          <pc:sldMk cId="933622236" sldId="278"/>
        </pc:sldMkLst>
      </pc:sldChg>
      <pc:sldChg chg="del">
        <pc:chgData name="alisdair.m@gmail.com" userId="S::urn:spo:guest#alisdair.m@gmail.com::" providerId="AD" clId="Web-{A03ADC3E-ACDE-DD61-BCC9-D3402B430BBA}" dt="2024-07-08T12:02:27.445" v="242"/>
        <pc:sldMkLst>
          <pc:docMk/>
          <pc:sldMk cId="3263688674" sldId="279"/>
        </pc:sldMkLst>
      </pc:sldChg>
      <pc:sldChg chg="del">
        <pc:chgData name="alisdair.m@gmail.com" userId="S::urn:spo:guest#alisdair.m@gmail.com::" providerId="AD" clId="Web-{A03ADC3E-ACDE-DD61-BCC9-D3402B430BBA}" dt="2024-07-08T12:02:27.445" v="240"/>
        <pc:sldMkLst>
          <pc:docMk/>
          <pc:sldMk cId="93481291" sldId="280"/>
        </pc:sldMkLst>
      </pc:sldChg>
      <pc:sldChg chg="del">
        <pc:chgData name="alisdair.m@gmail.com" userId="S::urn:spo:guest#alisdair.m@gmail.com::" providerId="AD" clId="Web-{A03ADC3E-ACDE-DD61-BCC9-D3402B430BBA}" dt="2024-07-08T12:02:27.445" v="238"/>
        <pc:sldMkLst>
          <pc:docMk/>
          <pc:sldMk cId="1528636865" sldId="281"/>
        </pc:sldMkLst>
      </pc:sldChg>
      <pc:sldChg chg="del">
        <pc:chgData name="alisdair.m@gmail.com" userId="S::urn:spo:guest#alisdair.m@gmail.com::" providerId="AD" clId="Web-{A03ADC3E-ACDE-DD61-BCC9-D3402B430BBA}" dt="2024-07-08T12:02:27.445" v="236"/>
        <pc:sldMkLst>
          <pc:docMk/>
          <pc:sldMk cId="2241962112" sldId="282"/>
        </pc:sldMkLst>
      </pc:sldChg>
      <pc:sldChg chg="del">
        <pc:chgData name="alisdair.m@gmail.com" userId="S::urn:spo:guest#alisdair.m@gmail.com::" providerId="AD" clId="Web-{A03ADC3E-ACDE-DD61-BCC9-D3402B430BBA}" dt="2024-07-08T12:02:27.429" v="234"/>
        <pc:sldMkLst>
          <pc:docMk/>
          <pc:sldMk cId="2118665387" sldId="284"/>
        </pc:sldMkLst>
      </pc:sldChg>
      <pc:sldChg chg="del ord">
        <pc:chgData name="alisdair.m@gmail.com" userId="S::urn:spo:guest#alisdair.m@gmail.com::" providerId="AD" clId="Web-{A03ADC3E-ACDE-DD61-BCC9-D3402B430BBA}" dt="2024-07-08T14:41:03.504" v="646"/>
        <pc:sldMkLst>
          <pc:docMk/>
          <pc:sldMk cId="606114111" sldId="285"/>
        </pc:sldMkLst>
      </pc:sldChg>
      <pc:sldChg chg="del">
        <pc:chgData name="alisdair.m@gmail.com" userId="S::urn:spo:guest#alisdair.m@gmail.com::" providerId="AD" clId="Web-{A03ADC3E-ACDE-DD61-BCC9-D3402B430BBA}" dt="2024-07-08T15:26:18.280" v="868"/>
        <pc:sldMkLst>
          <pc:docMk/>
          <pc:sldMk cId="2073654258" sldId="286"/>
        </pc:sldMkLst>
      </pc:sldChg>
      <pc:sldChg chg="modSp del">
        <pc:chgData name="alisdair.m@gmail.com" userId="S::urn:spo:guest#alisdair.m@gmail.com::" providerId="AD" clId="Web-{A03ADC3E-ACDE-DD61-BCC9-D3402B430BBA}" dt="2024-07-08T14:19:58.175" v="576"/>
        <pc:sldMkLst>
          <pc:docMk/>
          <pc:sldMk cId="486436528" sldId="288"/>
        </pc:sldMkLst>
        <pc:spChg chg="mod">
          <ac:chgData name="alisdair.m@gmail.com" userId="S::urn:spo:guest#alisdair.m@gmail.com::" providerId="AD" clId="Web-{A03ADC3E-ACDE-DD61-BCC9-D3402B430BBA}" dt="2024-07-08T14:19:43.549" v="573" actId="20577"/>
          <ac:spMkLst>
            <pc:docMk/>
            <pc:sldMk cId="486436528" sldId="288"/>
            <ac:spMk id="13" creationId="{8AD7EDE8-AB11-6C1F-75DD-35A7BB1C90C8}"/>
          </ac:spMkLst>
        </pc:spChg>
      </pc:sldChg>
      <pc:sldChg chg="del">
        <pc:chgData name="alisdair.m@gmail.com" userId="S::urn:spo:guest#alisdair.m@gmail.com::" providerId="AD" clId="Web-{A03ADC3E-ACDE-DD61-BCC9-D3402B430BBA}" dt="2024-07-08T12:02:27.461" v="247"/>
        <pc:sldMkLst>
          <pc:docMk/>
          <pc:sldMk cId="595154999" sldId="289"/>
        </pc:sldMkLst>
      </pc:sldChg>
      <pc:sldChg chg="del">
        <pc:chgData name="alisdair.m@gmail.com" userId="S::urn:spo:guest#alisdair.m@gmail.com::" providerId="AD" clId="Web-{A03ADC3E-ACDE-DD61-BCC9-D3402B430BBA}" dt="2024-07-08T12:02:27.461" v="245"/>
        <pc:sldMkLst>
          <pc:docMk/>
          <pc:sldMk cId="3780694922" sldId="291"/>
        </pc:sldMkLst>
      </pc:sldChg>
      <pc:sldChg chg="del">
        <pc:chgData name="alisdair.m@gmail.com" userId="S::urn:spo:guest#alisdair.m@gmail.com::" providerId="AD" clId="Web-{A03ADC3E-ACDE-DD61-BCC9-D3402B430BBA}" dt="2024-07-08T12:02:27.445" v="243"/>
        <pc:sldMkLst>
          <pc:docMk/>
          <pc:sldMk cId="4223810358" sldId="292"/>
        </pc:sldMkLst>
      </pc:sldChg>
      <pc:sldChg chg="del">
        <pc:chgData name="alisdair.m@gmail.com" userId="S::urn:spo:guest#alisdair.m@gmail.com::" providerId="AD" clId="Web-{A03ADC3E-ACDE-DD61-BCC9-D3402B430BBA}" dt="2024-07-08T12:02:27.445" v="241"/>
        <pc:sldMkLst>
          <pc:docMk/>
          <pc:sldMk cId="2426594062" sldId="293"/>
        </pc:sldMkLst>
      </pc:sldChg>
      <pc:sldChg chg="del">
        <pc:chgData name="alisdair.m@gmail.com" userId="S::urn:spo:guest#alisdair.m@gmail.com::" providerId="AD" clId="Web-{A03ADC3E-ACDE-DD61-BCC9-D3402B430BBA}" dt="2024-07-08T12:02:27.445" v="239"/>
        <pc:sldMkLst>
          <pc:docMk/>
          <pc:sldMk cId="4011903018" sldId="294"/>
        </pc:sldMkLst>
      </pc:sldChg>
      <pc:sldChg chg="del">
        <pc:chgData name="alisdair.m@gmail.com" userId="S::urn:spo:guest#alisdair.m@gmail.com::" providerId="AD" clId="Web-{A03ADC3E-ACDE-DD61-BCC9-D3402B430BBA}" dt="2024-07-08T12:02:27.445" v="237"/>
        <pc:sldMkLst>
          <pc:docMk/>
          <pc:sldMk cId="477470273" sldId="295"/>
        </pc:sldMkLst>
      </pc:sldChg>
      <pc:sldChg chg="del">
        <pc:chgData name="alisdair.m@gmail.com" userId="S::urn:spo:guest#alisdair.m@gmail.com::" providerId="AD" clId="Web-{A03ADC3E-ACDE-DD61-BCC9-D3402B430BBA}" dt="2024-07-08T12:02:27.429" v="235"/>
        <pc:sldMkLst>
          <pc:docMk/>
          <pc:sldMk cId="1619037706" sldId="296"/>
        </pc:sldMkLst>
      </pc:sldChg>
      <pc:sldChg chg="addSp delSp modSp add replId">
        <pc:chgData name="alisdair.m@gmail.com" userId="S::urn:spo:guest#alisdair.m@gmail.com::" providerId="AD" clId="Web-{A03ADC3E-ACDE-DD61-BCC9-D3402B430BBA}" dt="2024-07-08T14:23:40.079" v="602" actId="20577"/>
        <pc:sldMkLst>
          <pc:docMk/>
          <pc:sldMk cId="2386253683" sldId="297"/>
        </pc:sldMkLst>
        <pc:spChg chg="del">
          <ac:chgData name="alisdair.m@gmail.com" userId="S::urn:spo:guest#alisdair.m@gmail.com::" providerId="AD" clId="Web-{A03ADC3E-ACDE-DD61-BCC9-D3402B430BBA}" dt="2024-07-08T11:08:17.869" v="46"/>
          <ac:spMkLst>
            <pc:docMk/>
            <pc:sldMk cId="2386253683" sldId="297"/>
            <ac:spMk id="3" creationId="{6358F184-A155-C61F-4AA9-3B696B23BCCD}"/>
          </ac:spMkLst>
        </pc:spChg>
        <pc:spChg chg="del">
          <ac:chgData name="alisdair.m@gmail.com" userId="S::urn:spo:guest#alisdair.m@gmail.com::" providerId="AD" clId="Web-{A03ADC3E-ACDE-DD61-BCC9-D3402B430BBA}" dt="2024-07-08T11:08:17.869" v="45"/>
          <ac:spMkLst>
            <pc:docMk/>
            <pc:sldMk cId="2386253683" sldId="297"/>
            <ac:spMk id="4" creationId="{3923A0E6-560F-966C-B732-C6DE7E5B25DD}"/>
          </ac:spMkLst>
        </pc:spChg>
        <pc:spChg chg="del">
          <ac:chgData name="alisdair.m@gmail.com" userId="S::urn:spo:guest#alisdair.m@gmail.com::" providerId="AD" clId="Web-{A03ADC3E-ACDE-DD61-BCC9-D3402B430BBA}" dt="2024-07-08T11:08:17.869" v="44"/>
          <ac:spMkLst>
            <pc:docMk/>
            <pc:sldMk cId="2386253683" sldId="297"/>
            <ac:spMk id="5" creationId="{545C06F1-4965-C87B-30D8-F81942FA197C}"/>
          </ac:spMkLst>
        </pc:spChg>
        <pc:spChg chg="add">
          <ac:chgData name="alisdair.m@gmail.com" userId="S::urn:spo:guest#alisdair.m@gmail.com::" providerId="AD" clId="Web-{A03ADC3E-ACDE-DD61-BCC9-D3402B430BBA}" dt="2024-07-08T11:08:18.806" v="48"/>
          <ac:spMkLst>
            <pc:docMk/>
            <pc:sldMk cId="2386253683" sldId="297"/>
            <ac:spMk id="6" creationId="{1F3E8107-D279-824E-02FD-2E9939E40AB7}"/>
          </ac:spMkLst>
        </pc:spChg>
        <pc:spChg chg="add mod">
          <ac:chgData name="alisdair.m@gmail.com" userId="S::urn:spo:guest#alisdair.m@gmail.com::" providerId="AD" clId="Web-{A03ADC3E-ACDE-DD61-BCC9-D3402B430BBA}" dt="2024-07-08T11:15:07.688" v="93" actId="14100"/>
          <ac:spMkLst>
            <pc:docMk/>
            <pc:sldMk cId="2386253683" sldId="297"/>
            <ac:spMk id="7" creationId="{318AE060-7967-BF5E-AA94-405A77C2A5D2}"/>
          </ac:spMkLst>
        </pc:spChg>
        <pc:spChg chg="del">
          <ac:chgData name="alisdair.m@gmail.com" userId="S::urn:spo:guest#alisdair.m@gmail.com::" providerId="AD" clId="Web-{A03ADC3E-ACDE-DD61-BCC9-D3402B430BBA}" dt="2024-07-08T11:08:17.869" v="43"/>
          <ac:spMkLst>
            <pc:docMk/>
            <pc:sldMk cId="2386253683" sldId="297"/>
            <ac:spMk id="9" creationId="{020289E3-8861-F0A1-D2BA-9ADC5A374BD4}"/>
          </ac:spMkLst>
        </pc:spChg>
        <pc:spChg chg="mod">
          <ac:chgData name="alisdair.m@gmail.com" userId="S::urn:spo:guest#alisdair.m@gmail.com::" providerId="AD" clId="Web-{A03ADC3E-ACDE-DD61-BCC9-D3402B430BBA}" dt="2024-07-08T14:23:19.672" v="599"/>
          <ac:spMkLst>
            <pc:docMk/>
            <pc:sldMk cId="2386253683" sldId="297"/>
            <ac:spMk id="10" creationId="{B9B8C321-ABC1-8E67-8CAA-8FD19868B140}"/>
          </ac:spMkLst>
        </pc:spChg>
        <pc:spChg chg="mod">
          <ac:chgData name="alisdair.m@gmail.com" userId="S::urn:spo:guest#alisdair.m@gmail.com::" providerId="AD" clId="Web-{A03ADC3E-ACDE-DD61-BCC9-D3402B430BBA}" dt="2024-07-08T14:23:40.079" v="602" actId="20577"/>
          <ac:spMkLst>
            <pc:docMk/>
            <pc:sldMk cId="2386253683" sldId="297"/>
            <ac:spMk id="13" creationId="{8AD7EDE8-AB11-6C1F-75DD-35A7BB1C90C8}"/>
          </ac:spMkLst>
        </pc:spChg>
        <pc:picChg chg="add">
          <ac:chgData name="alisdair.m@gmail.com" userId="S::urn:spo:guest#alisdair.m@gmail.com::" providerId="AD" clId="Web-{A03ADC3E-ACDE-DD61-BCC9-D3402B430BBA}" dt="2024-07-08T11:08:18.806" v="48"/>
          <ac:picMkLst>
            <pc:docMk/>
            <pc:sldMk cId="2386253683" sldId="297"/>
            <ac:picMk id="8" creationId="{3C6AA8AE-C175-DC38-8805-620994E0DEF9}"/>
          </ac:picMkLst>
        </pc:picChg>
        <pc:picChg chg="add mod">
          <ac:chgData name="alisdair.m@gmail.com" userId="S::urn:spo:guest#alisdair.m@gmail.com::" providerId="AD" clId="Web-{A03ADC3E-ACDE-DD61-BCC9-D3402B430BBA}" dt="2024-07-08T11:10:05.140" v="61" actId="1076"/>
          <ac:picMkLst>
            <pc:docMk/>
            <pc:sldMk cId="2386253683" sldId="297"/>
            <ac:picMk id="11" creationId="{62150570-DACD-3724-8B1E-ECFF21B80178}"/>
          </ac:picMkLst>
        </pc:picChg>
        <pc:picChg chg="del">
          <ac:chgData name="alisdair.m@gmail.com" userId="S::urn:spo:guest#alisdair.m@gmail.com::" providerId="AD" clId="Web-{A03ADC3E-ACDE-DD61-BCC9-D3402B430BBA}" dt="2024-07-08T11:08:17.869" v="47"/>
          <ac:picMkLst>
            <pc:docMk/>
            <pc:sldMk cId="2386253683" sldId="297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A03ADC3E-ACDE-DD61-BCC9-D3402B430BBA}" dt="2024-07-08T11:08:15.556" v="42"/>
          <ac:inkMkLst>
            <pc:docMk/>
            <pc:sldMk cId="2386253683" sldId="297"/>
            <ac:inkMk id="2" creationId="{016DDCBA-D692-A61C-8248-BDA5CC8F8565}"/>
          </ac:inkMkLst>
        </pc:inkChg>
        <pc:inkChg chg="add del">
          <ac:chgData name="alisdair.m@gmail.com" userId="S::urn:spo:guest#alisdair.m@gmail.com::" providerId="AD" clId="Web-{A03ADC3E-ACDE-DD61-BCC9-D3402B430BBA}" dt="2024-07-08T11:14:45.656" v="87"/>
          <ac:inkMkLst>
            <pc:docMk/>
            <pc:sldMk cId="2386253683" sldId="297"/>
            <ac:inkMk id="12" creationId="{2A77BF3F-038E-E4BB-5356-16073F525324}"/>
          </ac:inkMkLst>
        </pc:inkChg>
      </pc:sldChg>
      <pc:sldChg chg="addSp delSp modSp add replId">
        <pc:chgData name="alisdair.m@gmail.com" userId="S::urn:spo:guest#alisdair.m@gmail.com::" providerId="AD" clId="Web-{A03ADC3E-ACDE-DD61-BCC9-D3402B430BBA}" dt="2024-07-08T14:23:52.252" v="607" actId="20577"/>
        <pc:sldMkLst>
          <pc:docMk/>
          <pc:sldMk cId="3706343159" sldId="298"/>
        </pc:sldMkLst>
        <pc:spChg chg="add">
          <ac:chgData name="alisdair.m@gmail.com" userId="S::urn:spo:guest#alisdair.m@gmail.com::" providerId="AD" clId="Web-{A03ADC3E-ACDE-DD61-BCC9-D3402B430BBA}" dt="2024-07-08T14:23:49.861" v="605"/>
          <ac:spMkLst>
            <pc:docMk/>
            <pc:sldMk cId="3706343159" sldId="298"/>
            <ac:spMk id="3" creationId="{7C37EB93-9800-D994-0836-2376368D5A48}"/>
          </ac:spMkLst>
        </pc:spChg>
        <pc:spChg chg="add mod">
          <ac:chgData name="alisdair.m@gmail.com" userId="S::urn:spo:guest#alisdair.m@gmail.com::" providerId="AD" clId="Web-{A03ADC3E-ACDE-DD61-BCC9-D3402B430BBA}" dt="2024-07-08T14:23:52.252" v="607" actId="20577"/>
          <ac:spMkLst>
            <pc:docMk/>
            <pc:sldMk cId="3706343159" sldId="298"/>
            <ac:spMk id="5" creationId="{A27A74DD-92EA-4F55-1639-1691F764B14A}"/>
          </ac:spMkLst>
        </pc:spChg>
        <pc:spChg chg="mod">
          <ac:chgData name="alisdair.m@gmail.com" userId="S::urn:spo:guest#alisdair.m@gmail.com::" providerId="AD" clId="Web-{A03ADC3E-ACDE-DD61-BCC9-D3402B430BBA}" dt="2024-07-08T11:15:28.440" v="99" actId="20577"/>
          <ac:spMkLst>
            <pc:docMk/>
            <pc:sldMk cId="3706343159" sldId="298"/>
            <ac:spMk id="7" creationId="{318AE060-7967-BF5E-AA94-405A77C2A5D2}"/>
          </ac:spMkLst>
        </pc:spChg>
        <pc:spChg chg="del mod">
          <ac:chgData name="alisdair.m@gmail.com" userId="S::urn:spo:guest#alisdair.m@gmail.com::" providerId="AD" clId="Web-{A03ADC3E-ACDE-DD61-BCC9-D3402B430BBA}" dt="2024-07-08T14:23:49.580" v="604"/>
          <ac:spMkLst>
            <pc:docMk/>
            <pc:sldMk cId="3706343159" sldId="298"/>
            <ac:spMk id="10" creationId="{B9B8C321-ABC1-8E67-8CAA-8FD19868B140}"/>
          </ac:spMkLst>
        </pc:spChg>
        <pc:spChg chg="del mod">
          <ac:chgData name="alisdair.m@gmail.com" userId="S::urn:spo:guest#alisdair.m@gmail.com::" providerId="AD" clId="Web-{A03ADC3E-ACDE-DD61-BCC9-D3402B430BBA}" dt="2024-07-08T14:23:49.580" v="603"/>
          <ac:spMkLst>
            <pc:docMk/>
            <pc:sldMk cId="3706343159" sldId="298"/>
            <ac:spMk id="13" creationId="{8AD7EDE8-AB11-6C1F-75DD-35A7BB1C90C8}"/>
          </ac:spMkLst>
        </pc:spChg>
        <pc:picChg chg="mod">
          <ac:chgData name="alisdair.m@gmail.com" userId="S::urn:spo:guest#alisdair.m@gmail.com::" providerId="AD" clId="Web-{A03ADC3E-ACDE-DD61-BCC9-D3402B430BBA}" dt="2024-07-08T11:12:15.163" v="76"/>
          <ac:picMkLst>
            <pc:docMk/>
            <pc:sldMk cId="3706343159" sldId="298"/>
            <ac:picMk id="11" creationId="{62150570-DACD-3724-8B1E-ECFF21B80178}"/>
          </ac:picMkLst>
        </pc:picChg>
      </pc:sldChg>
      <pc:sldChg chg="addSp delSp modSp add replId addAnim delAnim">
        <pc:chgData name="alisdair.m@gmail.com" userId="S::urn:spo:guest#alisdair.m@gmail.com::" providerId="AD" clId="Web-{A03ADC3E-ACDE-DD61-BCC9-D3402B430BBA}" dt="2024-07-08T13:07:00.757" v="259"/>
        <pc:sldMkLst>
          <pc:docMk/>
          <pc:sldMk cId="4150539418" sldId="299"/>
        </pc:sldMkLst>
        <pc:spChg chg="mod">
          <ac:chgData name="alisdair.m@gmail.com" userId="S::urn:spo:guest#alisdair.m@gmail.com::" providerId="AD" clId="Web-{A03ADC3E-ACDE-DD61-BCC9-D3402B430BBA}" dt="2024-07-08T13:06:44.600" v="257" actId="14100"/>
          <ac:spMkLst>
            <pc:docMk/>
            <pc:sldMk cId="4150539418" sldId="299"/>
            <ac:spMk id="2" creationId="{3FC57F78-3357-8BFA-25DF-3D40C4BE66E6}"/>
          </ac:spMkLst>
        </pc:spChg>
        <pc:spChg chg="del">
          <ac:chgData name="alisdair.m@gmail.com" userId="S::urn:spo:guest#alisdair.m@gmail.com::" providerId="AD" clId="Web-{A03ADC3E-ACDE-DD61-BCC9-D3402B430BBA}" dt="2024-07-08T11:57:49.404" v="189"/>
          <ac:spMkLst>
            <pc:docMk/>
            <pc:sldMk cId="4150539418" sldId="299"/>
            <ac:spMk id="3" creationId="{05E1FCD7-173B-9E05-BFEC-7B1C4E7B0A3B}"/>
          </ac:spMkLst>
        </pc:spChg>
        <pc:spChg chg="del">
          <ac:chgData name="alisdair.m@gmail.com" userId="S::urn:spo:guest#alisdair.m@gmail.com::" providerId="AD" clId="Web-{A03ADC3E-ACDE-DD61-BCC9-D3402B430BBA}" dt="2024-07-08T11:57:49.389" v="188"/>
          <ac:spMkLst>
            <pc:docMk/>
            <pc:sldMk cId="4150539418" sldId="299"/>
            <ac:spMk id="5" creationId="{272CFE7F-B1D8-7870-1F87-E356246DB5B4}"/>
          </ac:spMkLst>
        </pc:spChg>
        <pc:spChg chg="add mod">
          <ac:chgData name="alisdair.m@gmail.com" userId="S::urn:spo:guest#alisdair.m@gmail.com::" providerId="AD" clId="Web-{A03ADC3E-ACDE-DD61-BCC9-D3402B430BBA}" dt="2024-07-08T11:59:02.500" v="206" actId="20577"/>
          <ac:spMkLst>
            <pc:docMk/>
            <pc:sldMk cId="4150539418" sldId="299"/>
            <ac:spMk id="6" creationId="{4160EEBA-4FCA-E5DA-7A97-358A068A7A21}"/>
          </ac:spMkLst>
        </pc:spChg>
        <pc:spChg chg="mod">
          <ac:chgData name="alisdair.m@gmail.com" userId="S::urn:spo:guest#alisdair.m@gmail.com::" providerId="AD" clId="Web-{A03ADC3E-ACDE-DD61-BCC9-D3402B430BBA}" dt="2024-07-08T11:58:44.749" v="204" actId="20577"/>
          <ac:spMkLst>
            <pc:docMk/>
            <pc:sldMk cId="4150539418" sldId="299"/>
            <ac:spMk id="7" creationId="{3AC9939B-505F-B430-6790-B5F5A194D163}"/>
          </ac:spMkLst>
        </pc:spChg>
        <pc:spChg chg="del">
          <ac:chgData name="alisdair.m@gmail.com" userId="S::urn:spo:guest#alisdair.m@gmail.com::" providerId="AD" clId="Web-{A03ADC3E-ACDE-DD61-BCC9-D3402B430BBA}" dt="2024-07-08T13:06:40.397" v="256"/>
          <ac:spMkLst>
            <pc:docMk/>
            <pc:sldMk cId="4150539418" sldId="299"/>
            <ac:spMk id="9" creationId="{929896C5-FB25-FB3E-69C2-AD488BB48FA0}"/>
          </ac:spMkLst>
        </pc:spChg>
        <pc:spChg chg="add del">
          <ac:chgData name="alisdair.m@gmail.com" userId="S::urn:spo:guest#alisdair.m@gmail.com::" providerId="AD" clId="Web-{A03ADC3E-ACDE-DD61-BCC9-D3402B430BBA}" dt="2024-07-08T12:00:54.160" v="223"/>
          <ac:spMkLst>
            <pc:docMk/>
            <pc:sldMk cId="4150539418" sldId="299"/>
            <ac:spMk id="11" creationId="{BAFB8BA2-8AB0-8C6F-AA66-1055556EBBDC}"/>
          </ac:spMkLst>
        </pc:spChg>
        <pc:spChg chg="del">
          <ac:chgData name="alisdair.m@gmail.com" userId="S::urn:spo:guest#alisdair.m@gmail.com::" providerId="AD" clId="Web-{A03ADC3E-ACDE-DD61-BCC9-D3402B430BBA}" dt="2024-07-08T13:06:39.835" v="255"/>
          <ac:spMkLst>
            <pc:docMk/>
            <pc:sldMk cId="4150539418" sldId="299"/>
            <ac:spMk id="40" creationId="{00000000-0000-0000-0000-000000000000}"/>
          </ac:spMkLst>
        </pc:spChg>
        <pc:inkChg chg="add del">
          <ac:chgData name="alisdair.m@gmail.com" userId="S::urn:spo:guest#alisdair.m@gmail.com::" providerId="AD" clId="Web-{A03ADC3E-ACDE-DD61-BCC9-D3402B430BBA}" dt="2024-07-08T13:06:31.678" v="254"/>
          <ac:inkMkLst>
            <pc:docMk/>
            <pc:sldMk cId="4150539418" sldId="299"/>
            <ac:inkMk id="3" creationId="{1626638D-AEA5-4D99-592F-EF8F48E18B83}"/>
          </ac:inkMkLst>
        </pc:inkChg>
        <pc:inkChg chg="add del">
          <ac:chgData name="alisdair.m@gmail.com" userId="S::urn:spo:guest#alisdair.m@gmail.com::" providerId="AD" clId="Web-{A03ADC3E-ACDE-DD61-BCC9-D3402B430BBA}" dt="2024-07-08T11:57:45.982" v="187"/>
          <ac:inkMkLst>
            <pc:docMk/>
            <pc:sldMk cId="4150539418" sldId="299"/>
            <ac:inkMk id="4" creationId="{80B78D46-8AF7-A89D-4C4C-B701D9444244}"/>
          </ac:inkMkLst>
        </pc:inkChg>
        <pc:inkChg chg="add del">
          <ac:chgData name="alisdair.m@gmail.com" userId="S::urn:spo:guest#alisdair.m@gmail.com::" providerId="AD" clId="Web-{A03ADC3E-ACDE-DD61-BCC9-D3402B430BBA}" dt="2024-07-08T13:07:00.757" v="259"/>
          <ac:inkMkLst>
            <pc:docMk/>
            <pc:sldMk cId="4150539418" sldId="299"/>
            <ac:inkMk id="4" creationId="{BE7E3EDD-4E0A-E3CE-EE1A-4CA09223FDD2}"/>
          </ac:inkMkLst>
        </pc:inkChg>
        <pc:inkChg chg="add del">
          <ac:chgData name="alisdair.m@gmail.com" userId="S::urn:spo:guest#alisdair.m@gmail.com::" providerId="AD" clId="Web-{A03ADC3E-ACDE-DD61-BCC9-D3402B430BBA}" dt="2024-07-08T11:59:21.126" v="211"/>
          <ac:inkMkLst>
            <pc:docMk/>
            <pc:sldMk cId="4150539418" sldId="299"/>
            <ac:inkMk id="8" creationId="{DB87DF19-7445-C044-3444-C52922119FDC}"/>
          </ac:inkMkLst>
        </pc:inkChg>
      </pc:sldChg>
      <pc:sldChg chg="addSp delSp modSp add replId addAnim modAnim">
        <pc:chgData name="alisdair.m@gmail.com" userId="S::urn:spo:guest#alisdair.m@gmail.com::" providerId="AD" clId="Web-{A03ADC3E-ACDE-DD61-BCC9-D3402B430BBA}" dt="2024-07-08T13:18:09.746" v="352" actId="1076"/>
        <pc:sldMkLst>
          <pc:docMk/>
          <pc:sldMk cId="3839045492" sldId="300"/>
        </pc:sldMkLst>
        <pc:spChg chg="mod">
          <ac:chgData name="alisdair.m@gmail.com" userId="S::urn:spo:guest#alisdair.m@gmail.com::" providerId="AD" clId="Web-{A03ADC3E-ACDE-DD61-BCC9-D3402B430BBA}" dt="2024-07-08T13:07:09.132" v="262" actId="14100"/>
          <ac:spMkLst>
            <pc:docMk/>
            <pc:sldMk cId="3839045492" sldId="300"/>
            <ac:spMk id="2" creationId="{3FC57F78-3357-8BFA-25DF-3D40C4BE66E6}"/>
          </ac:spMkLst>
        </pc:spChg>
        <pc:spChg chg="add mod">
          <ac:chgData name="alisdair.m@gmail.com" userId="S::urn:spo:guest#alisdair.m@gmail.com::" providerId="AD" clId="Web-{A03ADC3E-ACDE-DD61-BCC9-D3402B430BBA}" dt="2024-07-08T13:07:35.274" v="266" actId="1076"/>
          <ac:spMkLst>
            <pc:docMk/>
            <pc:sldMk cId="3839045492" sldId="300"/>
            <ac:spMk id="4" creationId="{AF376034-B97F-84A8-7088-5A562E16ABCB}"/>
          </ac:spMkLst>
        </pc:spChg>
        <pc:spChg chg="add mod">
          <ac:chgData name="alisdair.m@gmail.com" userId="S::urn:spo:guest#alisdair.m@gmail.com::" providerId="AD" clId="Web-{A03ADC3E-ACDE-DD61-BCC9-D3402B430BBA}" dt="2024-07-08T13:18:09.746" v="352" actId="1076"/>
          <ac:spMkLst>
            <pc:docMk/>
            <pc:sldMk cId="3839045492" sldId="300"/>
            <ac:spMk id="5" creationId="{BAFB8BA2-8AB0-8C6F-AA66-1055556EBBDC}"/>
          </ac:spMkLst>
        </pc:spChg>
        <pc:spChg chg="del">
          <ac:chgData name="alisdair.m@gmail.com" userId="S::urn:spo:guest#alisdair.m@gmail.com::" providerId="AD" clId="Web-{A03ADC3E-ACDE-DD61-BCC9-D3402B430BBA}" dt="2024-07-08T13:17:59.074" v="350"/>
          <ac:spMkLst>
            <pc:docMk/>
            <pc:sldMk cId="3839045492" sldId="300"/>
            <ac:spMk id="7" creationId="{3AC9939B-505F-B430-6790-B5F5A194D163}"/>
          </ac:spMkLst>
        </pc:spChg>
        <pc:spChg chg="del">
          <ac:chgData name="alisdair.m@gmail.com" userId="S::urn:spo:guest#alisdair.m@gmail.com::" providerId="AD" clId="Web-{A03ADC3E-ACDE-DD61-BCC9-D3402B430BBA}" dt="2024-07-08T13:07:06.570" v="261"/>
          <ac:spMkLst>
            <pc:docMk/>
            <pc:sldMk cId="3839045492" sldId="300"/>
            <ac:spMk id="9" creationId="{929896C5-FB25-FB3E-69C2-AD488BB48FA0}"/>
          </ac:spMkLst>
        </pc:spChg>
        <pc:spChg chg="del">
          <ac:chgData name="alisdair.m@gmail.com" userId="S::urn:spo:guest#alisdair.m@gmail.com::" providerId="AD" clId="Web-{A03ADC3E-ACDE-DD61-BCC9-D3402B430BBA}" dt="2024-07-08T13:07:06.570" v="260"/>
          <ac:spMkLst>
            <pc:docMk/>
            <pc:sldMk cId="3839045492" sldId="300"/>
            <ac:spMk id="40" creationId="{00000000-0000-0000-0000-000000000000}"/>
          </ac:spMkLst>
        </pc:spChg>
        <pc:inkChg chg="add del">
          <ac:chgData name="alisdair.m@gmail.com" userId="S::urn:spo:guest#alisdair.m@gmail.com::" providerId="AD" clId="Web-{A03ADC3E-ACDE-DD61-BCC9-D3402B430BBA}" dt="2024-07-08T11:59:15.438" v="209"/>
          <ac:inkMkLst>
            <pc:docMk/>
            <pc:sldMk cId="3839045492" sldId="300"/>
            <ac:inkMk id="3" creationId="{1DA18481-71A4-85E5-2456-271DD2C30D24}"/>
          </ac:inkMkLst>
        </pc:inkChg>
        <pc:inkChg chg="add del">
          <ac:chgData name="alisdair.m@gmail.com" userId="S::urn:spo:guest#alisdair.m@gmail.com::" providerId="AD" clId="Web-{A03ADC3E-ACDE-DD61-BCC9-D3402B430BBA}" dt="2024-07-08T13:11:57.735" v="343"/>
          <ac:inkMkLst>
            <pc:docMk/>
            <pc:sldMk cId="3839045492" sldId="300"/>
            <ac:inkMk id="3" creationId="{D63DAB94-17F8-A17F-8C7D-FA036803A8FB}"/>
          </ac:inkMkLst>
        </pc:inkChg>
        <pc:inkChg chg="add del">
          <ac:chgData name="alisdair.m@gmail.com" userId="S::urn:spo:guest#alisdair.m@gmail.com::" providerId="AD" clId="Web-{A03ADC3E-ACDE-DD61-BCC9-D3402B430BBA}" dt="2024-07-08T13:17:14.291" v="345"/>
          <ac:inkMkLst>
            <pc:docMk/>
            <pc:sldMk cId="3839045492" sldId="300"/>
            <ac:inkMk id="8" creationId="{1B909A35-6034-CC43-4A7D-A55B1DFB7547}"/>
          </ac:inkMkLst>
        </pc:inkChg>
        <pc:inkChg chg="del">
          <ac:chgData name="alisdair.m@gmail.com" userId="S::urn:spo:guest#alisdair.m@gmail.com::" providerId="AD" clId="Web-{A03ADC3E-ACDE-DD61-BCC9-D3402B430BBA}" dt="2024-07-08T11:59:17.282" v="210"/>
          <ac:inkMkLst>
            <pc:docMk/>
            <pc:sldMk cId="3839045492" sldId="300"/>
            <ac:inkMk id="8" creationId="{DB87DF19-7445-C044-3444-C52922119FDC}"/>
          </ac:inkMkLst>
        </pc:inkChg>
        <pc:inkChg chg="add del">
          <ac:chgData name="alisdair.m@gmail.com" userId="S::urn:spo:guest#alisdair.m@gmail.com::" providerId="AD" clId="Web-{A03ADC3E-ACDE-DD61-BCC9-D3402B430BBA}" dt="2024-07-08T12:01:01.223" v="226"/>
          <ac:inkMkLst>
            <pc:docMk/>
            <pc:sldMk cId="3839045492" sldId="300"/>
            <ac:inkMk id="10" creationId="{91F5EAC9-6677-4B2C-2818-57D2936B0D9B}"/>
          </ac:inkMkLst>
        </pc:inkChg>
        <pc:inkChg chg="add del">
          <ac:chgData name="alisdair.m@gmail.com" userId="S::urn:spo:guest#alisdair.m@gmail.com::" providerId="AD" clId="Web-{A03ADC3E-ACDE-DD61-BCC9-D3402B430BBA}" dt="2024-07-08T13:17:18.322" v="347"/>
          <ac:inkMkLst>
            <pc:docMk/>
            <pc:sldMk cId="3839045492" sldId="300"/>
            <ac:inkMk id="10" creationId="{9221AE04-84E4-1478-7B05-DC0B132E19F4}"/>
          </ac:inkMkLst>
        </pc:inkChg>
        <pc:inkChg chg="add del">
          <ac:chgData name="alisdair.m@gmail.com" userId="S::urn:spo:guest#alisdair.m@gmail.com::" providerId="AD" clId="Web-{A03ADC3E-ACDE-DD61-BCC9-D3402B430BBA}" dt="2024-07-08T13:17:23.479" v="349"/>
          <ac:inkMkLst>
            <pc:docMk/>
            <pc:sldMk cId="3839045492" sldId="300"/>
            <ac:inkMk id="11" creationId="{B2A8C3F0-3870-76CA-75E0-43C453F02229}"/>
          </ac:inkMkLst>
        </pc:inkChg>
      </pc:sldChg>
      <pc:sldChg chg="addSp delSp modSp add ord replId">
        <pc:chgData name="alisdair.m@gmail.com" userId="S::urn:spo:guest#alisdair.m@gmail.com::" providerId="AD" clId="Web-{A03ADC3E-ACDE-DD61-BCC9-D3402B430BBA}" dt="2024-07-08T13:09:03.605" v="305"/>
        <pc:sldMkLst>
          <pc:docMk/>
          <pc:sldMk cId="1423116022" sldId="301"/>
        </pc:sldMkLst>
        <pc:spChg chg="mod">
          <ac:chgData name="alisdair.m@gmail.com" userId="S::urn:spo:guest#alisdair.m@gmail.com::" providerId="AD" clId="Web-{A03ADC3E-ACDE-DD61-BCC9-D3402B430BBA}" dt="2024-07-08T13:07:17.539" v="265" actId="14100"/>
          <ac:spMkLst>
            <pc:docMk/>
            <pc:sldMk cId="1423116022" sldId="301"/>
            <ac:spMk id="2" creationId="{3FC57F78-3357-8BFA-25DF-3D40C4BE66E6}"/>
          </ac:spMkLst>
        </pc:spChg>
        <pc:spChg chg="add del mod">
          <ac:chgData name="alisdair.m@gmail.com" userId="S::urn:spo:guest#alisdair.m@gmail.com::" providerId="AD" clId="Web-{A03ADC3E-ACDE-DD61-BCC9-D3402B430BBA}" dt="2024-07-08T13:09:03.605" v="305"/>
          <ac:spMkLst>
            <pc:docMk/>
            <pc:sldMk cId="1423116022" sldId="301"/>
            <ac:spMk id="3" creationId="{0CCE61D8-7832-2831-0208-BBB67177A1A2}"/>
          </ac:spMkLst>
        </pc:spChg>
        <pc:spChg chg="mod">
          <ac:chgData name="alisdair.m@gmail.com" userId="S::urn:spo:guest#alisdair.m@gmail.com::" providerId="AD" clId="Web-{A03ADC3E-ACDE-DD61-BCC9-D3402B430BBA}" dt="2024-07-08T13:08:57.917" v="302" actId="20577"/>
          <ac:spMkLst>
            <pc:docMk/>
            <pc:sldMk cId="1423116022" sldId="301"/>
            <ac:spMk id="6" creationId="{4160EEBA-4FCA-E5DA-7A97-358A068A7A21}"/>
          </ac:spMkLst>
        </pc:spChg>
        <pc:spChg chg="del">
          <ac:chgData name="alisdair.m@gmail.com" userId="S::urn:spo:guest#alisdair.m@gmail.com::" providerId="AD" clId="Web-{A03ADC3E-ACDE-DD61-BCC9-D3402B430BBA}" dt="2024-07-08T13:07:14.601" v="264"/>
          <ac:spMkLst>
            <pc:docMk/>
            <pc:sldMk cId="1423116022" sldId="301"/>
            <ac:spMk id="9" creationId="{929896C5-FB25-FB3E-69C2-AD488BB48FA0}"/>
          </ac:spMkLst>
        </pc:spChg>
        <pc:spChg chg="del">
          <ac:chgData name="alisdair.m@gmail.com" userId="S::urn:spo:guest#alisdair.m@gmail.com::" providerId="AD" clId="Web-{A03ADC3E-ACDE-DD61-BCC9-D3402B430BBA}" dt="2024-07-08T13:07:14.601" v="263"/>
          <ac:spMkLst>
            <pc:docMk/>
            <pc:sldMk cId="1423116022" sldId="301"/>
            <ac:spMk id="40" creationId="{00000000-0000-0000-0000-000000000000}"/>
          </ac:spMkLst>
        </pc:spChg>
        <pc:inkChg chg="add del">
          <ac:chgData name="alisdair.m@gmail.com" userId="S::urn:spo:guest#alisdair.m@gmail.com::" providerId="AD" clId="Web-{A03ADC3E-ACDE-DD61-BCC9-D3402B430BBA}" dt="2024-07-08T13:08:11.837" v="273"/>
          <ac:inkMkLst>
            <pc:docMk/>
            <pc:sldMk cId="1423116022" sldId="301"/>
            <ac:inkMk id="4" creationId="{8A029C6C-EDEE-697A-0B07-C8830E2FC388}"/>
          </ac:inkMkLst>
        </pc:inkChg>
      </pc:sldChg>
      <pc:sldChg chg="addSp delSp modSp add replId addAnim delAnim modAnim">
        <pc:chgData name="alisdair.m@gmail.com" userId="S::urn:spo:guest#alisdair.m@gmail.com::" providerId="AD" clId="Web-{A03ADC3E-ACDE-DD61-BCC9-D3402B430BBA}" dt="2024-07-08T13:18:42.278" v="361" actId="1076"/>
        <pc:sldMkLst>
          <pc:docMk/>
          <pc:sldMk cId="2356300036" sldId="302"/>
        </pc:sldMkLst>
        <pc:spChg chg="mod">
          <ac:chgData name="alisdair.m@gmail.com" userId="S::urn:spo:guest#alisdair.m@gmail.com::" providerId="AD" clId="Web-{A03ADC3E-ACDE-DD61-BCC9-D3402B430BBA}" dt="2024-07-08T13:18:37.528" v="360" actId="1076"/>
          <ac:spMkLst>
            <pc:docMk/>
            <pc:sldMk cId="2356300036" sldId="302"/>
            <ac:spMk id="2" creationId="{3FC57F78-3357-8BFA-25DF-3D40C4BE66E6}"/>
          </ac:spMkLst>
        </pc:spChg>
        <pc:spChg chg="add mod">
          <ac:chgData name="alisdair.m@gmail.com" userId="S::urn:spo:guest#alisdair.m@gmail.com::" providerId="AD" clId="Web-{A03ADC3E-ACDE-DD61-BCC9-D3402B430BBA}" dt="2024-07-08T13:18:42.278" v="361" actId="1076"/>
          <ac:spMkLst>
            <pc:docMk/>
            <pc:sldMk cId="2356300036" sldId="302"/>
            <ac:spMk id="4" creationId="{61805674-933A-4CDA-D1A0-7472F8E92397}"/>
          </ac:spMkLst>
        </pc:spChg>
        <pc:spChg chg="del mod">
          <ac:chgData name="alisdair.m@gmail.com" userId="S::urn:spo:guest#alisdair.m@gmail.com::" providerId="AD" clId="Web-{A03ADC3E-ACDE-DD61-BCC9-D3402B430BBA}" dt="2024-07-08T13:18:19.199" v="355"/>
          <ac:spMkLst>
            <pc:docMk/>
            <pc:sldMk cId="2356300036" sldId="302"/>
            <ac:spMk id="7" creationId="{3AC9939B-505F-B430-6790-B5F5A194D163}"/>
          </ac:spMkLst>
        </pc:spChg>
        <pc:spChg chg="add mod">
          <ac:chgData name="alisdair.m@gmail.com" userId="S::urn:spo:guest#alisdair.m@gmail.com::" providerId="AD" clId="Web-{A03ADC3E-ACDE-DD61-BCC9-D3402B430BBA}" dt="2024-07-08T13:18:33.418" v="358" actId="1076"/>
          <ac:spMkLst>
            <pc:docMk/>
            <pc:sldMk cId="2356300036" sldId="302"/>
            <ac:spMk id="8" creationId="{7B8659E5-252E-E0E2-DACB-3F9C7A1554E1}"/>
          </ac:spMkLst>
        </pc:spChg>
        <pc:inkChg chg="add del">
          <ac:chgData name="alisdair.m@gmail.com" userId="S::urn:spo:guest#alisdair.m@gmail.com::" providerId="AD" clId="Web-{A03ADC3E-ACDE-DD61-BCC9-D3402B430BBA}" dt="2024-07-08T13:10:02.513" v="320"/>
          <ac:inkMkLst>
            <pc:docMk/>
            <pc:sldMk cId="2356300036" sldId="302"/>
            <ac:inkMk id="9" creationId="{23B7C6D6-F96C-7762-B6A8-D49C8F85C9D7}"/>
          </ac:inkMkLst>
        </pc:inkChg>
        <pc:inkChg chg="add del">
          <ac:chgData name="alisdair.m@gmail.com" userId="S::urn:spo:guest#alisdair.m@gmail.com::" providerId="AD" clId="Web-{A03ADC3E-ACDE-DD61-BCC9-D3402B430BBA}" dt="2024-07-08T13:09:24.496" v="311"/>
          <ac:inkMkLst>
            <pc:docMk/>
            <pc:sldMk cId="2356300036" sldId="302"/>
            <ac:inkMk id="10" creationId="{5CDB9433-B810-5CBC-92F9-CCA75E872FF6}"/>
          </ac:inkMkLst>
        </pc:inkChg>
      </pc:sldChg>
      <pc:sldChg chg="addSp delSp modSp add replId delAnim">
        <pc:chgData name="alisdair.m@gmail.com" userId="S::urn:spo:guest#alisdair.m@gmail.com::" providerId="AD" clId="Web-{A03ADC3E-ACDE-DD61-BCC9-D3402B430BBA}" dt="2024-07-08T13:42:14.313" v="385" actId="20577"/>
        <pc:sldMkLst>
          <pc:docMk/>
          <pc:sldMk cId="711855373" sldId="303"/>
        </pc:sldMkLst>
        <pc:spChg chg="add mod">
          <ac:chgData name="alisdair.m@gmail.com" userId="S::urn:spo:guest#alisdair.m@gmail.com::" providerId="AD" clId="Web-{A03ADC3E-ACDE-DD61-BCC9-D3402B430BBA}" dt="2024-07-08T13:42:14.313" v="385" actId="20577"/>
          <ac:spMkLst>
            <pc:docMk/>
            <pc:sldMk cId="711855373" sldId="303"/>
            <ac:spMk id="5" creationId="{5A6362F4-B2D9-9A36-8C90-E4C468066118}"/>
          </ac:spMkLst>
        </pc:spChg>
        <pc:spChg chg="del mod">
          <ac:chgData name="alisdair.m@gmail.com" userId="S::urn:spo:guest#alisdair.m@gmail.com::" providerId="AD" clId="Web-{A03ADC3E-ACDE-DD61-BCC9-D3402B430BBA}" dt="2024-07-08T13:42:03.438" v="381"/>
          <ac:spMkLst>
            <pc:docMk/>
            <pc:sldMk cId="711855373" sldId="303"/>
            <ac:spMk id="6" creationId="{4160EEBA-4FCA-E5DA-7A97-358A068A7A21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3:41:43.265" v="378" actId="14100"/>
        <pc:sldMkLst>
          <pc:docMk/>
          <pc:sldMk cId="1475890726" sldId="304"/>
        </pc:sldMkLst>
        <pc:spChg chg="mod">
          <ac:chgData name="alisdair.m@gmail.com" userId="S::urn:spo:guest#alisdair.m@gmail.com::" providerId="AD" clId="Web-{A03ADC3E-ACDE-DD61-BCC9-D3402B430BBA}" dt="2024-07-08T13:41:43.265" v="378" actId="14100"/>
          <ac:spMkLst>
            <pc:docMk/>
            <pc:sldMk cId="1475890726" sldId="304"/>
            <ac:spMk id="6" creationId="{4160EEBA-4FCA-E5DA-7A97-358A068A7A21}"/>
          </ac:spMkLst>
        </pc:spChg>
      </pc:sldChg>
      <pc:sldChg chg="addSp delSp modSp add ord replId delAnim">
        <pc:chgData name="alisdair.m@gmail.com" userId="S::urn:spo:guest#alisdair.m@gmail.com::" providerId="AD" clId="Web-{A03ADC3E-ACDE-DD61-BCC9-D3402B430BBA}" dt="2024-07-08T13:43:04.551" v="394" actId="20577"/>
        <pc:sldMkLst>
          <pc:docMk/>
          <pc:sldMk cId="611912824" sldId="305"/>
        </pc:sldMkLst>
        <pc:spChg chg="del mod">
          <ac:chgData name="alisdair.m@gmail.com" userId="S::urn:spo:guest#alisdair.m@gmail.com::" providerId="AD" clId="Web-{A03ADC3E-ACDE-DD61-BCC9-D3402B430BBA}" dt="2024-07-08T13:43:00.863" v="391"/>
          <ac:spMkLst>
            <pc:docMk/>
            <pc:sldMk cId="611912824" sldId="305"/>
            <ac:spMk id="6" creationId="{4160EEBA-4FCA-E5DA-7A97-358A068A7A21}"/>
          </ac:spMkLst>
        </pc:spChg>
        <pc:spChg chg="add del">
          <ac:chgData name="alisdair.m@gmail.com" userId="S::urn:spo:guest#alisdair.m@gmail.com::" providerId="AD" clId="Web-{A03ADC3E-ACDE-DD61-BCC9-D3402B430BBA}" dt="2024-07-08T13:42:55.519" v="390"/>
          <ac:spMkLst>
            <pc:docMk/>
            <pc:sldMk cId="611912824" sldId="305"/>
            <ac:spMk id="7" creationId="{D52C2EE8-793A-5D67-A38C-B67A64135806}"/>
          </ac:spMkLst>
        </pc:spChg>
        <pc:spChg chg="add mod">
          <ac:chgData name="alisdair.m@gmail.com" userId="S::urn:spo:guest#alisdair.m@gmail.com::" providerId="AD" clId="Web-{A03ADC3E-ACDE-DD61-BCC9-D3402B430BBA}" dt="2024-07-08T13:43:04.551" v="394" actId="20577"/>
          <ac:spMkLst>
            <pc:docMk/>
            <pc:sldMk cId="611912824" sldId="305"/>
            <ac:spMk id="9" creationId="{7BDC867D-5D38-5E46-9680-3B7A617D91EE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48:39.400" v="420" actId="20577"/>
        <pc:sldMkLst>
          <pc:docMk/>
          <pc:sldMk cId="3541092673" sldId="306"/>
        </pc:sldMkLst>
        <pc:spChg chg="mod">
          <ac:chgData name="alisdair.m@gmail.com" userId="S::urn:spo:guest#alisdair.m@gmail.com::" providerId="AD" clId="Web-{A03ADC3E-ACDE-DD61-BCC9-D3402B430BBA}" dt="2024-07-08T13:48:39.400" v="420" actId="20577"/>
          <ac:spMkLst>
            <pc:docMk/>
            <pc:sldMk cId="3541092673" sldId="306"/>
            <ac:spMk id="6" creationId="{4160EEBA-4FCA-E5DA-7A97-358A068A7A21}"/>
          </ac:spMkLst>
        </pc:spChg>
        <pc:inkChg chg="add del">
          <ac:chgData name="alisdair.m@gmail.com" userId="S::urn:spo:guest#alisdair.m@gmail.com::" providerId="AD" clId="Web-{A03ADC3E-ACDE-DD61-BCC9-D3402B430BBA}" dt="2024-07-08T13:47:14.192" v="407"/>
          <ac:inkMkLst>
            <pc:docMk/>
            <pc:sldMk cId="3541092673" sldId="306"/>
            <ac:inkMk id="3" creationId="{A15EC859-4E70-AFAA-6D17-D48E5D5E745E}"/>
          </ac:inkMkLst>
        </pc:inkChg>
      </pc:sldChg>
      <pc:sldChg chg="addSp delSp modSp add ord replId">
        <pc:chgData name="alisdair.m@gmail.com" userId="S::urn:spo:guest#alisdair.m@gmail.com::" providerId="AD" clId="Web-{A03ADC3E-ACDE-DD61-BCC9-D3402B430BBA}" dt="2024-07-08T13:51:10.863" v="433"/>
        <pc:sldMkLst>
          <pc:docMk/>
          <pc:sldMk cId="3231313677" sldId="307"/>
        </pc:sldMkLst>
        <pc:spChg chg="add">
          <ac:chgData name="alisdair.m@gmail.com" userId="S::urn:spo:guest#alisdair.m@gmail.com::" providerId="AD" clId="Web-{A03ADC3E-ACDE-DD61-BCC9-D3402B430BBA}" dt="2024-07-08T13:51:10.863" v="433"/>
          <ac:spMkLst>
            <pc:docMk/>
            <pc:sldMk cId="3231313677" sldId="307"/>
            <ac:spMk id="6" creationId="{5A6362F4-B2D9-9A36-8C90-E4C468066118}"/>
          </ac:spMkLst>
        </pc:spChg>
        <pc:spChg chg="del mod">
          <ac:chgData name="alisdair.m@gmail.com" userId="S::urn:spo:guest#alisdair.m@gmail.com::" providerId="AD" clId="Web-{A03ADC3E-ACDE-DD61-BCC9-D3402B430BBA}" dt="2024-07-08T13:50:39.861" v="427"/>
          <ac:spMkLst>
            <pc:docMk/>
            <pc:sldMk cId="3231313677" sldId="307"/>
            <ac:spMk id="9" creationId="{7BDC867D-5D38-5E46-9680-3B7A617D91EE}"/>
          </ac:spMkLst>
        </pc:spChg>
        <pc:inkChg chg="add del">
          <ac:chgData name="alisdair.m@gmail.com" userId="S::urn:spo:guest#alisdair.m@gmail.com::" providerId="AD" clId="Web-{A03ADC3E-ACDE-DD61-BCC9-D3402B430BBA}" dt="2024-07-08T13:48:53.776" v="422"/>
          <ac:inkMkLst>
            <pc:docMk/>
            <pc:sldMk cId="3231313677" sldId="307"/>
            <ac:inkMk id="3" creationId="{D1AC1710-F95E-3AE6-0633-A3F0CFBAF1A1}"/>
          </ac:inkMkLst>
        </pc:inkChg>
      </pc:sldChg>
      <pc:sldChg chg="addSp delSp modSp add replId">
        <pc:chgData name="alisdair.m@gmail.com" userId="S::urn:spo:guest#alisdair.m@gmail.com::" providerId="AD" clId="Web-{A03ADC3E-ACDE-DD61-BCC9-D3402B430BBA}" dt="2024-07-08T13:51:08.456" v="432"/>
        <pc:sldMkLst>
          <pc:docMk/>
          <pc:sldMk cId="2080448064" sldId="308"/>
        </pc:sldMkLst>
        <pc:spChg chg="add ord">
          <ac:chgData name="alisdair.m@gmail.com" userId="S::urn:spo:guest#alisdair.m@gmail.com::" providerId="AD" clId="Web-{A03ADC3E-ACDE-DD61-BCC9-D3402B430BBA}" dt="2024-07-08T13:50:58.128" v="431"/>
          <ac:spMkLst>
            <pc:docMk/>
            <pc:sldMk cId="2080448064" sldId="308"/>
            <ac:spMk id="3" creationId="{7BDC867D-5D38-5E46-9680-3B7A617D91EE}"/>
          </ac:spMkLst>
        </pc:spChg>
        <pc:spChg chg="del mod">
          <ac:chgData name="alisdair.m@gmail.com" userId="S::urn:spo:guest#alisdair.m@gmail.com::" providerId="AD" clId="Web-{A03ADC3E-ACDE-DD61-BCC9-D3402B430BBA}" dt="2024-07-08T13:51:08.456" v="432"/>
          <ac:spMkLst>
            <pc:docMk/>
            <pc:sldMk cId="2080448064" sldId="308"/>
            <ac:spMk id="5" creationId="{5A6362F4-B2D9-9A36-8C90-E4C468066118}"/>
          </ac:spMkLst>
        </pc:spChg>
        <pc:inkChg chg="add del">
          <ac:chgData name="alisdair.m@gmail.com" userId="S::urn:spo:guest#alisdair.m@gmail.com::" providerId="AD" clId="Web-{A03ADC3E-ACDE-DD61-BCC9-D3402B430BBA}" dt="2024-07-08T13:50:49.033" v="430"/>
          <ac:inkMkLst>
            <pc:docMk/>
            <pc:sldMk cId="2080448064" sldId="308"/>
            <ac:inkMk id="6" creationId="{E27A62DA-7976-C98C-6FF3-90A708798B70}"/>
          </ac:inkMkLst>
        </pc:inkChg>
      </pc:sldChg>
      <pc:sldChg chg="addSp delSp modSp add ord replId">
        <pc:chgData name="alisdair.m@gmail.com" userId="S::urn:spo:guest#alisdair.m@gmail.com::" providerId="AD" clId="Web-{A03ADC3E-ACDE-DD61-BCC9-D3402B430BBA}" dt="2024-07-08T13:53:13.402" v="457"/>
        <pc:sldMkLst>
          <pc:docMk/>
          <pc:sldMk cId="1625627722" sldId="309"/>
        </pc:sldMkLst>
        <pc:spChg chg="add del mod">
          <ac:chgData name="alisdair.m@gmail.com" userId="S::urn:spo:guest#alisdair.m@gmail.com::" providerId="AD" clId="Web-{A03ADC3E-ACDE-DD61-BCC9-D3402B430BBA}" dt="2024-07-08T13:52:51.135" v="452"/>
          <ac:spMkLst>
            <pc:docMk/>
            <pc:sldMk cId="1625627722" sldId="309"/>
            <ac:spMk id="3" creationId="{BE7094A6-3810-EAE8-ABFE-0EB739ECB1B7}"/>
          </ac:spMkLst>
        </pc:spChg>
        <pc:spChg chg="del mod">
          <ac:chgData name="alisdair.m@gmail.com" userId="S::urn:spo:guest#alisdair.m@gmail.com::" providerId="AD" clId="Web-{A03ADC3E-ACDE-DD61-BCC9-D3402B430BBA}" dt="2024-07-08T13:52:48.728" v="448"/>
          <ac:spMkLst>
            <pc:docMk/>
            <pc:sldMk cId="1625627722" sldId="309"/>
            <ac:spMk id="6" creationId="{5A6362F4-B2D9-9A36-8C90-E4C468066118}"/>
          </ac:spMkLst>
        </pc:spChg>
        <pc:spChg chg="add">
          <ac:chgData name="alisdair.m@gmail.com" userId="S::urn:spo:guest#alisdair.m@gmail.com::" providerId="AD" clId="Web-{A03ADC3E-ACDE-DD61-BCC9-D3402B430BBA}" dt="2024-07-08T13:53:00.276" v="455"/>
          <ac:spMkLst>
            <pc:docMk/>
            <pc:sldMk cId="1625627722" sldId="309"/>
            <ac:spMk id="8" creationId="{ABA04BDE-A8A6-7292-AF85-F11B495A6624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2:56.635" v="454"/>
        <pc:sldMkLst>
          <pc:docMk/>
          <pc:sldMk cId="354868780" sldId="310"/>
        </pc:sldMkLst>
        <pc:spChg chg="mod">
          <ac:chgData name="alisdair.m@gmail.com" userId="S::urn:spo:guest#alisdair.m@gmail.com::" providerId="AD" clId="Web-{A03ADC3E-ACDE-DD61-BCC9-D3402B430BBA}" dt="2024-07-08T13:52:33.227" v="446" actId="14100"/>
          <ac:spMkLst>
            <pc:docMk/>
            <pc:sldMk cId="354868780" sldId="310"/>
            <ac:spMk id="6" creationId="{4160EEBA-4FCA-E5DA-7A97-358A068A7A21}"/>
          </ac:spMkLst>
        </pc:spChg>
        <pc:inkChg chg="add del">
          <ac:chgData name="alisdair.m@gmail.com" userId="S::urn:spo:guest#alisdair.m@gmail.com::" providerId="AD" clId="Web-{A03ADC3E-ACDE-DD61-BCC9-D3402B430BBA}" dt="2024-07-08T13:52:30.430" v="445"/>
          <ac:inkMkLst>
            <pc:docMk/>
            <pc:sldMk cId="354868780" sldId="310"/>
            <ac:inkMk id="3" creationId="{6CF7D91F-ECCA-6B9B-8029-D6BC53753C23}"/>
          </ac:inkMkLst>
        </pc:inkChg>
        <pc:inkChg chg="add del">
          <ac:chgData name="alisdair.m@gmail.com" userId="S::urn:spo:guest#alisdair.m@gmail.com::" providerId="AD" clId="Web-{A03ADC3E-ACDE-DD61-BCC9-D3402B430BBA}" dt="2024-07-08T13:52:56.635" v="454"/>
          <ac:inkMkLst>
            <pc:docMk/>
            <pc:sldMk cId="354868780" sldId="310"/>
            <ac:inkMk id="4" creationId="{49FAF34A-2BC8-A32D-01AC-074A53C41BC3}"/>
          </ac:inkMkLst>
        </pc:inkChg>
      </pc:sldChg>
      <pc:sldChg chg="modSp add replId">
        <pc:chgData name="alisdair.m@gmail.com" userId="S::urn:spo:guest#alisdair.m@gmail.com::" providerId="AD" clId="Web-{A03ADC3E-ACDE-DD61-BCC9-D3402B430BBA}" dt="2024-07-08T13:53:45.326" v="461" actId="20577"/>
        <pc:sldMkLst>
          <pc:docMk/>
          <pc:sldMk cId="3170539092" sldId="311"/>
        </pc:sldMkLst>
        <pc:spChg chg="mod">
          <ac:chgData name="alisdair.m@gmail.com" userId="S::urn:spo:guest#alisdair.m@gmail.com::" providerId="AD" clId="Web-{A03ADC3E-ACDE-DD61-BCC9-D3402B430BBA}" dt="2024-07-08T13:53:45.326" v="461" actId="20577"/>
          <ac:spMkLst>
            <pc:docMk/>
            <pc:sldMk cId="3170539092" sldId="311"/>
            <ac:spMk id="6" creationId="{4160EEBA-4FCA-E5DA-7A97-358A068A7A21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4:10.515" v="466"/>
        <pc:sldMkLst>
          <pc:docMk/>
          <pc:sldMk cId="1759064090" sldId="312"/>
        </pc:sldMkLst>
        <pc:spChg chg="del mod">
          <ac:chgData name="alisdair.m@gmail.com" userId="S::urn:spo:guest#alisdair.m@gmail.com::" providerId="AD" clId="Web-{A03ADC3E-ACDE-DD61-BCC9-D3402B430BBA}" dt="2024-07-08T13:54:10.280" v="465"/>
          <ac:spMkLst>
            <pc:docMk/>
            <pc:sldMk cId="1759064090" sldId="312"/>
            <ac:spMk id="3" creationId="{7BDC867D-5D38-5E46-9680-3B7A617D91EE}"/>
          </ac:spMkLst>
        </pc:spChg>
        <pc:spChg chg="add">
          <ac:chgData name="alisdair.m@gmail.com" userId="S::urn:spo:guest#alisdair.m@gmail.com::" providerId="AD" clId="Web-{A03ADC3E-ACDE-DD61-BCC9-D3402B430BBA}" dt="2024-07-08T13:54:10.515" v="466"/>
          <ac:spMkLst>
            <pc:docMk/>
            <pc:sldMk cId="1759064090" sldId="312"/>
            <ac:spMk id="6" creationId="{E1AA2679-C1C8-2FF4-62B0-CE3827A1413E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6:32.430" v="495"/>
        <pc:sldMkLst>
          <pc:docMk/>
          <pc:sldMk cId="231136130" sldId="313"/>
        </pc:sldMkLst>
        <pc:spChg chg="add del mod">
          <ac:chgData name="alisdair.m@gmail.com" userId="S::urn:spo:guest#alisdair.m@gmail.com::" providerId="AD" clId="Web-{A03ADC3E-ACDE-DD61-BCC9-D3402B430BBA}" dt="2024-07-08T13:56:15.226" v="489"/>
          <ac:spMkLst>
            <pc:docMk/>
            <pc:sldMk cId="231136130" sldId="313"/>
            <ac:spMk id="3" creationId="{6176189F-49D1-6EF2-9986-649CA968CA28}"/>
          </ac:spMkLst>
        </pc:spChg>
        <pc:spChg chg="add del mod">
          <ac:chgData name="alisdair.m@gmail.com" userId="S::urn:spo:guest#alisdair.m@gmail.com::" providerId="AD" clId="Web-{A03ADC3E-ACDE-DD61-BCC9-D3402B430BBA}" dt="2024-07-08T13:56:20.335" v="492"/>
          <ac:spMkLst>
            <pc:docMk/>
            <pc:sldMk cId="231136130" sldId="313"/>
            <ac:spMk id="6" creationId="{8435F341-1200-8CE9-DFA3-E4DF7E79DC46}"/>
          </ac:spMkLst>
        </pc:spChg>
        <pc:spChg chg="add">
          <ac:chgData name="alisdair.m@gmail.com" userId="S::urn:spo:guest#alisdair.m@gmail.com::" providerId="AD" clId="Web-{A03ADC3E-ACDE-DD61-BCC9-D3402B430BBA}" dt="2024-07-08T13:56:32.430" v="495"/>
          <ac:spMkLst>
            <pc:docMk/>
            <pc:sldMk cId="231136130" sldId="313"/>
            <ac:spMk id="7" creationId="{4160EEBA-4FCA-E5DA-7A97-358A068A7A21}"/>
          </ac:spMkLst>
        </pc:spChg>
        <pc:spChg chg="del mod">
          <ac:chgData name="alisdair.m@gmail.com" userId="S::urn:spo:guest#alisdair.m@gmail.com::" providerId="AD" clId="Web-{A03ADC3E-ACDE-DD61-BCC9-D3402B430BBA}" dt="2024-07-08T13:55:56.193" v="484"/>
          <ac:spMkLst>
            <pc:docMk/>
            <pc:sldMk cId="231136130" sldId="313"/>
            <ac:spMk id="8" creationId="{ABA04BDE-A8A6-7292-AF85-F11B495A6624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6:30.555" v="494"/>
        <pc:sldMkLst>
          <pc:docMk/>
          <pc:sldMk cId="2863122434" sldId="314"/>
        </pc:sldMkLst>
        <pc:spChg chg="add">
          <ac:chgData name="alisdair.m@gmail.com" userId="S::urn:spo:guest#alisdair.m@gmail.com::" providerId="AD" clId="Web-{A03ADC3E-ACDE-DD61-BCC9-D3402B430BBA}" dt="2024-07-08T13:56:30.555" v="494"/>
          <ac:spMkLst>
            <pc:docMk/>
            <pc:sldMk cId="2863122434" sldId="314"/>
            <ac:spMk id="4" creationId="{4160EEBA-4FCA-E5DA-7A97-358A068A7A21}"/>
          </ac:spMkLst>
        </pc:spChg>
        <pc:spChg chg="del mod">
          <ac:chgData name="alisdair.m@gmail.com" userId="S::urn:spo:guest#alisdair.m@gmail.com::" providerId="AD" clId="Web-{A03ADC3E-ACDE-DD61-BCC9-D3402B430BBA}" dt="2024-07-08T13:56:29.758" v="493"/>
          <ac:spMkLst>
            <pc:docMk/>
            <pc:sldMk cId="2863122434" sldId="314"/>
            <ac:spMk id="6" creationId="{4160EEBA-4FCA-E5DA-7A97-358A068A7A21}"/>
          </ac:spMkLst>
        </pc:spChg>
        <pc:inkChg chg="add del">
          <ac:chgData name="alisdair.m@gmail.com" userId="S::urn:spo:guest#alisdair.m@gmail.com::" providerId="AD" clId="Web-{A03ADC3E-ACDE-DD61-BCC9-D3402B430BBA}" dt="2024-07-08T13:56:04.694" v="488"/>
          <ac:inkMkLst>
            <pc:docMk/>
            <pc:sldMk cId="2863122434" sldId="314"/>
            <ac:inkMk id="3" creationId="{6971F1A4-0615-C0E4-F681-86B3BF039F0A}"/>
          </ac:inkMkLst>
        </pc:inkChg>
      </pc:sldChg>
      <pc:sldChg chg="addSp delSp add replId">
        <pc:chgData name="alisdair.m@gmail.com" userId="S::urn:spo:guest#alisdair.m@gmail.com::" providerId="AD" clId="Web-{A03ADC3E-ACDE-DD61-BCC9-D3402B430BBA}" dt="2024-07-08T13:57:27.480" v="509"/>
        <pc:sldMkLst>
          <pc:docMk/>
          <pc:sldMk cId="815938392" sldId="315"/>
        </pc:sldMkLst>
        <pc:spChg chg="add">
          <ac:chgData name="alisdair.m@gmail.com" userId="S::urn:spo:guest#alisdair.m@gmail.com::" providerId="AD" clId="Web-{A03ADC3E-ACDE-DD61-BCC9-D3402B430BBA}" dt="2024-07-08T13:57:27.480" v="509"/>
          <ac:spMkLst>
            <pc:docMk/>
            <pc:sldMk cId="815938392" sldId="315"/>
            <ac:spMk id="6" creationId="{CF120C4E-DCCC-5646-D25A-6B4E0383E7D2}"/>
          </ac:spMkLst>
        </pc:spChg>
        <pc:spChg chg="del">
          <ac:chgData name="alisdair.m@gmail.com" userId="S::urn:spo:guest#alisdair.m@gmail.com::" providerId="AD" clId="Web-{A03ADC3E-ACDE-DD61-BCC9-D3402B430BBA}" dt="2024-07-08T13:57:26.527" v="508"/>
          <ac:spMkLst>
            <pc:docMk/>
            <pc:sldMk cId="815938392" sldId="315"/>
            <ac:spMk id="7" creationId="{4160EEBA-4FCA-E5DA-7A97-358A068A7A21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3:57:15.448" v="507" actId="14100"/>
        <pc:sldMkLst>
          <pc:docMk/>
          <pc:sldMk cId="3149168590" sldId="316"/>
        </pc:sldMkLst>
        <pc:spChg chg="mod">
          <ac:chgData name="alisdair.m@gmail.com" userId="S::urn:spo:guest#alisdair.m@gmail.com::" providerId="AD" clId="Web-{A03ADC3E-ACDE-DD61-BCC9-D3402B430BBA}" dt="2024-07-08T13:57:15.448" v="507" actId="14100"/>
          <ac:spMkLst>
            <pc:docMk/>
            <pc:sldMk cId="3149168590" sldId="316"/>
            <ac:spMk id="4" creationId="{4160EEBA-4FCA-E5DA-7A97-358A068A7A21}"/>
          </ac:spMkLst>
        </pc:spChg>
      </pc:sldChg>
      <pc:sldChg chg="addSp delSp modSp add replId">
        <pc:chgData name="alisdair.m@gmail.com" userId="S::urn:spo:guest#alisdair.m@gmail.com::" providerId="AD" clId="Web-{A03ADC3E-ACDE-DD61-BCC9-D3402B430BBA}" dt="2024-07-08T13:58:47.751" v="522" actId="20577"/>
        <pc:sldMkLst>
          <pc:docMk/>
          <pc:sldMk cId="1748736288" sldId="317"/>
        </pc:sldMkLst>
        <pc:spChg chg="del">
          <ac:chgData name="alisdair.m@gmail.com" userId="S::urn:spo:guest#alisdair.m@gmail.com::" providerId="AD" clId="Web-{A03ADC3E-ACDE-DD61-BCC9-D3402B430BBA}" dt="2024-07-08T13:58:13.311" v="518"/>
          <ac:spMkLst>
            <pc:docMk/>
            <pc:sldMk cId="1748736288" sldId="317"/>
            <ac:spMk id="6" creationId="{CF120C4E-DCCC-5646-D25A-6B4E0383E7D2}"/>
          </ac:spMkLst>
        </pc:spChg>
        <pc:spChg chg="add mod">
          <ac:chgData name="alisdair.m@gmail.com" userId="S::urn:spo:guest#alisdair.m@gmail.com::" providerId="AD" clId="Web-{A03ADC3E-ACDE-DD61-BCC9-D3402B430BBA}" dt="2024-07-08T13:58:47.751" v="522" actId="20577"/>
          <ac:spMkLst>
            <pc:docMk/>
            <pc:sldMk cId="1748736288" sldId="317"/>
            <ac:spMk id="7" creationId="{A4D429D7-1BD6-F561-B222-419E8CEBDD80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3:57:59.342" v="517" actId="20577"/>
        <pc:sldMkLst>
          <pc:docMk/>
          <pc:sldMk cId="1317262685" sldId="318"/>
        </pc:sldMkLst>
        <pc:spChg chg="mod">
          <ac:chgData name="alisdair.m@gmail.com" userId="S::urn:spo:guest#alisdair.m@gmail.com::" providerId="AD" clId="Web-{A03ADC3E-ACDE-DD61-BCC9-D3402B430BBA}" dt="2024-07-08T13:57:59.342" v="517" actId="20577"/>
          <ac:spMkLst>
            <pc:docMk/>
            <pc:sldMk cId="1317262685" sldId="318"/>
            <ac:spMk id="4" creationId="{4160EEBA-4FCA-E5DA-7A97-358A068A7A21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9:32.238" v="530" actId="20577"/>
        <pc:sldMkLst>
          <pc:docMk/>
          <pc:sldMk cId="417722688" sldId="319"/>
        </pc:sldMkLst>
        <pc:spChg chg="add del">
          <ac:chgData name="alisdair.m@gmail.com" userId="S::urn:spo:guest#alisdair.m@gmail.com::" providerId="AD" clId="Web-{A03ADC3E-ACDE-DD61-BCC9-D3402B430BBA}" dt="2024-07-08T13:59:27.160" v="527"/>
          <ac:spMkLst>
            <pc:docMk/>
            <pc:sldMk cId="417722688" sldId="319"/>
            <ac:spMk id="5" creationId="{5DCB9EEA-6F91-C6FD-AC50-74DE741E787C}"/>
          </ac:spMkLst>
        </pc:spChg>
        <pc:spChg chg="del">
          <ac:chgData name="alisdair.m@gmail.com" userId="S::urn:spo:guest#alisdair.m@gmail.com::" providerId="AD" clId="Web-{A03ADC3E-ACDE-DD61-BCC9-D3402B430BBA}" dt="2024-07-08T13:59:06.908" v="525"/>
          <ac:spMkLst>
            <pc:docMk/>
            <pc:sldMk cId="417722688" sldId="319"/>
            <ac:spMk id="6" creationId="{E1AA2679-C1C8-2FF4-62B0-CE3827A1413E}"/>
          </ac:spMkLst>
        </pc:spChg>
        <pc:spChg chg="add mod">
          <ac:chgData name="alisdair.m@gmail.com" userId="S::urn:spo:guest#alisdair.m@gmail.com::" providerId="AD" clId="Web-{A03ADC3E-ACDE-DD61-BCC9-D3402B430BBA}" dt="2024-07-08T13:59:32.238" v="530" actId="20577"/>
          <ac:spMkLst>
            <pc:docMk/>
            <pc:sldMk cId="417722688" sldId="319"/>
            <ac:spMk id="9" creationId="{5DC08C57-3283-FC66-37AD-4BDC4730D3DB}"/>
          </ac:spMkLst>
        </pc:spChg>
      </pc:sldChg>
      <pc:sldChg chg="addSp modSp add ord replId addAnim">
        <pc:chgData name="alisdair.m@gmail.com" userId="S::urn:spo:guest#alisdair.m@gmail.com::" providerId="AD" clId="Web-{A03ADC3E-ACDE-DD61-BCC9-D3402B430BBA}" dt="2024-07-08T14:02:12.748" v="557" actId="14100"/>
        <pc:sldMkLst>
          <pc:docMk/>
          <pc:sldMk cId="3329017743" sldId="320"/>
        </pc:sldMkLst>
        <pc:spChg chg="mod">
          <ac:chgData name="alisdair.m@gmail.com" userId="S::urn:spo:guest#alisdair.m@gmail.com::" providerId="AD" clId="Web-{A03ADC3E-ACDE-DD61-BCC9-D3402B430BBA}" dt="2024-07-08T14:01:50.497" v="555" actId="14100"/>
          <ac:spMkLst>
            <pc:docMk/>
            <pc:sldMk cId="3329017743" sldId="320"/>
            <ac:spMk id="4" creationId="{4160EEBA-4FCA-E5DA-7A97-358A068A7A21}"/>
          </ac:spMkLst>
        </pc:spChg>
        <pc:spChg chg="add mod">
          <ac:chgData name="alisdair.m@gmail.com" userId="S::urn:spo:guest#alisdair.m@gmail.com::" providerId="AD" clId="Web-{A03ADC3E-ACDE-DD61-BCC9-D3402B430BBA}" dt="2024-07-08T14:02:12.748" v="557" actId="14100"/>
          <ac:spMkLst>
            <pc:docMk/>
            <pc:sldMk cId="3329017743" sldId="320"/>
            <ac:spMk id="5" creationId="{1F4DEF14-5C11-B194-B449-1FBA21E1377B}"/>
          </ac:spMkLst>
        </pc:spChg>
        <pc:spChg chg="add mod">
          <ac:chgData name="alisdair.m@gmail.com" userId="S::urn:spo:guest#alisdair.m@gmail.com::" providerId="AD" clId="Web-{A03ADC3E-ACDE-DD61-BCC9-D3402B430BBA}" dt="2024-07-08T14:02:00.872" v="556" actId="14100"/>
          <ac:spMkLst>
            <pc:docMk/>
            <pc:sldMk cId="3329017743" sldId="320"/>
            <ac:spMk id="8" creationId="{24431C95-A142-A1FE-649E-7B8E0E9AB9B4}"/>
          </ac:spMkLst>
        </pc:spChg>
      </pc:sldChg>
      <pc:sldChg chg="delSp modSp add del replId delAnim">
        <pc:chgData name="alisdair.m@gmail.com" userId="S::urn:spo:guest#alisdair.m@gmail.com::" providerId="AD" clId="Web-{A03ADC3E-ACDE-DD61-BCC9-D3402B430BBA}" dt="2024-07-09T09:54:11.314" v="912"/>
        <pc:sldMkLst>
          <pc:docMk/>
          <pc:sldMk cId="4026259913" sldId="321"/>
        </pc:sldMkLst>
        <pc:spChg chg="mod">
          <ac:chgData name="alisdair.m@gmail.com" userId="S::urn:spo:guest#alisdair.m@gmail.com::" providerId="AD" clId="Web-{A03ADC3E-ACDE-DD61-BCC9-D3402B430BBA}" dt="2024-07-08T14:04:18.537" v="570" actId="14100"/>
          <ac:spMkLst>
            <pc:docMk/>
            <pc:sldMk cId="4026259913" sldId="321"/>
            <ac:spMk id="4" creationId="{4160EEBA-4FCA-E5DA-7A97-358A068A7A21}"/>
          </ac:spMkLst>
        </pc:spChg>
        <pc:spChg chg="del">
          <ac:chgData name="alisdair.m@gmail.com" userId="S::urn:spo:guest#alisdair.m@gmail.com::" providerId="AD" clId="Web-{A03ADC3E-ACDE-DD61-BCC9-D3402B430BBA}" dt="2024-07-08T14:04:01.505" v="559"/>
          <ac:spMkLst>
            <pc:docMk/>
            <pc:sldMk cId="4026259913" sldId="321"/>
            <ac:spMk id="5" creationId="{1F4DEF14-5C11-B194-B449-1FBA21E1377B}"/>
          </ac:spMkLst>
        </pc:spChg>
        <pc:spChg chg="del">
          <ac:chgData name="alisdair.m@gmail.com" userId="S::urn:spo:guest#alisdair.m@gmail.com::" providerId="AD" clId="Web-{A03ADC3E-ACDE-DD61-BCC9-D3402B430BBA}" dt="2024-07-08T14:04:02.458" v="560"/>
          <ac:spMkLst>
            <pc:docMk/>
            <pc:sldMk cId="4026259913" sldId="321"/>
            <ac:spMk id="8" creationId="{24431C95-A142-A1FE-649E-7B8E0E9AB9B4}"/>
          </ac:spMkLst>
        </pc:spChg>
      </pc:sldChg>
      <pc:sldChg chg="add del replId">
        <pc:chgData name="alisdair.m@gmail.com" userId="S::urn:spo:guest#alisdair.m@gmail.com::" providerId="AD" clId="Web-{A03ADC3E-ACDE-DD61-BCC9-D3402B430BBA}" dt="2024-07-09T09:54:11.314" v="911"/>
        <pc:sldMkLst>
          <pc:docMk/>
          <pc:sldMk cId="748817294" sldId="322"/>
        </pc:sldMkLst>
      </pc:sldChg>
      <pc:sldChg chg="addSp delSp modSp add ord replId">
        <pc:chgData name="alisdair.m@gmail.com" userId="S::urn:spo:guest#alisdair.m@gmail.com::" providerId="AD" clId="Web-{A03ADC3E-ACDE-DD61-BCC9-D3402B430BBA}" dt="2024-07-08T16:18:17.133" v="908"/>
        <pc:sldMkLst>
          <pc:docMk/>
          <pc:sldMk cId="3386973103" sldId="323"/>
        </pc:sldMkLst>
        <pc:spChg chg="mod">
          <ac:chgData name="alisdair.m@gmail.com" userId="S::urn:spo:guest#alisdair.m@gmail.com::" providerId="AD" clId="Web-{A03ADC3E-ACDE-DD61-BCC9-D3402B430BBA}" dt="2024-07-08T14:20:42.943" v="592" actId="14100"/>
          <ac:spMkLst>
            <pc:docMk/>
            <pc:sldMk cId="3386973103" sldId="323"/>
            <ac:spMk id="3" creationId="{6358F184-A155-C61F-4AA9-3B696B23BCCD}"/>
          </ac:spMkLst>
        </pc:spChg>
        <pc:spChg chg="mod">
          <ac:chgData name="alisdair.m@gmail.com" userId="S::urn:spo:guest#alisdair.m@gmail.com::" providerId="AD" clId="Web-{A03ADC3E-ACDE-DD61-BCC9-D3402B430BBA}" dt="2024-07-08T14:20:39.662" v="591" actId="14100"/>
          <ac:spMkLst>
            <pc:docMk/>
            <pc:sldMk cId="3386973103" sldId="323"/>
            <ac:spMk id="5" creationId="{545C06F1-4965-C87B-30D8-F81942FA197C}"/>
          </ac:spMkLst>
        </pc:spChg>
        <pc:spChg chg="mod">
          <ac:chgData name="alisdair.m@gmail.com" userId="S::urn:spo:guest#alisdair.m@gmail.com::" providerId="AD" clId="Web-{A03ADC3E-ACDE-DD61-BCC9-D3402B430BBA}" dt="2024-07-08T14:20:28.161" v="589" actId="20577"/>
          <ac:spMkLst>
            <pc:docMk/>
            <pc:sldMk cId="3386973103" sldId="323"/>
            <ac:spMk id="9" creationId="{020289E3-8861-F0A1-D2BA-9ADC5A374BD4}"/>
          </ac:spMkLst>
        </pc:spChg>
        <pc:spChg chg="mod">
          <ac:chgData name="alisdair.m@gmail.com" userId="S::urn:spo:guest#alisdair.m@gmail.com::" providerId="AD" clId="Web-{A03ADC3E-ACDE-DD61-BCC9-D3402B430BBA}" dt="2024-07-08T14:20:04.394" v="577" actId="20577"/>
          <ac:spMkLst>
            <pc:docMk/>
            <pc:sldMk cId="3386973103" sldId="323"/>
            <ac:spMk id="13" creationId="{8AD7EDE8-AB11-6C1F-75DD-35A7BB1C90C8}"/>
          </ac:spMkLst>
        </pc:spChg>
        <pc:picChg chg="add mod ord modCrop">
          <ac:chgData name="alisdair.m@gmail.com" userId="S::urn:spo:guest#alisdair.m@gmail.com::" providerId="AD" clId="Web-{A03ADC3E-ACDE-DD61-BCC9-D3402B430BBA}" dt="2024-07-08T14:36:43.925" v="633"/>
          <ac:picMkLst>
            <pc:docMk/>
            <pc:sldMk cId="3386973103" sldId="323"/>
            <ac:picMk id="6" creationId="{5859F72F-AB2C-925E-97AE-E0E7225D9F86}"/>
          </ac:picMkLst>
        </pc:picChg>
        <pc:picChg chg="del">
          <ac:chgData name="alisdair.m@gmail.com" userId="S::urn:spo:guest#alisdair.m@gmail.com::" providerId="AD" clId="Web-{A03ADC3E-ACDE-DD61-BCC9-D3402B430BBA}" dt="2024-07-08T14:36:07.923" v="627"/>
          <ac:picMkLst>
            <pc:docMk/>
            <pc:sldMk cId="3386973103" sldId="323"/>
            <ac:picMk id="239" creationId="{00000000-0000-0000-0000-000000000000}"/>
          </ac:picMkLst>
        </pc:picChg>
        <pc:inkChg chg="add">
          <ac:chgData name="alisdair.m@gmail.com" userId="S::urn:spo:guest#alisdair.m@gmail.com::" providerId="AD" clId="Web-{A03ADC3E-ACDE-DD61-BCC9-D3402B430BBA}" dt="2024-07-08T16:18:17.133" v="908"/>
          <ac:inkMkLst>
            <pc:docMk/>
            <pc:sldMk cId="3386973103" sldId="323"/>
            <ac:inkMk id="2" creationId="{E19CFFAD-D2D4-72CC-A750-5E5B69E5DCFC}"/>
          </ac:inkMkLst>
        </pc:inkChg>
      </pc:sldChg>
      <pc:sldChg chg="addSp delSp modSp add ord replId addAnim delAnim modAnim">
        <pc:chgData name="alisdair.m@gmail.com" userId="S::urn:spo:guest#alisdair.m@gmail.com::" providerId="AD" clId="Web-{A03ADC3E-ACDE-DD61-BCC9-D3402B430BBA}" dt="2024-07-08T16:19:01.713" v="910"/>
        <pc:sldMkLst>
          <pc:docMk/>
          <pc:sldMk cId="1242979288" sldId="324"/>
        </pc:sldMkLst>
        <pc:spChg chg="add mod">
          <ac:chgData name="alisdair.m@gmail.com" userId="S::urn:spo:guest#alisdair.m@gmail.com::" providerId="AD" clId="Web-{A03ADC3E-ACDE-DD61-BCC9-D3402B430BBA}" dt="2024-07-08T14:53:26.066" v="765" actId="1076"/>
          <ac:spMkLst>
            <pc:docMk/>
            <pc:sldMk cId="1242979288" sldId="324"/>
            <ac:spMk id="2" creationId="{4382C22C-72CB-8874-FAD5-57EF92753D5A}"/>
          </ac:spMkLst>
        </pc:spChg>
        <pc:spChg chg="del">
          <ac:chgData name="alisdair.m@gmail.com" userId="S::urn:spo:guest#alisdair.m@gmail.com::" providerId="AD" clId="Web-{A03ADC3E-ACDE-DD61-BCC9-D3402B430BBA}" dt="2024-07-08T14:41:42.757" v="650"/>
          <ac:spMkLst>
            <pc:docMk/>
            <pc:sldMk cId="1242979288" sldId="324"/>
            <ac:spMk id="3" creationId="{7C37EB93-9800-D994-0836-2376368D5A48}"/>
          </ac:spMkLst>
        </pc:spChg>
        <pc:spChg chg="add mod">
          <ac:chgData name="alisdair.m@gmail.com" userId="S::urn:spo:guest#alisdair.m@gmail.com::" providerId="AD" clId="Web-{A03ADC3E-ACDE-DD61-BCC9-D3402B430BBA}" dt="2024-07-08T14:53:26.066" v="766" actId="1076"/>
          <ac:spMkLst>
            <pc:docMk/>
            <pc:sldMk cId="1242979288" sldId="324"/>
            <ac:spMk id="4" creationId="{4B24012B-7270-5579-A7D8-9C87514DC0CE}"/>
          </ac:spMkLst>
        </pc:spChg>
        <pc:spChg chg="del">
          <ac:chgData name="alisdair.m@gmail.com" userId="S::urn:spo:guest#alisdair.m@gmail.com::" providerId="AD" clId="Web-{A03ADC3E-ACDE-DD61-BCC9-D3402B430BBA}" dt="2024-07-08T14:41:42.757" v="649"/>
          <ac:spMkLst>
            <pc:docMk/>
            <pc:sldMk cId="1242979288" sldId="324"/>
            <ac:spMk id="5" creationId="{A27A74DD-92EA-4F55-1639-1691F764B14A}"/>
          </ac:spMkLst>
        </pc:spChg>
        <pc:spChg chg="mod">
          <ac:chgData name="alisdair.m@gmail.com" userId="S::urn:spo:guest#alisdair.m@gmail.com::" providerId="AD" clId="Web-{A03ADC3E-ACDE-DD61-BCC9-D3402B430BBA}" dt="2024-07-08T14:53:26.051" v="764" actId="1076"/>
          <ac:spMkLst>
            <pc:docMk/>
            <pc:sldMk cId="1242979288" sldId="324"/>
            <ac:spMk id="6" creationId="{1F3E8107-D279-824E-02FD-2E9939E40AB7}"/>
          </ac:spMkLst>
        </pc:spChg>
        <pc:spChg chg="mod ord">
          <ac:chgData name="alisdair.m@gmail.com" userId="S::urn:spo:guest#alisdair.m@gmail.com::" providerId="AD" clId="Web-{A03ADC3E-ACDE-DD61-BCC9-D3402B430BBA}" dt="2024-07-08T14:54:22.257" v="775" actId="20577"/>
          <ac:spMkLst>
            <pc:docMk/>
            <pc:sldMk cId="1242979288" sldId="324"/>
            <ac:spMk id="7" creationId="{318AE060-7967-BF5E-AA94-405A77C2A5D2}"/>
          </ac:spMkLst>
        </pc:spChg>
        <pc:spChg chg="add mod">
          <ac:chgData name="alisdair.m@gmail.com" userId="S::urn:spo:guest#alisdair.m@gmail.com::" providerId="AD" clId="Web-{A03ADC3E-ACDE-DD61-BCC9-D3402B430BBA}" dt="2024-07-08T14:53:26.066" v="767" actId="1076"/>
          <ac:spMkLst>
            <pc:docMk/>
            <pc:sldMk cId="1242979288" sldId="324"/>
            <ac:spMk id="9" creationId="{C9E943E9-F3A7-FCAA-D164-AF8E1E88EC22}"/>
          </ac:spMkLst>
        </pc:spChg>
        <pc:spChg chg="add mod">
          <ac:chgData name="alisdair.m@gmail.com" userId="S::urn:spo:guest#alisdair.m@gmail.com::" providerId="AD" clId="Web-{A03ADC3E-ACDE-DD61-BCC9-D3402B430BBA}" dt="2024-07-08T15:19:41.114" v="815" actId="1076"/>
          <ac:spMkLst>
            <pc:docMk/>
            <pc:sldMk cId="1242979288" sldId="324"/>
            <ac:spMk id="12" creationId="{2C20DE19-8D66-A9BC-8DE3-B5BB456B1C2F}"/>
          </ac:spMkLst>
        </pc:spChg>
        <pc:spChg chg="add mod">
          <ac:chgData name="alisdair.m@gmail.com" userId="S::urn:spo:guest#alisdair.m@gmail.com::" providerId="AD" clId="Web-{A03ADC3E-ACDE-DD61-BCC9-D3402B430BBA}" dt="2024-07-08T16:19:01.713" v="910"/>
          <ac:spMkLst>
            <pc:docMk/>
            <pc:sldMk cId="1242979288" sldId="324"/>
            <ac:spMk id="14" creationId="{14F33B9C-4383-FD69-93C9-8E7E51D5BBE2}"/>
          </ac:spMkLst>
        </pc:spChg>
        <pc:spChg chg="add mod">
          <ac:chgData name="alisdair.m@gmail.com" userId="S::urn:spo:guest#alisdair.m@gmail.com::" providerId="AD" clId="Web-{A03ADC3E-ACDE-DD61-BCC9-D3402B430BBA}" dt="2024-07-08T16:18:39.774" v="909"/>
          <ac:spMkLst>
            <pc:docMk/>
            <pc:sldMk cId="1242979288" sldId="324"/>
            <ac:spMk id="15" creationId="{6ADDED7D-5944-D0F1-378E-9E619677D939}"/>
          </ac:spMkLst>
        </pc:spChg>
        <pc:picChg chg="del">
          <ac:chgData name="alisdair.m@gmail.com" userId="S::urn:spo:guest#alisdair.m@gmail.com::" providerId="AD" clId="Web-{A03ADC3E-ACDE-DD61-BCC9-D3402B430BBA}" dt="2024-07-08T14:41:46.147" v="652"/>
          <ac:picMkLst>
            <pc:docMk/>
            <pc:sldMk cId="1242979288" sldId="324"/>
            <ac:picMk id="8" creationId="{3C6AA8AE-C175-DC38-8805-620994E0DEF9}"/>
          </ac:picMkLst>
        </pc:picChg>
        <pc:picChg chg="del">
          <ac:chgData name="alisdair.m@gmail.com" userId="S::urn:spo:guest#alisdair.m@gmail.com::" providerId="AD" clId="Web-{A03ADC3E-ACDE-DD61-BCC9-D3402B430BBA}" dt="2024-07-08T14:41:45.319" v="651"/>
          <ac:picMkLst>
            <pc:docMk/>
            <pc:sldMk cId="1242979288" sldId="324"/>
            <ac:picMk id="11" creationId="{62150570-DACD-3724-8B1E-ECFF21B80178}"/>
          </ac:picMkLst>
        </pc:picChg>
        <pc:inkChg chg="add del">
          <ac:chgData name="alisdair.m@gmail.com" userId="S::urn:spo:guest#alisdair.m@gmail.com::" providerId="AD" clId="Web-{A03ADC3E-ACDE-DD61-BCC9-D3402B430BBA}" dt="2024-07-08T14:47:10.027" v="698"/>
          <ac:inkMkLst>
            <pc:docMk/>
            <pc:sldMk cId="1242979288" sldId="324"/>
            <ac:inkMk id="10" creationId="{47810B40-E648-FF60-2018-205CC749FAF2}"/>
          </ac:inkMkLst>
        </pc:inkChg>
        <pc:inkChg chg="add del">
          <ac:chgData name="alisdair.m@gmail.com" userId="S::urn:spo:guest#alisdair.m@gmail.com::" providerId="AD" clId="Web-{A03ADC3E-ACDE-DD61-BCC9-D3402B430BBA}" dt="2024-07-08T15:16:59.026" v="798"/>
          <ac:inkMkLst>
            <pc:docMk/>
            <pc:sldMk cId="1242979288" sldId="324"/>
            <ac:inkMk id="13" creationId="{10EF099B-C741-99D8-BD1F-C47AF2A079E1}"/>
          </ac:inkMkLst>
        </pc:inkChg>
      </pc:sldChg>
      <pc:sldChg chg="addSp delSp modSp add del replId">
        <pc:chgData name="alisdair.m@gmail.com" userId="S::urn:spo:guest#alisdair.m@gmail.com::" providerId="AD" clId="Web-{A03ADC3E-ACDE-DD61-BCC9-D3402B430BBA}" dt="2024-07-08T15:24:22.476" v="867"/>
        <pc:sldMkLst>
          <pc:docMk/>
          <pc:sldMk cId="764597950" sldId="325"/>
        </pc:sldMkLst>
        <pc:spChg chg="mod">
          <ac:chgData name="alisdair.m@gmail.com" userId="S::urn:spo:guest#alisdair.m@gmail.com::" providerId="AD" clId="Web-{A03ADC3E-ACDE-DD61-BCC9-D3402B430BBA}" dt="2024-07-08T14:50:02.100" v="727" actId="1076"/>
          <ac:spMkLst>
            <pc:docMk/>
            <pc:sldMk cId="764597950" sldId="325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4:51:27.715" v="740" actId="20577"/>
          <ac:spMkLst>
            <pc:docMk/>
            <pc:sldMk cId="764597950" sldId="325"/>
            <ac:spMk id="7" creationId="{318AE060-7967-BF5E-AA94-405A77C2A5D2}"/>
          </ac:spMkLst>
        </pc:spChg>
        <pc:inkChg chg="add del">
          <ac:chgData name="alisdair.m@gmail.com" userId="S::urn:spo:guest#alisdair.m@gmail.com::" providerId="AD" clId="Web-{A03ADC3E-ACDE-DD61-BCC9-D3402B430BBA}" dt="2024-07-08T14:49:00.784" v="705"/>
          <ac:inkMkLst>
            <pc:docMk/>
            <pc:sldMk cId="764597950" sldId="325"/>
            <ac:inkMk id="3" creationId="{654F0DC7-70B0-BFED-CE68-B1F0CCE6B39B}"/>
          </ac:inkMkLst>
        </pc:inkChg>
      </pc:sldChg>
      <pc:sldChg chg="addSp delSp modSp add replId addAnim delAnim">
        <pc:chgData name="alisdair.m@gmail.com" userId="S::urn:spo:guest#alisdair.m@gmail.com::" providerId="AD" clId="Web-{A03ADC3E-ACDE-DD61-BCC9-D3402B430BBA}" dt="2024-07-08T15:09:24.654" v="787" actId="14100"/>
        <pc:sldMkLst>
          <pc:docMk/>
          <pc:sldMk cId="2631930105" sldId="326"/>
        </pc:sldMkLst>
        <pc:spChg chg="del">
          <ac:chgData name="alisdair.m@gmail.com" userId="S::urn:spo:guest#alisdair.m@gmail.com::" providerId="AD" clId="Web-{A03ADC3E-ACDE-DD61-BCC9-D3402B430BBA}" dt="2024-07-08T14:52:15.952" v="752"/>
          <ac:spMkLst>
            <pc:docMk/>
            <pc:sldMk cId="2631930105" sldId="326"/>
            <ac:spMk id="2" creationId="{4382C22C-72CB-8874-FAD5-57EF92753D5A}"/>
          </ac:spMkLst>
        </pc:spChg>
        <pc:spChg chg="add mod">
          <ac:chgData name="alisdair.m@gmail.com" userId="S::urn:spo:guest#alisdair.m@gmail.com::" providerId="AD" clId="Web-{A03ADC3E-ACDE-DD61-BCC9-D3402B430BBA}" dt="2024-07-08T14:52:59.736" v="762" actId="14100"/>
          <ac:spMkLst>
            <pc:docMk/>
            <pc:sldMk cId="2631930105" sldId="326"/>
            <ac:spMk id="3" creationId="{19F97E8F-3F24-63A6-0FDC-55CC08D8654B}"/>
          </ac:spMkLst>
        </pc:spChg>
        <pc:spChg chg="del">
          <ac:chgData name="alisdair.m@gmail.com" userId="S::urn:spo:guest#alisdair.m@gmail.com::" providerId="AD" clId="Web-{A03ADC3E-ACDE-DD61-BCC9-D3402B430BBA}" dt="2024-07-08T14:52:15.952" v="751"/>
          <ac:spMkLst>
            <pc:docMk/>
            <pc:sldMk cId="2631930105" sldId="326"/>
            <ac:spMk id="4" creationId="{4B24012B-7270-5579-A7D8-9C87514DC0CE}"/>
          </ac:spMkLst>
        </pc:spChg>
        <pc:spChg chg="add mod">
          <ac:chgData name="alisdair.m@gmail.com" userId="S::urn:spo:guest#alisdair.m@gmail.com::" providerId="AD" clId="Web-{A03ADC3E-ACDE-DD61-BCC9-D3402B430BBA}" dt="2024-07-08T14:54:57.228" v="778" actId="1076"/>
          <ac:spMkLst>
            <pc:docMk/>
            <pc:sldMk cId="2631930105" sldId="326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4:54:45.915" v="777" actId="1076"/>
          <ac:spMkLst>
            <pc:docMk/>
            <pc:sldMk cId="2631930105" sldId="326"/>
            <ac:spMk id="6" creationId="{1F3E8107-D279-824E-02FD-2E9939E40AB7}"/>
          </ac:spMkLst>
        </pc:spChg>
        <pc:spChg chg="mod ord">
          <ac:chgData name="alisdair.m@gmail.com" userId="S::urn:spo:guest#alisdair.m@gmail.com::" providerId="AD" clId="Web-{A03ADC3E-ACDE-DD61-BCC9-D3402B430BBA}" dt="2024-07-08T14:53:50.990" v="771" actId="20577"/>
          <ac:spMkLst>
            <pc:docMk/>
            <pc:sldMk cId="2631930105" sldId="326"/>
            <ac:spMk id="7" creationId="{318AE060-7967-BF5E-AA94-405A77C2A5D2}"/>
          </ac:spMkLst>
        </pc:spChg>
        <pc:spChg chg="del">
          <ac:chgData name="alisdair.m@gmail.com" userId="S::urn:spo:guest#alisdair.m@gmail.com::" providerId="AD" clId="Web-{A03ADC3E-ACDE-DD61-BCC9-D3402B430BBA}" dt="2024-07-08T14:52:15.952" v="750"/>
          <ac:spMkLst>
            <pc:docMk/>
            <pc:sldMk cId="2631930105" sldId="326"/>
            <ac:spMk id="9" creationId="{C9E943E9-F3A7-FCAA-D164-AF8E1E88EC22}"/>
          </ac:spMkLst>
        </pc:spChg>
        <pc:picChg chg="add del mod ord">
          <ac:chgData name="alisdair.m@gmail.com" userId="S::urn:spo:guest#alisdair.m@gmail.com::" providerId="AD" clId="Web-{A03ADC3E-ACDE-DD61-BCC9-D3402B430BBA}" dt="2024-07-08T14:59:16.522" v="783"/>
          <ac:picMkLst>
            <pc:docMk/>
            <pc:sldMk cId="2631930105" sldId="326"/>
            <ac:picMk id="8" creationId="{25AF8C88-2807-7557-BEBC-3796FF8407DC}"/>
          </ac:picMkLst>
        </pc:picChg>
        <pc:picChg chg="add mod">
          <ac:chgData name="alisdair.m@gmail.com" userId="S::urn:spo:guest#alisdair.m@gmail.com::" providerId="AD" clId="Web-{A03ADC3E-ACDE-DD61-BCC9-D3402B430BBA}" dt="2024-07-08T15:09:24.654" v="787" actId="14100"/>
          <ac:picMkLst>
            <pc:docMk/>
            <pc:sldMk cId="2631930105" sldId="326"/>
            <ac:picMk id="10" creationId="{033310CE-CC3B-F46B-C973-73E2D532EE50}"/>
          </ac:picMkLst>
        </pc:picChg>
      </pc:sldChg>
      <pc:sldChg chg="modSp add replId">
        <pc:chgData name="alisdair.m@gmail.com" userId="S::urn:spo:guest#alisdair.m@gmail.com::" providerId="AD" clId="Web-{A03ADC3E-ACDE-DD61-BCC9-D3402B430BBA}" dt="2024-07-08T15:11:10.629" v="795" actId="14100"/>
        <pc:sldMkLst>
          <pc:docMk/>
          <pc:sldMk cId="1926902893" sldId="327"/>
        </pc:sldMkLst>
        <pc:spChg chg="mod">
          <ac:chgData name="alisdair.m@gmail.com" userId="S::urn:spo:guest#alisdair.m@gmail.com::" providerId="AD" clId="Web-{A03ADC3E-ACDE-DD61-BCC9-D3402B430BBA}" dt="2024-07-08T15:11:10.629" v="795" actId="14100"/>
          <ac:spMkLst>
            <pc:docMk/>
            <pc:sldMk cId="1926902893" sldId="327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A03ADC3E-ACDE-DD61-BCC9-D3402B430BBA}" dt="2024-07-08T15:11:04.426" v="794" actId="14100"/>
          <ac:spMkLst>
            <pc:docMk/>
            <pc:sldMk cId="1926902893" sldId="327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5:11:00.019" v="793" actId="14100"/>
          <ac:spMkLst>
            <pc:docMk/>
            <pc:sldMk cId="1926902893" sldId="327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5:10:56.988" v="792" actId="14100"/>
          <ac:spMkLst>
            <pc:docMk/>
            <pc:sldMk cId="1926902893" sldId="327"/>
            <ac:spMk id="7" creationId="{318AE060-7967-BF5E-AA94-405A77C2A5D2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5:21:58.717" v="835" actId="14100"/>
        <pc:sldMkLst>
          <pc:docMk/>
          <pc:sldMk cId="634232873" sldId="328"/>
        </pc:sldMkLst>
        <pc:spChg chg="mod">
          <ac:chgData name="alisdair.m@gmail.com" userId="S::urn:spo:guest#alisdair.m@gmail.com::" providerId="AD" clId="Web-{A03ADC3E-ACDE-DD61-BCC9-D3402B430BBA}" dt="2024-07-08T15:21:54.513" v="834" actId="14100"/>
          <ac:spMkLst>
            <pc:docMk/>
            <pc:sldMk cId="634232873" sldId="328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A03ADC3E-ACDE-DD61-BCC9-D3402B430BBA}" dt="2024-07-08T15:21:49.560" v="833" actId="14100"/>
          <ac:spMkLst>
            <pc:docMk/>
            <pc:sldMk cId="634232873" sldId="328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5:21:58.717" v="835" actId="14100"/>
          <ac:spMkLst>
            <pc:docMk/>
            <pc:sldMk cId="634232873" sldId="328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5:21:28.512" v="832" actId="20577"/>
          <ac:spMkLst>
            <pc:docMk/>
            <pc:sldMk cId="634232873" sldId="328"/>
            <ac:spMk id="7" creationId="{318AE060-7967-BF5E-AA94-405A77C2A5D2}"/>
          </ac:spMkLst>
        </pc:spChg>
      </pc:sldChg>
      <pc:sldChg chg="addSp modSp add replId">
        <pc:chgData name="alisdair.m@gmail.com" userId="S::urn:spo:guest#alisdair.m@gmail.com::" providerId="AD" clId="Web-{A03ADC3E-ACDE-DD61-BCC9-D3402B430BBA}" dt="2024-07-08T15:24:19.975" v="866" actId="14100"/>
        <pc:sldMkLst>
          <pc:docMk/>
          <pc:sldMk cId="2232110134" sldId="329"/>
        </pc:sldMkLst>
        <pc:spChg chg="add mod ord">
          <ac:chgData name="alisdair.m@gmail.com" userId="S::urn:spo:guest#alisdair.m@gmail.com::" providerId="AD" clId="Web-{A03ADC3E-ACDE-DD61-BCC9-D3402B430BBA}" dt="2024-07-08T15:24:19.975" v="866" actId="14100"/>
          <ac:spMkLst>
            <pc:docMk/>
            <pc:sldMk cId="2232110134" sldId="329"/>
            <ac:spMk id="2" creationId="{EEBE1725-9133-23EB-D874-614D61F22761}"/>
          </ac:spMkLst>
        </pc:spChg>
        <pc:spChg chg="mod">
          <ac:chgData name="alisdair.m@gmail.com" userId="S::urn:spo:guest#alisdair.m@gmail.com::" providerId="AD" clId="Web-{A03ADC3E-ACDE-DD61-BCC9-D3402B430BBA}" dt="2024-07-08T15:24:11.803" v="864" actId="14100"/>
          <ac:spMkLst>
            <pc:docMk/>
            <pc:sldMk cId="2232110134" sldId="329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A03ADC3E-ACDE-DD61-BCC9-D3402B430BBA}" dt="2024-07-08T15:24:16.381" v="865" actId="14100"/>
          <ac:spMkLst>
            <pc:docMk/>
            <pc:sldMk cId="2232110134" sldId="329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5:23:19.878" v="856" actId="14100"/>
          <ac:spMkLst>
            <pc:docMk/>
            <pc:sldMk cId="2232110134" sldId="329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5:22:41.954" v="847" actId="20577"/>
          <ac:spMkLst>
            <pc:docMk/>
            <pc:sldMk cId="2232110134" sldId="329"/>
            <ac:spMk id="7" creationId="{318AE060-7967-BF5E-AA94-405A77C2A5D2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6:16:45.426" v="906" actId="1076"/>
        <pc:sldMkLst>
          <pc:docMk/>
          <pc:sldMk cId="1502344387" sldId="330"/>
        </pc:sldMkLst>
        <pc:spChg chg="mod">
          <ac:chgData name="alisdair.m@gmail.com" userId="S::urn:spo:guest#alisdair.m@gmail.com::" providerId="AD" clId="Web-{A03ADC3E-ACDE-DD61-BCC9-D3402B430BBA}" dt="2024-07-08T16:11:13.037" v="891" actId="14100"/>
          <ac:spMkLst>
            <pc:docMk/>
            <pc:sldMk cId="1502344387" sldId="330"/>
            <ac:spMk id="3" creationId="{6358F184-A155-C61F-4AA9-3B696B23BCCD}"/>
          </ac:spMkLst>
        </pc:spChg>
        <pc:spChg chg="mod">
          <ac:chgData name="alisdair.m@gmail.com" userId="S::urn:spo:guest#alisdair.m@gmail.com::" providerId="AD" clId="Web-{A03ADC3E-ACDE-DD61-BCC9-D3402B430BBA}" dt="2024-07-08T16:11:09.897" v="890" actId="14100"/>
          <ac:spMkLst>
            <pc:docMk/>
            <pc:sldMk cId="1502344387" sldId="330"/>
            <ac:spMk id="4" creationId="{3923A0E6-560F-966C-B732-C6DE7E5B25DD}"/>
          </ac:spMkLst>
        </pc:spChg>
        <pc:spChg chg="mod">
          <ac:chgData name="alisdair.m@gmail.com" userId="S::urn:spo:guest#alisdair.m@gmail.com::" providerId="AD" clId="Web-{A03ADC3E-ACDE-DD61-BCC9-D3402B430BBA}" dt="2024-07-08T16:11:19.975" v="892" actId="14100"/>
          <ac:spMkLst>
            <pc:docMk/>
            <pc:sldMk cId="1502344387" sldId="330"/>
            <ac:spMk id="5" creationId="{545C06F1-4965-C87B-30D8-F81942FA197C}"/>
          </ac:spMkLst>
        </pc:spChg>
        <pc:spChg chg="mod">
          <ac:chgData name="alisdair.m@gmail.com" userId="S::urn:spo:guest#alisdair.m@gmail.com::" providerId="AD" clId="Web-{A03ADC3E-ACDE-DD61-BCC9-D3402B430BBA}" dt="2024-07-08T16:11:02.787" v="888" actId="20577"/>
          <ac:spMkLst>
            <pc:docMk/>
            <pc:sldMk cId="1502344387" sldId="330"/>
            <ac:spMk id="9" creationId="{020289E3-8861-F0A1-D2BA-9ADC5A374BD4}"/>
          </ac:spMkLst>
        </pc:spChg>
        <pc:spChg chg="del">
          <ac:chgData name="alisdair.m@gmail.com" userId="S::urn:spo:guest#alisdair.m@gmail.com::" providerId="AD" clId="Web-{A03ADC3E-ACDE-DD61-BCC9-D3402B430BBA}" dt="2024-07-08T16:10:27.051" v="872"/>
          <ac:spMkLst>
            <pc:docMk/>
            <pc:sldMk cId="1502344387" sldId="330"/>
            <ac:spMk id="10" creationId="{B9B8C321-ABC1-8E67-8CAA-8FD19868B140}"/>
          </ac:spMkLst>
        </pc:spChg>
        <pc:spChg chg="del">
          <ac:chgData name="alisdair.m@gmail.com" userId="S::urn:spo:guest#alisdair.m@gmail.com::" providerId="AD" clId="Web-{A03ADC3E-ACDE-DD61-BCC9-D3402B430BBA}" dt="2024-07-08T16:10:27.051" v="871"/>
          <ac:spMkLst>
            <pc:docMk/>
            <pc:sldMk cId="1502344387" sldId="330"/>
            <ac:spMk id="13" creationId="{8AD7EDE8-AB11-6C1F-75DD-35A7BB1C90C8}"/>
          </ac:spMkLst>
        </pc:spChg>
        <pc:picChg chg="add mod ord">
          <ac:chgData name="alisdair.m@gmail.com" userId="S::urn:spo:guest#alisdair.m@gmail.com::" providerId="AD" clId="Web-{A03ADC3E-ACDE-DD61-BCC9-D3402B430BBA}" dt="2024-07-08T16:16:45.426" v="906" actId="1076"/>
          <ac:picMkLst>
            <pc:docMk/>
            <pc:sldMk cId="1502344387" sldId="330"/>
            <ac:picMk id="2" creationId="{38BD5464-8A67-50FE-CEB2-79EE524B74CC}"/>
          </ac:picMkLst>
        </pc:picChg>
        <pc:picChg chg="del">
          <ac:chgData name="alisdair.m@gmail.com" userId="S::urn:spo:guest#alisdair.m@gmail.com::" providerId="AD" clId="Web-{A03ADC3E-ACDE-DD61-BCC9-D3402B430BBA}" dt="2024-07-08T16:11:27.147" v="893"/>
          <ac:picMkLst>
            <pc:docMk/>
            <pc:sldMk cId="1502344387" sldId="330"/>
            <ac:picMk id="6" creationId="{5859F72F-AB2C-925E-97AE-E0E7225D9F86}"/>
          </ac:picMkLst>
        </pc:picChg>
      </pc:sldChg>
    </pc:docChg>
  </pc:docChgLst>
  <pc:docChgLst>
    <pc:chgData name="alisdair.m@gmail.com" userId="S::urn:spo:guest#alisdair.m@gmail.com::" providerId="AD" clId="Web-{840A689F-296C-0566-2A52-A22EAC3671CB}"/>
    <pc:docChg chg="addSld delSld modSld sldOrd">
      <pc:chgData name="alisdair.m@gmail.com" userId="S::urn:spo:guest#alisdair.m@gmail.com::" providerId="AD" clId="Web-{840A689F-296C-0566-2A52-A22EAC3671CB}" dt="2024-07-31T12:46:36.377" v="992"/>
      <pc:docMkLst>
        <pc:docMk/>
      </pc:docMkLst>
      <pc:sldChg chg="del">
        <pc:chgData name="alisdair.m@gmail.com" userId="S::urn:spo:guest#alisdair.m@gmail.com::" providerId="AD" clId="Web-{840A689F-296C-0566-2A52-A22EAC3671CB}" dt="2024-07-31T11:23:36.687" v="0"/>
        <pc:sldMkLst>
          <pc:docMk/>
          <pc:sldMk cId="1135859490" sldId="275"/>
        </pc:sldMkLst>
      </pc:sldChg>
      <pc:sldChg chg="addSp delSp modSp">
        <pc:chgData name="alisdair.m@gmail.com" userId="S::urn:spo:guest#alisdair.m@gmail.com::" providerId="AD" clId="Web-{840A689F-296C-0566-2A52-A22EAC3671CB}" dt="2024-07-31T11:27:06.098" v="55" actId="1076"/>
        <pc:sldMkLst>
          <pc:docMk/>
          <pc:sldMk cId="341196586" sldId="331"/>
        </pc:sldMkLst>
        <pc:spChg chg="add del">
          <ac:chgData name="alisdair.m@gmail.com" userId="S::urn:spo:guest#alisdair.m@gmail.com::" providerId="AD" clId="Web-{840A689F-296C-0566-2A52-A22EAC3671CB}" dt="2024-07-31T11:25:35.064" v="25"/>
          <ac:spMkLst>
            <pc:docMk/>
            <pc:sldMk cId="341196586" sldId="331"/>
            <ac:spMk id="6" creationId="{8806A2BD-22E0-837A-07D9-3D62404BAB6E}"/>
          </ac:spMkLst>
        </pc:spChg>
        <pc:spChg chg="mod">
          <ac:chgData name="alisdair.m@gmail.com" userId="S::urn:spo:guest#alisdair.m@gmail.com::" providerId="AD" clId="Web-{840A689F-296C-0566-2A52-A22EAC3671CB}" dt="2024-07-31T11:24:07.781" v="18" actId="14100"/>
          <ac:spMkLst>
            <pc:docMk/>
            <pc:sldMk cId="341196586" sldId="331"/>
            <ac:spMk id="8" creationId="{F0AC34ED-DF9E-847D-EBA5-D6D04C90B41D}"/>
          </ac:spMkLst>
        </pc:spChg>
        <pc:spChg chg="add del">
          <ac:chgData name="alisdair.m@gmail.com" userId="S::urn:spo:guest#alisdair.m@gmail.com::" providerId="AD" clId="Web-{840A689F-296C-0566-2A52-A22EAC3671CB}" dt="2024-07-31T11:25:35.064" v="24"/>
          <ac:spMkLst>
            <pc:docMk/>
            <pc:sldMk cId="341196586" sldId="331"/>
            <ac:spMk id="9" creationId="{72A03ED5-B801-6301-1912-A2D2BFA1DF7F}"/>
          </ac:spMkLst>
        </pc:spChg>
        <pc:spChg chg="add mod">
          <ac:chgData name="alisdair.m@gmail.com" userId="S::urn:spo:guest#alisdair.m@gmail.com::" providerId="AD" clId="Web-{840A689F-296C-0566-2A52-A22EAC3671CB}" dt="2024-07-31T11:27:06.082" v="54" actId="1076"/>
          <ac:spMkLst>
            <pc:docMk/>
            <pc:sldMk cId="341196586" sldId="331"/>
            <ac:spMk id="10" creationId="{6739A1DA-04CC-B30B-B0EA-5F37CCFD4059}"/>
          </ac:spMkLst>
        </pc:spChg>
        <pc:spChg chg="add mod">
          <ac:chgData name="alisdair.m@gmail.com" userId="S::urn:spo:guest#alisdair.m@gmail.com::" providerId="AD" clId="Web-{840A689F-296C-0566-2A52-A22EAC3671CB}" dt="2024-07-31T11:27:06.098" v="55" actId="1076"/>
          <ac:spMkLst>
            <pc:docMk/>
            <pc:sldMk cId="341196586" sldId="331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23:49.281" v="2" actId="20577"/>
          <ac:spMkLst>
            <pc:docMk/>
            <pc:sldMk cId="341196586" sldId="331"/>
            <ac:spMk id="15" creationId="{38831BE5-9B23-D545-15E2-1A4D5B00E395}"/>
          </ac:spMkLst>
        </pc:spChg>
        <pc:spChg chg="mod">
          <ac:chgData name="alisdair.m@gmail.com" userId="S::urn:spo:guest#alisdair.m@gmail.com::" providerId="AD" clId="Web-{840A689F-296C-0566-2A52-A22EAC3671CB}" dt="2024-07-31T11:24:02.156" v="17" actId="14100"/>
          <ac:spMkLst>
            <pc:docMk/>
            <pc:sldMk cId="341196586" sldId="331"/>
            <ac:spMk id="17" creationId="{B2163CA3-0CAB-D7CA-81C1-63F2BEDD281A}"/>
          </ac:spMkLst>
        </pc:spChg>
        <pc:spChg chg="del mod">
          <ac:chgData name="alisdair.m@gmail.com" userId="S::urn:spo:guest#alisdair.m@gmail.com::" providerId="AD" clId="Web-{840A689F-296C-0566-2A52-A22EAC3671CB}" dt="2024-07-31T11:23:57" v="16"/>
          <ac:spMkLst>
            <pc:docMk/>
            <pc:sldMk cId="341196586" sldId="331"/>
            <ac:spMk id="19" creationId="{5642F26D-F579-6468-912F-67DC4F13C6DA}"/>
          </ac:spMkLst>
        </pc:spChg>
        <pc:spChg chg="del mod">
          <ac:chgData name="alisdair.m@gmail.com" userId="S::urn:spo:guest#alisdair.m@gmail.com::" providerId="AD" clId="Web-{840A689F-296C-0566-2A52-A22EAC3671CB}" dt="2024-07-31T11:23:57" v="15"/>
          <ac:spMkLst>
            <pc:docMk/>
            <pc:sldMk cId="341196586" sldId="331"/>
            <ac:spMk id="21" creationId="{E2274148-63D5-C3F5-A0A1-DCFEF6E77749}"/>
          </ac:spMkLst>
        </pc:spChg>
        <pc:spChg chg="mod">
          <ac:chgData name="alisdair.m@gmail.com" userId="S::urn:spo:guest#alisdair.m@gmail.com::" providerId="AD" clId="Web-{840A689F-296C-0566-2A52-A22EAC3671CB}" dt="2024-07-31T11:23:54.593" v="12" actId="20577"/>
          <ac:spMkLst>
            <pc:docMk/>
            <pc:sldMk cId="341196586" sldId="331"/>
            <ac:spMk id="23" creationId="{0B7F2394-13F4-2367-2EF4-176F4FFCFC19}"/>
          </ac:spMkLst>
        </pc:spChg>
        <pc:picChg chg="del mod">
          <ac:chgData name="alisdair.m@gmail.com" userId="S::urn:spo:guest#alisdair.m@gmail.com::" providerId="AD" clId="Web-{840A689F-296C-0566-2A52-A22EAC3671CB}" dt="2024-07-31T11:24:15.391" v="20"/>
          <ac:picMkLst>
            <pc:docMk/>
            <pc:sldMk cId="341196586" sldId="331"/>
            <ac:picMk id="2" creationId="{CB5772BE-F5A3-8589-1078-572A18D3567A}"/>
          </ac:picMkLst>
        </pc:picChg>
        <pc:picChg chg="add del">
          <ac:chgData name="alisdair.m@gmail.com" userId="S::urn:spo:guest#alisdair.m@gmail.com::" providerId="AD" clId="Web-{840A689F-296C-0566-2A52-A22EAC3671CB}" dt="2024-07-31T11:25:35.064" v="26"/>
          <ac:picMkLst>
            <pc:docMk/>
            <pc:sldMk cId="341196586" sldId="331"/>
            <ac:picMk id="4" creationId="{4604CD8A-667D-5925-EC60-34EEB58966F6}"/>
          </ac:picMkLst>
        </pc:picChg>
        <pc:inkChg chg="add del">
          <ac:chgData name="alisdair.m@gmail.com" userId="S::urn:spo:guest#alisdair.m@gmail.com::" providerId="AD" clId="Web-{840A689F-296C-0566-2A52-A22EAC3671CB}" dt="2024-07-31T11:25:57.143" v="29"/>
          <ac:inkMkLst>
            <pc:docMk/>
            <pc:sldMk cId="341196586" sldId="331"/>
            <ac:inkMk id="13" creationId="{4911066C-49AB-E2B4-7A56-56E068B75FE4}"/>
          </ac:inkMkLst>
        </pc:inkChg>
      </pc:sldChg>
      <pc:sldChg chg="addSp delSp modSp add replId">
        <pc:chgData name="alisdair.m@gmail.com" userId="S::urn:spo:guest#alisdair.m@gmail.com::" providerId="AD" clId="Web-{840A689F-296C-0566-2A52-A22EAC3671CB}" dt="2024-07-31T11:35:59.610" v="190" actId="14100"/>
        <pc:sldMkLst>
          <pc:docMk/>
          <pc:sldMk cId="2776584730" sldId="332"/>
        </pc:sldMkLst>
        <pc:spChg chg="add mod">
          <ac:chgData name="alisdair.m@gmail.com" userId="S::urn:spo:guest#alisdair.m@gmail.com::" providerId="AD" clId="Web-{840A689F-296C-0566-2A52-A22EAC3671CB}" dt="2024-07-31T11:34:55.921" v="176" actId="20577"/>
          <ac:spMkLst>
            <pc:docMk/>
            <pc:sldMk cId="2776584730" sldId="332"/>
            <ac:spMk id="2" creationId="{48AD6BF9-A969-78D2-01AA-82262BF56AE4}"/>
          </ac:spMkLst>
        </pc:spChg>
        <pc:spChg chg="add mod ord">
          <ac:chgData name="alisdair.m@gmail.com" userId="S::urn:spo:guest#alisdair.m@gmail.com::" providerId="AD" clId="Web-{840A689F-296C-0566-2A52-A22EAC3671CB}" dt="2024-07-31T11:31:45.948" v="131" actId="14100"/>
          <ac:spMkLst>
            <pc:docMk/>
            <pc:sldMk cId="2776584730" sldId="332"/>
            <ac:spMk id="3" creationId="{162EACEA-7F01-4E2F-083A-AF7D6226CB6F}"/>
          </ac:spMkLst>
        </pc:spChg>
        <pc:spChg chg="add mod">
          <ac:chgData name="alisdair.m@gmail.com" userId="S::urn:spo:guest#alisdair.m@gmail.com::" providerId="AD" clId="Web-{840A689F-296C-0566-2A52-A22EAC3671CB}" dt="2024-07-31T11:33:47.592" v="153" actId="1076"/>
          <ac:spMkLst>
            <pc:docMk/>
            <pc:sldMk cId="2776584730" sldId="332"/>
            <ac:spMk id="4" creationId="{7E4EA7BA-9F98-D69F-C6E6-18BC3D568F0C}"/>
          </ac:spMkLst>
        </pc:spChg>
        <pc:spChg chg="add mod">
          <ac:chgData name="alisdair.m@gmail.com" userId="S::urn:spo:guest#alisdair.m@gmail.com::" providerId="AD" clId="Web-{840A689F-296C-0566-2A52-A22EAC3671CB}" dt="2024-07-31T11:35:10.703" v="177" actId="20577"/>
          <ac:spMkLst>
            <pc:docMk/>
            <pc:sldMk cId="2776584730" sldId="332"/>
            <ac:spMk id="5" creationId="{A8859B00-41B7-1F24-B69B-4EBBB802C3B0}"/>
          </ac:spMkLst>
        </pc:spChg>
        <pc:spChg chg="add mod">
          <ac:chgData name="alisdair.m@gmail.com" userId="S::urn:spo:guest#alisdair.m@gmail.com::" providerId="AD" clId="Web-{840A689F-296C-0566-2A52-A22EAC3671CB}" dt="2024-07-31T11:33:47.607" v="154" actId="1076"/>
          <ac:spMkLst>
            <pc:docMk/>
            <pc:sldMk cId="2776584730" sldId="332"/>
            <ac:spMk id="6" creationId="{748E16CF-7FA2-D343-C8EC-09297301D5AE}"/>
          </ac:spMkLst>
        </pc:spChg>
        <pc:spChg chg="add mod">
          <ac:chgData name="alisdair.m@gmail.com" userId="S::urn:spo:guest#alisdair.m@gmail.com::" providerId="AD" clId="Web-{840A689F-296C-0566-2A52-A22EAC3671CB}" dt="2024-07-31T11:35:14.359" v="178" actId="20577"/>
          <ac:spMkLst>
            <pc:docMk/>
            <pc:sldMk cId="2776584730" sldId="332"/>
            <ac:spMk id="7" creationId="{28736E76-1EFC-A1E1-CCC3-612442B7A4EF}"/>
          </ac:spMkLst>
        </pc:spChg>
        <pc:spChg chg="del">
          <ac:chgData name="alisdair.m@gmail.com" userId="S::urn:spo:guest#alisdair.m@gmail.com::" providerId="AD" clId="Web-{840A689F-296C-0566-2A52-A22EAC3671CB}" dt="2024-07-31T11:29:15.757" v="97"/>
          <ac:spMkLst>
            <pc:docMk/>
            <pc:sldMk cId="2776584730" sldId="332"/>
            <ac:spMk id="8" creationId="{F0AC34ED-DF9E-847D-EBA5-D6D04C90B41D}"/>
          </ac:spMkLst>
        </pc:spChg>
        <pc:spChg chg="add mod">
          <ac:chgData name="alisdair.m@gmail.com" userId="S::urn:spo:guest#alisdair.m@gmail.com::" providerId="AD" clId="Web-{840A689F-296C-0566-2A52-A22EAC3671CB}" dt="2024-07-31T11:32:56.512" v="152" actId="1076"/>
          <ac:spMkLst>
            <pc:docMk/>
            <pc:sldMk cId="2776584730" sldId="332"/>
            <ac:spMk id="9" creationId="{49C16984-EDA6-30F3-926A-5FB0BE53976B}"/>
          </ac:spMkLst>
        </pc:spChg>
        <pc:spChg chg="mod">
          <ac:chgData name="alisdair.m@gmail.com" userId="S::urn:spo:guest#alisdair.m@gmail.com::" providerId="AD" clId="Web-{840A689F-296C-0566-2A52-A22EAC3671CB}" dt="2024-07-31T11:35:33.704" v="180" actId="14100"/>
          <ac:spMkLst>
            <pc:docMk/>
            <pc:sldMk cId="2776584730" sldId="332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35:59.610" v="190" actId="14100"/>
          <ac:spMkLst>
            <pc:docMk/>
            <pc:sldMk cId="2776584730" sldId="332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28:09.037" v="73" actId="14100"/>
          <ac:spMkLst>
            <pc:docMk/>
            <pc:sldMk cId="2776584730" sldId="332"/>
            <ac:spMk id="12" creationId="{C5D8C47E-3B3B-4439-967E-3C9EC0899E1C}"/>
          </ac:spMkLst>
        </pc:spChg>
        <pc:spChg chg="add mod">
          <ac:chgData name="alisdair.m@gmail.com" userId="S::urn:spo:guest#alisdair.m@gmail.com::" providerId="AD" clId="Web-{840A689F-296C-0566-2A52-A22EAC3671CB}" dt="2024-07-31T11:35:19.719" v="179" actId="20577"/>
          <ac:spMkLst>
            <pc:docMk/>
            <pc:sldMk cId="2776584730" sldId="332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28:38.725" v="80" actId="20577"/>
          <ac:spMkLst>
            <pc:docMk/>
            <pc:sldMk cId="2776584730" sldId="332"/>
            <ac:spMk id="15" creationId="{38831BE5-9B23-D545-15E2-1A4D5B00E395}"/>
          </ac:spMkLst>
        </pc:spChg>
        <pc:spChg chg="del">
          <ac:chgData name="alisdair.m@gmail.com" userId="S::urn:spo:guest#alisdair.m@gmail.com::" providerId="AD" clId="Web-{840A689F-296C-0566-2A52-A22EAC3671CB}" dt="2024-07-31T11:29:15.757" v="96"/>
          <ac:spMkLst>
            <pc:docMk/>
            <pc:sldMk cId="2776584730" sldId="332"/>
            <ac:spMk id="17" creationId="{B2163CA3-0CAB-D7CA-81C1-63F2BEDD281A}"/>
          </ac:spMkLst>
        </pc:spChg>
        <pc:spChg chg="del">
          <ac:chgData name="alisdair.m@gmail.com" userId="S::urn:spo:guest#alisdair.m@gmail.com::" providerId="AD" clId="Web-{840A689F-296C-0566-2A52-A22EAC3671CB}" dt="2024-07-31T11:29:15.757" v="95"/>
          <ac:spMkLst>
            <pc:docMk/>
            <pc:sldMk cId="2776584730" sldId="332"/>
            <ac:spMk id="23" creationId="{0B7F2394-13F4-2367-2EF4-176F4FFCFC19}"/>
          </ac:spMkLst>
        </pc:spChg>
      </pc:sldChg>
      <pc:sldChg chg="del">
        <pc:chgData name="alisdair.m@gmail.com" userId="S::urn:spo:guest#alisdair.m@gmail.com::" providerId="AD" clId="Web-{840A689F-296C-0566-2A52-A22EAC3671CB}" dt="2024-07-31T11:27:11.035" v="57"/>
        <pc:sldMkLst>
          <pc:docMk/>
          <pc:sldMk cId="4171311954" sldId="332"/>
        </pc:sldMkLst>
      </pc:sldChg>
      <pc:sldChg chg="modSp add replId">
        <pc:chgData name="alisdair.m@gmail.com" userId="S::urn:spo:guest#alisdair.m@gmail.com::" providerId="AD" clId="Web-{840A689F-296C-0566-2A52-A22EAC3671CB}" dt="2024-07-31T11:38:35.661" v="238" actId="14100"/>
        <pc:sldMkLst>
          <pc:docMk/>
          <pc:sldMk cId="3563347054" sldId="333"/>
        </pc:sldMkLst>
        <pc:spChg chg="mod">
          <ac:chgData name="alisdair.m@gmail.com" userId="S::urn:spo:guest#alisdair.m@gmail.com::" providerId="AD" clId="Web-{840A689F-296C-0566-2A52-A22EAC3671CB}" dt="2024-07-31T11:37:30.894" v="224" actId="20577"/>
          <ac:spMkLst>
            <pc:docMk/>
            <pc:sldMk cId="3563347054" sldId="333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37:34.519" v="225" actId="20577"/>
          <ac:spMkLst>
            <pc:docMk/>
            <pc:sldMk cId="3563347054" sldId="333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37:38.441" v="226" actId="20577"/>
          <ac:spMkLst>
            <pc:docMk/>
            <pc:sldMk cId="3563347054" sldId="333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37:49.363" v="228" actId="14100"/>
          <ac:spMkLst>
            <pc:docMk/>
            <pc:sldMk cId="3563347054" sldId="333"/>
            <ac:spMk id="9" creationId="{49C16984-EDA6-30F3-926A-5FB0BE53976B}"/>
          </ac:spMkLst>
        </pc:spChg>
        <pc:spChg chg="mod">
          <ac:chgData name="alisdair.m@gmail.com" userId="S::urn:spo:guest#alisdair.m@gmail.com::" providerId="AD" clId="Web-{840A689F-296C-0566-2A52-A22EAC3671CB}" dt="2024-07-31T11:38:35.661" v="238" actId="14100"/>
          <ac:spMkLst>
            <pc:docMk/>
            <pc:sldMk cId="3563347054" sldId="333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36:54.471" v="203" actId="20577"/>
          <ac:spMkLst>
            <pc:docMk/>
            <pc:sldMk cId="3563347054" sldId="333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37:41.285" v="227" actId="20577"/>
          <ac:spMkLst>
            <pc:docMk/>
            <pc:sldMk cId="3563347054" sldId="333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36:33.721" v="192" actId="20577"/>
          <ac:spMkLst>
            <pc:docMk/>
            <pc:sldMk cId="3563347054" sldId="333"/>
            <ac:spMk id="15" creationId="{38831BE5-9B23-D545-15E2-1A4D5B00E395}"/>
          </ac:spMkLst>
        </pc:spChg>
      </pc:sldChg>
      <pc:sldChg chg="del">
        <pc:chgData name="alisdair.m@gmail.com" userId="S::urn:spo:guest#alisdair.m@gmail.com::" providerId="AD" clId="Web-{840A689F-296C-0566-2A52-A22EAC3671CB}" dt="2024-07-31T11:27:11.035" v="56"/>
        <pc:sldMkLst>
          <pc:docMk/>
          <pc:sldMk cId="3919882484" sldId="333"/>
        </pc:sldMkLst>
      </pc:sldChg>
      <pc:sldChg chg="modSp add ord replId">
        <pc:chgData name="alisdair.m@gmail.com" userId="S::urn:spo:guest#alisdair.m@gmail.com::" providerId="AD" clId="Web-{840A689F-296C-0566-2A52-A22EAC3671CB}" dt="2024-07-31T11:39:09.302" v="247" actId="20577"/>
        <pc:sldMkLst>
          <pc:docMk/>
          <pc:sldMk cId="69503671" sldId="334"/>
        </pc:sldMkLst>
        <pc:spChg chg="mod">
          <ac:chgData name="alisdair.m@gmail.com" userId="S::urn:spo:guest#alisdair.m@gmail.com::" providerId="AD" clId="Web-{840A689F-296C-0566-2A52-A22EAC3671CB}" dt="2024-07-31T11:38:52.974" v="242" actId="20577"/>
          <ac:spMkLst>
            <pc:docMk/>
            <pc:sldMk cId="69503671" sldId="334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38:57.896" v="245" actId="20577"/>
          <ac:spMkLst>
            <pc:docMk/>
            <pc:sldMk cId="69503671" sldId="334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39:05.052" v="246" actId="20577"/>
          <ac:spMkLst>
            <pc:docMk/>
            <pc:sldMk cId="69503671" sldId="334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38:46.411" v="239" actId="14100"/>
          <ac:spMkLst>
            <pc:docMk/>
            <pc:sldMk cId="69503671" sldId="334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38:22.364" v="237" actId="20577"/>
          <ac:spMkLst>
            <pc:docMk/>
            <pc:sldMk cId="69503671" sldId="334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39:09.302" v="247" actId="20577"/>
          <ac:spMkLst>
            <pc:docMk/>
            <pc:sldMk cId="69503671" sldId="334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38:06.223" v="231" actId="20577"/>
          <ac:spMkLst>
            <pc:docMk/>
            <pc:sldMk cId="69503671" sldId="334"/>
            <ac:spMk id="15" creationId="{38831BE5-9B23-D545-15E2-1A4D5B00E395}"/>
          </ac:spMkLst>
        </pc:spChg>
      </pc:sldChg>
      <pc:sldChg chg="modSp add replId">
        <pc:chgData name="alisdair.m@gmail.com" userId="S::urn:spo:guest#alisdair.m@gmail.com::" providerId="AD" clId="Web-{840A689F-296C-0566-2A52-A22EAC3671CB}" dt="2024-07-31T11:40:08.022" v="270" actId="20577"/>
        <pc:sldMkLst>
          <pc:docMk/>
          <pc:sldMk cId="3646047530" sldId="335"/>
        </pc:sldMkLst>
        <pc:spChg chg="mod">
          <ac:chgData name="alisdair.m@gmail.com" userId="S::urn:spo:guest#alisdair.m@gmail.com::" providerId="AD" clId="Web-{840A689F-296C-0566-2A52-A22EAC3671CB}" dt="2024-07-31T11:39:55.553" v="263" actId="20577"/>
          <ac:spMkLst>
            <pc:docMk/>
            <pc:sldMk cId="3646047530" sldId="335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40:00.538" v="266" actId="20577"/>
          <ac:spMkLst>
            <pc:docMk/>
            <pc:sldMk cId="3646047530" sldId="335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40:05.679" v="268" actId="20577"/>
          <ac:spMkLst>
            <pc:docMk/>
            <pc:sldMk cId="3646047530" sldId="335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39:47.991" v="260" actId="14100"/>
          <ac:spMkLst>
            <pc:docMk/>
            <pc:sldMk cId="3646047530" sldId="335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39:49.991" v="261" actId="14100"/>
          <ac:spMkLst>
            <pc:docMk/>
            <pc:sldMk cId="3646047530" sldId="335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40:08.022" v="270" actId="20577"/>
          <ac:spMkLst>
            <pc:docMk/>
            <pc:sldMk cId="3646047530" sldId="335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39:34.600" v="250" actId="20577"/>
          <ac:spMkLst>
            <pc:docMk/>
            <pc:sldMk cId="3646047530" sldId="335"/>
            <ac:spMk id="15" creationId="{38831BE5-9B23-D545-15E2-1A4D5B00E395}"/>
          </ac:spMkLst>
        </pc:spChg>
      </pc:sldChg>
      <pc:sldChg chg="modSp add replId">
        <pc:chgData name="alisdair.m@gmail.com" userId="S::urn:spo:guest#alisdair.m@gmail.com::" providerId="AD" clId="Web-{840A689F-296C-0566-2A52-A22EAC3671CB}" dt="2024-07-31T11:42:09.478" v="318" actId="20577"/>
        <pc:sldMkLst>
          <pc:docMk/>
          <pc:sldMk cId="3512540927" sldId="336"/>
        </pc:sldMkLst>
        <pc:spChg chg="mod">
          <ac:chgData name="alisdair.m@gmail.com" userId="S::urn:spo:guest#alisdair.m@gmail.com::" providerId="AD" clId="Web-{840A689F-296C-0566-2A52-A22EAC3671CB}" dt="2024-07-31T11:41:29.524" v="305" actId="20577"/>
          <ac:spMkLst>
            <pc:docMk/>
            <pc:sldMk cId="3512540927" sldId="336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41:42.603" v="310" actId="20577"/>
          <ac:spMkLst>
            <pc:docMk/>
            <pc:sldMk cId="3512540927" sldId="336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41:57.963" v="315" actId="20577"/>
          <ac:spMkLst>
            <pc:docMk/>
            <pc:sldMk cId="3512540927" sldId="336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41:09.149" v="296" actId="14100"/>
          <ac:spMkLst>
            <pc:docMk/>
            <pc:sldMk cId="3512540927" sldId="336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41:05.399" v="295" actId="14100"/>
          <ac:spMkLst>
            <pc:docMk/>
            <pc:sldMk cId="3512540927" sldId="336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42:09.478" v="318" actId="20577"/>
          <ac:spMkLst>
            <pc:docMk/>
            <pc:sldMk cId="3512540927" sldId="336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40:31.554" v="273" actId="20577"/>
          <ac:spMkLst>
            <pc:docMk/>
            <pc:sldMk cId="3512540927" sldId="336"/>
            <ac:spMk id="15" creationId="{38831BE5-9B23-D545-15E2-1A4D5B00E395}"/>
          </ac:spMkLst>
        </pc:spChg>
      </pc:sldChg>
      <pc:sldChg chg="modSp add replId">
        <pc:chgData name="alisdair.m@gmail.com" userId="S::urn:spo:guest#alisdair.m@gmail.com::" providerId="AD" clId="Web-{840A689F-296C-0566-2A52-A22EAC3671CB}" dt="2024-07-31T11:43:35.277" v="380" actId="20577"/>
        <pc:sldMkLst>
          <pc:docMk/>
          <pc:sldMk cId="3172261322" sldId="337"/>
        </pc:sldMkLst>
        <pc:spChg chg="mod">
          <ac:chgData name="alisdair.m@gmail.com" userId="S::urn:spo:guest#alisdair.m@gmail.com::" providerId="AD" clId="Web-{840A689F-296C-0566-2A52-A22EAC3671CB}" dt="2024-07-31T11:43:24.011" v="374" actId="20577"/>
          <ac:spMkLst>
            <pc:docMk/>
            <pc:sldMk cId="3172261322" sldId="337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42:43.682" v="349"/>
          <ac:spMkLst>
            <pc:docMk/>
            <pc:sldMk cId="3172261322" sldId="337"/>
            <ac:spMk id="3" creationId="{162EACEA-7F01-4E2F-083A-AF7D6226CB6F}"/>
          </ac:spMkLst>
        </pc:spChg>
        <pc:spChg chg="mod">
          <ac:chgData name="alisdair.m@gmail.com" userId="S::urn:spo:guest#alisdair.m@gmail.com::" providerId="AD" clId="Web-{840A689F-296C-0566-2A52-A22EAC3671CB}" dt="2024-07-31T11:42:43.682" v="347"/>
          <ac:spMkLst>
            <pc:docMk/>
            <pc:sldMk cId="3172261322" sldId="337"/>
            <ac:spMk id="4" creationId="{7E4EA7BA-9F98-D69F-C6E6-18BC3D568F0C}"/>
          </ac:spMkLst>
        </pc:spChg>
        <pc:spChg chg="mod">
          <ac:chgData name="alisdair.m@gmail.com" userId="S::urn:spo:guest#alisdair.m@gmail.com::" providerId="AD" clId="Web-{840A689F-296C-0566-2A52-A22EAC3671CB}" dt="2024-07-31T11:43:30.199" v="376" actId="20577"/>
          <ac:spMkLst>
            <pc:docMk/>
            <pc:sldMk cId="3172261322" sldId="337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42:43.682" v="345"/>
          <ac:spMkLst>
            <pc:docMk/>
            <pc:sldMk cId="3172261322" sldId="337"/>
            <ac:spMk id="6" creationId="{748E16CF-7FA2-D343-C8EC-09297301D5AE}"/>
          </ac:spMkLst>
        </pc:spChg>
        <pc:spChg chg="mod">
          <ac:chgData name="alisdair.m@gmail.com" userId="S::urn:spo:guest#alisdair.m@gmail.com::" providerId="AD" clId="Web-{840A689F-296C-0566-2A52-A22EAC3671CB}" dt="2024-07-31T11:43:32.059" v="379" actId="20577"/>
          <ac:spMkLst>
            <pc:docMk/>
            <pc:sldMk cId="3172261322" sldId="337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42:43.682" v="343"/>
          <ac:spMkLst>
            <pc:docMk/>
            <pc:sldMk cId="3172261322" sldId="337"/>
            <ac:spMk id="9" creationId="{49C16984-EDA6-30F3-926A-5FB0BE53976B}"/>
          </ac:spMkLst>
        </pc:spChg>
        <pc:spChg chg="mod">
          <ac:chgData name="alisdair.m@gmail.com" userId="S::urn:spo:guest#alisdair.m@gmail.com::" providerId="AD" clId="Web-{840A689F-296C-0566-2A52-A22EAC3671CB}" dt="2024-07-31T11:43:02.683" v="360" actId="14100"/>
          <ac:spMkLst>
            <pc:docMk/>
            <pc:sldMk cId="3172261322" sldId="337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42:58.995" v="359" actId="14100"/>
          <ac:spMkLst>
            <pc:docMk/>
            <pc:sldMk cId="3172261322" sldId="337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42:43.682" v="351"/>
          <ac:spMkLst>
            <pc:docMk/>
            <pc:sldMk cId="3172261322" sldId="337"/>
            <ac:spMk id="12" creationId="{C5D8C47E-3B3B-4439-967E-3C9EC0899E1C}"/>
          </ac:spMkLst>
        </pc:spChg>
        <pc:spChg chg="mod">
          <ac:chgData name="alisdair.m@gmail.com" userId="S::urn:spo:guest#alisdair.m@gmail.com::" providerId="AD" clId="Web-{840A689F-296C-0566-2A52-A22EAC3671CB}" dt="2024-07-31T11:43:35.277" v="380" actId="20577"/>
          <ac:spMkLst>
            <pc:docMk/>
            <pc:sldMk cId="3172261322" sldId="337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42:43.682" v="341"/>
          <ac:spMkLst>
            <pc:docMk/>
            <pc:sldMk cId="3172261322" sldId="337"/>
            <ac:spMk id="15" creationId="{38831BE5-9B23-D545-15E2-1A4D5B00E395}"/>
          </ac:spMkLst>
        </pc:spChg>
      </pc:sldChg>
      <pc:sldChg chg="addSp delSp modSp add replId">
        <pc:chgData name="alisdair.m@gmail.com" userId="S::urn:spo:guest#alisdair.m@gmail.com::" providerId="AD" clId="Web-{840A689F-296C-0566-2A52-A22EAC3671CB}" dt="2024-07-31T11:45:08.201" v="417" actId="20577"/>
        <pc:sldMkLst>
          <pc:docMk/>
          <pc:sldMk cId="1151942995" sldId="338"/>
        </pc:sldMkLst>
        <pc:spChg chg="mod">
          <ac:chgData name="alisdair.m@gmail.com" userId="S::urn:spo:guest#alisdair.m@gmail.com::" providerId="AD" clId="Web-{840A689F-296C-0566-2A52-A22EAC3671CB}" dt="2024-07-31T11:44:34.747" v="406" actId="20577"/>
          <ac:spMkLst>
            <pc:docMk/>
            <pc:sldMk cId="1151942995" sldId="338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44:43.623" v="411" actId="20577"/>
          <ac:spMkLst>
            <pc:docMk/>
            <pc:sldMk cId="1151942995" sldId="338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44:58.232" v="414" actId="20577"/>
          <ac:spMkLst>
            <pc:docMk/>
            <pc:sldMk cId="1151942995" sldId="338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44:21.919" v="401" actId="14100"/>
          <ac:spMkLst>
            <pc:docMk/>
            <pc:sldMk cId="1151942995" sldId="338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44:19.200" v="400" actId="20577"/>
          <ac:spMkLst>
            <pc:docMk/>
            <pc:sldMk cId="1151942995" sldId="338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45:08.201" v="417" actId="20577"/>
          <ac:spMkLst>
            <pc:docMk/>
            <pc:sldMk cId="1151942995" sldId="338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43:56.918" v="383" actId="20577"/>
          <ac:spMkLst>
            <pc:docMk/>
            <pc:sldMk cId="1151942995" sldId="338"/>
            <ac:spMk id="15" creationId="{38831BE5-9B23-D545-15E2-1A4D5B00E395}"/>
          </ac:spMkLst>
        </pc:spChg>
        <pc:inkChg chg="add del">
          <ac:chgData name="alisdair.m@gmail.com" userId="S::urn:spo:guest#alisdair.m@gmail.com::" providerId="AD" clId="Web-{840A689F-296C-0566-2A52-A22EAC3671CB}" dt="2024-07-31T11:44:10.294" v="393"/>
          <ac:inkMkLst>
            <pc:docMk/>
            <pc:sldMk cId="1151942995" sldId="338"/>
            <ac:inkMk id="8" creationId="{76520D25-A77A-A575-F70D-E55C8699C405}"/>
          </ac:inkMkLst>
        </pc:inkChg>
      </pc:sldChg>
      <pc:sldChg chg="addSp delSp modSp add replId">
        <pc:chgData name="alisdair.m@gmail.com" userId="S::urn:spo:guest#alisdair.m@gmail.com::" providerId="AD" clId="Web-{840A689F-296C-0566-2A52-A22EAC3671CB}" dt="2024-07-31T11:47:12.939" v="461" actId="20577"/>
        <pc:sldMkLst>
          <pc:docMk/>
          <pc:sldMk cId="3532507856" sldId="339"/>
        </pc:sldMkLst>
        <pc:spChg chg="mod">
          <ac:chgData name="alisdair.m@gmail.com" userId="S::urn:spo:guest#alisdair.m@gmail.com::" providerId="AD" clId="Web-{840A689F-296C-0566-2A52-A22EAC3671CB}" dt="2024-07-31T11:45:55.921" v="436" actId="20577"/>
          <ac:spMkLst>
            <pc:docMk/>
            <pc:sldMk cId="3532507856" sldId="339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46:11" v="440" actId="20577"/>
          <ac:spMkLst>
            <pc:docMk/>
            <pc:sldMk cId="3532507856" sldId="339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46:24.563" v="445" actId="20577"/>
          <ac:spMkLst>
            <pc:docMk/>
            <pc:sldMk cId="3532507856" sldId="339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45:42.593" v="430" actId="14100"/>
          <ac:spMkLst>
            <pc:docMk/>
            <pc:sldMk cId="3532507856" sldId="339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47:12.939" v="461" actId="20577"/>
          <ac:spMkLst>
            <pc:docMk/>
            <pc:sldMk cId="3532507856" sldId="339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46:38.672" v="450" actId="20577"/>
          <ac:spMkLst>
            <pc:docMk/>
            <pc:sldMk cId="3532507856" sldId="339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45:25.217" v="420" actId="20577"/>
          <ac:spMkLst>
            <pc:docMk/>
            <pc:sldMk cId="3532507856" sldId="339"/>
            <ac:spMk id="15" creationId="{38831BE5-9B23-D545-15E2-1A4D5B00E395}"/>
          </ac:spMkLst>
        </pc:spChg>
        <pc:inkChg chg="add del">
          <ac:chgData name="alisdair.m@gmail.com" userId="S::urn:spo:guest#alisdair.m@gmail.com::" providerId="AD" clId="Web-{840A689F-296C-0566-2A52-A22EAC3671CB}" dt="2024-07-31T11:45:32.921" v="425"/>
          <ac:inkMkLst>
            <pc:docMk/>
            <pc:sldMk cId="3532507856" sldId="339"/>
            <ac:inkMk id="8" creationId="{F344FBA2-D321-CB54-4433-0D0692047EDC}"/>
          </ac:inkMkLst>
        </pc:inkChg>
      </pc:sldChg>
      <pc:sldChg chg="addSp delSp modSp add replId">
        <pc:chgData name="alisdair.m@gmail.com" userId="S::urn:spo:guest#alisdair.m@gmail.com::" providerId="AD" clId="Web-{840A689F-296C-0566-2A52-A22EAC3671CB}" dt="2024-07-31T11:49:53.817" v="561" actId="14100"/>
        <pc:sldMkLst>
          <pc:docMk/>
          <pc:sldMk cId="3918479155" sldId="340"/>
        </pc:sldMkLst>
        <pc:spChg chg="mod">
          <ac:chgData name="alisdair.m@gmail.com" userId="S::urn:spo:guest#alisdair.m@gmail.com::" providerId="AD" clId="Web-{840A689F-296C-0566-2A52-A22EAC3671CB}" dt="2024-07-31T11:49:21.801" v="533" actId="20577"/>
          <ac:spMkLst>
            <pc:docMk/>
            <pc:sldMk cId="3918479155" sldId="340"/>
            <ac:spMk id="2" creationId="{48AD6BF9-A969-78D2-01AA-82262BF56AE4}"/>
          </ac:spMkLst>
        </pc:spChg>
        <pc:spChg chg="mod">
          <ac:chgData name="alisdair.m@gmail.com" userId="S::urn:spo:guest#alisdair.m@gmail.com::" providerId="AD" clId="Web-{840A689F-296C-0566-2A52-A22EAC3671CB}" dt="2024-07-31T11:49:30.833" v="545" actId="20577"/>
          <ac:spMkLst>
            <pc:docMk/>
            <pc:sldMk cId="3918479155" sldId="340"/>
            <ac:spMk id="5" creationId="{A8859B00-41B7-1F24-B69B-4EBBB802C3B0}"/>
          </ac:spMkLst>
        </pc:spChg>
        <pc:spChg chg="mod">
          <ac:chgData name="alisdair.m@gmail.com" userId="S::urn:spo:guest#alisdair.m@gmail.com::" providerId="AD" clId="Web-{840A689F-296C-0566-2A52-A22EAC3671CB}" dt="2024-07-31T11:49:40.473" v="551" actId="20577"/>
          <ac:spMkLst>
            <pc:docMk/>
            <pc:sldMk cId="3918479155" sldId="340"/>
            <ac:spMk id="7" creationId="{28736E76-1EFC-A1E1-CCC3-612442B7A4EF}"/>
          </ac:spMkLst>
        </pc:spChg>
        <pc:spChg chg="mod">
          <ac:chgData name="alisdair.m@gmail.com" userId="S::urn:spo:guest#alisdair.m@gmail.com::" providerId="AD" clId="Web-{840A689F-296C-0566-2A52-A22EAC3671CB}" dt="2024-07-31T11:47:35.158" v="473" actId="14100"/>
          <ac:spMkLst>
            <pc:docMk/>
            <pc:sldMk cId="3918479155" sldId="340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47:31.470" v="472" actId="20577"/>
          <ac:spMkLst>
            <pc:docMk/>
            <pc:sldMk cId="3918479155" sldId="340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49:53.817" v="561" actId="14100"/>
          <ac:spMkLst>
            <pc:docMk/>
            <pc:sldMk cId="3918479155" sldId="340"/>
            <ac:spMk id="13" creationId="{AC46C1EC-E0D8-3165-0ECF-C2CE8C5F08D8}"/>
          </ac:spMkLst>
        </pc:spChg>
        <pc:spChg chg="mod">
          <ac:chgData name="alisdair.m@gmail.com" userId="S::urn:spo:guest#alisdair.m@gmail.com::" providerId="AD" clId="Web-{840A689F-296C-0566-2A52-A22EAC3671CB}" dt="2024-07-31T11:47:00.626" v="455" actId="20577"/>
          <ac:spMkLst>
            <pc:docMk/>
            <pc:sldMk cId="3918479155" sldId="340"/>
            <ac:spMk id="15" creationId="{38831BE5-9B23-D545-15E2-1A4D5B00E395}"/>
          </ac:spMkLst>
        </pc:spChg>
        <pc:inkChg chg="add del">
          <ac:chgData name="alisdair.m@gmail.com" userId="S::urn:spo:guest#alisdair.m@gmail.com::" providerId="AD" clId="Web-{840A689F-296C-0566-2A52-A22EAC3671CB}" dt="2024-07-31T11:46:52.782" v="453"/>
          <ac:inkMkLst>
            <pc:docMk/>
            <pc:sldMk cId="3918479155" sldId="340"/>
            <ac:inkMk id="8" creationId="{B43920AA-5D79-6669-AEB7-24BD51E536CB}"/>
          </ac:inkMkLst>
        </pc:inkChg>
        <pc:inkChg chg="add del">
          <ac:chgData name="alisdair.m@gmail.com" userId="S::urn:spo:guest#alisdair.m@gmail.com::" providerId="AD" clId="Web-{840A689F-296C-0566-2A52-A22EAC3671CB}" dt="2024-07-31T11:47:18.658" v="463"/>
          <ac:inkMkLst>
            <pc:docMk/>
            <pc:sldMk cId="3918479155" sldId="340"/>
            <ac:inkMk id="14" creationId="{F6D71F0D-B1E9-D7AA-8EAB-32066D727257}"/>
          </ac:inkMkLst>
        </pc:inkChg>
        <pc:inkChg chg="add del">
          <ac:chgData name="alisdair.m@gmail.com" userId="S::urn:spo:guest#alisdair.m@gmail.com::" providerId="AD" clId="Web-{840A689F-296C-0566-2A52-A22EAC3671CB}" dt="2024-07-31T11:49:12.145" v="517"/>
          <ac:inkMkLst>
            <pc:docMk/>
            <pc:sldMk cId="3918479155" sldId="340"/>
            <ac:inkMk id="16" creationId="{B62669F9-68EA-5C06-197C-5DADD43BC05A}"/>
          </ac:inkMkLst>
        </pc:inkChg>
      </pc:sldChg>
      <pc:sldChg chg="modSp add replId">
        <pc:chgData name="alisdair.m@gmail.com" userId="S::urn:spo:guest#alisdair.m@gmail.com::" providerId="AD" clId="Web-{840A689F-296C-0566-2A52-A22EAC3671CB}" dt="2024-07-31T11:48:46.457" v="515" actId="14100"/>
        <pc:sldMkLst>
          <pc:docMk/>
          <pc:sldMk cId="1564930042" sldId="341"/>
        </pc:sldMkLst>
        <pc:spChg chg="mod">
          <ac:chgData name="alisdair.m@gmail.com" userId="S::urn:spo:guest#alisdair.m@gmail.com::" providerId="AD" clId="Web-{840A689F-296C-0566-2A52-A22EAC3671CB}" dt="2024-07-31T11:48:46.457" v="515" actId="14100"/>
          <ac:spMkLst>
            <pc:docMk/>
            <pc:sldMk cId="1564930042" sldId="341"/>
            <ac:spMk id="10" creationId="{6739A1DA-04CC-B30B-B0EA-5F37CCFD4059}"/>
          </ac:spMkLst>
        </pc:spChg>
        <pc:spChg chg="mod">
          <ac:chgData name="alisdair.m@gmail.com" userId="S::urn:spo:guest#alisdair.m@gmail.com::" providerId="AD" clId="Web-{840A689F-296C-0566-2A52-A22EAC3671CB}" dt="2024-07-31T11:48:44.691" v="514" actId="20577"/>
          <ac:spMkLst>
            <pc:docMk/>
            <pc:sldMk cId="1564930042" sldId="341"/>
            <ac:spMk id="11" creationId="{286B84E0-B44E-553D-BA6B-77D54481641A}"/>
          </ac:spMkLst>
        </pc:spChg>
        <pc:spChg chg="mod">
          <ac:chgData name="alisdair.m@gmail.com" userId="S::urn:spo:guest#alisdair.m@gmail.com::" providerId="AD" clId="Web-{840A689F-296C-0566-2A52-A22EAC3671CB}" dt="2024-07-31T11:48:28.644" v="502" actId="20577"/>
          <ac:spMkLst>
            <pc:docMk/>
            <pc:sldMk cId="1564930042" sldId="341"/>
            <ac:spMk id="15" creationId="{38831BE5-9B23-D545-15E2-1A4D5B00E395}"/>
          </ac:spMkLst>
        </pc:spChg>
      </pc:sldChg>
      <pc:sldChg chg="addSp delSp modSp add del replId">
        <pc:chgData name="alisdair.m@gmail.com" userId="S::urn:spo:guest#alisdair.m@gmail.com::" providerId="AD" clId="Web-{840A689F-296C-0566-2A52-A22EAC3671CB}" dt="2024-07-31T11:54:59.278" v="597"/>
        <pc:sldMkLst>
          <pc:docMk/>
          <pc:sldMk cId="1752961004" sldId="342"/>
        </pc:sldMkLst>
        <pc:spChg chg="del">
          <ac:chgData name="alisdair.m@gmail.com" userId="S::urn:spo:guest#alisdair.m@gmail.com::" providerId="AD" clId="Web-{840A689F-296C-0566-2A52-A22EAC3671CB}" dt="2024-07-31T11:50:35.912" v="563"/>
          <ac:spMkLst>
            <pc:docMk/>
            <pc:sldMk cId="1752961004" sldId="342"/>
            <ac:spMk id="2" creationId="{48AD6BF9-A969-78D2-01AA-82262BF56AE4}"/>
          </ac:spMkLst>
        </pc:spChg>
        <pc:spChg chg="del">
          <ac:chgData name="alisdair.m@gmail.com" userId="S::urn:spo:guest#alisdair.m@gmail.com::" providerId="AD" clId="Web-{840A689F-296C-0566-2A52-A22EAC3671CB}" dt="2024-07-31T11:50:35.912" v="564"/>
          <ac:spMkLst>
            <pc:docMk/>
            <pc:sldMk cId="1752961004" sldId="342"/>
            <ac:spMk id="3" creationId="{162EACEA-7F01-4E2F-083A-AF7D6226CB6F}"/>
          </ac:spMkLst>
        </pc:spChg>
        <pc:spChg chg="mod">
          <ac:chgData name="alisdair.m@gmail.com" userId="S::urn:spo:guest#alisdair.m@gmail.com::" providerId="AD" clId="Web-{840A689F-296C-0566-2A52-A22EAC3671CB}" dt="2024-07-31T11:51:11.804" v="569"/>
          <ac:spMkLst>
            <pc:docMk/>
            <pc:sldMk cId="1752961004" sldId="342"/>
            <ac:spMk id="4" creationId="{7E4EA7BA-9F98-D69F-C6E6-18BC3D568F0C}"/>
          </ac:spMkLst>
        </pc:spChg>
        <pc:spChg chg="del">
          <ac:chgData name="alisdair.m@gmail.com" userId="S::urn:spo:guest#alisdair.m@gmail.com::" providerId="AD" clId="Web-{840A689F-296C-0566-2A52-A22EAC3671CB}" dt="2024-07-31T11:50:37.100" v="568"/>
          <ac:spMkLst>
            <pc:docMk/>
            <pc:sldMk cId="1752961004" sldId="342"/>
            <ac:spMk id="6" creationId="{748E16CF-7FA2-D343-C8EC-09297301D5AE}"/>
          </ac:spMkLst>
        </pc:spChg>
        <pc:spChg chg="del">
          <ac:chgData name="alisdair.m@gmail.com" userId="S::urn:spo:guest#alisdair.m@gmail.com::" providerId="AD" clId="Web-{840A689F-296C-0566-2A52-A22EAC3671CB}" dt="2024-07-31T11:50:37.100" v="567"/>
          <ac:spMkLst>
            <pc:docMk/>
            <pc:sldMk cId="1752961004" sldId="342"/>
            <ac:spMk id="7" creationId="{28736E76-1EFC-A1E1-CCC3-612442B7A4EF}"/>
          </ac:spMkLst>
        </pc:spChg>
        <pc:spChg chg="del">
          <ac:chgData name="alisdair.m@gmail.com" userId="S::urn:spo:guest#alisdair.m@gmail.com::" providerId="AD" clId="Web-{840A689F-296C-0566-2A52-A22EAC3671CB}" dt="2024-07-31T11:50:37.100" v="566"/>
          <ac:spMkLst>
            <pc:docMk/>
            <pc:sldMk cId="1752961004" sldId="342"/>
            <ac:spMk id="9" creationId="{49C16984-EDA6-30F3-926A-5FB0BE53976B}"/>
          </ac:spMkLst>
        </pc:spChg>
        <pc:spChg chg="del">
          <ac:chgData name="alisdair.m@gmail.com" userId="S::urn:spo:guest#alisdair.m@gmail.com::" providerId="AD" clId="Web-{840A689F-296C-0566-2A52-A22EAC3671CB}" dt="2024-07-31T11:50:37.100" v="565"/>
          <ac:spMkLst>
            <pc:docMk/>
            <pc:sldMk cId="1752961004" sldId="342"/>
            <ac:spMk id="13" creationId="{AC46C1EC-E0D8-3165-0ECF-C2CE8C5F08D8}"/>
          </ac:spMkLst>
        </pc:spChg>
        <pc:inkChg chg="add">
          <ac:chgData name="alisdair.m@gmail.com" userId="S::urn:spo:guest#alisdair.m@gmail.com::" providerId="AD" clId="Web-{840A689F-296C-0566-2A52-A22EAC3671CB}" dt="2024-07-31T11:51:13.116" v="570"/>
          <ac:inkMkLst>
            <pc:docMk/>
            <pc:sldMk cId="1752961004" sldId="342"/>
            <ac:inkMk id="8" creationId="{C9D55D58-ED36-15DC-CF9A-9DF1D9CA0396}"/>
          </ac:inkMkLst>
        </pc:inkChg>
      </pc:sldChg>
      <pc:sldChg chg="addSp delSp modSp add replId">
        <pc:chgData name="alisdair.m@gmail.com" userId="S::urn:spo:guest#alisdair.m@gmail.com::" providerId="AD" clId="Web-{840A689F-296C-0566-2A52-A22EAC3671CB}" dt="2024-07-31T11:54:51.450" v="596" actId="20577"/>
        <pc:sldMkLst>
          <pc:docMk/>
          <pc:sldMk cId="2067765100" sldId="343"/>
        </pc:sldMkLst>
        <pc:spChg chg="del">
          <ac:chgData name="alisdair.m@gmail.com" userId="S::urn:spo:guest#alisdair.m@gmail.com::" providerId="AD" clId="Web-{840A689F-296C-0566-2A52-A22EAC3671CB}" dt="2024-07-31T11:51:47.836" v="574"/>
          <ac:spMkLst>
            <pc:docMk/>
            <pc:sldMk cId="2067765100" sldId="343"/>
            <ac:spMk id="2" creationId="{48AD6BF9-A969-78D2-01AA-82262BF56AE4}"/>
          </ac:spMkLst>
        </pc:spChg>
        <pc:spChg chg="del mod">
          <ac:chgData name="alisdair.m@gmail.com" userId="S::urn:spo:guest#alisdair.m@gmail.com::" providerId="AD" clId="Web-{840A689F-296C-0566-2A52-A22EAC3671CB}" dt="2024-07-31T11:54:17.355" v="584"/>
          <ac:spMkLst>
            <pc:docMk/>
            <pc:sldMk cId="2067765100" sldId="343"/>
            <ac:spMk id="3" creationId="{162EACEA-7F01-4E2F-083A-AF7D6226CB6F}"/>
          </ac:spMkLst>
        </pc:spChg>
        <pc:spChg chg="del mod">
          <ac:chgData name="alisdair.m@gmail.com" userId="S::urn:spo:guest#alisdair.m@gmail.com::" providerId="AD" clId="Web-{840A689F-296C-0566-2A52-A22EAC3671CB}" dt="2024-07-31T11:54:21.636" v="587"/>
          <ac:spMkLst>
            <pc:docMk/>
            <pc:sldMk cId="2067765100" sldId="343"/>
            <ac:spMk id="4" creationId="{7E4EA7BA-9F98-D69F-C6E6-18BC3D568F0C}"/>
          </ac:spMkLst>
        </pc:spChg>
        <pc:spChg chg="mod ord">
          <ac:chgData name="alisdair.m@gmail.com" userId="S::urn:spo:guest#alisdair.m@gmail.com::" providerId="AD" clId="Web-{840A689F-296C-0566-2A52-A22EAC3671CB}" dt="2024-07-31T11:54:51.450" v="596" actId="20577"/>
          <ac:spMkLst>
            <pc:docMk/>
            <pc:sldMk cId="2067765100" sldId="343"/>
            <ac:spMk id="5" creationId="{A8859B00-41B7-1F24-B69B-4EBBB802C3B0}"/>
          </ac:spMkLst>
        </pc:spChg>
        <pc:spChg chg="del">
          <ac:chgData name="alisdair.m@gmail.com" userId="S::urn:spo:guest#alisdair.m@gmail.com::" providerId="AD" clId="Web-{840A689F-296C-0566-2A52-A22EAC3671CB}" dt="2024-07-31T11:54:21.636" v="586"/>
          <ac:spMkLst>
            <pc:docMk/>
            <pc:sldMk cId="2067765100" sldId="343"/>
            <ac:spMk id="6" creationId="{748E16CF-7FA2-D343-C8EC-09297301D5AE}"/>
          </ac:spMkLst>
        </pc:spChg>
        <pc:spChg chg="del">
          <ac:chgData name="alisdair.m@gmail.com" userId="S::urn:spo:guest#alisdair.m@gmail.com::" providerId="AD" clId="Web-{840A689F-296C-0566-2A52-A22EAC3671CB}" dt="2024-07-31T11:51:47.836" v="573"/>
          <ac:spMkLst>
            <pc:docMk/>
            <pc:sldMk cId="2067765100" sldId="343"/>
            <ac:spMk id="7" creationId="{28736E76-1EFC-A1E1-CCC3-612442B7A4EF}"/>
          </ac:spMkLst>
        </pc:spChg>
        <pc:spChg chg="del">
          <ac:chgData name="alisdair.m@gmail.com" userId="S::urn:spo:guest#alisdair.m@gmail.com::" providerId="AD" clId="Web-{840A689F-296C-0566-2A52-A22EAC3671CB}" dt="2024-07-31T11:54:21.636" v="585"/>
          <ac:spMkLst>
            <pc:docMk/>
            <pc:sldMk cId="2067765100" sldId="343"/>
            <ac:spMk id="9" creationId="{49C16984-EDA6-30F3-926A-5FB0BE53976B}"/>
          </ac:spMkLst>
        </pc:spChg>
        <pc:spChg chg="del">
          <ac:chgData name="alisdair.m@gmail.com" userId="S::urn:spo:guest#alisdair.m@gmail.com::" providerId="AD" clId="Web-{840A689F-296C-0566-2A52-A22EAC3671CB}" dt="2024-07-31T11:51:47.836" v="572"/>
          <ac:spMkLst>
            <pc:docMk/>
            <pc:sldMk cId="2067765100" sldId="343"/>
            <ac:spMk id="13" creationId="{AC46C1EC-E0D8-3165-0ECF-C2CE8C5F08D8}"/>
          </ac:spMkLst>
        </pc:spChg>
        <pc:spChg chg="add mod">
          <ac:chgData name="alisdair.m@gmail.com" userId="S::urn:spo:guest#alisdair.m@gmail.com::" providerId="AD" clId="Web-{840A689F-296C-0566-2A52-A22EAC3671CB}" dt="2024-07-31T11:54:43.871" v="592" actId="1076"/>
          <ac:spMkLst>
            <pc:docMk/>
            <pc:sldMk cId="2067765100" sldId="343"/>
            <ac:spMk id="14" creationId="{B244993E-9A2D-6D88-EB55-D7E48194F0D0}"/>
          </ac:spMkLst>
        </pc:spChg>
        <pc:inkChg chg="add del">
          <ac:chgData name="alisdair.m@gmail.com" userId="S::urn:spo:guest#alisdair.m@gmail.com::" providerId="AD" clId="Web-{840A689F-296C-0566-2A52-A22EAC3671CB}" dt="2024-07-31T11:52:45.931" v="578"/>
          <ac:inkMkLst>
            <pc:docMk/>
            <pc:sldMk cId="2067765100" sldId="343"/>
            <ac:inkMk id="8" creationId="{A169089F-F0F3-6B43-F726-1EE4090A8F6D}"/>
          </ac:inkMkLst>
        </pc:inkChg>
        <pc:inkChg chg="add">
          <ac:chgData name="alisdair.m@gmail.com" userId="S::urn:spo:guest#alisdair.m@gmail.com::" providerId="AD" clId="Web-{840A689F-296C-0566-2A52-A22EAC3671CB}" dt="2024-07-31T11:54:04.136" v="582"/>
          <ac:inkMkLst>
            <pc:docMk/>
            <pc:sldMk cId="2067765100" sldId="343"/>
            <ac:inkMk id="16" creationId="{80E41635-716A-AD7E-74D4-B860D4FEFDDA}"/>
          </ac:inkMkLst>
        </pc:inkChg>
      </pc:sldChg>
      <pc:sldChg chg="addSp delSp modSp add replId">
        <pc:chgData name="alisdair.m@gmail.com" userId="S::urn:spo:guest#alisdair.m@gmail.com::" providerId="AD" clId="Web-{840A689F-296C-0566-2A52-A22EAC3671CB}" dt="2024-07-31T11:55:31.263" v="616" actId="14100"/>
        <pc:sldMkLst>
          <pc:docMk/>
          <pc:sldMk cId="639086864" sldId="344"/>
        </pc:sldMkLst>
        <pc:spChg chg="del">
          <ac:chgData name="alisdair.m@gmail.com" userId="S::urn:spo:guest#alisdair.m@gmail.com::" providerId="AD" clId="Web-{840A689F-296C-0566-2A52-A22EAC3671CB}" dt="2024-07-31T11:55:20.403" v="609"/>
          <ac:spMkLst>
            <pc:docMk/>
            <pc:sldMk cId="639086864" sldId="344"/>
            <ac:spMk id="2" creationId="{48AD6BF9-A969-78D2-01AA-82262BF56AE4}"/>
          </ac:spMkLst>
        </pc:spChg>
        <pc:spChg chg="del">
          <ac:chgData name="alisdair.m@gmail.com" userId="S::urn:spo:guest#alisdair.m@gmail.com::" providerId="AD" clId="Web-{840A689F-296C-0566-2A52-A22EAC3671CB}" dt="2024-07-31T11:55:20.403" v="610"/>
          <ac:spMkLst>
            <pc:docMk/>
            <pc:sldMk cId="639086864" sldId="344"/>
            <ac:spMk id="3" creationId="{162EACEA-7F01-4E2F-083A-AF7D6226CB6F}"/>
          </ac:spMkLst>
        </pc:spChg>
        <pc:spChg chg="del">
          <ac:chgData name="alisdair.m@gmail.com" userId="S::urn:spo:guest#alisdair.m@gmail.com::" providerId="AD" clId="Web-{840A689F-296C-0566-2A52-A22EAC3671CB}" dt="2024-07-31T11:55:20.403" v="608"/>
          <ac:spMkLst>
            <pc:docMk/>
            <pc:sldMk cId="639086864" sldId="344"/>
            <ac:spMk id="4" creationId="{7E4EA7BA-9F98-D69F-C6E6-18BC3D568F0C}"/>
          </ac:spMkLst>
        </pc:spChg>
        <pc:spChg chg="del">
          <ac:chgData name="alisdair.m@gmail.com" userId="S::urn:spo:guest#alisdair.m@gmail.com::" providerId="AD" clId="Web-{840A689F-296C-0566-2A52-A22EAC3671CB}" dt="2024-07-31T11:55:20.403" v="607"/>
          <ac:spMkLst>
            <pc:docMk/>
            <pc:sldMk cId="639086864" sldId="344"/>
            <ac:spMk id="5" creationId="{A8859B00-41B7-1F24-B69B-4EBBB802C3B0}"/>
          </ac:spMkLst>
        </pc:spChg>
        <pc:spChg chg="del">
          <ac:chgData name="alisdair.m@gmail.com" userId="S::urn:spo:guest#alisdair.m@gmail.com::" providerId="AD" clId="Web-{840A689F-296C-0566-2A52-A22EAC3671CB}" dt="2024-07-31T11:55:20.403" v="606"/>
          <ac:spMkLst>
            <pc:docMk/>
            <pc:sldMk cId="639086864" sldId="344"/>
            <ac:spMk id="6" creationId="{748E16CF-7FA2-D343-C8EC-09297301D5AE}"/>
          </ac:spMkLst>
        </pc:spChg>
        <pc:spChg chg="del">
          <ac:chgData name="alisdair.m@gmail.com" userId="S::urn:spo:guest#alisdair.m@gmail.com::" providerId="AD" clId="Web-{840A689F-296C-0566-2A52-A22EAC3671CB}" dt="2024-07-31T11:55:20.403" v="605"/>
          <ac:spMkLst>
            <pc:docMk/>
            <pc:sldMk cId="639086864" sldId="344"/>
            <ac:spMk id="7" creationId="{28736E76-1EFC-A1E1-CCC3-612442B7A4EF}"/>
          </ac:spMkLst>
        </pc:spChg>
        <pc:spChg chg="del">
          <ac:chgData name="alisdair.m@gmail.com" userId="S::urn:spo:guest#alisdair.m@gmail.com::" providerId="AD" clId="Web-{840A689F-296C-0566-2A52-A22EAC3671CB}" dt="2024-07-31T11:55:20.403" v="604"/>
          <ac:spMkLst>
            <pc:docMk/>
            <pc:sldMk cId="639086864" sldId="344"/>
            <ac:spMk id="9" creationId="{49C16984-EDA6-30F3-926A-5FB0BE53976B}"/>
          </ac:spMkLst>
        </pc:spChg>
        <pc:spChg chg="del">
          <ac:chgData name="alisdair.m@gmail.com" userId="S::urn:spo:guest#alisdair.m@gmail.com::" providerId="AD" clId="Web-{840A689F-296C-0566-2A52-A22EAC3671CB}" dt="2024-07-31T11:55:20.403" v="603"/>
          <ac:spMkLst>
            <pc:docMk/>
            <pc:sldMk cId="639086864" sldId="344"/>
            <ac:spMk id="13" creationId="{AC46C1EC-E0D8-3165-0ECF-C2CE8C5F08D8}"/>
          </ac:spMkLst>
        </pc:spChg>
        <pc:spChg chg="add">
          <ac:chgData name="alisdair.m@gmail.com" userId="S::urn:spo:guest#alisdair.m@gmail.com::" providerId="AD" clId="Web-{840A689F-296C-0566-2A52-A22EAC3671CB}" dt="2024-07-31T11:55:20.810" v="611"/>
          <ac:spMkLst>
            <pc:docMk/>
            <pc:sldMk cId="639086864" sldId="344"/>
            <ac:spMk id="18" creationId="{9C94660E-14DC-23ED-56E6-D29B6E4AC7D6}"/>
          </ac:spMkLst>
        </pc:spChg>
        <pc:spChg chg="add mod">
          <ac:chgData name="alisdair.m@gmail.com" userId="S::urn:spo:guest#alisdair.m@gmail.com::" providerId="AD" clId="Web-{840A689F-296C-0566-2A52-A22EAC3671CB}" dt="2024-07-31T11:55:31.263" v="616" actId="14100"/>
          <ac:spMkLst>
            <pc:docMk/>
            <pc:sldMk cId="639086864" sldId="344"/>
            <ac:spMk id="20" creationId="{BE224B91-47D4-DCEB-876C-AF33D6FCFBC9}"/>
          </ac:spMkLst>
        </pc:spChg>
        <pc:inkChg chg="add del">
          <ac:chgData name="alisdair.m@gmail.com" userId="S::urn:spo:guest#alisdair.m@gmail.com::" providerId="AD" clId="Web-{840A689F-296C-0566-2A52-A22EAC3671CB}" dt="2024-07-31T11:55:15.106" v="600"/>
          <ac:inkMkLst>
            <pc:docMk/>
            <pc:sldMk cId="639086864" sldId="344"/>
            <ac:inkMk id="8" creationId="{FBD71D68-0D4D-375D-FF59-5F5AF73D9112}"/>
          </ac:inkMkLst>
        </pc:inkChg>
        <pc:inkChg chg="add">
          <ac:chgData name="alisdair.m@gmail.com" userId="S::urn:spo:guest#alisdair.m@gmail.com::" providerId="AD" clId="Web-{840A689F-296C-0566-2A52-A22EAC3671CB}" dt="2024-07-31T11:55:16.606" v="601"/>
          <ac:inkMkLst>
            <pc:docMk/>
            <pc:sldMk cId="639086864" sldId="344"/>
            <ac:inkMk id="14" creationId="{6C615378-B4A5-EA69-AED9-CAE939662A56}"/>
          </ac:inkMkLst>
        </pc:inkChg>
        <pc:inkChg chg="add">
          <ac:chgData name="alisdair.m@gmail.com" userId="S::urn:spo:guest#alisdair.m@gmail.com::" providerId="AD" clId="Web-{840A689F-296C-0566-2A52-A22EAC3671CB}" dt="2024-07-31T11:55:16.606" v="602"/>
          <ac:inkMkLst>
            <pc:docMk/>
            <pc:sldMk cId="639086864" sldId="344"/>
            <ac:inkMk id="16" creationId="{6AC54348-1857-3E77-061D-C90408D7CD7E}"/>
          </ac:inkMkLst>
        </pc:inkChg>
      </pc:sldChg>
      <pc:sldChg chg="modSp add ord replId">
        <pc:chgData name="alisdair.m@gmail.com" userId="S::urn:spo:guest#alisdair.m@gmail.com::" providerId="AD" clId="Web-{840A689F-296C-0566-2A52-A22EAC3671CB}" dt="2024-07-31T11:56:00.639" v="635" actId="20577"/>
        <pc:sldMkLst>
          <pc:docMk/>
          <pc:sldMk cId="485571793" sldId="345"/>
        </pc:sldMkLst>
        <pc:spChg chg="mod">
          <ac:chgData name="alisdair.m@gmail.com" userId="S::urn:spo:guest#alisdair.m@gmail.com::" providerId="AD" clId="Web-{840A689F-296C-0566-2A52-A22EAC3671CB}" dt="2024-07-31T11:56:00.639" v="635" actId="20577"/>
          <ac:spMkLst>
            <pc:docMk/>
            <pc:sldMk cId="485571793" sldId="345"/>
            <ac:spMk id="20" creationId="{BE224B91-47D4-DCEB-876C-AF33D6FCFBC9}"/>
          </ac:spMkLst>
        </pc:spChg>
      </pc:sldChg>
      <pc:sldChg chg="add del replId">
        <pc:chgData name="alisdair.m@gmail.com" userId="S::urn:spo:guest#alisdair.m@gmail.com::" providerId="AD" clId="Web-{840A689F-296C-0566-2A52-A22EAC3671CB}" dt="2024-07-31T11:56:13.264" v="638"/>
        <pc:sldMkLst>
          <pc:docMk/>
          <pc:sldMk cId="373430829" sldId="346"/>
        </pc:sldMkLst>
      </pc:sldChg>
      <pc:sldChg chg="modSp add ord replId">
        <pc:chgData name="alisdair.m@gmail.com" userId="S::urn:spo:guest#alisdair.m@gmail.com::" providerId="AD" clId="Web-{840A689F-296C-0566-2A52-A22EAC3671CB}" dt="2024-07-31T11:56:40.061" v="649" actId="1076"/>
        <pc:sldMkLst>
          <pc:docMk/>
          <pc:sldMk cId="3462938131" sldId="347"/>
        </pc:sldMkLst>
        <pc:spChg chg="mod">
          <ac:chgData name="alisdair.m@gmail.com" userId="S::urn:spo:guest#alisdair.m@gmail.com::" providerId="AD" clId="Web-{840A689F-296C-0566-2A52-A22EAC3671CB}" dt="2024-07-31T11:56:40.061" v="649" actId="1076"/>
          <ac:spMkLst>
            <pc:docMk/>
            <pc:sldMk cId="3462938131" sldId="347"/>
            <ac:spMk id="20" creationId="{BE224B91-47D4-DCEB-876C-AF33D6FCFBC9}"/>
          </ac:spMkLst>
        </pc:spChg>
      </pc:sldChg>
      <pc:sldChg chg="modSp add ord replId">
        <pc:chgData name="alisdair.m@gmail.com" userId="S::urn:spo:guest#alisdair.m@gmail.com::" providerId="AD" clId="Web-{840A689F-296C-0566-2A52-A22EAC3671CB}" dt="2024-07-31T11:57:08" v="661" actId="1076"/>
        <pc:sldMkLst>
          <pc:docMk/>
          <pc:sldMk cId="3865425346" sldId="348"/>
        </pc:sldMkLst>
        <pc:spChg chg="mod">
          <ac:chgData name="alisdair.m@gmail.com" userId="S::urn:spo:guest#alisdair.m@gmail.com::" providerId="AD" clId="Web-{840A689F-296C-0566-2A52-A22EAC3671CB}" dt="2024-07-31T11:57:08" v="661" actId="1076"/>
          <ac:spMkLst>
            <pc:docMk/>
            <pc:sldMk cId="3865425346" sldId="348"/>
            <ac:spMk id="20" creationId="{BE224B91-47D4-DCEB-876C-AF33D6FCFBC9}"/>
          </ac:spMkLst>
        </pc:spChg>
      </pc:sldChg>
      <pc:sldChg chg="modSp add ord replId">
        <pc:chgData name="alisdair.m@gmail.com" userId="S::urn:spo:guest#alisdair.m@gmail.com::" providerId="AD" clId="Web-{840A689F-296C-0566-2A52-A22EAC3671CB}" dt="2024-07-31T11:57:30.594" v="677" actId="1076"/>
        <pc:sldMkLst>
          <pc:docMk/>
          <pc:sldMk cId="3639158817" sldId="349"/>
        </pc:sldMkLst>
        <pc:spChg chg="mod">
          <ac:chgData name="alisdair.m@gmail.com" userId="S::urn:spo:guest#alisdair.m@gmail.com::" providerId="AD" clId="Web-{840A689F-296C-0566-2A52-A22EAC3671CB}" dt="2024-07-31T11:57:30.594" v="677" actId="1076"/>
          <ac:spMkLst>
            <pc:docMk/>
            <pc:sldMk cId="3639158817" sldId="349"/>
            <ac:spMk id="20" creationId="{BE224B91-47D4-DCEB-876C-AF33D6FCFBC9}"/>
          </ac:spMkLst>
        </pc:spChg>
      </pc:sldChg>
      <pc:sldChg chg="modSp add ord replId">
        <pc:chgData name="alisdair.m@gmail.com" userId="S::urn:spo:guest#alisdair.m@gmail.com::" providerId="AD" clId="Web-{840A689F-296C-0566-2A52-A22EAC3671CB}" dt="2024-07-31T11:57:57.501" v="685" actId="1076"/>
        <pc:sldMkLst>
          <pc:docMk/>
          <pc:sldMk cId="2714561367" sldId="350"/>
        </pc:sldMkLst>
        <pc:spChg chg="mod">
          <ac:chgData name="alisdair.m@gmail.com" userId="S::urn:spo:guest#alisdair.m@gmail.com::" providerId="AD" clId="Web-{840A689F-296C-0566-2A52-A22EAC3671CB}" dt="2024-07-31T11:57:57.501" v="685" actId="1076"/>
          <ac:spMkLst>
            <pc:docMk/>
            <pc:sldMk cId="2714561367" sldId="350"/>
            <ac:spMk id="20" creationId="{BE224B91-47D4-DCEB-876C-AF33D6FCFBC9}"/>
          </ac:spMkLst>
        </pc:spChg>
      </pc:sldChg>
      <pc:sldChg chg="modSp add ord replId">
        <pc:chgData name="alisdair.m@gmail.com" userId="S::urn:spo:guest#alisdair.m@gmail.com::" providerId="AD" clId="Web-{840A689F-296C-0566-2A52-A22EAC3671CB}" dt="2024-07-31T11:58:25.767" v="695" actId="20577"/>
        <pc:sldMkLst>
          <pc:docMk/>
          <pc:sldMk cId="4209510558" sldId="351"/>
        </pc:sldMkLst>
        <pc:spChg chg="mod">
          <ac:chgData name="alisdair.m@gmail.com" userId="S::urn:spo:guest#alisdair.m@gmail.com::" providerId="AD" clId="Web-{840A689F-296C-0566-2A52-A22EAC3671CB}" dt="2024-07-31T11:58:25.767" v="695" actId="20577"/>
          <ac:spMkLst>
            <pc:docMk/>
            <pc:sldMk cId="4209510558" sldId="351"/>
            <ac:spMk id="20" creationId="{BE224B91-47D4-DCEB-876C-AF33D6FCFBC9}"/>
          </ac:spMkLst>
        </pc:spChg>
      </pc:sldChg>
      <pc:sldChg chg="modSp add ord replId">
        <pc:chgData name="alisdair.m@gmail.com" userId="S::urn:spo:guest#alisdair.m@gmail.com::" providerId="AD" clId="Web-{840A689F-296C-0566-2A52-A22EAC3671CB}" dt="2024-07-31T11:58:56.408" v="707" actId="1076"/>
        <pc:sldMkLst>
          <pc:docMk/>
          <pc:sldMk cId="1295500268" sldId="352"/>
        </pc:sldMkLst>
        <pc:spChg chg="mod">
          <ac:chgData name="alisdair.m@gmail.com" userId="S::urn:spo:guest#alisdair.m@gmail.com::" providerId="AD" clId="Web-{840A689F-296C-0566-2A52-A22EAC3671CB}" dt="2024-07-31T11:58:56.408" v="707" actId="1076"/>
          <ac:spMkLst>
            <pc:docMk/>
            <pc:sldMk cId="1295500268" sldId="352"/>
            <ac:spMk id="20" creationId="{BE224B91-47D4-DCEB-876C-AF33D6FCFBC9}"/>
          </ac:spMkLst>
        </pc:spChg>
      </pc:sldChg>
      <pc:sldChg chg="modSp add ord replId">
        <pc:chgData name="alisdair.m@gmail.com" userId="S::urn:spo:guest#alisdair.m@gmail.com::" providerId="AD" clId="Web-{840A689F-296C-0566-2A52-A22EAC3671CB}" dt="2024-07-31T11:59:26.722" v="720" actId="1076"/>
        <pc:sldMkLst>
          <pc:docMk/>
          <pc:sldMk cId="782652296" sldId="353"/>
        </pc:sldMkLst>
        <pc:spChg chg="mod">
          <ac:chgData name="alisdair.m@gmail.com" userId="S::urn:spo:guest#alisdair.m@gmail.com::" providerId="AD" clId="Web-{840A689F-296C-0566-2A52-A22EAC3671CB}" dt="2024-07-31T11:59:26.722" v="720" actId="1076"/>
          <ac:spMkLst>
            <pc:docMk/>
            <pc:sldMk cId="782652296" sldId="353"/>
            <ac:spMk id="20" creationId="{BE224B91-47D4-DCEB-876C-AF33D6FCFBC9}"/>
          </ac:spMkLst>
        </pc:spChg>
      </pc:sldChg>
      <pc:sldChg chg="addSp delSp modSp add ord replId addAnim delAnim modAnim">
        <pc:chgData name="alisdair.m@gmail.com" userId="S::urn:spo:guest#alisdair.m@gmail.com::" providerId="AD" clId="Web-{840A689F-296C-0566-2A52-A22EAC3671CB}" dt="2024-07-31T12:14:10.836" v="799" actId="20577"/>
        <pc:sldMkLst>
          <pc:docMk/>
          <pc:sldMk cId="3570241458" sldId="354"/>
        </pc:sldMkLst>
        <pc:spChg chg="del">
          <ac:chgData name="alisdair.m@gmail.com" userId="S::urn:spo:guest#alisdair.m@gmail.com::" providerId="AD" clId="Web-{840A689F-296C-0566-2A52-A22EAC3671CB}" dt="2024-07-31T12:08:18.922" v="746"/>
          <ac:spMkLst>
            <pc:docMk/>
            <pc:sldMk cId="3570241458" sldId="354"/>
            <ac:spMk id="2" creationId="{8CE8DD33-7E71-4E65-093B-A3725DBFBCA0}"/>
          </ac:spMkLst>
        </pc:spChg>
        <pc:spChg chg="add mod">
          <ac:chgData name="alisdair.m@gmail.com" userId="S::urn:spo:guest#alisdair.m@gmail.com::" providerId="AD" clId="Web-{840A689F-296C-0566-2A52-A22EAC3671CB}" dt="2024-07-31T12:14:10.836" v="799" actId="20577"/>
          <ac:spMkLst>
            <pc:docMk/>
            <pc:sldMk cId="3570241458" sldId="354"/>
            <ac:spMk id="6" creationId="{444FDFC8-9880-15F2-06FD-898FAB323D4E}"/>
          </ac:spMkLst>
        </pc:spChg>
        <pc:spChg chg="del mod">
          <ac:chgData name="alisdair.m@gmail.com" userId="S::urn:spo:guest#alisdair.m@gmail.com::" providerId="AD" clId="Web-{840A689F-296C-0566-2A52-A22EAC3671CB}" dt="2024-07-31T12:08:18.922" v="745"/>
          <ac:spMkLst>
            <pc:docMk/>
            <pc:sldMk cId="3570241458" sldId="354"/>
            <ac:spMk id="7" creationId="{97476EA5-B9A4-0218-CF19-FEB4C95FB2AC}"/>
          </ac:spMkLst>
        </pc:spChg>
        <pc:spChg chg="mod">
          <ac:chgData name="alisdair.m@gmail.com" userId="S::urn:spo:guest#alisdair.m@gmail.com::" providerId="AD" clId="Web-{840A689F-296C-0566-2A52-A22EAC3671CB}" dt="2024-07-31T12:01:47.647" v="738" actId="14100"/>
          <ac:spMkLst>
            <pc:docMk/>
            <pc:sldMk cId="3570241458" sldId="354"/>
            <ac:spMk id="8" creationId="{6358F184-A155-C61F-4AA9-3B696B23BCCD}"/>
          </ac:spMkLst>
        </pc:spChg>
        <pc:spChg chg="mod">
          <ac:chgData name="alisdair.m@gmail.com" userId="S::urn:spo:guest#alisdair.m@gmail.com::" providerId="AD" clId="Web-{840A689F-296C-0566-2A52-A22EAC3671CB}" dt="2024-07-31T12:00:45.364" v="730" actId="20577"/>
          <ac:spMkLst>
            <pc:docMk/>
            <pc:sldMk cId="3570241458" sldId="354"/>
            <ac:spMk id="12" creationId="{8AD7EDE8-AB11-6C1F-75DD-35A7BB1C90C8}"/>
          </ac:spMkLst>
        </pc:spChg>
        <pc:spChg chg="mod">
          <ac:chgData name="alisdair.m@gmail.com" userId="S::urn:spo:guest#alisdair.m@gmail.com::" providerId="AD" clId="Web-{840A689F-296C-0566-2A52-A22EAC3671CB}" dt="2024-07-31T12:01:55.584" v="740" actId="14100"/>
          <ac:spMkLst>
            <pc:docMk/>
            <pc:sldMk cId="3570241458" sldId="354"/>
            <ac:spMk id="14" creationId="{3477452C-6D6E-35A9-F668-CC2D86751480}"/>
          </ac:spMkLst>
        </pc:spChg>
        <pc:spChg chg="mod">
          <ac:chgData name="alisdair.m@gmail.com" userId="S::urn:spo:guest#alisdair.m@gmail.com::" providerId="AD" clId="Web-{840A689F-296C-0566-2A52-A22EAC3671CB}" dt="2024-07-31T12:02:00.241" v="741" actId="14100"/>
          <ac:spMkLst>
            <pc:docMk/>
            <pc:sldMk cId="3570241458" sldId="354"/>
            <ac:spMk id="15" creationId="{C1750223-16DD-0032-9ED3-F4F8E59D1F28}"/>
          </ac:spMkLst>
        </pc:spChg>
        <pc:spChg chg="del">
          <ac:chgData name="alisdair.m@gmail.com" userId="S::urn:spo:guest#alisdair.m@gmail.com::" providerId="AD" clId="Web-{840A689F-296C-0566-2A52-A22EAC3671CB}" dt="2024-07-31T12:01:49.147" v="739"/>
          <ac:spMkLst>
            <pc:docMk/>
            <pc:sldMk cId="3570241458" sldId="354"/>
            <ac:spMk id="16" creationId="{CBB9D317-1CBC-89C0-799E-9771418A208E}"/>
          </ac:spMkLst>
        </pc:spChg>
        <pc:spChg chg="mod">
          <ac:chgData name="alisdair.m@gmail.com" userId="S::urn:spo:guest#alisdair.m@gmail.com::" providerId="AD" clId="Web-{840A689F-296C-0566-2A52-A22EAC3671CB}" dt="2024-07-31T12:01:32.178" v="737" actId="20577"/>
          <ac:spMkLst>
            <pc:docMk/>
            <pc:sldMk cId="3570241458" sldId="354"/>
            <ac:spMk id="17" creationId="{020289E3-8861-F0A1-D2BA-9ADC5A374BD4}"/>
          </ac:spMkLst>
        </pc:spChg>
        <pc:picChg chg="del">
          <ac:chgData name="alisdair.m@gmail.com" userId="S::urn:spo:guest#alisdair.m@gmail.com::" providerId="AD" clId="Web-{840A689F-296C-0566-2A52-A22EAC3671CB}" dt="2024-07-31T12:08:18.922" v="747"/>
          <ac:picMkLst>
            <pc:docMk/>
            <pc:sldMk cId="3570241458" sldId="354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840A689F-296C-0566-2A52-A22EAC3671CB}" dt="2024-07-31T12:00:27.582" v="728"/>
          <ac:inkMkLst>
            <pc:docMk/>
            <pc:sldMk cId="3570241458" sldId="354"/>
            <ac:inkMk id="3" creationId="{98742DF0-9F3A-B131-3897-F374719D7857}"/>
          </ac:inkMkLst>
        </pc:inkChg>
        <pc:inkChg chg="add del">
          <ac:chgData name="alisdair.m@gmail.com" userId="S::urn:spo:guest#alisdair.m@gmail.com::" providerId="AD" clId="Web-{840A689F-296C-0566-2A52-A22EAC3671CB}" dt="2024-07-31T12:00:25.535" v="727"/>
          <ac:inkMkLst>
            <pc:docMk/>
            <pc:sldMk cId="3570241458" sldId="354"/>
            <ac:inkMk id="4" creationId="{B1E3AFB9-0345-A76E-D3A1-C487C3A9EB77}"/>
          </ac:inkMkLst>
        </pc:inkChg>
        <pc:inkChg chg="add del">
          <ac:chgData name="alisdair.m@gmail.com" userId="S::urn:spo:guest#alisdair.m@gmail.com::" providerId="AD" clId="Web-{840A689F-296C-0566-2A52-A22EAC3671CB}" dt="2024-07-31T12:00:24.051" v="726"/>
          <ac:inkMkLst>
            <pc:docMk/>
            <pc:sldMk cId="3570241458" sldId="354"/>
            <ac:inkMk id="5" creationId="{68BDBEC8-9D81-2591-57DC-9EAF1806FD9D}"/>
          </ac:inkMkLst>
        </pc:inkChg>
      </pc:sldChg>
      <pc:sldChg chg="addSp delSp modSp add ord replId">
        <pc:chgData name="alisdair.m@gmail.com" userId="S::urn:spo:guest#alisdair.m@gmail.com::" providerId="AD" clId="Web-{840A689F-296C-0566-2A52-A22EAC3671CB}" dt="2024-07-31T12:15:49.229" v="842" actId="1076"/>
        <pc:sldMkLst>
          <pc:docMk/>
          <pc:sldMk cId="1163985369" sldId="355"/>
        </pc:sldMkLst>
        <pc:spChg chg="add mod">
          <ac:chgData name="alisdair.m@gmail.com" userId="S::urn:spo:guest#alisdair.m@gmail.com::" providerId="AD" clId="Web-{840A689F-296C-0566-2A52-A22EAC3671CB}" dt="2024-07-31T12:15:49.229" v="842" actId="1076"/>
          <ac:spMkLst>
            <pc:docMk/>
            <pc:sldMk cId="1163985369" sldId="355"/>
            <ac:spMk id="3" creationId="{2C08880C-149D-1B1E-F3F4-A782F005FEF4}"/>
          </ac:spMkLst>
        </pc:spChg>
        <pc:spChg chg="mod">
          <ac:chgData name="alisdair.m@gmail.com" userId="S::urn:spo:guest#alisdair.m@gmail.com::" providerId="AD" clId="Web-{840A689F-296C-0566-2A52-A22EAC3671CB}" dt="2024-07-31T12:15:10.244" v="818" actId="20577"/>
          <ac:spMkLst>
            <pc:docMk/>
            <pc:sldMk cId="1163985369" sldId="355"/>
            <ac:spMk id="7" creationId="{97476EA5-B9A4-0218-CF19-FEB4C95FB2AC}"/>
          </ac:spMkLst>
        </pc:spChg>
        <pc:spChg chg="mod">
          <ac:chgData name="alisdair.m@gmail.com" userId="S::urn:spo:guest#alisdair.m@gmail.com::" providerId="AD" clId="Web-{840A689F-296C-0566-2A52-A22EAC3671CB}" dt="2024-07-31T12:14:56.743" v="813" actId="14100"/>
          <ac:spMkLst>
            <pc:docMk/>
            <pc:sldMk cId="1163985369" sldId="355"/>
            <ac:spMk id="8" creationId="{6358F184-A155-C61F-4AA9-3B696B23BCCD}"/>
          </ac:spMkLst>
        </pc:spChg>
        <pc:spChg chg="mod">
          <ac:chgData name="alisdair.m@gmail.com" userId="S::urn:spo:guest#alisdair.m@gmail.com::" providerId="AD" clId="Web-{840A689F-296C-0566-2A52-A22EAC3671CB}" dt="2024-07-31T12:14:25.618" v="802" actId="20577"/>
          <ac:spMkLst>
            <pc:docMk/>
            <pc:sldMk cId="1163985369" sldId="355"/>
            <ac:spMk id="12" creationId="{8AD7EDE8-AB11-6C1F-75DD-35A7BB1C90C8}"/>
          </ac:spMkLst>
        </pc:spChg>
        <pc:spChg chg="mod">
          <ac:chgData name="alisdair.m@gmail.com" userId="S::urn:spo:guest#alisdair.m@gmail.com::" providerId="AD" clId="Web-{840A689F-296C-0566-2A52-A22EAC3671CB}" dt="2024-07-31T12:15:00.994" v="814" actId="14100"/>
          <ac:spMkLst>
            <pc:docMk/>
            <pc:sldMk cId="1163985369" sldId="355"/>
            <ac:spMk id="14" creationId="{3477452C-6D6E-35A9-F668-CC2D86751480}"/>
          </ac:spMkLst>
        </pc:spChg>
        <pc:spChg chg="del">
          <ac:chgData name="alisdair.m@gmail.com" userId="S::urn:spo:guest#alisdair.m@gmail.com::" providerId="AD" clId="Web-{840A689F-296C-0566-2A52-A22EAC3671CB}" dt="2024-07-31T12:14:48.634" v="812"/>
          <ac:spMkLst>
            <pc:docMk/>
            <pc:sldMk cId="1163985369" sldId="355"/>
            <ac:spMk id="15" creationId="{C1750223-16DD-0032-9ED3-F4F8E59D1F28}"/>
          </ac:spMkLst>
        </pc:spChg>
        <pc:spChg chg="del">
          <ac:chgData name="alisdair.m@gmail.com" userId="S::urn:spo:guest#alisdair.m@gmail.com::" providerId="AD" clId="Web-{840A689F-296C-0566-2A52-A22EAC3671CB}" dt="2024-07-31T12:14:48.634" v="811"/>
          <ac:spMkLst>
            <pc:docMk/>
            <pc:sldMk cId="1163985369" sldId="355"/>
            <ac:spMk id="16" creationId="{CBB9D317-1CBC-89C0-799E-9771418A208E}"/>
          </ac:spMkLst>
        </pc:spChg>
        <pc:spChg chg="mod">
          <ac:chgData name="alisdair.m@gmail.com" userId="S::urn:spo:guest#alisdair.m@gmail.com::" providerId="AD" clId="Web-{840A689F-296C-0566-2A52-A22EAC3671CB}" dt="2024-07-31T12:14:47.290" v="810" actId="20577"/>
          <ac:spMkLst>
            <pc:docMk/>
            <pc:sldMk cId="1163985369" sldId="355"/>
            <ac:spMk id="17" creationId="{020289E3-8861-F0A1-D2BA-9ADC5A374BD4}"/>
          </ac:spMkLst>
        </pc:spChg>
      </pc:sldChg>
      <pc:sldChg chg="addSp delSp modSp add replId">
        <pc:chgData name="alisdair.m@gmail.com" userId="S::urn:spo:guest#alisdair.m@gmail.com::" providerId="AD" clId="Web-{840A689F-296C-0566-2A52-A22EAC3671CB}" dt="2024-07-31T12:46:36.377" v="992"/>
        <pc:sldMkLst>
          <pc:docMk/>
          <pc:sldMk cId="3885404448" sldId="356"/>
        </pc:sldMkLst>
        <pc:spChg chg="del">
          <ac:chgData name="alisdair.m@gmail.com" userId="S::urn:spo:guest#alisdair.m@gmail.com::" providerId="AD" clId="Web-{840A689F-296C-0566-2A52-A22EAC3671CB}" dt="2024-07-31T12:16:41.418" v="851"/>
          <ac:spMkLst>
            <pc:docMk/>
            <pc:sldMk cId="3885404448" sldId="356"/>
            <ac:spMk id="2" creationId="{8CE8DD33-7E71-4E65-093B-A3725DBFBCA0}"/>
          </ac:spMkLst>
        </pc:spChg>
        <pc:spChg chg="del">
          <ac:chgData name="alisdair.m@gmail.com" userId="S::urn:spo:guest#alisdair.m@gmail.com::" providerId="AD" clId="Web-{840A689F-296C-0566-2A52-A22EAC3671CB}" dt="2024-07-31T12:16:41.418" v="844"/>
          <ac:spMkLst>
            <pc:docMk/>
            <pc:sldMk cId="3885404448" sldId="356"/>
            <ac:spMk id="3" creationId="{2C08880C-149D-1B1E-F3F4-A782F005FEF4}"/>
          </ac:spMkLst>
        </pc:spChg>
        <pc:spChg chg="add">
          <ac:chgData name="alisdair.m@gmail.com" userId="S::urn:spo:guest#alisdair.m@gmail.com::" providerId="AD" clId="Web-{840A689F-296C-0566-2A52-A22EAC3671CB}" dt="2024-07-31T12:16:41.777" v="853"/>
          <ac:spMkLst>
            <pc:docMk/>
            <pc:sldMk cId="3885404448" sldId="356"/>
            <ac:spMk id="4" creationId="{6358F184-A155-C61F-4AA9-3B696B23BCCD}"/>
          </ac:spMkLst>
        </pc:spChg>
        <pc:spChg chg="add">
          <ac:chgData name="alisdair.m@gmail.com" userId="S::urn:spo:guest#alisdair.m@gmail.com::" providerId="AD" clId="Web-{840A689F-296C-0566-2A52-A22EAC3671CB}" dt="2024-07-31T12:16:41.777" v="853"/>
          <ac:spMkLst>
            <pc:docMk/>
            <pc:sldMk cId="3885404448" sldId="356"/>
            <ac:spMk id="5" creationId="{B9B8C321-ABC1-8E67-8CAA-8FD19868B140}"/>
          </ac:spMkLst>
        </pc:spChg>
        <pc:spChg chg="add mod">
          <ac:chgData name="alisdair.m@gmail.com" userId="S::urn:spo:guest#alisdair.m@gmail.com::" providerId="AD" clId="Web-{840A689F-296C-0566-2A52-A22EAC3671CB}" dt="2024-07-31T12:17:32.903" v="855" actId="20577"/>
          <ac:spMkLst>
            <pc:docMk/>
            <pc:sldMk cId="3885404448" sldId="356"/>
            <ac:spMk id="6" creationId="{8AD7EDE8-AB11-6C1F-75DD-35A7BB1C90C8}"/>
          </ac:spMkLst>
        </pc:spChg>
        <pc:spChg chg="del">
          <ac:chgData name="alisdair.m@gmail.com" userId="S::urn:spo:guest#alisdair.m@gmail.com::" providerId="AD" clId="Web-{840A689F-296C-0566-2A52-A22EAC3671CB}" dt="2024-07-31T12:16:41.418" v="850"/>
          <ac:spMkLst>
            <pc:docMk/>
            <pc:sldMk cId="3885404448" sldId="356"/>
            <ac:spMk id="7" creationId="{97476EA5-B9A4-0218-CF19-FEB4C95FB2AC}"/>
          </ac:spMkLst>
        </pc:spChg>
        <pc:spChg chg="del">
          <ac:chgData name="alisdair.m@gmail.com" userId="S::urn:spo:guest#alisdair.m@gmail.com::" providerId="AD" clId="Web-{840A689F-296C-0566-2A52-A22EAC3671CB}" dt="2024-07-31T12:16:41.418" v="849"/>
          <ac:spMkLst>
            <pc:docMk/>
            <pc:sldMk cId="3885404448" sldId="356"/>
            <ac:spMk id="8" creationId="{6358F184-A155-C61F-4AA9-3B696B23BCCD}"/>
          </ac:spMkLst>
        </pc:spChg>
        <pc:spChg chg="add">
          <ac:chgData name="alisdair.m@gmail.com" userId="S::urn:spo:guest#alisdair.m@gmail.com::" providerId="AD" clId="Web-{840A689F-296C-0566-2A52-A22EAC3671CB}" dt="2024-07-31T12:16:41.777" v="853"/>
          <ac:spMkLst>
            <pc:docMk/>
            <pc:sldMk cId="3885404448" sldId="356"/>
            <ac:spMk id="9" creationId="{020289E3-8861-F0A1-D2BA-9ADC5A374BD4}"/>
          </ac:spMkLst>
        </pc:spChg>
        <pc:spChg chg="add mod">
          <ac:chgData name="alisdair.m@gmail.com" userId="S::urn:spo:guest#alisdair.m@gmail.com::" providerId="AD" clId="Web-{840A689F-296C-0566-2A52-A22EAC3671CB}" dt="2024-07-31T12:26:12.759" v="988" actId="14100"/>
          <ac:spMkLst>
            <pc:docMk/>
            <pc:sldMk cId="3885404448" sldId="356"/>
            <ac:spMk id="10" creationId="{EF06E99B-A8DD-F797-557E-618045A5F6CA}"/>
          </ac:spMkLst>
        </pc:spChg>
        <pc:spChg chg="del">
          <ac:chgData name="alisdair.m@gmail.com" userId="S::urn:spo:guest#alisdair.m@gmail.com::" providerId="AD" clId="Web-{840A689F-296C-0566-2A52-A22EAC3671CB}" dt="2024-07-31T12:16:41.418" v="848"/>
          <ac:spMkLst>
            <pc:docMk/>
            <pc:sldMk cId="3885404448" sldId="356"/>
            <ac:spMk id="11" creationId="{B9B8C321-ABC1-8E67-8CAA-8FD19868B140}"/>
          </ac:spMkLst>
        </pc:spChg>
        <pc:spChg chg="del">
          <ac:chgData name="alisdair.m@gmail.com" userId="S::urn:spo:guest#alisdair.m@gmail.com::" providerId="AD" clId="Web-{840A689F-296C-0566-2A52-A22EAC3671CB}" dt="2024-07-31T12:16:41.418" v="847"/>
          <ac:spMkLst>
            <pc:docMk/>
            <pc:sldMk cId="3885404448" sldId="356"/>
            <ac:spMk id="12" creationId="{8AD7EDE8-AB11-6C1F-75DD-35A7BB1C90C8}"/>
          </ac:spMkLst>
        </pc:spChg>
        <pc:spChg chg="del">
          <ac:chgData name="alisdair.m@gmail.com" userId="S::urn:spo:guest#alisdair.m@gmail.com::" providerId="AD" clId="Web-{840A689F-296C-0566-2A52-A22EAC3671CB}" dt="2024-07-31T12:16:41.418" v="846"/>
          <ac:spMkLst>
            <pc:docMk/>
            <pc:sldMk cId="3885404448" sldId="356"/>
            <ac:spMk id="14" creationId="{3477452C-6D6E-35A9-F668-CC2D86751480}"/>
          </ac:spMkLst>
        </pc:spChg>
        <pc:spChg chg="add mod">
          <ac:chgData name="alisdair.m@gmail.com" userId="S::urn:spo:guest#alisdair.m@gmail.com::" providerId="AD" clId="Web-{840A689F-296C-0566-2A52-A22EAC3671CB}" dt="2024-07-31T12:25:41.149" v="980" actId="1076"/>
          <ac:spMkLst>
            <pc:docMk/>
            <pc:sldMk cId="3885404448" sldId="356"/>
            <ac:spMk id="15" creationId="{F179E2A8-D24C-A58C-8549-1B7EBBA4766C}"/>
          </ac:spMkLst>
        </pc:spChg>
        <pc:spChg chg="del">
          <ac:chgData name="alisdair.m@gmail.com" userId="S::urn:spo:guest#alisdair.m@gmail.com::" providerId="AD" clId="Web-{840A689F-296C-0566-2A52-A22EAC3671CB}" dt="2024-07-31T12:16:41.418" v="845"/>
          <ac:spMkLst>
            <pc:docMk/>
            <pc:sldMk cId="3885404448" sldId="356"/>
            <ac:spMk id="17" creationId="{020289E3-8861-F0A1-D2BA-9ADC5A374BD4}"/>
          </ac:spMkLst>
        </pc:spChg>
        <pc:spChg chg="add mod">
          <ac:chgData name="alisdair.m@gmail.com" userId="S::urn:spo:guest#alisdair.m@gmail.com::" providerId="AD" clId="Web-{840A689F-296C-0566-2A52-A22EAC3671CB}" dt="2024-07-31T12:25:41.134" v="979" actId="1076"/>
          <ac:spMkLst>
            <pc:docMk/>
            <pc:sldMk cId="3885404448" sldId="356"/>
            <ac:spMk id="18" creationId="{11D161EC-66F6-DF18-B9FE-5A04E481AD54}"/>
          </ac:spMkLst>
        </pc:spChg>
        <pc:spChg chg="add mod">
          <ac:chgData name="alisdair.m@gmail.com" userId="S::urn:spo:guest#alisdair.m@gmail.com::" providerId="AD" clId="Web-{840A689F-296C-0566-2A52-A22EAC3671CB}" dt="2024-07-31T12:25:41.118" v="977" actId="1076"/>
          <ac:spMkLst>
            <pc:docMk/>
            <pc:sldMk cId="3885404448" sldId="356"/>
            <ac:spMk id="19" creationId="{1F372B8D-F62A-E338-F57F-B6F7410F3BCB}"/>
          </ac:spMkLst>
        </pc:spChg>
        <pc:spChg chg="add mod">
          <ac:chgData name="alisdair.m@gmail.com" userId="S::urn:spo:guest#alisdair.m@gmail.com::" providerId="AD" clId="Web-{840A689F-296C-0566-2A52-A22EAC3671CB}" dt="2024-07-31T12:25:41.134" v="978" actId="1076"/>
          <ac:spMkLst>
            <pc:docMk/>
            <pc:sldMk cId="3885404448" sldId="356"/>
            <ac:spMk id="20" creationId="{6C91721E-CF63-FFD9-0465-45669FDF5C12}"/>
          </ac:spMkLst>
        </pc:spChg>
        <pc:spChg chg="add mod">
          <ac:chgData name="alisdair.m@gmail.com" userId="S::urn:spo:guest#alisdair.m@gmail.com::" providerId="AD" clId="Web-{840A689F-296C-0566-2A52-A22EAC3671CB}" dt="2024-07-31T12:27:21.308" v="989" actId="1076"/>
          <ac:spMkLst>
            <pc:docMk/>
            <pc:sldMk cId="3885404448" sldId="356"/>
            <ac:spMk id="21" creationId="{17218C69-BAB5-5331-130A-45748556D118}"/>
          </ac:spMkLst>
        </pc:spChg>
        <pc:spChg chg="add mod">
          <ac:chgData name="alisdair.m@gmail.com" userId="S::urn:spo:guest#alisdair.m@gmail.com::" providerId="AD" clId="Web-{840A689F-296C-0566-2A52-A22EAC3671CB}" dt="2024-07-31T12:27:21.323" v="990" actId="1076"/>
          <ac:spMkLst>
            <pc:docMk/>
            <pc:sldMk cId="3885404448" sldId="356"/>
            <ac:spMk id="22" creationId="{FA7E59CD-B238-36EF-9B66-C6056D9E0053}"/>
          </ac:spMkLst>
        </pc:spChg>
        <pc:picChg chg="del">
          <ac:chgData name="alisdair.m@gmail.com" userId="S::urn:spo:guest#alisdair.m@gmail.com::" providerId="AD" clId="Web-{840A689F-296C-0566-2A52-A22EAC3671CB}" dt="2024-07-31T12:16:41.418" v="852"/>
          <ac:picMkLst>
            <pc:docMk/>
            <pc:sldMk cId="3885404448" sldId="356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840A689F-296C-0566-2A52-A22EAC3671CB}" dt="2024-07-31T12:46:36.377" v="992"/>
          <ac:inkMkLst>
            <pc:docMk/>
            <pc:sldMk cId="3885404448" sldId="356"/>
            <ac:inkMk id="2" creationId="{70ACB73B-9305-E707-67FF-DFB55FFAF191}"/>
          </ac:inkMkLst>
        </pc:inkChg>
      </pc:sldChg>
    </pc:docChg>
  </pc:docChgLst>
  <pc:docChgLst>
    <pc:chgData name="alisdair.m@gmail.com" userId="S::urn:spo:guest#alisdair.m@gmail.com::" providerId="AD" clId="Web-{EFB5E35E-D954-BC3F-BB0E-474924D600AB}"/>
    <pc:docChg chg="modSld">
      <pc:chgData name="alisdair.m@gmail.com" userId="S::urn:spo:guest#alisdair.m@gmail.com::" providerId="AD" clId="Web-{EFB5E35E-D954-BC3F-BB0E-474924D600AB}" dt="2024-07-12T09:42:26.165" v="43" actId="1076"/>
      <pc:docMkLst>
        <pc:docMk/>
      </pc:docMkLst>
      <pc:sldChg chg="addSp modSp">
        <pc:chgData name="alisdair.m@gmail.com" userId="S::urn:spo:guest#alisdair.m@gmail.com::" providerId="AD" clId="Web-{EFB5E35E-D954-BC3F-BB0E-474924D600AB}" dt="2024-07-12T09:41:37.086" v="35" actId="1076"/>
        <pc:sldMkLst>
          <pc:docMk/>
          <pc:sldMk cId="0" sldId="256"/>
        </pc:sldMkLst>
        <pc:spChg chg="add mod">
          <ac:chgData name="alisdair.m@gmail.com" userId="S::urn:spo:guest#alisdair.m@gmail.com::" providerId="AD" clId="Web-{EFB5E35E-D954-BC3F-BB0E-474924D600AB}" dt="2024-07-12T09:41:37.086" v="35" actId="1076"/>
          <ac:spMkLst>
            <pc:docMk/>
            <pc:sldMk cId="0" sldId="256"/>
            <ac:spMk id="2" creationId="{06F686B1-C9AF-2B49-B480-33E77CA16183}"/>
          </ac:spMkLst>
        </pc:spChg>
        <pc:spChg chg="mod">
          <ac:chgData name="alisdair.m@gmail.com" userId="S::urn:spo:guest#alisdair.m@gmail.com::" providerId="AD" clId="Web-{EFB5E35E-D954-BC3F-BB0E-474924D600AB}" dt="2024-07-12T09:40:02.193" v="3" actId="20577"/>
          <ac:spMkLst>
            <pc:docMk/>
            <pc:sldMk cId="0" sldId="256"/>
            <ac:spMk id="40" creationId="{00000000-0000-0000-0000-000000000000}"/>
          </ac:spMkLst>
        </pc:spChg>
      </pc:sldChg>
      <pc:sldChg chg="addSp delSp modSp">
        <pc:chgData name="alisdair.m@gmail.com" userId="S::urn:spo:guest#alisdair.m@gmail.com::" providerId="AD" clId="Web-{EFB5E35E-D954-BC3F-BB0E-474924D600AB}" dt="2024-07-12T09:42:26.165" v="43" actId="1076"/>
        <pc:sldMkLst>
          <pc:docMk/>
          <pc:sldMk cId="0" sldId="265"/>
        </pc:sldMkLst>
        <pc:spChg chg="add mod">
          <ac:chgData name="alisdair.m@gmail.com" userId="S::urn:spo:guest#alisdair.m@gmail.com::" providerId="AD" clId="Web-{EFB5E35E-D954-BC3F-BB0E-474924D600AB}" dt="2024-07-12T09:42:26.165" v="43" actId="1076"/>
          <ac:spMkLst>
            <pc:docMk/>
            <pc:sldMk cId="0" sldId="265"/>
            <ac:spMk id="7" creationId="{97476EA5-B9A4-0218-CF19-FEB4C95FB2AC}"/>
          </ac:spMkLst>
        </pc:spChg>
        <pc:inkChg chg="add del">
          <ac:chgData name="alisdair.m@gmail.com" userId="S::urn:spo:guest#alisdair.m@gmail.com::" providerId="AD" clId="Web-{EFB5E35E-D954-BC3F-BB0E-474924D600AB}" dt="2024-07-12T09:41:43.586" v="38"/>
          <ac:inkMkLst>
            <pc:docMk/>
            <pc:sldMk cId="0" sldId="265"/>
            <ac:inkMk id="8" creationId="{2D09F18B-0329-CD02-4EE2-2D4BC827714F}"/>
          </ac:inkMkLst>
        </pc:inkChg>
      </pc:sldChg>
    </pc:docChg>
  </pc:docChgLst>
  <pc:docChgLst>
    <pc:chgData name="alisdair.m@gmail.com" userId="S::urn:spo:guest#alisdair.m@gmail.com::" providerId="AD" clId="Web-{5963EB54-B8AD-8C3C-7C65-95E7D94DEDBE}"/>
    <pc:docChg chg="modSld">
      <pc:chgData name="alisdair.m@gmail.com" userId="S::urn:spo:guest#alisdair.m@gmail.com::" providerId="AD" clId="Web-{5963EB54-B8AD-8C3C-7C65-95E7D94DEDBE}" dt="2024-07-29T15:54:36.873" v="16" actId="1076"/>
      <pc:docMkLst>
        <pc:docMk/>
      </pc:docMkLst>
      <pc:sldChg chg="modSp">
        <pc:chgData name="alisdair.m@gmail.com" userId="S::urn:spo:guest#alisdair.m@gmail.com::" providerId="AD" clId="Web-{5963EB54-B8AD-8C3C-7C65-95E7D94DEDBE}" dt="2024-07-29T15:51:55.269" v="7"/>
        <pc:sldMkLst>
          <pc:docMk/>
          <pc:sldMk cId="1135859490" sldId="275"/>
        </pc:sldMkLst>
        <pc:spChg chg="mod">
          <ac:chgData name="alisdair.m@gmail.com" userId="S::urn:spo:guest#alisdair.m@gmail.com::" providerId="AD" clId="Web-{5963EB54-B8AD-8C3C-7C65-95E7D94DEDBE}" dt="2024-07-29T15:50:42.046" v="2" actId="20577"/>
          <ac:spMkLst>
            <pc:docMk/>
            <pc:sldMk cId="1135859490" sldId="275"/>
            <ac:spMk id="23" creationId="{EDF504E0-C347-F8DA-5CBC-5C61129FE0C8}"/>
          </ac:spMkLst>
        </pc:spChg>
        <pc:picChg chg="mod modCrop">
          <ac:chgData name="alisdair.m@gmail.com" userId="S::urn:spo:guest#alisdair.m@gmail.com::" providerId="AD" clId="Web-{5963EB54-B8AD-8C3C-7C65-95E7D94DEDBE}" dt="2024-07-29T15:51:55.269" v="7"/>
          <ac:picMkLst>
            <pc:docMk/>
            <pc:sldMk cId="1135859490" sldId="275"/>
            <ac:picMk id="17" creationId="{D68FB700-9D62-59A8-AC21-60D1825C2818}"/>
          </ac:picMkLst>
        </pc:picChg>
      </pc:sldChg>
      <pc:sldChg chg="modSp">
        <pc:chgData name="alisdair.m@gmail.com" userId="S::urn:spo:guest#alisdair.m@gmail.com::" providerId="AD" clId="Web-{5963EB54-B8AD-8C3C-7C65-95E7D94DEDBE}" dt="2024-07-29T15:53:57.683" v="11" actId="20577"/>
        <pc:sldMkLst>
          <pc:docMk/>
          <pc:sldMk cId="4171311954" sldId="332"/>
        </pc:sldMkLst>
        <pc:spChg chg="mod">
          <ac:chgData name="alisdair.m@gmail.com" userId="S::urn:spo:guest#alisdair.m@gmail.com::" providerId="AD" clId="Web-{5963EB54-B8AD-8C3C-7C65-95E7D94DEDBE}" dt="2024-07-29T15:53:57.683" v="11" actId="20577"/>
          <ac:spMkLst>
            <pc:docMk/>
            <pc:sldMk cId="4171311954" sldId="332"/>
            <ac:spMk id="20" creationId="{51710FAA-7F48-B873-B854-926EAD1039C5}"/>
          </ac:spMkLst>
        </pc:spChg>
        <pc:picChg chg="mod modCrop">
          <ac:chgData name="alisdair.m@gmail.com" userId="S::urn:spo:guest#alisdair.m@gmail.com::" providerId="AD" clId="Web-{5963EB54-B8AD-8C3C-7C65-95E7D94DEDBE}" dt="2024-07-29T15:53:51.651" v="10"/>
          <ac:picMkLst>
            <pc:docMk/>
            <pc:sldMk cId="4171311954" sldId="332"/>
            <ac:picMk id="12" creationId="{81354915-5EA7-F6BD-1273-C4C933100B98}"/>
          </ac:picMkLst>
        </pc:picChg>
      </pc:sldChg>
      <pc:sldChg chg="addSp delSp modSp">
        <pc:chgData name="alisdair.m@gmail.com" userId="S::urn:spo:guest#alisdair.m@gmail.com::" providerId="AD" clId="Web-{5963EB54-B8AD-8C3C-7C65-95E7D94DEDBE}" dt="2024-07-29T15:54:36.873" v="16" actId="1076"/>
        <pc:sldMkLst>
          <pc:docMk/>
          <pc:sldMk cId="3919882484" sldId="333"/>
        </pc:sldMkLst>
        <pc:spChg chg="add">
          <ac:chgData name="alisdair.m@gmail.com" userId="S::urn:spo:guest#alisdair.m@gmail.com::" providerId="AD" clId="Web-{5963EB54-B8AD-8C3C-7C65-95E7D94DEDBE}" dt="2024-07-29T15:54:13.324" v="15"/>
          <ac:spMkLst>
            <pc:docMk/>
            <pc:sldMk cId="3919882484" sldId="333"/>
            <ac:spMk id="10" creationId="{7336F38F-368F-E925-CF78-EA082D312B0C}"/>
          </ac:spMkLst>
        </pc:spChg>
        <pc:spChg chg="del">
          <ac:chgData name="alisdair.m@gmail.com" userId="S::urn:spo:guest#alisdair.m@gmail.com::" providerId="AD" clId="Web-{5963EB54-B8AD-8C3C-7C65-95E7D94DEDBE}" dt="2024-07-29T15:54:12.371" v="12"/>
          <ac:spMkLst>
            <pc:docMk/>
            <pc:sldMk cId="3919882484" sldId="333"/>
            <ac:spMk id="20" creationId="{51710FAA-7F48-B873-B854-926EAD1039C5}"/>
          </ac:spMkLst>
        </pc:spChg>
        <pc:picChg chg="add">
          <ac:chgData name="alisdair.m@gmail.com" userId="S::urn:spo:guest#alisdair.m@gmail.com::" providerId="AD" clId="Web-{5963EB54-B8AD-8C3C-7C65-95E7D94DEDBE}" dt="2024-07-29T15:54:13.324" v="14"/>
          <ac:picMkLst>
            <pc:docMk/>
            <pc:sldMk cId="3919882484" sldId="333"/>
            <ac:picMk id="7" creationId="{F3127939-F253-5161-3B29-20F897F8CBB3}"/>
          </ac:picMkLst>
        </pc:picChg>
        <pc:picChg chg="del">
          <ac:chgData name="alisdair.m@gmail.com" userId="S::urn:spo:guest#alisdair.m@gmail.com::" providerId="AD" clId="Web-{5963EB54-B8AD-8C3C-7C65-95E7D94DEDBE}" dt="2024-07-29T15:54:12.371" v="13"/>
          <ac:picMkLst>
            <pc:docMk/>
            <pc:sldMk cId="3919882484" sldId="333"/>
            <ac:picMk id="12" creationId="{81354915-5EA7-F6BD-1273-C4C933100B98}"/>
          </ac:picMkLst>
        </pc:picChg>
        <pc:picChg chg="mod">
          <ac:chgData name="alisdair.m@gmail.com" userId="S::urn:spo:guest#alisdair.m@gmail.com::" providerId="AD" clId="Web-{5963EB54-B8AD-8C3C-7C65-95E7D94DEDBE}" dt="2024-07-29T15:54:36.873" v="16" actId="1076"/>
          <ac:picMkLst>
            <pc:docMk/>
            <pc:sldMk cId="3919882484" sldId="333"/>
            <ac:picMk id="19" creationId="{E58584EF-7E96-B5E1-460A-C6957EC3B516}"/>
          </ac:picMkLst>
        </pc:picChg>
      </pc:sldChg>
    </pc:docChg>
  </pc:docChgLst>
  <pc:docChgLst>
    <pc:chgData name="alisdair.m@gmail.com" userId="S::urn:spo:guest#alisdair.m@gmail.com::" providerId="AD" clId="Web-{8A19CBC7-B428-D29B-AF8D-4E043234B6F6}"/>
    <pc:docChg chg="addSld delSld modSld sldOrd">
      <pc:chgData name="alisdair.m@gmail.com" userId="S::urn:spo:guest#alisdair.m@gmail.com::" providerId="AD" clId="Web-{8A19CBC7-B428-D29B-AF8D-4E043234B6F6}" dt="2024-07-09T16:28:02.021" v="418" actId="1076"/>
      <pc:docMkLst>
        <pc:docMk/>
      </pc:docMkLst>
      <pc:sldChg chg="addSp delSp modSp">
        <pc:chgData name="alisdair.m@gmail.com" userId="S::urn:spo:guest#alisdair.m@gmail.com::" providerId="AD" clId="Web-{8A19CBC7-B428-D29B-AF8D-4E043234B6F6}" dt="2024-07-09T10:26:02.503" v="39" actId="20577"/>
        <pc:sldMkLst>
          <pc:docMk/>
          <pc:sldMk cId="0" sldId="256"/>
        </pc:sldMkLst>
        <pc:spChg chg="add del mod">
          <ac:chgData name="alisdair.m@gmail.com" userId="S::urn:spo:guest#alisdair.m@gmail.com::" providerId="AD" clId="Web-{8A19CBC7-B428-D29B-AF8D-4E043234B6F6}" dt="2024-07-09T10:24:44.045" v="24"/>
          <ac:spMkLst>
            <pc:docMk/>
            <pc:sldMk cId="0" sldId="256"/>
            <ac:spMk id="2" creationId="{EAC6170F-D442-A63D-2D7F-4D2085E96E83}"/>
          </ac:spMkLst>
        </pc:spChg>
        <pc:spChg chg="add del mod">
          <ac:chgData name="alisdair.m@gmail.com" userId="S::urn:spo:guest#alisdair.m@gmail.com::" providerId="AD" clId="Web-{8A19CBC7-B428-D29B-AF8D-4E043234B6F6}" dt="2024-07-09T10:25:05.437" v="27"/>
          <ac:spMkLst>
            <pc:docMk/>
            <pc:sldMk cId="0" sldId="256"/>
            <ac:spMk id="3" creationId="{53055485-AF6A-22AB-27CA-F82EFF936AC4}"/>
          </ac:spMkLst>
        </pc:spChg>
        <pc:spChg chg="add mod">
          <ac:chgData name="alisdair.m@gmail.com" userId="S::urn:spo:guest#alisdair.m@gmail.com::" providerId="AD" clId="Web-{8A19CBC7-B428-D29B-AF8D-4E043234B6F6}" dt="2024-07-09T10:26:02.503" v="39" actId="20577"/>
          <ac:spMkLst>
            <pc:docMk/>
            <pc:sldMk cId="0" sldId="256"/>
            <ac:spMk id="4" creationId="{81CAE46D-7028-548B-7E51-13265222ABC4}"/>
          </ac:spMkLst>
        </pc:spChg>
        <pc:spChg chg="mod">
          <ac:chgData name="alisdair.m@gmail.com" userId="S::urn:spo:guest#alisdair.m@gmail.com::" providerId="AD" clId="Web-{8A19CBC7-B428-D29B-AF8D-4E043234B6F6}" dt="2024-07-09T10:17:29.394" v="14" actId="14100"/>
          <ac:spMkLst>
            <pc:docMk/>
            <pc:sldMk cId="0" sldId="256"/>
            <ac:spMk id="40" creationId="{00000000-0000-0000-0000-000000000000}"/>
          </ac:spMkLst>
        </pc:spChg>
        <pc:picChg chg="mod modCrop">
          <ac:chgData name="alisdair.m@gmail.com" userId="S::urn:spo:guest#alisdair.m@gmail.com::" providerId="AD" clId="Web-{8A19CBC7-B428-D29B-AF8D-4E043234B6F6}" dt="2024-07-09T10:23:22.650" v="17"/>
          <ac:picMkLst>
            <pc:docMk/>
            <pc:sldMk cId="0" sldId="256"/>
            <ac:picMk id="15" creationId="{1A3304CB-3B03-0532-24DB-D661957692FE}"/>
          </ac:picMkLst>
        </pc:picChg>
      </pc:sldChg>
      <pc:sldChg chg="addSp delSp modSp">
        <pc:chgData name="alisdair.m@gmail.com" userId="S::urn:spo:guest#alisdair.m@gmail.com::" providerId="AD" clId="Web-{8A19CBC7-B428-D29B-AF8D-4E043234B6F6}" dt="2024-07-09T10:28:24.980" v="47"/>
        <pc:sldMkLst>
          <pc:docMk/>
          <pc:sldMk cId="0" sldId="265"/>
        </pc:sldMkLst>
        <pc:spChg chg="mod">
          <ac:chgData name="alisdair.m@gmail.com" userId="S::urn:spo:guest#alisdair.m@gmail.com::" providerId="AD" clId="Web-{8A19CBC7-B428-D29B-AF8D-4E043234B6F6}" dt="2024-07-09T10:26:44.459" v="42" actId="20577"/>
          <ac:spMkLst>
            <pc:docMk/>
            <pc:sldMk cId="0" sldId="265"/>
            <ac:spMk id="2" creationId="{8CE8DD33-7E71-4E65-093B-A3725DBFBCA0}"/>
          </ac:spMkLst>
        </pc:spChg>
        <pc:picChg chg="mod modCrop">
          <ac:chgData name="alisdair.m@gmail.com" userId="S::urn:spo:guest#alisdair.m@gmail.com::" providerId="AD" clId="Web-{8A19CBC7-B428-D29B-AF8D-4E043234B6F6}" dt="2024-07-09T10:28:24.980" v="47"/>
          <ac:picMkLst>
            <pc:docMk/>
            <pc:sldMk cId="0" sldId="265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8A19CBC7-B428-D29B-AF8D-4E043234B6F6}" dt="2024-07-09T10:24:22.685" v="19"/>
          <ac:inkMkLst>
            <pc:docMk/>
            <pc:sldMk cId="0" sldId="265"/>
            <ac:inkMk id="6" creationId="{F0326067-DD7C-EE33-7119-3D657D32E70E}"/>
          </ac:inkMkLst>
        </pc:inkChg>
        <pc:inkChg chg="add del">
          <ac:chgData name="alisdair.m@gmail.com" userId="S::urn:spo:guest#alisdair.m@gmail.com::" providerId="AD" clId="Web-{8A19CBC7-B428-D29B-AF8D-4E043234B6F6}" dt="2024-07-09T10:26:38.224" v="41"/>
          <ac:inkMkLst>
            <pc:docMk/>
            <pc:sldMk cId="0" sldId="265"/>
            <ac:inkMk id="7" creationId="{047550A4-6E54-3AEB-3E7E-0F67EB78FC6E}"/>
          </ac:inkMkLst>
        </pc:inkChg>
        <pc:inkChg chg="add del">
          <ac:chgData name="alisdair.m@gmail.com" userId="S::urn:spo:guest#alisdair.m@gmail.com::" providerId="AD" clId="Web-{8A19CBC7-B428-D29B-AF8D-4E043234B6F6}" dt="2024-07-09T10:27:50.494" v="44"/>
          <ac:inkMkLst>
            <pc:docMk/>
            <pc:sldMk cId="0" sldId="265"/>
            <ac:inkMk id="8" creationId="{E8628558-D4DB-44B9-7178-0302A4F7E797}"/>
          </ac:inkMkLst>
        </pc:inkChg>
      </pc:sldChg>
      <pc:sldChg chg="addSp delSp modSp delAnim">
        <pc:chgData name="alisdair.m@gmail.com" userId="S::urn:spo:guest#alisdair.m@gmail.com::" providerId="AD" clId="Web-{8A19CBC7-B428-D29B-AF8D-4E043234B6F6}" dt="2024-07-09T11:37:31.520" v="201" actId="1076"/>
        <pc:sldMkLst>
          <pc:docMk/>
          <pc:sldMk cId="1135859490" sldId="275"/>
        </pc:sldMkLst>
        <pc:spChg chg="del">
          <ac:chgData name="alisdair.m@gmail.com" userId="S::urn:spo:guest#alisdair.m@gmail.com::" providerId="AD" clId="Web-{8A19CBC7-B428-D29B-AF8D-4E043234B6F6}" dt="2024-07-09T11:33:06.171" v="101"/>
          <ac:spMkLst>
            <pc:docMk/>
            <pc:sldMk cId="1135859490" sldId="275"/>
            <ac:spMk id="2" creationId="{3FC57F78-3357-8BFA-25DF-3D40C4BE66E6}"/>
          </ac:spMkLst>
        </pc:spChg>
        <pc:spChg chg="del">
          <ac:chgData name="alisdair.m@gmail.com" userId="S::urn:spo:guest#alisdair.m@gmail.com::" providerId="AD" clId="Web-{8A19CBC7-B428-D29B-AF8D-4E043234B6F6}" dt="2024-07-09T11:33:06.171" v="99"/>
          <ac:spMkLst>
            <pc:docMk/>
            <pc:sldMk cId="1135859490" sldId="275"/>
            <ac:spMk id="3" creationId="{05E1FCD7-173B-9E05-BFEC-7B1C4E7B0A3B}"/>
          </ac:spMkLst>
        </pc:spChg>
        <pc:spChg chg="del">
          <ac:chgData name="alisdair.m@gmail.com" userId="S::urn:spo:guest#alisdair.m@gmail.com::" providerId="AD" clId="Web-{8A19CBC7-B428-D29B-AF8D-4E043234B6F6}" dt="2024-07-09T11:33:06.171" v="98"/>
          <ac:spMkLst>
            <pc:docMk/>
            <pc:sldMk cId="1135859490" sldId="275"/>
            <ac:spMk id="5" creationId="{272CFE7F-B1D8-7870-1F87-E356246DB5B4}"/>
          </ac:spMkLst>
        </pc:spChg>
        <pc:spChg chg="add mod">
          <ac:chgData name="alisdair.m@gmail.com" userId="S::urn:spo:guest#alisdair.m@gmail.com::" providerId="AD" clId="Web-{8A19CBC7-B428-D29B-AF8D-4E043234B6F6}" dt="2024-07-09T11:34:52.554" v="145" actId="1076"/>
          <ac:spMkLst>
            <pc:docMk/>
            <pc:sldMk cId="1135859490" sldId="275"/>
            <ac:spMk id="6" creationId="{36899BD0-AE12-4D96-0829-70EA449A8FCC}"/>
          </ac:spMkLst>
        </pc:spChg>
        <pc:spChg chg="del">
          <ac:chgData name="alisdair.m@gmail.com" userId="S::urn:spo:guest#alisdair.m@gmail.com::" providerId="AD" clId="Web-{8A19CBC7-B428-D29B-AF8D-4E043234B6F6}" dt="2024-07-09T11:33:06.171" v="100"/>
          <ac:spMkLst>
            <pc:docMk/>
            <pc:sldMk cId="1135859490" sldId="275"/>
            <ac:spMk id="7" creationId="{3AC9939B-505F-B430-6790-B5F5A194D163}"/>
          </ac:spMkLst>
        </pc:spChg>
        <pc:spChg chg="add del mod">
          <ac:chgData name="alisdair.m@gmail.com" userId="S::urn:spo:guest#alisdair.m@gmail.com::" providerId="AD" clId="Web-{8A19CBC7-B428-D29B-AF8D-4E043234B6F6}" dt="2024-07-09T11:33:20.516" v="105"/>
          <ac:spMkLst>
            <pc:docMk/>
            <pc:sldMk cId="1135859490" sldId="275"/>
            <ac:spMk id="10" creationId="{6F76668F-CE9A-44C0-FA24-70C5C72CEEA4}"/>
          </ac:spMkLst>
        </pc:spChg>
        <pc:spChg chg="add del">
          <ac:chgData name="alisdair.m@gmail.com" userId="S::urn:spo:guest#alisdair.m@gmail.com::" providerId="AD" clId="Web-{8A19CBC7-B428-D29B-AF8D-4E043234B6F6}" dt="2024-07-09T11:33:48.331" v="120"/>
          <ac:spMkLst>
            <pc:docMk/>
            <pc:sldMk cId="1135859490" sldId="275"/>
            <ac:spMk id="11" creationId="{CE8DC4AC-3FD9-4152-0F92-002A491C72CC}"/>
          </ac:spMkLst>
        </pc:spChg>
        <pc:spChg chg="add del">
          <ac:chgData name="alisdair.m@gmail.com" userId="S::urn:spo:guest#alisdair.m@gmail.com::" providerId="AD" clId="Web-{8A19CBC7-B428-D29B-AF8D-4E043234B6F6}" dt="2024-07-09T11:33:51.128" v="122"/>
          <ac:spMkLst>
            <pc:docMk/>
            <pc:sldMk cId="1135859490" sldId="275"/>
            <ac:spMk id="12" creationId="{86AA3C11-5315-2B93-E0D6-4A8B993B82AB}"/>
          </ac:spMkLst>
        </pc:spChg>
        <pc:spChg chg="add del">
          <ac:chgData name="alisdair.m@gmail.com" userId="S::urn:spo:guest#alisdair.m@gmail.com::" providerId="AD" clId="Web-{8A19CBC7-B428-D29B-AF8D-4E043234B6F6}" dt="2024-07-09T11:33:51.644" v="123"/>
          <ac:spMkLst>
            <pc:docMk/>
            <pc:sldMk cId="1135859490" sldId="275"/>
            <ac:spMk id="13" creationId="{F9AD6894-B16B-4066-E46F-30294A232C40}"/>
          </ac:spMkLst>
        </pc:spChg>
        <pc:spChg chg="add del mod">
          <ac:chgData name="alisdair.m@gmail.com" userId="S::urn:spo:guest#alisdair.m@gmail.com::" providerId="AD" clId="Web-{8A19CBC7-B428-D29B-AF8D-4E043234B6F6}" dt="2024-07-09T11:33:44.362" v="118"/>
          <ac:spMkLst>
            <pc:docMk/>
            <pc:sldMk cId="1135859490" sldId="275"/>
            <ac:spMk id="19" creationId="{FB013E9A-F32B-D12E-EF49-EB98E5D693E1}"/>
          </ac:spMkLst>
        </pc:spChg>
        <pc:spChg chg="add del">
          <ac:chgData name="alisdair.m@gmail.com" userId="S::urn:spo:guest#alisdair.m@gmail.com::" providerId="AD" clId="Web-{8A19CBC7-B428-D29B-AF8D-4E043234B6F6}" dt="2024-07-09T11:33:42.393" v="116"/>
          <ac:spMkLst>
            <pc:docMk/>
            <pc:sldMk cId="1135859490" sldId="275"/>
            <ac:spMk id="20" creationId="{7A819480-D8DF-0526-DC7F-1506A1A3170B}"/>
          </ac:spMkLst>
        </pc:spChg>
        <pc:spChg chg="add mod">
          <ac:chgData name="alisdair.m@gmail.com" userId="S::urn:spo:guest#alisdair.m@gmail.com::" providerId="AD" clId="Web-{8A19CBC7-B428-D29B-AF8D-4E043234B6F6}" dt="2024-07-09T11:37:31.520" v="201" actId="1076"/>
          <ac:spMkLst>
            <pc:docMk/>
            <pc:sldMk cId="1135859490" sldId="275"/>
            <ac:spMk id="21" creationId="{2FCE66F2-F52B-6A19-B36E-C6054812EBE0}"/>
          </ac:spMkLst>
        </pc:spChg>
        <pc:spChg chg="add del">
          <ac:chgData name="alisdair.m@gmail.com" userId="S::urn:spo:guest#alisdair.m@gmail.com::" providerId="AD" clId="Web-{8A19CBC7-B428-D29B-AF8D-4E043234B6F6}" dt="2024-07-09T11:33:50.097" v="121"/>
          <ac:spMkLst>
            <pc:docMk/>
            <pc:sldMk cId="1135859490" sldId="275"/>
            <ac:spMk id="22" creationId="{1420E897-D9E1-454E-28D5-0101176F9BAC}"/>
          </ac:spMkLst>
        </pc:spChg>
        <pc:spChg chg="add">
          <ac:chgData name="alisdair.m@gmail.com" userId="S::urn:spo:guest#alisdair.m@gmail.com::" providerId="AD" clId="Web-{8A19CBC7-B428-D29B-AF8D-4E043234B6F6}" dt="2024-07-09T11:33:08.531" v="102"/>
          <ac:spMkLst>
            <pc:docMk/>
            <pc:sldMk cId="1135859490" sldId="275"/>
            <ac:spMk id="23" creationId="{EDF504E0-C347-F8DA-5CBC-5C61129FE0C8}"/>
          </ac:spMkLst>
        </pc:spChg>
        <pc:spChg chg="add mod">
          <ac:chgData name="alisdair.m@gmail.com" userId="S::urn:spo:guest#alisdair.m@gmail.com::" providerId="AD" clId="Web-{8A19CBC7-B428-D29B-AF8D-4E043234B6F6}" dt="2024-07-09T11:37:21.253" v="196" actId="1076"/>
          <ac:spMkLst>
            <pc:docMk/>
            <pc:sldMk cId="1135859490" sldId="275"/>
            <ac:spMk id="24" creationId="{CD7BD5AC-75CC-46A9-3781-802B21140375}"/>
          </ac:spMkLst>
        </pc:spChg>
        <pc:picChg chg="add mod">
          <ac:chgData name="alisdair.m@gmail.com" userId="S::urn:spo:guest#alisdair.m@gmail.com::" providerId="AD" clId="Web-{8A19CBC7-B428-D29B-AF8D-4E043234B6F6}" dt="2024-07-09T11:34:04.223" v="126" actId="14100"/>
          <ac:picMkLst>
            <pc:docMk/>
            <pc:sldMk cId="1135859490" sldId="275"/>
            <ac:picMk id="4" creationId="{D31B807D-98AF-6104-079E-5DF16C369D8D}"/>
          </ac:picMkLst>
        </pc:picChg>
        <pc:picChg chg="add del">
          <ac:chgData name="alisdair.m@gmail.com" userId="S::urn:spo:guest#alisdair.m@gmail.com::" providerId="AD" clId="Web-{8A19CBC7-B428-D29B-AF8D-4E043234B6F6}" dt="2024-07-09T11:33:16.344" v="103"/>
          <ac:picMkLst>
            <pc:docMk/>
            <pc:sldMk cId="1135859490" sldId="275"/>
            <ac:picMk id="8" creationId="{7C2E20C3-C1F8-8C5A-323E-9C61D30BF047}"/>
          </ac:picMkLst>
        </pc:picChg>
        <pc:picChg chg="add">
          <ac:chgData name="alisdair.m@gmail.com" userId="S::urn:spo:guest#alisdair.m@gmail.com::" providerId="AD" clId="Web-{8A19CBC7-B428-D29B-AF8D-4E043234B6F6}" dt="2024-07-09T11:33:08.531" v="102"/>
          <ac:picMkLst>
            <pc:docMk/>
            <pc:sldMk cId="1135859490" sldId="275"/>
            <ac:picMk id="14" creationId="{FBE2E6A3-A69C-1067-A13E-4FF59B94FE4E}"/>
          </ac:picMkLst>
        </pc:picChg>
        <pc:picChg chg="add mod">
          <ac:chgData name="alisdair.m@gmail.com" userId="S::urn:spo:guest#alisdair.m@gmail.com::" providerId="AD" clId="Web-{8A19CBC7-B428-D29B-AF8D-4E043234B6F6}" dt="2024-07-09T11:35:37.089" v="168" actId="1076"/>
          <ac:picMkLst>
            <pc:docMk/>
            <pc:sldMk cId="1135859490" sldId="275"/>
            <ac:picMk id="15" creationId="{800AEDFF-FB68-C965-4768-EF6F5D13DFD6}"/>
          </ac:picMkLst>
        </pc:picChg>
        <pc:picChg chg="add mod">
          <ac:chgData name="alisdair.m@gmail.com" userId="S::urn:spo:guest#alisdair.m@gmail.com::" providerId="AD" clId="Web-{8A19CBC7-B428-D29B-AF8D-4E043234B6F6}" dt="2024-07-09T11:34:17.114" v="130" actId="1076"/>
          <ac:picMkLst>
            <pc:docMk/>
            <pc:sldMk cId="1135859490" sldId="275"/>
            <ac:picMk id="16" creationId="{D5A7A828-D36C-10E4-3E92-CF9D416416B3}"/>
          </ac:picMkLst>
        </pc:picChg>
        <pc:picChg chg="add mod modCrop">
          <ac:chgData name="alisdair.m@gmail.com" userId="S::urn:spo:guest#alisdair.m@gmail.com::" providerId="AD" clId="Web-{8A19CBC7-B428-D29B-AF8D-4E043234B6F6}" dt="2024-07-09T11:35:28.917" v="164"/>
          <ac:picMkLst>
            <pc:docMk/>
            <pc:sldMk cId="1135859490" sldId="275"/>
            <ac:picMk id="17" creationId="{D68FB700-9D62-59A8-AC21-60D1825C2818}"/>
          </ac:picMkLst>
        </pc:picChg>
        <pc:picChg chg="add del mod">
          <ac:chgData name="alisdair.m@gmail.com" userId="S::urn:spo:guest#alisdair.m@gmail.com::" providerId="AD" clId="Web-{8A19CBC7-B428-D29B-AF8D-4E043234B6F6}" dt="2024-07-09T11:33:57.222" v="125"/>
          <ac:picMkLst>
            <pc:docMk/>
            <pc:sldMk cId="1135859490" sldId="275"/>
            <ac:picMk id="18" creationId="{4D59950F-84D2-4C7E-04D0-CB3AFF303256}"/>
          </ac:picMkLst>
        </pc:picChg>
        <pc:picChg chg="add mod ord">
          <ac:chgData name="alisdair.m@gmail.com" userId="S::urn:spo:guest#alisdair.m@gmail.com::" providerId="AD" clId="Web-{8A19CBC7-B428-D29B-AF8D-4E043234B6F6}" dt="2024-07-09T11:37:12.847" v="195" actId="1076"/>
          <ac:picMkLst>
            <pc:docMk/>
            <pc:sldMk cId="1135859490" sldId="275"/>
            <ac:picMk id="25" creationId="{420D1F10-FDE7-7AD6-0169-D5B9C70FC5A0}"/>
          </ac:picMkLst>
        </pc:picChg>
      </pc:sldChg>
      <pc:sldChg chg="addSp delSp modSp ord">
        <pc:chgData name="alisdair.m@gmail.com" userId="S::urn:spo:guest#alisdair.m@gmail.com::" providerId="AD" clId="Web-{8A19CBC7-B428-D29B-AF8D-4E043234B6F6}" dt="2024-07-09T10:31:05.521" v="76"/>
        <pc:sldMkLst>
          <pc:docMk/>
          <pc:sldMk cId="2386253683" sldId="297"/>
        </pc:sldMkLst>
        <pc:spChg chg="mod">
          <ac:chgData name="alisdair.m@gmail.com" userId="S::urn:spo:guest#alisdair.m@gmail.com::" providerId="AD" clId="Web-{8A19CBC7-B428-D29B-AF8D-4E043234B6F6}" dt="2024-07-09T10:30:57.896" v="75" actId="20577"/>
          <ac:spMkLst>
            <pc:docMk/>
            <pc:sldMk cId="2386253683" sldId="297"/>
            <ac:spMk id="7" creationId="{318AE060-7967-BF5E-AA94-405A77C2A5D2}"/>
          </ac:spMkLst>
        </pc:spChg>
        <pc:spChg chg="mod">
          <ac:chgData name="alisdair.m@gmail.com" userId="S::urn:spo:guest#alisdair.m@gmail.com::" providerId="AD" clId="Web-{8A19CBC7-B428-D29B-AF8D-4E043234B6F6}" dt="2024-07-09T10:30:55.427" v="72" actId="20577"/>
          <ac:spMkLst>
            <pc:docMk/>
            <pc:sldMk cId="2386253683" sldId="297"/>
            <ac:spMk id="13" creationId="{8AD7EDE8-AB11-6C1F-75DD-35A7BB1C90C8}"/>
          </ac:spMkLst>
        </pc:spChg>
        <pc:picChg chg="add del">
          <ac:chgData name="alisdair.m@gmail.com" userId="S::urn:spo:guest#alisdair.m@gmail.com::" providerId="AD" clId="Web-{8A19CBC7-B428-D29B-AF8D-4E043234B6F6}" dt="2024-07-09T10:30:39.988" v="61"/>
          <ac:picMkLst>
            <pc:docMk/>
            <pc:sldMk cId="2386253683" sldId="297"/>
            <ac:picMk id="11" creationId="{62150570-DACD-3724-8B1E-ECFF21B80178}"/>
          </ac:picMkLst>
        </pc:picChg>
        <pc:inkChg chg="add del">
          <ac:chgData name="alisdair.m@gmail.com" userId="S::urn:spo:guest#alisdair.m@gmail.com::" providerId="AD" clId="Web-{8A19CBC7-B428-D29B-AF8D-4E043234B6F6}" dt="2024-07-09T10:30:48.551" v="63"/>
          <ac:inkMkLst>
            <pc:docMk/>
            <pc:sldMk cId="2386253683" sldId="297"/>
            <ac:inkMk id="2" creationId="{D5BD3AFB-3878-B371-870C-7480B7AD9C8D}"/>
          </ac:inkMkLst>
        </pc:inkChg>
      </pc:sldChg>
      <pc:sldChg chg="addSp delSp modSp">
        <pc:chgData name="alisdair.m@gmail.com" userId="S::urn:spo:guest#alisdair.m@gmail.com::" providerId="AD" clId="Web-{8A19CBC7-B428-D29B-AF8D-4E043234B6F6}" dt="2024-07-09T10:33:32.546" v="97"/>
        <pc:sldMkLst>
          <pc:docMk/>
          <pc:sldMk cId="3706343159" sldId="298"/>
        </pc:sldMkLst>
        <pc:spChg chg="add del mod">
          <ac:chgData name="alisdair.m@gmail.com" userId="S::urn:spo:guest#alisdair.m@gmail.com::" providerId="AD" clId="Web-{8A19CBC7-B428-D29B-AF8D-4E043234B6F6}" dt="2024-07-09T10:31:43.258" v="81"/>
          <ac:spMkLst>
            <pc:docMk/>
            <pc:sldMk cId="3706343159" sldId="298"/>
            <ac:spMk id="4" creationId="{07A4A340-64B5-7C6E-FA91-10D2ECAAF3CE}"/>
          </ac:spMkLst>
        </pc:spChg>
        <pc:spChg chg="mod">
          <ac:chgData name="alisdair.m@gmail.com" userId="S::urn:spo:guest#alisdair.m@gmail.com::" providerId="AD" clId="Web-{8A19CBC7-B428-D29B-AF8D-4E043234B6F6}" dt="2024-07-09T10:31:23.100" v="77" actId="20577"/>
          <ac:spMkLst>
            <pc:docMk/>
            <pc:sldMk cId="3706343159" sldId="298"/>
            <ac:spMk id="5" creationId="{A27A74DD-92EA-4F55-1639-1691F764B14A}"/>
          </ac:spMkLst>
        </pc:spChg>
        <pc:spChg chg="mod">
          <ac:chgData name="alisdair.m@gmail.com" userId="S::urn:spo:guest#alisdair.m@gmail.com::" providerId="AD" clId="Web-{8A19CBC7-B428-D29B-AF8D-4E043234B6F6}" dt="2024-07-09T10:33:13.826" v="93" actId="14100"/>
          <ac:spMkLst>
            <pc:docMk/>
            <pc:sldMk cId="3706343159" sldId="298"/>
            <ac:spMk id="7" creationId="{318AE060-7967-BF5E-AA94-405A77C2A5D2}"/>
          </ac:spMkLst>
        </pc:spChg>
        <pc:picChg chg="del mod">
          <ac:chgData name="alisdair.m@gmail.com" userId="S::urn:spo:guest#alisdair.m@gmail.com::" providerId="AD" clId="Web-{8A19CBC7-B428-D29B-AF8D-4E043234B6F6}" dt="2024-07-09T10:33:32.546" v="97"/>
          <ac:picMkLst>
            <pc:docMk/>
            <pc:sldMk cId="3706343159" sldId="298"/>
            <ac:picMk id="11" creationId="{62150570-DACD-3724-8B1E-ECFF21B80178}"/>
          </ac:picMkLst>
        </pc:picChg>
        <pc:inkChg chg="add del">
          <ac:chgData name="alisdair.m@gmail.com" userId="S::urn:spo:guest#alisdair.m@gmail.com::" providerId="AD" clId="Web-{8A19CBC7-B428-D29B-AF8D-4E043234B6F6}" dt="2024-07-09T10:33:31.420" v="95"/>
          <ac:inkMkLst>
            <pc:docMk/>
            <pc:sldMk cId="3706343159" sldId="298"/>
            <ac:inkMk id="9" creationId="{1E75AC7D-0AD6-DAE4-FDEE-65ECC50C2499}"/>
          </ac:inkMkLst>
        </pc:inkChg>
      </pc:sldChg>
      <pc:sldChg chg="del">
        <pc:chgData name="alisdair.m@gmail.com" userId="S::urn:spo:guest#alisdair.m@gmail.com::" providerId="AD" clId="Web-{8A19CBC7-B428-D29B-AF8D-4E043234B6F6}" dt="2024-07-09T16:09:11.671" v="272"/>
        <pc:sldMkLst>
          <pc:docMk/>
          <pc:sldMk cId="4150539418" sldId="299"/>
        </pc:sldMkLst>
      </pc:sldChg>
      <pc:sldChg chg="del">
        <pc:chgData name="alisdair.m@gmail.com" userId="S::urn:spo:guest#alisdair.m@gmail.com::" providerId="AD" clId="Web-{8A19CBC7-B428-D29B-AF8D-4E043234B6F6}" dt="2024-07-09T16:09:11.671" v="271"/>
        <pc:sldMkLst>
          <pc:docMk/>
          <pc:sldMk cId="3839045492" sldId="300"/>
        </pc:sldMkLst>
      </pc:sldChg>
      <pc:sldChg chg="del">
        <pc:chgData name="alisdair.m@gmail.com" userId="S::urn:spo:guest#alisdair.m@gmail.com::" providerId="AD" clId="Web-{8A19CBC7-B428-D29B-AF8D-4E043234B6F6}" dt="2024-07-09T16:09:11.671" v="270"/>
        <pc:sldMkLst>
          <pc:docMk/>
          <pc:sldMk cId="1423116022" sldId="301"/>
        </pc:sldMkLst>
      </pc:sldChg>
      <pc:sldChg chg="del">
        <pc:chgData name="alisdair.m@gmail.com" userId="S::urn:spo:guest#alisdair.m@gmail.com::" providerId="AD" clId="Web-{8A19CBC7-B428-D29B-AF8D-4E043234B6F6}" dt="2024-07-09T16:09:11.671" v="269"/>
        <pc:sldMkLst>
          <pc:docMk/>
          <pc:sldMk cId="2356300036" sldId="302"/>
        </pc:sldMkLst>
      </pc:sldChg>
      <pc:sldChg chg="del">
        <pc:chgData name="alisdair.m@gmail.com" userId="S::urn:spo:guest#alisdair.m@gmail.com::" providerId="AD" clId="Web-{8A19CBC7-B428-D29B-AF8D-4E043234B6F6}" dt="2024-07-09T16:09:11.655" v="267"/>
        <pc:sldMkLst>
          <pc:docMk/>
          <pc:sldMk cId="711855373" sldId="303"/>
        </pc:sldMkLst>
      </pc:sldChg>
      <pc:sldChg chg="del">
        <pc:chgData name="alisdair.m@gmail.com" userId="S::urn:spo:guest#alisdair.m@gmail.com::" providerId="AD" clId="Web-{8A19CBC7-B428-D29B-AF8D-4E043234B6F6}" dt="2024-07-09T16:09:11.655" v="268"/>
        <pc:sldMkLst>
          <pc:docMk/>
          <pc:sldMk cId="1475890726" sldId="304"/>
        </pc:sldMkLst>
      </pc:sldChg>
      <pc:sldChg chg="del">
        <pc:chgData name="alisdair.m@gmail.com" userId="S::urn:spo:guest#alisdair.m@gmail.com::" providerId="AD" clId="Web-{8A19CBC7-B428-D29B-AF8D-4E043234B6F6}" dt="2024-07-09T16:09:11.655" v="266"/>
        <pc:sldMkLst>
          <pc:docMk/>
          <pc:sldMk cId="611912824" sldId="305"/>
        </pc:sldMkLst>
      </pc:sldChg>
      <pc:sldChg chg="del">
        <pc:chgData name="alisdair.m@gmail.com" userId="S::urn:spo:guest#alisdair.m@gmail.com::" providerId="AD" clId="Web-{8A19CBC7-B428-D29B-AF8D-4E043234B6F6}" dt="2024-07-09T16:09:11.655" v="265"/>
        <pc:sldMkLst>
          <pc:docMk/>
          <pc:sldMk cId="3541092673" sldId="306"/>
        </pc:sldMkLst>
      </pc:sldChg>
      <pc:sldChg chg="del">
        <pc:chgData name="alisdair.m@gmail.com" userId="S::urn:spo:guest#alisdair.m@gmail.com::" providerId="AD" clId="Web-{8A19CBC7-B428-D29B-AF8D-4E043234B6F6}" dt="2024-07-09T16:09:11.655" v="264"/>
        <pc:sldMkLst>
          <pc:docMk/>
          <pc:sldMk cId="3231313677" sldId="307"/>
        </pc:sldMkLst>
      </pc:sldChg>
      <pc:sldChg chg="del">
        <pc:chgData name="alisdair.m@gmail.com" userId="S::urn:spo:guest#alisdair.m@gmail.com::" providerId="AD" clId="Web-{8A19CBC7-B428-D29B-AF8D-4E043234B6F6}" dt="2024-07-09T16:09:11.655" v="263"/>
        <pc:sldMkLst>
          <pc:docMk/>
          <pc:sldMk cId="2080448064" sldId="308"/>
        </pc:sldMkLst>
      </pc:sldChg>
      <pc:sldChg chg="del">
        <pc:chgData name="alisdair.m@gmail.com" userId="S::urn:spo:guest#alisdair.m@gmail.com::" providerId="AD" clId="Web-{8A19CBC7-B428-D29B-AF8D-4E043234B6F6}" dt="2024-07-09T16:09:11.655" v="261"/>
        <pc:sldMkLst>
          <pc:docMk/>
          <pc:sldMk cId="1625627722" sldId="309"/>
        </pc:sldMkLst>
      </pc:sldChg>
      <pc:sldChg chg="del">
        <pc:chgData name="alisdair.m@gmail.com" userId="S::urn:spo:guest#alisdair.m@gmail.com::" providerId="AD" clId="Web-{8A19CBC7-B428-D29B-AF8D-4E043234B6F6}" dt="2024-07-09T16:09:11.655" v="262"/>
        <pc:sldMkLst>
          <pc:docMk/>
          <pc:sldMk cId="354868780" sldId="310"/>
        </pc:sldMkLst>
      </pc:sldChg>
      <pc:sldChg chg="del">
        <pc:chgData name="alisdair.m@gmail.com" userId="S::urn:spo:guest#alisdair.m@gmail.com::" providerId="AD" clId="Web-{8A19CBC7-B428-D29B-AF8D-4E043234B6F6}" dt="2024-07-09T16:09:11.655" v="260"/>
        <pc:sldMkLst>
          <pc:docMk/>
          <pc:sldMk cId="3170539092" sldId="311"/>
        </pc:sldMkLst>
      </pc:sldChg>
      <pc:sldChg chg="del">
        <pc:chgData name="alisdair.m@gmail.com" userId="S::urn:spo:guest#alisdair.m@gmail.com::" providerId="AD" clId="Web-{8A19CBC7-B428-D29B-AF8D-4E043234B6F6}" dt="2024-07-09T16:09:11.640" v="259"/>
        <pc:sldMkLst>
          <pc:docMk/>
          <pc:sldMk cId="1759064090" sldId="312"/>
        </pc:sldMkLst>
      </pc:sldChg>
      <pc:sldChg chg="del">
        <pc:chgData name="alisdair.m@gmail.com" userId="S::urn:spo:guest#alisdair.m@gmail.com::" providerId="AD" clId="Web-{8A19CBC7-B428-D29B-AF8D-4E043234B6F6}" dt="2024-07-09T16:09:11.640" v="257"/>
        <pc:sldMkLst>
          <pc:docMk/>
          <pc:sldMk cId="231136130" sldId="313"/>
        </pc:sldMkLst>
      </pc:sldChg>
      <pc:sldChg chg="del">
        <pc:chgData name="alisdair.m@gmail.com" userId="S::urn:spo:guest#alisdair.m@gmail.com::" providerId="AD" clId="Web-{8A19CBC7-B428-D29B-AF8D-4E043234B6F6}" dt="2024-07-09T16:09:11.640" v="258"/>
        <pc:sldMkLst>
          <pc:docMk/>
          <pc:sldMk cId="2863122434" sldId="314"/>
        </pc:sldMkLst>
      </pc:sldChg>
      <pc:sldChg chg="del">
        <pc:chgData name="alisdair.m@gmail.com" userId="S::urn:spo:guest#alisdair.m@gmail.com::" providerId="AD" clId="Web-{8A19CBC7-B428-D29B-AF8D-4E043234B6F6}" dt="2024-07-09T16:09:11.640" v="255"/>
        <pc:sldMkLst>
          <pc:docMk/>
          <pc:sldMk cId="815938392" sldId="315"/>
        </pc:sldMkLst>
      </pc:sldChg>
      <pc:sldChg chg="del">
        <pc:chgData name="alisdair.m@gmail.com" userId="S::urn:spo:guest#alisdair.m@gmail.com::" providerId="AD" clId="Web-{8A19CBC7-B428-D29B-AF8D-4E043234B6F6}" dt="2024-07-09T16:09:11.640" v="256"/>
        <pc:sldMkLst>
          <pc:docMk/>
          <pc:sldMk cId="3149168590" sldId="316"/>
        </pc:sldMkLst>
      </pc:sldChg>
      <pc:sldChg chg="del">
        <pc:chgData name="alisdair.m@gmail.com" userId="S::urn:spo:guest#alisdair.m@gmail.com::" providerId="AD" clId="Web-{8A19CBC7-B428-D29B-AF8D-4E043234B6F6}" dt="2024-07-09T16:09:11.640" v="253"/>
        <pc:sldMkLst>
          <pc:docMk/>
          <pc:sldMk cId="1748736288" sldId="317"/>
        </pc:sldMkLst>
      </pc:sldChg>
      <pc:sldChg chg="del">
        <pc:chgData name="alisdair.m@gmail.com" userId="S::urn:spo:guest#alisdair.m@gmail.com::" providerId="AD" clId="Web-{8A19CBC7-B428-D29B-AF8D-4E043234B6F6}" dt="2024-07-09T16:09:11.640" v="254"/>
        <pc:sldMkLst>
          <pc:docMk/>
          <pc:sldMk cId="1317262685" sldId="318"/>
        </pc:sldMkLst>
      </pc:sldChg>
      <pc:sldChg chg="del">
        <pc:chgData name="alisdair.m@gmail.com" userId="S::urn:spo:guest#alisdair.m@gmail.com::" providerId="AD" clId="Web-{8A19CBC7-B428-D29B-AF8D-4E043234B6F6}" dt="2024-07-09T16:09:11.640" v="252"/>
        <pc:sldMkLst>
          <pc:docMk/>
          <pc:sldMk cId="417722688" sldId="319"/>
        </pc:sldMkLst>
      </pc:sldChg>
      <pc:sldChg chg="del">
        <pc:chgData name="alisdair.m@gmail.com" userId="S::urn:spo:guest#alisdair.m@gmail.com::" providerId="AD" clId="Web-{8A19CBC7-B428-D29B-AF8D-4E043234B6F6}" dt="2024-07-09T16:09:11.640" v="251"/>
        <pc:sldMkLst>
          <pc:docMk/>
          <pc:sldMk cId="3329017743" sldId="320"/>
        </pc:sldMkLst>
      </pc:sldChg>
      <pc:sldChg chg="del">
        <pc:chgData name="alisdair.m@gmail.com" userId="S::urn:spo:guest#alisdair.m@gmail.com::" providerId="AD" clId="Web-{8A19CBC7-B428-D29B-AF8D-4E043234B6F6}" dt="2024-07-09T16:09:23.125" v="279"/>
        <pc:sldMkLst>
          <pc:docMk/>
          <pc:sldMk cId="3386973103" sldId="323"/>
        </pc:sldMkLst>
      </pc:sldChg>
      <pc:sldChg chg="del">
        <pc:chgData name="alisdair.m@gmail.com" userId="S::urn:spo:guest#alisdair.m@gmail.com::" providerId="AD" clId="Web-{8A19CBC7-B428-D29B-AF8D-4E043234B6F6}" dt="2024-07-09T16:09:15.406" v="278"/>
        <pc:sldMkLst>
          <pc:docMk/>
          <pc:sldMk cId="1242979288" sldId="324"/>
        </pc:sldMkLst>
      </pc:sldChg>
      <pc:sldChg chg="del">
        <pc:chgData name="alisdair.m@gmail.com" userId="S::urn:spo:guest#alisdair.m@gmail.com::" providerId="AD" clId="Web-{8A19CBC7-B428-D29B-AF8D-4E043234B6F6}" dt="2024-07-09T16:09:15.406" v="277"/>
        <pc:sldMkLst>
          <pc:docMk/>
          <pc:sldMk cId="2631930105" sldId="326"/>
        </pc:sldMkLst>
      </pc:sldChg>
      <pc:sldChg chg="del">
        <pc:chgData name="alisdair.m@gmail.com" userId="S::urn:spo:guest#alisdair.m@gmail.com::" providerId="AD" clId="Web-{8A19CBC7-B428-D29B-AF8D-4E043234B6F6}" dt="2024-07-09T16:09:15.406" v="276"/>
        <pc:sldMkLst>
          <pc:docMk/>
          <pc:sldMk cId="1926902893" sldId="327"/>
        </pc:sldMkLst>
      </pc:sldChg>
      <pc:sldChg chg="del">
        <pc:chgData name="alisdair.m@gmail.com" userId="S::urn:spo:guest#alisdair.m@gmail.com::" providerId="AD" clId="Web-{8A19CBC7-B428-D29B-AF8D-4E043234B6F6}" dt="2024-07-09T16:09:15.406" v="275"/>
        <pc:sldMkLst>
          <pc:docMk/>
          <pc:sldMk cId="634232873" sldId="328"/>
        </pc:sldMkLst>
      </pc:sldChg>
      <pc:sldChg chg="del">
        <pc:chgData name="alisdair.m@gmail.com" userId="S::urn:spo:guest#alisdair.m@gmail.com::" providerId="AD" clId="Web-{8A19CBC7-B428-D29B-AF8D-4E043234B6F6}" dt="2024-07-09T16:09:15.390" v="274"/>
        <pc:sldMkLst>
          <pc:docMk/>
          <pc:sldMk cId="2232110134" sldId="329"/>
        </pc:sldMkLst>
      </pc:sldChg>
      <pc:sldChg chg="del">
        <pc:chgData name="alisdair.m@gmail.com" userId="S::urn:spo:guest#alisdair.m@gmail.com::" providerId="AD" clId="Web-{8A19CBC7-B428-D29B-AF8D-4E043234B6F6}" dt="2024-07-09T16:09:15.390" v="273"/>
        <pc:sldMkLst>
          <pc:docMk/>
          <pc:sldMk cId="1502344387" sldId="330"/>
        </pc:sldMkLst>
      </pc:sldChg>
      <pc:sldChg chg="addSp delSp modSp add ord replId">
        <pc:chgData name="alisdair.m@gmail.com" userId="S::urn:spo:guest#alisdair.m@gmail.com::" providerId="AD" clId="Web-{8A19CBC7-B428-D29B-AF8D-4E043234B6F6}" dt="2024-07-09T16:16:41.792" v="299"/>
        <pc:sldMkLst>
          <pc:docMk/>
          <pc:sldMk cId="341196586" sldId="331"/>
        </pc:sldMkLst>
        <pc:spChg chg="del">
          <ac:chgData name="alisdair.m@gmail.com" userId="S::urn:spo:guest#alisdair.m@gmail.com::" providerId="AD" clId="Web-{8A19CBC7-B428-D29B-AF8D-4E043234B6F6}" dt="2024-07-09T16:00:06.763" v="250"/>
          <ac:spMkLst>
            <pc:docMk/>
            <pc:sldMk cId="341196586" sldId="331"/>
            <ac:spMk id="2" creationId="{8CE8DD33-7E71-4E65-093B-A3725DBFBCA0}"/>
          </ac:spMkLst>
        </pc:spChg>
        <pc:spChg chg="add del mod">
          <ac:chgData name="alisdair.m@gmail.com" userId="S::urn:spo:guest#alisdair.m@gmail.com::" providerId="AD" clId="Web-{8A19CBC7-B428-D29B-AF8D-4E043234B6F6}" dt="2024-07-09T16:16:41.792" v="292"/>
          <ac:spMkLst>
            <pc:docMk/>
            <pc:sldMk cId="341196586" sldId="331"/>
            <ac:spMk id="3" creationId="{6358F184-A155-C61F-4AA9-3B696B23BCCD}"/>
          </ac:spMkLst>
        </pc:spChg>
        <pc:spChg chg="add del mod">
          <ac:chgData name="alisdair.m@gmail.com" userId="S::urn:spo:guest#alisdair.m@gmail.com::" providerId="AD" clId="Web-{8A19CBC7-B428-D29B-AF8D-4E043234B6F6}" dt="2024-07-09T16:16:41.792" v="293"/>
          <ac:spMkLst>
            <pc:docMk/>
            <pc:sldMk cId="341196586" sldId="331"/>
            <ac:spMk id="4" creationId="{3923A0E6-560F-966C-B732-C6DE7E5B25DD}"/>
          </ac:spMkLst>
        </pc:spChg>
        <pc:spChg chg="add del mod">
          <ac:chgData name="alisdair.m@gmail.com" userId="S::urn:spo:guest#alisdair.m@gmail.com::" providerId="AD" clId="Web-{8A19CBC7-B428-D29B-AF8D-4E043234B6F6}" dt="2024-07-09T16:16:41.792" v="294"/>
          <ac:spMkLst>
            <pc:docMk/>
            <pc:sldMk cId="341196586" sldId="331"/>
            <ac:spMk id="5" creationId="{545C06F1-4965-C87B-30D8-F81942FA197C}"/>
          </ac:spMkLst>
        </pc:spChg>
        <pc:spChg chg="add del mod ord">
          <ac:chgData name="alisdair.m@gmail.com" userId="S::urn:spo:guest#alisdair.m@gmail.com::" providerId="AD" clId="Web-{8A19CBC7-B428-D29B-AF8D-4E043234B6F6}" dt="2024-07-09T16:16:41.792" v="295"/>
          <ac:spMkLst>
            <pc:docMk/>
            <pc:sldMk cId="341196586" sldId="331"/>
            <ac:spMk id="6" creationId="{1C8E5EC7-88DC-2EE1-ADA9-6A820BC792F7}"/>
          </ac:spMkLst>
        </pc:spChg>
        <pc:spChg chg="add del mod">
          <ac:chgData name="alisdair.m@gmail.com" userId="S::urn:spo:guest#alisdair.m@gmail.com::" providerId="AD" clId="Web-{8A19CBC7-B428-D29B-AF8D-4E043234B6F6}" dt="2024-07-09T16:16:41.792" v="299"/>
          <ac:spMkLst>
            <pc:docMk/>
            <pc:sldMk cId="341196586" sldId="331"/>
            <ac:spMk id="7" creationId="{8B846095-E74C-D821-F362-73893439F56D}"/>
          </ac:spMkLst>
        </pc:spChg>
        <pc:spChg chg="add del mod">
          <ac:chgData name="alisdair.m@gmail.com" userId="S::urn:spo:guest#alisdair.m@gmail.com::" providerId="AD" clId="Web-{8A19CBC7-B428-D29B-AF8D-4E043234B6F6}" dt="2024-07-09T16:16:41.792" v="296"/>
          <ac:spMkLst>
            <pc:docMk/>
            <pc:sldMk cId="341196586" sldId="331"/>
            <ac:spMk id="9" creationId="{020289E3-8861-F0A1-D2BA-9ADC5A374BD4}"/>
          </ac:spMkLst>
        </pc:spChg>
        <pc:spChg chg="add del">
          <ac:chgData name="alisdair.m@gmail.com" userId="S::urn:spo:guest#alisdair.m@gmail.com::" providerId="AD" clId="Web-{8A19CBC7-B428-D29B-AF8D-4E043234B6F6}" dt="2024-07-09T16:16:41.792" v="297"/>
          <ac:spMkLst>
            <pc:docMk/>
            <pc:sldMk cId="341196586" sldId="331"/>
            <ac:spMk id="10" creationId="{B9B8C321-ABC1-8E67-8CAA-8FD19868B140}"/>
          </ac:spMkLst>
        </pc:spChg>
        <pc:spChg chg="add del mod">
          <ac:chgData name="alisdair.m@gmail.com" userId="S::urn:spo:guest#alisdair.m@gmail.com::" providerId="AD" clId="Web-{8A19CBC7-B428-D29B-AF8D-4E043234B6F6}" dt="2024-07-09T16:16:41.792" v="298"/>
          <ac:spMkLst>
            <pc:docMk/>
            <pc:sldMk cId="341196586" sldId="331"/>
            <ac:spMk id="13" creationId="{8AD7EDE8-AB11-6C1F-75DD-35A7BB1C90C8}"/>
          </ac:spMkLst>
        </pc:spChg>
        <pc:picChg chg="del">
          <ac:chgData name="alisdair.m@gmail.com" userId="S::urn:spo:guest#alisdair.m@gmail.com::" providerId="AD" clId="Web-{8A19CBC7-B428-D29B-AF8D-4E043234B6F6}" dt="2024-07-09T15:59:43.762" v="237"/>
          <ac:picMkLst>
            <pc:docMk/>
            <pc:sldMk cId="341196586" sldId="331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8A19CBC7-B428-D29B-AF8D-4E043234B6F6}" dt="2024-07-09T16:16:36.338" v="283"/>
          <ac:inkMkLst>
            <pc:docMk/>
            <pc:sldMk cId="341196586" sldId="331"/>
            <ac:inkMk id="8" creationId="{EC48841D-D9A9-88FA-40A0-C36EC5373B7E}"/>
          </ac:inkMkLst>
        </pc:inkChg>
      </pc:sldChg>
      <pc:sldChg chg="addSp delSp modSp add mod replId setBg">
        <pc:chgData name="alisdair.m@gmail.com" userId="S::urn:spo:guest#alisdair.m@gmail.com::" providerId="AD" clId="Web-{8A19CBC7-B428-D29B-AF8D-4E043234B6F6}" dt="2024-07-09T16:23:38.348" v="354" actId="20577"/>
        <pc:sldMkLst>
          <pc:docMk/>
          <pc:sldMk cId="4171311954" sldId="332"/>
        </pc:sldMkLst>
        <pc:spChg chg="add">
          <ac:chgData name="alisdair.m@gmail.com" userId="S::urn:spo:guest#alisdair.m@gmail.com::" providerId="AD" clId="Web-{8A19CBC7-B428-D29B-AF8D-4E043234B6F6}" dt="2024-07-09T16:16:48.605" v="308"/>
          <ac:spMkLst>
            <pc:docMk/>
            <pc:sldMk cId="4171311954" sldId="332"/>
            <ac:spMk id="2" creationId="{0747400E-8CB0-2AD2-8D9D-756325A1E714}"/>
          </ac:spMkLst>
        </pc:spChg>
        <pc:spChg chg="del">
          <ac:chgData name="alisdair.m@gmail.com" userId="S::urn:spo:guest#alisdair.m@gmail.com::" providerId="AD" clId="Web-{8A19CBC7-B428-D29B-AF8D-4E043234B6F6}" dt="2024-07-09T16:16:47.605" v="307"/>
          <ac:spMkLst>
            <pc:docMk/>
            <pc:sldMk cId="4171311954" sldId="332"/>
            <ac:spMk id="3" creationId="{6358F184-A155-C61F-4AA9-3B696B23BCCD}"/>
          </ac:spMkLst>
        </pc:spChg>
        <pc:spChg chg="del">
          <ac:chgData name="alisdair.m@gmail.com" userId="S::urn:spo:guest#alisdair.m@gmail.com::" providerId="AD" clId="Web-{8A19CBC7-B428-D29B-AF8D-4E043234B6F6}" dt="2024-07-09T16:16:47.605" v="306"/>
          <ac:spMkLst>
            <pc:docMk/>
            <pc:sldMk cId="4171311954" sldId="332"/>
            <ac:spMk id="4" creationId="{3923A0E6-560F-966C-B732-C6DE7E5B25DD}"/>
          </ac:spMkLst>
        </pc:spChg>
        <pc:spChg chg="del">
          <ac:chgData name="alisdair.m@gmail.com" userId="S::urn:spo:guest#alisdair.m@gmail.com::" providerId="AD" clId="Web-{8A19CBC7-B428-D29B-AF8D-4E043234B6F6}" dt="2024-07-09T16:16:47.605" v="305"/>
          <ac:spMkLst>
            <pc:docMk/>
            <pc:sldMk cId="4171311954" sldId="332"/>
            <ac:spMk id="5" creationId="{545C06F1-4965-C87B-30D8-F81942FA197C}"/>
          </ac:spMkLst>
        </pc:spChg>
        <pc:spChg chg="del">
          <ac:chgData name="alisdair.m@gmail.com" userId="S::urn:spo:guest#alisdair.m@gmail.com::" providerId="AD" clId="Web-{8A19CBC7-B428-D29B-AF8D-4E043234B6F6}" dt="2024-07-09T16:16:47.605" v="304"/>
          <ac:spMkLst>
            <pc:docMk/>
            <pc:sldMk cId="4171311954" sldId="332"/>
            <ac:spMk id="6" creationId="{1C8E5EC7-88DC-2EE1-ADA9-6A820BC792F7}"/>
          </ac:spMkLst>
        </pc:spChg>
        <pc:spChg chg="del">
          <ac:chgData name="alisdair.m@gmail.com" userId="S::urn:spo:guest#alisdair.m@gmail.com::" providerId="AD" clId="Web-{8A19CBC7-B428-D29B-AF8D-4E043234B6F6}" dt="2024-07-09T16:16:47.605" v="300"/>
          <ac:spMkLst>
            <pc:docMk/>
            <pc:sldMk cId="4171311954" sldId="332"/>
            <ac:spMk id="7" creationId="{8B846095-E74C-D821-F362-73893439F56D}"/>
          </ac:spMkLst>
        </pc:spChg>
        <pc:spChg chg="del">
          <ac:chgData name="alisdair.m@gmail.com" userId="S::urn:spo:guest#alisdair.m@gmail.com::" providerId="AD" clId="Web-{8A19CBC7-B428-D29B-AF8D-4E043234B6F6}" dt="2024-07-09T16:16:47.605" v="303"/>
          <ac:spMkLst>
            <pc:docMk/>
            <pc:sldMk cId="4171311954" sldId="332"/>
            <ac:spMk id="9" creationId="{020289E3-8861-F0A1-D2BA-9ADC5A374BD4}"/>
          </ac:spMkLst>
        </pc:spChg>
        <pc:spChg chg="del">
          <ac:chgData name="alisdair.m@gmail.com" userId="S::urn:spo:guest#alisdair.m@gmail.com::" providerId="AD" clId="Web-{8A19CBC7-B428-D29B-AF8D-4E043234B6F6}" dt="2024-07-09T16:16:47.605" v="302"/>
          <ac:spMkLst>
            <pc:docMk/>
            <pc:sldMk cId="4171311954" sldId="332"/>
            <ac:spMk id="10" creationId="{B9B8C321-ABC1-8E67-8CAA-8FD19868B140}"/>
          </ac:spMkLst>
        </pc:spChg>
        <pc:spChg chg="add mod">
          <ac:chgData name="alisdair.m@gmail.com" userId="S::urn:spo:guest#alisdair.m@gmail.com::" providerId="AD" clId="Web-{8A19CBC7-B428-D29B-AF8D-4E043234B6F6}" dt="2024-07-09T16:22:33.173" v="318" actId="14100"/>
          <ac:spMkLst>
            <pc:docMk/>
            <pc:sldMk cId="4171311954" sldId="332"/>
            <ac:spMk id="11" creationId="{406C4673-D819-8B75-3F94-B645268152BD}"/>
          </ac:spMkLst>
        </pc:spChg>
        <pc:spChg chg="del mod">
          <ac:chgData name="alisdair.m@gmail.com" userId="S::urn:spo:guest#alisdair.m@gmail.com::" providerId="AD" clId="Web-{8A19CBC7-B428-D29B-AF8D-4E043234B6F6}" dt="2024-07-09T16:16:47.605" v="301"/>
          <ac:spMkLst>
            <pc:docMk/>
            <pc:sldMk cId="4171311954" sldId="332"/>
            <ac:spMk id="13" creationId="{8AD7EDE8-AB11-6C1F-75DD-35A7BB1C90C8}"/>
          </ac:spMkLst>
        </pc:spChg>
        <pc:spChg chg="add mod">
          <ac:chgData name="alisdair.m@gmail.com" userId="S::urn:spo:guest#alisdair.m@gmail.com::" providerId="AD" clId="Web-{8A19CBC7-B428-D29B-AF8D-4E043234B6F6}" dt="2024-07-09T16:23:38.348" v="354" actId="20577"/>
          <ac:spMkLst>
            <pc:docMk/>
            <pc:sldMk cId="4171311954" sldId="332"/>
            <ac:spMk id="15" creationId="{99DF8CB8-BA2C-2CEB-1B20-40EA6AB7AD99}"/>
          </ac:spMkLst>
        </pc:spChg>
        <pc:spChg chg="add">
          <ac:chgData name="alisdair.m@gmail.com" userId="S::urn:spo:guest#alisdair.m@gmail.com::" providerId="AD" clId="Web-{8A19CBC7-B428-D29B-AF8D-4E043234B6F6}" dt="2024-07-09T16:16:48.605" v="308"/>
          <ac:spMkLst>
            <pc:docMk/>
            <pc:sldMk cId="4171311954" sldId="332"/>
            <ac:spMk id="20" creationId="{51710FAA-7F48-B873-B854-926EAD1039C5}"/>
          </ac:spMkLst>
        </pc:spChg>
        <pc:picChg chg="add mod">
          <ac:chgData name="alisdair.m@gmail.com" userId="S::urn:spo:guest#alisdair.m@gmail.com::" providerId="AD" clId="Web-{8A19CBC7-B428-D29B-AF8D-4E043234B6F6}" dt="2024-07-09T16:22:46.111" v="321" actId="1076"/>
          <ac:picMkLst>
            <pc:docMk/>
            <pc:sldMk cId="4171311954" sldId="332"/>
            <ac:picMk id="8" creationId="{0C05ACEC-ACB3-0477-ECC3-D53ABE566CB9}"/>
          </ac:picMkLst>
        </pc:picChg>
        <pc:picChg chg="add">
          <ac:chgData name="alisdair.m@gmail.com" userId="S::urn:spo:guest#alisdair.m@gmail.com::" providerId="AD" clId="Web-{8A19CBC7-B428-D29B-AF8D-4E043234B6F6}" dt="2024-07-09T16:16:48.605" v="308"/>
          <ac:picMkLst>
            <pc:docMk/>
            <pc:sldMk cId="4171311954" sldId="332"/>
            <ac:picMk id="12" creationId="{81354915-5EA7-F6BD-1273-C4C933100B98}"/>
          </ac:picMkLst>
        </pc:picChg>
        <pc:picChg chg="add">
          <ac:chgData name="alisdair.m@gmail.com" userId="S::urn:spo:guest#alisdair.m@gmail.com::" providerId="AD" clId="Web-{8A19CBC7-B428-D29B-AF8D-4E043234B6F6}" dt="2024-07-09T16:16:48.605" v="308"/>
          <ac:picMkLst>
            <pc:docMk/>
            <pc:sldMk cId="4171311954" sldId="332"/>
            <ac:picMk id="14" creationId="{7AAC1DBA-228A-01D5-88AE-D34C71308333}"/>
          </ac:picMkLst>
        </pc:picChg>
        <pc:picChg chg="add">
          <ac:chgData name="alisdair.m@gmail.com" userId="S::urn:spo:guest#alisdair.m@gmail.com::" providerId="AD" clId="Web-{8A19CBC7-B428-D29B-AF8D-4E043234B6F6}" dt="2024-07-09T16:16:48.605" v="308"/>
          <ac:picMkLst>
            <pc:docMk/>
            <pc:sldMk cId="4171311954" sldId="332"/>
            <ac:picMk id="16" creationId="{30ACBDE3-54E9-8612-5E87-2774AD456D94}"/>
          </ac:picMkLst>
        </pc:picChg>
        <pc:picChg chg="add">
          <ac:chgData name="alisdair.m@gmail.com" userId="S::urn:spo:guest#alisdair.m@gmail.com::" providerId="AD" clId="Web-{8A19CBC7-B428-D29B-AF8D-4E043234B6F6}" dt="2024-07-09T16:16:48.605" v="308"/>
          <ac:picMkLst>
            <pc:docMk/>
            <pc:sldMk cId="4171311954" sldId="332"/>
            <ac:picMk id="17" creationId="{27021C11-948C-CC65-C0ED-82CA4E0AA57C}"/>
          </ac:picMkLst>
        </pc:picChg>
        <pc:picChg chg="add mod">
          <ac:chgData name="alisdair.m@gmail.com" userId="S::urn:spo:guest#alisdair.m@gmail.com::" providerId="AD" clId="Web-{8A19CBC7-B428-D29B-AF8D-4E043234B6F6}" dt="2024-07-09T16:23:29.535" v="352" actId="1076"/>
          <ac:picMkLst>
            <pc:docMk/>
            <pc:sldMk cId="4171311954" sldId="332"/>
            <ac:picMk id="18" creationId="{F243D6B0-C6A8-D1DB-1268-16DA6DD263D5}"/>
          </ac:picMkLst>
        </pc:picChg>
        <pc:picChg chg="add">
          <ac:chgData name="alisdair.m@gmail.com" userId="S::urn:spo:guest#alisdair.m@gmail.com::" providerId="AD" clId="Web-{8A19CBC7-B428-D29B-AF8D-4E043234B6F6}" dt="2024-07-09T16:16:48.605" v="308"/>
          <ac:picMkLst>
            <pc:docMk/>
            <pc:sldMk cId="4171311954" sldId="332"/>
            <ac:picMk id="19" creationId="{E58584EF-7E96-B5E1-460A-C6957EC3B516}"/>
          </ac:picMkLst>
        </pc:picChg>
      </pc:sldChg>
      <pc:sldChg chg="addSp delSp modSp add mod replId setBg">
        <pc:chgData name="alisdair.m@gmail.com" userId="S::urn:spo:guest#alisdair.m@gmail.com::" providerId="AD" clId="Web-{8A19CBC7-B428-D29B-AF8D-4E043234B6F6}" dt="2024-07-09T16:28:02.021" v="418" actId="1076"/>
        <pc:sldMkLst>
          <pc:docMk/>
          <pc:sldMk cId="3919882484" sldId="333"/>
        </pc:sldMkLst>
        <pc:spChg chg="add mod">
          <ac:chgData name="alisdair.m@gmail.com" userId="S::urn:spo:guest#alisdair.m@gmail.com::" providerId="AD" clId="Web-{8A19CBC7-B428-D29B-AF8D-4E043234B6F6}" dt="2024-07-09T16:27:47.957" v="416" actId="1076"/>
          <ac:spMkLst>
            <pc:docMk/>
            <pc:sldMk cId="3919882484" sldId="333"/>
            <ac:spMk id="3" creationId="{A49A2B29-4726-BE83-3A4E-1500C99366C5}"/>
          </ac:spMkLst>
        </pc:spChg>
        <pc:spChg chg="mod">
          <ac:chgData name="alisdair.m@gmail.com" userId="S::urn:spo:guest#alisdair.m@gmail.com::" providerId="AD" clId="Web-{8A19CBC7-B428-D29B-AF8D-4E043234B6F6}" dt="2024-07-09T16:25:31.996" v="390" actId="1076"/>
          <ac:spMkLst>
            <pc:docMk/>
            <pc:sldMk cId="3919882484" sldId="333"/>
            <ac:spMk id="11" creationId="{406C4673-D819-8B75-3F94-B645268152BD}"/>
          </ac:spMkLst>
        </pc:spChg>
        <pc:spChg chg="mod">
          <ac:chgData name="alisdair.m@gmail.com" userId="S::urn:spo:guest#alisdair.m@gmail.com::" providerId="AD" clId="Web-{8A19CBC7-B428-D29B-AF8D-4E043234B6F6}" dt="2024-07-09T16:27:43.723" v="415" actId="1076"/>
          <ac:spMkLst>
            <pc:docMk/>
            <pc:sldMk cId="3919882484" sldId="333"/>
            <ac:spMk id="15" creationId="{99DF8CB8-BA2C-2CEB-1B20-40EA6AB7AD99}"/>
          </ac:spMkLst>
        </pc:spChg>
        <pc:picChg chg="mod">
          <ac:chgData name="alisdair.m@gmail.com" userId="S::urn:spo:guest#alisdair.m@gmail.com::" providerId="AD" clId="Web-{8A19CBC7-B428-D29B-AF8D-4E043234B6F6}" dt="2024-07-09T16:25:20.261" v="386" actId="1076"/>
          <ac:picMkLst>
            <pc:docMk/>
            <pc:sldMk cId="3919882484" sldId="333"/>
            <ac:picMk id="8" creationId="{0C05ACEC-ACB3-0477-ECC3-D53ABE566CB9}"/>
          </ac:picMkLst>
        </pc:picChg>
        <pc:picChg chg="del">
          <ac:chgData name="alisdair.m@gmail.com" userId="S::urn:spo:guest#alisdair.m@gmail.com::" providerId="AD" clId="Web-{8A19CBC7-B428-D29B-AF8D-4E043234B6F6}" dt="2024-07-09T16:25:55.107" v="397"/>
          <ac:picMkLst>
            <pc:docMk/>
            <pc:sldMk cId="3919882484" sldId="333"/>
            <ac:picMk id="14" creationId="{7AAC1DBA-228A-01D5-88AE-D34C71308333}"/>
          </ac:picMkLst>
        </pc:picChg>
        <pc:picChg chg="del">
          <ac:chgData name="alisdair.m@gmail.com" userId="S::urn:spo:guest#alisdair.m@gmail.com::" providerId="AD" clId="Web-{8A19CBC7-B428-D29B-AF8D-4E043234B6F6}" dt="2024-07-09T16:25:55.107" v="396"/>
          <ac:picMkLst>
            <pc:docMk/>
            <pc:sldMk cId="3919882484" sldId="333"/>
            <ac:picMk id="16" creationId="{30ACBDE3-54E9-8612-5E87-2774AD456D94}"/>
          </ac:picMkLst>
        </pc:picChg>
        <pc:picChg chg="mod">
          <ac:chgData name="alisdair.m@gmail.com" userId="S::urn:spo:guest#alisdair.m@gmail.com::" providerId="AD" clId="Web-{8A19CBC7-B428-D29B-AF8D-4E043234B6F6}" dt="2024-07-09T16:28:02.021" v="418" actId="1076"/>
          <ac:picMkLst>
            <pc:docMk/>
            <pc:sldMk cId="3919882484" sldId="333"/>
            <ac:picMk id="17" creationId="{27021C11-948C-CC65-C0ED-82CA4E0AA57C}"/>
          </ac:picMkLst>
        </pc:picChg>
        <pc:picChg chg="mod">
          <ac:chgData name="alisdair.m@gmail.com" userId="S::urn:spo:guest#alisdair.m@gmail.com::" providerId="AD" clId="Web-{8A19CBC7-B428-D29B-AF8D-4E043234B6F6}" dt="2024-07-09T16:26:00.982" v="399" actId="1076"/>
          <ac:picMkLst>
            <pc:docMk/>
            <pc:sldMk cId="3919882484" sldId="333"/>
            <ac:picMk id="18" creationId="{F243D6B0-C6A8-D1DB-1268-16DA6DD263D5}"/>
          </ac:picMkLst>
        </pc:picChg>
        <pc:picChg chg="mod">
          <ac:chgData name="alisdair.m@gmail.com" userId="S::urn:spo:guest#alisdair.m@gmail.com::" providerId="AD" clId="Web-{8A19CBC7-B428-D29B-AF8D-4E043234B6F6}" dt="2024-07-09T16:25:33.699" v="391" actId="1076"/>
          <ac:picMkLst>
            <pc:docMk/>
            <pc:sldMk cId="3919882484" sldId="333"/>
            <ac:picMk id="19" creationId="{E58584EF-7E96-B5E1-460A-C6957EC3B516}"/>
          </ac:picMkLst>
        </pc:picChg>
      </pc:sldChg>
    </pc:docChg>
  </pc:docChgLst>
  <pc:docChgLst>
    <pc:chgData name="alisdair.m@gmail.com" userId="S::urn:spo:guest#alisdair.m@gmail.com::" providerId="AD" clId="Web-{0198048A-C4FB-45CA-8FC0-E29E5F9B3D1A}"/>
    <pc:docChg chg="modSld">
      <pc:chgData name="alisdair.m@gmail.com" userId="S::urn:spo:guest#alisdair.m@gmail.com::" providerId="AD" clId="Web-{0198048A-C4FB-45CA-8FC0-E29E5F9B3D1A}" dt="2024-07-11T10:51:49.601" v="15"/>
      <pc:docMkLst>
        <pc:docMk/>
      </pc:docMkLst>
      <pc:sldChg chg="addSp delSp modSp">
        <pc:chgData name="alisdair.m@gmail.com" userId="S::urn:spo:guest#alisdair.m@gmail.com::" providerId="AD" clId="Web-{0198048A-C4FB-45CA-8FC0-E29E5F9B3D1A}" dt="2024-07-11T10:51:49.601" v="15"/>
        <pc:sldMkLst>
          <pc:docMk/>
          <pc:sldMk cId="0" sldId="256"/>
        </pc:sldMkLst>
        <pc:spChg chg="mod">
          <ac:chgData name="alisdair.m@gmail.com" userId="S::urn:spo:guest#alisdair.m@gmail.com::" providerId="AD" clId="Web-{0198048A-C4FB-45CA-8FC0-E29E5F9B3D1A}" dt="2024-07-11T10:51:27.350" v="11" actId="20577"/>
          <ac:spMkLst>
            <pc:docMk/>
            <pc:sldMk cId="0" sldId="256"/>
            <ac:spMk id="40" creationId="{00000000-0000-0000-0000-000000000000}"/>
          </ac:spMkLst>
        </pc:spChg>
        <pc:picChg chg="mod modCrop">
          <ac:chgData name="alisdair.m@gmail.com" userId="S::urn:spo:guest#alisdair.m@gmail.com::" providerId="AD" clId="Web-{0198048A-C4FB-45CA-8FC0-E29E5F9B3D1A}" dt="2024-07-11T10:51:49.601" v="15"/>
          <ac:picMkLst>
            <pc:docMk/>
            <pc:sldMk cId="0" sldId="256"/>
            <ac:picMk id="15" creationId="{1A3304CB-3B03-0532-24DB-D661957692FE}"/>
          </ac:picMkLst>
        </pc:picChg>
        <pc:inkChg chg="add del">
          <ac:chgData name="alisdair.m@gmail.com" userId="S::urn:spo:guest#alisdair.m@gmail.com::" providerId="AD" clId="Web-{0198048A-C4FB-45CA-8FC0-E29E5F9B3D1A}" dt="2024-07-11T10:51:39.101" v="13"/>
          <ac:inkMkLst>
            <pc:docMk/>
            <pc:sldMk cId="0" sldId="256"/>
            <ac:inkMk id="2" creationId="{E98AADE4-DDE6-AFED-751F-1BAA4F3B614E}"/>
          </ac:inkMkLst>
        </pc:inkChg>
      </pc:sldChg>
    </pc:docChg>
  </pc:docChgLst>
  <pc:docChgLst>
    <pc:chgData name="alisdair.m@gmail.com" userId="S::urn:spo:guest#alisdair.m@gmail.com::" providerId="AD" clId="Web-{81F2D57A-A3B8-529C-101F-71D93D4B7B3F}"/>
    <pc:docChg chg="modSld">
      <pc:chgData name="alisdair.m@gmail.com" userId="S::urn:spo:guest#alisdair.m@gmail.com::" providerId="AD" clId="Web-{81F2D57A-A3B8-529C-101F-71D93D4B7B3F}" dt="2024-07-10T15:34:05.374" v="36" actId="1076"/>
      <pc:docMkLst>
        <pc:docMk/>
      </pc:docMkLst>
      <pc:sldChg chg="addSp delSp modSp">
        <pc:chgData name="alisdair.m@gmail.com" userId="S::urn:spo:guest#alisdair.m@gmail.com::" providerId="AD" clId="Web-{81F2D57A-A3B8-529C-101F-71D93D4B7B3F}" dt="2024-07-10T15:30:07.037" v="5" actId="14100"/>
        <pc:sldMkLst>
          <pc:docMk/>
          <pc:sldMk cId="341196586" sldId="331"/>
        </pc:sldMkLst>
        <pc:spChg chg="del mod">
          <ac:chgData name="alisdair.m@gmail.com" userId="S::urn:spo:guest#alisdair.m@gmail.com::" providerId="AD" clId="Web-{81F2D57A-A3B8-529C-101F-71D93D4B7B3F}" dt="2024-07-10T15:29:10.020" v="1"/>
          <ac:spMkLst>
            <pc:docMk/>
            <pc:sldMk cId="341196586" sldId="331"/>
            <ac:spMk id="7" creationId="{8B846095-E74C-D821-F362-73893439F56D}"/>
          </ac:spMkLst>
        </pc:spChg>
        <pc:picChg chg="add mod">
          <ac:chgData name="alisdair.m@gmail.com" userId="S::urn:spo:guest#alisdair.m@gmail.com::" providerId="AD" clId="Web-{81F2D57A-A3B8-529C-101F-71D93D4B7B3F}" dt="2024-07-10T15:30:07.037" v="5" actId="14100"/>
          <ac:picMkLst>
            <pc:docMk/>
            <pc:sldMk cId="341196586" sldId="331"/>
            <ac:picMk id="2" creationId="{CB5772BE-F5A3-8589-1078-572A18D3567A}"/>
          </ac:picMkLst>
        </pc:picChg>
      </pc:sldChg>
      <pc:sldChg chg="addSp modSp">
        <pc:chgData name="alisdair.m@gmail.com" userId="S::urn:spo:guest#alisdair.m@gmail.com::" providerId="AD" clId="Web-{81F2D57A-A3B8-529C-101F-71D93D4B7B3F}" dt="2024-07-10T15:34:05.374" v="36" actId="1076"/>
        <pc:sldMkLst>
          <pc:docMk/>
          <pc:sldMk cId="3919882484" sldId="333"/>
        </pc:sldMkLst>
        <pc:spChg chg="mod">
          <ac:chgData name="alisdair.m@gmail.com" userId="S::urn:spo:guest#alisdair.m@gmail.com::" providerId="AD" clId="Web-{81F2D57A-A3B8-529C-101F-71D93D4B7B3F}" dt="2024-07-10T15:34:05.374" v="36" actId="1076"/>
          <ac:spMkLst>
            <pc:docMk/>
            <pc:sldMk cId="3919882484" sldId="333"/>
            <ac:spMk id="3" creationId="{A49A2B29-4726-BE83-3A4E-1500C99366C5}"/>
          </ac:spMkLst>
        </pc:spChg>
        <pc:spChg chg="mod">
          <ac:chgData name="alisdair.m@gmail.com" userId="S::urn:spo:guest#alisdair.m@gmail.com::" providerId="AD" clId="Web-{81F2D57A-A3B8-529C-101F-71D93D4B7B3F}" dt="2024-07-10T15:34:05.358" v="35" actId="1076"/>
          <ac:spMkLst>
            <pc:docMk/>
            <pc:sldMk cId="3919882484" sldId="333"/>
            <ac:spMk id="15" creationId="{99DF8CB8-BA2C-2CEB-1B20-40EA6AB7AD99}"/>
          </ac:spMkLst>
        </pc:spChg>
        <pc:picChg chg="add mod modCrop">
          <ac:chgData name="alisdair.m@gmail.com" userId="S::urn:spo:guest#alisdair.m@gmail.com::" providerId="AD" clId="Web-{81F2D57A-A3B8-529C-101F-71D93D4B7B3F}" dt="2024-07-10T15:33:53.983" v="33" actId="1076"/>
          <ac:picMkLst>
            <pc:docMk/>
            <pc:sldMk cId="3919882484" sldId="333"/>
            <ac:picMk id="4" creationId="{DC85EEE9-2851-6914-28DD-64B26219522E}"/>
          </ac:picMkLst>
        </pc:picChg>
        <pc:picChg chg="add mod modCrop">
          <ac:chgData name="alisdair.m@gmail.com" userId="S::urn:spo:guest#alisdair.m@gmail.com::" providerId="AD" clId="Web-{81F2D57A-A3B8-529C-101F-71D93D4B7B3F}" dt="2024-07-10T15:33:45.982" v="31" actId="688"/>
          <ac:picMkLst>
            <pc:docMk/>
            <pc:sldMk cId="3919882484" sldId="333"/>
            <ac:picMk id="5" creationId="{B0E60AFE-3D1C-D989-C29C-3D063305CA8E}"/>
          </ac:picMkLst>
        </pc:picChg>
        <pc:picChg chg="mod ord">
          <ac:chgData name="alisdair.m@gmail.com" userId="S::urn:spo:guest#alisdair.m@gmail.com::" providerId="AD" clId="Web-{81F2D57A-A3B8-529C-101F-71D93D4B7B3F}" dt="2024-07-10T15:33:57.905" v="34" actId="1076"/>
          <ac:picMkLst>
            <pc:docMk/>
            <pc:sldMk cId="3919882484" sldId="333"/>
            <ac:picMk id="17" creationId="{27021C11-948C-CC65-C0ED-82CA4E0AA57C}"/>
          </ac:picMkLst>
        </pc:picChg>
      </pc:sldChg>
    </pc:docChg>
  </pc:docChgLst>
  <pc:docChgLst>
    <pc:chgData name="lauraellenkennedy@outlook.com" userId="S::urn:spo:guest#lauraellenkennedy@outlook.com::" providerId="AD" clId="Web-{1D83F579-C75C-0D36-9CBA-F42AAEAE0749}"/>
    <pc:docChg chg="modSld">
      <pc:chgData name="lauraellenkennedy@outlook.com" userId="S::urn:spo:guest#lauraellenkennedy@outlook.com::" providerId="AD" clId="Web-{1D83F579-C75C-0D36-9CBA-F42AAEAE0749}" dt="2024-07-12T14:43:14.005" v="9" actId="20577"/>
      <pc:docMkLst>
        <pc:docMk/>
      </pc:docMkLst>
      <pc:sldChg chg="modSp">
        <pc:chgData name="lauraellenkennedy@outlook.com" userId="S::urn:spo:guest#lauraellenkennedy@outlook.com::" providerId="AD" clId="Web-{1D83F579-C75C-0D36-9CBA-F42AAEAE0749}" dt="2024-07-12T14:42:52.333" v="2" actId="20577"/>
        <pc:sldMkLst>
          <pc:docMk/>
          <pc:sldMk cId="0" sldId="256"/>
        </pc:sldMkLst>
        <pc:spChg chg="mod">
          <ac:chgData name="lauraellenkennedy@outlook.com" userId="S::urn:spo:guest#lauraellenkennedy@outlook.com::" providerId="AD" clId="Web-{1D83F579-C75C-0D36-9CBA-F42AAEAE0749}" dt="2024-07-12T14:42:52.333" v="2" actId="20577"/>
          <ac:spMkLst>
            <pc:docMk/>
            <pc:sldMk cId="0" sldId="256"/>
            <ac:spMk id="2" creationId="{06F686B1-C9AF-2B49-B480-33E77CA16183}"/>
          </ac:spMkLst>
        </pc:spChg>
      </pc:sldChg>
      <pc:sldChg chg="modSp">
        <pc:chgData name="lauraellenkennedy@outlook.com" userId="S::urn:spo:guest#lauraellenkennedy@outlook.com::" providerId="AD" clId="Web-{1D83F579-C75C-0D36-9CBA-F42AAEAE0749}" dt="2024-07-12T14:43:14.005" v="9" actId="20577"/>
        <pc:sldMkLst>
          <pc:docMk/>
          <pc:sldMk cId="0" sldId="265"/>
        </pc:sldMkLst>
        <pc:spChg chg="mod">
          <ac:chgData name="lauraellenkennedy@outlook.com" userId="S::urn:spo:guest#lauraellenkennedy@outlook.com::" providerId="AD" clId="Web-{1D83F579-C75C-0D36-9CBA-F42AAEAE0749}" dt="2024-07-12T14:43:14.005" v="9" actId="20577"/>
          <ac:spMkLst>
            <pc:docMk/>
            <pc:sldMk cId="0" sldId="265"/>
            <ac:spMk id="7" creationId="{97476EA5-B9A4-0218-CF19-FEB4C95FB2AC}"/>
          </ac:spMkLst>
        </pc:spChg>
      </pc:sldChg>
    </pc:docChg>
  </pc:docChgLst>
  <pc:docChgLst>
    <pc:chgData name="alisdair.m@gmail.com" userId="S::urn:spo:guest#alisdair.m@gmail.com::" providerId="AD" clId="Web-{2DB5192B-7F12-0050-AEF6-9F88F5BC71D4}"/>
    <pc:docChg chg="delSld modSld">
      <pc:chgData name="alisdair.m@gmail.com" userId="S::urn:spo:guest#alisdair.m@gmail.com::" providerId="AD" clId="Web-{2DB5192B-7F12-0050-AEF6-9F88F5BC71D4}" dt="2024-08-06T15:04:39.040" v="21" actId="1076"/>
      <pc:docMkLst>
        <pc:docMk/>
      </pc:docMkLst>
      <pc:sldChg chg="addSp modSp">
        <pc:chgData name="alisdair.m@gmail.com" userId="S::urn:spo:guest#alisdair.m@gmail.com::" providerId="AD" clId="Web-{2DB5192B-7F12-0050-AEF6-9F88F5BC71D4}" dt="2024-08-06T15:04:39.040" v="21" actId="1076"/>
        <pc:sldMkLst>
          <pc:docMk/>
          <pc:sldMk cId="3570241458" sldId="354"/>
        </pc:sldMkLst>
        <pc:spChg chg="mod">
          <ac:chgData name="alisdair.m@gmail.com" userId="S::urn:spo:guest#alisdair.m@gmail.com::" providerId="AD" clId="Web-{2DB5192B-7F12-0050-AEF6-9F88F5BC71D4}" dt="2024-08-06T15:04:04.835" v="19"/>
          <ac:spMkLst>
            <pc:docMk/>
            <pc:sldMk cId="3570241458" sldId="354"/>
            <ac:spMk id="6" creationId="{444FDFC8-9880-15F2-06FD-898FAB323D4E}"/>
          </ac:spMkLst>
        </pc:spChg>
        <pc:picChg chg="add mod">
          <ac:chgData name="alisdair.m@gmail.com" userId="S::urn:spo:guest#alisdair.m@gmail.com::" providerId="AD" clId="Web-{2DB5192B-7F12-0050-AEF6-9F88F5BC71D4}" dt="2024-08-06T15:04:39.040" v="21" actId="1076"/>
          <ac:picMkLst>
            <pc:docMk/>
            <pc:sldMk cId="3570241458" sldId="354"/>
            <ac:picMk id="3" creationId="{2F0E02FB-C8C2-67D8-BF8F-51FF23213961}"/>
          </ac:picMkLst>
        </pc:picChg>
      </pc:sldChg>
      <pc:sldChg chg="del">
        <pc:chgData name="alisdair.m@gmail.com" userId="S::urn:spo:guest#alisdair.m@gmail.com::" providerId="AD" clId="Web-{2DB5192B-7F12-0050-AEF6-9F88F5BC71D4}" dt="2024-08-06T15:02:43.317" v="16"/>
        <pc:sldMkLst>
          <pc:docMk/>
          <pc:sldMk cId="1721397228" sldId="357"/>
        </pc:sldMkLst>
      </pc:sldChg>
    </pc:docChg>
  </pc:docChgLst>
  <pc:docChgLst>
    <pc:chgData clId="Web-{1D83F579-C75C-0D36-9CBA-F42AAEAE0749}"/>
    <pc:docChg chg="modSld">
      <pc:chgData name="" userId="" providerId="" clId="Web-{1D83F579-C75C-0D36-9CBA-F42AAEAE0749}" dt="2024-07-12T14:42:41.879" v="1" actId="20577"/>
      <pc:docMkLst>
        <pc:docMk/>
      </pc:docMkLst>
      <pc:sldChg chg="modSp">
        <pc:chgData name="" userId="" providerId="" clId="Web-{1D83F579-C75C-0D36-9CBA-F42AAEAE0749}" dt="2024-07-12T14:42:41.879" v="1" actId="20577"/>
        <pc:sldMkLst>
          <pc:docMk/>
          <pc:sldMk cId="0" sldId="256"/>
        </pc:sldMkLst>
        <pc:spChg chg="mod">
          <ac:chgData name="" userId="" providerId="" clId="Web-{1D83F579-C75C-0D36-9CBA-F42AAEAE0749}" dt="2024-07-12T14:42:41.879" v="1" actId="20577"/>
          <ac:spMkLst>
            <pc:docMk/>
            <pc:sldMk cId="0" sldId="256"/>
            <ac:spMk id="2" creationId="{06F686B1-C9AF-2B49-B480-33E77CA16183}"/>
          </ac:spMkLst>
        </pc:spChg>
      </pc:sldChg>
    </pc:docChg>
  </pc:docChgLst>
</pc:chgInfo>
</file>

<file path=ppt/comments/modernComment_159_1CF13C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31E39B-DBE6-4734-910E-708845A920AC}" authorId="{B95477F7-2DE3-7072-F910-7B1B3AA86CA9}" created="2024-08-01T15:10:04.3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85571793" sldId="345"/>
      <ac:spMk id="11" creationId="{286B84E0-B44E-553D-BA6B-77D54481641A}"/>
    </ac:deMkLst>
    <p188:txBody>
      <a:bodyPr/>
      <a:lstStyle/>
      <a:p>
        <a:r>
          <a:rPr lang="en-US"/>
          <a:t>the question on all the answers slides are wrong from here – we just have how often are general elections every time – I started replacing them but it messed up the boxes a bit so maybe I should let you take over Alisdair?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8-02T10:11:27.445" authorId="{0728C262-C933-93D5-610C-045A67075B0F}"/>
          </p223:rxn>
        </p223:reactions>
      </p:ext>
    </p188:extLst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2:46:30.5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19542 10347 14594 0 0,'0'1'7225'0'0,"0"1"-4776"0"0,0 0-9915 0 0,0-2 385 0 0,0 0 7081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2:46:30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2:46:30.6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5:36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5:36.2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16637 10795 143 0 0,'-2'-2'1320'0'0,"-1"0"3409"0"0,0 0-4729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31T11:56:06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16625 10788 15 0 0,'0'0'1232'0'0,"0"-1"6073"0"0,0-2-11033 0 0,-1 1 3728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404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51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60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96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03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42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643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56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91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40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613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031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991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415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707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875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827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38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33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5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15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39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15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10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94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34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9_1CF13CD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9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holding a megaphone&#10;&#10;Description automatically generated">
            <a:extLst>
              <a:ext uri="{FF2B5EF4-FFF2-40B4-BE49-F238E27FC236}">
                <a16:creationId xmlns:a16="http://schemas.microsoft.com/office/drawing/2014/main" id="{1A3304CB-3B03-0532-24DB-D6619576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5" t="221" r="11940" b="-74"/>
          <a:stretch/>
        </p:blipFill>
        <p:spPr>
          <a:xfrm>
            <a:off x="5205857" y="2166"/>
            <a:ext cx="6991095" cy="6888924"/>
          </a:xfrm>
          <a:prstGeom prst="rect">
            <a:avLst/>
          </a:prstGeom>
        </p:spPr>
      </p:pic>
      <p:sp>
        <p:nvSpPr>
          <p:cNvPr id="32" name="Google Shape;32;p1"/>
          <p:cNvSpPr txBox="1"/>
          <p:nvPr/>
        </p:nvSpPr>
        <p:spPr>
          <a:xfrm rot="-5400000">
            <a:off x="11228175" y="797900"/>
            <a:ext cx="133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UNICEF/Al-Safadi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-13787" y="5803096"/>
            <a:ext cx="4644835" cy="1060804"/>
            <a:chOff x="6481619" y="6165005"/>
            <a:chExt cx="3053176" cy="698832"/>
          </a:xfrm>
        </p:grpSpPr>
        <p:sp>
          <p:nvSpPr>
            <p:cNvPr id="34" name="Google Shape;34;p1"/>
            <p:cNvSpPr/>
            <p:nvPr/>
          </p:nvSpPr>
          <p:spPr>
            <a:xfrm>
              <a:off x="6485532" y="6459415"/>
              <a:ext cx="3049263" cy="4044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6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descr="A blue sign with white text&#10;&#10;Description automatically generated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/>
          <p:nvPr/>
        </p:nvSpPr>
        <p:spPr>
          <a:xfrm>
            <a:off x="141675" y="293450"/>
            <a:ext cx="3388281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AE46D-7028-548B-7E51-13265222ABC4}"/>
              </a:ext>
            </a:extLst>
          </p:cNvPr>
          <p:cNvSpPr txBox="1"/>
          <p:nvPr/>
        </p:nvSpPr>
        <p:spPr>
          <a:xfrm rot="-5400000">
            <a:off x="11134557" y="5790531"/>
            <a:ext cx="184083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 UNICEF/Stroisch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686B1-C9AF-2B49-B480-33E77CA16183}"/>
              </a:ext>
            </a:extLst>
          </p:cNvPr>
          <p:cNvSpPr txBox="1"/>
          <p:nvPr/>
        </p:nvSpPr>
        <p:spPr>
          <a:xfrm>
            <a:off x="270769" y="5020323"/>
            <a:ext cx="38233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Jannat, 15, rallies people with a megaphone at the UNICEF Youth Festival, Mannheim, Germany.</a:t>
            </a:r>
          </a:p>
        </p:txBody>
      </p:sp>
      <p:sp>
        <p:nvSpPr>
          <p:cNvPr id="3" name="Google Shape;40;p1">
            <a:extLst>
              <a:ext uri="{FF2B5EF4-FFF2-40B4-BE49-F238E27FC236}">
                <a16:creationId xmlns:a16="http://schemas.microsoft.com/office/drawing/2014/main" id="{CF4D9223-98CC-C9BA-E6A0-E3C8FAA60AEF}"/>
              </a:ext>
            </a:extLst>
          </p:cNvPr>
          <p:cNvSpPr txBox="1"/>
          <p:nvPr/>
        </p:nvSpPr>
        <p:spPr>
          <a:xfrm>
            <a:off x="262652" y="288121"/>
            <a:ext cx="5178472" cy="308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>
                <a:solidFill>
                  <a:schemeClr val="bg1"/>
                </a:solidFill>
                <a:latin typeface="Arial Black"/>
                <a:sym typeface="Arial"/>
              </a:rPr>
              <a:t>ACTIVITY </a:t>
            </a:r>
            <a:r>
              <a:rPr lang="en-GB" sz="4600">
                <a:solidFill>
                  <a:schemeClr val="bg1"/>
                </a:solidFill>
                <a:latin typeface="Arial Black"/>
              </a:rPr>
              <a:t>3</a:t>
            </a:r>
            <a:r>
              <a:rPr lang="en-GB" sz="4600" i="0" u="none" strike="noStrike" cap="none">
                <a:solidFill>
                  <a:schemeClr val="bg1"/>
                </a:solidFill>
                <a:latin typeface="Arial Black"/>
                <a:sym typeface="Arial"/>
              </a:rPr>
              <a:t> </a:t>
            </a:r>
            <a:br>
              <a:rPr lang="en-GB" sz="4600" i="0" u="none" strike="noStrike" cap="none">
                <a:solidFill>
                  <a:schemeClr val="bg1"/>
                </a:solidFill>
                <a:latin typeface="Arial Black"/>
              </a:rPr>
            </a:br>
            <a:r>
              <a:rPr lang="en-GB" sz="4000">
                <a:latin typeface="Arial Black"/>
              </a:rPr>
              <a:t>ELECTIONS</a:t>
            </a:r>
            <a:br>
              <a:rPr lang="en-GB" sz="4000">
                <a:latin typeface="Arial Black"/>
              </a:rPr>
            </a:br>
            <a:r>
              <a:rPr lang="en-GB" sz="4000">
                <a:latin typeface="Arial Black"/>
              </a:rPr>
              <a:t>AND USING</a:t>
            </a:r>
            <a:br>
              <a:rPr lang="en-GB" sz="4000">
                <a:latin typeface="Arial Black"/>
              </a:rPr>
            </a:br>
            <a:r>
              <a:rPr lang="en-GB" sz="4000">
                <a:latin typeface="Arial Black"/>
              </a:rPr>
              <a:t>YOUR VOICE</a:t>
            </a:r>
            <a:br>
              <a:rPr lang="en-GB" sz="4000">
                <a:latin typeface="Arial Black"/>
              </a:rPr>
            </a:br>
            <a:r>
              <a:rPr lang="en-GB" sz="4000">
                <a:latin typeface="Arial Black"/>
              </a:rPr>
              <a:t>IN DEMOCRACY</a:t>
            </a:r>
            <a:endParaRPr lang="en-GB" sz="4000"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3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908120" y="221733"/>
            <a:ext cx="3491460" cy="5508882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64819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How many </a:t>
            </a:r>
            <a:br>
              <a:rPr lang="en-GB" sz="3600"/>
            </a:br>
            <a:r>
              <a:rPr lang="en-GB" sz="3600"/>
              <a:t>constituencies are </a:t>
            </a:r>
            <a:br>
              <a:rPr lang="en-GB" sz="3600"/>
            </a:br>
            <a:r>
              <a:rPr lang="en-GB" sz="3600"/>
              <a:t>represented in the </a:t>
            </a:r>
            <a:br>
              <a:rPr lang="en-GB" sz="3600"/>
            </a:br>
            <a:r>
              <a:rPr lang="en-GB" sz="3600"/>
              <a:t>House of Commons?</a:t>
            </a:r>
            <a:endParaRPr lang="en-US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360</a:t>
            </a:r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420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500</a:t>
            </a:r>
            <a:endParaRPr lang="en-US" b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650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950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3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2BD1025-EF14-FD87-9A08-BE6443300A54}"/>
              </a:ext>
            </a:extLst>
          </p:cNvPr>
          <p:cNvSpPr/>
          <p:nvPr/>
        </p:nvSpPr>
        <p:spPr>
          <a:xfrm rot="5400000">
            <a:off x="1908120" y="221733"/>
            <a:ext cx="3491460" cy="5508882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622FCD3-E567-CEEA-3873-1C782532998E}"/>
              </a:ext>
            </a:extLst>
          </p:cNvPr>
          <p:cNvSpPr txBox="1"/>
          <p:nvPr/>
        </p:nvSpPr>
        <p:spPr>
          <a:xfrm>
            <a:off x="1289153" y="1826304"/>
            <a:ext cx="464819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How many </a:t>
            </a:r>
            <a:br>
              <a:rPr lang="en-GB" sz="3600"/>
            </a:br>
            <a:r>
              <a:rPr lang="en-GB" sz="3600"/>
              <a:t>constituencies are </a:t>
            </a:r>
            <a:br>
              <a:rPr lang="en-GB" sz="3600"/>
            </a:br>
            <a:r>
              <a:rPr lang="en-GB" sz="3600"/>
              <a:t>represented in the </a:t>
            </a:r>
            <a:br>
              <a:rPr lang="en-GB" sz="3600"/>
            </a:br>
            <a:r>
              <a:rPr lang="en-GB" sz="3600"/>
              <a:t>House of Commons?</a:t>
            </a:r>
            <a:endParaRPr lang="en-US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810531" y="2638271"/>
            <a:ext cx="328659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Helvetica"/>
                <a:cs typeface="Helvetica"/>
              </a:rPr>
              <a:t>d) </a:t>
            </a:r>
            <a:r>
              <a:rPr lang="en-US" sz="6600" b="1"/>
              <a:t>650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4855717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4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689515" y="402864"/>
            <a:ext cx="3891197" cy="5546357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648198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/>
              <a:t>Which UK country </a:t>
            </a:r>
            <a:br>
              <a:rPr lang="en-GB" sz="4000"/>
            </a:br>
            <a:r>
              <a:rPr lang="en-GB" sz="4000"/>
              <a:t>does not have its </a:t>
            </a:r>
            <a:br>
              <a:rPr lang="en-GB" sz="4000"/>
            </a:br>
            <a:r>
              <a:rPr lang="en-GB" sz="4000"/>
              <a:t>own devolved </a:t>
            </a:r>
            <a:br>
              <a:rPr lang="en-GB" sz="4000"/>
            </a:br>
            <a:r>
              <a:rPr lang="en-GB" sz="4000"/>
              <a:t>government?</a:t>
            </a:r>
            <a:endParaRPr lang="en-US" sz="16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England</a:t>
            </a:r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Northern Ireland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Scotland</a:t>
            </a:r>
            <a:endParaRPr lang="en-US" b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Wales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4604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4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BF0DBC8-6AA3-02B2-D254-92DBDAFB688B}"/>
              </a:ext>
            </a:extLst>
          </p:cNvPr>
          <p:cNvSpPr/>
          <p:nvPr/>
        </p:nvSpPr>
        <p:spPr>
          <a:xfrm rot="5400000">
            <a:off x="1689515" y="402864"/>
            <a:ext cx="3891197" cy="5546357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AA2DFE5-1553-653B-A759-B58726ADBE94}"/>
              </a:ext>
            </a:extLst>
          </p:cNvPr>
          <p:cNvSpPr txBox="1"/>
          <p:nvPr/>
        </p:nvSpPr>
        <p:spPr>
          <a:xfrm>
            <a:off x="1289153" y="1826304"/>
            <a:ext cx="4648198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/>
              <a:t>Which UK country </a:t>
            </a:r>
            <a:br>
              <a:rPr lang="en-GB" sz="4000"/>
            </a:br>
            <a:r>
              <a:rPr lang="en-GB" sz="4000"/>
              <a:t>does not have its </a:t>
            </a:r>
            <a:br>
              <a:rPr lang="en-GB" sz="4000"/>
            </a:br>
            <a:r>
              <a:rPr lang="en-GB" sz="4000"/>
              <a:t>own devolved </a:t>
            </a:r>
            <a:br>
              <a:rPr lang="en-GB" sz="4000"/>
            </a:br>
            <a:r>
              <a:rPr lang="en-GB" sz="4000"/>
              <a:t>government?</a:t>
            </a:r>
            <a:endParaRPr lang="en-US" sz="160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804285" y="2875615"/>
            <a:ext cx="32865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Helvetica"/>
                <a:cs typeface="Helvetica"/>
              </a:rPr>
              <a:t>a) </a:t>
            </a:r>
            <a:r>
              <a:rPr lang="en-US" sz="4000" b="1"/>
              <a:t>England</a:t>
            </a:r>
          </a:p>
          <a:p>
            <a:endParaRPr lang="en-US" sz="4000" b="1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293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5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286654" y="774495"/>
            <a:ext cx="4665688" cy="5577586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573247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In the UK, which </a:t>
            </a:r>
            <a:br>
              <a:rPr lang="en-GB" sz="3600"/>
            </a:br>
            <a:r>
              <a:rPr lang="en-GB" sz="3600"/>
              <a:t>body is responsible </a:t>
            </a:r>
            <a:br>
              <a:rPr lang="en-GB" sz="3600"/>
            </a:br>
            <a:r>
              <a:rPr lang="en-GB" sz="3600"/>
              <a:t>for overseeing </a:t>
            </a:r>
            <a:br>
              <a:rPr lang="en-GB" sz="3600"/>
            </a:br>
            <a:r>
              <a:rPr lang="en-GB" sz="3600"/>
              <a:t>elections and </a:t>
            </a:r>
            <a:br>
              <a:rPr lang="en-GB" sz="3600"/>
            </a:br>
            <a:r>
              <a:rPr lang="en-GB" sz="3600"/>
              <a:t>ensuring they are </a:t>
            </a:r>
            <a:br>
              <a:rPr lang="en-GB" sz="3600"/>
            </a:br>
            <a:r>
              <a:rPr lang="en-GB" sz="3600"/>
              <a:t>conducted fairly?</a:t>
            </a:r>
            <a:endParaRPr lang="en-US" sz="36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Parliament </a:t>
            </a:r>
            <a:endParaRPr lang="en-US" b="1"/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Electoral Commission 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Supreme Court</a:t>
            </a:r>
            <a:endParaRPr lang="en-US" b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House of Lords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1254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5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0FC4F03-FB3F-D185-ACD9-E4A517144DBB}"/>
              </a:ext>
            </a:extLst>
          </p:cNvPr>
          <p:cNvSpPr/>
          <p:nvPr/>
        </p:nvSpPr>
        <p:spPr>
          <a:xfrm rot="5400000">
            <a:off x="1286654" y="774495"/>
            <a:ext cx="4665688" cy="5577586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F903DB6-C3B4-70C7-B90D-D5517D3AEA24}"/>
              </a:ext>
            </a:extLst>
          </p:cNvPr>
          <p:cNvSpPr txBox="1"/>
          <p:nvPr/>
        </p:nvSpPr>
        <p:spPr>
          <a:xfrm>
            <a:off x="1289153" y="1826304"/>
            <a:ext cx="4573247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In the UK, which </a:t>
            </a:r>
            <a:br>
              <a:rPr lang="en-GB" sz="3600"/>
            </a:br>
            <a:r>
              <a:rPr lang="en-GB" sz="3600"/>
              <a:t>body is responsible </a:t>
            </a:r>
            <a:br>
              <a:rPr lang="en-GB" sz="3600"/>
            </a:br>
            <a:r>
              <a:rPr lang="en-GB" sz="3600"/>
              <a:t>for overseeing </a:t>
            </a:r>
            <a:br>
              <a:rPr lang="en-GB" sz="3600"/>
            </a:br>
            <a:r>
              <a:rPr lang="en-GB" sz="3600"/>
              <a:t>elections and </a:t>
            </a:r>
            <a:br>
              <a:rPr lang="en-GB" sz="3600"/>
            </a:br>
            <a:r>
              <a:rPr lang="en-GB" sz="3600"/>
              <a:t>ensuring they are </a:t>
            </a:r>
            <a:br>
              <a:rPr lang="en-GB" sz="3600"/>
            </a:br>
            <a:r>
              <a:rPr lang="en-GB" sz="3600"/>
              <a:t>conducted fairly?</a:t>
            </a:r>
            <a:endParaRPr lang="en-US" sz="360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754318" y="2657008"/>
            <a:ext cx="32865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Helvetica"/>
                <a:cs typeface="Helvetica"/>
              </a:rPr>
              <a:t>b) </a:t>
            </a:r>
            <a:r>
              <a:rPr lang="en-US" sz="3600" b="1"/>
              <a:t>Electoral Commission 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86542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6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614564" y="471569"/>
            <a:ext cx="4034852" cy="5552603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585740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/>
              <a:t>How old must you to be to </a:t>
            </a:r>
            <a:br>
              <a:rPr lang="en-GB" sz="4400"/>
            </a:br>
            <a:r>
              <a:rPr lang="en-GB" sz="4400"/>
              <a:t>vote in a UK </a:t>
            </a:r>
            <a:br>
              <a:rPr lang="en-GB" sz="4400"/>
            </a:br>
            <a:r>
              <a:rPr lang="en-GB" sz="4400"/>
              <a:t>general election?</a:t>
            </a:r>
            <a:endParaRPr lang="en-US" sz="44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57412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15 </a:t>
            </a:r>
            <a:r>
              <a:rPr lang="en-US" sz="2400" b="1"/>
              <a:t>if you register with a parent</a:t>
            </a:r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16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17</a:t>
            </a:r>
            <a:endParaRPr lang="en-US" b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18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226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6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AA3FD7-7E9B-950F-134B-756132626677}"/>
              </a:ext>
            </a:extLst>
          </p:cNvPr>
          <p:cNvSpPr/>
          <p:nvPr/>
        </p:nvSpPr>
        <p:spPr>
          <a:xfrm rot="5400000">
            <a:off x="1614564" y="471569"/>
            <a:ext cx="4034852" cy="5552603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C173DF3-3E8D-B3AC-CDF9-160AE529ABC3}"/>
              </a:ext>
            </a:extLst>
          </p:cNvPr>
          <p:cNvSpPr txBox="1"/>
          <p:nvPr/>
        </p:nvSpPr>
        <p:spPr>
          <a:xfrm>
            <a:off x="1289153" y="1826304"/>
            <a:ext cx="4585740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/>
              <a:t>How old must you to be to </a:t>
            </a:r>
            <a:br>
              <a:rPr lang="en-GB" sz="4400"/>
            </a:br>
            <a:r>
              <a:rPr lang="en-GB" sz="4400"/>
              <a:t>vote in a UK </a:t>
            </a:r>
            <a:br>
              <a:rPr lang="en-GB" sz="4400"/>
            </a:br>
            <a:r>
              <a:rPr lang="en-GB" sz="4400"/>
              <a:t>general election?</a:t>
            </a:r>
            <a:endParaRPr lang="en-US" sz="440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7229006" y="2625778"/>
            <a:ext cx="32865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Helvetica"/>
                <a:cs typeface="Helvetica"/>
              </a:rPr>
              <a:t>d) </a:t>
            </a:r>
            <a:r>
              <a:rPr lang="en-US" sz="6000" b="1"/>
              <a:t>18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63915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7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333499" y="752634"/>
            <a:ext cx="4596983" cy="5552603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585740" cy="35394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/>
              <a:t>What is the term used </a:t>
            </a:r>
            <a:br>
              <a:rPr lang="en-GB" sz="3200"/>
            </a:br>
            <a:r>
              <a:rPr lang="en-GB" sz="3200"/>
              <a:t>to describe the system </a:t>
            </a:r>
            <a:br>
              <a:rPr lang="en-GB" sz="3200"/>
            </a:br>
            <a:r>
              <a:rPr lang="en-GB" sz="3200"/>
              <a:t>where citizens elect </a:t>
            </a:r>
            <a:br>
              <a:rPr lang="en-GB" sz="3200"/>
            </a:br>
            <a:r>
              <a:rPr lang="en-GB" sz="3200"/>
              <a:t>candidates to represent </a:t>
            </a:r>
            <a:br>
              <a:rPr lang="en-GB" sz="3200"/>
            </a:br>
            <a:r>
              <a:rPr lang="en-GB" sz="3200"/>
              <a:t>the majority voice and </a:t>
            </a:r>
            <a:br>
              <a:rPr lang="en-GB" sz="3200"/>
            </a:br>
            <a:r>
              <a:rPr lang="en-GB" sz="3200"/>
              <a:t>make decisions on </a:t>
            </a:r>
            <a:br>
              <a:rPr lang="en-GB" sz="3200"/>
            </a:br>
            <a:r>
              <a:rPr lang="en-GB" sz="3200"/>
              <a:t>their behalf?</a:t>
            </a:r>
            <a:endParaRPr lang="en-US" sz="32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57412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Direct democracy </a:t>
            </a:r>
            <a:endParaRPr lang="en-US" sz="2400" b="1"/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Representative democracy 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Autocracy</a:t>
            </a:r>
            <a:endParaRPr lang="en-US" b="1"/>
          </a:p>
          <a:p>
            <a:endParaRPr lang="en-US" sz="2800" b="1">
              <a:latin typeface="Helvetica"/>
              <a:cs typeface="Helvetica"/>
            </a:endParaRPr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Monarchy</a:t>
            </a:r>
            <a:endParaRPr lang="en-US" b="1"/>
          </a:p>
          <a:p>
            <a:endParaRPr lang="en-US" sz="2800" b="1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194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7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22AA46B-246D-A8E5-AFFB-DE99A49FF812}"/>
              </a:ext>
            </a:extLst>
          </p:cNvPr>
          <p:cNvSpPr/>
          <p:nvPr/>
        </p:nvSpPr>
        <p:spPr>
          <a:xfrm rot="5400000">
            <a:off x="1333499" y="752634"/>
            <a:ext cx="4596983" cy="5552603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2B68086-DAC9-9957-989B-2BAA73196559}"/>
              </a:ext>
            </a:extLst>
          </p:cNvPr>
          <p:cNvSpPr txBox="1"/>
          <p:nvPr/>
        </p:nvSpPr>
        <p:spPr>
          <a:xfrm>
            <a:off x="1289153" y="1826304"/>
            <a:ext cx="4585740" cy="35394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/>
              <a:t>What is the term used </a:t>
            </a:r>
            <a:br>
              <a:rPr lang="en-GB" sz="3200"/>
            </a:br>
            <a:r>
              <a:rPr lang="en-GB" sz="3200"/>
              <a:t>to describe the system </a:t>
            </a:r>
            <a:br>
              <a:rPr lang="en-GB" sz="3200"/>
            </a:br>
            <a:r>
              <a:rPr lang="en-GB" sz="3200"/>
              <a:t>where citizens elect </a:t>
            </a:r>
            <a:br>
              <a:rPr lang="en-GB" sz="3200"/>
            </a:br>
            <a:r>
              <a:rPr lang="en-GB" sz="3200"/>
              <a:t>candidates to represent </a:t>
            </a:r>
            <a:br>
              <a:rPr lang="en-GB" sz="3200"/>
            </a:br>
            <a:r>
              <a:rPr lang="en-GB" sz="3200"/>
              <a:t>the majority voice and </a:t>
            </a:r>
            <a:br>
              <a:rPr lang="en-GB" sz="3200"/>
            </a:br>
            <a:r>
              <a:rPr lang="en-GB" sz="3200"/>
              <a:t>make decisions on </a:t>
            </a:r>
            <a:br>
              <a:rPr lang="en-GB" sz="3200"/>
            </a:br>
            <a:r>
              <a:rPr lang="en-GB" sz="3200"/>
              <a:t>their behalf?</a:t>
            </a:r>
            <a:endParaRPr lang="en-US" sz="320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673121" y="2769434"/>
            <a:ext cx="3286591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Representative democracy </a:t>
            </a:r>
            <a:endParaRPr lang="en-US" sz="2800"/>
          </a:p>
          <a:p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145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59085a5d11_0_9" descr="A person putting a ballot into a box&#10;&#10;Description automatically generated"/>
          <p:cNvPicPr preferRelativeResize="0"/>
          <p:nvPr/>
        </p:nvPicPr>
        <p:blipFill rotWithShape="1">
          <a:blip r:embed="rId3"/>
          <a:srcRect l="438" t="195" r="4237" b="-292"/>
          <a:stretch/>
        </p:blipFill>
        <p:spPr>
          <a:xfrm>
            <a:off x="3496998" y="1053"/>
            <a:ext cx="8722606" cy="6875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E8DD33-7E71-4E65-093B-A3725DBFBCA0}"/>
              </a:ext>
            </a:extLst>
          </p:cNvPr>
          <p:cNvSpPr txBox="1"/>
          <p:nvPr/>
        </p:nvSpPr>
        <p:spPr>
          <a:xfrm rot="-5400000">
            <a:off x="10666720" y="5335301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UNICEF/Stroisch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76EA5-B9A4-0218-CF19-FEB4C95FB2AC}"/>
              </a:ext>
            </a:extLst>
          </p:cNvPr>
          <p:cNvSpPr txBox="1"/>
          <p:nvPr/>
        </p:nvSpPr>
        <p:spPr>
          <a:xfrm>
            <a:off x="248575" y="6167022"/>
            <a:ext cx="275799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Election time for the Youth Advisory Board at the 2024 Youth Festival, Mannheim, Germany.</a:t>
            </a:r>
            <a:endParaRPr lang="en-US"/>
          </a:p>
        </p:txBody>
      </p:sp>
      <p:sp>
        <p:nvSpPr>
          <p:cNvPr id="8" name="Google Shape;241;g259085a5d11_0_9">
            <a:extLst>
              <a:ext uri="{FF2B5EF4-FFF2-40B4-BE49-F238E27FC236}">
                <a16:creationId xmlns:a16="http://schemas.microsoft.com/office/drawing/2014/main" id="{6358F184-A155-C61F-4AA9-3B696B23BCCD}"/>
              </a:ext>
            </a:extLst>
          </p:cNvPr>
          <p:cNvSpPr/>
          <p:nvPr/>
        </p:nvSpPr>
        <p:spPr>
          <a:xfrm>
            <a:off x="220132" y="1490365"/>
            <a:ext cx="3443079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0;p1">
            <a:extLst>
              <a:ext uri="{FF2B5EF4-FFF2-40B4-BE49-F238E27FC236}">
                <a16:creationId xmlns:a16="http://schemas.microsoft.com/office/drawing/2014/main" id="{8AD7EDE8-AB11-6C1F-75DD-35A7BB1C90C8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>
                <a:solidFill>
                  <a:schemeClr val="bg1"/>
                </a:solidFill>
                <a:latin typeface="Arial Black"/>
              </a:rPr>
              <a:t>1</a:t>
            </a:r>
            <a:endParaRPr lang="en-GB" sz="4600" i="0" u="none" strike="noStrike" cap="none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14" name="Google Shape;241;g259085a5d11_0_9">
            <a:extLst>
              <a:ext uri="{FF2B5EF4-FFF2-40B4-BE49-F238E27FC236}">
                <a16:creationId xmlns:a16="http://schemas.microsoft.com/office/drawing/2014/main" id="{3477452C-6D6E-35A9-F668-CC2D86751480}"/>
              </a:ext>
            </a:extLst>
          </p:cNvPr>
          <p:cNvSpPr/>
          <p:nvPr/>
        </p:nvSpPr>
        <p:spPr>
          <a:xfrm>
            <a:off x="214841" y="2077740"/>
            <a:ext cx="1903204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41;g259085a5d11_0_9">
            <a:extLst>
              <a:ext uri="{FF2B5EF4-FFF2-40B4-BE49-F238E27FC236}">
                <a16:creationId xmlns:a16="http://schemas.microsoft.com/office/drawing/2014/main" id="{C1750223-16DD-0032-9ED3-F4F8E59D1F28}"/>
              </a:ext>
            </a:extLst>
          </p:cNvPr>
          <p:cNvSpPr/>
          <p:nvPr/>
        </p:nvSpPr>
        <p:spPr>
          <a:xfrm>
            <a:off x="214840" y="2659824"/>
            <a:ext cx="2421787" cy="801972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1;g259085a5d11_0_9">
            <a:extLst>
              <a:ext uri="{FF2B5EF4-FFF2-40B4-BE49-F238E27FC236}">
                <a16:creationId xmlns:a16="http://schemas.microsoft.com/office/drawing/2014/main" id="{CBB9D317-1CBC-89C0-799E-9771418A208E}"/>
              </a:ext>
            </a:extLst>
          </p:cNvPr>
          <p:cNvSpPr/>
          <p:nvPr/>
        </p:nvSpPr>
        <p:spPr>
          <a:xfrm>
            <a:off x="209549" y="3289532"/>
            <a:ext cx="2945661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0;p1">
            <a:extLst>
              <a:ext uri="{FF2B5EF4-FFF2-40B4-BE49-F238E27FC236}">
                <a16:creationId xmlns:a16="http://schemas.microsoft.com/office/drawing/2014/main" id="{020289E3-8861-F0A1-D2BA-9ADC5A374BD4}"/>
              </a:ext>
            </a:extLst>
          </p:cNvPr>
          <p:cNvSpPr txBox="1"/>
          <p:nvPr/>
        </p:nvSpPr>
        <p:spPr>
          <a:xfrm>
            <a:off x="251684" y="1493831"/>
            <a:ext cx="3407911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800" b="1">
                <a:latin typeface="Arial Black"/>
              </a:rPr>
              <a:t>REVIEWING YOUR </a:t>
            </a:r>
            <a:br>
              <a:rPr lang="en-GB" sz="3800" b="1">
                <a:latin typeface="Arial Black"/>
              </a:rPr>
            </a:br>
            <a:r>
              <a:rPr lang="en-GB" sz="3800" b="1">
                <a:latin typeface="Arial Black"/>
              </a:rPr>
              <a:t>RIGHTS WARM-UP</a:t>
            </a:r>
            <a:r>
              <a:rPr lang="en-GB" sz="3800">
                <a:latin typeface="Arial Black"/>
              </a:rPr>
              <a:t> </a:t>
            </a:r>
            <a:endParaRPr lang="en-US" sz="3800">
              <a:latin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8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495891" y="627716"/>
            <a:ext cx="4309672" cy="551512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585740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/>
              <a:t>The representative </a:t>
            </a:r>
            <a:br>
              <a:rPr lang="en-GB" sz="3200"/>
            </a:br>
            <a:r>
              <a:rPr lang="en-GB" sz="3200"/>
              <a:t>from your local area who sits in the House </a:t>
            </a:r>
            <a:br>
              <a:rPr lang="en-GB" sz="3200"/>
            </a:br>
            <a:r>
              <a:rPr lang="en-GB" sz="3200"/>
              <a:t>of Commons and </a:t>
            </a:r>
            <a:br>
              <a:rPr lang="en-GB" sz="3200"/>
            </a:br>
            <a:r>
              <a:rPr lang="en-GB" sz="3200"/>
              <a:t>represents your voice </a:t>
            </a:r>
            <a:br>
              <a:rPr lang="en-GB" sz="3200"/>
            </a:br>
            <a:r>
              <a:rPr lang="en-GB" sz="3200"/>
              <a:t>in Parliament is your:</a:t>
            </a:r>
            <a:endParaRPr lang="en-US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57412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Member of Parliament (MP)</a:t>
            </a:r>
            <a:endParaRPr lang="en-US" sz="2400" b="1"/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Parliamentary candidate</a:t>
            </a:r>
            <a:endParaRPr lang="en-US" b="1"/>
          </a:p>
          <a:p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Local </a:t>
            </a:r>
            <a:r>
              <a:rPr lang="en-US" sz="2800" b="1" err="1"/>
              <a:t>councillor</a:t>
            </a:r>
            <a:endParaRPr lang="en-US" b="1" err="1"/>
          </a:p>
          <a:p>
            <a:endParaRPr lang="en-US" sz="2800" b="1">
              <a:latin typeface="Helvetica"/>
              <a:cs typeface="Helvetica"/>
            </a:endParaRPr>
          </a:p>
          <a:p>
            <a:endParaRPr lang="en-US" sz="2800" b="1">
              <a:latin typeface="Helvetica"/>
              <a:cs typeface="Helvetica"/>
            </a:endParaRPr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Cabinet minister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3250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8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14BA99D-0780-2F85-9E2D-578DC5878338}"/>
              </a:ext>
            </a:extLst>
          </p:cNvPr>
          <p:cNvSpPr/>
          <p:nvPr/>
        </p:nvSpPr>
        <p:spPr>
          <a:xfrm rot="5400000">
            <a:off x="1495891" y="627716"/>
            <a:ext cx="4309672" cy="551512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1D150BA-CDE8-4436-9E3A-94BA85521415}"/>
              </a:ext>
            </a:extLst>
          </p:cNvPr>
          <p:cNvSpPr txBox="1"/>
          <p:nvPr/>
        </p:nvSpPr>
        <p:spPr>
          <a:xfrm>
            <a:off x="1289153" y="1826304"/>
            <a:ext cx="4585740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/>
              <a:t>The representative </a:t>
            </a:r>
            <a:br>
              <a:rPr lang="en-GB" sz="3200"/>
            </a:br>
            <a:r>
              <a:rPr lang="en-GB" sz="3200"/>
              <a:t>from your local area who sits in the House </a:t>
            </a:r>
            <a:br>
              <a:rPr lang="en-GB" sz="3200"/>
            </a:br>
            <a:r>
              <a:rPr lang="en-GB" sz="3200"/>
              <a:t>of Commons and </a:t>
            </a:r>
            <a:br>
              <a:rPr lang="en-GB" sz="3200"/>
            </a:br>
            <a:r>
              <a:rPr lang="en-GB" sz="3200"/>
              <a:t>represents your voice </a:t>
            </a:r>
            <a:br>
              <a:rPr lang="en-GB" sz="3200"/>
            </a:br>
            <a:r>
              <a:rPr lang="en-GB" sz="3200"/>
              <a:t>in Parliament is your:</a:t>
            </a:r>
            <a:endParaRPr lang="en-US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885482" y="2563319"/>
            <a:ext cx="328659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Member </a:t>
            </a:r>
            <a:br>
              <a:rPr lang="en-US" sz="2800" b="1"/>
            </a:br>
            <a:r>
              <a:rPr lang="en-US" sz="2800" b="1"/>
              <a:t>of Parliament </a:t>
            </a:r>
            <a:br>
              <a:rPr lang="en-US" sz="2800" b="1"/>
            </a:br>
            <a:r>
              <a:rPr lang="en-US" sz="2800" b="1"/>
              <a:t>(MP)</a:t>
            </a:r>
            <a:endParaRPr lang="en-US" sz="2800"/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20951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9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386588" y="768249"/>
            <a:ext cx="4559508" cy="5483899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585740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Members of </a:t>
            </a:r>
            <a:br>
              <a:rPr lang="en-GB" sz="3600"/>
            </a:br>
            <a:r>
              <a:rPr lang="en-GB" sz="3600"/>
              <a:t>Parliament (MPs) </a:t>
            </a:r>
            <a:br>
              <a:rPr lang="en-GB" sz="3600"/>
            </a:br>
            <a:r>
              <a:rPr lang="en-GB" sz="3600"/>
              <a:t>are elected by a </a:t>
            </a:r>
            <a:br>
              <a:rPr lang="en-GB" sz="3600"/>
            </a:br>
            <a:r>
              <a:rPr lang="en-GB" sz="3600"/>
              <a:t>plurality voting </a:t>
            </a:r>
            <a:br>
              <a:rPr lang="en-GB" sz="3600"/>
            </a:br>
            <a:r>
              <a:rPr lang="en-GB" sz="3600"/>
              <a:t>system referred </a:t>
            </a:r>
            <a:br>
              <a:rPr lang="en-GB" sz="3600"/>
            </a:br>
            <a:r>
              <a:rPr lang="en-GB" sz="3600"/>
              <a:t>to as:</a:t>
            </a:r>
            <a:endParaRPr lang="en-US" sz="36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57412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Most votes wins</a:t>
            </a:r>
            <a:endParaRPr lang="en-US" sz="2400" b="1"/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First past the post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Popular vote</a:t>
            </a:r>
            <a:endParaRPr lang="en-US" b="1" err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73251" y="5211580"/>
            <a:ext cx="57599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Proportional representation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1847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2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07A6D01-A871-7560-1299-2AD1A3657726}"/>
              </a:ext>
            </a:extLst>
          </p:cNvPr>
          <p:cNvSpPr/>
          <p:nvPr/>
        </p:nvSpPr>
        <p:spPr>
          <a:xfrm rot="5400000">
            <a:off x="1386588" y="768249"/>
            <a:ext cx="4559508" cy="5483899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7854EB2-58CC-85A3-8DF7-D4D8EA3E93DC}"/>
              </a:ext>
            </a:extLst>
          </p:cNvPr>
          <p:cNvSpPr txBox="1"/>
          <p:nvPr/>
        </p:nvSpPr>
        <p:spPr>
          <a:xfrm>
            <a:off x="1289153" y="1826304"/>
            <a:ext cx="4585740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Members of </a:t>
            </a:r>
            <a:br>
              <a:rPr lang="en-GB" sz="3600"/>
            </a:br>
            <a:r>
              <a:rPr lang="en-GB" sz="3600"/>
              <a:t>Parliament (MPs) </a:t>
            </a:r>
            <a:br>
              <a:rPr lang="en-GB" sz="3600"/>
            </a:br>
            <a:r>
              <a:rPr lang="en-GB" sz="3600"/>
              <a:t>are elected by a </a:t>
            </a:r>
            <a:br>
              <a:rPr lang="en-GB" sz="3600"/>
            </a:br>
            <a:r>
              <a:rPr lang="en-GB" sz="3600"/>
              <a:t>plurality voting </a:t>
            </a:r>
            <a:br>
              <a:rPr lang="en-GB" sz="3600"/>
            </a:br>
            <a:r>
              <a:rPr lang="en-GB" sz="3600"/>
              <a:t>system referred </a:t>
            </a:r>
            <a:br>
              <a:rPr lang="en-GB" sz="3600"/>
            </a:br>
            <a:r>
              <a:rPr lang="en-GB" sz="3600"/>
              <a:t>to as:</a:t>
            </a:r>
            <a:endParaRPr lang="en-US" sz="360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760564" y="2657007"/>
            <a:ext cx="32865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Helvetica"/>
                <a:cs typeface="Helvetica"/>
              </a:rPr>
              <a:t>b) </a:t>
            </a:r>
            <a:r>
              <a:rPr lang="en-US" sz="3600" b="1"/>
              <a:t>First past </a:t>
            </a:r>
            <a:br>
              <a:rPr lang="en-US" sz="3600" b="1"/>
            </a:br>
            <a:r>
              <a:rPr lang="en-US" sz="3600" b="1"/>
              <a:t>the post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95500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10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545858" y="608979"/>
            <a:ext cx="4240968" cy="5483899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585740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/>
              <a:t>A candidate running </a:t>
            </a:r>
            <a:br>
              <a:rPr lang="en-GB" sz="3200"/>
            </a:br>
            <a:r>
              <a:rPr lang="en-GB" sz="3200"/>
              <a:t>for MP will publish this </a:t>
            </a:r>
            <a:br>
              <a:rPr lang="en-GB" sz="3200"/>
            </a:br>
            <a:r>
              <a:rPr lang="en-GB" sz="3200"/>
              <a:t>document, which </a:t>
            </a:r>
            <a:br>
              <a:rPr lang="en-GB" sz="3200"/>
            </a:br>
            <a:r>
              <a:rPr lang="en-GB" sz="3200"/>
              <a:t>publicly declares their </a:t>
            </a:r>
            <a:br>
              <a:rPr lang="en-GB" sz="3200"/>
            </a:br>
            <a:r>
              <a:rPr lang="en-GB" sz="3200"/>
              <a:t>views and intentions </a:t>
            </a:r>
            <a:br>
              <a:rPr lang="en-GB" sz="3200"/>
            </a:br>
            <a:r>
              <a:rPr lang="en-GB" sz="3200"/>
              <a:t>on issues:</a:t>
            </a:r>
            <a:endParaRPr lang="en-US" sz="32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57412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Preamble</a:t>
            </a:r>
            <a:endParaRPr lang="en-US" sz="2400" b="1"/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Constitution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Manifesto</a:t>
            </a:r>
            <a:endParaRPr lang="en-US" b="1" err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Party pledge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64930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10</a:t>
            </a:r>
            <a:endParaRPr lang="en-US" sz="3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989C9D6-14A0-6E12-45BB-A419811C823A}"/>
              </a:ext>
            </a:extLst>
          </p:cNvPr>
          <p:cNvSpPr/>
          <p:nvPr/>
        </p:nvSpPr>
        <p:spPr>
          <a:xfrm rot="5400000">
            <a:off x="1545858" y="608979"/>
            <a:ext cx="4240968" cy="5483899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B3FBC58-FBA4-1090-8419-905029287694}"/>
              </a:ext>
            </a:extLst>
          </p:cNvPr>
          <p:cNvSpPr txBox="1"/>
          <p:nvPr/>
        </p:nvSpPr>
        <p:spPr>
          <a:xfrm>
            <a:off x="1289153" y="1826304"/>
            <a:ext cx="4585740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/>
              <a:t>A candidate running </a:t>
            </a:r>
            <a:br>
              <a:rPr lang="en-GB" sz="3200"/>
            </a:br>
            <a:r>
              <a:rPr lang="en-GB" sz="3200"/>
              <a:t>for MP will publish this </a:t>
            </a:r>
            <a:br>
              <a:rPr lang="en-GB" sz="3200"/>
            </a:br>
            <a:r>
              <a:rPr lang="en-GB" sz="3200"/>
              <a:t>document, which </a:t>
            </a:r>
            <a:br>
              <a:rPr lang="en-GB" sz="3200"/>
            </a:br>
            <a:r>
              <a:rPr lang="en-GB" sz="3200"/>
              <a:t>publicly declares their </a:t>
            </a:r>
            <a:br>
              <a:rPr lang="en-GB" sz="3200"/>
            </a:br>
            <a:r>
              <a:rPr lang="en-GB" sz="3200"/>
              <a:t>views and intentions </a:t>
            </a:r>
            <a:br>
              <a:rPr lang="en-GB" sz="3200"/>
            </a:br>
            <a:r>
              <a:rPr lang="en-GB" sz="3200"/>
              <a:t>on issues:</a:t>
            </a:r>
            <a:endParaRPr lang="en-US" sz="320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635646" y="2906843"/>
            <a:ext cx="32865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Helvetica"/>
                <a:cs typeface="Helvetica"/>
              </a:rPr>
              <a:t>c) </a:t>
            </a:r>
            <a:r>
              <a:rPr lang="en-US" sz="4000" b="1"/>
              <a:t>Manifesto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82652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1;g259085a5d11_0_9">
            <a:extLst>
              <a:ext uri="{FF2B5EF4-FFF2-40B4-BE49-F238E27FC236}">
                <a16:creationId xmlns:a16="http://schemas.microsoft.com/office/drawing/2014/main" id="{6358F184-A155-C61F-4AA9-3B696B23BCCD}"/>
              </a:ext>
            </a:extLst>
          </p:cNvPr>
          <p:cNvSpPr/>
          <p:nvPr/>
        </p:nvSpPr>
        <p:spPr>
          <a:xfrm>
            <a:off x="220132" y="1490365"/>
            <a:ext cx="3105801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0;p1">
            <a:extLst>
              <a:ext uri="{FF2B5EF4-FFF2-40B4-BE49-F238E27FC236}">
                <a16:creationId xmlns:a16="http://schemas.microsoft.com/office/drawing/2014/main" id="{8AD7EDE8-AB11-6C1F-75DD-35A7BB1C90C8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>
                <a:solidFill>
                  <a:schemeClr val="bg1"/>
                </a:solidFill>
                <a:latin typeface="Arial Black"/>
              </a:rPr>
              <a:t>3</a:t>
            </a:r>
            <a:endParaRPr lang="en-GB" sz="4600" i="0" u="none" strike="noStrike" cap="none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14" name="Google Shape;241;g259085a5d11_0_9">
            <a:extLst>
              <a:ext uri="{FF2B5EF4-FFF2-40B4-BE49-F238E27FC236}">
                <a16:creationId xmlns:a16="http://schemas.microsoft.com/office/drawing/2014/main" id="{3477452C-6D6E-35A9-F668-CC2D86751480}"/>
              </a:ext>
            </a:extLst>
          </p:cNvPr>
          <p:cNvSpPr/>
          <p:nvPr/>
        </p:nvSpPr>
        <p:spPr>
          <a:xfrm>
            <a:off x="214841" y="2077740"/>
            <a:ext cx="2940023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41;g259085a5d11_0_9">
            <a:extLst>
              <a:ext uri="{FF2B5EF4-FFF2-40B4-BE49-F238E27FC236}">
                <a16:creationId xmlns:a16="http://schemas.microsoft.com/office/drawing/2014/main" id="{C1750223-16DD-0032-9ED3-F4F8E59D1F28}"/>
              </a:ext>
            </a:extLst>
          </p:cNvPr>
          <p:cNvSpPr/>
          <p:nvPr/>
        </p:nvSpPr>
        <p:spPr>
          <a:xfrm>
            <a:off x="214840" y="2659824"/>
            <a:ext cx="2609164" cy="789481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0;p1">
            <a:extLst>
              <a:ext uri="{FF2B5EF4-FFF2-40B4-BE49-F238E27FC236}">
                <a16:creationId xmlns:a16="http://schemas.microsoft.com/office/drawing/2014/main" id="{020289E3-8861-F0A1-D2BA-9ADC5A374BD4}"/>
              </a:ext>
            </a:extLst>
          </p:cNvPr>
          <p:cNvSpPr txBox="1"/>
          <p:nvPr/>
        </p:nvSpPr>
        <p:spPr>
          <a:xfrm>
            <a:off x="251684" y="1493831"/>
            <a:ext cx="3407911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800" b="1">
                <a:latin typeface="Arial Black"/>
              </a:rPr>
              <a:t>VOTING = VOICE IN ACTION</a:t>
            </a:r>
            <a:endParaRPr lang="en-US" b="1">
              <a:latin typeface="Arial Black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44FDFC8-9880-15F2-06FD-898FAB323D4E}"/>
              </a:ext>
            </a:extLst>
          </p:cNvPr>
          <p:cNvSpPr/>
          <p:nvPr/>
        </p:nvSpPr>
        <p:spPr>
          <a:xfrm>
            <a:off x="2761871" y="122896"/>
            <a:ext cx="9294879" cy="6572518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 b="1">
              <a:solidFill>
                <a:schemeClr val="tx1"/>
              </a:solidFill>
              <a:latin typeface="Arial"/>
              <a:cs typeface="Helvetica"/>
            </a:endParaRPr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F0E02FB-C8C2-67D8-BF8F-51FF23213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91" y="1426588"/>
            <a:ext cx="6787151" cy="37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59085a5d11_0_9" descr="A hand putting a ballot into a ballot box&#10;&#10;Description automatically generated"/>
          <p:cNvPicPr preferRelativeResize="0"/>
          <p:nvPr/>
        </p:nvPicPr>
        <p:blipFill rotWithShape="1">
          <a:blip r:embed="rId3"/>
          <a:srcRect l="-5017" t="16830" r="5017" b="-2635"/>
          <a:stretch/>
        </p:blipFill>
        <p:spPr>
          <a:xfrm>
            <a:off x="4598244" y="-4142"/>
            <a:ext cx="7595280" cy="68685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1;g259085a5d11_0_9">
            <a:extLst>
              <a:ext uri="{FF2B5EF4-FFF2-40B4-BE49-F238E27FC236}">
                <a16:creationId xmlns:a16="http://schemas.microsoft.com/office/drawing/2014/main" id="{6358F184-A155-C61F-4AA9-3B696B23BCCD}"/>
              </a:ext>
            </a:extLst>
          </p:cNvPr>
          <p:cNvSpPr/>
          <p:nvPr/>
        </p:nvSpPr>
        <p:spPr>
          <a:xfrm>
            <a:off x="220132" y="1490365"/>
            <a:ext cx="2104933" cy="74363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0;p1">
            <a:extLst>
              <a:ext uri="{FF2B5EF4-FFF2-40B4-BE49-F238E27FC236}">
                <a16:creationId xmlns:a16="http://schemas.microsoft.com/office/drawing/2014/main" id="{8AD7EDE8-AB11-6C1F-75DD-35A7BB1C90C8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>
                <a:solidFill>
                  <a:schemeClr val="bg1"/>
                </a:solidFill>
                <a:latin typeface="Arial Black"/>
              </a:rPr>
              <a:t>4</a:t>
            </a:r>
            <a:endParaRPr lang="en-GB" sz="4600" i="0" u="none" strike="noStrike" cap="none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14" name="Google Shape;241;g259085a5d11_0_9">
            <a:extLst>
              <a:ext uri="{FF2B5EF4-FFF2-40B4-BE49-F238E27FC236}">
                <a16:creationId xmlns:a16="http://schemas.microsoft.com/office/drawing/2014/main" id="{3477452C-6D6E-35A9-F668-CC2D86751480}"/>
              </a:ext>
            </a:extLst>
          </p:cNvPr>
          <p:cNvSpPr/>
          <p:nvPr/>
        </p:nvSpPr>
        <p:spPr>
          <a:xfrm>
            <a:off x="214841" y="2133496"/>
            <a:ext cx="3148423" cy="743635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0;p1">
            <a:extLst>
              <a:ext uri="{FF2B5EF4-FFF2-40B4-BE49-F238E27FC236}">
                <a16:creationId xmlns:a16="http://schemas.microsoft.com/office/drawing/2014/main" id="{020289E3-8861-F0A1-D2BA-9ADC5A374BD4}"/>
              </a:ext>
            </a:extLst>
          </p:cNvPr>
          <p:cNvSpPr txBox="1"/>
          <p:nvPr/>
        </p:nvSpPr>
        <p:spPr>
          <a:xfrm>
            <a:off x="251684" y="1493831"/>
            <a:ext cx="3407911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800" b="1">
                <a:latin typeface="Arial Black"/>
              </a:rPr>
              <a:t>MOCK</a:t>
            </a:r>
            <a:br>
              <a:rPr lang="en-GB" sz="3800" b="1">
                <a:latin typeface="Arial Black"/>
              </a:rPr>
            </a:br>
            <a:r>
              <a:rPr lang="en-GB" sz="3800" b="1">
                <a:latin typeface="Arial Black"/>
              </a:rPr>
              <a:t>ELECTION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8880C-149D-1B1E-F3F4-A782F005FEF4}"/>
              </a:ext>
            </a:extLst>
          </p:cNvPr>
          <p:cNvSpPr txBox="1"/>
          <p:nvPr/>
        </p:nvSpPr>
        <p:spPr>
          <a:xfrm>
            <a:off x="260866" y="3288909"/>
            <a:ext cx="295693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Create your candidate and campaign</a:t>
            </a:r>
          </a:p>
        </p:txBody>
      </p:sp>
    </p:spTree>
    <p:extLst>
      <p:ext uri="{BB962C8B-B14F-4D97-AF65-F5344CB8AC3E}">
        <p14:creationId xmlns:p14="http://schemas.microsoft.com/office/powerpoint/2010/main" val="1163985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g259085a5d11_0_9">
            <a:extLst>
              <a:ext uri="{FF2B5EF4-FFF2-40B4-BE49-F238E27FC236}">
                <a16:creationId xmlns:a16="http://schemas.microsoft.com/office/drawing/2014/main" id="{6358F184-A155-C61F-4AA9-3B696B23BCCD}"/>
              </a:ext>
            </a:extLst>
          </p:cNvPr>
          <p:cNvSpPr/>
          <p:nvPr/>
        </p:nvSpPr>
        <p:spPr>
          <a:xfrm>
            <a:off x="241008" y="1490365"/>
            <a:ext cx="2961031" cy="796318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0;p1">
            <a:extLst>
              <a:ext uri="{FF2B5EF4-FFF2-40B4-BE49-F238E27FC236}">
                <a16:creationId xmlns:a16="http://schemas.microsoft.com/office/drawing/2014/main" id="{8AD7EDE8-AB11-6C1F-75DD-35A7BB1C90C8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>
                <a:solidFill>
                  <a:schemeClr val="bg1"/>
                </a:solidFill>
                <a:latin typeface="Arial Black"/>
              </a:rPr>
              <a:t>5</a:t>
            </a:r>
            <a:endParaRPr lang="en-GB" sz="4600" i="0" u="none" strike="noStrike" cap="none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9" name="Google Shape;40;p1">
            <a:extLst>
              <a:ext uri="{FF2B5EF4-FFF2-40B4-BE49-F238E27FC236}">
                <a16:creationId xmlns:a16="http://schemas.microsoft.com/office/drawing/2014/main" id="{020289E3-8861-F0A1-D2BA-9ADC5A374BD4}"/>
              </a:ext>
            </a:extLst>
          </p:cNvPr>
          <p:cNvSpPr txBox="1"/>
          <p:nvPr/>
        </p:nvSpPr>
        <p:spPr>
          <a:xfrm>
            <a:off x="256975" y="1493831"/>
            <a:ext cx="3698953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800" b="1">
                <a:latin typeface="Arial Black"/>
              </a:rPr>
              <a:t>WRAP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6E99B-A8DD-F797-557E-618045A5F6CA}"/>
              </a:ext>
            </a:extLst>
          </p:cNvPr>
          <p:cNvSpPr txBox="1"/>
          <p:nvPr/>
        </p:nvSpPr>
        <p:spPr>
          <a:xfrm>
            <a:off x="258584" y="2838137"/>
            <a:ext cx="3936164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Helvetica"/>
                <a:cs typeface="Helvetica"/>
              </a:rPr>
              <a:t>In small groups with one member from each mock election candidate group, </a:t>
            </a:r>
          </a:p>
          <a:p>
            <a:r>
              <a:rPr lang="en-US" sz="2200" b="1">
                <a:latin typeface="Helvetica"/>
                <a:cs typeface="Helvetica"/>
              </a:rPr>
              <a:t>take turns sharing some of the challenges you faced creating your candidate.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179E2A8-D24C-A58C-8549-1B7EBBA4766C}"/>
              </a:ext>
            </a:extLst>
          </p:cNvPr>
          <p:cNvSpPr/>
          <p:nvPr/>
        </p:nvSpPr>
        <p:spPr>
          <a:xfrm rot="10800000">
            <a:off x="4600105" y="521537"/>
            <a:ext cx="3816247" cy="2898094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11D161EC-66F6-DF18-B9FE-5A04E481AD54}"/>
              </a:ext>
            </a:extLst>
          </p:cNvPr>
          <p:cNvSpPr txBox="1"/>
          <p:nvPr/>
        </p:nvSpPr>
        <p:spPr>
          <a:xfrm>
            <a:off x="4980481" y="851944"/>
            <a:ext cx="3053699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/>
              <a:t>How easy was it </a:t>
            </a:r>
            <a:br>
              <a:rPr lang="en-GB" sz="2400"/>
            </a:br>
            <a:r>
              <a:rPr lang="en-GB" sz="2400"/>
              <a:t>to represent the opinions of everyone in their group when creating your candidate? </a:t>
            </a:r>
            <a:endParaRPr lang="en-US" sz="240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F372B8D-F62A-E338-F57F-B6F7410F3BCB}"/>
              </a:ext>
            </a:extLst>
          </p:cNvPr>
          <p:cNvSpPr/>
          <p:nvPr/>
        </p:nvSpPr>
        <p:spPr>
          <a:xfrm rot="-5400000">
            <a:off x="8719273" y="512168"/>
            <a:ext cx="2866870" cy="295430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C91721E-CF63-FFD9-0465-45669FDF5C12}"/>
              </a:ext>
            </a:extLst>
          </p:cNvPr>
          <p:cNvSpPr txBox="1"/>
          <p:nvPr/>
        </p:nvSpPr>
        <p:spPr>
          <a:xfrm>
            <a:off x="9046559" y="1020581"/>
            <a:ext cx="2212299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/>
              <a:t>How might a real candidate be challenged in representing everyone?</a:t>
            </a:r>
            <a:endParaRPr lang="en-US" sz="240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7218C69-BAB5-5331-130A-45748556D118}"/>
              </a:ext>
            </a:extLst>
          </p:cNvPr>
          <p:cNvSpPr/>
          <p:nvPr/>
        </p:nvSpPr>
        <p:spPr>
          <a:xfrm>
            <a:off x="5112267" y="3625750"/>
            <a:ext cx="4553261" cy="2592046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A7E59CD-B238-36EF-9B66-C6056D9E0053}"/>
              </a:ext>
            </a:extLst>
          </p:cNvPr>
          <p:cNvSpPr txBox="1"/>
          <p:nvPr/>
        </p:nvSpPr>
        <p:spPr>
          <a:xfrm>
            <a:off x="5473906" y="3956156"/>
            <a:ext cx="3748790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/>
              <a:t>Realising that others have the same rights as you, how do your own words and actions help respect the rights of others?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540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73302" y="2297325"/>
            <a:ext cx="5822319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3200" b="1">
                <a:solidFill>
                  <a:schemeClr val="dk1"/>
                </a:solidFill>
                <a:ea typeface="Roboto Medium"/>
                <a:sym typeface="Roboto Medium"/>
              </a:rPr>
              <a:t>Best interests of the child </a:t>
            </a:r>
            <a:r>
              <a:rPr lang="en-GB" sz="3200">
                <a:solidFill>
                  <a:schemeClr val="dk1"/>
                </a:solidFill>
                <a:ea typeface="Roboto Medium"/>
                <a:sym typeface="Roboto Medium"/>
              </a:rPr>
              <a:t> </a:t>
            </a:r>
            <a:endParaRPr lang="en-GB" sz="3200" b="0" i="0" u="none" strike="noStrike" cap="none">
              <a:solidFill>
                <a:schemeClr val="dk1"/>
              </a:solidFill>
              <a:ea typeface="Roboto Medium"/>
            </a:endParaRPr>
          </a:p>
          <a:p>
            <a:pPr lvl="1"/>
            <a:r>
              <a:rPr lang="en-GB" sz="3200">
                <a:solidFill>
                  <a:schemeClr val="dk1"/>
                </a:solidFill>
                <a:ea typeface="Roboto Medium"/>
                <a:sym typeface="Roboto Medium"/>
              </a:rPr>
              <a:t>The best interests of the child must be a top priority in all decisions </a:t>
            </a:r>
            <a:r>
              <a:rPr lang="en-GB" sz="3200" b="0" i="0" u="none" strike="noStrike" cap="none">
                <a:solidFill>
                  <a:schemeClr val="dk1"/>
                </a:solidFill>
                <a:ea typeface="Roboto Medium"/>
                <a:sym typeface="Roboto Medium"/>
              </a:rPr>
              <a:t>and </a:t>
            </a:r>
            <a:r>
              <a:rPr lang="en-GB" sz="3200">
                <a:solidFill>
                  <a:schemeClr val="dk1"/>
                </a:solidFill>
                <a:ea typeface="Roboto Medium"/>
                <a:sym typeface="Roboto Medium"/>
              </a:rPr>
              <a:t>actions that affect children.  </a:t>
            </a:r>
            <a:endParaRPr lang="en-GB" sz="3200">
              <a:solidFill>
                <a:schemeClr val="dk1"/>
              </a:solidFill>
            </a:endParaRPr>
          </a:p>
        </p:txBody>
      </p:sp>
      <p:pic>
        <p:nvPicPr>
          <p:cNvPr id="8" name="Google Shape;62;g255a6870158_0_29">
            <a:extLst>
              <a:ext uri="{FF2B5EF4-FFF2-40B4-BE49-F238E27FC236}">
                <a16:creationId xmlns:a16="http://schemas.microsoft.com/office/drawing/2014/main" id="{3C6AA8AE-C175-DC38-8805-620994E0D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075" y="444390"/>
            <a:ext cx="5306926" cy="5458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0;p1">
            <a:extLst>
              <a:ext uri="{FF2B5EF4-FFF2-40B4-BE49-F238E27FC236}">
                <a16:creationId xmlns:a16="http://schemas.microsoft.com/office/drawing/2014/main" id="{44D56375-52E0-0DEA-7FAA-06E41FB669B0}"/>
              </a:ext>
            </a:extLst>
          </p:cNvPr>
          <p:cNvSpPr txBox="1"/>
          <p:nvPr/>
        </p:nvSpPr>
        <p:spPr>
          <a:xfrm>
            <a:off x="262652" y="288121"/>
            <a:ext cx="367781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000">
                <a:solidFill>
                  <a:srgbClr val="00B0F0"/>
                </a:solidFill>
                <a:latin typeface="Arial Black"/>
              </a:rPr>
              <a:t>ARTICLE 3</a:t>
            </a:r>
            <a:endParaRPr lang="en-US" sz="400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0634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67391" y="2297325"/>
            <a:ext cx="6290213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2800" b="1">
                <a:solidFill>
                  <a:schemeClr val="dk1"/>
                </a:solidFill>
                <a:ea typeface="Roboto Medium"/>
                <a:sym typeface="Roboto Medium"/>
              </a:rPr>
              <a:t>Implementation of the CRC</a:t>
            </a:r>
            <a:r>
              <a:rPr lang="en-GB" sz="2800">
                <a:solidFill>
                  <a:schemeClr val="dk1"/>
                </a:solidFill>
                <a:ea typeface="Roboto Medium"/>
                <a:sym typeface="Roboto Medium"/>
              </a:rPr>
              <a:t> </a:t>
            </a:r>
            <a:endParaRPr lang="en-GB" sz="2800" i="0" u="none" strike="noStrike" cap="none">
              <a:solidFill>
                <a:schemeClr val="dk1"/>
              </a:solidFill>
              <a:ea typeface="Roboto Medium"/>
            </a:endParaRPr>
          </a:p>
          <a:p>
            <a:pPr lvl="1"/>
            <a:r>
              <a:rPr lang="en-GB" sz="2800" b="0" i="0" u="none" strike="noStrike" cap="none">
                <a:solidFill>
                  <a:schemeClr val="dk1"/>
                </a:solidFill>
                <a:ea typeface="Roboto Medium"/>
                <a:sym typeface="Roboto Medium"/>
              </a:rPr>
              <a:t>Governments </a:t>
            </a:r>
            <a:r>
              <a:rPr lang="en-GB" sz="2800">
                <a:solidFill>
                  <a:schemeClr val="dk1"/>
                </a:solidFill>
                <a:ea typeface="Roboto Medium"/>
                <a:sym typeface="Roboto Medium"/>
              </a:rPr>
              <a:t>must do all they can to </a:t>
            </a:r>
            <a:r>
              <a:rPr lang="en-GB" sz="2800" b="0" i="0" u="none" strike="noStrike" cap="none">
                <a:solidFill>
                  <a:schemeClr val="dk1"/>
                </a:solidFill>
                <a:ea typeface="Roboto Medium"/>
                <a:sym typeface="Roboto Medium"/>
              </a:rPr>
              <a:t>make sure </a:t>
            </a:r>
            <a:r>
              <a:rPr lang="en-GB" sz="2800">
                <a:solidFill>
                  <a:schemeClr val="dk1"/>
                </a:solidFill>
                <a:ea typeface="Roboto Medium"/>
                <a:sym typeface="Roboto Medium"/>
              </a:rPr>
              <a:t>every child can enjoy </a:t>
            </a:r>
            <a:r>
              <a:rPr lang="en-GB" sz="2800" b="0" i="0" u="none" strike="noStrike" cap="none">
                <a:solidFill>
                  <a:schemeClr val="dk1"/>
                </a:solidFill>
                <a:ea typeface="Roboto Medium"/>
                <a:sym typeface="Roboto Medium"/>
              </a:rPr>
              <a:t>their </a:t>
            </a:r>
            <a:r>
              <a:rPr lang="en-GB" sz="2800">
                <a:solidFill>
                  <a:schemeClr val="dk1"/>
                </a:solidFill>
                <a:ea typeface="Roboto Medium"/>
                <a:sym typeface="Roboto Medium"/>
              </a:rPr>
              <a:t>rights </a:t>
            </a:r>
            <a:r>
              <a:rPr lang="en-GB" sz="2800" b="0" i="0" u="none" strike="noStrike" cap="none">
                <a:solidFill>
                  <a:schemeClr val="dk1"/>
                </a:solidFill>
                <a:ea typeface="Roboto Medium"/>
                <a:sym typeface="Roboto Medium"/>
              </a:rPr>
              <a:t>by </a:t>
            </a:r>
            <a:r>
              <a:rPr lang="en-GB" sz="2800">
                <a:solidFill>
                  <a:schemeClr val="dk1"/>
                </a:solidFill>
                <a:ea typeface="Roboto Medium"/>
                <a:sym typeface="Roboto Medium"/>
              </a:rPr>
              <a:t>creating systems and passing laws </a:t>
            </a:r>
            <a:r>
              <a:rPr lang="en-GB" sz="2800" b="0" i="0" u="none" strike="noStrike" cap="none">
                <a:solidFill>
                  <a:schemeClr val="dk1"/>
                </a:solidFill>
                <a:ea typeface="Roboto Medium"/>
                <a:sym typeface="Roboto Medium"/>
              </a:rPr>
              <a:t>that </a:t>
            </a:r>
            <a:r>
              <a:rPr lang="en-GB" sz="2800">
                <a:solidFill>
                  <a:schemeClr val="dk1"/>
                </a:solidFill>
                <a:ea typeface="Roboto Medium"/>
                <a:sym typeface="Roboto Medium"/>
              </a:rPr>
              <a:t>promote </a:t>
            </a:r>
            <a:r>
              <a:rPr lang="en-GB" sz="2800" b="0" i="0" u="none" strike="noStrike" cap="none">
                <a:solidFill>
                  <a:schemeClr val="dk1"/>
                </a:solidFill>
                <a:ea typeface="Roboto Medium"/>
                <a:sym typeface="Roboto Medium"/>
              </a:rPr>
              <a:t>and </a:t>
            </a:r>
            <a:r>
              <a:rPr lang="en-GB" sz="2800">
                <a:solidFill>
                  <a:schemeClr val="dk1"/>
                </a:solidFill>
                <a:ea typeface="Roboto Medium"/>
                <a:sym typeface="Roboto Medium"/>
              </a:rPr>
              <a:t>protect children’s rights. </a:t>
            </a:r>
            <a:endParaRPr lang="en-GB" sz="2800">
              <a:solidFill>
                <a:schemeClr val="dk1"/>
              </a:solidFill>
              <a:ea typeface="Roboto Medium"/>
            </a:endParaRPr>
          </a:p>
        </p:txBody>
      </p:sp>
      <p:pic>
        <p:nvPicPr>
          <p:cNvPr id="8" name="Google Shape;62;g255a6870158_0_29">
            <a:extLst>
              <a:ext uri="{FF2B5EF4-FFF2-40B4-BE49-F238E27FC236}">
                <a16:creationId xmlns:a16="http://schemas.microsoft.com/office/drawing/2014/main" id="{3C6AA8AE-C175-DC38-8805-620994E0D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075" y="444390"/>
            <a:ext cx="5306926" cy="545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sign with a pen and paper&#10;&#10;Description automatically generated">
            <a:extLst>
              <a:ext uri="{FF2B5EF4-FFF2-40B4-BE49-F238E27FC236}">
                <a16:creationId xmlns:a16="http://schemas.microsoft.com/office/drawing/2014/main" id="{62150570-DACD-3724-8B1E-ECFF21B80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65" y="1321220"/>
            <a:ext cx="2860479" cy="3844007"/>
          </a:xfrm>
          <a:prstGeom prst="rect">
            <a:avLst/>
          </a:prstGeom>
        </p:spPr>
      </p:pic>
      <p:sp>
        <p:nvSpPr>
          <p:cNvPr id="2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0;p1">
            <a:extLst>
              <a:ext uri="{FF2B5EF4-FFF2-40B4-BE49-F238E27FC236}">
                <a16:creationId xmlns:a16="http://schemas.microsoft.com/office/drawing/2014/main" id="{44D56375-52E0-0DEA-7FAA-06E41FB669B0}"/>
              </a:ext>
            </a:extLst>
          </p:cNvPr>
          <p:cNvSpPr txBox="1"/>
          <p:nvPr/>
        </p:nvSpPr>
        <p:spPr>
          <a:xfrm>
            <a:off x="262652" y="288121"/>
            <a:ext cx="367781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000">
                <a:solidFill>
                  <a:srgbClr val="00B0F0"/>
                </a:solidFill>
                <a:latin typeface="Arial Black"/>
              </a:rPr>
              <a:t>ARTICLE 4</a:t>
            </a:r>
            <a:endParaRPr lang="en-US" sz="400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8625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1;g259085a5d11_0_9">
            <a:extLst>
              <a:ext uri="{FF2B5EF4-FFF2-40B4-BE49-F238E27FC236}">
                <a16:creationId xmlns:a16="http://schemas.microsoft.com/office/drawing/2014/main" id="{F0AC34ED-DF9E-847D-EBA5-D6D04C90B41D}"/>
              </a:ext>
            </a:extLst>
          </p:cNvPr>
          <p:cNvSpPr/>
          <p:nvPr/>
        </p:nvSpPr>
        <p:spPr>
          <a:xfrm>
            <a:off x="221137" y="1474516"/>
            <a:ext cx="3403109" cy="796655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>
                <a:solidFill>
                  <a:schemeClr val="bg1"/>
                </a:solidFill>
                <a:latin typeface="Arial Black"/>
              </a:rPr>
              <a:t>2</a:t>
            </a:r>
            <a:endParaRPr lang="en-GB" sz="4600" i="0" u="none" strike="noStrike" cap="none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17" name="Google Shape;241;g259085a5d11_0_9">
            <a:extLst>
              <a:ext uri="{FF2B5EF4-FFF2-40B4-BE49-F238E27FC236}">
                <a16:creationId xmlns:a16="http://schemas.microsoft.com/office/drawing/2014/main" id="{B2163CA3-0CAB-D7CA-81C1-63F2BEDD281A}"/>
              </a:ext>
            </a:extLst>
          </p:cNvPr>
          <p:cNvSpPr/>
          <p:nvPr/>
        </p:nvSpPr>
        <p:spPr>
          <a:xfrm>
            <a:off x="232700" y="2077740"/>
            <a:ext cx="1907302" cy="78675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0;p1">
            <a:extLst>
              <a:ext uri="{FF2B5EF4-FFF2-40B4-BE49-F238E27FC236}">
                <a16:creationId xmlns:a16="http://schemas.microsoft.com/office/drawing/2014/main" id="{0B7F2394-13F4-2367-2EF4-176F4FFCFC19}"/>
              </a:ext>
            </a:extLst>
          </p:cNvPr>
          <p:cNvSpPr txBox="1"/>
          <p:nvPr/>
        </p:nvSpPr>
        <p:spPr>
          <a:xfrm>
            <a:off x="256632" y="1474039"/>
            <a:ext cx="4174859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800" b="1">
                <a:latin typeface="Arial Black"/>
              </a:rPr>
              <a:t>QUESTION</a:t>
            </a:r>
            <a:br>
              <a:rPr lang="en-GB" sz="3800" b="1">
                <a:latin typeface="Arial Black"/>
              </a:rPr>
            </a:br>
            <a:r>
              <a:rPr lang="en-GB" sz="3800" b="1">
                <a:latin typeface="Arial Black"/>
              </a:rPr>
              <a:t>TIME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5015458" y="762003"/>
            <a:ext cx="4734393" cy="5146619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5361481" y="1651419"/>
            <a:ext cx="4235969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800" b="1"/>
              <a:t>What do you </a:t>
            </a:r>
            <a:br>
              <a:rPr lang="en-GB" sz="4800" b="1"/>
            </a:br>
            <a:r>
              <a:rPr lang="en-GB" sz="4800" b="1"/>
              <a:t>know about </a:t>
            </a:r>
            <a:br>
              <a:rPr lang="en-GB" sz="4800" b="1"/>
            </a:br>
            <a:r>
              <a:rPr lang="en-GB" sz="4800" b="1"/>
              <a:t>general </a:t>
            </a:r>
            <a:br>
              <a:rPr lang="en-GB" sz="4800" b="1"/>
            </a:br>
            <a:r>
              <a:rPr lang="en-GB" sz="4800" b="1"/>
              <a:t>elections?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4119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1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577088" y="552765"/>
            <a:ext cx="4153525" cy="5508882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64819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What is the role </a:t>
            </a:r>
            <a:br>
              <a:rPr lang="en-GB" sz="3600"/>
            </a:br>
            <a:r>
              <a:rPr lang="en-GB" sz="3600"/>
              <a:t>of the Prime Minister </a:t>
            </a:r>
            <a:br>
              <a:rPr lang="en-GB" sz="3600"/>
            </a:br>
            <a:r>
              <a:rPr lang="en-GB" sz="3600"/>
              <a:t>in the UK's parliamentary democracy? </a:t>
            </a:r>
            <a:endParaRPr lang="en-US" sz="36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Head of State</a:t>
            </a:r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Head of </a:t>
            </a:r>
            <a:r>
              <a:rPr lang="en-US" sz="2800" b="1"/>
              <a:t>Government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Chief Justice</a:t>
            </a:r>
            <a:endParaRPr lang="en-US" b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</a:t>
            </a:r>
            <a:r>
              <a:rPr lang="en-US" sz="2800" b="1"/>
              <a:t>Adviser to the King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7658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1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577088" y="552765"/>
            <a:ext cx="4153525" cy="5508882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64819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/>
              <a:t>What is the role </a:t>
            </a:r>
            <a:br>
              <a:rPr lang="en-GB" sz="3600"/>
            </a:br>
            <a:r>
              <a:rPr lang="en-GB" sz="3600"/>
              <a:t>of the Prime Minister </a:t>
            </a:r>
            <a:br>
              <a:rPr lang="en-GB" sz="3600"/>
            </a:br>
            <a:r>
              <a:rPr lang="en-GB" sz="3600"/>
              <a:t>in the UK's parliamentary democracy? </a:t>
            </a:r>
            <a:endParaRPr lang="en-US" sz="360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244993E-9A2D-6D88-EB55-D7E48194F0D0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E41635-716A-AD7E-74D4-B860D4FEFDDA}"/>
                  </a:ext>
                </a:extLst>
              </p14:cNvPr>
              <p14:cNvContentPartPr/>
              <p14:nvPr/>
            </p14:nvContentPartPr>
            <p14:xfrm>
              <a:off x="8814333" y="291127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E41635-716A-AD7E-74D4-B860D4FEFD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0683" y="2286723"/>
                <a:ext cx="3747300" cy="125950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810531" y="2638271"/>
            <a:ext cx="282439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Helvetica"/>
                <a:cs typeface="Helvetica"/>
              </a:rPr>
              <a:t>b) Head of </a:t>
            </a:r>
            <a:br>
              <a:rPr lang="en-US" sz="3200" b="1">
                <a:latin typeface="Helvetica"/>
                <a:cs typeface="Helvetica"/>
              </a:rPr>
            </a:br>
            <a:r>
              <a:rPr lang="en-US" sz="3200" b="1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206776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2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786326" y="337283"/>
            <a:ext cx="3728804" cy="5515127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385871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/>
              <a:t>How often are </a:t>
            </a:r>
            <a:br>
              <a:rPr lang="en-GB" sz="4000"/>
            </a:br>
            <a:r>
              <a:rPr lang="en-GB" sz="4000"/>
              <a:t>general elections </a:t>
            </a:r>
            <a:br>
              <a:rPr lang="en-GB" sz="4000"/>
            </a:br>
            <a:r>
              <a:rPr lang="en-GB" sz="4000"/>
              <a:t>typically held </a:t>
            </a:r>
            <a:br>
              <a:rPr lang="en-GB" sz="4000"/>
            </a:br>
            <a:r>
              <a:rPr lang="en-GB" sz="4000"/>
              <a:t>in the UK?</a:t>
            </a:r>
            <a:endParaRPr lang="en-US" sz="4000"/>
          </a:p>
        </p:txBody>
      </p:sp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162EACEA-7F01-4E2F-083A-AF7D6226CB6F}"/>
              </a:ext>
            </a:extLst>
          </p:cNvPr>
          <p:cNvSpPr/>
          <p:nvPr/>
        </p:nvSpPr>
        <p:spPr>
          <a:xfrm>
            <a:off x="6227163" y="1579558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D6BF9-A969-78D2-01AA-82262BF56AE4}"/>
              </a:ext>
            </a:extLst>
          </p:cNvPr>
          <p:cNvSpPr txBox="1"/>
          <p:nvPr/>
        </p:nvSpPr>
        <p:spPr>
          <a:xfrm>
            <a:off x="6473253" y="1832548"/>
            <a:ext cx="3330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a) </a:t>
            </a:r>
            <a:r>
              <a:rPr lang="en-US" sz="2800" b="1"/>
              <a:t>Every 4 years </a:t>
            </a:r>
            <a:endParaRPr lang="en-US" b="1"/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7E4EA7BA-9F98-D69F-C6E6-18BC3D568F0C}"/>
              </a:ext>
            </a:extLst>
          </p:cNvPr>
          <p:cNvSpPr/>
          <p:nvPr/>
        </p:nvSpPr>
        <p:spPr>
          <a:xfrm>
            <a:off x="6233408" y="2697574"/>
            <a:ext cx="5964176" cy="99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9B00-41B7-1F24-B69B-4EBBB802C3B0}"/>
              </a:ext>
            </a:extLst>
          </p:cNvPr>
          <p:cNvSpPr txBox="1"/>
          <p:nvPr/>
        </p:nvSpPr>
        <p:spPr>
          <a:xfrm>
            <a:off x="6479498" y="2931827"/>
            <a:ext cx="5316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b) </a:t>
            </a:r>
            <a:r>
              <a:rPr lang="en-US" sz="2800" b="1"/>
              <a:t>At least every 5 years</a:t>
            </a:r>
            <a:endParaRPr lang="en-US" b="1"/>
          </a:p>
        </p:txBody>
      </p:sp>
      <p:sp>
        <p:nvSpPr>
          <p:cNvPr id="6" name="Google Shape;243;g259085a5d11_0_9">
            <a:extLst>
              <a:ext uri="{FF2B5EF4-FFF2-40B4-BE49-F238E27FC236}">
                <a16:creationId xmlns:a16="http://schemas.microsoft.com/office/drawing/2014/main" id="{748E16CF-7FA2-D343-C8EC-09297301D5AE}"/>
              </a:ext>
            </a:extLst>
          </p:cNvPr>
          <p:cNvSpPr/>
          <p:nvPr/>
        </p:nvSpPr>
        <p:spPr>
          <a:xfrm>
            <a:off x="6227162" y="3828083"/>
            <a:ext cx="5964176" cy="98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6E76-1EFC-A1E1-CCC3-612442B7A4EF}"/>
              </a:ext>
            </a:extLst>
          </p:cNvPr>
          <p:cNvSpPr txBox="1"/>
          <p:nvPr/>
        </p:nvSpPr>
        <p:spPr>
          <a:xfrm>
            <a:off x="6473253" y="4068580"/>
            <a:ext cx="53539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c) </a:t>
            </a:r>
            <a:r>
              <a:rPr lang="en-US" sz="2800" b="1"/>
              <a:t>At least every 10 years</a:t>
            </a:r>
            <a:endParaRPr lang="en-US" b="1"/>
          </a:p>
        </p:txBody>
      </p:sp>
      <p:sp>
        <p:nvSpPr>
          <p:cNvPr id="9" name="Google Shape;243;g259085a5d11_0_9">
            <a:extLst>
              <a:ext uri="{FF2B5EF4-FFF2-40B4-BE49-F238E27FC236}">
                <a16:creationId xmlns:a16="http://schemas.microsoft.com/office/drawing/2014/main" id="{49C16984-EDA6-30F3-926A-5FB0BE53976B}"/>
              </a:ext>
            </a:extLst>
          </p:cNvPr>
          <p:cNvSpPr/>
          <p:nvPr/>
        </p:nvSpPr>
        <p:spPr>
          <a:xfrm>
            <a:off x="6227163" y="4946099"/>
            <a:ext cx="5964176" cy="1380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6C1EC-E0D8-3165-0ECF-C2CE8C5F08D8}"/>
              </a:ext>
            </a:extLst>
          </p:cNvPr>
          <p:cNvSpPr txBox="1"/>
          <p:nvPr/>
        </p:nvSpPr>
        <p:spPr>
          <a:xfrm>
            <a:off x="6467006" y="5174105"/>
            <a:ext cx="450454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/>
                <a:cs typeface="Helvetica"/>
              </a:rPr>
              <a:t>d) O</a:t>
            </a:r>
            <a:r>
              <a:rPr lang="en-US" sz="2800" b="1"/>
              <a:t>nly when called by the Prime Minister</a:t>
            </a:r>
            <a:endParaRPr lang="en-US" b="1"/>
          </a:p>
          <a:p>
            <a:endParaRPr lang="en-US" sz="2800" b="1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6334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3;g259085a5d11_0_9">
            <a:extLst>
              <a:ext uri="{FF2B5EF4-FFF2-40B4-BE49-F238E27FC236}">
                <a16:creationId xmlns:a16="http://schemas.microsoft.com/office/drawing/2014/main" id="{C5D8C47E-3B3B-4439-967E-3C9EC0899E1C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;p1">
            <a:extLst>
              <a:ext uri="{FF2B5EF4-FFF2-40B4-BE49-F238E27FC236}">
                <a16:creationId xmlns:a16="http://schemas.microsoft.com/office/drawing/2014/main" id="{38831BE5-9B23-D545-15E2-1A4D5B00E395}"/>
              </a:ext>
            </a:extLst>
          </p:cNvPr>
          <p:cNvSpPr txBox="1"/>
          <p:nvPr/>
        </p:nvSpPr>
        <p:spPr>
          <a:xfrm>
            <a:off x="262652" y="288121"/>
            <a:ext cx="3677816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rial Black"/>
              </a:rPr>
              <a:t>QUESTION 2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 rot="5400000">
            <a:off x="1786326" y="337283"/>
            <a:ext cx="3728804" cy="5515127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1289153" y="1826304"/>
            <a:ext cx="4385871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/>
              <a:t>How often are </a:t>
            </a:r>
            <a:br>
              <a:rPr lang="en-GB" sz="4000"/>
            </a:br>
            <a:r>
              <a:rPr lang="en-GB" sz="4000"/>
              <a:t>general elections </a:t>
            </a:r>
            <a:br>
              <a:rPr lang="en-GB" sz="4000"/>
            </a:br>
            <a:r>
              <a:rPr lang="en-GB" sz="4000"/>
              <a:t>typically held </a:t>
            </a:r>
            <a:br>
              <a:rPr lang="en-GB" sz="4000"/>
            </a:br>
            <a:r>
              <a:rPr lang="en-GB" sz="4000"/>
              <a:t>in the UK?</a:t>
            </a:r>
            <a:endParaRPr lang="en-US" sz="4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14:cNvPr>
              <p14:cNvContentPartPr/>
              <p14:nvPr/>
            </p14:nvContentPartPr>
            <p14:xfrm>
              <a:off x="7438705" y="3120144"/>
              <a:ext cx="12491" cy="1249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615378-B4A5-EA69-AED9-CAE939662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522" y="2584815"/>
                <a:ext cx="427470" cy="108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14:cNvPr>
              <p14:cNvContentPartPr/>
              <p14:nvPr/>
            </p14:nvContentPartPr>
            <p14:xfrm>
              <a:off x="7436384" y="3116793"/>
              <a:ext cx="12491" cy="12491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C54348-1857-3E77-061D-C90408D7C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559" y="2581464"/>
                <a:ext cx="1879896" cy="1081364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94660E-14DC-23ED-56E6-D29B6E4AC7D6}"/>
              </a:ext>
            </a:extLst>
          </p:cNvPr>
          <p:cNvSpPr/>
          <p:nvPr/>
        </p:nvSpPr>
        <p:spPr>
          <a:xfrm>
            <a:off x="5939852" y="1673901"/>
            <a:ext cx="4415852" cy="3172917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B91-47D4-DCEB-876C-AF33D6FCFBC9}"/>
              </a:ext>
            </a:extLst>
          </p:cNvPr>
          <p:cNvSpPr txBox="1"/>
          <p:nvPr/>
        </p:nvSpPr>
        <p:spPr>
          <a:xfrm>
            <a:off x="6810531" y="2638271"/>
            <a:ext cx="328659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Helvetica"/>
                <a:cs typeface="Helvetica"/>
              </a:rPr>
              <a:t>b) </a:t>
            </a:r>
            <a:r>
              <a:rPr lang="en-US" sz="3200" b="1"/>
              <a:t>At least every 5 years </a:t>
            </a:r>
          </a:p>
          <a:p>
            <a:endParaRPr lang="en-US" sz="3200" b="1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908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F3F1"/>
      </a:accent1>
      <a:accent2>
        <a:srgbClr val="FF6937"/>
      </a:accent2>
      <a:accent3>
        <a:srgbClr val="D8D1CA"/>
      </a:accent3>
      <a:accent4>
        <a:srgbClr val="FFFF00"/>
      </a:accent4>
      <a:accent5>
        <a:srgbClr val="003B5E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54A3D0-3F17-443A-B1AE-DCCF757D5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D200C-3449-4881-AF91-DE0010918EFE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C2389A-5296-469E-BC72-331BA1F2B1D0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1</cp:revision>
  <dcterms:modified xsi:type="dcterms:W3CDTF">2024-08-06T15:05:07Z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300</vt:r8>
  </property>
  <property fmtid="{D5CDD505-2E9C-101B-9397-08002B2CF9AE}" pid="4" name="MediaServiceImageTags">
    <vt:lpwstr/>
  </property>
</Properties>
</file>