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9"/>
  </p:notesMasterIdLst>
  <p:sldIdLst>
    <p:sldId id="256" r:id="rId5"/>
    <p:sldId id="265" r:id="rId6"/>
    <p:sldId id="298" r:id="rId7"/>
    <p:sldId id="297" r:id="rId8"/>
    <p:sldId id="339" r:id="rId9"/>
    <p:sldId id="334" r:id="rId10"/>
    <p:sldId id="338" r:id="rId11"/>
    <p:sldId id="335" r:id="rId12"/>
    <p:sldId id="336" r:id="rId13"/>
    <p:sldId id="337" r:id="rId14"/>
    <p:sldId id="331" r:id="rId15"/>
    <p:sldId id="340" r:id="rId16"/>
    <p:sldId id="341" r:id="rId17"/>
    <p:sldId id="342" r:id="rId18"/>
  </p:sldIdLst>
  <p:sldSz cx="12192000" cy="6858000"/>
  <p:notesSz cx="6858000" cy="9144000"/>
  <p:embeddedFontLst>
    <p:embeddedFont>
      <p:font typeface="Arial Black" panose="020B0A04020102020204" pitchFamily="34" charset="0"/>
      <p:bold r:id="rId20"/>
    </p:embeddedFont>
    <p:embeddedFont>
      <p:font typeface="Helvetica" panose="020B0604020202020204" pitchFamily="34" charset="0"/>
      <p:regular r:id="rId21"/>
      <p:bold r:id="rId22"/>
      <p:italic r:id="rId23"/>
      <p:boldItalic r:id="rId24"/>
    </p:embeddedFont>
    <p:embeddedFont>
      <p:font typeface="Roboto Black" panose="02000000000000000000" pitchFamily="2" charset="0"/>
      <p:bold r:id="rId25"/>
      <p:boldItalic r:id="rId26"/>
    </p:embeddedFont>
    <p:embeddedFont>
      <p:font typeface="Roboto Medium" panose="02000000000000000000" pitchFamily="2" charset="0"/>
      <p:regular r:id="rId27"/>
      <p: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51" roundtripDataSignature="AMtx7mjNQa92X7bBwATfI9SljTBwguoyCg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CF34913-27E9-5FF6-B750-0B2F942A3DB7}" name="Issy Booth" initials="IB" userId="S::isabelleb@unicef.org.uk::95590697-42e6-45d1-b9a0-5c7c6819ef82" providerId="AD"/>
  <p188:author id="{B95477F7-2DE3-7072-F910-7B1B3AA86CA9}" name="lauraellenkennedy@outlook.com" initials="la" userId="S::urn:spo:guest#lauraellenkennedy@outlook.com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60F4AE-28B3-CD2E-A2C3-F0B94B078672}" v="65" dt="2024-08-01T15:41:06.002"/>
    <p1510:client id="{1E83AD78-7511-EA8B-A1DF-7774802A00BD}" v="309" dt="2024-07-31T13:03:39.434"/>
    <p1510:client id="{B1C277DD-E56A-AF21-3E3A-BC6ECF1D2376}" v="2" dt="2024-08-02T10:42:42.4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3" Type="http://schemas.openxmlformats.org/officeDocument/2006/relationships/viewProps" Target="viewProps.xml"/><Relationship Id="rId58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customschemas.google.com/relationships/presentationmetadata" Target="meta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sy Booth" userId="S::isabelleb@unicef.org.uk::95590697-42e6-45d1-b9a0-5c7c6819ef82" providerId="AD" clId="Web-{13AC5EE4-7E1F-A82F-A5E4-49CD39EA4988}"/>
    <pc:docChg chg="mod">
      <pc:chgData name="Issy Booth" userId="S::isabelleb@unicef.org.uk::95590697-42e6-45d1-b9a0-5c7c6819ef82" providerId="AD" clId="Web-{13AC5EE4-7E1F-A82F-A5E4-49CD39EA4988}" dt="2024-07-16T14:13:01.565" v="1"/>
      <pc:docMkLst>
        <pc:docMk/>
      </pc:docMkLst>
      <pc:sldChg chg="modCm">
        <pc:chgData name="Issy Booth" userId="S::isabelleb@unicef.org.uk::95590697-42e6-45d1-b9a0-5c7c6819ef82" providerId="AD" clId="Web-{13AC5EE4-7E1F-A82F-A5E4-49CD39EA4988}" dt="2024-07-16T14:13:01.565" v="1"/>
        <pc:sldMkLst>
          <pc:docMk/>
          <pc:sldMk cId="3731241976" sldId="34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 modRxn">
              <pc226:chgData name="Issy Booth" userId="S::isabelleb@unicef.org.uk::95590697-42e6-45d1-b9a0-5c7c6819ef82" providerId="AD" clId="Web-{13AC5EE4-7E1F-A82F-A5E4-49CD39EA4988}" dt="2024-07-16T14:13:01.565" v="1"/>
              <pc2:cmMkLst xmlns:pc2="http://schemas.microsoft.com/office/powerpoint/2019/9/main/command">
                <pc:docMk/>
                <pc:sldMk cId="3731241976" sldId="342"/>
                <pc2:cmMk id="{FF0A2E3F-F9F5-45B3-B8AA-CDC4BF4BB747}"/>
              </pc2:cmMkLst>
            </pc226:cmChg>
          </p:ext>
        </pc:extLst>
      </pc:sldChg>
    </pc:docChg>
  </pc:docChgLst>
  <pc:docChgLst>
    <pc:chgData name="alisdair.m@gmail.com" userId="S::urn:spo:guest#alisdair.m@gmail.com::" providerId="AD" clId="Web-{B91256FB-958F-1090-58C0-B5925C79C79A}"/>
    <pc:docChg chg="modSld">
      <pc:chgData name="alisdair.m@gmail.com" userId="S::urn:spo:guest#alisdair.m@gmail.com::" providerId="AD" clId="Web-{B91256FB-958F-1090-58C0-B5925C79C79A}" dt="2024-07-12T09:39:33.743" v="92" actId="14100"/>
      <pc:docMkLst>
        <pc:docMk/>
      </pc:docMkLst>
      <pc:sldChg chg="addSp delSp modSp">
        <pc:chgData name="alisdair.m@gmail.com" userId="S::urn:spo:guest#alisdair.m@gmail.com::" providerId="AD" clId="Web-{B91256FB-958F-1090-58C0-B5925C79C79A}" dt="2024-07-12T09:29:58.791" v="12" actId="1076"/>
        <pc:sldMkLst>
          <pc:docMk/>
          <pc:sldMk cId="0" sldId="256"/>
        </pc:sldMkLst>
        <pc:spChg chg="add mod">
          <ac:chgData name="alisdair.m@gmail.com" userId="S::urn:spo:guest#alisdair.m@gmail.com::" providerId="AD" clId="Web-{B91256FB-958F-1090-58C0-B5925C79C79A}" dt="2024-07-12T09:29:58.791" v="12" actId="1076"/>
          <ac:spMkLst>
            <pc:docMk/>
            <pc:sldMk cId="0" sldId="256"/>
            <ac:spMk id="3" creationId="{52C40413-7776-9BDD-9E73-48384CE4EEB1}"/>
          </ac:spMkLst>
        </pc:spChg>
        <pc:inkChg chg="del">
          <ac:chgData name="alisdair.m@gmail.com" userId="S::urn:spo:guest#alisdair.m@gmail.com::" providerId="AD" clId="Web-{B91256FB-958F-1090-58C0-B5925C79C79A}" dt="2024-07-12T09:29:36.681" v="0"/>
          <ac:inkMkLst>
            <pc:docMk/>
            <pc:sldMk cId="0" sldId="256"/>
            <ac:inkMk id="2" creationId="{4D07FA23-ADAF-CC4E-0C3F-0D522494D065}"/>
          </ac:inkMkLst>
        </pc:inkChg>
      </pc:sldChg>
      <pc:sldChg chg="addSp delSp modSp">
        <pc:chgData name="alisdair.m@gmail.com" userId="S::urn:spo:guest#alisdair.m@gmail.com::" providerId="AD" clId="Web-{B91256FB-958F-1090-58C0-B5925C79C79A}" dt="2024-07-12T09:31:02.527" v="30"/>
        <pc:sldMkLst>
          <pc:docMk/>
          <pc:sldMk cId="0" sldId="265"/>
        </pc:sldMkLst>
        <pc:spChg chg="add mod">
          <ac:chgData name="alisdair.m@gmail.com" userId="S::urn:spo:guest#alisdair.m@gmail.com::" providerId="AD" clId="Web-{B91256FB-958F-1090-58C0-B5925C79C79A}" dt="2024-07-12T09:30:59.371" v="28" actId="1076"/>
          <ac:spMkLst>
            <pc:docMk/>
            <pc:sldMk cId="0" sldId="265"/>
            <ac:spMk id="7" creationId="{F2E8EFBF-DA1A-76D5-99E8-4DE036FB0A7A}"/>
          </ac:spMkLst>
        </pc:spChg>
        <pc:inkChg chg="add del mod">
          <ac:chgData name="alisdair.m@gmail.com" userId="S::urn:spo:guest#alisdair.m@gmail.com::" providerId="AD" clId="Web-{B91256FB-958F-1090-58C0-B5925C79C79A}" dt="2024-07-12T09:31:02.527" v="30"/>
          <ac:inkMkLst>
            <pc:docMk/>
            <pc:sldMk cId="0" sldId="265"/>
            <ac:inkMk id="8" creationId="{3DE8B01D-7294-3A6A-536C-592D8AB5ABA3}"/>
          </ac:inkMkLst>
        </pc:inkChg>
        <pc:inkChg chg="add del">
          <ac:chgData name="alisdair.m@gmail.com" userId="S::urn:spo:guest#alisdair.m@gmail.com::" providerId="AD" clId="Web-{B91256FB-958F-1090-58C0-B5925C79C79A}" dt="2024-07-12T09:30:45.917" v="16"/>
          <ac:inkMkLst>
            <pc:docMk/>
            <pc:sldMk cId="0" sldId="265"/>
            <ac:inkMk id="11" creationId="{2CD81219-A491-96BE-7769-33B9E00C80D6}"/>
          </ac:inkMkLst>
        </pc:inkChg>
      </pc:sldChg>
      <pc:sldChg chg="addSp delSp modSp">
        <pc:chgData name="alisdair.m@gmail.com" userId="S::urn:spo:guest#alisdair.m@gmail.com::" providerId="AD" clId="Web-{B91256FB-958F-1090-58C0-B5925C79C79A}" dt="2024-07-12T09:33:29.812" v="50" actId="1076"/>
        <pc:sldMkLst>
          <pc:docMk/>
          <pc:sldMk cId="667126800" sldId="334"/>
        </pc:sldMkLst>
        <pc:spChg chg="add mod">
          <ac:chgData name="alisdair.m@gmail.com" userId="S::urn:spo:guest#alisdair.m@gmail.com::" providerId="AD" clId="Web-{B91256FB-958F-1090-58C0-B5925C79C79A}" dt="2024-07-12T09:33:29.812" v="50" actId="1076"/>
          <ac:spMkLst>
            <pc:docMk/>
            <pc:sldMk cId="667126800" sldId="334"/>
            <ac:spMk id="6" creationId="{2670BC42-C8F2-E169-B7AE-9E57B28A1FA5}"/>
          </ac:spMkLst>
        </pc:spChg>
        <pc:inkChg chg="add del">
          <ac:chgData name="alisdair.m@gmail.com" userId="S::urn:spo:guest#alisdair.m@gmail.com::" providerId="AD" clId="Web-{B91256FB-958F-1090-58C0-B5925C79C79A}" dt="2024-07-12T09:31:13.387" v="34"/>
          <ac:inkMkLst>
            <pc:docMk/>
            <pc:sldMk cId="667126800" sldId="334"/>
            <ac:inkMk id="7" creationId="{D33DCC72-25BA-F433-FC92-30B319BB8BF6}"/>
          </ac:inkMkLst>
        </pc:inkChg>
      </pc:sldChg>
      <pc:sldChg chg="addSp modSp">
        <pc:chgData name="alisdair.m@gmail.com" userId="S::urn:spo:guest#alisdair.m@gmail.com::" providerId="AD" clId="Web-{B91256FB-958F-1090-58C0-B5925C79C79A}" dt="2024-07-12T09:37:21.255" v="70" actId="1076"/>
        <pc:sldMkLst>
          <pc:docMk/>
          <pc:sldMk cId="2844619749" sldId="335"/>
        </pc:sldMkLst>
        <pc:spChg chg="add mod">
          <ac:chgData name="alisdair.m@gmail.com" userId="S::urn:spo:guest#alisdair.m@gmail.com::" providerId="AD" clId="Web-{B91256FB-958F-1090-58C0-B5925C79C79A}" dt="2024-07-12T09:37:21.255" v="70" actId="1076"/>
          <ac:spMkLst>
            <pc:docMk/>
            <pc:sldMk cId="2844619749" sldId="335"/>
            <ac:spMk id="4" creationId="{9E28FA3E-0915-4967-1746-19FFCA7534BD}"/>
          </ac:spMkLst>
        </pc:spChg>
      </pc:sldChg>
      <pc:sldChg chg="addSp modSp">
        <pc:chgData name="alisdair.m@gmail.com" userId="S::urn:spo:guest#alisdair.m@gmail.com::" providerId="AD" clId="Web-{B91256FB-958F-1090-58C0-B5925C79C79A}" dt="2024-07-12T09:38:26.429" v="81" actId="14100"/>
        <pc:sldMkLst>
          <pc:docMk/>
          <pc:sldMk cId="1096971660" sldId="336"/>
        </pc:sldMkLst>
        <pc:spChg chg="add mod">
          <ac:chgData name="alisdair.m@gmail.com" userId="S::urn:spo:guest#alisdair.m@gmail.com::" providerId="AD" clId="Web-{B91256FB-958F-1090-58C0-B5925C79C79A}" dt="2024-07-12T09:38:26.429" v="81" actId="14100"/>
          <ac:spMkLst>
            <pc:docMk/>
            <pc:sldMk cId="1096971660" sldId="336"/>
            <ac:spMk id="4" creationId="{70BD3531-E75C-1B3C-9CB6-342480D83BE3}"/>
          </ac:spMkLst>
        </pc:spChg>
      </pc:sldChg>
      <pc:sldChg chg="addSp modSp">
        <pc:chgData name="alisdair.m@gmail.com" userId="S::urn:spo:guest#alisdair.m@gmail.com::" providerId="AD" clId="Web-{B91256FB-958F-1090-58C0-B5925C79C79A}" dt="2024-07-12T09:39:33.743" v="92" actId="14100"/>
        <pc:sldMkLst>
          <pc:docMk/>
          <pc:sldMk cId="3852054643" sldId="337"/>
        </pc:sldMkLst>
        <pc:spChg chg="add mod">
          <ac:chgData name="alisdair.m@gmail.com" userId="S::urn:spo:guest#alisdair.m@gmail.com::" providerId="AD" clId="Web-{B91256FB-958F-1090-58C0-B5925C79C79A}" dt="2024-07-12T09:39:33.743" v="92" actId="14100"/>
          <ac:spMkLst>
            <pc:docMk/>
            <pc:sldMk cId="3852054643" sldId="337"/>
            <ac:spMk id="3" creationId="{52138112-FBBA-224A-BE8C-444A7D4FD6CC}"/>
          </ac:spMkLst>
        </pc:spChg>
      </pc:sldChg>
      <pc:sldChg chg="addSp modSp">
        <pc:chgData name="alisdair.m@gmail.com" userId="S::urn:spo:guest#alisdair.m@gmail.com::" providerId="AD" clId="Web-{B91256FB-958F-1090-58C0-B5925C79C79A}" dt="2024-07-12T09:34:28.610" v="58" actId="20577"/>
        <pc:sldMkLst>
          <pc:docMk/>
          <pc:sldMk cId="1784871455" sldId="338"/>
        </pc:sldMkLst>
        <pc:spChg chg="add mod">
          <ac:chgData name="alisdair.m@gmail.com" userId="S::urn:spo:guest#alisdair.m@gmail.com::" providerId="AD" clId="Web-{B91256FB-958F-1090-58C0-B5925C79C79A}" dt="2024-07-12T09:34:28.610" v="58" actId="20577"/>
          <ac:spMkLst>
            <pc:docMk/>
            <pc:sldMk cId="1784871455" sldId="338"/>
            <ac:spMk id="4" creationId="{97BF774D-3BD2-BA37-14AD-D9391662CC31}"/>
          </ac:spMkLst>
        </pc:spChg>
      </pc:sldChg>
    </pc:docChg>
  </pc:docChgLst>
  <pc:docChgLst>
    <pc:chgData name="alisdair.m@gmail.com" userId="S::urn:spo:guest#alisdair.m@gmail.com::" providerId="AD" clId="Web-{1E83AD78-7511-EA8B-A1DF-7774802A00BD}"/>
    <pc:docChg chg="addSld modSld">
      <pc:chgData name="alisdair.m@gmail.com" userId="S::urn:spo:guest#alisdair.m@gmail.com::" providerId="AD" clId="Web-{1E83AD78-7511-EA8B-A1DF-7774802A00BD}" dt="2024-07-31T13:03:39.434" v="260" actId="1076"/>
      <pc:docMkLst>
        <pc:docMk/>
      </pc:docMkLst>
      <pc:sldChg chg="addSp delSp modSp">
        <pc:chgData name="alisdair.m@gmail.com" userId="S::urn:spo:guest#alisdair.m@gmail.com::" providerId="AD" clId="Web-{1E83AD78-7511-EA8B-A1DF-7774802A00BD}" dt="2024-07-31T13:00:30.991" v="198"/>
        <pc:sldMkLst>
          <pc:docMk/>
          <pc:sldMk cId="2516170097" sldId="339"/>
        </pc:sldMkLst>
        <pc:spChg chg="add mod">
          <ac:chgData name="alisdair.m@gmail.com" userId="S::urn:spo:guest#alisdair.m@gmail.com::" providerId="AD" clId="Web-{1E83AD78-7511-EA8B-A1DF-7774802A00BD}" dt="2024-07-31T12:53:05.962" v="127" actId="1076"/>
          <ac:spMkLst>
            <pc:docMk/>
            <pc:sldMk cId="2516170097" sldId="339"/>
            <ac:spMk id="2" creationId="{F179E2A8-D24C-A58C-8549-1B7EBBA4766C}"/>
          </ac:spMkLst>
        </pc:spChg>
        <pc:spChg chg="add mod">
          <ac:chgData name="alisdair.m@gmail.com" userId="S::urn:spo:guest#alisdair.m@gmail.com::" providerId="AD" clId="Web-{1E83AD78-7511-EA8B-A1DF-7774802A00BD}" dt="2024-07-31T12:53:05.962" v="128" actId="1076"/>
          <ac:spMkLst>
            <pc:docMk/>
            <pc:sldMk cId="2516170097" sldId="339"/>
            <ac:spMk id="3" creationId="{11D161EC-66F6-DF18-B9FE-5A04E481AD54}"/>
          </ac:spMkLst>
        </pc:spChg>
        <pc:spChg chg="add mod">
          <ac:chgData name="alisdair.m@gmail.com" userId="S::urn:spo:guest#alisdair.m@gmail.com::" providerId="AD" clId="Web-{1E83AD78-7511-EA8B-A1DF-7774802A00BD}" dt="2024-07-31T12:53:05.899" v="121" actId="1076"/>
          <ac:spMkLst>
            <pc:docMk/>
            <pc:sldMk cId="2516170097" sldId="339"/>
            <ac:spMk id="4" creationId="{1F372B8D-F62A-E338-F57F-B6F7410F3BCB}"/>
          </ac:spMkLst>
        </pc:spChg>
        <pc:spChg chg="add mod">
          <ac:chgData name="alisdair.m@gmail.com" userId="S::urn:spo:guest#alisdair.m@gmail.com::" providerId="AD" clId="Web-{1E83AD78-7511-EA8B-A1DF-7774802A00BD}" dt="2024-07-31T12:53:05.915" v="122" actId="1076"/>
          <ac:spMkLst>
            <pc:docMk/>
            <pc:sldMk cId="2516170097" sldId="339"/>
            <ac:spMk id="5" creationId="{6C91721E-CF63-FFD9-0465-45669FDF5C12}"/>
          </ac:spMkLst>
        </pc:spChg>
        <pc:spChg chg="add mod">
          <ac:chgData name="alisdair.m@gmail.com" userId="S::urn:spo:guest#alisdair.m@gmail.com::" providerId="AD" clId="Web-{1E83AD78-7511-EA8B-A1DF-7774802A00BD}" dt="2024-07-31T12:53:05.915" v="123" actId="1076"/>
          <ac:spMkLst>
            <pc:docMk/>
            <pc:sldMk cId="2516170097" sldId="339"/>
            <ac:spMk id="6" creationId="{17218C69-BAB5-5331-130A-45748556D118}"/>
          </ac:spMkLst>
        </pc:spChg>
        <pc:spChg chg="add mod">
          <ac:chgData name="alisdair.m@gmail.com" userId="S::urn:spo:guest#alisdair.m@gmail.com::" providerId="AD" clId="Web-{1E83AD78-7511-EA8B-A1DF-7774802A00BD}" dt="2024-07-31T12:53:05.930" v="124" actId="1076"/>
          <ac:spMkLst>
            <pc:docMk/>
            <pc:sldMk cId="2516170097" sldId="339"/>
            <ac:spMk id="7" creationId="{FA7E59CD-B238-36EF-9B66-C6056D9E0053}"/>
          </ac:spMkLst>
        </pc:spChg>
        <pc:spChg chg="mod">
          <ac:chgData name="alisdair.m@gmail.com" userId="S::urn:spo:guest#alisdair.m@gmail.com::" providerId="AD" clId="Web-{1E83AD78-7511-EA8B-A1DF-7774802A00BD}" dt="2024-07-31T12:49:05.377" v="74"/>
          <ac:spMkLst>
            <pc:docMk/>
            <pc:sldMk cId="2516170097" sldId="339"/>
            <ac:spMk id="8" creationId="{2D866014-0319-5ACE-3DED-C417EF8BFB6A}"/>
          </ac:spMkLst>
        </pc:spChg>
        <pc:spChg chg="add mod">
          <ac:chgData name="alisdair.m@gmail.com" userId="S::urn:spo:guest#alisdair.m@gmail.com::" providerId="AD" clId="Web-{1E83AD78-7511-EA8B-A1DF-7774802A00BD}" dt="2024-07-31T12:53:05.946" v="126" actId="1076"/>
          <ac:spMkLst>
            <pc:docMk/>
            <pc:sldMk cId="2516170097" sldId="339"/>
            <ac:spMk id="9" creationId="{4DBA449F-5788-7F8E-7670-3A4CA7F5EE60}"/>
          </ac:spMkLst>
        </pc:spChg>
        <pc:spChg chg="add mod">
          <ac:chgData name="alisdair.m@gmail.com" userId="S::urn:spo:guest#alisdair.m@gmail.com::" providerId="AD" clId="Web-{1E83AD78-7511-EA8B-A1DF-7774802A00BD}" dt="2024-07-31T12:53:05.946" v="125" actId="1076"/>
          <ac:spMkLst>
            <pc:docMk/>
            <pc:sldMk cId="2516170097" sldId="339"/>
            <ac:spMk id="10" creationId="{755F1AF3-E02C-ADD0-9C22-86F980E59991}"/>
          </ac:spMkLst>
        </pc:spChg>
        <pc:spChg chg="mod">
          <ac:chgData name="alisdair.m@gmail.com" userId="S::urn:spo:guest#alisdair.m@gmail.com::" providerId="AD" clId="Web-{1E83AD78-7511-EA8B-A1DF-7774802A00BD}" dt="2024-07-31T12:49:05.377" v="73"/>
          <ac:spMkLst>
            <pc:docMk/>
            <pc:sldMk cId="2516170097" sldId="339"/>
            <ac:spMk id="12" creationId="{6D8261F7-A286-CA7A-69BD-0D1F783FFFE0}"/>
          </ac:spMkLst>
        </pc:spChg>
        <pc:spChg chg="mod">
          <ac:chgData name="alisdair.m@gmail.com" userId="S::urn:spo:guest#alisdair.m@gmail.com::" providerId="AD" clId="Web-{1E83AD78-7511-EA8B-A1DF-7774802A00BD}" dt="2024-07-31T12:49:05.377" v="72"/>
          <ac:spMkLst>
            <pc:docMk/>
            <pc:sldMk cId="2516170097" sldId="339"/>
            <ac:spMk id="15" creationId="{AE5D7485-60CB-F445-5E22-41D47BE76BD7}"/>
          </ac:spMkLst>
        </pc:spChg>
        <pc:spChg chg="mod">
          <ac:chgData name="alisdair.m@gmail.com" userId="S::urn:spo:guest#alisdair.m@gmail.com::" providerId="AD" clId="Web-{1E83AD78-7511-EA8B-A1DF-7774802A00BD}" dt="2024-07-31T12:49:05.377" v="71"/>
          <ac:spMkLst>
            <pc:docMk/>
            <pc:sldMk cId="2516170097" sldId="339"/>
            <ac:spMk id="17" creationId="{ACF7C200-1BBF-1ACA-B93E-9A12C37FC68B}"/>
          </ac:spMkLst>
        </pc:spChg>
        <pc:spChg chg="mod">
          <ac:chgData name="alisdair.m@gmail.com" userId="S::urn:spo:guest#alisdair.m@gmail.com::" providerId="AD" clId="Web-{1E83AD78-7511-EA8B-A1DF-7774802A00BD}" dt="2024-07-31T12:49:05.377" v="70"/>
          <ac:spMkLst>
            <pc:docMk/>
            <pc:sldMk cId="2516170097" sldId="339"/>
            <ac:spMk id="19" creationId="{64136158-9A03-CC57-7F16-CE2BC76BB8EE}"/>
          </ac:spMkLst>
        </pc:spChg>
        <pc:spChg chg="mod">
          <ac:chgData name="alisdair.m@gmail.com" userId="S::urn:spo:guest#alisdair.m@gmail.com::" providerId="AD" clId="Web-{1E83AD78-7511-EA8B-A1DF-7774802A00BD}" dt="2024-07-31T12:49:05.377" v="69"/>
          <ac:spMkLst>
            <pc:docMk/>
            <pc:sldMk cId="2516170097" sldId="339"/>
            <ac:spMk id="21" creationId="{FE1DBC13-3702-B760-20AA-1A13D60FA936}"/>
          </ac:spMkLst>
        </pc:spChg>
        <pc:spChg chg="mod">
          <ac:chgData name="alisdair.m@gmail.com" userId="S::urn:spo:guest#alisdair.m@gmail.com::" providerId="AD" clId="Web-{1E83AD78-7511-EA8B-A1DF-7774802A00BD}" dt="2024-07-31T12:49:05.377" v="68"/>
          <ac:spMkLst>
            <pc:docMk/>
            <pc:sldMk cId="2516170097" sldId="339"/>
            <ac:spMk id="23" creationId="{F2BC25BB-EDFB-736D-1A88-AFB5F23FFA1B}"/>
          </ac:spMkLst>
        </pc:spChg>
        <pc:spChg chg="del">
          <ac:chgData name="alisdair.m@gmail.com" userId="S::urn:spo:guest#alisdair.m@gmail.com::" providerId="AD" clId="Web-{1E83AD78-7511-EA8B-A1DF-7774802A00BD}" dt="2024-07-31T12:47:28.359" v="4"/>
          <ac:spMkLst>
            <pc:docMk/>
            <pc:sldMk cId="2516170097" sldId="339"/>
            <ac:spMk id="24" creationId="{E8310124-DB1A-5CF8-874A-F9D6AC48A67A}"/>
          </ac:spMkLst>
        </pc:spChg>
        <pc:picChg chg="add del mod">
          <ac:chgData name="alisdair.m@gmail.com" userId="S::urn:spo:guest#alisdair.m@gmail.com::" providerId="AD" clId="Web-{1E83AD78-7511-EA8B-A1DF-7774802A00BD}" dt="2024-07-31T13:00:30.991" v="198"/>
          <ac:picMkLst>
            <pc:docMk/>
            <pc:sldMk cId="2516170097" sldId="339"/>
            <ac:picMk id="11" creationId="{3BC71C4E-9FD4-2F1A-03F1-28B5F84626DA}"/>
          </ac:picMkLst>
        </pc:picChg>
        <pc:picChg chg="del">
          <ac:chgData name="alisdair.m@gmail.com" userId="S::urn:spo:guest#alisdair.m@gmail.com::" providerId="AD" clId="Web-{1E83AD78-7511-EA8B-A1DF-7774802A00BD}" dt="2024-07-31T12:46:47.623" v="0"/>
          <ac:picMkLst>
            <pc:docMk/>
            <pc:sldMk cId="2516170097" sldId="339"/>
            <ac:picMk id="239" creationId="{00000000-0000-0000-0000-000000000000}"/>
          </ac:picMkLst>
        </pc:picChg>
        <pc:inkChg chg="add del">
          <ac:chgData name="alisdair.m@gmail.com" userId="S::urn:spo:guest#alisdair.m@gmail.com::" providerId="AD" clId="Web-{1E83AD78-7511-EA8B-A1DF-7774802A00BD}" dt="2024-07-31T13:00:12.381" v="191"/>
          <ac:inkMkLst>
            <pc:docMk/>
            <pc:sldMk cId="2516170097" sldId="339"/>
            <ac:inkMk id="13" creationId="{CD75F4D3-933E-1CE0-38C9-0C4EA1E19854}"/>
          </ac:inkMkLst>
        </pc:inkChg>
      </pc:sldChg>
      <pc:sldChg chg="addSp delSp modSp">
        <pc:chgData name="alisdair.m@gmail.com" userId="S::urn:spo:guest#alisdair.m@gmail.com::" providerId="AD" clId="Web-{1E83AD78-7511-EA8B-A1DF-7774802A00BD}" dt="2024-07-31T13:03:39.434" v="260" actId="1076"/>
        <pc:sldMkLst>
          <pc:docMk/>
          <pc:sldMk cId="3731241976" sldId="342"/>
        </pc:sldMkLst>
        <pc:spChg chg="add mod">
          <ac:chgData name="alisdair.m@gmail.com" userId="S::urn:spo:guest#alisdair.m@gmail.com::" providerId="AD" clId="Web-{1E83AD78-7511-EA8B-A1DF-7774802A00BD}" dt="2024-07-31T13:03:21.605" v="254" actId="1076"/>
          <ac:spMkLst>
            <pc:docMk/>
            <pc:sldMk cId="3731241976" sldId="342"/>
            <ac:spMk id="4" creationId="{EA129311-261B-B6DB-FF69-4FBFC8A8656E}"/>
          </ac:spMkLst>
        </pc:spChg>
        <pc:spChg chg="add mod">
          <ac:chgData name="alisdair.m@gmail.com" userId="S::urn:spo:guest#alisdair.m@gmail.com::" providerId="AD" clId="Web-{1E83AD78-7511-EA8B-A1DF-7774802A00BD}" dt="2024-07-31T13:03:28.277" v="256" actId="1076"/>
          <ac:spMkLst>
            <pc:docMk/>
            <pc:sldMk cId="3731241976" sldId="342"/>
            <ac:spMk id="6" creationId="{8110BCE3-7E98-77DF-A19D-D64B9E7DE07B}"/>
          </ac:spMkLst>
        </pc:spChg>
        <pc:spChg chg="add mod">
          <ac:chgData name="alisdair.m@gmail.com" userId="S::urn:spo:guest#alisdair.m@gmail.com::" providerId="AD" clId="Web-{1E83AD78-7511-EA8B-A1DF-7774802A00BD}" dt="2024-07-31T13:03:39.434" v="260" actId="1076"/>
          <ac:spMkLst>
            <pc:docMk/>
            <pc:sldMk cId="3731241976" sldId="342"/>
            <ac:spMk id="8" creationId="{9FA46789-8E7F-BE82-6710-0C4EAF4C1F91}"/>
          </ac:spMkLst>
        </pc:spChg>
        <pc:spChg chg="add mod">
          <ac:chgData name="alisdair.m@gmail.com" userId="S::urn:spo:guest#alisdair.m@gmail.com::" providerId="AD" clId="Web-{1E83AD78-7511-EA8B-A1DF-7774802A00BD}" dt="2024-07-31T13:03:39.418" v="259" actId="1076"/>
          <ac:spMkLst>
            <pc:docMk/>
            <pc:sldMk cId="3731241976" sldId="342"/>
            <ac:spMk id="10" creationId="{08C46DD6-FA34-7045-4B4B-16356FACA152}"/>
          </ac:spMkLst>
        </pc:spChg>
        <pc:spChg chg="add mod">
          <ac:chgData name="alisdair.m@gmail.com" userId="S::urn:spo:guest#alisdair.m@gmail.com::" providerId="AD" clId="Web-{1E83AD78-7511-EA8B-A1DF-7774802A00BD}" dt="2024-07-31T13:02:04.462" v="230" actId="20577"/>
          <ac:spMkLst>
            <pc:docMk/>
            <pc:sldMk cId="3731241976" sldId="342"/>
            <ac:spMk id="13" creationId="{BA2F2EA3-DCD1-D913-54B6-AAABCA9F42B1}"/>
          </ac:spMkLst>
        </pc:spChg>
        <pc:spChg chg="del">
          <ac:chgData name="alisdair.m@gmail.com" userId="S::urn:spo:guest#alisdair.m@gmail.com::" providerId="AD" clId="Web-{1E83AD78-7511-EA8B-A1DF-7774802A00BD}" dt="2024-07-31T12:59:57.740" v="188"/>
          <ac:spMkLst>
            <pc:docMk/>
            <pc:sldMk cId="3731241976" sldId="342"/>
            <ac:spMk id="27" creationId="{2423FFCF-AB26-BFCF-A0E9-89EB1C5D8BB5}"/>
          </ac:spMkLst>
        </pc:spChg>
        <pc:spChg chg="del">
          <ac:chgData name="alisdair.m@gmail.com" userId="S::urn:spo:guest#alisdair.m@gmail.com::" providerId="AD" clId="Web-{1E83AD78-7511-EA8B-A1DF-7774802A00BD}" dt="2024-07-31T12:59:57.740" v="187"/>
          <ac:spMkLst>
            <pc:docMk/>
            <pc:sldMk cId="3731241976" sldId="342"/>
            <ac:spMk id="29" creationId="{74FA6DED-DC18-6F02-5F4F-6A1A5BF629AA}"/>
          </ac:spMkLst>
        </pc:spChg>
        <pc:spChg chg="mod">
          <ac:chgData name="alisdair.m@gmail.com" userId="S::urn:spo:guest#alisdair.m@gmail.com::" providerId="AD" clId="Web-{1E83AD78-7511-EA8B-A1DF-7774802A00BD}" dt="2024-07-31T12:59:47.099" v="181" actId="20577"/>
          <ac:spMkLst>
            <pc:docMk/>
            <pc:sldMk cId="3731241976" sldId="342"/>
            <ac:spMk id="31" creationId="{6F74DAFF-5D74-9727-255D-27595723A097}"/>
          </ac:spMkLst>
        </pc:spChg>
        <pc:picChg chg="del mod">
          <ac:chgData name="alisdair.m@gmail.com" userId="S::urn:spo:guest#alisdair.m@gmail.com::" providerId="AD" clId="Web-{1E83AD78-7511-EA8B-A1DF-7774802A00BD}" dt="2024-07-31T12:59:54.005" v="183"/>
          <ac:picMkLst>
            <pc:docMk/>
            <pc:sldMk cId="3731241976" sldId="342"/>
            <ac:picMk id="2" creationId="{43EA6526-8D14-B02A-0440-9D523BB884C6}"/>
          </ac:picMkLst>
        </pc:picChg>
        <pc:picChg chg="del">
          <ac:chgData name="alisdair.m@gmail.com" userId="S::urn:spo:guest#alisdair.m@gmail.com::" providerId="AD" clId="Web-{1E83AD78-7511-EA8B-A1DF-7774802A00BD}" dt="2024-07-31T12:59:55.412" v="186"/>
          <ac:picMkLst>
            <pc:docMk/>
            <pc:sldMk cId="3731241976" sldId="342"/>
            <ac:picMk id="11" creationId="{810A1E7F-404D-72FF-0940-E7711D1A4CA0}"/>
          </ac:picMkLst>
        </pc:picChg>
        <pc:picChg chg="del">
          <ac:chgData name="alisdair.m@gmail.com" userId="S::urn:spo:guest#alisdair.m@gmail.com::" providerId="AD" clId="Web-{1E83AD78-7511-EA8B-A1DF-7774802A00BD}" dt="2024-07-31T12:59:55.412" v="185"/>
          <ac:picMkLst>
            <pc:docMk/>
            <pc:sldMk cId="3731241976" sldId="342"/>
            <ac:picMk id="12" creationId="{7F8B4E1C-AD31-D4FB-ACF1-9AE32B4F7600}"/>
          </ac:picMkLst>
        </pc:picChg>
        <pc:picChg chg="del">
          <ac:chgData name="alisdair.m@gmail.com" userId="S::urn:spo:guest#alisdair.m@gmail.com::" providerId="AD" clId="Web-{1E83AD78-7511-EA8B-A1DF-7774802A00BD}" dt="2024-07-31T12:59:55.412" v="184"/>
          <ac:picMkLst>
            <pc:docMk/>
            <pc:sldMk cId="3731241976" sldId="342"/>
            <ac:picMk id="14" creationId="{DB2760C4-1695-71F4-51CE-7A6A53463C61}"/>
          </ac:picMkLst>
        </pc:picChg>
        <pc:inkChg chg="add del">
          <ac:chgData name="alisdair.m@gmail.com" userId="S::urn:spo:guest#alisdair.m@gmail.com::" providerId="AD" clId="Web-{1E83AD78-7511-EA8B-A1DF-7774802A00BD}" dt="2024-07-31T13:01:53.399" v="225"/>
          <ac:inkMkLst>
            <pc:docMk/>
            <pc:sldMk cId="3731241976" sldId="342"/>
            <ac:inkMk id="16" creationId="{72F52ED5-CDAD-7B3C-6C38-09D787925B9F}"/>
          </ac:inkMkLst>
        </pc:inkChg>
      </pc:sldChg>
      <pc:sldChg chg="addSp delSp modSp add replId">
        <pc:chgData name="alisdair.m@gmail.com" userId="S::urn:spo:guest#alisdair.m@gmail.com::" providerId="AD" clId="Web-{1E83AD78-7511-EA8B-A1DF-7774802A00BD}" dt="2024-07-31T13:01:06.648" v="209" actId="1076"/>
        <pc:sldMkLst>
          <pc:docMk/>
          <pc:sldMk cId="4284474096" sldId="343"/>
        </pc:sldMkLst>
        <pc:spChg chg="del">
          <ac:chgData name="alisdair.m@gmail.com" userId="S::urn:spo:guest#alisdair.m@gmail.com::" providerId="AD" clId="Web-{1E83AD78-7511-EA8B-A1DF-7774802A00BD}" dt="2024-07-31T12:55:17.247" v="135"/>
          <ac:spMkLst>
            <pc:docMk/>
            <pc:sldMk cId="4284474096" sldId="343"/>
            <ac:spMk id="2" creationId="{F179E2A8-D24C-A58C-8549-1B7EBBA4766C}"/>
          </ac:spMkLst>
        </pc:spChg>
        <pc:spChg chg="del">
          <ac:chgData name="alisdair.m@gmail.com" userId="S::urn:spo:guest#alisdair.m@gmail.com::" providerId="AD" clId="Web-{1E83AD78-7511-EA8B-A1DF-7774802A00BD}" dt="2024-07-31T12:55:17.247" v="134"/>
          <ac:spMkLst>
            <pc:docMk/>
            <pc:sldMk cId="4284474096" sldId="343"/>
            <ac:spMk id="3" creationId="{11D161EC-66F6-DF18-B9FE-5A04E481AD54}"/>
          </ac:spMkLst>
        </pc:spChg>
        <pc:spChg chg="del">
          <ac:chgData name="alisdair.m@gmail.com" userId="S::urn:spo:guest#alisdair.m@gmail.com::" providerId="AD" clId="Web-{1E83AD78-7511-EA8B-A1DF-7774802A00BD}" dt="2024-07-31T12:55:28.419" v="141"/>
          <ac:spMkLst>
            <pc:docMk/>
            <pc:sldMk cId="4284474096" sldId="343"/>
            <ac:spMk id="4" creationId="{1F372B8D-F62A-E338-F57F-B6F7410F3BCB}"/>
          </ac:spMkLst>
        </pc:spChg>
        <pc:spChg chg="mod">
          <ac:chgData name="alisdair.m@gmail.com" userId="S::urn:spo:guest#alisdair.m@gmail.com::" providerId="AD" clId="Web-{1E83AD78-7511-EA8B-A1DF-7774802A00BD}" dt="2024-07-31T13:01:03.585" v="208" actId="1076"/>
          <ac:spMkLst>
            <pc:docMk/>
            <pc:sldMk cId="4284474096" sldId="343"/>
            <ac:spMk id="5" creationId="{6C91721E-CF63-FFD9-0465-45669FDF5C12}"/>
          </ac:spMkLst>
        </pc:spChg>
        <pc:spChg chg="del">
          <ac:chgData name="alisdair.m@gmail.com" userId="S::urn:spo:guest#alisdair.m@gmail.com::" providerId="AD" clId="Web-{1E83AD78-7511-EA8B-A1DF-7774802A00BD}" dt="2024-07-31T12:55:17.247" v="133"/>
          <ac:spMkLst>
            <pc:docMk/>
            <pc:sldMk cId="4284474096" sldId="343"/>
            <ac:spMk id="6" creationId="{17218C69-BAB5-5331-130A-45748556D118}"/>
          </ac:spMkLst>
        </pc:spChg>
        <pc:spChg chg="del">
          <ac:chgData name="alisdair.m@gmail.com" userId="S::urn:spo:guest#alisdair.m@gmail.com::" providerId="AD" clId="Web-{1E83AD78-7511-EA8B-A1DF-7774802A00BD}" dt="2024-07-31T12:55:17.247" v="132"/>
          <ac:spMkLst>
            <pc:docMk/>
            <pc:sldMk cId="4284474096" sldId="343"/>
            <ac:spMk id="7" creationId="{FA7E59CD-B238-36EF-9B66-C6056D9E0053}"/>
          </ac:spMkLst>
        </pc:spChg>
        <pc:spChg chg="del">
          <ac:chgData name="alisdair.m@gmail.com" userId="S::urn:spo:guest#alisdair.m@gmail.com::" providerId="AD" clId="Web-{1E83AD78-7511-EA8B-A1DF-7774802A00BD}" dt="2024-07-31T12:55:17.247" v="140"/>
          <ac:spMkLst>
            <pc:docMk/>
            <pc:sldMk cId="4284474096" sldId="343"/>
            <ac:spMk id="8" creationId="{2D866014-0319-5ACE-3DED-C417EF8BFB6A}"/>
          </ac:spMkLst>
        </pc:spChg>
        <pc:spChg chg="del">
          <ac:chgData name="alisdair.m@gmail.com" userId="S::urn:spo:guest#alisdair.m@gmail.com::" providerId="AD" clId="Web-{1E83AD78-7511-EA8B-A1DF-7774802A00BD}" dt="2024-07-31T12:55:17.247" v="131"/>
          <ac:spMkLst>
            <pc:docMk/>
            <pc:sldMk cId="4284474096" sldId="343"/>
            <ac:spMk id="9" creationId="{4DBA449F-5788-7F8E-7670-3A4CA7F5EE60}"/>
          </ac:spMkLst>
        </pc:spChg>
        <pc:spChg chg="del">
          <ac:chgData name="alisdair.m@gmail.com" userId="S::urn:spo:guest#alisdair.m@gmail.com::" providerId="AD" clId="Web-{1E83AD78-7511-EA8B-A1DF-7774802A00BD}" dt="2024-07-31T12:55:17.247" v="130"/>
          <ac:spMkLst>
            <pc:docMk/>
            <pc:sldMk cId="4284474096" sldId="343"/>
            <ac:spMk id="10" creationId="{755F1AF3-E02C-ADD0-9C22-86F980E59991}"/>
          </ac:spMkLst>
        </pc:spChg>
        <pc:spChg chg="add ord">
          <ac:chgData name="alisdair.m@gmail.com" userId="S::urn:spo:guest#alisdair.m@gmail.com::" providerId="AD" clId="Web-{1E83AD78-7511-EA8B-A1DF-7774802A00BD}" dt="2024-07-31T12:56:55.078" v="146"/>
          <ac:spMkLst>
            <pc:docMk/>
            <pc:sldMk cId="4284474096" sldId="343"/>
            <ac:spMk id="14" creationId="{8CC29F7F-2F76-1E44-4D48-6B9E4C68D4DA}"/>
          </ac:spMkLst>
        </pc:spChg>
        <pc:spChg chg="mod">
          <ac:chgData name="alisdair.m@gmail.com" userId="S::urn:spo:guest#alisdair.m@gmail.com::" providerId="AD" clId="Web-{1E83AD78-7511-EA8B-A1DF-7774802A00BD}" dt="2024-07-31T12:58:10.986" v="175" actId="1076"/>
          <ac:spMkLst>
            <pc:docMk/>
            <pc:sldMk cId="4284474096" sldId="343"/>
            <ac:spMk id="15" creationId="{AE5D7485-60CB-F445-5E22-41D47BE76BD7}"/>
          </ac:spMkLst>
        </pc:spChg>
        <pc:spChg chg="del">
          <ac:chgData name="alisdair.m@gmail.com" userId="S::urn:spo:guest#alisdair.m@gmail.com::" providerId="AD" clId="Web-{1E83AD78-7511-EA8B-A1DF-7774802A00BD}" dt="2024-07-31T12:55:17.247" v="139"/>
          <ac:spMkLst>
            <pc:docMk/>
            <pc:sldMk cId="4284474096" sldId="343"/>
            <ac:spMk id="17" creationId="{ACF7C200-1BBF-1ACA-B93E-9A12C37FC68B}"/>
          </ac:spMkLst>
        </pc:spChg>
        <pc:spChg chg="del">
          <ac:chgData name="alisdair.m@gmail.com" userId="S::urn:spo:guest#alisdair.m@gmail.com::" providerId="AD" clId="Web-{1E83AD78-7511-EA8B-A1DF-7774802A00BD}" dt="2024-07-31T12:55:17.247" v="138"/>
          <ac:spMkLst>
            <pc:docMk/>
            <pc:sldMk cId="4284474096" sldId="343"/>
            <ac:spMk id="19" creationId="{64136158-9A03-CC57-7F16-CE2BC76BB8EE}"/>
          </ac:spMkLst>
        </pc:spChg>
        <pc:spChg chg="del">
          <ac:chgData name="alisdair.m@gmail.com" userId="S::urn:spo:guest#alisdair.m@gmail.com::" providerId="AD" clId="Web-{1E83AD78-7511-EA8B-A1DF-7774802A00BD}" dt="2024-07-31T12:55:17.247" v="137"/>
          <ac:spMkLst>
            <pc:docMk/>
            <pc:sldMk cId="4284474096" sldId="343"/>
            <ac:spMk id="21" creationId="{FE1DBC13-3702-B760-20AA-1A13D60FA936}"/>
          </ac:spMkLst>
        </pc:spChg>
        <pc:spChg chg="del">
          <ac:chgData name="alisdair.m@gmail.com" userId="S::urn:spo:guest#alisdair.m@gmail.com::" providerId="AD" clId="Web-{1E83AD78-7511-EA8B-A1DF-7774802A00BD}" dt="2024-07-31T12:55:17.247" v="136"/>
          <ac:spMkLst>
            <pc:docMk/>
            <pc:sldMk cId="4284474096" sldId="343"/>
            <ac:spMk id="23" creationId="{F2BC25BB-EDFB-736D-1A88-AFB5F23FFA1B}"/>
          </ac:spMkLst>
        </pc:spChg>
        <pc:picChg chg="add mod">
          <ac:chgData name="alisdair.m@gmail.com" userId="S::urn:spo:guest#alisdair.m@gmail.com::" providerId="AD" clId="Web-{1E83AD78-7511-EA8B-A1DF-7774802A00BD}" dt="2024-07-31T13:01:06.648" v="209" actId="1076"/>
          <ac:picMkLst>
            <pc:docMk/>
            <pc:sldMk cId="4284474096" sldId="343"/>
            <ac:picMk id="11" creationId="{38269F41-BE0A-429B-88EA-AF19E62002FF}"/>
          </ac:picMkLst>
        </pc:picChg>
        <pc:picChg chg="add mod">
          <ac:chgData name="alisdair.m@gmail.com" userId="S::urn:spo:guest#alisdair.m@gmail.com::" providerId="AD" clId="Web-{1E83AD78-7511-EA8B-A1DF-7774802A00BD}" dt="2024-07-31T13:00:50.695" v="204" actId="1076"/>
          <ac:picMkLst>
            <pc:docMk/>
            <pc:sldMk cId="4284474096" sldId="343"/>
            <ac:picMk id="20" creationId="{37D8AAB2-A0C3-FADF-419A-EB55EFCE539B}"/>
          </ac:picMkLst>
        </pc:picChg>
        <pc:inkChg chg="add del">
          <ac:chgData name="alisdair.m@gmail.com" userId="S::urn:spo:guest#alisdair.m@gmail.com::" providerId="AD" clId="Web-{1E83AD78-7511-EA8B-A1DF-7774802A00BD}" dt="2024-07-31T12:56:48.530" v="145"/>
          <ac:inkMkLst>
            <pc:docMk/>
            <pc:sldMk cId="4284474096" sldId="343"/>
            <ac:inkMk id="16" creationId="{18110189-63F6-22CE-34AD-65C956A2403E}"/>
          </ac:inkMkLst>
        </pc:inkChg>
        <pc:inkChg chg="add del">
          <ac:chgData name="alisdair.m@gmail.com" userId="S::urn:spo:guest#alisdair.m@gmail.com::" providerId="AD" clId="Web-{1E83AD78-7511-EA8B-A1DF-7774802A00BD}" dt="2024-07-31T12:58:05.767" v="174"/>
          <ac:inkMkLst>
            <pc:docMk/>
            <pc:sldMk cId="4284474096" sldId="343"/>
            <ac:inkMk id="18" creationId="{A2A433A7-CBE0-2724-8B4D-03C52BBC76B1}"/>
          </ac:inkMkLst>
        </pc:inkChg>
        <pc:inkChg chg="add del">
          <ac:chgData name="alisdair.m@gmail.com" userId="S::urn:spo:guest#alisdair.m@gmail.com::" providerId="AD" clId="Web-{1E83AD78-7511-EA8B-A1DF-7774802A00BD}" dt="2024-07-31T13:00:37.225" v="201"/>
          <ac:inkMkLst>
            <pc:docMk/>
            <pc:sldMk cId="4284474096" sldId="343"/>
            <ac:inkMk id="22" creationId="{70EC76EE-8A02-7261-134C-698FDDA9AD68}"/>
          </ac:inkMkLst>
        </pc:inkChg>
      </pc:sldChg>
    </pc:docChg>
  </pc:docChgLst>
  <pc:docChgLst>
    <pc:chgData name="alisdair.m@gmail.com" userId="S::urn:spo:guest#alisdair.m@gmail.com::" providerId="AD" clId="Web-{B1C277DD-E56A-AF21-3E3A-BC6ECF1D2376}"/>
    <pc:docChg chg="delSld">
      <pc:chgData name="alisdair.m@gmail.com" userId="S::urn:spo:guest#alisdair.m@gmail.com::" providerId="AD" clId="Web-{B1C277DD-E56A-AF21-3E3A-BC6ECF1D2376}" dt="2024-08-02T10:42:42.408" v="0"/>
      <pc:docMkLst>
        <pc:docMk/>
      </pc:docMkLst>
      <pc:sldChg chg="del">
        <pc:chgData name="alisdair.m@gmail.com" userId="S::urn:spo:guest#alisdair.m@gmail.com::" providerId="AD" clId="Web-{B1C277DD-E56A-AF21-3E3A-BC6ECF1D2376}" dt="2024-08-02T10:42:42.408" v="0"/>
        <pc:sldMkLst>
          <pc:docMk/>
          <pc:sldMk cId="4284474096" sldId="343"/>
        </pc:sldMkLst>
      </pc:sldChg>
    </pc:docChg>
  </pc:docChgLst>
  <pc:docChgLst>
    <pc:chgData name="lauraellenkennedy@outlook.com" userId="S::urn:spo:guest#lauraellenkennedy@outlook.com::" providerId="AD" clId="Web-{A616644E-D9C5-8B92-FEF1-7A2766A7DB77}"/>
    <pc:docChg chg="modSld">
      <pc:chgData name="lauraellenkennedy@outlook.com" userId="S::urn:spo:guest#lauraellenkennedy@outlook.com::" providerId="AD" clId="Web-{A616644E-D9C5-8B92-FEF1-7A2766A7DB77}" dt="2024-07-12T14:48:24.771" v="71" actId="20577"/>
      <pc:docMkLst>
        <pc:docMk/>
      </pc:docMkLst>
      <pc:sldChg chg="modSp">
        <pc:chgData name="lauraellenkennedy@outlook.com" userId="S::urn:spo:guest#lauraellenkennedy@outlook.com::" providerId="AD" clId="Web-{A616644E-D9C5-8B92-FEF1-7A2766A7DB77}" dt="2024-07-12T14:44:02.702" v="6" actId="20577"/>
        <pc:sldMkLst>
          <pc:docMk/>
          <pc:sldMk cId="0" sldId="256"/>
        </pc:sldMkLst>
        <pc:spChg chg="mod">
          <ac:chgData name="lauraellenkennedy@outlook.com" userId="S::urn:spo:guest#lauraellenkennedy@outlook.com::" providerId="AD" clId="Web-{A616644E-D9C5-8B92-FEF1-7A2766A7DB77}" dt="2024-07-12T14:44:02.702" v="6" actId="20577"/>
          <ac:spMkLst>
            <pc:docMk/>
            <pc:sldMk cId="0" sldId="256"/>
            <ac:spMk id="3" creationId="{52C40413-7776-9BDD-9E73-48384CE4EEB1}"/>
          </ac:spMkLst>
        </pc:spChg>
      </pc:sldChg>
      <pc:sldChg chg="modSp">
        <pc:chgData name="lauraellenkennedy@outlook.com" userId="S::urn:spo:guest#lauraellenkennedy@outlook.com::" providerId="AD" clId="Web-{A616644E-D9C5-8B92-FEF1-7A2766A7DB77}" dt="2024-07-12T14:44:57.969" v="14" actId="20577"/>
        <pc:sldMkLst>
          <pc:docMk/>
          <pc:sldMk cId="0" sldId="265"/>
        </pc:sldMkLst>
        <pc:spChg chg="mod">
          <ac:chgData name="lauraellenkennedy@outlook.com" userId="S::urn:spo:guest#lauraellenkennedy@outlook.com::" providerId="AD" clId="Web-{A616644E-D9C5-8B92-FEF1-7A2766A7DB77}" dt="2024-07-12T14:44:57.969" v="14" actId="20577"/>
          <ac:spMkLst>
            <pc:docMk/>
            <pc:sldMk cId="0" sldId="265"/>
            <ac:spMk id="7" creationId="{F2E8EFBF-DA1A-76D5-99E8-4DE036FB0A7A}"/>
          </ac:spMkLst>
        </pc:spChg>
      </pc:sldChg>
      <pc:sldChg chg="modSp">
        <pc:chgData name="lauraellenkennedy@outlook.com" userId="S::urn:spo:guest#lauraellenkennedy@outlook.com::" providerId="AD" clId="Web-{A616644E-D9C5-8B92-FEF1-7A2766A7DB77}" dt="2024-07-12T14:46:44.190" v="41" actId="20577"/>
        <pc:sldMkLst>
          <pc:docMk/>
          <pc:sldMk cId="667126800" sldId="334"/>
        </pc:sldMkLst>
        <pc:spChg chg="mod">
          <ac:chgData name="lauraellenkennedy@outlook.com" userId="S::urn:spo:guest#lauraellenkennedy@outlook.com::" providerId="AD" clId="Web-{A616644E-D9C5-8B92-FEF1-7A2766A7DB77}" dt="2024-07-12T14:46:44.190" v="41" actId="20577"/>
          <ac:spMkLst>
            <pc:docMk/>
            <pc:sldMk cId="667126800" sldId="334"/>
            <ac:spMk id="6" creationId="{2670BC42-C8F2-E169-B7AE-9E57B28A1FA5}"/>
          </ac:spMkLst>
        </pc:spChg>
      </pc:sldChg>
      <pc:sldChg chg="modSp">
        <pc:chgData name="lauraellenkennedy@outlook.com" userId="S::urn:spo:guest#lauraellenkennedy@outlook.com::" providerId="AD" clId="Web-{A616644E-D9C5-8B92-FEF1-7A2766A7DB77}" dt="2024-07-12T14:47:45.270" v="66" actId="20577"/>
        <pc:sldMkLst>
          <pc:docMk/>
          <pc:sldMk cId="2844619749" sldId="335"/>
        </pc:sldMkLst>
        <pc:spChg chg="mod">
          <ac:chgData name="lauraellenkennedy@outlook.com" userId="S::urn:spo:guest#lauraellenkennedy@outlook.com::" providerId="AD" clId="Web-{A616644E-D9C5-8B92-FEF1-7A2766A7DB77}" dt="2024-07-12T14:47:45.270" v="66" actId="20577"/>
          <ac:spMkLst>
            <pc:docMk/>
            <pc:sldMk cId="2844619749" sldId="335"/>
            <ac:spMk id="4" creationId="{9E28FA3E-0915-4967-1746-19FFCA7534BD}"/>
          </ac:spMkLst>
        </pc:spChg>
      </pc:sldChg>
      <pc:sldChg chg="modSp">
        <pc:chgData name="lauraellenkennedy@outlook.com" userId="S::urn:spo:guest#lauraellenkennedy@outlook.com::" providerId="AD" clId="Web-{A616644E-D9C5-8B92-FEF1-7A2766A7DB77}" dt="2024-07-12T14:48:24.771" v="71" actId="20577"/>
        <pc:sldMkLst>
          <pc:docMk/>
          <pc:sldMk cId="1096971660" sldId="336"/>
        </pc:sldMkLst>
        <pc:spChg chg="mod">
          <ac:chgData name="lauraellenkennedy@outlook.com" userId="S::urn:spo:guest#lauraellenkennedy@outlook.com::" providerId="AD" clId="Web-{A616644E-D9C5-8B92-FEF1-7A2766A7DB77}" dt="2024-07-12T14:48:24.771" v="71" actId="20577"/>
          <ac:spMkLst>
            <pc:docMk/>
            <pc:sldMk cId="1096971660" sldId="336"/>
            <ac:spMk id="4" creationId="{70BD3531-E75C-1B3C-9CB6-342480D83BE3}"/>
          </ac:spMkLst>
        </pc:spChg>
      </pc:sldChg>
      <pc:sldChg chg="modSp">
        <pc:chgData name="lauraellenkennedy@outlook.com" userId="S::urn:spo:guest#lauraellenkennedy@outlook.com::" providerId="AD" clId="Web-{A616644E-D9C5-8B92-FEF1-7A2766A7DB77}" dt="2024-07-12T14:47:16.722" v="48" actId="20577"/>
        <pc:sldMkLst>
          <pc:docMk/>
          <pc:sldMk cId="1784871455" sldId="338"/>
        </pc:sldMkLst>
        <pc:spChg chg="mod">
          <ac:chgData name="lauraellenkennedy@outlook.com" userId="S::urn:spo:guest#lauraellenkennedy@outlook.com::" providerId="AD" clId="Web-{A616644E-D9C5-8B92-FEF1-7A2766A7DB77}" dt="2024-07-12T14:47:16.722" v="48" actId="20577"/>
          <ac:spMkLst>
            <pc:docMk/>
            <pc:sldMk cId="1784871455" sldId="338"/>
            <ac:spMk id="4" creationId="{97BF774D-3BD2-BA37-14AD-D9391662CC31}"/>
          </ac:spMkLst>
        </pc:spChg>
      </pc:sldChg>
    </pc:docChg>
  </pc:docChgLst>
  <pc:docChgLst>
    <pc:chgData name="alisdair.m@gmail.com" userId="S::urn:spo:guest#alisdair.m@gmail.com::" providerId="AD" clId="Web-{99372F51-36ED-A95C-3242-A2032EDFCBEB}"/>
    <pc:docChg chg="delSld modSld">
      <pc:chgData name="alisdair.m@gmail.com" userId="S::urn:spo:guest#alisdair.m@gmail.com::" providerId="AD" clId="Web-{99372F51-36ED-A95C-3242-A2032EDFCBEB}" dt="2024-07-18T14:32:41.471" v="402"/>
      <pc:docMkLst>
        <pc:docMk/>
      </pc:docMkLst>
      <pc:sldChg chg="addSp delSp modSp">
        <pc:chgData name="alisdair.m@gmail.com" userId="S::urn:spo:guest#alisdair.m@gmail.com::" providerId="AD" clId="Web-{99372F51-36ED-A95C-3242-A2032EDFCBEB}" dt="2024-07-18T13:21:43.489" v="16"/>
        <pc:sldMkLst>
          <pc:docMk/>
          <pc:sldMk cId="0" sldId="256"/>
        </pc:sldMkLst>
        <pc:spChg chg="add mod">
          <ac:chgData name="alisdair.m@gmail.com" userId="S::urn:spo:guest#alisdair.m@gmail.com::" providerId="AD" clId="Web-{99372F51-36ED-A95C-3242-A2032EDFCBEB}" dt="2024-07-18T13:21:37.739" v="14" actId="20577"/>
          <ac:spMkLst>
            <pc:docMk/>
            <pc:sldMk cId="0" sldId="256"/>
            <ac:spMk id="2" creationId="{CF4D9223-98CC-C9BA-E6A0-E3C8FAA60AEF}"/>
          </ac:spMkLst>
        </pc:spChg>
        <pc:spChg chg="del mod">
          <ac:chgData name="alisdair.m@gmail.com" userId="S::urn:spo:guest#alisdair.m@gmail.com::" providerId="AD" clId="Web-{99372F51-36ED-A95C-3242-A2032EDFCBEB}" dt="2024-07-18T13:21:43.489" v="16"/>
          <ac:spMkLst>
            <pc:docMk/>
            <pc:sldMk cId="0" sldId="256"/>
            <ac:spMk id="40" creationId="{00000000-0000-0000-0000-000000000000}"/>
          </ac:spMkLst>
        </pc:spChg>
      </pc:sldChg>
      <pc:sldChg chg="addSp delSp modSp">
        <pc:chgData name="alisdair.m@gmail.com" userId="S::urn:spo:guest#alisdair.m@gmail.com::" providerId="AD" clId="Web-{99372F51-36ED-A95C-3242-A2032EDFCBEB}" dt="2024-07-18T13:28:43.098" v="134" actId="20577"/>
        <pc:sldMkLst>
          <pc:docMk/>
          <pc:sldMk cId="0" sldId="265"/>
        </pc:sldMkLst>
        <pc:spChg chg="del mod">
          <ac:chgData name="alisdair.m@gmail.com" userId="S::urn:spo:guest#alisdair.m@gmail.com::" providerId="AD" clId="Web-{99372F51-36ED-A95C-3242-A2032EDFCBEB}" dt="2024-07-18T13:22:19.600" v="36"/>
          <ac:spMkLst>
            <pc:docMk/>
            <pc:sldMk cId="0" sldId="265"/>
            <ac:spMk id="3" creationId="{6358F184-A155-C61F-4AA9-3B696B23BCCD}"/>
          </ac:spMkLst>
        </pc:spChg>
        <pc:spChg chg="del mod">
          <ac:chgData name="alisdair.m@gmail.com" userId="S::urn:spo:guest#alisdair.m@gmail.com::" providerId="AD" clId="Web-{99372F51-36ED-A95C-3242-A2032EDFCBEB}" dt="2024-07-18T13:22:19.600" v="35"/>
          <ac:spMkLst>
            <pc:docMk/>
            <pc:sldMk cId="0" sldId="265"/>
            <ac:spMk id="4" creationId="{3923A0E6-560F-966C-B732-C6DE7E5B25DD}"/>
          </ac:spMkLst>
        </pc:spChg>
        <pc:spChg chg="del mod">
          <ac:chgData name="alisdair.m@gmail.com" userId="S::urn:spo:guest#alisdair.m@gmail.com::" providerId="AD" clId="Web-{99372F51-36ED-A95C-3242-A2032EDFCBEB}" dt="2024-07-18T13:22:19.600" v="34"/>
          <ac:spMkLst>
            <pc:docMk/>
            <pc:sldMk cId="0" sldId="265"/>
            <ac:spMk id="5" creationId="{545C06F1-4965-C87B-30D8-F81942FA197C}"/>
          </ac:spMkLst>
        </pc:spChg>
        <pc:spChg chg="add del">
          <ac:chgData name="alisdair.m@gmail.com" userId="S::urn:spo:guest#alisdair.m@gmail.com::" providerId="AD" clId="Web-{99372F51-36ED-A95C-3242-A2032EDFCBEB}" dt="2024-07-18T13:22:12.240" v="24"/>
          <ac:spMkLst>
            <pc:docMk/>
            <pc:sldMk cId="0" sldId="265"/>
            <ac:spMk id="6" creationId="{6358F184-A155-C61F-4AA9-3B696B23BCCD}"/>
          </ac:spMkLst>
        </pc:spChg>
        <pc:spChg chg="add del">
          <ac:chgData name="alisdair.m@gmail.com" userId="S::urn:spo:guest#alisdair.m@gmail.com::" providerId="AD" clId="Web-{99372F51-36ED-A95C-3242-A2032EDFCBEB}" dt="2024-07-18T13:22:12.240" v="24"/>
          <ac:spMkLst>
            <pc:docMk/>
            <pc:sldMk cId="0" sldId="265"/>
            <ac:spMk id="8" creationId="{B9B8C321-ABC1-8E67-8CAA-8FD19868B140}"/>
          </ac:spMkLst>
        </pc:spChg>
        <pc:spChg chg="del mod">
          <ac:chgData name="alisdair.m@gmail.com" userId="S::urn:spo:guest#alisdair.m@gmail.com::" providerId="AD" clId="Web-{99372F51-36ED-A95C-3242-A2032EDFCBEB}" dt="2024-07-18T13:22:19.600" v="33"/>
          <ac:spMkLst>
            <pc:docMk/>
            <pc:sldMk cId="0" sldId="265"/>
            <ac:spMk id="9" creationId="{020289E3-8861-F0A1-D2BA-9ADC5A374BD4}"/>
          </ac:spMkLst>
        </pc:spChg>
        <pc:spChg chg="del mod">
          <ac:chgData name="alisdair.m@gmail.com" userId="S::urn:spo:guest#alisdair.m@gmail.com::" providerId="AD" clId="Web-{99372F51-36ED-A95C-3242-A2032EDFCBEB}" dt="2024-07-18T13:22:19.600" v="32"/>
          <ac:spMkLst>
            <pc:docMk/>
            <pc:sldMk cId="0" sldId="265"/>
            <ac:spMk id="10" creationId="{B9B8C321-ABC1-8E67-8CAA-8FD19868B140}"/>
          </ac:spMkLst>
        </pc:spChg>
        <pc:spChg chg="add del">
          <ac:chgData name="alisdair.m@gmail.com" userId="S::urn:spo:guest#alisdair.m@gmail.com::" providerId="AD" clId="Web-{99372F51-36ED-A95C-3242-A2032EDFCBEB}" dt="2024-07-18T13:22:12.240" v="24"/>
          <ac:spMkLst>
            <pc:docMk/>
            <pc:sldMk cId="0" sldId="265"/>
            <ac:spMk id="11" creationId="{8AD7EDE8-AB11-6C1F-75DD-35A7BB1C90C8}"/>
          </ac:spMkLst>
        </pc:spChg>
        <pc:spChg chg="add del">
          <ac:chgData name="alisdair.m@gmail.com" userId="S::urn:spo:guest#alisdair.m@gmail.com::" providerId="AD" clId="Web-{99372F51-36ED-A95C-3242-A2032EDFCBEB}" dt="2024-07-18T13:22:12.240" v="24"/>
          <ac:spMkLst>
            <pc:docMk/>
            <pc:sldMk cId="0" sldId="265"/>
            <ac:spMk id="12" creationId="{3477452C-6D6E-35A9-F668-CC2D86751480}"/>
          </ac:spMkLst>
        </pc:spChg>
        <pc:spChg chg="del mod">
          <ac:chgData name="alisdair.m@gmail.com" userId="S::urn:spo:guest#alisdair.m@gmail.com::" providerId="AD" clId="Web-{99372F51-36ED-A95C-3242-A2032EDFCBEB}" dt="2024-07-18T13:22:19.600" v="31"/>
          <ac:spMkLst>
            <pc:docMk/>
            <pc:sldMk cId="0" sldId="265"/>
            <ac:spMk id="13" creationId="{8AD7EDE8-AB11-6C1F-75DD-35A7BB1C90C8}"/>
          </ac:spMkLst>
        </pc:spChg>
        <pc:spChg chg="add del">
          <ac:chgData name="alisdair.m@gmail.com" userId="S::urn:spo:guest#alisdair.m@gmail.com::" providerId="AD" clId="Web-{99372F51-36ED-A95C-3242-A2032EDFCBEB}" dt="2024-07-18T13:22:12.240" v="24"/>
          <ac:spMkLst>
            <pc:docMk/>
            <pc:sldMk cId="0" sldId="265"/>
            <ac:spMk id="14" creationId="{C1750223-16DD-0032-9ED3-F4F8E59D1F28}"/>
          </ac:spMkLst>
        </pc:spChg>
        <pc:spChg chg="add del">
          <ac:chgData name="alisdair.m@gmail.com" userId="S::urn:spo:guest#alisdair.m@gmail.com::" providerId="AD" clId="Web-{99372F51-36ED-A95C-3242-A2032EDFCBEB}" dt="2024-07-18T13:22:12.240" v="24"/>
          <ac:spMkLst>
            <pc:docMk/>
            <pc:sldMk cId="0" sldId="265"/>
            <ac:spMk id="15" creationId="{CBB9D317-1CBC-89C0-799E-9771418A208E}"/>
          </ac:spMkLst>
        </pc:spChg>
        <pc:spChg chg="add del">
          <ac:chgData name="alisdair.m@gmail.com" userId="S::urn:spo:guest#alisdair.m@gmail.com::" providerId="AD" clId="Web-{99372F51-36ED-A95C-3242-A2032EDFCBEB}" dt="2024-07-18T13:22:12.240" v="24"/>
          <ac:spMkLst>
            <pc:docMk/>
            <pc:sldMk cId="0" sldId="265"/>
            <ac:spMk id="16" creationId="{020289E3-8861-F0A1-D2BA-9ADC5A374BD4}"/>
          </ac:spMkLst>
        </pc:spChg>
        <pc:spChg chg="add mod">
          <ac:chgData name="alisdair.m@gmail.com" userId="S::urn:spo:guest#alisdair.m@gmail.com::" providerId="AD" clId="Web-{99372F51-36ED-A95C-3242-A2032EDFCBEB}" dt="2024-07-18T13:24:36.651" v="67" actId="1076"/>
          <ac:spMkLst>
            <pc:docMk/>
            <pc:sldMk cId="0" sldId="265"/>
            <ac:spMk id="17" creationId="{6358F184-A155-C61F-4AA9-3B696B23BCCD}"/>
          </ac:spMkLst>
        </pc:spChg>
        <pc:spChg chg="add mod">
          <ac:chgData name="alisdair.m@gmail.com" userId="S::urn:spo:guest#alisdair.m@gmail.com::" providerId="AD" clId="Web-{99372F51-36ED-A95C-3242-A2032EDFCBEB}" dt="2024-07-18T13:24:36.651" v="68" actId="1076"/>
          <ac:spMkLst>
            <pc:docMk/>
            <pc:sldMk cId="0" sldId="265"/>
            <ac:spMk id="18" creationId="{B9B8C321-ABC1-8E67-8CAA-8FD19868B140}"/>
          </ac:spMkLst>
        </pc:spChg>
        <pc:spChg chg="add mod">
          <ac:chgData name="alisdair.m@gmail.com" userId="S::urn:spo:guest#alisdair.m@gmail.com::" providerId="AD" clId="Web-{99372F51-36ED-A95C-3242-A2032EDFCBEB}" dt="2024-07-18T13:24:36.667" v="69" actId="1076"/>
          <ac:spMkLst>
            <pc:docMk/>
            <pc:sldMk cId="0" sldId="265"/>
            <ac:spMk id="19" creationId="{8AD7EDE8-AB11-6C1F-75DD-35A7BB1C90C8}"/>
          </ac:spMkLst>
        </pc:spChg>
        <pc:spChg chg="add mod">
          <ac:chgData name="alisdair.m@gmail.com" userId="S::urn:spo:guest#alisdair.m@gmail.com::" providerId="AD" clId="Web-{99372F51-36ED-A95C-3242-A2032EDFCBEB}" dt="2024-07-18T13:24:36.667" v="70" actId="1076"/>
          <ac:spMkLst>
            <pc:docMk/>
            <pc:sldMk cId="0" sldId="265"/>
            <ac:spMk id="20" creationId="{3477452C-6D6E-35A9-F668-CC2D86751480}"/>
          </ac:spMkLst>
        </pc:spChg>
        <pc:spChg chg="add mod">
          <ac:chgData name="alisdair.m@gmail.com" userId="S::urn:spo:guest#alisdair.m@gmail.com::" providerId="AD" clId="Web-{99372F51-36ED-A95C-3242-A2032EDFCBEB}" dt="2024-07-18T13:24:36.667" v="71" actId="1076"/>
          <ac:spMkLst>
            <pc:docMk/>
            <pc:sldMk cId="0" sldId="265"/>
            <ac:spMk id="21" creationId="{C1750223-16DD-0032-9ED3-F4F8E59D1F28}"/>
          </ac:spMkLst>
        </pc:spChg>
        <pc:spChg chg="add mod">
          <ac:chgData name="alisdair.m@gmail.com" userId="S::urn:spo:guest#alisdair.m@gmail.com::" providerId="AD" clId="Web-{99372F51-36ED-A95C-3242-A2032EDFCBEB}" dt="2024-07-18T13:24:36.683" v="72" actId="1076"/>
          <ac:spMkLst>
            <pc:docMk/>
            <pc:sldMk cId="0" sldId="265"/>
            <ac:spMk id="22" creationId="{CBB9D317-1CBC-89C0-799E-9771418A208E}"/>
          </ac:spMkLst>
        </pc:spChg>
        <pc:spChg chg="add mod">
          <ac:chgData name="alisdair.m@gmail.com" userId="S::urn:spo:guest#alisdair.m@gmail.com::" providerId="AD" clId="Web-{99372F51-36ED-A95C-3242-A2032EDFCBEB}" dt="2024-07-18T13:28:43.098" v="134" actId="20577"/>
          <ac:spMkLst>
            <pc:docMk/>
            <pc:sldMk cId="0" sldId="265"/>
            <ac:spMk id="23" creationId="{020289E3-8861-F0A1-D2BA-9ADC5A374BD4}"/>
          </ac:spMkLst>
        </pc:spChg>
        <pc:inkChg chg="add del">
          <ac:chgData name="alisdair.m@gmail.com" userId="S::urn:spo:guest#alisdair.m@gmail.com::" providerId="AD" clId="Web-{99372F51-36ED-A95C-3242-A2032EDFCBEB}" dt="2024-07-18T13:24:19.401" v="59"/>
          <ac:inkMkLst>
            <pc:docMk/>
            <pc:sldMk cId="0" sldId="265"/>
            <ac:inkMk id="24" creationId="{6FAD8245-F23D-86EB-7013-8BD75F14C205}"/>
          </ac:inkMkLst>
        </pc:inkChg>
      </pc:sldChg>
      <pc:sldChg chg="addSp delSp modSp">
        <pc:chgData name="alisdair.m@gmail.com" userId="S::urn:spo:guest#alisdair.m@gmail.com::" providerId="AD" clId="Web-{99372F51-36ED-A95C-3242-A2032EDFCBEB}" dt="2024-07-18T13:23:52.306" v="57"/>
        <pc:sldMkLst>
          <pc:docMk/>
          <pc:sldMk cId="2386253683" sldId="297"/>
        </pc:sldMkLst>
        <pc:spChg chg="add mod">
          <ac:chgData name="alisdair.m@gmail.com" userId="S::urn:spo:guest#alisdair.m@gmail.com::" providerId="AD" clId="Web-{99372F51-36ED-A95C-3242-A2032EDFCBEB}" dt="2024-07-18T13:23:11.226" v="49" actId="20577"/>
          <ac:spMkLst>
            <pc:docMk/>
            <pc:sldMk cId="2386253683" sldId="297"/>
            <ac:spMk id="3" creationId="{D2180F9F-CC6D-8F89-08C3-AC236FF74882}"/>
          </ac:spMkLst>
        </pc:spChg>
        <pc:spChg chg="mod">
          <ac:chgData name="alisdair.m@gmail.com" userId="S::urn:spo:guest#alisdair.m@gmail.com::" providerId="AD" clId="Web-{99372F51-36ED-A95C-3242-A2032EDFCBEB}" dt="2024-07-18T13:23:17.836" v="50" actId="20577"/>
          <ac:spMkLst>
            <pc:docMk/>
            <pc:sldMk cId="2386253683" sldId="297"/>
            <ac:spMk id="7" creationId="{318AE060-7967-BF5E-AA94-405A77C2A5D2}"/>
          </ac:spMkLst>
        </pc:spChg>
        <pc:spChg chg="del mod">
          <ac:chgData name="alisdair.m@gmail.com" userId="S::urn:spo:guest#alisdair.m@gmail.com::" providerId="AD" clId="Web-{99372F51-36ED-A95C-3242-A2032EDFCBEB}" dt="2024-07-18T13:23:07.664" v="47"/>
          <ac:spMkLst>
            <pc:docMk/>
            <pc:sldMk cId="2386253683" sldId="297"/>
            <ac:spMk id="13" creationId="{8AD7EDE8-AB11-6C1F-75DD-35A7BB1C90C8}"/>
          </ac:spMkLst>
        </pc:spChg>
        <pc:inkChg chg="add del">
          <ac:chgData name="alisdair.m@gmail.com" userId="S::urn:spo:guest#alisdair.m@gmail.com::" providerId="AD" clId="Web-{99372F51-36ED-A95C-3242-A2032EDFCBEB}" dt="2024-07-18T13:23:52.306" v="57"/>
          <ac:inkMkLst>
            <pc:docMk/>
            <pc:sldMk cId="2386253683" sldId="297"/>
            <ac:inkMk id="4" creationId="{B2F6E91A-CC2B-751B-C6E2-7ADF2957A023}"/>
          </ac:inkMkLst>
        </pc:inkChg>
      </pc:sldChg>
      <pc:sldChg chg="addSp delSp del">
        <pc:chgData name="alisdair.m@gmail.com" userId="S::urn:spo:guest#alisdair.m@gmail.com::" providerId="AD" clId="Web-{99372F51-36ED-A95C-3242-A2032EDFCBEB}" dt="2024-07-18T13:23:26.164" v="53"/>
        <pc:sldMkLst>
          <pc:docMk/>
          <pc:sldMk cId="3706343159" sldId="298"/>
        </pc:sldMkLst>
        <pc:spChg chg="add">
          <ac:chgData name="alisdair.m@gmail.com" userId="S::urn:spo:guest#alisdair.m@gmail.com::" providerId="AD" clId="Web-{99372F51-36ED-A95C-3242-A2032EDFCBEB}" dt="2024-07-18T13:22:39.991" v="43"/>
          <ac:spMkLst>
            <pc:docMk/>
            <pc:sldMk cId="3706343159" sldId="298"/>
            <ac:spMk id="2" creationId="{1F3E8107-D279-824E-02FD-2E9939E40AB7}"/>
          </ac:spMkLst>
        </pc:spChg>
        <pc:spChg chg="del">
          <ac:chgData name="alisdair.m@gmail.com" userId="S::urn:spo:guest#alisdair.m@gmail.com::" providerId="AD" clId="Web-{99372F51-36ED-A95C-3242-A2032EDFCBEB}" dt="2024-07-18T13:22:39.053" v="39"/>
          <ac:spMkLst>
            <pc:docMk/>
            <pc:sldMk cId="3706343159" sldId="298"/>
            <ac:spMk id="3" creationId="{7C37EB93-9800-D994-0836-2376368D5A48}"/>
          </ac:spMkLst>
        </pc:spChg>
        <pc:spChg chg="add">
          <ac:chgData name="alisdair.m@gmail.com" userId="S::urn:spo:guest#alisdair.m@gmail.com::" providerId="AD" clId="Web-{99372F51-36ED-A95C-3242-A2032EDFCBEB}" dt="2024-07-18T13:22:39.991" v="43"/>
          <ac:spMkLst>
            <pc:docMk/>
            <pc:sldMk cId="3706343159" sldId="298"/>
            <ac:spMk id="4" creationId="{318AE060-7967-BF5E-AA94-405A77C2A5D2}"/>
          </ac:spMkLst>
        </pc:spChg>
        <pc:spChg chg="del">
          <ac:chgData name="alisdair.m@gmail.com" userId="S::urn:spo:guest#alisdair.m@gmail.com::" providerId="AD" clId="Web-{99372F51-36ED-A95C-3242-A2032EDFCBEB}" dt="2024-07-18T13:22:39.053" v="38"/>
          <ac:spMkLst>
            <pc:docMk/>
            <pc:sldMk cId="3706343159" sldId="298"/>
            <ac:spMk id="5" creationId="{A27A74DD-92EA-4F55-1639-1691F764B14A}"/>
          </ac:spMkLst>
        </pc:spChg>
        <pc:spChg chg="del">
          <ac:chgData name="alisdair.m@gmail.com" userId="S::urn:spo:guest#alisdair.m@gmail.com::" providerId="AD" clId="Web-{99372F51-36ED-A95C-3242-A2032EDFCBEB}" dt="2024-07-18T13:22:39.053" v="42"/>
          <ac:spMkLst>
            <pc:docMk/>
            <pc:sldMk cId="3706343159" sldId="298"/>
            <ac:spMk id="6" creationId="{1F3E8107-D279-824E-02FD-2E9939E40AB7}"/>
          </ac:spMkLst>
        </pc:spChg>
        <pc:spChg chg="del">
          <ac:chgData name="alisdair.m@gmail.com" userId="S::urn:spo:guest#alisdair.m@gmail.com::" providerId="AD" clId="Web-{99372F51-36ED-A95C-3242-A2032EDFCBEB}" dt="2024-07-18T13:22:39.053" v="41"/>
          <ac:spMkLst>
            <pc:docMk/>
            <pc:sldMk cId="3706343159" sldId="298"/>
            <ac:spMk id="7" creationId="{318AE060-7967-BF5E-AA94-405A77C2A5D2}"/>
          </ac:spMkLst>
        </pc:spChg>
        <pc:spChg chg="add">
          <ac:chgData name="alisdair.m@gmail.com" userId="S::urn:spo:guest#alisdair.m@gmail.com::" providerId="AD" clId="Web-{99372F51-36ED-A95C-3242-A2032EDFCBEB}" dt="2024-07-18T13:22:39.991" v="43"/>
          <ac:spMkLst>
            <pc:docMk/>
            <pc:sldMk cId="3706343159" sldId="298"/>
            <ac:spMk id="10" creationId="{B9B8C321-ABC1-8E67-8CAA-8FD19868B140}"/>
          </ac:spMkLst>
        </pc:spChg>
        <pc:spChg chg="add">
          <ac:chgData name="alisdair.m@gmail.com" userId="S::urn:spo:guest#alisdair.m@gmail.com::" providerId="AD" clId="Web-{99372F51-36ED-A95C-3242-A2032EDFCBEB}" dt="2024-07-18T13:22:39.991" v="43"/>
          <ac:spMkLst>
            <pc:docMk/>
            <pc:sldMk cId="3706343159" sldId="298"/>
            <ac:spMk id="11" creationId="{44D56375-52E0-0DEA-7FAA-06E41FB669B0}"/>
          </ac:spMkLst>
        </pc:spChg>
        <pc:picChg chg="del">
          <ac:chgData name="alisdair.m@gmail.com" userId="S::urn:spo:guest#alisdair.m@gmail.com::" providerId="AD" clId="Web-{99372F51-36ED-A95C-3242-A2032EDFCBEB}" dt="2024-07-18T13:22:39.053" v="40"/>
          <ac:picMkLst>
            <pc:docMk/>
            <pc:sldMk cId="3706343159" sldId="298"/>
            <ac:picMk id="8" creationId="{3C6AA8AE-C175-DC38-8805-620994E0DEF9}"/>
          </ac:picMkLst>
        </pc:picChg>
        <pc:picChg chg="add">
          <ac:chgData name="alisdair.m@gmail.com" userId="S::urn:spo:guest#alisdair.m@gmail.com::" providerId="AD" clId="Web-{99372F51-36ED-A95C-3242-A2032EDFCBEB}" dt="2024-07-18T13:22:39.991" v="43"/>
          <ac:picMkLst>
            <pc:docMk/>
            <pc:sldMk cId="3706343159" sldId="298"/>
            <ac:picMk id="9" creationId="{3C6AA8AE-C175-DC38-8805-620994E0DEF9}"/>
          </ac:picMkLst>
        </pc:picChg>
        <pc:inkChg chg="add del">
          <ac:chgData name="alisdair.m@gmail.com" userId="S::urn:spo:guest#alisdair.m@gmail.com::" providerId="AD" clId="Web-{99372F51-36ED-A95C-3242-A2032EDFCBEB}" dt="2024-07-18T13:22:56.757" v="45"/>
          <ac:inkMkLst>
            <pc:docMk/>
            <pc:sldMk cId="3706343159" sldId="298"/>
            <ac:inkMk id="12" creationId="{06C3CEE3-2B22-B557-E2DD-702630E0E3C3}"/>
          </ac:inkMkLst>
        </pc:inkChg>
        <pc:inkChg chg="add del">
          <ac:chgData name="alisdair.m@gmail.com" userId="S::urn:spo:guest#alisdair.m@gmail.com::" providerId="AD" clId="Web-{99372F51-36ED-A95C-3242-A2032EDFCBEB}" dt="2024-07-18T13:23:25.274" v="52"/>
          <ac:inkMkLst>
            <pc:docMk/>
            <pc:sldMk cId="3706343159" sldId="298"/>
            <ac:inkMk id="13" creationId="{7FB8F1A7-E83F-A68C-8C1C-8BACF714894E}"/>
          </ac:inkMkLst>
        </pc:inkChg>
      </pc:sldChg>
      <pc:sldChg chg="addSp delSp modSp">
        <pc:chgData name="alisdair.m@gmail.com" userId="S::urn:spo:guest#alisdair.m@gmail.com::" providerId="AD" clId="Web-{99372F51-36ED-A95C-3242-A2032EDFCBEB}" dt="2024-07-18T13:36:03.004" v="316" actId="20577"/>
        <pc:sldMkLst>
          <pc:docMk/>
          <pc:sldMk cId="341196586" sldId="331"/>
        </pc:sldMkLst>
        <pc:spChg chg="del mod">
          <ac:chgData name="alisdair.m@gmail.com" userId="S::urn:spo:guest#alisdair.m@gmail.com::" providerId="AD" clId="Web-{99372F51-36ED-A95C-3242-A2032EDFCBEB}" dt="2024-07-18T13:35:58.582" v="315"/>
          <ac:spMkLst>
            <pc:docMk/>
            <pc:sldMk cId="341196586" sldId="331"/>
            <ac:spMk id="3" creationId="{6358F184-A155-C61F-4AA9-3B696B23BCCD}"/>
          </ac:spMkLst>
        </pc:spChg>
        <pc:spChg chg="del mod">
          <ac:chgData name="alisdair.m@gmail.com" userId="S::urn:spo:guest#alisdair.m@gmail.com::" providerId="AD" clId="Web-{99372F51-36ED-A95C-3242-A2032EDFCBEB}" dt="2024-07-18T13:35:58.582" v="314"/>
          <ac:spMkLst>
            <pc:docMk/>
            <pc:sldMk cId="341196586" sldId="331"/>
            <ac:spMk id="4" creationId="{3923A0E6-560F-966C-B732-C6DE7E5B25DD}"/>
          </ac:spMkLst>
        </pc:spChg>
        <pc:spChg chg="add mod">
          <ac:chgData name="alisdair.m@gmail.com" userId="S::urn:spo:guest#alisdair.m@gmail.com::" providerId="AD" clId="Web-{99372F51-36ED-A95C-3242-A2032EDFCBEB}" dt="2024-07-18T13:35:54.332" v="310" actId="14100"/>
          <ac:spMkLst>
            <pc:docMk/>
            <pc:sldMk cId="341196586" sldId="331"/>
            <ac:spMk id="6" creationId="{4D922BFC-EFB5-CA23-BA02-C6213376F900}"/>
          </ac:spMkLst>
        </pc:spChg>
        <pc:spChg chg="mod">
          <ac:chgData name="alisdair.m@gmail.com" userId="S::urn:spo:guest#alisdair.m@gmail.com::" providerId="AD" clId="Web-{99372F51-36ED-A95C-3242-A2032EDFCBEB}" dt="2024-07-18T13:36:03.004" v="316" actId="20577"/>
          <ac:spMkLst>
            <pc:docMk/>
            <pc:sldMk cId="341196586" sldId="331"/>
            <ac:spMk id="8" creationId="{1B7A3FD7-DE11-F622-6B87-746FB4408371}"/>
          </ac:spMkLst>
        </pc:spChg>
        <pc:spChg chg="del mod">
          <ac:chgData name="alisdair.m@gmail.com" userId="S::urn:spo:guest#alisdair.m@gmail.com::" providerId="AD" clId="Web-{99372F51-36ED-A95C-3242-A2032EDFCBEB}" dt="2024-07-18T13:35:58.582" v="313"/>
          <ac:spMkLst>
            <pc:docMk/>
            <pc:sldMk cId="341196586" sldId="331"/>
            <ac:spMk id="9" creationId="{020289E3-8861-F0A1-D2BA-9ADC5A374BD4}"/>
          </ac:spMkLst>
        </pc:spChg>
        <pc:spChg chg="del mod">
          <ac:chgData name="alisdair.m@gmail.com" userId="S::urn:spo:guest#alisdair.m@gmail.com::" providerId="AD" clId="Web-{99372F51-36ED-A95C-3242-A2032EDFCBEB}" dt="2024-07-18T13:35:58.582" v="312"/>
          <ac:spMkLst>
            <pc:docMk/>
            <pc:sldMk cId="341196586" sldId="331"/>
            <ac:spMk id="10" creationId="{B9B8C321-ABC1-8E67-8CAA-8FD19868B140}"/>
          </ac:spMkLst>
        </pc:spChg>
        <pc:spChg chg="add">
          <ac:chgData name="alisdair.m@gmail.com" userId="S::urn:spo:guest#alisdair.m@gmail.com::" providerId="AD" clId="Web-{99372F51-36ED-A95C-3242-A2032EDFCBEB}" dt="2024-07-18T13:35:31.206" v="293"/>
          <ac:spMkLst>
            <pc:docMk/>
            <pc:sldMk cId="341196586" sldId="331"/>
            <ac:spMk id="12" creationId="{D52007D1-64A8-0603-B734-5B06DCDFA278}"/>
          </ac:spMkLst>
        </pc:spChg>
        <pc:spChg chg="del mod">
          <ac:chgData name="alisdair.m@gmail.com" userId="S::urn:spo:guest#alisdair.m@gmail.com::" providerId="AD" clId="Web-{99372F51-36ED-A95C-3242-A2032EDFCBEB}" dt="2024-07-18T13:35:58.582" v="311"/>
          <ac:spMkLst>
            <pc:docMk/>
            <pc:sldMk cId="341196586" sldId="331"/>
            <ac:spMk id="13" creationId="{8AD7EDE8-AB11-6C1F-75DD-35A7BB1C90C8}"/>
          </ac:spMkLst>
        </pc:spChg>
        <pc:spChg chg="add mod">
          <ac:chgData name="alisdair.m@gmail.com" userId="S::urn:spo:guest#alisdair.m@gmail.com::" providerId="AD" clId="Web-{99372F51-36ED-A95C-3242-A2032EDFCBEB}" dt="2024-07-18T13:35:34.300" v="298" actId="20577"/>
          <ac:spMkLst>
            <pc:docMk/>
            <pc:sldMk cId="341196586" sldId="331"/>
            <ac:spMk id="15" creationId="{99150BA3-60CE-EDD3-FCA6-98471C659D35}"/>
          </ac:spMkLst>
        </pc:spChg>
        <pc:spChg chg="add mod">
          <ac:chgData name="alisdair.m@gmail.com" userId="S::urn:spo:guest#alisdair.m@gmail.com::" providerId="AD" clId="Web-{99372F51-36ED-A95C-3242-A2032EDFCBEB}" dt="2024-07-18T13:35:48.941" v="309" actId="14100"/>
          <ac:spMkLst>
            <pc:docMk/>
            <pc:sldMk cId="341196586" sldId="331"/>
            <ac:spMk id="17" creationId="{70BC1109-6752-E3D8-9B20-39A61628E378}"/>
          </ac:spMkLst>
        </pc:spChg>
        <pc:spChg chg="add del">
          <ac:chgData name="alisdair.m@gmail.com" userId="S::urn:spo:guest#alisdair.m@gmail.com::" providerId="AD" clId="Web-{99372F51-36ED-A95C-3242-A2032EDFCBEB}" dt="2024-07-18T13:35:42.847" v="308"/>
          <ac:spMkLst>
            <pc:docMk/>
            <pc:sldMk cId="341196586" sldId="331"/>
            <ac:spMk id="19" creationId="{8A8907CF-8C50-A72B-7096-BA435F0836B3}"/>
          </ac:spMkLst>
        </pc:spChg>
        <pc:spChg chg="add mod">
          <ac:chgData name="alisdair.m@gmail.com" userId="S::urn:spo:guest#alisdair.m@gmail.com::" providerId="AD" clId="Web-{99372F51-36ED-A95C-3242-A2032EDFCBEB}" dt="2024-07-18T13:35:40.378" v="307" actId="20577"/>
          <ac:spMkLst>
            <pc:docMk/>
            <pc:sldMk cId="341196586" sldId="331"/>
            <ac:spMk id="21" creationId="{51E4FB1B-D3BA-B0C7-1D0F-D0FC8B91EBB5}"/>
          </ac:spMkLst>
        </pc:spChg>
      </pc:sldChg>
      <pc:sldChg chg="addSp delSp modSp">
        <pc:chgData name="alisdair.m@gmail.com" userId="S::urn:spo:guest#alisdair.m@gmail.com::" providerId="AD" clId="Web-{99372F51-36ED-A95C-3242-A2032EDFCBEB}" dt="2024-07-18T13:32:29.777" v="238" actId="20577"/>
        <pc:sldMkLst>
          <pc:docMk/>
          <pc:sldMk cId="667126800" sldId="334"/>
        </pc:sldMkLst>
        <pc:spChg chg="del mod">
          <ac:chgData name="alisdair.m@gmail.com" userId="S::urn:spo:guest#alisdair.m@gmail.com::" providerId="AD" clId="Web-{99372F51-36ED-A95C-3242-A2032EDFCBEB}" dt="2024-07-18T13:31:39.213" v="227"/>
          <ac:spMkLst>
            <pc:docMk/>
            <pc:sldMk cId="667126800" sldId="334"/>
            <ac:spMk id="3" creationId="{6358F184-A155-C61F-4AA9-3B696B23BCCD}"/>
          </ac:spMkLst>
        </pc:spChg>
        <pc:spChg chg="del mod">
          <ac:chgData name="alisdair.m@gmail.com" userId="S::urn:spo:guest#alisdair.m@gmail.com::" providerId="AD" clId="Web-{99372F51-36ED-A95C-3242-A2032EDFCBEB}" dt="2024-07-18T13:31:39.198" v="226"/>
          <ac:spMkLst>
            <pc:docMk/>
            <pc:sldMk cId="667126800" sldId="334"/>
            <ac:spMk id="4" creationId="{3923A0E6-560F-966C-B732-C6DE7E5B25DD}"/>
          </ac:spMkLst>
        </pc:spChg>
        <pc:spChg chg="del mod">
          <ac:chgData name="alisdair.m@gmail.com" userId="S::urn:spo:guest#alisdair.m@gmail.com::" providerId="AD" clId="Web-{99372F51-36ED-A95C-3242-A2032EDFCBEB}" dt="2024-07-18T13:31:39.198" v="225"/>
          <ac:spMkLst>
            <pc:docMk/>
            <pc:sldMk cId="667126800" sldId="334"/>
            <ac:spMk id="5" creationId="{545C06F1-4965-C87B-30D8-F81942FA197C}"/>
          </ac:spMkLst>
        </pc:spChg>
        <pc:spChg chg="del mod">
          <ac:chgData name="alisdair.m@gmail.com" userId="S::urn:spo:guest#alisdair.m@gmail.com::" providerId="AD" clId="Web-{99372F51-36ED-A95C-3242-A2032EDFCBEB}" dt="2024-07-18T13:31:39.198" v="222"/>
          <ac:spMkLst>
            <pc:docMk/>
            <pc:sldMk cId="667126800" sldId="334"/>
            <ac:spMk id="9" creationId="{020289E3-8861-F0A1-D2BA-9ADC5A374BD4}"/>
          </ac:spMkLst>
        </pc:spChg>
        <pc:spChg chg="del mod">
          <ac:chgData name="alisdair.m@gmail.com" userId="S::urn:spo:guest#alisdair.m@gmail.com::" providerId="AD" clId="Web-{99372F51-36ED-A95C-3242-A2032EDFCBEB}" dt="2024-07-18T13:31:39.198" v="224"/>
          <ac:spMkLst>
            <pc:docMk/>
            <pc:sldMk cId="667126800" sldId="334"/>
            <ac:spMk id="10" creationId="{B9B8C321-ABC1-8E67-8CAA-8FD19868B140}"/>
          </ac:spMkLst>
        </pc:spChg>
        <pc:spChg chg="add del">
          <ac:chgData name="alisdair.m@gmail.com" userId="S::urn:spo:guest#alisdair.m@gmail.com::" providerId="AD" clId="Web-{99372F51-36ED-A95C-3242-A2032EDFCBEB}" dt="2024-07-18T13:30:39.414" v="176"/>
          <ac:spMkLst>
            <pc:docMk/>
            <pc:sldMk cId="667126800" sldId="334"/>
            <ac:spMk id="12" creationId="{6395BA39-7623-122C-C8CB-AC321DC4D4A3}"/>
          </ac:spMkLst>
        </pc:spChg>
        <pc:spChg chg="del mod">
          <ac:chgData name="alisdair.m@gmail.com" userId="S::urn:spo:guest#alisdair.m@gmail.com::" providerId="AD" clId="Web-{99372F51-36ED-A95C-3242-A2032EDFCBEB}" dt="2024-07-18T13:31:39.198" v="223"/>
          <ac:spMkLst>
            <pc:docMk/>
            <pc:sldMk cId="667126800" sldId="334"/>
            <ac:spMk id="13" creationId="{8AD7EDE8-AB11-6C1F-75DD-35A7BB1C90C8}"/>
          </ac:spMkLst>
        </pc:spChg>
        <pc:spChg chg="add del">
          <ac:chgData name="alisdair.m@gmail.com" userId="S::urn:spo:guest#alisdair.m@gmail.com::" providerId="AD" clId="Web-{99372F51-36ED-A95C-3242-A2032EDFCBEB}" dt="2024-07-18T13:30:39.414" v="175"/>
          <ac:spMkLst>
            <pc:docMk/>
            <pc:sldMk cId="667126800" sldId="334"/>
            <ac:spMk id="15" creationId="{7CB67D8B-E4A7-8CE7-C21E-9E60FA38E038}"/>
          </ac:spMkLst>
        </pc:spChg>
        <pc:spChg chg="add del">
          <ac:chgData name="alisdair.m@gmail.com" userId="S::urn:spo:guest#alisdair.m@gmail.com::" providerId="AD" clId="Web-{99372F51-36ED-A95C-3242-A2032EDFCBEB}" dt="2024-07-18T13:30:39.414" v="174"/>
          <ac:spMkLst>
            <pc:docMk/>
            <pc:sldMk cId="667126800" sldId="334"/>
            <ac:spMk id="17" creationId="{9F9D8966-18EE-97F0-4840-8F20DB71C864}"/>
          </ac:spMkLst>
        </pc:spChg>
        <pc:spChg chg="add del">
          <ac:chgData name="alisdair.m@gmail.com" userId="S::urn:spo:guest#alisdair.m@gmail.com::" providerId="AD" clId="Web-{99372F51-36ED-A95C-3242-A2032EDFCBEB}" dt="2024-07-18T13:30:39.414" v="173"/>
          <ac:spMkLst>
            <pc:docMk/>
            <pc:sldMk cId="667126800" sldId="334"/>
            <ac:spMk id="19" creationId="{B00619D3-6668-5A5A-828A-B29D8662FFB3}"/>
          </ac:spMkLst>
        </pc:spChg>
        <pc:spChg chg="add del">
          <ac:chgData name="alisdair.m@gmail.com" userId="S::urn:spo:guest#alisdair.m@gmail.com::" providerId="AD" clId="Web-{99372F51-36ED-A95C-3242-A2032EDFCBEB}" dt="2024-07-18T13:30:39.414" v="172"/>
          <ac:spMkLst>
            <pc:docMk/>
            <pc:sldMk cId="667126800" sldId="334"/>
            <ac:spMk id="21" creationId="{A2775675-8468-6931-37E2-1F19F880324A}"/>
          </ac:spMkLst>
        </pc:spChg>
        <pc:spChg chg="add del">
          <ac:chgData name="alisdair.m@gmail.com" userId="S::urn:spo:guest#alisdair.m@gmail.com::" providerId="AD" clId="Web-{99372F51-36ED-A95C-3242-A2032EDFCBEB}" dt="2024-07-18T13:30:39.414" v="171"/>
          <ac:spMkLst>
            <pc:docMk/>
            <pc:sldMk cId="667126800" sldId="334"/>
            <ac:spMk id="23" creationId="{C2D739DF-9E38-2310-465B-C2E798721A40}"/>
          </ac:spMkLst>
        </pc:spChg>
        <pc:spChg chg="add del">
          <ac:chgData name="alisdair.m@gmail.com" userId="S::urn:spo:guest#alisdair.m@gmail.com::" providerId="AD" clId="Web-{99372F51-36ED-A95C-3242-A2032EDFCBEB}" dt="2024-07-18T13:30:46.977" v="190"/>
          <ac:spMkLst>
            <pc:docMk/>
            <pc:sldMk cId="667126800" sldId="334"/>
            <ac:spMk id="27" creationId="{1A0316F8-F2C9-1F95-DB54-C515CE604587}"/>
          </ac:spMkLst>
        </pc:spChg>
        <pc:spChg chg="add del">
          <ac:chgData name="alisdair.m@gmail.com" userId="S::urn:spo:guest#alisdair.m@gmail.com::" providerId="AD" clId="Web-{99372F51-36ED-A95C-3242-A2032EDFCBEB}" dt="2024-07-18T13:30:46.977" v="189"/>
          <ac:spMkLst>
            <pc:docMk/>
            <pc:sldMk cId="667126800" sldId="334"/>
            <ac:spMk id="29" creationId="{29292987-AB43-D612-BDC2-CC5B16BF5253}"/>
          </ac:spMkLst>
        </pc:spChg>
        <pc:spChg chg="add del">
          <ac:chgData name="alisdair.m@gmail.com" userId="S::urn:spo:guest#alisdair.m@gmail.com::" providerId="AD" clId="Web-{99372F51-36ED-A95C-3242-A2032EDFCBEB}" dt="2024-07-18T13:30:46.977" v="188"/>
          <ac:spMkLst>
            <pc:docMk/>
            <pc:sldMk cId="667126800" sldId="334"/>
            <ac:spMk id="31" creationId="{A71BD5E0-2E8A-E2EF-EBDF-E81341A69DFE}"/>
          </ac:spMkLst>
        </pc:spChg>
        <pc:spChg chg="add del">
          <ac:chgData name="alisdair.m@gmail.com" userId="S::urn:spo:guest#alisdair.m@gmail.com::" providerId="AD" clId="Web-{99372F51-36ED-A95C-3242-A2032EDFCBEB}" dt="2024-07-18T13:30:46.977" v="187"/>
          <ac:spMkLst>
            <pc:docMk/>
            <pc:sldMk cId="667126800" sldId="334"/>
            <ac:spMk id="33" creationId="{712C4FDD-DFF8-C406-04A9-B31280DD167E}"/>
          </ac:spMkLst>
        </pc:spChg>
        <pc:spChg chg="add del">
          <ac:chgData name="alisdair.m@gmail.com" userId="S::urn:spo:guest#alisdair.m@gmail.com::" providerId="AD" clId="Web-{99372F51-36ED-A95C-3242-A2032EDFCBEB}" dt="2024-07-18T13:30:46.977" v="186"/>
          <ac:spMkLst>
            <pc:docMk/>
            <pc:sldMk cId="667126800" sldId="334"/>
            <ac:spMk id="35" creationId="{0808A908-D343-6320-1A6F-E5CAD7FE48B2}"/>
          </ac:spMkLst>
        </pc:spChg>
        <pc:spChg chg="add del">
          <ac:chgData name="alisdair.m@gmail.com" userId="S::urn:spo:guest#alisdair.m@gmail.com::" providerId="AD" clId="Web-{99372F51-36ED-A95C-3242-A2032EDFCBEB}" dt="2024-07-18T13:30:46.977" v="185"/>
          <ac:spMkLst>
            <pc:docMk/>
            <pc:sldMk cId="667126800" sldId="334"/>
            <ac:spMk id="37" creationId="{0390DB6B-0B18-83C6-A1AB-40094D75619C}"/>
          </ac:spMkLst>
        </pc:spChg>
        <pc:spChg chg="add mod">
          <ac:chgData name="alisdair.m@gmail.com" userId="S::urn:spo:guest#alisdair.m@gmail.com::" providerId="AD" clId="Web-{99372F51-36ED-A95C-3242-A2032EDFCBEB}" dt="2024-07-18T13:31:45.463" v="228" actId="14100"/>
          <ac:spMkLst>
            <pc:docMk/>
            <pc:sldMk cId="667126800" sldId="334"/>
            <ac:spMk id="39" creationId="{51A8731B-8EDA-4268-FE9E-B010C6C1A31F}"/>
          </ac:spMkLst>
        </pc:spChg>
        <pc:spChg chg="add">
          <ac:chgData name="alisdair.m@gmail.com" userId="S::urn:spo:guest#alisdair.m@gmail.com::" providerId="AD" clId="Web-{99372F51-36ED-A95C-3242-A2032EDFCBEB}" dt="2024-07-18T13:31:02.712" v="193"/>
          <ac:spMkLst>
            <pc:docMk/>
            <pc:sldMk cId="667126800" sldId="334"/>
            <ac:spMk id="41" creationId="{54EDBE04-2F32-5C1C-AC72-BC0A50CDE00E}"/>
          </ac:spMkLst>
        </pc:spChg>
        <pc:spChg chg="add mod">
          <ac:chgData name="alisdair.m@gmail.com" userId="S::urn:spo:guest#alisdair.m@gmail.com::" providerId="AD" clId="Web-{99372F51-36ED-A95C-3242-A2032EDFCBEB}" dt="2024-07-18T13:31:06.150" v="198" actId="20577"/>
          <ac:spMkLst>
            <pc:docMk/>
            <pc:sldMk cId="667126800" sldId="334"/>
            <ac:spMk id="43" creationId="{721F542E-4148-F5D2-8C81-5D03ABA71965}"/>
          </ac:spMkLst>
        </pc:spChg>
        <pc:spChg chg="add mod">
          <ac:chgData name="alisdair.m@gmail.com" userId="S::urn:spo:guest#alisdair.m@gmail.com::" providerId="AD" clId="Web-{99372F51-36ED-A95C-3242-A2032EDFCBEB}" dt="2024-07-18T13:32:06.495" v="233" actId="1076"/>
          <ac:spMkLst>
            <pc:docMk/>
            <pc:sldMk cId="667126800" sldId="334"/>
            <ac:spMk id="45" creationId="{A111947E-0D14-2C55-9520-DCDA78D0705E}"/>
          </ac:spMkLst>
        </pc:spChg>
        <pc:spChg chg="add mod">
          <ac:chgData name="alisdair.m@gmail.com" userId="S::urn:spo:guest#alisdair.m@gmail.com::" providerId="AD" clId="Web-{99372F51-36ED-A95C-3242-A2032EDFCBEB}" dt="2024-07-18T13:32:02.058" v="232" actId="1076"/>
          <ac:spMkLst>
            <pc:docMk/>
            <pc:sldMk cId="667126800" sldId="334"/>
            <ac:spMk id="47" creationId="{D673AE09-186C-3097-5B15-078807910806}"/>
          </ac:spMkLst>
        </pc:spChg>
        <pc:spChg chg="add mod">
          <ac:chgData name="alisdair.m@gmail.com" userId="S::urn:spo:guest#alisdair.m@gmail.com::" providerId="AD" clId="Web-{99372F51-36ED-A95C-3242-A2032EDFCBEB}" dt="2024-07-18T13:32:29.777" v="238" actId="20577"/>
          <ac:spMkLst>
            <pc:docMk/>
            <pc:sldMk cId="667126800" sldId="334"/>
            <ac:spMk id="49" creationId="{07574FF7-4213-6B33-AC35-2DE97ED1F134}"/>
          </ac:spMkLst>
        </pc:spChg>
        <pc:picChg chg="add del">
          <ac:chgData name="alisdair.m@gmail.com" userId="S::urn:spo:guest#alisdair.m@gmail.com::" providerId="AD" clId="Web-{99372F51-36ED-A95C-3242-A2032EDFCBEB}" dt="2024-07-18T13:30:39.414" v="177"/>
          <ac:picMkLst>
            <pc:docMk/>
            <pc:sldMk cId="667126800" sldId="334"/>
            <ac:picMk id="8" creationId="{65A5DD00-3FB1-9279-3BC7-77D1472F3FF1}"/>
          </ac:picMkLst>
        </pc:picChg>
        <pc:picChg chg="add del">
          <ac:chgData name="alisdair.m@gmail.com" userId="S::urn:spo:guest#alisdair.m@gmail.com::" providerId="AD" clId="Web-{99372F51-36ED-A95C-3242-A2032EDFCBEB}" dt="2024-07-18T13:30:46.977" v="191"/>
          <ac:picMkLst>
            <pc:docMk/>
            <pc:sldMk cId="667126800" sldId="334"/>
            <ac:picMk id="25" creationId="{0508E416-567D-E436-A22B-385BA70227E8}"/>
          </ac:picMkLst>
        </pc:picChg>
      </pc:sldChg>
      <pc:sldChg chg="addSp delSp modSp">
        <pc:chgData name="alisdair.m@gmail.com" userId="S::urn:spo:guest#alisdair.m@gmail.com::" providerId="AD" clId="Web-{99372F51-36ED-A95C-3242-A2032EDFCBEB}" dt="2024-07-18T13:34:36.110" v="268" actId="14100"/>
        <pc:sldMkLst>
          <pc:docMk/>
          <pc:sldMk cId="2844619749" sldId="335"/>
        </pc:sldMkLst>
        <pc:spChg chg="add mod">
          <ac:chgData name="alisdair.m@gmail.com" userId="S::urn:spo:guest#alisdair.m@gmail.com::" providerId="AD" clId="Web-{99372F51-36ED-A95C-3242-A2032EDFCBEB}" dt="2024-07-18T13:34:36.110" v="268" actId="14100"/>
          <ac:spMkLst>
            <pc:docMk/>
            <pc:sldMk cId="2844619749" sldId="335"/>
            <ac:spMk id="5" creationId="{28FE87C6-C44F-0A70-F3B3-27E2A519F233}"/>
          </ac:spMkLst>
        </pc:spChg>
        <pc:spChg chg="add mod">
          <ac:chgData name="alisdair.m@gmail.com" userId="S::urn:spo:guest#alisdair.m@gmail.com::" providerId="AD" clId="Web-{99372F51-36ED-A95C-3242-A2032EDFCBEB}" dt="2024-07-18T13:34:32.266" v="267" actId="14100"/>
          <ac:spMkLst>
            <pc:docMk/>
            <pc:sldMk cId="2844619749" sldId="335"/>
            <ac:spMk id="7" creationId="{80222F8D-BE7B-1356-72B4-7670E5CA61E7}"/>
          </ac:spMkLst>
        </pc:spChg>
        <pc:spChg chg="del">
          <ac:chgData name="alisdair.m@gmail.com" userId="S::urn:spo:guest#alisdair.m@gmail.com::" providerId="AD" clId="Web-{99372F51-36ED-A95C-3242-A2032EDFCBEB}" dt="2024-07-18T13:34:26.938" v="262"/>
          <ac:spMkLst>
            <pc:docMk/>
            <pc:sldMk cId="2844619749" sldId="335"/>
            <ac:spMk id="11" creationId="{2B45E139-CB8B-0DFE-DA9D-4B36F412551F}"/>
          </ac:spMkLst>
        </pc:spChg>
        <pc:spChg chg="del">
          <ac:chgData name="alisdair.m@gmail.com" userId="S::urn:spo:guest#alisdair.m@gmail.com::" providerId="AD" clId="Web-{99372F51-36ED-A95C-3242-A2032EDFCBEB}" dt="2024-07-18T13:34:26.938" v="261"/>
          <ac:spMkLst>
            <pc:docMk/>
            <pc:sldMk cId="2844619749" sldId="335"/>
            <ac:spMk id="14" creationId="{4C0FB1F5-1033-70C4-543A-560EC4C53068}"/>
          </ac:spMkLst>
        </pc:spChg>
      </pc:sldChg>
      <pc:sldChg chg="addSp delSp modSp">
        <pc:chgData name="alisdair.m@gmail.com" userId="S::urn:spo:guest#alisdair.m@gmail.com::" providerId="AD" clId="Web-{99372F51-36ED-A95C-3242-A2032EDFCBEB}" dt="2024-07-18T13:34:55.892" v="276" actId="14100"/>
        <pc:sldMkLst>
          <pc:docMk/>
          <pc:sldMk cId="1096971660" sldId="336"/>
        </pc:sldMkLst>
        <pc:spChg chg="add mod">
          <ac:chgData name="alisdair.m@gmail.com" userId="S::urn:spo:guest#alisdair.m@gmail.com::" providerId="AD" clId="Web-{99372F51-36ED-A95C-3242-A2032EDFCBEB}" dt="2024-07-18T13:34:55.892" v="276" actId="14100"/>
          <ac:spMkLst>
            <pc:docMk/>
            <pc:sldMk cId="1096971660" sldId="336"/>
            <ac:spMk id="5" creationId="{A8BBE125-12A2-6FD9-103F-74C68907BE69}"/>
          </ac:spMkLst>
        </pc:spChg>
        <pc:spChg chg="add mod">
          <ac:chgData name="alisdair.m@gmail.com" userId="S::urn:spo:guest#alisdair.m@gmail.com::" providerId="AD" clId="Web-{99372F51-36ED-A95C-3242-A2032EDFCBEB}" dt="2024-07-18T13:34:51.392" v="275" actId="20577"/>
          <ac:spMkLst>
            <pc:docMk/>
            <pc:sldMk cId="1096971660" sldId="336"/>
            <ac:spMk id="7" creationId="{0D90A60A-BED2-5911-5773-031E5A71AA72}"/>
          </ac:spMkLst>
        </pc:spChg>
        <pc:spChg chg="del">
          <ac:chgData name="alisdair.m@gmail.com" userId="S::urn:spo:guest#alisdair.m@gmail.com::" providerId="AD" clId="Web-{99372F51-36ED-A95C-3242-A2032EDFCBEB}" dt="2024-07-18T13:34:43.157" v="270"/>
          <ac:spMkLst>
            <pc:docMk/>
            <pc:sldMk cId="1096971660" sldId="336"/>
            <ac:spMk id="11" creationId="{2B45E139-CB8B-0DFE-DA9D-4B36F412551F}"/>
          </ac:spMkLst>
        </pc:spChg>
        <pc:spChg chg="del">
          <ac:chgData name="alisdair.m@gmail.com" userId="S::urn:spo:guest#alisdair.m@gmail.com::" providerId="AD" clId="Web-{99372F51-36ED-A95C-3242-A2032EDFCBEB}" dt="2024-07-18T13:34:43.157" v="269"/>
          <ac:spMkLst>
            <pc:docMk/>
            <pc:sldMk cId="1096971660" sldId="336"/>
            <ac:spMk id="14" creationId="{4C0FB1F5-1033-70C4-543A-560EC4C53068}"/>
          </ac:spMkLst>
        </pc:spChg>
        <pc:picChg chg="mod">
          <ac:chgData name="alisdair.m@gmail.com" userId="S::urn:spo:guest#alisdair.m@gmail.com::" providerId="AD" clId="Web-{99372F51-36ED-A95C-3242-A2032EDFCBEB}" dt="2024-07-18T13:34:47.032" v="271" actId="1076"/>
          <ac:picMkLst>
            <pc:docMk/>
            <pc:sldMk cId="1096971660" sldId="336"/>
            <ac:picMk id="239" creationId="{00000000-0000-0000-0000-000000000000}"/>
          </ac:picMkLst>
        </pc:picChg>
      </pc:sldChg>
      <pc:sldChg chg="addSp delSp modSp">
        <pc:chgData name="alisdair.m@gmail.com" userId="S::urn:spo:guest#alisdair.m@gmail.com::" providerId="AD" clId="Web-{99372F51-36ED-A95C-3242-A2032EDFCBEB}" dt="2024-07-18T13:35:12.736" v="286" actId="14100"/>
        <pc:sldMkLst>
          <pc:docMk/>
          <pc:sldMk cId="3852054643" sldId="337"/>
        </pc:sldMkLst>
        <pc:spChg chg="add mod">
          <ac:chgData name="alisdair.m@gmail.com" userId="S::urn:spo:guest#alisdair.m@gmail.com::" providerId="AD" clId="Web-{99372F51-36ED-A95C-3242-A2032EDFCBEB}" dt="2024-07-18T13:35:12.736" v="286" actId="14100"/>
          <ac:spMkLst>
            <pc:docMk/>
            <pc:sldMk cId="3852054643" sldId="337"/>
            <ac:spMk id="5" creationId="{D40488F7-684D-481C-E0ED-37F511F0A204}"/>
          </ac:spMkLst>
        </pc:spChg>
        <pc:spChg chg="add mod">
          <ac:chgData name="alisdair.m@gmail.com" userId="S::urn:spo:guest#alisdair.m@gmail.com::" providerId="AD" clId="Web-{99372F51-36ED-A95C-3242-A2032EDFCBEB}" dt="2024-07-18T13:35:10.221" v="285" actId="20577"/>
          <ac:spMkLst>
            <pc:docMk/>
            <pc:sldMk cId="3852054643" sldId="337"/>
            <ac:spMk id="7" creationId="{FE7D7394-A0B8-9817-20DA-8C1E6E5F0AA1}"/>
          </ac:spMkLst>
        </pc:spChg>
        <pc:spChg chg="del">
          <ac:chgData name="alisdair.m@gmail.com" userId="S::urn:spo:guest#alisdair.m@gmail.com::" providerId="AD" clId="Web-{99372F51-36ED-A95C-3242-A2032EDFCBEB}" dt="2024-07-18T13:35:04.658" v="278"/>
          <ac:spMkLst>
            <pc:docMk/>
            <pc:sldMk cId="3852054643" sldId="337"/>
            <ac:spMk id="11" creationId="{2B45E139-CB8B-0DFE-DA9D-4B36F412551F}"/>
          </ac:spMkLst>
        </pc:spChg>
        <pc:spChg chg="del">
          <ac:chgData name="alisdair.m@gmail.com" userId="S::urn:spo:guest#alisdair.m@gmail.com::" providerId="AD" clId="Web-{99372F51-36ED-A95C-3242-A2032EDFCBEB}" dt="2024-07-18T13:35:04.658" v="277"/>
          <ac:spMkLst>
            <pc:docMk/>
            <pc:sldMk cId="3852054643" sldId="337"/>
            <ac:spMk id="14" creationId="{4C0FB1F5-1033-70C4-543A-560EC4C53068}"/>
          </ac:spMkLst>
        </pc:spChg>
      </pc:sldChg>
      <pc:sldChg chg="addSp delSp modSp">
        <pc:chgData name="alisdair.m@gmail.com" userId="S::urn:spo:guest#alisdair.m@gmail.com::" providerId="AD" clId="Web-{99372F51-36ED-A95C-3242-A2032EDFCBEB}" dt="2024-07-18T13:34:20.688" v="260" actId="1076"/>
        <pc:sldMkLst>
          <pc:docMk/>
          <pc:sldMk cId="1784871455" sldId="338"/>
        </pc:sldMkLst>
        <pc:spChg chg="mod">
          <ac:chgData name="alisdair.m@gmail.com" userId="S::urn:spo:guest#alisdair.m@gmail.com::" providerId="AD" clId="Web-{99372F51-36ED-A95C-3242-A2032EDFCBEB}" dt="2024-07-18T13:34:20.688" v="260" actId="1076"/>
          <ac:spMkLst>
            <pc:docMk/>
            <pc:sldMk cId="1784871455" sldId="338"/>
            <ac:spMk id="11" creationId="{2B45E139-CB8B-0DFE-DA9D-4B36F412551F}"/>
          </ac:spMkLst>
        </pc:spChg>
        <pc:spChg chg="mod">
          <ac:chgData name="alisdair.m@gmail.com" userId="S::urn:spo:guest#alisdair.m@gmail.com::" providerId="AD" clId="Web-{99372F51-36ED-A95C-3242-A2032EDFCBEB}" dt="2024-07-18T13:34:20.672" v="259" actId="1076"/>
          <ac:spMkLst>
            <pc:docMk/>
            <pc:sldMk cId="1784871455" sldId="338"/>
            <ac:spMk id="14" creationId="{4C0FB1F5-1033-70C4-543A-560EC4C53068}"/>
          </ac:spMkLst>
        </pc:spChg>
        <pc:inkChg chg="add del">
          <ac:chgData name="alisdair.m@gmail.com" userId="S::urn:spo:guest#alisdair.m@gmail.com::" providerId="AD" clId="Web-{99372F51-36ED-A95C-3242-A2032EDFCBEB}" dt="2024-07-18T13:33:46.686" v="255"/>
          <ac:inkMkLst>
            <pc:docMk/>
            <pc:sldMk cId="1784871455" sldId="338"/>
            <ac:inkMk id="3" creationId="{5E1D351B-9A7B-3755-C2F4-C23A917B3459}"/>
          </ac:inkMkLst>
        </pc:inkChg>
      </pc:sldChg>
      <pc:sldChg chg="addSp delSp modSp">
        <pc:chgData name="alisdair.m@gmail.com" userId="S::urn:spo:guest#alisdair.m@gmail.com::" providerId="AD" clId="Web-{99372F51-36ED-A95C-3242-A2032EDFCBEB}" dt="2024-07-18T13:30:15.148" v="157" actId="14100"/>
        <pc:sldMkLst>
          <pc:docMk/>
          <pc:sldMk cId="2516170097" sldId="339"/>
        </pc:sldMkLst>
        <pc:spChg chg="del mod">
          <ac:chgData name="alisdair.m@gmail.com" userId="S::urn:spo:guest#alisdair.m@gmail.com::" providerId="AD" clId="Web-{99372F51-36ED-A95C-3242-A2032EDFCBEB}" dt="2024-07-18T13:25:40.404" v="122"/>
          <ac:spMkLst>
            <pc:docMk/>
            <pc:sldMk cId="2516170097" sldId="339"/>
            <ac:spMk id="3" creationId="{6358F184-A155-C61F-4AA9-3B696B23BCCD}"/>
          </ac:spMkLst>
        </pc:spChg>
        <pc:spChg chg="del mod">
          <ac:chgData name="alisdair.m@gmail.com" userId="S::urn:spo:guest#alisdair.m@gmail.com::" providerId="AD" clId="Web-{99372F51-36ED-A95C-3242-A2032EDFCBEB}" dt="2024-07-18T13:25:40.404" v="121"/>
          <ac:spMkLst>
            <pc:docMk/>
            <pc:sldMk cId="2516170097" sldId="339"/>
            <ac:spMk id="4" creationId="{3923A0E6-560F-966C-B732-C6DE7E5B25DD}"/>
          </ac:spMkLst>
        </pc:spChg>
        <pc:spChg chg="del mod">
          <ac:chgData name="alisdair.m@gmail.com" userId="S::urn:spo:guest#alisdair.m@gmail.com::" providerId="AD" clId="Web-{99372F51-36ED-A95C-3242-A2032EDFCBEB}" dt="2024-07-18T13:25:40.404" v="120"/>
          <ac:spMkLst>
            <pc:docMk/>
            <pc:sldMk cId="2516170097" sldId="339"/>
            <ac:spMk id="5" creationId="{545C06F1-4965-C87B-30D8-F81942FA197C}"/>
          </ac:spMkLst>
        </pc:spChg>
        <pc:spChg chg="del mod">
          <ac:chgData name="alisdair.m@gmail.com" userId="S::urn:spo:guest#alisdair.m@gmail.com::" providerId="AD" clId="Web-{99372F51-36ED-A95C-3242-A2032EDFCBEB}" dt="2024-07-18T13:25:40.404" v="119"/>
          <ac:spMkLst>
            <pc:docMk/>
            <pc:sldMk cId="2516170097" sldId="339"/>
            <ac:spMk id="6" creationId="{A53E3F28-2B6E-2A8E-7CF7-F28E9A1A52E9}"/>
          </ac:spMkLst>
        </pc:spChg>
        <pc:spChg chg="del mod">
          <ac:chgData name="alisdair.m@gmail.com" userId="S::urn:spo:guest#alisdair.m@gmail.com::" providerId="AD" clId="Web-{99372F51-36ED-A95C-3242-A2032EDFCBEB}" dt="2024-07-18T13:25:40.404" v="118"/>
          <ac:spMkLst>
            <pc:docMk/>
            <pc:sldMk cId="2516170097" sldId="339"/>
            <ac:spMk id="7" creationId="{2163C7C3-B46C-BBE0-500D-7C6DA1805855}"/>
          </ac:spMkLst>
        </pc:spChg>
        <pc:spChg chg="add mod">
          <ac:chgData name="alisdair.m@gmail.com" userId="S::urn:spo:guest#alisdair.m@gmail.com::" providerId="AD" clId="Web-{99372F51-36ED-A95C-3242-A2032EDFCBEB}" dt="2024-07-18T13:25:47.716" v="123" actId="14100"/>
          <ac:spMkLst>
            <pc:docMk/>
            <pc:sldMk cId="2516170097" sldId="339"/>
            <ac:spMk id="8" creationId="{2D866014-0319-5ACE-3DED-C417EF8BFB6A}"/>
          </ac:spMkLst>
        </pc:spChg>
        <pc:spChg chg="del mod">
          <ac:chgData name="alisdair.m@gmail.com" userId="S::urn:spo:guest#alisdair.m@gmail.com::" providerId="AD" clId="Web-{99372F51-36ED-A95C-3242-A2032EDFCBEB}" dt="2024-07-18T13:25:40.404" v="117"/>
          <ac:spMkLst>
            <pc:docMk/>
            <pc:sldMk cId="2516170097" sldId="339"/>
            <ac:spMk id="9" creationId="{020289E3-8861-F0A1-D2BA-9ADC5A374BD4}"/>
          </ac:spMkLst>
        </pc:spChg>
        <pc:spChg chg="del">
          <ac:chgData name="alisdair.m@gmail.com" userId="S::urn:spo:guest#alisdair.m@gmail.com::" providerId="AD" clId="Web-{99372F51-36ED-A95C-3242-A2032EDFCBEB}" dt="2024-07-18T13:24:47.386" v="75"/>
          <ac:spMkLst>
            <pc:docMk/>
            <pc:sldMk cId="2516170097" sldId="339"/>
            <ac:spMk id="10" creationId="{B9B8C321-ABC1-8E67-8CAA-8FD19868B140}"/>
          </ac:spMkLst>
        </pc:spChg>
        <pc:spChg chg="add">
          <ac:chgData name="alisdair.m@gmail.com" userId="S::urn:spo:guest#alisdair.m@gmail.com::" providerId="AD" clId="Web-{99372F51-36ED-A95C-3242-A2032EDFCBEB}" dt="2024-07-18T13:24:57.027" v="83"/>
          <ac:spMkLst>
            <pc:docMk/>
            <pc:sldMk cId="2516170097" sldId="339"/>
            <ac:spMk id="12" creationId="{6D8261F7-A286-CA7A-69BD-0D1F783FFFE0}"/>
          </ac:spMkLst>
        </pc:spChg>
        <pc:spChg chg="del">
          <ac:chgData name="alisdair.m@gmail.com" userId="S::urn:spo:guest#alisdair.m@gmail.com::" providerId="AD" clId="Web-{99372F51-36ED-A95C-3242-A2032EDFCBEB}" dt="2024-07-18T13:24:47.386" v="74"/>
          <ac:spMkLst>
            <pc:docMk/>
            <pc:sldMk cId="2516170097" sldId="339"/>
            <ac:spMk id="13" creationId="{8AD7EDE8-AB11-6C1F-75DD-35A7BB1C90C8}"/>
          </ac:spMkLst>
        </pc:spChg>
        <pc:spChg chg="add mod">
          <ac:chgData name="alisdair.m@gmail.com" userId="S::urn:spo:guest#alisdair.m@gmail.com::" providerId="AD" clId="Web-{99372F51-36ED-A95C-3242-A2032EDFCBEB}" dt="2024-07-18T13:25:01.621" v="89" actId="20577"/>
          <ac:spMkLst>
            <pc:docMk/>
            <pc:sldMk cId="2516170097" sldId="339"/>
            <ac:spMk id="15" creationId="{AE5D7485-60CB-F445-5E22-41D47BE76BD7}"/>
          </ac:spMkLst>
        </pc:spChg>
        <pc:spChg chg="add mod">
          <ac:chgData name="alisdair.m@gmail.com" userId="S::urn:spo:guest#alisdair.m@gmail.com::" providerId="AD" clId="Web-{99372F51-36ED-A95C-3242-A2032EDFCBEB}" dt="2024-07-18T13:26:10.530" v="126" actId="14100"/>
          <ac:spMkLst>
            <pc:docMk/>
            <pc:sldMk cId="2516170097" sldId="339"/>
            <ac:spMk id="17" creationId="{ACF7C200-1BBF-1ACA-B93E-9A12C37FC68B}"/>
          </ac:spMkLst>
        </pc:spChg>
        <pc:spChg chg="add mod">
          <ac:chgData name="alisdair.m@gmail.com" userId="S::urn:spo:guest#alisdair.m@gmail.com::" providerId="AD" clId="Web-{99372F51-36ED-A95C-3242-A2032EDFCBEB}" dt="2024-07-18T13:26:04.858" v="125" actId="14100"/>
          <ac:spMkLst>
            <pc:docMk/>
            <pc:sldMk cId="2516170097" sldId="339"/>
            <ac:spMk id="19" creationId="{64136158-9A03-CC57-7F16-CE2BC76BB8EE}"/>
          </ac:spMkLst>
        </pc:spChg>
        <pc:spChg chg="add mod">
          <ac:chgData name="alisdair.m@gmail.com" userId="S::urn:spo:guest#alisdair.m@gmail.com::" providerId="AD" clId="Web-{99372F51-36ED-A95C-3242-A2032EDFCBEB}" dt="2024-07-18T13:30:15.148" v="157" actId="14100"/>
          <ac:spMkLst>
            <pc:docMk/>
            <pc:sldMk cId="2516170097" sldId="339"/>
            <ac:spMk id="21" creationId="{FE1DBC13-3702-B760-20AA-1A13D60FA936}"/>
          </ac:spMkLst>
        </pc:spChg>
        <pc:spChg chg="add mod">
          <ac:chgData name="alisdair.m@gmail.com" userId="S::urn:spo:guest#alisdair.m@gmail.com::" providerId="AD" clId="Web-{99372F51-36ED-A95C-3242-A2032EDFCBEB}" dt="2024-07-18T13:29:39.662" v="148" actId="1076"/>
          <ac:spMkLst>
            <pc:docMk/>
            <pc:sldMk cId="2516170097" sldId="339"/>
            <ac:spMk id="23" creationId="{F2BC25BB-EDFB-736D-1A88-AFB5F23FFA1B}"/>
          </ac:spMkLst>
        </pc:spChg>
        <pc:spChg chg="add mod ord">
          <ac:chgData name="alisdair.m@gmail.com" userId="S::urn:spo:guest#alisdair.m@gmail.com::" providerId="AD" clId="Web-{99372F51-36ED-A95C-3242-A2032EDFCBEB}" dt="2024-07-18T13:30:09.960" v="156" actId="14100"/>
          <ac:spMkLst>
            <pc:docMk/>
            <pc:sldMk cId="2516170097" sldId="339"/>
            <ac:spMk id="24" creationId="{E8310124-DB1A-5CF8-874A-F9D6AC48A67A}"/>
          </ac:spMkLst>
        </pc:spChg>
      </pc:sldChg>
      <pc:sldChg chg="modSp">
        <pc:chgData name="alisdair.m@gmail.com" userId="S::urn:spo:guest#alisdair.m@gmail.com::" providerId="AD" clId="Web-{99372F51-36ED-A95C-3242-A2032EDFCBEB}" dt="2024-07-18T14:30:14.805" v="319" actId="20577"/>
        <pc:sldMkLst>
          <pc:docMk/>
          <pc:sldMk cId="77745954" sldId="340"/>
        </pc:sldMkLst>
        <pc:spChg chg="mod">
          <ac:chgData name="alisdair.m@gmail.com" userId="S::urn:spo:guest#alisdair.m@gmail.com::" providerId="AD" clId="Web-{99372F51-36ED-A95C-3242-A2032EDFCBEB}" dt="2024-07-18T14:30:14.805" v="319" actId="20577"/>
          <ac:spMkLst>
            <pc:docMk/>
            <pc:sldMk cId="77745954" sldId="340"/>
            <ac:spMk id="8" creationId="{1B7A3FD7-DE11-F622-6B87-746FB4408371}"/>
          </ac:spMkLst>
        </pc:spChg>
      </pc:sldChg>
      <pc:sldChg chg="modSp">
        <pc:chgData name="alisdair.m@gmail.com" userId="S::urn:spo:guest#alisdair.m@gmail.com::" providerId="AD" clId="Web-{99372F51-36ED-A95C-3242-A2032EDFCBEB}" dt="2024-07-18T14:30:35.853" v="327" actId="20577"/>
        <pc:sldMkLst>
          <pc:docMk/>
          <pc:sldMk cId="2318604654" sldId="341"/>
        </pc:sldMkLst>
        <pc:spChg chg="mod">
          <ac:chgData name="alisdair.m@gmail.com" userId="S::urn:spo:guest#alisdair.m@gmail.com::" providerId="AD" clId="Web-{99372F51-36ED-A95C-3242-A2032EDFCBEB}" dt="2024-07-18T14:30:35.853" v="327" actId="20577"/>
          <ac:spMkLst>
            <pc:docMk/>
            <pc:sldMk cId="2318604654" sldId="341"/>
            <ac:spMk id="8" creationId="{1B7A3FD7-DE11-F622-6B87-746FB4408371}"/>
          </ac:spMkLst>
        </pc:spChg>
        <pc:spChg chg="mod">
          <ac:chgData name="alisdair.m@gmail.com" userId="S::urn:spo:guest#alisdair.m@gmail.com::" providerId="AD" clId="Web-{99372F51-36ED-A95C-3242-A2032EDFCBEB}" dt="2024-07-18T14:30:28.587" v="323" actId="20577"/>
          <ac:spMkLst>
            <pc:docMk/>
            <pc:sldMk cId="2318604654" sldId="341"/>
            <ac:spMk id="12" creationId="{C7890B44-E11E-7690-B543-C881F30D5EA9}"/>
          </ac:spMkLst>
        </pc:spChg>
      </pc:sldChg>
      <pc:sldChg chg="addSp delSp modSp">
        <pc:chgData name="alisdair.m@gmail.com" userId="S::urn:spo:guest#alisdair.m@gmail.com::" providerId="AD" clId="Web-{99372F51-36ED-A95C-3242-A2032EDFCBEB}" dt="2024-07-18T14:32:41.471" v="402"/>
        <pc:sldMkLst>
          <pc:docMk/>
          <pc:sldMk cId="3731241976" sldId="342"/>
        </pc:sldMkLst>
        <pc:spChg chg="del mod">
          <ac:chgData name="alisdair.m@gmail.com" userId="S::urn:spo:guest#alisdair.m@gmail.com::" providerId="AD" clId="Web-{99372F51-36ED-A95C-3242-A2032EDFCBEB}" dt="2024-07-18T14:32:41.471" v="400"/>
          <ac:spMkLst>
            <pc:docMk/>
            <pc:sldMk cId="3731241976" sldId="342"/>
            <ac:spMk id="3" creationId="{6358F184-A155-C61F-4AA9-3B696B23BCCD}"/>
          </ac:spMkLst>
        </pc:spChg>
        <pc:spChg chg="del mod">
          <ac:chgData name="alisdair.m@gmail.com" userId="S::urn:spo:guest#alisdair.m@gmail.com::" providerId="AD" clId="Web-{99372F51-36ED-A95C-3242-A2032EDFCBEB}" dt="2024-07-18T14:32:41.471" v="399"/>
          <ac:spMkLst>
            <pc:docMk/>
            <pc:sldMk cId="3731241976" sldId="342"/>
            <ac:spMk id="4" creationId="{3923A0E6-560F-966C-B732-C6DE7E5B25DD}"/>
          </ac:spMkLst>
        </pc:spChg>
        <pc:spChg chg="del mod">
          <ac:chgData name="alisdair.m@gmail.com" userId="S::urn:spo:guest#alisdair.m@gmail.com::" providerId="AD" clId="Web-{99372F51-36ED-A95C-3242-A2032EDFCBEB}" dt="2024-07-18T14:32:41.471" v="402"/>
          <ac:spMkLst>
            <pc:docMk/>
            <pc:sldMk cId="3731241976" sldId="342"/>
            <ac:spMk id="5" creationId="{737A129E-A187-75F6-36F1-FEEF255BB2CF}"/>
          </ac:spMkLst>
        </pc:spChg>
        <pc:spChg chg="del mod">
          <ac:chgData name="alisdair.m@gmail.com" userId="S::urn:spo:guest#alisdair.m@gmail.com::" providerId="AD" clId="Web-{99372F51-36ED-A95C-3242-A2032EDFCBEB}" dt="2024-07-18T14:32:41.471" v="401"/>
          <ac:spMkLst>
            <pc:docMk/>
            <pc:sldMk cId="3731241976" sldId="342"/>
            <ac:spMk id="6" creationId="{27A82E17-59B0-EF01-8DBC-634347D7C95D}"/>
          </ac:spMkLst>
        </pc:spChg>
        <pc:spChg chg="add del">
          <ac:chgData name="alisdair.m@gmail.com" userId="S::urn:spo:guest#alisdair.m@gmail.com::" providerId="AD" clId="Web-{99372F51-36ED-A95C-3242-A2032EDFCBEB}" dt="2024-07-18T14:31:46.780" v="365"/>
          <ac:spMkLst>
            <pc:docMk/>
            <pc:sldMk cId="3731241976" sldId="342"/>
            <ac:spMk id="7" creationId="{87B36B80-1D6E-83CF-442F-58E86297C2DE}"/>
          </ac:spMkLst>
        </pc:spChg>
        <pc:spChg chg="del mod">
          <ac:chgData name="alisdair.m@gmail.com" userId="S::urn:spo:guest#alisdair.m@gmail.com::" providerId="AD" clId="Web-{99372F51-36ED-A95C-3242-A2032EDFCBEB}" dt="2024-07-18T14:32:41.471" v="398"/>
          <ac:spMkLst>
            <pc:docMk/>
            <pc:sldMk cId="3731241976" sldId="342"/>
            <ac:spMk id="9" creationId="{020289E3-8861-F0A1-D2BA-9ADC5A374BD4}"/>
          </ac:spMkLst>
        </pc:spChg>
        <pc:spChg chg="del mod">
          <ac:chgData name="alisdair.m@gmail.com" userId="S::urn:spo:guest#alisdair.m@gmail.com::" providerId="AD" clId="Web-{99372F51-36ED-A95C-3242-A2032EDFCBEB}" dt="2024-07-18T14:32:41.471" v="397"/>
          <ac:spMkLst>
            <pc:docMk/>
            <pc:sldMk cId="3731241976" sldId="342"/>
            <ac:spMk id="10" creationId="{B9B8C321-ABC1-8E67-8CAA-8FD19868B140}"/>
          </ac:spMkLst>
        </pc:spChg>
        <pc:spChg chg="del mod">
          <ac:chgData name="alisdair.m@gmail.com" userId="S::urn:spo:guest#alisdair.m@gmail.com::" providerId="AD" clId="Web-{99372F51-36ED-A95C-3242-A2032EDFCBEB}" dt="2024-07-18T14:32:41.471" v="396"/>
          <ac:spMkLst>
            <pc:docMk/>
            <pc:sldMk cId="3731241976" sldId="342"/>
            <ac:spMk id="13" creationId="{8AD7EDE8-AB11-6C1F-75DD-35A7BB1C90C8}"/>
          </ac:spMkLst>
        </pc:spChg>
        <pc:spChg chg="add">
          <ac:chgData name="alisdair.m@gmail.com" userId="S::urn:spo:guest#alisdair.m@gmail.com::" providerId="AD" clId="Web-{99372F51-36ED-A95C-3242-A2032EDFCBEB}" dt="2024-07-18T14:31:26.903" v="358"/>
          <ac:spMkLst>
            <pc:docMk/>
            <pc:sldMk cId="3731241976" sldId="342"/>
            <ac:spMk id="15" creationId="{01FF3E7E-B49F-B027-F0A6-6E6B989C8A16}"/>
          </ac:spMkLst>
        </pc:spChg>
        <pc:spChg chg="add mod">
          <ac:chgData name="alisdair.m@gmail.com" userId="S::urn:spo:guest#alisdair.m@gmail.com::" providerId="AD" clId="Web-{99372F51-36ED-A95C-3242-A2032EDFCBEB}" dt="2024-07-18T14:31:29.341" v="362" actId="20577"/>
          <ac:spMkLst>
            <pc:docMk/>
            <pc:sldMk cId="3731241976" sldId="342"/>
            <ac:spMk id="17" creationId="{97B1B9B8-2702-4434-2814-C7B724B63CF3}"/>
          </ac:spMkLst>
        </pc:spChg>
        <pc:spChg chg="add del">
          <ac:chgData name="alisdair.m@gmail.com" userId="S::urn:spo:guest#alisdair.m@gmail.com::" providerId="AD" clId="Web-{99372F51-36ED-A95C-3242-A2032EDFCBEB}" dt="2024-07-18T14:31:46.780" v="364"/>
          <ac:spMkLst>
            <pc:docMk/>
            <pc:sldMk cId="3731241976" sldId="342"/>
            <ac:spMk id="19" creationId="{2FA62E5C-C56C-51C1-9E08-C2733258E8FE}"/>
          </ac:spMkLst>
        </pc:spChg>
        <pc:spChg chg="add del">
          <ac:chgData name="alisdair.m@gmail.com" userId="S::urn:spo:guest#alisdair.m@gmail.com::" providerId="AD" clId="Web-{99372F51-36ED-A95C-3242-A2032EDFCBEB}" dt="2024-07-18T14:31:46.780" v="363"/>
          <ac:spMkLst>
            <pc:docMk/>
            <pc:sldMk cId="3731241976" sldId="342"/>
            <ac:spMk id="21" creationId="{1B69B196-B772-55C7-6F58-B512B7017429}"/>
          </ac:spMkLst>
        </pc:spChg>
        <pc:spChg chg="add mod">
          <ac:chgData name="alisdair.m@gmail.com" userId="S::urn:spo:guest#alisdair.m@gmail.com::" providerId="AD" clId="Web-{99372F51-36ED-A95C-3242-A2032EDFCBEB}" dt="2024-07-18T14:32:33.486" v="395" actId="14100"/>
          <ac:spMkLst>
            <pc:docMk/>
            <pc:sldMk cId="3731241976" sldId="342"/>
            <ac:spMk id="23" creationId="{5ED6D2AD-7EAF-D681-A2B2-3096CD866DD4}"/>
          </ac:spMkLst>
        </pc:spChg>
        <pc:spChg chg="add mod">
          <ac:chgData name="alisdair.m@gmail.com" userId="S::urn:spo:guest#alisdair.m@gmail.com::" providerId="AD" clId="Web-{99372F51-36ED-A95C-3242-A2032EDFCBEB}" dt="2024-07-18T14:32:21.469" v="392" actId="14100"/>
          <ac:spMkLst>
            <pc:docMk/>
            <pc:sldMk cId="3731241976" sldId="342"/>
            <ac:spMk id="25" creationId="{88BA2072-9E4A-B6F2-CAE1-768673E0193F}"/>
          </ac:spMkLst>
        </pc:spChg>
        <pc:spChg chg="add mod">
          <ac:chgData name="alisdair.m@gmail.com" userId="S::urn:spo:guest#alisdair.m@gmail.com::" providerId="AD" clId="Web-{99372F51-36ED-A95C-3242-A2032EDFCBEB}" dt="2024-07-18T14:32:25.892" v="393" actId="14100"/>
          <ac:spMkLst>
            <pc:docMk/>
            <pc:sldMk cId="3731241976" sldId="342"/>
            <ac:spMk id="27" creationId="{2423FFCF-AB26-BFCF-A0E9-89EB1C5D8BB5}"/>
          </ac:spMkLst>
        </pc:spChg>
        <pc:spChg chg="add mod">
          <ac:chgData name="alisdair.m@gmail.com" userId="S::urn:spo:guest#alisdair.m@gmail.com::" providerId="AD" clId="Web-{99372F51-36ED-A95C-3242-A2032EDFCBEB}" dt="2024-07-18T14:32:29.658" v="394" actId="14100"/>
          <ac:spMkLst>
            <pc:docMk/>
            <pc:sldMk cId="3731241976" sldId="342"/>
            <ac:spMk id="29" creationId="{74FA6DED-DC18-6F02-5F4F-6A1A5BF629AA}"/>
          </ac:spMkLst>
        </pc:spChg>
        <pc:spChg chg="add mod">
          <ac:chgData name="alisdair.m@gmail.com" userId="S::urn:spo:guest#alisdair.m@gmail.com::" providerId="AD" clId="Web-{99372F51-36ED-A95C-3242-A2032EDFCBEB}" dt="2024-07-18T14:32:09.328" v="390" actId="14100"/>
          <ac:spMkLst>
            <pc:docMk/>
            <pc:sldMk cId="3731241976" sldId="342"/>
            <ac:spMk id="31" creationId="{6F74DAFF-5D74-9727-255D-27595723A097}"/>
          </ac:spMkLst>
        </pc:spChg>
        <pc:picChg chg="ord">
          <ac:chgData name="alisdair.m@gmail.com" userId="S::urn:spo:guest#alisdair.m@gmail.com::" providerId="AD" clId="Web-{99372F51-36ED-A95C-3242-A2032EDFCBEB}" dt="2024-07-18T14:31:10.183" v="342"/>
          <ac:picMkLst>
            <pc:docMk/>
            <pc:sldMk cId="3731241976" sldId="342"/>
            <ac:picMk id="11" creationId="{810A1E7F-404D-72FF-0940-E7711D1A4CA0}"/>
          </ac:picMkLst>
        </pc:picChg>
        <pc:picChg chg="ord">
          <ac:chgData name="alisdair.m@gmail.com" userId="S::urn:spo:guest#alisdair.m@gmail.com::" providerId="AD" clId="Web-{99372F51-36ED-A95C-3242-A2032EDFCBEB}" dt="2024-07-18T14:31:10.340" v="349"/>
          <ac:picMkLst>
            <pc:docMk/>
            <pc:sldMk cId="3731241976" sldId="342"/>
            <ac:picMk id="12" creationId="{7F8B4E1C-AD31-D4FB-ACF1-9AE32B4F7600}"/>
          </ac:picMkLst>
        </pc:picChg>
        <pc:picChg chg="ord">
          <ac:chgData name="alisdair.m@gmail.com" userId="S::urn:spo:guest#alisdair.m@gmail.com::" providerId="AD" clId="Web-{99372F51-36ED-A95C-3242-A2032EDFCBEB}" dt="2024-07-18T14:31:10.449" v="356"/>
          <ac:picMkLst>
            <pc:docMk/>
            <pc:sldMk cId="3731241976" sldId="342"/>
            <ac:picMk id="14" creationId="{DB2760C4-1695-71F4-51CE-7A6A53463C61}"/>
          </ac:picMkLst>
        </pc:picChg>
      </pc:sldChg>
    </pc:docChg>
  </pc:docChgLst>
  <pc:docChgLst>
    <pc:chgData name="lauraellenkennedy@outlook.com" userId="S::urn:spo:guest#lauraellenkennedy@outlook.com::" providerId="AD" clId="Web-{D6DB31E3-8DB8-13C9-60E8-4B52221B9486}"/>
    <pc:docChg chg="modSld">
      <pc:chgData name="lauraellenkennedy@outlook.com" userId="S::urn:spo:guest#lauraellenkennedy@outlook.com::" providerId="AD" clId="Web-{D6DB31E3-8DB8-13C9-60E8-4B52221B9486}" dt="2024-07-09T08:34:38.528" v="8" actId="20577"/>
      <pc:docMkLst>
        <pc:docMk/>
      </pc:docMkLst>
      <pc:sldChg chg="modSp">
        <pc:chgData name="lauraellenkennedy@outlook.com" userId="S::urn:spo:guest#lauraellenkennedy@outlook.com::" providerId="AD" clId="Web-{D6DB31E3-8DB8-13C9-60E8-4B52221B9486}" dt="2024-07-09T08:34:28.137" v="4" actId="20577"/>
        <pc:sldMkLst>
          <pc:docMk/>
          <pc:sldMk cId="2386253683" sldId="297"/>
        </pc:sldMkLst>
        <pc:spChg chg="mod">
          <ac:chgData name="lauraellenkennedy@outlook.com" userId="S::urn:spo:guest#lauraellenkennedy@outlook.com::" providerId="AD" clId="Web-{D6DB31E3-8DB8-13C9-60E8-4B52221B9486}" dt="2024-07-09T08:34:28.137" v="4" actId="20577"/>
          <ac:spMkLst>
            <pc:docMk/>
            <pc:sldMk cId="2386253683" sldId="297"/>
            <ac:spMk id="7" creationId="{318AE060-7967-BF5E-AA94-405A77C2A5D2}"/>
          </ac:spMkLst>
        </pc:spChg>
      </pc:sldChg>
      <pc:sldChg chg="modSp">
        <pc:chgData name="lauraellenkennedy@outlook.com" userId="S::urn:spo:guest#lauraellenkennedy@outlook.com::" providerId="AD" clId="Web-{D6DB31E3-8DB8-13C9-60E8-4B52221B9486}" dt="2024-07-09T08:34:38.528" v="8" actId="20577"/>
        <pc:sldMkLst>
          <pc:docMk/>
          <pc:sldMk cId="3706343159" sldId="298"/>
        </pc:sldMkLst>
        <pc:spChg chg="mod">
          <ac:chgData name="lauraellenkennedy@outlook.com" userId="S::urn:spo:guest#lauraellenkennedy@outlook.com::" providerId="AD" clId="Web-{D6DB31E3-8DB8-13C9-60E8-4B52221B9486}" dt="2024-07-09T08:34:38.528" v="8" actId="20577"/>
          <ac:spMkLst>
            <pc:docMk/>
            <pc:sldMk cId="3706343159" sldId="298"/>
            <ac:spMk id="7" creationId="{318AE060-7967-BF5E-AA94-405A77C2A5D2}"/>
          </ac:spMkLst>
        </pc:spChg>
      </pc:sldChg>
    </pc:docChg>
  </pc:docChgLst>
  <pc:docChgLst>
    <pc:chgData name="alisdair.m@gmail.com" userId="S::urn:spo:guest#alisdair.m@gmail.com::" providerId="AD" clId="Web-{2B26A504-461F-F69D-39E5-B9E1BA187AB7}"/>
    <pc:docChg chg="addSld delSld modSld sldOrd">
      <pc:chgData name="alisdair.m@gmail.com" userId="S::urn:spo:guest#alisdair.m@gmail.com::" providerId="AD" clId="Web-{2B26A504-461F-F69D-39E5-B9E1BA187AB7}" dt="2024-07-11T10:49:13.211" v="428" actId="20577"/>
      <pc:docMkLst>
        <pc:docMk/>
      </pc:docMkLst>
      <pc:sldChg chg="delSp modSp">
        <pc:chgData name="alisdair.m@gmail.com" userId="S::urn:spo:guest#alisdair.m@gmail.com::" providerId="AD" clId="Web-{2B26A504-461F-F69D-39E5-B9E1BA187AB7}" dt="2024-07-11T10:49:13.211" v="428" actId="20577"/>
        <pc:sldMkLst>
          <pc:docMk/>
          <pc:sldMk cId="0" sldId="256"/>
        </pc:sldMkLst>
        <pc:spChg chg="mod">
          <ac:chgData name="alisdair.m@gmail.com" userId="S::urn:spo:guest#alisdair.m@gmail.com::" providerId="AD" clId="Web-{2B26A504-461F-F69D-39E5-B9E1BA187AB7}" dt="2024-07-11T09:02:31.431" v="20" actId="20577"/>
          <ac:spMkLst>
            <pc:docMk/>
            <pc:sldMk cId="0" sldId="256"/>
            <ac:spMk id="4" creationId="{81CAE46D-7028-548B-7E51-13265222ABC4}"/>
          </ac:spMkLst>
        </pc:spChg>
        <pc:spChg chg="del mod">
          <ac:chgData name="alisdair.m@gmail.com" userId="S::urn:spo:guest#alisdair.m@gmail.com::" providerId="AD" clId="Web-{2B26A504-461F-F69D-39E5-B9E1BA187AB7}" dt="2024-07-11T09:03:34.387" v="27"/>
          <ac:spMkLst>
            <pc:docMk/>
            <pc:sldMk cId="0" sldId="256"/>
            <ac:spMk id="13" creationId="{D1BF06A4-1D00-CF1F-6B6A-195CDDAA677D}"/>
          </ac:spMkLst>
        </pc:spChg>
        <pc:spChg chg="mod">
          <ac:chgData name="alisdair.m@gmail.com" userId="S::urn:spo:guest#alisdair.m@gmail.com::" providerId="AD" clId="Web-{2B26A504-461F-F69D-39E5-B9E1BA187AB7}" dt="2024-07-11T10:49:13.211" v="428" actId="20577"/>
          <ac:spMkLst>
            <pc:docMk/>
            <pc:sldMk cId="0" sldId="256"/>
            <ac:spMk id="40" creationId="{00000000-0000-0000-0000-000000000000}"/>
          </ac:spMkLst>
        </pc:spChg>
        <pc:grpChg chg="ord">
          <ac:chgData name="alisdair.m@gmail.com" userId="S::urn:spo:guest#alisdair.m@gmail.com::" providerId="AD" clId="Web-{2B26A504-461F-F69D-39E5-B9E1BA187AB7}" dt="2024-07-11T09:03:55.762" v="30"/>
          <ac:grpSpMkLst>
            <pc:docMk/>
            <pc:sldMk cId="0" sldId="256"/>
            <ac:grpSpMk id="33" creationId="{00000000-0000-0000-0000-000000000000}"/>
          </ac:grpSpMkLst>
        </pc:grpChg>
        <pc:picChg chg="mod modCrop">
          <ac:chgData name="alisdair.m@gmail.com" userId="S::urn:spo:guest#alisdair.m@gmail.com::" providerId="AD" clId="Web-{2B26A504-461F-F69D-39E5-B9E1BA187AB7}" dt="2024-07-11T09:03:43.965" v="29" actId="1076"/>
          <ac:picMkLst>
            <pc:docMk/>
            <pc:sldMk cId="0" sldId="256"/>
            <ac:picMk id="15" creationId="{1A3304CB-3B03-0532-24DB-D661957692FE}"/>
          </ac:picMkLst>
        </pc:picChg>
        <pc:picChg chg="mod">
          <ac:chgData name="alisdair.m@gmail.com" userId="S::urn:spo:guest#alisdair.m@gmail.com::" providerId="AD" clId="Web-{2B26A504-461F-F69D-39E5-B9E1BA187AB7}" dt="2024-07-11T09:03:30.715" v="25" actId="1076"/>
          <ac:picMkLst>
            <pc:docMk/>
            <pc:sldMk cId="0" sldId="256"/>
            <ac:picMk id="37" creationId="{00000000-0000-0000-0000-000000000000}"/>
          </ac:picMkLst>
        </pc:picChg>
      </pc:sldChg>
      <pc:sldChg chg="del">
        <pc:chgData name="alisdair.m@gmail.com" userId="S::urn:spo:guest#alisdair.m@gmail.com::" providerId="AD" clId="Web-{2B26A504-461F-F69D-39E5-B9E1BA187AB7}" dt="2024-07-11T10:07:29.530" v="261"/>
        <pc:sldMkLst>
          <pc:docMk/>
          <pc:sldMk cId="1135859490" sldId="275"/>
        </pc:sldMkLst>
      </pc:sldChg>
      <pc:sldChg chg="modSp">
        <pc:chgData name="alisdair.m@gmail.com" userId="S::urn:spo:guest#alisdair.m@gmail.com::" providerId="AD" clId="Web-{2B26A504-461F-F69D-39E5-B9E1BA187AB7}" dt="2024-07-11T09:22:16.621" v="49" actId="20577"/>
        <pc:sldMkLst>
          <pc:docMk/>
          <pc:sldMk cId="2386253683" sldId="297"/>
        </pc:sldMkLst>
        <pc:spChg chg="mod">
          <ac:chgData name="alisdair.m@gmail.com" userId="S::urn:spo:guest#alisdair.m@gmail.com::" providerId="AD" clId="Web-{2B26A504-461F-F69D-39E5-B9E1BA187AB7}" dt="2024-07-11T09:22:16.621" v="49" actId="20577"/>
          <ac:spMkLst>
            <pc:docMk/>
            <pc:sldMk cId="2386253683" sldId="297"/>
            <ac:spMk id="7" creationId="{318AE060-7967-BF5E-AA94-405A77C2A5D2}"/>
          </ac:spMkLst>
        </pc:spChg>
        <pc:spChg chg="mod">
          <ac:chgData name="alisdair.m@gmail.com" userId="S::urn:spo:guest#alisdair.m@gmail.com::" providerId="AD" clId="Web-{2B26A504-461F-F69D-39E5-B9E1BA187AB7}" dt="2024-07-11T09:20:11.867" v="31" actId="20577"/>
          <ac:spMkLst>
            <pc:docMk/>
            <pc:sldMk cId="2386253683" sldId="297"/>
            <ac:spMk id="13" creationId="{8AD7EDE8-AB11-6C1F-75DD-35A7BB1C90C8}"/>
          </ac:spMkLst>
        </pc:spChg>
        <pc:picChg chg="mod modCrop">
          <ac:chgData name="alisdair.m@gmail.com" userId="S::urn:spo:guest#alisdair.m@gmail.com::" providerId="AD" clId="Web-{2B26A504-461F-F69D-39E5-B9E1BA187AB7}" dt="2024-07-11T09:21:16.244" v="41" actId="1076"/>
          <ac:picMkLst>
            <pc:docMk/>
            <pc:sldMk cId="2386253683" sldId="297"/>
            <ac:picMk id="11" creationId="{62150570-DACD-3724-8B1E-ECFF21B80178}"/>
          </ac:picMkLst>
        </pc:picChg>
      </pc:sldChg>
      <pc:sldChg chg="addSp delSp">
        <pc:chgData name="alisdair.m@gmail.com" userId="S::urn:spo:guest#alisdair.m@gmail.com::" providerId="AD" clId="Web-{2B26A504-461F-F69D-39E5-B9E1BA187AB7}" dt="2024-07-11T09:22:25.059" v="51"/>
        <pc:sldMkLst>
          <pc:docMk/>
          <pc:sldMk cId="3706343159" sldId="298"/>
        </pc:sldMkLst>
        <pc:inkChg chg="add del">
          <ac:chgData name="alisdair.m@gmail.com" userId="S::urn:spo:guest#alisdair.m@gmail.com::" providerId="AD" clId="Web-{2B26A504-461F-F69D-39E5-B9E1BA187AB7}" dt="2024-07-11T09:22:25.059" v="51"/>
          <ac:inkMkLst>
            <pc:docMk/>
            <pc:sldMk cId="3706343159" sldId="298"/>
            <ac:inkMk id="2" creationId="{A979E78A-5201-28D5-79C2-993C3B02F46A}"/>
          </ac:inkMkLst>
        </pc:inkChg>
      </pc:sldChg>
      <pc:sldChg chg="addSp delSp modSp addAnim modAnim">
        <pc:chgData name="alisdair.m@gmail.com" userId="S::urn:spo:guest#alisdair.m@gmail.com::" providerId="AD" clId="Web-{2B26A504-461F-F69D-39E5-B9E1BA187AB7}" dt="2024-07-11T10:46:09.753" v="370" actId="1076"/>
        <pc:sldMkLst>
          <pc:docMk/>
          <pc:sldMk cId="341196586" sldId="331"/>
        </pc:sldMkLst>
        <pc:spChg chg="mod">
          <ac:chgData name="alisdair.m@gmail.com" userId="S::urn:spo:guest#alisdair.m@gmail.com::" providerId="AD" clId="Web-{2B26A504-461F-F69D-39E5-B9E1BA187AB7}" dt="2024-07-11T10:19:54.599" v="289" actId="14100"/>
          <ac:spMkLst>
            <pc:docMk/>
            <pc:sldMk cId="341196586" sldId="331"/>
            <ac:spMk id="3" creationId="{6358F184-A155-C61F-4AA9-3B696B23BCCD}"/>
          </ac:spMkLst>
        </pc:spChg>
        <pc:spChg chg="mod">
          <ac:chgData name="alisdair.m@gmail.com" userId="S::urn:spo:guest#alisdair.m@gmail.com::" providerId="AD" clId="Web-{2B26A504-461F-F69D-39E5-B9E1BA187AB7}" dt="2024-07-11T10:19:57.271" v="290" actId="14100"/>
          <ac:spMkLst>
            <pc:docMk/>
            <pc:sldMk cId="341196586" sldId="331"/>
            <ac:spMk id="4" creationId="{3923A0E6-560F-966C-B732-C6DE7E5B25DD}"/>
          </ac:spMkLst>
        </pc:spChg>
        <pc:spChg chg="del mod">
          <ac:chgData name="alisdair.m@gmail.com" userId="S::urn:spo:guest#alisdair.m@gmail.com::" providerId="AD" clId="Web-{2B26A504-461F-F69D-39E5-B9E1BA187AB7}" dt="2024-07-11T10:19:25.630" v="282"/>
          <ac:spMkLst>
            <pc:docMk/>
            <pc:sldMk cId="341196586" sldId="331"/>
            <ac:spMk id="5" creationId="{545C06F1-4965-C87B-30D8-F81942FA197C}"/>
          </ac:spMkLst>
        </pc:spChg>
        <pc:spChg chg="del">
          <ac:chgData name="alisdair.m@gmail.com" userId="S::urn:spo:guest#alisdair.m@gmail.com::" providerId="AD" clId="Web-{2B26A504-461F-F69D-39E5-B9E1BA187AB7}" dt="2024-07-11T10:19:25.630" v="281"/>
          <ac:spMkLst>
            <pc:docMk/>
            <pc:sldMk cId="341196586" sldId="331"/>
            <ac:spMk id="6" creationId="{1C8E5EC7-88DC-2EE1-ADA9-6A820BC792F7}"/>
          </ac:spMkLst>
        </pc:spChg>
        <pc:spChg chg="add mod">
          <ac:chgData name="alisdair.m@gmail.com" userId="S::urn:spo:guest#alisdair.m@gmail.com::" providerId="AD" clId="Web-{2B26A504-461F-F69D-39E5-B9E1BA187AB7}" dt="2024-07-11T10:46:09.737" v="369" actId="1076"/>
          <ac:spMkLst>
            <pc:docMk/>
            <pc:sldMk cId="341196586" sldId="331"/>
            <ac:spMk id="7" creationId="{68B37696-4D02-066C-94FE-78BE91D6B081}"/>
          </ac:spMkLst>
        </pc:spChg>
        <pc:spChg chg="add mod">
          <ac:chgData name="alisdair.m@gmail.com" userId="S::urn:spo:guest#alisdair.m@gmail.com::" providerId="AD" clId="Web-{2B26A504-461F-F69D-39E5-B9E1BA187AB7}" dt="2024-07-11T10:46:09.753" v="370" actId="1076"/>
          <ac:spMkLst>
            <pc:docMk/>
            <pc:sldMk cId="341196586" sldId="331"/>
            <ac:spMk id="8" creationId="{1B7A3FD7-DE11-F622-6B87-746FB4408371}"/>
          </ac:spMkLst>
        </pc:spChg>
        <pc:spChg chg="mod">
          <ac:chgData name="alisdair.m@gmail.com" userId="S::urn:spo:guest#alisdair.m@gmail.com::" providerId="AD" clId="Web-{2B26A504-461F-F69D-39E5-B9E1BA187AB7}" dt="2024-07-11T10:19:52.130" v="288" actId="14100"/>
          <ac:spMkLst>
            <pc:docMk/>
            <pc:sldMk cId="341196586" sldId="331"/>
            <ac:spMk id="9" creationId="{020289E3-8861-F0A1-D2BA-9ADC5A374BD4}"/>
          </ac:spMkLst>
        </pc:spChg>
        <pc:spChg chg="mod">
          <ac:chgData name="alisdair.m@gmail.com" userId="S::urn:spo:guest#alisdair.m@gmail.com::" providerId="AD" clId="Web-{2B26A504-461F-F69D-39E5-B9E1BA187AB7}" dt="2024-07-11T10:07:37.999" v="262" actId="20577"/>
          <ac:spMkLst>
            <pc:docMk/>
            <pc:sldMk cId="341196586" sldId="331"/>
            <ac:spMk id="13" creationId="{8AD7EDE8-AB11-6C1F-75DD-35A7BB1C90C8}"/>
          </ac:spMkLst>
        </pc:spChg>
        <pc:picChg chg="mod">
          <ac:chgData name="alisdair.m@gmail.com" userId="S::urn:spo:guest#alisdair.m@gmail.com::" providerId="AD" clId="Web-{2B26A504-461F-F69D-39E5-B9E1BA187AB7}" dt="2024-07-11T10:46:09.737" v="368" actId="1076"/>
          <ac:picMkLst>
            <pc:docMk/>
            <pc:sldMk cId="341196586" sldId="331"/>
            <ac:picMk id="2" creationId="{CB5772BE-F5A3-8589-1078-572A18D3567A}"/>
          </ac:picMkLst>
        </pc:picChg>
      </pc:sldChg>
      <pc:sldChg chg="del">
        <pc:chgData name="alisdair.m@gmail.com" userId="S::urn:spo:guest#alisdair.m@gmail.com::" providerId="AD" clId="Web-{2B26A504-461F-F69D-39E5-B9E1BA187AB7}" dt="2024-07-11T10:45:40.408" v="367"/>
        <pc:sldMkLst>
          <pc:docMk/>
          <pc:sldMk cId="4171311954" sldId="332"/>
        </pc:sldMkLst>
      </pc:sldChg>
      <pc:sldChg chg="del">
        <pc:chgData name="alisdair.m@gmail.com" userId="S::urn:spo:guest#alisdair.m@gmail.com::" providerId="AD" clId="Web-{2B26A504-461F-F69D-39E5-B9E1BA187AB7}" dt="2024-07-11T10:45:40.392" v="366"/>
        <pc:sldMkLst>
          <pc:docMk/>
          <pc:sldMk cId="3919882484" sldId="333"/>
        </pc:sldMkLst>
      </pc:sldChg>
      <pc:sldChg chg="addSp delSp modSp add ord replId">
        <pc:chgData name="alisdair.m@gmail.com" userId="S::urn:spo:guest#alisdair.m@gmail.com::" providerId="AD" clId="Web-{2B26A504-461F-F69D-39E5-B9E1BA187AB7}" dt="2024-07-11T09:48:52.794" v="245"/>
        <pc:sldMkLst>
          <pc:docMk/>
          <pc:sldMk cId="667126800" sldId="334"/>
        </pc:sldMkLst>
        <pc:spChg chg="mod">
          <ac:chgData name="alisdair.m@gmail.com" userId="S::urn:spo:guest#alisdair.m@gmail.com::" providerId="AD" clId="Web-{2B26A504-461F-F69D-39E5-B9E1BA187AB7}" dt="2024-07-11T09:29:40.259" v="104" actId="20577"/>
          <ac:spMkLst>
            <pc:docMk/>
            <pc:sldMk cId="667126800" sldId="334"/>
            <ac:spMk id="2" creationId="{8CE8DD33-7E71-4E65-093B-A3725DBFBCA0}"/>
          </ac:spMkLst>
        </pc:spChg>
        <pc:spChg chg="mod">
          <ac:chgData name="alisdair.m@gmail.com" userId="S::urn:spo:guest#alisdair.m@gmail.com::" providerId="AD" clId="Web-{2B26A504-461F-F69D-39E5-B9E1BA187AB7}" dt="2024-07-11T09:24:07.296" v="85" actId="14100"/>
          <ac:spMkLst>
            <pc:docMk/>
            <pc:sldMk cId="667126800" sldId="334"/>
            <ac:spMk id="3" creationId="{6358F184-A155-C61F-4AA9-3B696B23BCCD}"/>
          </ac:spMkLst>
        </pc:spChg>
        <pc:spChg chg="mod">
          <ac:chgData name="alisdair.m@gmail.com" userId="S::urn:spo:guest#alisdair.m@gmail.com::" providerId="AD" clId="Web-{2B26A504-461F-F69D-39E5-B9E1BA187AB7}" dt="2024-07-11T09:48:06.433" v="242" actId="14100"/>
          <ac:spMkLst>
            <pc:docMk/>
            <pc:sldMk cId="667126800" sldId="334"/>
            <ac:spMk id="4" creationId="{3923A0E6-560F-966C-B732-C6DE7E5B25DD}"/>
          </ac:spMkLst>
        </pc:spChg>
        <pc:spChg chg="mod">
          <ac:chgData name="alisdair.m@gmail.com" userId="S::urn:spo:guest#alisdair.m@gmail.com::" providerId="AD" clId="Web-{2B26A504-461F-F69D-39E5-B9E1BA187AB7}" dt="2024-07-11T09:48:02.090" v="241" actId="14100"/>
          <ac:spMkLst>
            <pc:docMk/>
            <pc:sldMk cId="667126800" sldId="334"/>
            <ac:spMk id="5" creationId="{545C06F1-4965-C87B-30D8-F81942FA197C}"/>
          </ac:spMkLst>
        </pc:spChg>
        <pc:spChg chg="add del mod">
          <ac:chgData name="alisdair.m@gmail.com" userId="S::urn:spo:guest#alisdair.m@gmail.com::" providerId="AD" clId="Web-{2B26A504-461F-F69D-39E5-B9E1BA187AB7}" dt="2024-07-11T09:47:56.089" v="239"/>
          <ac:spMkLst>
            <pc:docMk/>
            <pc:sldMk cId="667126800" sldId="334"/>
            <ac:spMk id="6" creationId="{A53E3F28-2B6E-2A8E-7CF7-F28E9A1A52E9}"/>
          </ac:spMkLst>
        </pc:spChg>
        <pc:spChg chg="add del mod">
          <ac:chgData name="alisdair.m@gmail.com" userId="S::urn:spo:guest#alisdair.m@gmail.com::" providerId="AD" clId="Web-{2B26A504-461F-F69D-39E5-B9E1BA187AB7}" dt="2024-07-11T09:47:57.902" v="240"/>
          <ac:spMkLst>
            <pc:docMk/>
            <pc:sldMk cId="667126800" sldId="334"/>
            <ac:spMk id="7" creationId="{2163C7C3-B46C-BBE0-500D-7C6DA1805855}"/>
          </ac:spMkLst>
        </pc:spChg>
        <pc:spChg chg="mod ord">
          <ac:chgData name="alisdair.m@gmail.com" userId="S::urn:spo:guest#alisdair.m@gmail.com::" providerId="AD" clId="Web-{2B26A504-461F-F69D-39E5-B9E1BA187AB7}" dt="2024-07-11T09:47:54.402" v="238" actId="14100"/>
          <ac:spMkLst>
            <pc:docMk/>
            <pc:sldMk cId="667126800" sldId="334"/>
            <ac:spMk id="9" creationId="{020289E3-8861-F0A1-D2BA-9ADC5A374BD4}"/>
          </ac:spMkLst>
        </pc:spChg>
        <pc:spChg chg="mod">
          <ac:chgData name="alisdair.m@gmail.com" userId="S::urn:spo:guest#alisdair.m@gmail.com::" providerId="AD" clId="Web-{2B26A504-461F-F69D-39E5-B9E1BA187AB7}" dt="2024-07-11T09:47:26.963" v="203" actId="20577"/>
          <ac:spMkLst>
            <pc:docMk/>
            <pc:sldMk cId="667126800" sldId="334"/>
            <ac:spMk id="13" creationId="{8AD7EDE8-AB11-6C1F-75DD-35A7BB1C90C8}"/>
          </ac:spMkLst>
        </pc:spChg>
        <pc:picChg chg="mod modCrop">
          <ac:chgData name="alisdair.m@gmail.com" userId="S::urn:spo:guest#alisdair.m@gmail.com::" providerId="AD" clId="Web-{2B26A504-461F-F69D-39E5-B9E1BA187AB7}" dt="2024-07-11T09:48:27.137" v="244"/>
          <ac:picMkLst>
            <pc:docMk/>
            <pc:sldMk cId="667126800" sldId="334"/>
            <ac:picMk id="239" creationId="{00000000-0000-0000-0000-000000000000}"/>
          </ac:picMkLst>
        </pc:picChg>
      </pc:sldChg>
      <pc:sldChg chg="addSp delSp modSp add replId">
        <pc:chgData name="alisdair.m@gmail.com" userId="S::urn:spo:guest#alisdair.m@gmail.com::" providerId="AD" clId="Web-{2B26A504-461F-F69D-39E5-B9E1BA187AB7}" dt="2024-07-11T09:38:22.385" v="157" actId="1076"/>
        <pc:sldMkLst>
          <pc:docMk/>
          <pc:sldMk cId="2844619749" sldId="335"/>
        </pc:sldMkLst>
        <pc:spChg chg="mod">
          <ac:chgData name="alisdair.m@gmail.com" userId="S::urn:spo:guest#alisdair.m@gmail.com::" providerId="AD" clId="Web-{2B26A504-461F-F69D-39E5-B9E1BA187AB7}" dt="2024-07-11T09:35:02.582" v="109" actId="20577"/>
          <ac:spMkLst>
            <pc:docMk/>
            <pc:sldMk cId="2844619749" sldId="335"/>
            <ac:spMk id="2" creationId="{8CE8DD33-7E71-4E65-093B-A3725DBFBCA0}"/>
          </ac:spMkLst>
        </pc:spChg>
        <pc:spChg chg="del">
          <ac:chgData name="alisdair.m@gmail.com" userId="S::urn:spo:guest#alisdair.m@gmail.com::" providerId="AD" clId="Web-{2B26A504-461F-F69D-39E5-B9E1BA187AB7}" dt="2024-07-11T09:35:37.130" v="115"/>
          <ac:spMkLst>
            <pc:docMk/>
            <pc:sldMk cId="2844619749" sldId="335"/>
            <ac:spMk id="3" creationId="{6358F184-A155-C61F-4AA9-3B696B23BCCD}"/>
          </ac:spMkLst>
        </pc:spChg>
        <pc:spChg chg="del">
          <ac:chgData name="alisdair.m@gmail.com" userId="S::urn:spo:guest#alisdair.m@gmail.com::" providerId="AD" clId="Web-{2B26A504-461F-F69D-39E5-B9E1BA187AB7}" dt="2024-07-11T09:35:37.583" v="116"/>
          <ac:spMkLst>
            <pc:docMk/>
            <pc:sldMk cId="2844619749" sldId="335"/>
            <ac:spMk id="4" creationId="{3923A0E6-560F-966C-B732-C6DE7E5B25DD}"/>
          </ac:spMkLst>
        </pc:spChg>
        <pc:spChg chg="del">
          <ac:chgData name="alisdair.m@gmail.com" userId="S::urn:spo:guest#alisdair.m@gmail.com::" providerId="AD" clId="Web-{2B26A504-461F-F69D-39E5-B9E1BA187AB7}" dt="2024-07-11T09:35:38.020" v="117"/>
          <ac:spMkLst>
            <pc:docMk/>
            <pc:sldMk cId="2844619749" sldId="335"/>
            <ac:spMk id="5" creationId="{545C06F1-4965-C87B-30D8-F81942FA197C}"/>
          </ac:spMkLst>
        </pc:spChg>
        <pc:spChg chg="del">
          <ac:chgData name="alisdair.m@gmail.com" userId="S::urn:spo:guest#alisdair.m@gmail.com::" providerId="AD" clId="Web-{2B26A504-461F-F69D-39E5-B9E1BA187AB7}" dt="2024-07-11T09:35:38.942" v="119"/>
          <ac:spMkLst>
            <pc:docMk/>
            <pc:sldMk cId="2844619749" sldId="335"/>
            <ac:spMk id="6" creationId="{A53E3F28-2B6E-2A8E-7CF7-F28E9A1A52E9}"/>
          </ac:spMkLst>
        </pc:spChg>
        <pc:spChg chg="del">
          <ac:chgData name="alisdair.m@gmail.com" userId="S::urn:spo:guest#alisdair.m@gmail.com::" providerId="AD" clId="Web-{2B26A504-461F-F69D-39E5-B9E1BA187AB7}" dt="2024-07-11T09:35:38.505" v="118"/>
          <ac:spMkLst>
            <pc:docMk/>
            <pc:sldMk cId="2844619749" sldId="335"/>
            <ac:spMk id="7" creationId="{2163C7C3-B46C-BBE0-500D-7C6DA1805855}"/>
          </ac:spMkLst>
        </pc:spChg>
        <pc:spChg chg="del">
          <ac:chgData name="alisdair.m@gmail.com" userId="S::urn:spo:guest#alisdair.m@gmail.com::" providerId="AD" clId="Web-{2B26A504-461F-F69D-39E5-B9E1BA187AB7}" dt="2024-07-11T09:35:36.286" v="114"/>
          <ac:spMkLst>
            <pc:docMk/>
            <pc:sldMk cId="2844619749" sldId="335"/>
            <ac:spMk id="9" creationId="{020289E3-8861-F0A1-D2BA-9ADC5A374BD4}"/>
          </ac:spMkLst>
        </pc:spChg>
        <pc:spChg chg="mod">
          <ac:chgData name="alisdair.m@gmail.com" userId="S::urn:spo:guest#alisdair.m@gmail.com::" providerId="AD" clId="Web-{2B26A504-461F-F69D-39E5-B9E1BA187AB7}" dt="2024-07-11T09:36:38.710" v="125" actId="14100"/>
          <ac:spMkLst>
            <pc:docMk/>
            <pc:sldMk cId="2844619749" sldId="335"/>
            <ac:spMk id="10" creationId="{B9B8C321-ABC1-8E67-8CAA-8FD19868B140}"/>
          </ac:spMkLst>
        </pc:spChg>
        <pc:spChg chg="add mod">
          <ac:chgData name="alisdair.m@gmail.com" userId="S::urn:spo:guest#alisdair.m@gmail.com::" providerId="AD" clId="Web-{2B26A504-461F-F69D-39E5-B9E1BA187AB7}" dt="2024-07-11T09:38:22.385" v="157" actId="1076"/>
          <ac:spMkLst>
            <pc:docMk/>
            <pc:sldMk cId="2844619749" sldId="335"/>
            <ac:spMk id="11" creationId="{2B45E139-CB8B-0DFE-DA9D-4B36F412551F}"/>
          </ac:spMkLst>
        </pc:spChg>
        <pc:spChg chg="mod">
          <ac:chgData name="alisdair.m@gmail.com" userId="S::urn:spo:guest#alisdair.m@gmail.com::" providerId="AD" clId="Web-{2B26A504-461F-F69D-39E5-B9E1BA187AB7}" dt="2024-07-11T09:35:33.239" v="113" actId="20577"/>
          <ac:spMkLst>
            <pc:docMk/>
            <pc:sldMk cId="2844619749" sldId="335"/>
            <ac:spMk id="13" creationId="{8AD7EDE8-AB11-6C1F-75DD-35A7BB1C90C8}"/>
          </ac:spMkLst>
        </pc:spChg>
        <pc:spChg chg="add mod">
          <ac:chgData name="alisdair.m@gmail.com" userId="S::urn:spo:guest#alisdair.m@gmail.com::" providerId="AD" clId="Web-{2B26A504-461F-F69D-39E5-B9E1BA187AB7}" dt="2024-07-11T09:38:05.087" v="150" actId="1076"/>
          <ac:spMkLst>
            <pc:docMk/>
            <pc:sldMk cId="2844619749" sldId="335"/>
            <ac:spMk id="14" creationId="{4C0FB1F5-1033-70C4-543A-560EC4C53068}"/>
          </ac:spMkLst>
        </pc:spChg>
        <pc:picChg chg="mod ord modCrop">
          <ac:chgData name="alisdair.m@gmail.com" userId="S::urn:spo:guest#alisdair.m@gmail.com::" providerId="AD" clId="Web-{2B26A504-461F-F69D-39E5-B9E1BA187AB7}" dt="2024-07-11T09:37:37.368" v="144" actId="1076"/>
          <ac:picMkLst>
            <pc:docMk/>
            <pc:sldMk cId="2844619749" sldId="335"/>
            <ac:picMk id="239" creationId="{00000000-0000-0000-0000-000000000000}"/>
          </ac:picMkLst>
        </pc:picChg>
        <pc:inkChg chg="add del">
          <ac:chgData name="alisdair.m@gmail.com" userId="S::urn:spo:guest#alisdair.m@gmail.com::" providerId="AD" clId="Web-{2B26A504-461F-F69D-39E5-B9E1BA187AB7}" dt="2024-07-11T09:38:17.806" v="156"/>
          <ac:inkMkLst>
            <pc:docMk/>
            <pc:sldMk cId="2844619749" sldId="335"/>
            <ac:inkMk id="15" creationId="{E0819605-506B-E42E-53B2-FAE8EE6BEE71}"/>
          </ac:inkMkLst>
        </pc:inkChg>
        <pc:inkChg chg="add del">
          <ac:chgData name="alisdair.m@gmail.com" userId="S::urn:spo:guest#alisdair.m@gmail.com::" providerId="AD" clId="Web-{2B26A504-461F-F69D-39E5-B9E1BA187AB7}" dt="2024-07-11T09:38:12.509" v="153"/>
          <ac:inkMkLst>
            <pc:docMk/>
            <pc:sldMk cId="2844619749" sldId="335"/>
            <ac:inkMk id="16" creationId="{EE9B0D43-DEAB-CFAE-6406-BA5CAF4352AA}"/>
          </ac:inkMkLst>
        </pc:inkChg>
        <pc:inkChg chg="add del">
          <ac:chgData name="alisdair.m@gmail.com" userId="S::urn:spo:guest#alisdair.m@gmail.com::" providerId="AD" clId="Web-{2B26A504-461F-F69D-39E5-B9E1BA187AB7}" dt="2024-07-11T09:38:17.806" v="155"/>
          <ac:inkMkLst>
            <pc:docMk/>
            <pc:sldMk cId="2844619749" sldId="335"/>
            <ac:inkMk id="17" creationId="{3D209C1D-6BE5-E5B9-E4A8-BCF5F987567A}"/>
          </ac:inkMkLst>
        </pc:inkChg>
      </pc:sldChg>
      <pc:sldChg chg="addSp delSp modSp add replId">
        <pc:chgData name="alisdair.m@gmail.com" userId="S::urn:spo:guest#alisdair.m@gmail.com::" providerId="AD" clId="Web-{2B26A504-461F-F69D-39E5-B9E1BA187AB7}" dt="2024-07-11T09:41:27.281" v="173"/>
        <pc:sldMkLst>
          <pc:docMk/>
          <pc:sldMk cId="1096971660" sldId="336"/>
        </pc:sldMkLst>
        <pc:spChg chg="mod">
          <ac:chgData name="alisdair.m@gmail.com" userId="S::urn:spo:guest#alisdair.m@gmail.com::" providerId="AD" clId="Web-{2B26A504-461F-F69D-39E5-B9E1BA187AB7}" dt="2024-07-11T09:40:58.124" v="170" actId="20577"/>
          <ac:spMkLst>
            <pc:docMk/>
            <pc:sldMk cId="1096971660" sldId="336"/>
            <ac:spMk id="2" creationId="{8CE8DD33-7E71-4E65-093B-A3725DBFBCA0}"/>
          </ac:spMkLst>
        </pc:spChg>
        <pc:spChg chg="mod">
          <ac:chgData name="alisdair.m@gmail.com" userId="S::urn:spo:guest#alisdair.m@gmail.com::" providerId="AD" clId="Web-{2B26A504-461F-F69D-39E5-B9E1BA187AB7}" dt="2024-07-11T09:38:51.104" v="166" actId="14100"/>
          <ac:spMkLst>
            <pc:docMk/>
            <pc:sldMk cId="1096971660" sldId="336"/>
            <ac:spMk id="11" creationId="{2B45E139-CB8B-0DFE-DA9D-4B36F412551F}"/>
          </ac:spMkLst>
        </pc:spChg>
        <pc:spChg chg="mod">
          <ac:chgData name="alisdair.m@gmail.com" userId="S::urn:spo:guest#alisdair.m@gmail.com::" providerId="AD" clId="Web-{2B26A504-461F-F69D-39E5-B9E1BA187AB7}" dt="2024-07-11T09:38:54.901" v="167" actId="1076"/>
          <ac:spMkLst>
            <pc:docMk/>
            <pc:sldMk cId="1096971660" sldId="336"/>
            <ac:spMk id="14" creationId="{4C0FB1F5-1033-70C4-543A-560EC4C53068}"/>
          </ac:spMkLst>
        </pc:spChg>
        <pc:picChg chg="mod modCrop">
          <ac:chgData name="alisdair.m@gmail.com" userId="S::urn:spo:guest#alisdair.m@gmail.com::" providerId="AD" clId="Web-{2B26A504-461F-F69D-39E5-B9E1BA187AB7}" dt="2024-07-11T09:41:27.281" v="173"/>
          <ac:picMkLst>
            <pc:docMk/>
            <pc:sldMk cId="1096971660" sldId="336"/>
            <ac:picMk id="239" creationId="{00000000-0000-0000-0000-000000000000}"/>
          </ac:picMkLst>
        </pc:picChg>
        <pc:inkChg chg="add del">
          <ac:chgData name="alisdair.m@gmail.com" userId="S::urn:spo:guest#alisdair.m@gmail.com::" providerId="AD" clId="Web-{2B26A504-461F-F69D-39E5-B9E1BA187AB7}" dt="2024-07-11T09:38:34.026" v="160"/>
          <ac:inkMkLst>
            <pc:docMk/>
            <pc:sldMk cId="1096971660" sldId="336"/>
            <ac:inkMk id="3" creationId="{2669D8BA-CB10-721E-D633-3FCBCF539A96}"/>
          </ac:inkMkLst>
        </pc:inkChg>
      </pc:sldChg>
      <pc:sldChg chg="modSp add replId">
        <pc:chgData name="alisdair.m@gmail.com" userId="S::urn:spo:guest#alisdair.m@gmail.com::" providerId="AD" clId="Web-{2B26A504-461F-F69D-39E5-B9E1BA187AB7}" dt="2024-07-11T09:43:42.957" v="188"/>
        <pc:sldMkLst>
          <pc:docMk/>
          <pc:sldMk cId="3852054643" sldId="337"/>
        </pc:sldMkLst>
        <pc:spChg chg="mod">
          <ac:chgData name="alisdair.m@gmail.com" userId="S::urn:spo:guest#alisdair.m@gmail.com::" providerId="AD" clId="Web-{2B26A504-461F-F69D-39E5-B9E1BA187AB7}" dt="2024-07-11T09:43:35.878" v="187" actId="20577"/>
          <ac:spMkLst>
            <pc:docMk/>
            <pc:sldMk cId="3852054643" sldId="337"/>
            <ac:spMk id="2" creationId="{8CE8DD33-7E71-4E65-093B-A3725DBFBCA0}"/>
          </ac:spMkLst>
        </pc:spChg>
        <pc:spChg chg="mod">
          <ac:chgData name="alisdair.m@gmail.com" userId="S::urn:spo:guest#alisdair.m@gmail.com::" providerId="AD" clId="Web-{2B26A504-461F-F69D-39E5-B9E1BA187AB7}" dt="2024-07-11T09:42:22.298" v="180" actId="14100"/>
          <ac:spMkLst>
            <pc:docMk/>
            <pc:sldMk cId="3852054643" sldId="337"/>
            <ac:spMk id="11" creationId="{2B45E139-CB8B-0DFE-DA9D-4B36F412551F}"/>
          </ac:spMkLst>
        </pc:spChg>
        <pc:spChg chg="mod">
          <ac:chgData name="alisdair.m@gmail.com" userId="S::urn:spo:guest#alisdair.m@gmail.com::" providerId="AD" clId="Web-{2B26A504-461F-F69D-39E5-B9E1BA187AB7}" dt="2024-07-11T09:42:18.564" v="179" actId="14100"/>
          <ac:spMkLst>
            <pc:docMk/>
            <pc:sldMk cId="3852054643" sldId="337"/>
            <ac:spMk id="14" creationId="{4C0FB1F5-1033-70C4-543A-560EC4C53068}"/>
          </ac:spMkLst>
        </pc:spChg>
        <pc:picChg chg="mod">
          <ac:chgData name="alisdair.m@gmail.com" userId="S::urn:spo:guest#alisdair.m@gmail.com::" providerId="AD" clId="Web-{2B26A504-461F-F69D-39E5-B9E1BA187AB7}" dt="2024-07-11T09:43:42.957" v="188"/>
          <ac:picMkLst>
            <pc:docMk/>
            <pc:sldMk cId="3852054643" sldId="337"/>
            <ac:picMk id="239" creationId="{00000000-0000-0000-0000-000000000000}"/>
          </ac:picMkLst>
        </pc:picChg>
      </pc:sldChg>
      <pc:sldChg chg="modSp add ord replId">
        <pc:chgData name="alisdair.m@gmail.com" userId="S::urn:spo:guest#alisdair.m@gmail.com::" providerId="AD" clId="Web-{2B26A504-461F-F69D-39E5-B9E1BA187AB7}" dt="2024-07-11T09:46:28.337" v="201"/>
        <pc:sldMkLst>
          <pc:docMk/>
          <pc:sldMk cId="1784871455" sldId="338"/>
        </pc:sldMkLst>
        <pc:spChg chg="mod">
          <ac:chgData name="alisdair.m@gmail.com" userId="S::urn:spo:guest#alisdair.m@gmail.com::" providerId="AD" clId="Web-{2B26A504-461F-F69D-39E5-B9E1BA187AB7}" dt="2024-07-11T09:46:25.571" v="200" actId="20577"/>
          <ac:spMkLst>
            <pc:docMk/>
            <pc:sldMk cId="1784871455" sldId="338"/>
            <ac:spMk id="2" creationId="{8CE8DD33-7E71-4E65-093B-A3725DBFBCA0}"/>
          </ac:spMkLst>
        </pc:spChg>
        <pc:spChg chg="mod">
          <ac:chgData name="alisdair.m@gmail.com" userId="S::urn:spo:guest#alisdair.m@gmail.com::" providerId="AD" clId="Web-{2B26A504-461F-F69D-39E5-B9E1BA187AB7}" dt="2024-07-11T09:45:03.428" v="196" actId="14100"/>
          <ac:spMkLst>
            <pc:docMk/>
            <pc:sldMk cId="1784871455" sldId="338"/>
            <ac:spMk id="11" creationId="{2B45E139-CB8B-0DFE-DA9D-4B36F412551F}"/>
          </ac:spMkLst>
        </pc:spChg>
        <pc:spChg chg="mod">
          <ac:chgData name="alisdair.m@gmail.com" userId="S::urn:spo:guest#alisdair.m@gmail.com::" providerId="AD" clId="Web-{2B26A504-461F-F69D-39E5-B9E1BA187AB7}" dt="2024-07-11T09:45:01.287" v="195" actId="14100"/>
          <ac:spMkLst>
            <pc:docMk/>
            <pc:sldMk cId="1784871455" sldId="338"/>
            <ac:spMk id="14" creationId="{4C0FB1F5-1033-70C4-543A-560EC4C53068}"/>
          </ac:spMkLst>
        </pc:spChg>
        <pc:picChg chg="mod">
          <ac:chgData name="alisdair.m@gmail.com" userId="S::urn:spo:guest#alisdair.m@gmail.com::" providerId="AD" clId="Web-{2B26A504-461F-F69D-39E5-B9E1BA187AB7}" dt="2024-07-11T09:46:10.071" v="197"/>
          <ac:picMkLst>
            <pc:docMk/>
            <pc:sldMk cId="1784871455" sldId="338"/>
            <ac:picMk id="239" creationId="{00000000-0000-0000-0000-000000000000}"/>
          </ac:picMkLst>
        </pc:picChg>
      </pc:sldChg>
      <pc:sldChg chg="delSp modSp add replId">
        <pc:chgData name="alisdair.m@gmail.com" userId="S::urn:spo:guest#alisdair.m@gmail.com::" providerId="AD" clId="Web-{2B26A504-461F-F69D-39E5-B9E1BA187AB7}" dt="2024-07-11T10:05:24.370" v="260"/>
        <pc:sldMkLst>
          <pc:docMk/>
          <pc:sldMk cId="2516170097" sldId="339"/>
        </pc:sldMkLst>
        <pc:spChg chg="del mod">
          <ac:chgData name="alisdair.m@gmail.com" userId="S::urn:spo:guest#alisdair.m@gmail.com::" providerId="AD" clId="Web-{2B26A504-461F-F69D-39E5-B9E1BA187AB7}" dt="2024-07-11T10:05:24.370" v="260"/>
          <ac:spMkLst>
            <pc:docMk/>
            <pc:sldMk cId="2516170097" sldId="339"/>
            <ac:spMk id="2" creationId="{8CE8DD33-7E71-4E65-093B-A3725DBFBCA0}"/>
          </ac:spMkLst>
        </pc:spChg>
        <pc:spChg chg="mod">
          <ac:chgData name="alisdair.m@gmail.com" userId="S::urn:spo:guest#alisdair.m@gmail.com::" providerId="AD" clId="Web-{2B26A504-461F-F69D-39E5-B9E1BA187AB7}" dt="2024-07-11T10:05:13.636" v="258" actId="14100"/>
          <ac:spMkLst>
            <pc:docMk/>
            <pc:sldMk cId="2516170097" sldId="339"/>
            <ac:spMk id="10" creationId="{B9B8C321-ABC1-8E67-8CAA-8FD19868B140}"/>
          </ac:spMkLst>
        </pc:spChg>
        <pc:picChg chg="mod modCrop">
          <ac:chgData name="alisdair.m@gmail.com" userId="S::urn:spo:guest#alisdair.m@gmail.com::" providerId="AD" clId="Web-{2B26A504-461F-F69D-39E5-B9E1BA187AB7}" dt="2024-07-11T10:05:09.011" v="257"/>
          <ac:picMkLst>
            <pc:docMk/>
            <pc:sldMk cId="2516170097" sldId="339"/>
            <ac:picMk id="239" creationId="{00000000-0000-0000-0000-000000000000}"/>
          </ac:picMkLst>
        </pc:picChg>
      </pc:sldChg>
      <pc:sldChg chg="delSp modSp add replId">
        <pc:chgData name="alisdair.m@gmail.com" userId="S::urn:spo:guest#alisdair.m@gmail.com::" providerId="AD" clId="Web-{2B26A504-461F-F69D-39E5-B9E1BA187AB7}" dt="2024-07-11T10:48:26.007" v="404" actId="1076"/>
        <pc:sldMkLst>
          <pc:docMk/>
          <pc:sldMk cId="77745954" sldId="340"/>
        </pc:sldMkLst>
        <pc:spChg chg="del">
          <ac:chgData name="alisdair.m@gmail.com" userId="S::urn:spo:guest#alisdair.m@gmail.com::" providerId="AD" clId="Web-{2B26A504-461F-F69D-39E5-B9E1BA187AB7}" dt="2024-07-11T10:46:18.206" v="375"/>
          <ac:spMkLst>
            <pc:docMk/>
            <pc:sldMk cId="77745954" sldId="340"/>
            <ac:spMk id="3" creationId="{6358F184-A155-C61F-4AA9-3B696B23BCCD}"/>
          </ac:spMkLst>
        </pc:spChg>
        <pc:spChg chg="del">
          <ac:chgData name="alisdair.m@gmail.com" userId="S::urn:spo:guest#alisdair.m@gmail.com::" providerId="AD" clId="Web-{2B26A504-461F-F69D-39E5-B9E1BA187AB7}" dt="2024-07-11T10:46:18.206" v="374"/>
          <ac:spMkLst>
            <pc:docMk/>
            <pc:sldMk cId="77745954" sldId="340"/>
            <ac:spMk id="4" creationId="{3923A0E6-560F-966C-B732-C6DE7E5B25DD}"/>
          </ac:spMkLst>
        </pc:spChg>
        <pc:spChg chg="mod">
          <ac:chgData name="alisdair.m@gmail.com" userId="S::urn:spo:guest#alisdair.m@gmail.com::" providerId="AD" clId="Web-{2B26A504-461F-F69D-39E5-B9E1BA187AB7}" dt="2024-07-11T10:48:16.819" v="402" actId="1076"/>
          <ac:spMkLst>
            <pc:docMk/>
            <pc:sldMk cId="77745954" sldId="340"/>
            <ac:spMk id="7" creationId="{68B37696-4D02-066C-94FE-78BE91D6B081}"/>
          </ac:spMkLst>
        </pc:spChg>
        <pc:spChg chg="mod">
          <ac:chgData name="alisdair.m@gmail.com" userId="S::urn:spo:guest#alisdair.m@gmail.com::" providerId="AD" clId="Web-{2B26A504-461F-F69D-39E5-B9E1BA187AB7}" dt="2024-07-11T10:48:16.819" v="403" actId="1076"/>
          <ac:spMkLst>
            <pc:docMk/>
            <pc:sldMk cId="77745954" sldId="340"/>
            <ac:spMk id="8" creationId="{1B7A3FD7-DE11-F622-6B87-746FB4408371}"/>
          </ac:spMkLst>
        </pc:spChg>
        <pc:spChg chg="del">
          <ac:chgData name="alisdair.m@gmail.com" userId="S::urn:spo:guest#alisdair.m@gmail.com::" providerId="AD" clId="Web-{2B26A504-461F-F69D-39E5-B9E1BA187AB7}" dt="2024-07-11T10:46:18.206" v="373"/>
          <ac:spMkLst>
            <pc:docMk/>
            <pc:sldMk cId="77745954" sldId="340"/>
            <ac:spMk id="9" creationId="{020289E3-8861-F0A1-D2BA-9ADC5A374BD4}"/>
          </ac:spMkLst>
        </pc:spChg>
        <pc:spChg chg="del">
          <ac:chgData name="alisdair.m@gmail.com" userId="S::urn:spo:guest#alisdair.m@gmail.com::" providerId="AD" clId="Web-{2B26A504-461F-F69D-39E5-B9E1BA187AB7}" dt="2024-07-11T10:46:18.206" v="372"/>
          <ac:spMkLst>
            <pc:docMk/>
            <pc:sldMk cId="77745954" sldId="340"/>
            <ac:spMk id="10" creationId="{B9B8C321-ABC1-8E67-8CAA-8FD19868B140}"/>
          </ac:spMkLst>
        </pc:spChg>
        <pc:spChg chg="del">
          <ac:chgData name="alisdair.m@gmail.com" userId="S::urn:spo:guest#alisdair.m@gmail.com::" providerId="AD" clId="Web-{2B26A504-461F-F69D-39E5-B9E1BA187AB7}" dt="2024-07-11T10:46:18.206" v="371"/>
          <ac:spMkLst>
            <pc:docMk/>
            <pc:sldMk cId="77745954" sldId="340"/>
            <ac:spMk id="13" creationId="{8AD7EDE8-AB11-6C1F-75DD-35A7BB1C90C8}"/>
          </ac:spMkLst>
        </pc:spChg>
        <pc:picChg chg="mod">
          <ac:chgData name="alisdair.m@gmail.com" userId="S::urn:spo:guest#alisdair.m@gmail.com::" providerId="AD" clId="Web-{2B26A504-461F-F69D-39E5-B9E1BA187AB7}" dt="2024-07-11T10:48:26.007" v="404" actId="1076"/>
          <ac:picMkLst>
            <pc:docMk/>
            <pc:sldMk cId="77745954" sldId="340"/>
            <ac:picMk id="2" creationId="{CB5772BE-F5A3-8589-1078-572A18D3567A}"/>
          </ac:picMkLst>
        </pc:picChg>
      </pc:sldChg>
      <pc:sldChg chg="addSp delSp modSp add replId addAnim modAnim">
        <pc:chgData name="alisdair.m@gmail.com" userId="S::urn:spo:guest#alisdair.m@gmail.com::" providerId="AD" clId="Web-{2B26A504-461F-F69D-39E5-B9E1BA187AB7}" dt="2024-07-11T10:47:33.802" v="398" actId="1076"/>
        <pc:sldMkLst>
          <pc:docMk/>
          <pc:sldMk cId="2318604654" sldId="341"/>
        </pc:sldMkLst>
        <pc:spChg chg="del">
          <ac:chgData name="alisdair.m@gmail.com" userId="S::urn:spo:guest#alisdair.m@gmail.com::" providerId="AD" clId="Web-{2B26A504-461F-F69D-39E5-B9E1BA187AB7}" dt="2024-07-11T10:46:52.707" v="387"/>
          <ac:spMkLst>
            <pc:docMk/>
            <pc:sldMk cId="2318604654" sldId="341"/>
            <ac:spMk id="3" creationId="{6358F184-A155-C61F-4AA9-3B696B23BCCD}"/>
          </ac:spMkLst>
        </pc:spChg>
        <pc:spChg chg="del">
          <ac:chgData name="alisdair.m@gmail.com" userId="S::urn:spo:guest#alisdair.m@gmail.com::" providerId="AD" clId="Web-{2B26A504-461F-F69D-39E5-B9E1BA187AB7}" dt="2024-07-11T10:46:52.707" v="386"/>
          <ac:spMkLst>
            <pc:docMk/>
            <pc:sldMk cId="2318604654" sldId="341"/>
            <ac:spMk id="4" creationId="{3923A0E6-560F-966C-B732-C6DE7E5B25DD}"/>
          </ac:spMkLst>
        </pc:spChg>
        <pc:spChg chg="add mod">
          <ac:chgData name="alisdair.m@gmail.com" userId="S::urn:spo:guest#alisdair.m@gmail.com::" providerId="AD" clId="Web-{2B26A504-461F-F69D-39E5-B9E1BA187AB7}" dt="2024-07-11T10:47:33.786" v="397" actId="1076"/>
          <ac:spMkLst>
            <pc:docMk/>
            <pc:sldMk cId="2318604654" sldId="341"/>
            <ac:spMk id="6" creationId="{3BEC045B-6B34-330E-B474-587706BF4D62}"/>
          </ac:spMkLst>
        </pc:spChg>
        <pc:spChg chg="mod">
          <ac:chgData name="alisdair.m@gmail.com" userId="S::urn:spo:guest#alisdair.m@gmail.com::" providerId="AD" clId="Web-{2B26A504-461F-F69D-39E5-B9E1BA187AB7}" dt="2024-07-11T10:47:33.740" v="395" actId="1076"/>
          <ac:spMkLst>
            <pc:docMk/>
            <pc:sldMk cId="2318604654" sldId="341"/>
            <ac:spMk id="7" creationId="{68B37696-4D02-066C-94FE-78BE91D6B081}"/>
          </ac:spMkLst>
        </pc:spChg>
        <pc:spChg chg="mod">
          <ac:chgData name="alisdair.m@gmail.com" userId="S::urn:spo:guest#alisdair.m@gmail.com::" providerId="AD" clId="Web-{2B26A504-461F-F69D-39E5-B9E1BA187AB7}" dt="2024-07-11T10:47:33.771" v="396" actId="1076"/>
          <ac:spMkLst>
            <pc:docMk/>
            <pc:sldMk cId="2318604654" sldId="341"/>
            <ac:spMk id="8" creationId="{1B7A3FD7-DE11-F622-6B87-746FB4408371}"/>
          </ac:spMkLst>
        </pc:spChg>
        <pc:spChg chg="del">
          <ac:chgData name="alisdair.m@gmail.com" userId="S::urn:spo:guest#alisdair.m@gmail.com::" providerId="AD" clId="Web-{2B26A504-461F-F69D-39E5-B9E1BA187AB7}" dt="2024-07-11T10:46:52.707" v="385"/>
          <ac:spMkLst>
            <pc:docMk/>
            <pc:sldMk cId="2318604654" sldId="341"/>
            <ac:spMk id="9" creationId="{020289E3-8861-F0A1-D2BA-9ADC5A374BD4}"/>
          </ac:spMkLst>
        </pc:spChg>
        <pc:spChg chg="del">
          <ac:chgData name="alisdair.m@gmail.com" userId="S::urn:spo:guest#alisdair.m@gmail.com::" providerId="AD" clId="Web-{2B26A504-461F-F69D-39E5-B9E1BA187AB7}" dt="2024-07-11T10:46:52.707" v="384"/>
          <ac:spMkLst>
            <pc:docMk/>
            <pc:sldMk cId="2318604654" sldId="341"/>
            <ac:spMk id="10" creationId="{B9B8C321-ABC1-8E67-8CAA-8FD19868B140}"/>
          </ac:spMkLst>
        </pc:spChg>
        <pc:spChg chg="add mod">
          <ac:chgData name="alisdair.m@gmail.com" userId="S::urn:spo:guest#alisdair.m@gmail.com::" providerId="AD" clId="Web-{2B26A504-461F-F69D-39E5-B9E1BA187AB7}" dt="2024-07-11T10:47:33.802" v="398" actId="1076"/>
          <ac:spMkLst>
            <pc:docMk/>
            <pc:sldMk cId="2318604654" sldId="341"/>
            <ac:spMk id="12" creationId="{C7890B44-E11E-7690-B543-C881F30D5EA9}"/>
          </ac:spMkLst>
        </pc:spChg>
        <pc:spChg chg="del">
          <ac:chgData name="alisdair.m@gmail.com" userId="S::urn:spo:guest#alisdair.m@gmail.com::" providerId="AD" clId="Web-{2B26A504-461F-F69D-39E5-B9E1BA187AB7}" dt="2024-07-11T10:46:52.707" v="383"/>
          <ac:spMkLst>
            <pc:docMk/>
            <pc:sldMk cId="2318604654" sldId="341"/>
            <ac:spMk id="13" creationId="{8AD7EDE8-AB11-6C1F-75DD-35A7BB1C90C8}"/>
          </ac:spMkLst>
        </pc:spChg>
        <pc:picChg chg="mod">
          <ac:chgData name="alisdair.m@gmail.com" userId="S::urn:spo:guest#alisdair.m@gmail.com::" providerId="AD" clId="Web-{2B26A504-461F-F69D-39E5-B9E1BA187AB7}" dt="2024-07-11T10:47:33.740" v="394" actId="1076"/>
          <ac:picMkLst>
            <pc:docMk/>
            <pc:sldMk cId="2318604654" sldId="341"/>
            <ac:picMk id="2" creationId="{CB5772BE-F5A3-8589-1078-572A18D3567A}"/>
          </ac:picMkLst>
        </pc:picChg>
        <pc:inkChg chg="add del">
          <ac:chgData name="alisdair.m@gmail.com" userId="S::urn:spo:guest#alisdair.m@gmail.com::" providerId="AD" clId="Web-{2B26A504-461F-F69D-39E5-B9E1BA187AB7}" dt="2024-07-11T10:46:50.301" v="382"/>
          <ac:inkMkLst>
            <pc:docMk/>
            <pc:sldMk cId="2318604654" sldId="341"/>
            <ac:inkMk id="5" creationId="{B650457F-0C0B-4986-F692-A4710960F19D}"/>
          </ac:inkMkLst>
        </pc:inkChg>
        <pc:inkChg chg="add del">
          <ac:chgData name="alisdair.m@gmail.com" userId="S::urn:spo:guest#alisdair.m@gmail.com::" providerId="AD" clId="Web-{2B26A504-461F-F69D-39E5-B9E1BA187AB7}" dt="2024-07-11T10:27:45.144" v="363"/>
          <ac:inkMkLst>
            <pc:docMk/>
            <pc:sldMk cId="2318604654" sldId="341"/>
            <ac:inkMk id="14" creationId="{D527C68C-67C6-19CD-28F1-3192612BDFE1}"/>
          </ac:inkMkLst>
        </pc:inkChg>
      </pc:sldChg>
    </pc:docChg>
  </pc:docChgLst>
  <pc:docChgLst>
    <pc:chgData name="alisdair.m@gmail.com" userId="S::urn:spo:guest#alisdair.m@gmail.com::" providerId="AD" clId="Web-{A03ADC3E-ACDE-DD61-BCC9-D3402B430BBA}"/>
    <pc:docChg chg="addSld delSld modSld sldOrd">
      <pc:chgData name="alisdair.m@gmail.com" userId="S::urn:spo:guest#alisdair.m@gmail.com::" providerId="AD" clId="Web-{A03ADC3E-ACDE-DD61-BCC9-D3402B430BBA}" dt="2024-07-09T09:54:11.314" v="912"/>
      <pc:docMkLst>
        <pc:docMk/>
      </pc:docMkLst>
      <pc:sldChg chg="modSp">
        <pc:chgData name="alisdair.m@gmail.com" userId="S::urn:spo:guest#alisdair.m@gmail.com::" providerId="AD" clId="Web-{A03ADC3E-ACDE-DD61-BCC9-D3402B430BBA}" dt="2024-07-08T11:04:35.043" v="20"/>
        <pc:sldMkLst>
          <pc:docMk/>
          <pc:sldMk cId="0" sldId="256"/>
        </pc:sldMkLst>
        <pc:spChg chg="mod">
          <ac:chgData name="alisdair.m@gmail.com" userId="S::urn:spo:guest#alisdair.m@gmail.com::" providerId="AD" clId="Web-{A03ADC3E-ACDE-DD61-BCC9-D3402B430BBA}" dt="2024-07-08T10:52:22.971" v="13" actId="14100"/>
          <ac:spMkLst>
            <pc:docMk/>
            <pc:sldMk cId="0" sldId="256"/>
            <ac:spMk id="40" creationId="{00000000-0000-0000-0000-000000000000}"/>
          </ac:spMkLst>
        </pc:spChg>
        <pc:picChg chg="mod modCrop">
          <ac:chgData name="alisdair.m@gmail.com" userId="S::urn:spo:guest#alisdair.m@gmail.com::" providerId="AD" clId="Web-{A03ADC3E-ACDE-DD61-BCC9-D3402B430BBA}" dt="2024-07-08T11:04:35.043" v="20"/>
          <ac:picMkLst>
            <pc:docMk/>
            <pc:sldMk cId="0" sldId="256"/>
            <ac:picMk id="15" creationId="{1A3304CB-3B03-0532-24DB-D661957692FE}"/>
          </ac:picMkLst>
        </pc:picChg>
      </pc:sldChg>
      <pc:sldChg chg="addSp delSp modSp">
        <pc:chgData name="alisdair.m@gmail.com" userId="S::urn:spo:guest#alisdair.m@gmail.com::" providerId="AD" clId="Web-{A03ADC3E-ACDE-DD61-BCC9-D3402B430BBA}" dt="2024-07-08T14:40:29.064" v="645" actId="20577"/>
        <pc:sldMkLst>
          <pc:docMk/>
          <pc:sldMk cId="0" sldId="265"/>
        </pc:sldMkLst>
        <pc:spChg chg="add mod">
          <ac:chgData name="alisdair.m@gmail.com" userId="S::urn:spo:guest#alisdair.m@gmail.com::" providerId="AD" clId="Web-{A03ADC3E-ACDE-DD61-BCC9-D3402B430BBA}" dt="2024-07-08T14:40:29.064" v="645" actId="20577"/>
          <ac:spMkLst>
            <pc:docMk/>
            <pc:sldMk cId="0" sldId="265"/>
            <ac:spMk id="2" creationId="{8CE8DD33-7E71-4E65-093B-A3725DBFBCA0}"/>
          </ac:spMkLst>
        </pc:spChg>
        <pc:spChg chg="mod">
          <ac:chgData name="alisdair.m@gmail.com" userId="S::urn:spo:guest#alisdair.m@gmail.com::" providerId="AD" clId="Web-{A03ADC3E-ACDE-DD61-BCC9-D3402B430BBA}" dt="2024-07-08T11:06:03.220" v="37" actId="14100"/>
          <ac:spMkLst>
            <pc:docMk/>
            <pc:sldMk cId="0" sldId="265"/>
            <ac:spMk id="3" creationId="{6358F184-A155-C61F-4AA9-3B696B23BCCD}"/>
          </ac:spMkLst>
        </pc:spChg>
        <pc:spChg chg="mod">
          <ac:chgData name="alisdair.m@gmail.com" userId="S::urn:spo:guest#alisdair.m@gmail.com::" providerId="AD" clId="Web-{A03ADC3E-ACDE-DD61-BCC9-D3402B430BBA}" dt="2024-07-08T11:06:08.705" v="38" actId="14100"/>
          <ac:spMkLst>
            <pc:docMk/>
            <pc:sldMk cId="0" sldId="265"/>
            <ac:spMk id="4" creationId="{3923A0E6-560F-966C-B732-C6DE7E5B25DD}"/>
          </ac:spMkLst>
        </pc:spChg>
        <pc:spChg chg="mod">
          <ac:chgData name="alisdair.m@gmail.com" userId="S::urn:spo:guest#alisdair.m@gmail.com::" providerId="AD" clId="Web-{A03ADC3E-ACDE-DD61-BCC9-D3402B430BBA}" dt="2024-07-08T11:06:12.830" v="39" actId="14100"/>
          <ac:spMkLst>
            <pc:docMk/>
            <pc:sldMk cId="0" sldId="265"/>
            <ac:spMk id="5" creationId="{545C06F1-4965-C87B-30D8-F81942FA197C}"/>
          </ac:spMkLst>
        </pc:spChg>
        <pc:spChg chg="del">
          <ac:chgData name="alisdair.m@gmail.com" userId="S::urn:spo:guest#alisdair.m@gmail.com::" providerId="AD" clId="Web-{A03ADC3E-ACDE-DD61-BCC9-D3402B430BBA}" dt="2024-07-08T11:05:50.345" v="34"/>
          <ac:spMkLst>
            <pc:docMk/>
            <pc:sldMk cId="0" sldId="265"/>
            <ac:spMk id="7" creationId="{C0635751-13C4-BF85-AB48-B808FA467F7B}"/>
          </ac:spMkLst>
        </pc:spChg>
        <pc:spChg chg="del">
          <ac:chgData name="alisdair.m@gmail.com" userId="S::urn:spo:guest#alisdair.m@gmail.com::" providerId="AD" clId="Web-{A03ADC3E-ACDE-DD61-BCC9-D3402B430BBA}" dt="2024-07-08T11:05:50.345" v="33"/>
          <ac:spMkLst>
            <pc:docMk/>
            <pc:sldMk cId="0" sldId="265"/>
            <ac:spMk id="8" creationId="{1A3C5807-0B31-4D00-F389-832F8D91DEC1}"/>
          </ac:spMkLst>
        </pc:spChg>
        <pc:spChg chg="mod">
          <ac:chgData name="alisdair.m@gmail.com" userId="S::urn:spo:guest#alisdair.m@gmail.com::" providerId="AD" clId="Web-{A03ADC3E-ACDE-DD61-BCC9-D3402B430BBA}" dt="2024-07-08T11:05:44.985" v="32" actId="20577"/>
          <ac:spMkLst>
            <pc:docMk/>
            <pc:sldMk cId="0" sldId="265"/>
            <ac:spMk id="9" creationId="{020289E3-8861-F0A1-D2BA-9ADC5A374BD4}"/>
          </ac:spMkLst>
        </pc:spChg>
        <pc:picChg chg="mod modCrop">
          <ac:chgData name="alisdair.m@gmail.com" userId="S::urn:spo:guest#alisdair.m@gmail.com::" providerId="AD" clId="Web-{A03ADC3E-ACDE-DD61-BCC9-D3402B430BBA}" dt="2024-07-08T14:39:42.186" v="642"/>
          <ac:picMkLst>
            <pc:docMk/>
            <pc:sldMk cId="0" sldId="265"/>
            <ac:picMk id="239" creationId="{00000000-0000-0000-0000-000000000000}"/>
          </ac:picMkLst>
        </pc:picChg>
        <pc:inkChg chg="add del">
          <ac:chgData name="alisdair.m@gmail.com" userId="S::urn:spo:guest#alisdair.m@gmail.com::" providerId="AD" clId="Web-{A03ADC3E-ACDE-DD61-BCC9-D3402B430BBA}" dt="2024-07-08T14:34:32.292" v="612"/>
          <ac:inkMkLst>
            <pc:docMk/>
            <pc:sldMk cId="0" sldId="265"/>
            <ac:inkMk id="6" creationId="{0AE095F2-8408-1BD2-7054-528F2B164B75}"/>
          </ac:inkMkLst>
        </pc:inkChg>
        <pc:inkChg chg="add del">
          <ac:chgData name="alisdair.m@gmail.com" userId="S::urn:spo:guest#alisdair.m@gmail.com::" providerId="AD" clId="Web-{A03ADC3E-ACDE-DD61-BCC9-D3402B430BBA}" dt="2024-07-08T14:34:34.527" v="613"/>
          <ac:inkMkLst>
            <pc:docMk/>
            <pc:sldMk cId="0" sldId="265"/>
            <ac:inkMk id="7" creationId="{6A76AA5B-45D7-0C28-9D08-C608EEF171C1}"/>
          </ac:inkMkLst>
        </pc:inkChg>
      </pc:sldChg>
      <pc:sldChg chg="del">
        <pc:chgData name="alisdair.m@gmail.com" userId="S::urn:spo:guest#alisdair.m@gmail.com::" providerId="AD" clId="Web-{A03ADC3E-ACDE-DD61-BCC9-D3402B430BBA}" dt="2024-07-08T11:05:01.373" v="21"/>
        <pc:sldMkLst>
          <pc:docMk/>
          <pc:sldMk cId="781844778" sldId="274"/>
        </pc:sldMkLst>
      </pc:sldChg>
      <pc:sldChg chg="addSp delSp modSp addAnim delAnim modAnim">
        <pc:chgData name="alisdair.m@gmail.com" userId="S::urn:spo:guest#alisdair.m@gmail.com::" providerId="AD" clId="Web-{A03ADC3E-ACDE-DD61-BCC9-D3402B430BBA}" dt="2024-07-08T11:57:08.715" v="184"/>
        <pc:sldMkLst>
          <pc:docMk/>
          <pc:sldMk cId="1135859490" sldId="275"/>
        </pc:sldMkLst>
        <pc:spChg chg="add mod">
          <ac:chgData name="alisdair.m@gmail.com" userId="S::urn:spo:guest#alisdair.m@gmail.com::" providerId="AD" clId="Web-{A03ADC3E-ACDE-DD61-BCC9-D3402B430BBA}" dt="2024-07-08T11:41:49.369" v="122"/>
          <ac:spMkLst>
            <pc:docMk/>
            <pc:sldMk cId="1135859490" sldId="275"/>
            <ac:spMk id="3" creationId="{05E1FCD7-173B-9E05-BFEC-7B1C4E7B0A3B}"/>
          </ac:spMkLst>
        </pc:spChg>
        <pc:spChg chg="add mod">
          <ac:chgData name="alisdair.m@gmail.com" userId="S::urn:spo:guest#alisdair.m@gmail.com::" providerId="AD" clId="Web-{A03ADC3E-ACDE-DD61-BCC9-D3402B430BBA}" dt="2024-07-08T11:44:41" v="130" actId="1076"/>
          <ac:spMkLst>
            <pc:docMk/>
            <pc:sldMk cId="1135859490" sldId="275"/>
            <ac:spMk id="5" creationId="{272CFE7F-B1D8-7870-1F87-E356246DB5B4}"/>
          </ac:spMkLst>
        </pc:spChg>
        <pc:spChg chg="mod">
          <ac:chgData name="alisdair.m@gmail.com" userId="S::urn:spo:guest#alisdair.m@gmail.com::" providerId="AD" clId="Web-{A03ADC3E-ACDE-DD61-BCC9-D3402B430BBA}" dt="2024-07-08T11:39:51.146" v="116" actId="20577"/>
          <ac:spMkLst>
            <pc:docMk/>
            <pc:sldMk cId="1135859490" sldId="275"/>
            <ac:spMk id="7" creationId="{3AC9939B-505F-B430-6790-B5F5A194D163}"/>
          </ac:spMkLst>
        </pc:spChg>
        <pc:picChg chg="del">
          <ac:chgData name="alisdair.m@gmail.com" userId="S::urn:spo:guest#alisdair.m@gmail.com::" providerId="AD" clId="Web-{A03ADC3E-ACDE-DD61-BCC9-D3402B430BBA}" dt="2024-07-08T11:39:35.646" v="109"/>
          <ac:picMkLst>
            <pc:docMk/>
            <pc:sldMk cId="1135859490" sldId="275"/>
            <ac:picMk id="4" creationId="{17E32FB4-4FD7-6BF0-265D-68304966CAC8}"/>
          </ac:picMkLst>
        </pc:picChg>
      </pc:sldChg>
      <pc:sldChg chg="del">
        <pc:chgData name="alisdair.m@gmail.com" userId="S::urn:spo:guest#alisdair.m@gmail.com::" providerId="AD" clId="Web-{A03ADC3E-ACDE-DD61-BCC9-D3402B430BBA}" dt="2024-07-08T12:02:27.461" v="248"/>
        <pc:sldMkLst>
          <pc:docMk/>
          <pc:sldMk cId="3397092538" sldId="276"/>
        </pc:sldMkLst>
      </pc:sldChg>
      <pc:sldChg chg="del">
        <pc:chgData name="alisdair.m@gmail.com" userId="S::urn:spo:guest#alisdair.m@gmail.com::" providerId="AD" clId="Web-{A03ADC3E-ACDE-DD61-BCC9-D3402B430BBA}" dt="2024-07-08T12:02:27.461" v="246"/>
        <pc:sldMkLst>
          <pc:docMk/>
          <pc:sldMk cId="3541150297" sldId="277"/>
        </pc:sldMkLst>
      </pc:sldChg>
      <pc:sldChg chg="del">
        <pc:chgData name="alisdair.m@gmail.com" userId="S::urn:spo:guest#alisdair.m@gmail.com::" providerId="AD" clId="Web-{A03ADC3E-ACDE-DD61-BCC9-D3402B430BBA}" dt="2024-07-08T12:02:27.461" v="244"/>
        <pc:sldMkLst>
          <pc:docMk/>
          <pc:sldMk cId="933622236" sldId="278"/>
        </pc:sldMkLst>
      </pc:sldChg>
      <pc:sldChg chg="del">
        <pc:chgData name="alisdair.m@gmail.com" userId="S::urn:spo:guest#alisdair.m@gmail.com::" providerId="AD" clId="Web-{A03ADC3E-ACDE-DD61-BCC9-D3402B430BBA}" dt="2024-07-08T12:02:27.445" v="242"/>
        <pc:sldMkLst>
          <pc:docMk/>
          <pc:sldMk cId="3263688674" sldId="279"/>
        </pc:sldMkLst>
      </pc:sldChg>
      <pc:sldChg chg="del">
        <pc:chgData name="alisdair.m@gmail.com" userId="S::urn:spo:guest#alisdair.m@gmail.com::" providerId="AD" clId="Web-{A03ADC3E-ACDE-DD61-BCC9-D3402B430BBA}" dt="2024-07-08T12:02:27.445" v="240"/>
        <pc:sldMkLst>
          <pc:docMk/>
          <pc:sldMk cId="93481291" sldId="280"/>
        </pc:sldMkLst>
      </pc:sldChg>
      <pc:sldChg chg="del">
        <pc:chgData name="alisdair.m@gmail.com" userId="S::urn:spo:guest#alisdair.m@gmail.com::" providerId="AD" clId="Web-{A03ADC3E-ACDE-DD61-BCC9-D3402B430BBA}" dt="2024-07-08T12:02:27.445" v="238"/>
        <pc:sldMkLst>
          <pc:docMk/>
          <pc:sldMk cId="1528636865" sldId="281"/>
        </pc:sldMkLst>
      </pc:sldChg>
      <pc:sldChg chg="del">
        <pc:chgData name="alisdair.m@gmail.com" userId="S::urn:spo:guest#alisdair.m@gmail.com::" providerId="AD" clId="Web-{A03ADC3E-ACDE-DD61-BCC9-D3402B430BBA}" dt="2024-07-08T12:02:27.445" v="236"/>
        <pc:sldMkLst>
          <pc:docMk/>
          <pc:sldMk cId="2241962112" sldId="282"/>
        </pc:sldMkLst>
      </pc:sldChg>
      <pc:sldChg chg="del">
        <pc:chgData name="alisdair.m@gmail.com" userId="S::urn:spo:guest#alisdair.m@gmail.com::" providerId="AD" clId="Web-{A03ADC3E-ACDE-DD61-BCC9-D3402B430BBA}" dt="2024-07-08T12:02:27.429" v="234"/>
        <pc:sldMkLst>
          <pc:docMk/>
          <pc:sldMk cId="2118665387" sldId="284"/>
        </pc:sldMkLst>
      </pc:sldChg>
      <pc:sldChg chg="del ord">
        <pc:chgData name="alisdair.m@gmail.com" userId="S::urn:spo:guest#alisdair.m@gmail.com::" providerId="AD" clId="Web-{A03ADC3E-ACDE-DD61-BCC9-D3402B430BBA}" dt="2024-07-08T14:41:03.504" v="646"/>
        <pc:sldMkLst>
          <pc:docMk/>
          <pc:sldMk cId="606114111" sldId="285"/>
        </pc:sldMkLst>
      </pc:sldChg>
      <pc:sldChg chg="del">
        <pc:chgData name="alisdair.m@gmail.com" userId="S::urn:spo:guest#alisdair.m@gmail.com::" providerId="AD" clId="Web-{A03ADC3E-ACDE-DD61-BCC9-D3402B430BBA}" dt="2024-07-08T15:26:18.280" v="868"/>
        <pc:sldMkLst>
          <pc:docMk/>
          <pc:sldMk cId="2073654258" sldId="286"/>
        </pc:sldMkLst>
      </pc:sldChg>
      <pc:sldChg chg="modSp del">
        <pc:chgData name="alisdair.m@gmail.com" userId="S::urn:spo:guest#alisdair.m@gmail.com::" providerId="AD" clId="Web-{A03ADC3E-ACDE-DD61-BCC9-D3402B430BBA}" dt="2024-07-08T14:19:58.175" v="576"/>
        <pc:sldMkLst>
          <pc:docMk/>
          <pc:sldMk cId="486436528" sldId="288"/>
        </pc:sldMkLst>
        <pc:spChg chg="mod">
          <ac:chgData name="alisdair.m@gmail.com" userId="S::urn:spo:guest#alisdair.m@gmail.com::" providerId="AD" clId="Web-{A03ADC3E-ACDE-DD61-BCC9-D3402B430BBA}" dt="2024-07-08T14:19:43.549" v="573" actId="20577"/>
          <ac:spMkLst>
            <pc:docMk/>
            <pc:sldMk cId="486436528" sldId="288"/>
            <ac:spMk id="13" creationId="{8AD7EDE8-AB11-6C1F-75DD-35A7BB1C90C8}"/>
          </ac:spMkLst>
        </pc:spChg>
      </pc:sldChg>
      <pc:sldChg chg="del">
        <pc:chgData name="alisdair.m@gmail.com" userId="S::urn:spo:guest#alisdair.m@gmail.com::" providerId="AD" clId="Web-{A03ADC3E-ACDE-DD61-BCC9-D3402B430BBA}" dt="2024-07-08T12:02:27.461" v="247"/>
        <pc:sldMkLst>
          <pc:docMk/>
          <pc:sldMk cId="595154999" sldId="289"/>
        </pc:sldMkLst>
      </pc:sldChg>
      <pc:sldChg chg="del">
        <pc:chgData name="alisdair.m@gmail.com" userId="S::urn:spo:guest#alisdair.m@gmail.com::" providerId="AD" clId="Web-{A03ADC3E-ACDE-DD61-BCC9-D3402B430BBA}" dt="2024-07-08T12:02:27.461" v="245"/>
        <pc:sldMkLst>
          <pc:docMk/>
          <pc:sldMk cId="3780694922" sldId="291"/>
        </pc:sldMkLst>
      </pc:sldChg>
      <pc:sldChg chg="del">
        <pc:chgData name="alisdair.m@gmail.com" userId="S::urn:spo:guest#alisdair.m@gmail.com::" providerId="AD" clId="Web-{A03ADC3E-ACDE-DD61-BCC9-D3402B430BBA}" dt="2024-07-08T12:02:27.445" v="243"/>
        <pc:sldMkLst>
          <pc:docMk/>
          <pc:sldMk cId="4223810358" sldId="292"/>
        </pc:sldMkLst>
      </pc:sldChg>
      <pc:sldChg chg="del">
        <pc:chgData name="alisdair.m@gmail.com" userId="S::urn:spo:guest#alisdair.m@gmail.com::" providerId="AD" clId="Web-{A03ADC3E-ACDE-DD61-BCC9-D3402B430BBA}" dt="2024-07-08T12:02:27.445" v="241"/>
        <pc:sldMkLst>
          <pc:docMk/>
          <pc:sldMk cId="2426594062" sldId="293"/>
        </pc:sldMkLst>
      </pc:sldChg>
      <pc:sldChg chg="del">
        <pc:chgData name="alisdair.m@gmail.com" userId="S::urn:spo:guest#alisdair.m@gmail.com::" providerId="AD" clId="Web-{A03ADC3E-ACDE-DD61-BCC9-D3402B430BBA}" dt="2024-07-08T12:02:27.445" v="239"/>
        <pc:sldMkLst>
          <pc:docMk/>
          <pc:sldMk cId="4011903018" sldId="294"/>
        </pc:sldMkLst>
      </pc:sldChg>
      <pc:sldChg chg="del">
        <pc:chgData name="alisdair.m@gmail.com" userId="S::urn:spo:guest#alisdair.m@gmail.com::" providerId="AD" clId="Web-{A03ADC3E-ACDE-DD61-BCC9-D3402B430BBA}" dt="2024-07-08T12:02:27.445" v="237"/>
        <pc:sldMkLst>
          <pc:docMk/>
          <pc:sldMk cId="477470273" sldId="295"/>
        </pc:sldMkLst>
      </pc:sldChg>
      <pc:sldChg chg="del">
        <pc:chgData name="alisdair.m@gmail.com" userId="S::urn:spo:guest#alisdair.m@gmail.com::" providerId="AD" clId="Web-{A03ADC3E-ACDE-DD61-BCC9-D3402B430BBA}" dt="2024-07-08T12:02:27.429" v="235"/>
        <pc:sldMkLst>
          <pc:docMk/>
          <pc:sldMk cId="1619037706" sldId="296"/>
        </pc:sldMkLst>
      </pc:sldChg>
      <pc:sldChg chg="addSp delSp modSp add replId">
        <pc:chgData name="alisdair.m@gmail.com" userId="S::urn:spo:guest#alisdair.m@gmail.com::" providerId="AD" clId="Web-{A03ADC3E-ACDE-DD61-BCC9-D3402B430BBA}" dt="2024-07-08T14:23:40.079" v="602" actId="20577"/>
        <pc:sldMkLst>
          <pc:docMk/>
          <pc:sldMk cId="2386253683" sldId="297"/>
        </pc:sldMkLst>
        <pc:spChg chg="del">
          <ac:chgData name="alisdair.m@gmail.com" userId="S::urn:spo:guest#alisdair.m@gmail.com::" providerId="AD" clId="Web-{A03ADC3E-ACDE-DD61-BCC9-D3402B430BBA}" dt="2024-07-08T11:08:17.869" v="46"/>
          <ac:spMkLst>
            <pc:docMk/>
            <pc:sldMk cId="2386253683" sldId="297"/>
            <ac:spMk id="3" creationId="{6358F184-A155-C61F-4AA9-3B696B23BCCD}"/>
          </ac:spMkLst>
        </pc:spChg>
        <pc:spChg chg="del">
          <ac:chgData name="alisdair.m@gmail.com" userId="S::urn:spo:guest#alisdair.m@gmail.com::" providerId="AD" clId="Web-{A03ADC3E-ACDE-DD61-BCC9-D3402B430BBA}" dt="2024-07-08T11:08:17.869" v="45"/>
          <ac:spMkLst>
            <pc:docMk/>
            <pc:sldMk cId="2386253683" sldId="297"/>
            <ac:spMk id="4" creationId="{3923A0E6-560F-966C-B732-C6DE7E5B25DD}"/>
          </ac:spMkLst>
        </pc:spChg>
        <pc:spChg chg="del">
          <ac:chgData name="alisdair.m@gmail.com" userId="S::urn:spo:guest#alisdair.m@gmail.com::" providerId="AD" clId="Web-{A03ADC3E-ACDE-DD61-BCC9-D3402B430BBA}" dt="2024-07-08T11:08:17.869" v="44"/>
          <ac:spMkLst>
            <pc:docMk/>
            <pc:sldMk cId="2386253683" sldId="297"/>
            <ac:spMk id="5" creationId="{545C06F1-4965-C87B-30D8-F81942FA197C}"/>
          </ac:spMkLst>
        </pc:spChg>
        <pc:spChg chg="add">
          <ac:chgData name="alisdair.m@gmail.com" userId="S::urn:spo:guest#alisdair.m@gmail.com::" providerId="AD" clId="Web-{A03ADC3E-ACDE-DD61-BCC9-D3402B430BBA}" dt="2024-07-08T11:08:18.806" v="48"/>
          <ac:spMkLst>
            <pc:docMk/>
            <pc:sldMk cId="2386253683" sldId="297"/>
            <ac:spMk id="6" creationId="{1F3E8107-D279-824E-02FD-2E9939E40AB7}"/>
          </ac:spMkLst>
        </pc:spChg>
        <pc:spChg chg="add mod">
          <ac:chgData name="alisdair.m@gmail.com" userId="S::urn:spo:guest#alisdair.m@gmail.com::" providerId="AD" clId="Web-{A03ADC3E-ACDE-DD61-BCC9-D3402B430BBA}" dt="2024-07-08T11:15:07.688" v="93" actId="14100"/>
          <ac:spMkLst>
            <pc:docMk/>
            <pc:sldMk cId="2386253683" sldId="297"/>
            <ac:spMk id="7" creationId="{318AE060-7967-BF5E-AA94-405A77C2A5D2}"/>
          </ac:spMkLst>
        </pc:spChg>
        <pc:spChg chg="del">
          <ac:chgData name="alisdair.m@gmail.com" userId="S::urn:spo:guest#alisdair.m@gmail.com::" providerId="AD" clId="Web-{A03ADC3E-ACDE-DD61-BCC9-D3402B430BBA}" dt="2024-07-08T11:08:17.869" v="43"/>
          <ac:spMkLst>
            <pc:docMk/>
            <pc:sldMk cId="2386253683" sldId="297"/>
            <ac:spMk id="9" creationId="{020289E3-8861-F0A1-D2BA-9ADC5A374BD4}"/>
          </ac:spMkLst>
        </pc:spChg>
        <pc:spChg chg="mod">
          <ac:chgData name="alisdair.m@gmail.com" userId="S::urn:spo:guest#alisdair.m@gmail.com::" providerId="AD" clId="Web-{A03ADC3E-ACDE-DD61-BCC9-D3402B430BBA}" dt="2024-07-08T14:23:19.672" v="599"/>
          <ac:spMkLst>
            <pc:docMk/>
            <pc:sldMk cId="2386253683" sldId="297"/>
            <ac:spMk id="10" creationId="{B9B8C321-ABC1-8E67-8CAA-8FD19868B140}"/>
          </ac:spMkLst>
        </pc:spChg>
        <pc:spChg chg="mod">
          <ac:chgData name="alisdair.m@gmail.com" userId="S::urn:spo:guest#alisdair.m@gmail.com::" providerId="AD" clId="Web-{A03ADC3E-ACDE-DD61-BCC9-D3402B430BBA}" dt="2024-07-08T14:23:40.079" v="602" actId="20577"/>
          <ac:spMkLst>
            <pc:docMk/>
            <pc:sldMk cId="2386253683" sldId="297"/>
            <ac:spMk id="13" creationId="{8AD7EDE8-AB11-6C1F-75DD-35A7BB1C90C8}"/>
          </ac:spMkLst>
        </pc:spChg>
        <pc:picChg chg="add">
          <ac:chgData name="alisdair.m@gmail.com" userId="S::urn:spo:guest#alisdair.m@gmail.com::" providerId="AD" clId="Web-{A03ADC3E-ACDE-DD61-BCC9-D3402B430BBA}" dt="2024-07-08T11:08:18.806" v="48"/>
          <ac:picMkLst>
            <pc:docMk/>
            <pc:sldMk cId="2386253683" sldId="297"/>
            <ac:picMk id="8" creationId="{3C6AA8AE-C175-DC38-8805-620994E0DEF9}"/>
          </ac:picMkLst>
        </pc:picChg>
        <pc:picChg chg="add mod">
          <ac:chgData name="alisdair.m@gmail.com" userId="S::urn:spo:guest#alisdair.m@gmail.com::" providerId="AD" clId="Web-{A03ADC3E-ACDE-DD61-BCC9-D3402B430BBA}" dt="2024-07-08T11:10:05.140" v="61" actId="1076"/>
          <ac:picMkLst>
            <pc:docMk/>
            <pc:sldMk cId="2386253683" sldId="297"/>
            <ac:picMk id="11" creationId="{62150570-DACD-3724-8B1E-ECFF21B80178}"/>
          </ac:picMkLst>
        </pc:picChg>
        <pc:picChg chg="del">
          <ac:chgData name="alisdair.m@gmail.com" userId="S::urn:spo:guest#alisdair.m@gmail.com::" providerId="AD" clId="Web-{A03ADC3E-ACDE-DD61-BCC9-D3402B430BBA}" dt="2024-07-08T11:08:17.869" v="47"/>
          <ac:picMkLst>
            <pc:docMk/>
            <pc:sldMk cId="2386253683" sldId="297"/>
            <ac:picMk id="239" creationId="{00000000-0000-0000-0000-000000000000}"/>
          </ac:picMkLst>
        </pc:picChg>
        <pc:inkChg chg="add del">
          <ac:chgData name="alisdair.m@gmail.com" userId="S::urn:spo:guest#alisdair.m@gmail.com::" providerId="AD" clId="Web-{A03ADC3E-ACDE-DD61-BCC9-D3402B430BBA}" dt="2024-07-08T11:08:15.556" v="42"/>
          <ac:inkMkLst>
            <pc:docMk/>
            <pc:sldMk cId="2386253683" sldId="297"/>
            <ac:inkMk id="2" creationId="{016DDCBA-D692-A61C-8248-BDA5CC8F8565}"/>
          </ac:inkMkLst>
        </pc:inkChg>
        <pc:inkChg chg="add del">
          <ac:chgData name="alisdair.m@gmail.com" userId="S::urn:spo:guest#alisdair.m@gmail.com::" providerId="AD" clId="Web-{A03ADC3E-ACDE-DD61-BCC9-D3402B430BBA}" dt="2024-07-08T11:14:45.656" v="87"/>
          <ac:inkMkLst>
            <pc:docMk/>
            <pc:sldMk cId="2386253683" sldId="297"/>
            <ac:inkMk id="12" creationId="{2A77BF3F-038E-E4BB-5356-16073F525324}"/>
          </ac:inkMkLst>
        </pc:inkChg>
      </pc:sldChg>
      <pc:sldChg chg="addSp delSp modSp add replId">
        <pc:chgData name="alisdair.m@gmail.com" userId="S::urn:spo:guest#alisdair.m@gmail.com::" providerId="AD" clId="Web-{A03ADC3E-ACDE-DD61-BCC9-D3402B430BBA}" dt="2024-07-08T14:23:52.252" v="607" actId="20577"/>
        <pc:sldMkLst>
          <pc:docMk/>
          <pc:sldMk cId="3706343159" sldId="298"/>
        </pc:sldMkLst>
        <pc:spChg chg="add">
          <ac:chgData name="alisdair.m@gmail.com" userId="S::urn:spo:guest#alisdair.m@gmail.com::" providerId="AD" clId="Web-{A03ADC3E-ACDE-DD61-BCC9-D3402B430BBA}" dt="2024-07-08T14:23:49.861" v="605"/>
          <ac:spMkLst>
            <pc:docMk/>
            <pc:sldMk cId="3706343159" sldId="298"/>
            <ac:spMk id="3" creationId="{7C37EB93-9800-D994-0836-2376368D5A48}"/>
          </ac:spMkLst>
        </pc:spChg>
        <pc:spChg chg="add mod">
          <ac:chgData name="alisdair.m@gmail.com" userId="S::urn:spo:guest#alisdair.m@gmail.com::" providerId="AD" clId="Web-{A03ADC3E-ACDE-DD61-BCC9-D3402B430BBA}" dt="2024-07-08T14:23:52.252" v="607" actId="20577"/>
          <ac:spMkLst>
            <pc:docMk/>
            <pc:sldMk cId="3706343159" sldId="298"/>
            <ac:spMk id="5" creationId="{A27A74DD-92EA-4F55-1639-1691F764B14A}"/>
          </ac:spMkLst>
        </pc:spChg>
        <pc:spChg chg="mod">
          <ac:chgData name="alisdair.m@gmail.com" userId="S::urn:spo:guest#alisdair.m@gmail.com::" providerId="AD" clId="Web-{A03ADC3E-ACDE-DD61-BCC9-D3402B430BBA}" dt="2024-07-08T11:15:28.440" v="99" actId="20577"/>
          <ac:spMkLst>
            <pc:docMk/>
            <pc:sldMk cId="3706343159" sldId="298"/>
            <ac:spMk id="7" creationId="{318AE060-7967-BF5E-AA94-405A77C2A5D2}"/>
          </ac:spMkLst>
        </pc:spChg>
        <pc:spChg chg="del mod">
          <ac:chgData name="alisdair.m@gmail.com" userId="S::urn:spo:guest#alisdair.m@gmail.com::" providerId="AD" clId="Web-{A03ADC3E-ACDE-DD61-BCC9-D3402B430BBA}" dt="2024-07-08T14:23:49.580" v="604"/>
          <ac:spMkLst>
            <pc:docMk/>
            <pc:sldMk cId="3706343159" sldId="298"/>
            <ac:spMk id="10" creationId="{B9B8C321-ABC1-8E67-8CAA-8FD19868B140}"/>
          </ac:spMkLst>
        </pc:spChg>
        <pc:spChg chg="del mod">
          <ac:chgData name="alisdair.m@gmail.com" userId="S::urn:spo:guest#alisdair.m@gmail.com::" providerId="AD" clId="Web-{A03ADC3E-ACDE-DD61-BCC9-D3402B430BBA}" dt="2024-07-08T14:23:49.580" v="603"/>
          <ac:spMkLst>
            <pc:docMk/>
            <pc:sldMk cId="3706343159" sldId="298"/>
            <ac:spMk id="13" creationId="{8AD7EDE8-AB11-6C1F-75DD-35A7BB1C90C8}"/>
          </ac:spMkLst>
        </pc:spChg>
        <pc:picChg chg="mod">
          <ac:chgData name="alisdair.m@gmail.com" userId="S::urn:spo:guest#alisdair.m@gmail.com::" providerId="AD" clId="Web-{A03ADC3E-ACDE-DD61-BCC9-D3402B430BBA}" dt="2024-07-08T11:12:15.163" v="76"/>
          <ac:picMkLst>
            <pc:docMk/>
            <pc:sldMk cId="3706343159" sldId="298"/>
            <ac:picMk id="11" creationId="{62150570-DACD-3724-8B1E-ECFF21B80178}"/>
          </ac:picMkLst>
        </pc:picChg>
      </pc:sldChg>
      <pc:sldChg chg="addSp delSp modSp add replId addAnim delAnim">
        <pc:chgData name="alisdair.m@gmail.com" userId="S::urn:spo:guest#alisdair.m@gmail.com::" providerId="AD" clId="Web-{A03ADC3E-ACDE-DD61-BCC9-D3402B430BBA}" dt="2024-07-08T13:07:00.757" v="259"/>
        <pc:sldMkLst>
          <pc:docMk/>
          <pc:sldMk cId="4150539418" sldId="299"/>
        </pc:sldMkLst>
        <pc:spChg chg="mod">
          <ac:chgData name="alisdair.m@gmail.com" userId="S::urn:spo:guest#alisdair.m@gmail.com::" providerId="AD" clId="Web-{A03ADC3E-ACDE-DD61-BCC9-D3402B430BBA}" dt="2024-07-08T13:06:44.600" v="257" actId="14100"/>
          <ac:spMkLst>
            <pc:docMk/>
            <pc:sldMk cId="4150539418" sldId="299"/>
            <ac:spMk id="2" creationId="{3FC57F78-3357-8BFA-25DF-3D40C4BE66E6}"/>
          </ac:spMkLst>
        </pc:spChg>
        <pc:spChg chg="del">
          <ac:chgData name="alisdair.m@gmail.com" userId="S::urn:spo:guest#alisdair.m@gmail.com::" providerId="AD" clId="Web-{A03ADC3E-ACDE-DD61-BCC9-D3402B430BBA}" dt="2024-07-08T11:57:49.404" v="189"/>
          <ac:spMkLst>
            <pc:docMk/>
            <pc:sldMk cId="4150539418" sldId="299"/>
            <ac:spMk id="3" creationId="{05E1FCD7-173B-9E05-BFEC-7B1C4E7B0A3B}"/>
          </ac:spMkLst>
        </pc:spChg>
        <pc:spChg chg="del">
          <ac:chgData name="alisdair.m@gmail.com" userId="S::urn:spo:guest#alisdair.m@gmail.com::" providerId="AD" clId="Web-{A03ADC3E-ACDE-DD61-BCC9-D3402B430BBA}" dt="2024-07-08T11:57:49.389" v="188"/>
          <ac:spMkLst>
            <pc:docMk/>
            <pc:sldMk cId="4150539418" sldId="299"/>
            <ac:spMk id="5" creationId="{272CFE7F-B1D8-7870-1F87-E356246DB5B4}"/>
          </ac:spMkLst>
        </pc:spChg>
        <pc:spChg chg="add mod">
          <ac:chgData name="alisdair.m@gmail.com" userId="S::urn:spo:guest#alisdair.m@gmail.com::" providerId="AD" clId="Web-{A03ADC3E-ACDE-DD61-BCC9-D3402B430BBA}" dt="2024-07-08T11:59:02.500" v="206" actId="20577"/>
          <ac:spMkLst>
            <pc:docMk/>
            <pc:sldMk cId="4150539418" sldId="299"/>
            <ac:spMk id="6" creationId="{4160EEBA-4FCA-E5DA-7A97-358A068A7A21}"/>
          </ac:spMkLst>
        </pc:spChg>
        <pc:spChg chg="mod">
          <ac:chgData name="alisdair.m@gmail.com" userId="S::urn:spo:guest#alisdair.m@gmail.com::" providerId="AD" clId="Web-{A03ADC3E-ACDE-DD61-BCC9-D3402B430BBA}" dt="2024-07-08T11:58:44.749" v="204" actId="20577"/>
          <ac:spMkLst>
            <pc:docMk/>
            <pc:sldMk cId="4150539418" sldId="299"/>
            <ac:spMk id="7" creationId="{3AC9939B-505F-B430-6790-B5F5A194D163}"/>
          </ac:spMkLst>
        </pc:spChg>
        <pc:spChg chg="del">
          <ac:chgData name="alisdair.m@gmail.com" userId="S::urn:spo:guest#alisdair.m@gmail.com::" providerId="AD" clId="Web-{A03ADC3E-ACDE-DD61-BCC9-D3402B430BBA}" dt="2024-07-08T13:06:40.397" v="256"/>
          <ac:spMkLst>
            <pc:docMk/>
            <pc:sldMk cId="4150539418" sldId="299"/>
            <ac:spMk id="9" creationId="{929896C5-FB25-FB3E-69C2-AD488BB48FA0}"/>
          </ac:spMkLst>
        </pc:spChg>
        <pc:spChg chg="add del">
          <ac:chgData name="alisdair.m@gmail.com" userId="S::urn:spo:guest#alisdair.m@gmail.com::" providerId="AD" clId="Web-{A03ADC3E-ACDE-DD61-BCC9-D3402B430BBA}" dt="2024-07-08T12:00:54.160" v="223"/>
          <ac:spMkLst>
            <pc:docMk/>
            <pc:sldMk cId="4150539418" sldId="299"/>
            <ac:spMk id="11" creationId="{BAFB8BA2-8AB0-8C6F-AA66-1055556EBBDC}"/>
          </ac:spMkLst>
        </pc:spChg>
        <pc:spChg chg="del">
          <ac:chgData name="alisdair.m@gmail.com" userId="S::urn:spo:guest#alisdair.m@gmail.com::" providerId="AD" clId="Web-{A03ADC3E-ACDE-DD61-BCC9-D3402B430BBA}" dt="2024-07-08T13:06:39.835" v="255"/>
          <ac:spMkLst>
            <pc:docMk/>
            <pc:sldMk cId="4150539418" sldId="299"/>
            <ac:spMk id="40" creationId="{00000000-0000-0000-0000-000000000000}"/>
          </ac:spMkLst>
        </pc:spChg>
        <pc:inkChg chg="add del">
          <ac:chgData name="alisdair.m@gmail.com" userId="S::urn:spo:guest#alisdair.m@gmail.com::" providerId="AD" clId="Web-{A03ADC3E-ACDE-DD61-BCC9-D3402B430BBA}" dt="2024-07-08T13:06:31.678" v="254"/>
          <ac:inkMkLst>
            <pc:docMk/>
            <pc:sldMk cId="4150539418" sldId="299"/>
            <ac:inkMk id="3" creationId="{1626638D-AEA5-4D99-592F-EF8F48E18B83}"/>
          </ac:inkMkLst>
        </pc:inkChg>
        <pc:inkChg chg="add del">
          <ac:chgData name="alisdair.m@gmail.com" userId="S::urn:spo:guest#alisdair.m@gmail.com::" providerId="AD" clId="Web-{A03ADC3E-ACDE-DD61-BCC9-D3402B430BBA}" dt="2024-07-08T11:57:45.982" v="187"/>
          <ac:inkMkLst>
            <pc:docMk/>
            <pc:sldMk cId="4150539418" sldId="299"/>
            <ac:inkMk id="4" creationId="{80B78D46-8AF7-A89D-4C4C-B701D9444244}"/>
          </ac:inkMkLst>
        </pc:inkChg>
        <pc:inkChg chg="add del">
          <ac:chgData name="alisdair.m@gmail.com" userId="S::urn:spo:guest#alisdair.m@gmail.com::" providerId="AD" clId="Web-{A03ADC3E-ACDE-DD61-BCC9-D3402B430BBA}" dt="2024-07-08T13:07:00.757" v="259"/>
          <ac:inkMkLst>
            <pc:docMk/>
            <pc:sldMk cId="4150539418" sldId="299"/>
            <ac:inkMk id="4" creationId="{BE7E3EDD-4E0A-E3CE-EE1A-4CA09223FDD2}"/>
          </ac:inkMkLst>
        </pc:inkChg>
        <pc:inkChg chg="add del">
          <ac:chgData name="alisdair.m@gmail.com" userId="S::urn:spo:guest#alisdair.m@gmail.com::" providerId="AD" clId="Web-{A03ADC3E-ACDE-DD61-BCC9-D3402B430BBA}" dt="2024-07-08T11:59:21.126" v="211"/>
          <ac:inkMkLst>
            <pc:docMk/>
            <pc:sldMk cId="4150539418" sldId="299"/>
            <ac:inkMk id="8" creationId="{DB87DF19-7445-C044-3444-C52922119FDC}"/>
          </ac:inkMkLst>
        </pc:inkChg>
      </pc:sldChg>
      <pc:sldChg chg="addSp delSp modSp add replId addAnim modAnim">
        <pc:chgData name="alisdair.m@gmail.com" userId="S::urn:spo:guest#alisdair.m@gmail.com::" providerId="AD" clId="Web-{A03ADC3E-ACDE-DD61-BCC9-D3402B430BBA}" dt="2024-07-08T13:18:09.746" v="352" actId="1076"/>
        <pc:sldMkLst>
          <pc:docMk/>
          <pc:sldMk cId="3839045492" sldId="300"/>
        </pc:sldMkLst>
        <pc:spChg chg="mod">
          <ac:chgData name="alisdair.m@gmail.com" userId="S::urn:spo:guest#alisdair.m@gmail.com::" providerId="AD" clId="Web-{A03ADC3E-ACDE-DD61-BCC9-D3402B430BBA}" dt="2024-07-08T13:07:09.132" v="262" actId="14100"/>
          <ac:spMkLst>
            <pc:docMk/>
            <pc:sldMk cId="3839045492" sldId="300"/>
            <ac:spMk id="2" creationId="{3FC57F78-3357-8BFA-25DF-3D40C4BE66E6}"/>
          </ac:spMkLst>
        </pc:spChg>
        <pc:spChg chg="add mod">
          <ac:chgData name="alisdair.m@gmail.com" userId="S::urn:spo:guest#alisdair.m@gmail.com::" providerId="AD" clId="Web-{A03ADC3E-ACDE-DD61-BCC9-D3402B430BBA}" dt="2024-07-08T13:07:35.274" v="266" actId="1076"/>
          <ac:spMkLst>
            <pc:docMk/>
            <pc:sldMk cId="3839045492" sldId="300"/>
            <ac:spMk id="4" creationId="{AF376034-B97F-84A8-7088-5A562E16ABCB}"/>
          </ac:spMkLst>
        </pc:spChg>
        <pc:spChg chg="add mod">
          <ac:chgData name="alisdair.m@gmail.com" userId="S::urn:spo:guest#alisdair.m@gmail.com::" providerId="AD" clId="Web-{A03ADC3E-ACDE-DD61-BCC9-D3402B430BBA}" dt="2024-07-08T13:18:09.746" v="352" actId="1076"/>
          <ac:spMkLst>
            <pc:docMk/>
            <pc:sldMk cId="3839045492" sldId="300"/>
            <ac:spMk id="5" creationId="{BAFB8BA2-8AB0-8C6F-AA66-1055556EBBDC}"/>
          </ac:spMkLst>
        </pc:spChg>
        <pc:spChg chg="del">
          <ac:chgData name="alisdair.m@gmail.com" userId="S::urn:spo:guest#alisdair.m@gmail.com::" providerId="AD" clId="Web-{A03ADC3E-ACDE-DD61-BCC9-D3402B430BBA}" dt="2024-07-08T13:17:59.074" v="350"/>
          <ac:spMkLst>
            <pc:docMk/>
            <pc:sldMk cId="3839045492" sldId="300"/>
            <ac:spMk id="7" creationId="{3AC9939B-505F-B430-6790-B5F5A194D163}"/>
          </ac:spMkLst>
        </pc:spChg>
        <pc:spChg chg="del">
          <ac:chgData name="alisdair.m@gmail.com" userId="S::urn:spo:guest#alisdair.m@gmail.com::" providerId="AD" clId="Web-{A03ADC3E-ACDE-DD61-BCC9-D3402B430BBA}" dt="2024-07-08T13:07:06.570" v="261"/>
          <ac:spMkLst>
            <pc:docMk/>
            <pc:sldMk cId="3839045492" sldId="300"/>
            <ac:spMk id="9" creationId="{929896C5-FB25-FB3E-69C2-AD488BB48FA0}"/>
          </ac:spMkLst>
        </pc:spChg>
        <pc:spChg chg="del">
          <ac:chgData name="alisdair.m@gmail.com" userId="S::urn:spo:guest#alisdair.m@gmail.com::" providerId="AD" clId="Web-{A03ADC3E-ACDE-DD61-BCC9-D3402B430BBA}" dt="2024-07-08T13:07:06.570" v="260"/>
          <ac:spMkLst>
            <pc:docMk/>
            <pc:sldMk cId="3839045492" sldId="300"/>
            <ac:spMk id="40" creationId="{00000000-0000-0000-0000-000000000000}"/>
          </ac:spMkLst>
        </pc:spChg>
        <pc:inkChg chg="add del">
          <ac:chgData name="alisdair.m@gmail.com" userId="S::urn:spo:guest#alisdair.m@gmail.com::" providerId="AD" clId="Web-{A03ADC3E-ACDE-DD61-BCC9-D3402B430BBA}" dt="2024-07-08T11:59:15.438" v="209"/>
          <ac:inkMkLst>
            <pc:docMk/>
            <pc:sldMk cId="3839045492" sldId="300"/>
            <ac:inkMk id="3" creationId="{1DA18481-71A4-85E5-2456-271DD2C30D24}"/>
          </ac:inkMkLst>
        </pc:inkChg>
        <pc:inkChg chg="add del">
          <ac:chgData name="alisdair.m@gmail.com" userId="S::urn:spo:guest#alisdair.m@gmail.com::" providerId="AD" clId="Web-{A03ADC3E-ACDE-DD61-BCC9-D3402B430BBA}" dt="2024-07-08T13:11:57.735" v="343"/>
          <ac:inkMkLst>
            <pc:docMk/>
            <pc:sldMk cId="3839045492" sldId="300"/>
            <ac:inkMk id="3" creationId="{D63DAB94-17F8-A17F-8C7D-FA036803A8FB}"/>
          </ac:inkMkLst>
        </pc:inkChg>
        <pc:inkChg chg="add del">
          <ac:chgData name="alisdair.m@gmail.com" userId="S::urn:spo:guest#alisdair.m@gmail.com::" providerId="AD" clId="Web-{A03ADC3E-ACDE-DD61-BCC9-D3402B430BBA}" dt="2024-07-08T13:17:14.291" v="345"/>
          <ac:inkMkLst>
            <pc:docMk/>
            <pc:sldMk cId="3839045492" sldId="300"/>
            <ac:inkMk id="8" creationId="{1B909A35-6034-CC43-4A7D-A55B1DFB7547}"/>
          </ac:inkMkLst>
        </pc:inkChg>
        <pc:inkChg chg="del">
          <ac:chgData name="alisdair.m@gmail.com" userId="S::urn:spo:guest#alisdair.m@gmail.com::" providerId="AD" clId="Web-{A03ADC3E-ACDE-DD61-BCC9-D3402B430BBA}" dt="2024-07-08T11:59:17.282" v="210"/>
          <ac:inkMkLst>
            <pc:docMk/>
            <pc:sldMk cId="3839045492" sldId="300"/>
            <ac:inkMk id="8" creationId="{DB87DF19-7445-C044-3444-C52922119FDC}"/>
          </ac:inkMkLst>
        </pc:inkChg>
        <pc:inkChg chg="add del">
          <ac:chgData name="alisdair.m@gmail.com" userId="S::urn:spo:guest#alisdair.m@gmail.com::" providerId="AD" clId="Web-{A03ADC3E-ACDE-DD61-BCC9-D3402B430BBA}" dt="2024-07-08T12:01:01.223" v="226"/>
          <ac:inkMkLst>
            <pc:docMk/>
            <pc:sldMk cId="3839045492" sldId="300"/>
            <ac:inkMk id="10" creationId="{91F5EAC9-6677-4B2C-2818-57D2936B0D9B}"/>
          </ac:inkMkLst>
        </pc:inkChg>
        <pc:inkChg chg="add del">
          <ac:chgData name="alisdair.m@gmail.com" userId="S::urn:spo:guest#alisdair.m@gmail.com::" providerId="AD" clId="Web-{A03ADC3E-ACDE-DD61-BCC9-D3402B430BBA}" dt="2024-07-08T13:17:18.322" v="347"/>
          <ac:inkMkLst>
            <pc:docMk/>
            <pc:sldMk cId="3839045492" sldId="300"/>
            <ac:inkMk id="10" creationId="{9221AE04-84E4-1478-7B05-DC0B132E19F4}"/>
          </ac:inkMkLst>
        </pc:inkChg>
        <pc:inkChg chg="add del">
          <ac:chgData name="alisdair.m@gmail.com" userId="S::urn:spo:guest#alisdair.m@gmail.com::" providerId="AD" clId="Web-{A03ADC3E-ACDE-DD61-BCC9-D3402B430BBA}" dt="2024-07-08T13:17:23.479" v="349"/>
          <ac:inkMkLst>
            <pc:docMk/>
            <pc:sldMk cId="3839045492" sldId="300"/>
            <ac:inkMk id="11" creationId="{B2A8C3F0-3870-76CA-75E0-43C453F02229}"/>
          </ac:inkMkLst>
        </pc:inkChg>
      </pc:sldChg>
      <pc:sldChg chg="addSp delSp modSp add ord replId">
        <pc:chgData name="alisdair.m@gmail.com" userId="S::urn:spo:guest#alisdair.m@gmail.com::" providerId="AD" clId="Web-{A03ADC3E-ACDE-DD61-BCC9-D3402B430BBA}" dt="2024-07-08T13:09:03.605" v="305"/>
        <pc:sldMkLst>
          <pc:docMk/>
          <pc:sldMk cId="1423116022" sldId="301"/>
        </pc:sldMkLst>
        <pc:spChg chg="mod">
          <ac:chgData name="alisdair.m@gmail.com" userId="S::urn:spo:guest#alisdair.m@gmail.com::" providerId="AD" clId="Web-{A03ADC3E-ACDE-DD61-BCC9-D3402B430BBA}" dt="2024-07-08T13:07:17.539" v="265" actId="14100"/>
          <ac:spMkLst>
            <pc:docMk/>
            <pc:sldMk cId="1423116022" sldId="301"/>
            <ac:spMk id="2" creationId="{3FC57F78-3357-8BFA-25DF-3D40C4BE66E6}"/>
          </ac:spMkLst>
        </pc:spChg>
        <pc:spChg chg="add del mod">
          <ac:chgData name="alisdair.m@gmail.com" userId="S::urn:spo:guest#alisdair.m@gmail.com::" providerId="AD" clId="Web-{A03ADC3E-ACDE-DD61-BCC9-D3402B430BBA}" dt="2024-07-08T13:09:03.605" v="305"/>
          <ac:spMkLst>
            <pc:docMk/>
            <pc:sldMk cId="1423116022" sldId="301"/>
            <ac:spMk id="3" creationId="{0CCE61D8-7832-2831-0208-BBB67177A1A2}"/>
          </ac:spMkLst>
        </pc:spChg>
        <pc:spChg chg="mod">
          <ac:chgData name="alisdair.m@gmail.com" userId="S::urn:spo:guest#alisdair.m@gmail.com::" providerId="AD" clId="Web-{A03ADC3E-ACDE-DD61-BCC9-D3402B430BBA}" dt="2024-07-08T13:08:57.917" v="302" actId="20577"/>
          <ac:spMkLst>
            <pc:docMk/>
            <pc:sldMk cId="1423116022" sldId="301"/>
            <ac:spMk id="6" creationId="{4160EEBA-4FCA-E5DA-7A97-358A068A7A21}"/>
          </ac:spMkLst>
        </pc:spChg>
        <pc:spChg chg="del">
          <ac:chgData name="alisdair.m@gmail.com" userId="S::urn:spo:guest#alisdair.m@gmail.com::" providerId="AD" clId="Web-{A03ADC3E-ACDE-DD61-BCC9-D3402B430BBA}" dt="2024-07-08T13:07:14.601" v="264"/>
          <ac:spMkLst>
            <pc:docMk/>
            <pc:sldMk cId="1423116022" sldId="301"/>
            <ac:spMk id="9" creationId="{929896C5-FB25-FB3E-69C2-AD488BB48FA0}"/>
          </ac:spMkLst>
        </pc:spChg>
        <pc:spChg chg="del">
          <ac:chgData name="alisdair.m@gmail.com" userId="S::urn:spo:guest#alisdair.m@gmail.com::" providerId="AD" clId="Web-{A03ADC3E-ACDE-DD61-BCC9-D3402B430BBA}" dt="2024-07-08T13:07:14.601" v="263"/>
          <ac:spMkLst>
            <pc:docMk/>
            <pc:sldMk cId="1423116022" sldId="301"/>
            <ac:spMk id="40" creationId="{00000000-0000-0000-0000-000000000000}"/>
          </ac:spMkLst>
        </pc:spChg>
        <pc:inkChg chg="add del">
          <ac:chgData name="alisdair.m@gmail.com" userId="S::urn:spo:guest#alisdair.m@gmail.com::" providerId="AD" clId="Web-{A03ADC3E-ACDE-DD61-BCC9-D3402B430BBA}" dt="2024-07-08T13:08:11.837" v="273"/>
          <ac:inkMkLst>
            <pc:docMk/>
            <pc:sldMk cId="1423116022" sldId="301"/>
            <ac:inkMk id="4" creationId="{8A029C6C-EDEE-697A-0B07-C8830E2FC388}"/>
          </ac:inkMkLst>
        </pc:inkChg>
      </pc:sldChg>
      <pc:sldChg chg="addSp delSp modSp add replId addAnim delAnim modAnim">
        <pc:chgData name="alisdair.m@gmail.com" userId="S::urn:spo:guest#alisdair.m@gmail.com::" providerId="AD" clId="Web-{A03ADC3E-ACDE-DD61-BCC9-D3402B430BBA}" dt="2024-07-08T13:18:42.278" v="361" actId="1076"/>
        <pc:sldMkLst>
          <pc:docMk/>
          <pc:sldMk cId="2356300036" sldId="302"/>
        </pc:sldMkLst>
        <pc:spChg chg="mod">
          <ac:chgData name="alisdair.m@gmail.com" userId="S::urn:spo:guest#alisdair.m@gmail.com::" providerId="AD" clId="Web-{A03ADC3E-ACDE-DD61-BCC9-D3402B430BBA}" dt="2024-07-08T13:18:37.528" v="360" actId="1076"/>
          <ac:spMkLst>
            <pc:docMk/>
            <pc:sldMk cId="2356300036" sldId="302"/>
            <ac:spMk id="2" creationId="{3FC57F78-3357-8BFA-25DF-3D40C4BE66E6}"/>
          </ac:spMkLst>
        </pc:spChg>
        <pc:spChg chg="add mod">
          <ac:chgData name="alisdair.m@gmail.com" userId="S::urn:spo:guest#alisdair.m@gmail.com::" providerId="AD" clId="Web-{A03ADC3E-ACDE-DD61-BCC9-D3402B430BBA}" dt="2024-07-08T13:18:42.278" v="361" actId="1076"/>
          <ac:spMkLst>
            <pc:docMk/>
            <pc:sldMk cId="2356300036" sldId="302"/>
            <ac:spMk id="4" creationId="{61805674-933A-4CDA-D1A0-7472F8E92397}"/>
          </ac:spMkLst>
        </pc:spChg>
        <pc:spChg chg="del mod">
          <ac:chgData name="alisdair.m@gmail.com" userId="S::urn:spo:guest#alisdair.m@gmail.com::" providerId="AD" clId="Web-{A03ADC3E-ACDE-DD61-BCC9-D3402B430BBA}" dt="2024-07-08T13:18:19.199" v="355"/>
          <ac:spMkLst>
            <pc:docMk/>
            <pc:sldMk cId="2356300036" sldId="302"/>
            <ac:spMk id="7" creationId="{3AC9939B-505F-B430-6790-B5F5A194D163}"/>
          </ac:spMkLst>
        </pc:spChg>
        <pc:spChg chg="add mod">
          <ac:chgData name="alisdair.m@gmail.com" userId="S::urn:spo:guest#alisdair.m@gmail.com::" providerId="AD" clId="Web-{A03ADC3E-ACDE-DD61-BCC9-D3402B430BBA}" dt="2024-07-08T13:18:33.418" v="358" actId="1076"/>
          <ac:spMkLst>
            <pc:docMk/>
            <pc:sldMk cId="2356300036" sldId="302"/>
            <ac:spMk id="8" creationId="{7B8659E5-252E-E0E2-DACB-3F9C7A1554E1}"/>
          </ac:spMkLst>
        </pc:spChg>
        <pc:inkChg chg="add del">
          <ac:chgData name="alisdair.m@gmail.com" userId="S::urn:spo:guest#alisdair.m@gmail.com::" providerId="AD" clId="Web-{A03ADC3E-ACDE-DD61-BCC9-D3402B430BBA}" dt="2024-07-08T13:10:02.513" v="320"/>
          <ac:inkMkLst>
            <pc:docMk/>
            <pc:sldMk cId="2356300036" sldId="302"/>
            <ac:inkMk id="9" creationId="{23B7C6D6-F96C-7762-B6A8-D49C8F85C9D7}"/>
          </ac:inkMkLst>
        </pc:inkChg>
        <pc:inkChg chg="add del">
          <ac:chgData name="alisdair.m@gmail.com" userId="S::urn:spo:guest#alisdair.m@gmail.com::" providerId="AD" clId="Web-{A03ADC3E-ACDE-DD61-BCC9-D3402B430BBA}" dt="2024-07-08T13:09:24.496" v="311"/>
          <ac:inkMkLst>
            <pc:docMk/>
            <pc:sldMk cId="2356300036" sldId="302"/>
            <ac:inkMk id="10" creationId="{5CDB9433-B810-5CBC-92F9-CCA75E872FF6}"/>
          </ac:inkMkLst>
        </pc:inkChg>
      </pc:sldChg>
      <pc:sldChg chg="addSp delSp modSp add replId delAnim">
        <pc:chgData name="alisdair.m@gmail.com" userId="S::urn:spo:guest#alisdair.m@gmail.com::" providerId="AD" clId="Web-{A03ADC3E-ACDE-DD61-BCC9-D3402B430BBA}" dt="2024-07-08T13:42:14.313" v="385" actId="20577"/>
        <pc:sldMkLst>
          <pc:docMk/>
          <pc:sldMk cId="711855373" sldId="303"/>
        </pc:sldMkLst>
        <pc:spChg chg="add mod">
          <ac:chgData name="alisdair.m@gmail.com" userId="S::urn:spo:guest#alisdair.m@gmail.com::" providerId="AD" clId="Web-{A03ADC3E-ACDE-DD61-BCC9-D3402B430BBA}" dt="2024-07-08T13:42:14.313" v="385" actId="20577"/>
          <ac:spMkLst>
            <pc:docMk/>
            <pc:sldMk cId="711855373" sldId="303"/>
            <ac:spMk id="5" creationId="{5A6362F4-B2D9-9A36-8C90-E4C468066118}"/>
          </ac:spMkLst>
        </pc:spChg>
        <pc:spChg chg="del mod">
          <ac:chgData name="alisdair.m@gmail.com" userId="S::urn:spo:guest#alisdair.m@gmail.com::" providerId="AD" clId="Web-{A03ADC3E-ACDE-DD61-BCC9-D3402B430BBA}" dt="2024-07-08T13:42:03.438" v="381"/>
          <ac:spMkLst>
            <pc:docMk/>
            <pc:sldMk cId="711855373" sldId="303"/>
            <ac:spMk id="6" creationId="{4160EEBA-4FCA-E5DA-7A97-358A068A7A21}"/>
          </ac:spMkLst>
        </pc:spChg>
      </pc:sldChg>
      <pc:sldChg chg="modSp add replId">
        <pc:chgData name="alisdair.m@gmail.com" userId="S::urn:spo:guest#alisdair.m@gmail.com::" providerId="AD" clId="Web-{A03ADC3E-ACDE-DD61-BCC9-D3402B430BBA}" dt="2024-07-08T13:41:43.265" v="378" actId="14100"/>
        <pc:sldMkLst>
          <pc:docMk/>
          <pc:sldMk cId="1475890726" sldId="304"/>
        </pc:sldMkLst>
        <pc:spChg chg="mod">
          <ac:chgData name="alisdair.m@gmail.com" userId="S::urn:spo:guest#alisdair.m@gmail.com::" providerId="AD" clId="Web-{A03ADC3E-ACDE-DD61-BCC9-D3402B430BBA}" dt="2024-07-08T13:41:43.265" v="378" actId="14100"/>
          <ac:spMkLst>
            <pc:docMk/>
            <pc:sldMk cId="1475890726" sldId="304"/>
            <ac:spMk id="6" creationId="{4160EEBA-4FCA-E5DA-7A97-358A068A7A21}"/>
          </ac:spMkLst>
        </pc:spChg>
      </pc:sldChg>
      <pc:sldChg chg="addSp delSp modSp add ord replId delAnim">
        <pc:chgData name="alisdair.m@gmail.com" userId="S::urn:spo:guest#alisdair.m@gmail.com::" providerId="AD" clId="Web-{A03ADC3E-ACDE-DD61-BCC9-D3402B430BBA}" dt="2024-07-08T13:43:04.551" v="394" actId="20577"/>
        <pc:sldMkLst>
          <pc:docMk/>
          <pc:sldMk cId="611912824" sldId="305"/>
        </pc:sldMkLst>
        <pc:spChg chg="del mod">
          <ac:chgData name="alisdair.m@gmail.com" userId="S::urn:spo:guest#alisdair.m@gmail.com::" providerId="AD" clId="Web-{A03ADC3E-ACDE-DD61-BCC9-D3402B430BBA}" dt="2024-07-08T13:43:00.863" v="391"/>
          <ac:spMkLst>
            <pc:docMk/>
            <pc:sldMk cId="611912824" sldId="305"/>
            <ac:spMk id="6" creationId="{4160EEBA-4FCA-E5DA-7A97-358A068A7A21}"/>
          </ac:spMkLst>
        </pc:spChg>
        <pc:spChg chg="add del">
          <ac:chgData name="alisdair.m@gmail.com" userId="S::urn:spo:guest#alisdair.m@gmail.com::" providerId="AD" clId="Web-{A03ADC3E-ACDE-DD61-BCC9-D3402B430BBA}" dt="2024-07-08T13:42:55.519" v="390"/>
          <ac:spMkLst>
            <pc:docMk/>
            <pc:sldMk cId="611912824" sldId="305"/>
            <ac:spMk id="7" creationId="{D52C2EE8-793A-5D67-A38C-B67A64135806}"/>
          </ac:spMkLst>
        </pc:spChg>
        <pc:spChg chg="add mod">
          <ac:chgData name="alisdair.m@gmail.com" userId="S::urn:spo:guest#alisdair.m@gmail.com::" providerId="AD" clId="Web-{A03ADC3E-ACDE-DD61-BCC9-D3402B430BBA}" dt="2024-07-08T13:43:04.551" v="394" actId="20577"/>
          <ac:spMkLst>
            <pc:docMk/>
            <pc:sldMk cId="611912824" sldId="305"/>
            <ac:spMk id="9" creationId="{7BDC867D-5D38-5E46-9680-3B7A617D91EE}"/>
          </ac:spMkLst>
        </pc:spChg>
      </pc:sldChg>
      <pc:sldChg chg="addSp delSp modSp add ord replId">
        <pc:chgData name="alisdair.m@gmail.com" userId="S::urn:spo:guest#alisdair.m@gmail.com::" providerId="AD" clId="Web-{A03ADC3E-ACDE-DD61-BCC9-D3402B430BBA}" dt="2024-07-08T13:48:39.400" v="420" actId="20577"/>
        <pc:sldMkLst>
          <pc:docMk/>
          <pc:sldMk cId="3541092673" sldId="306"/>
        </pc:sldMkLst>
        <pc:spChg chg="mod">
          <ac:chgData name="alisdair.m@gmail.com" userId="S::urn:spo:guest#alisdair.m@gmail.com::" providerId="AD" clId="Web-{A03ADC3E-ACDE-DD61-BCC9-D3402B430BBA}" dt="2024-07-08T13:48:39.400" v="420" actId="20577"/>
          <ac:spMkLst>
            <pc:docMk/>
            <pc:sldMk cId="3541092673" sldId="306"/>
            <ac:spMk id="6" creationId="{4160EEBA-4FCA-E5DA-7A97-358A068A7A21}"/>
          </ac:spMkLst>
        </pc:spChg>
        <pc:inkChg chg="add del">
          <ac:chgData name="alisdair.m@gmail.com" userId="S::urn:spo:guest#alisdair.m@gmail.com::" providerId="AD" clId="Web-{A03ADC3E-ACDE-DD61-BCC9-D3402B430BBA}" dt="2024-07-08T13:47:14.192" v="407"/>
          <ac:inkMkLst>
            <pc:docMk/>
            <pc:sldMk cId="3541092673" sldId="306"/>
            <ac:inkMk id="3" creationId="{A15EC859-4E70-AFAA-6D17-D48E5D5E745E}"/>
          </ac:inkMkLst>
        </pc:inkChg>
      </pc:sldChg>
      <pc:sldChg chg="addSp delSp modSp add ord replId">
        <pc:chgData name="alisdair.m@gmail.com" userId="S::urn:spo:guest#alisdair.m@gmail.com::" providerId="AD" clId="Web-{A03ADC3E-ACDE-DD61-BCC9-D3402B430BBA}" dt="2024-07-08T13:51:10.863" v="433"/>
        <pc:sldMkLst>
          <pc:docMk/>
          <pc:sldMk cId="3231313677" sldId="307"/>
        </pc:sldMkLst>
        <pc:spChg chg="add">
          <ac:chgData name="alisdair.m@gmail.com" userId="S::urn:spo:guest#alisdair.m@gmail.com::" providerId="AD" clId="Web-{A03ADC3E-ACDE-DD61-BCC9-D3402B430BBA}" dt="2024-07-08T13:51:10.863" v="433"/>
          <ac:spMkLst>
            <pc:docMk/>
            <pc:sldMk cId="3231313677" sldId="307"/>
            <ac:spMk id="6" creationId="{5A6362F4-B2D9-9A36-8C90-E4C468066118}"/>
          </ac:spMkLst>
        </pc:spChg>
        <pc:spChg chg="del mod">
          <ac:chgData name="alisdair.m@gmail.com" userId="S::urn:spo:guest#alisdair.m@gmail.com::" providerId="AD" clId="Web-{A03ADC3E-ACDE-DD61-BCC9-D3402B430BBA}" dt="2024-07-08T13:50:39.861" v="427"/>
          <ac:spMkLst>
            <pc:docMk/>
            <pc:sldMk cId="3231313677" sldId="307"/>
            <ac:spMk id="9" creationId="{7BDC867D-5D38-5E46-9680-3B7A617D91EE}"/>
          </ac:spMkLst>
        </pc:spChg>
        <pc:inkChg chg="add del">
          <ac:chgData name="alisdair.m@gmail.com" userId="S::urn:spo:guest#alisdair.m@gmail.com::" providerId="AD" clId="Web-{A03ADC3E-ACDE-DD61-BCC9-D3402B430BBA}" dt="2024-07-08T13:48:53.776" v="422"/>
          <ac:inkMkLst>
            <pc:docMk/>
            <pc:sldMk cId="3231313677" sldId="307"/>
            <ac:inkMk id="3" creationId="{D1AC1710-F95E-3AE6-0633-A3F0CFBAF1A1}"/>
          </ac:inkMkLst>
        </pc:inkChg>
      </pc:sldChg>
      <pc:sldChg chg="addSp delSp modSp add replId">
        <pc:chgData name="alisdair.m@gmail.com" userId="S::urn:spo:guest#alisdair.m@gmail.com::" providerId="AD" clId="Web-{A03ADC3E-ACDE-DD61-BCC9-D3402B430BBA}" dt="2024-07-08T13:51:08.456" v="432"/>
        <pc:sldMkLst>
          <pc:docMk/>
          <pc:sldMk cId="2080448064" sldId="308"/>
        </pc:sldMkLst>
        <pc:spChg chg="add ord">
          <ac:chgData name="alisdair.m@gmail.com" userId="S::urn:spo:guest#alisdair.m@gmail.com::" providerId="AD" clId="Web-{A03ADC3E-ACDE-DD61-BCC9-D3402B430BBA}" dt="2024-07-08T13:50:58.128" v="431"/>
          <ac:spMkLst>
            <pc:docMk/>
            <pc:sldMk cId="2080448064" sldId="308"/>
            <ac:spMk id="3" creationId="{7BDC867D-5D38-5E46-9680-3B7A617D91EE}"/>
          </ac:spMkLst>
        </pc:spChg>
        <pc:spChg chg="del mod">
          <ac:chgData name="alisdair.m@gmail.com" userId="S::urn:spo:guest#alisdair.m@gmail.com::" providerId="AD" clId="Web-{A03ADC3E-ACDE-DD61-BCC9-D3402B430BBA}" dt="2024-07-08T13:51:08.456" v="432"/>
          <ac:spMkLst>
            <pc:docMk/>
            <pc:sldMk cId="2080448064" sldId="308"/>
            <ac:spMk id="5" creationId="{5A6362F4-B2D9-9A36-8C90-E4C468066118}"/>
          </ac:spMkLst>
        </pc:spChg>
        <pc:inkChg chg="add del">
          <ac:chgData name="alisdair.m@gmail.com" userId="S::urn:spo:guest#alisdair.m@gmail.com::" providerId="AD" clId="Web-{A03ADC3E-ACDE-DD61-BCC9-D3402B430BBA}" dt="2024-07-08T13:50:49.033" v="430"/>
          <ac:inkMkLst>
            <pc:docMk/>
            <pc:sldMk cId="2080448064" sldId="308"/>
            <ac:inkMk id="6" creationId="{E27A62DA-7976-C98C-6FF3-90A708798B70}"/>
          </ac:inkMkLst>
        </pc:inkChg>
      </pc:sldChg>
      <pc:sldChg chg="addSp delSp modSp add ord replId">
        <pc:chgData name="alisdair.m@gmail.com" userId="S::urn:spo:guest#alisdair.m@gmail.com::" providerId="AD" clId="Web-{A03ADC3E-ACDE-DD61-BCC9-D3402B430BBA}" dt="2024-07-08T13:53:13.402" v="457"/>
        <pc:sldMkLst>
          <pc:docMk/>
          <pc:sldMk cId="1625627722" sldId="309"/>
        </pc:sldMkLst>
        <pc:spChg chg="add del mod">
          <ac:chgData name="alisdair.m@gmail.com" userId="S::urn:spo:guest#alisdair.m@gmail.com::" providerId="AD" clId="Web-{A03ADC3E-ACDE-DD61-BCC9-D3402B430BBA}" dt="2024-07-08T13:52:51.135" v="452"/>
          <ac:spMkLst>
            <pc:docMk/>
            <pc:sldMk cId="1625627722" sldId="309"/>
            <ac:spMk id="3" creationId="{BE7094A6-3810-EAE8-ABFE-0EB739ECB1B7}"/>
          </ac:spMkLst>
        </pc:spChg>
        <pc:spChg chg="del mod">
          <ac:chgData name="alisdair.m@gmail.com" userId="S::urn:spo:guest#alisdair.m@gmail.com::" providerId="AD" clId="Web-{A03ADC3E-ACDE-DD61-BCC9-D3402B430BBA}" dt="2024-07-08T13:52:48.728" v="448"/>
          <ac:spMkLst>
            <pc:docMk/>
            <pc:sldMk cId="1625627722" sldId="309"/>
            <ac:spMk id="6" creationId="{5A6362F4-B2D9-9A36-8C90-E4C468066118}"/>
          </ac:spMkLst>
        </pc:spChg>
        <pc:spChg chg="add">
          <ac:chgData name="alisdair.m@gmail.com" userId="S::urn:spo:guest#alisdair.m@gmail.com::" providerId="AD" clId="Web-{A03ADC3E-ACDE-DD61-BCC9-D3402B430BBA}" dt="2024-07-08T13:53:00.276" v="455"/>
          <ac:spMkLst>
            <pc:docMk/>
            <pc:sldMk cId="1625627722" sldId="309"/>
            <ac:spMk id="8" creationId="{ABA04BDE-A8A6-7292-AF85-F11B495A6624}"/>
          </ac:spMkLst>
        </pc:spChg>
      </pc:sldChg>
      <pc:sldChg chg="addSp delSp modSp add ord replId">
        <pc:chgData name="alisdair.m@gmail.com" userId="S::urn:spo:guest#alisdair.m@gmail.com::" providerId="AD" clId="Web-{A03ADC3E-ACDE-DD61-BCC9-D3402B430BBA}" dt="2024-07-08T13:52:56.635" v="454"/>
        <pc:sldMkLst>
          <pc:docMk/>
          <pc:sldMk cId="354868780" sldId="310"/>
        </pc:sldMkLst>
        <pc:spChg chg="mod">
          <ac:chgData name="alisdair.m@gmail.com" userId="S::urn:spo:guest#alisdair.m@gmail.com::" providerId="AD" clId="Web-{A03ADC3E-ACDE-DD61-BCC9-D3402B430BBA}" dt="2024-07-08T13:52:33.227" v="446" actId="14100"/>
          <ac:spMkLst>
            <pc:docMk/>
            <pc:sldMk cId="354868780" sldId="310"/>
            <ac:spMk id="6" creationId="{4160EEBA-4FCA-E5DA-7A97-358A068A7A21}"/>
          </ac:spMkLst>
        </pc:spChg>
        <pc:inkChg chg="add del">
          <ac:chgData name="alisdair.m@gmail.com" userId="S::urn:spo:guest#alisdair.m@gmail.com::" providerId="AD" clId="Web-{A03ADC3E-ACDE-DD61-BCC9-D3402B430BBA}" dt="2024-07-08T13:52:30.430" v="445"/>
          <ac:inkMkLst>
            <pc:docMk/>
            <pc:sldMk cId="354868780" sldId="310"/>
            <ac:inkMk id="3" creationId="{6CF7D91F-ECCA-6B9B-8029-D6BC53753C23}"/>
          </ac:inkMkLst>
        </pc:inkChg>
        <pc:inkChg chg="add del">
          <ac:chgData name="alisdair.m@gmail.com" userId="S::urn:spo:guest#alisdair.m@gmail.com::" providerId="AD" clId="Web-{A03ADC3E-ACDE-DD61-BCC9-D3402B430BBA}" dt="2024-07-08T13:52:56.635" v="454"/>
          <ac:inkMkLst>
            <pc:docMk/>
            <pc:sldMk cId="354868780" sldId="310"/>
            <ac:inkMk id="4" creationId="{49FAF34A-2BC8-A32D-01AC-074A53C41BC3}"/>
          </ac:inkMkLst>
        </pc:inkChg>
      </pc:sldChg>
      <pc:sldChg chg="modSp add replId">
        <pc:chgData name="alisdair.m@gmail.com" userId="S::urn:spo:guest#alisdair.m@gmail.com::" providerId="AD" clId="Web-{A03ADC3E-ACDE-DD61-BCC9-D3402B430BBA}" dt="2024-07-08T13:53:45.326" v="461" actId="20577"/>
        <pc:sldMkLst>
          <pc:docMk/>
          <pc:sldMk cId="3170539092" sldId="311"/>
        </pc:sldMkLst>
        <pc:spChg chg="mod">
          <ac:chgData name="alisdair.m@gmail.com" userId="S::urn:spo:guest#alisdair.m@gmail.com::" providerId="AD" clId="Web-{A03ADC3E-ACDE-DD61-BCC9-D3402B430BBA}" dt="2024-07-08T13:53:45.326" v="461" actId="20577"/>
          <ac:spMkLst>
            <pc:docMk/>
            <pc:sldMk cId="3170539092" sldId="311"/>
            <ac:spMk id="6" creationId="{4160EEBA-4FCA-E5DA-7A97-358A068A7A21}"/>
          </ac:spMkLst>
        </pc:spChg>
      </pc:sldChg>
      <pc:sldChg chg="addSp delSp modSp add ord replId">
        <pc:chgData name="alisdair.m@gmail.com" userId="S::urn:spo:guest#alisdair.m@gmail.com::" providerId="AD" clId="Web-{A03ADC3E-ACDE-DD61-BCC9-D3402B430BBA}" dt="2024-07-08T13:54:10.515" v="466"/>
        <pc:sldMkLst>
          <pc:docMk/>
          <pc:sldMk cId="1759064090" sldId="312"/>
        </pc:sldMkLst>
        <pc:spChg chg="del mod">
          <ac:chgData name="alisdair.m@gmail.com" userId="S::urn:spo:guest#alisdair.m@gmail.com::" providerId="AD" clId="Web-{A03ADC3E-ACDE-DD61-BCC9-D3402B430BBA}" dt="2024-07-08T13:54:10.280" v="465"/>
          <ac:spMkLst>
            <pc:docMk/>
            <pc:sldMk cId="1759064090" sldId="312"/>
            <ac:spMk id="3" creationId="{7BDC867D-5D38-5E46-9680-3B7A617D91EE}"/>
          </ac:spMkLst>
        </pc:spChg>
        <pc:spChg chg="add">
          <ac:chgData name="alisdair.m@gmail.com" userId="S::urn:spo:guest#alisdair.m@gmail.com::" providerId="AD" clId="Web-{A03ADC3E-ACDE-DD61-BCC9-D3402B430BBA}" dt="2024-07-08T13:54:10.515" v="466"/>
          <ac:spMkLst>
            <pc:docMk/>
            <pc:sldMk cId="1759064090" sldId="312"/>
            <ac:spMk id="6" creationId="{E1AA2679-C1C8-2FF4-62B0-CE3827A1413E}"/>
          </ac:spMkLst>
        </pc:spChg>
      </pc:sldChg>
      <pc:sldChg chg="addSp delSp modSp add ord replId">
        <pc:chgData name="alisdair.m@gmail.com" userId="S::urn:spo:guest#alisdair.m@gmail.com::" providerId="AD" clId="Web-{A03ADC3E-ACDE-DD61-BCC9-D3402B430BBA}" dt="2024-07-08T13:56:32.430" v="495"/>
        <pc:sldMkLst>
          <pc:docMk/>
          <pc:sldMk cId="231136130" sldId="313"/>
        </pc:sldMkLst>
        <pc:spChg chg="add del mod">
          <ac:chgData name="alisdair.m@gmail.com" userId="S::urn:spo:guest#alisdair.m@gmail.com::" providerId="AD" clId="Web-{A03ADC3E-ACDE-DD61-BCC9-D3402B430BBA}" dt="2024-07-08T13:56:15.226" v="489"/>
          <ac:spMkLst>
            <pc:docMk/>
            <pc:sldMk cId="231136130" sldId="313"/>
            <ac:spMk id="3" creationId="{6176189F-49D1-6EF2-9986-649CA968CA28}"/>
          </ac:spMkLst>
        </pc:spChg>
        <pc:spChg chg="add del mod">
          <ac:chgData name="alisdair.m@gmail.com" userId="S::urn:spo:guest#alisdair.m@gmail.com::" providerId="AD" clId="Web-{A03ADC3E-ACDE-DD61-BCC9-D3402B430BBA}" dt="2024-07-08T13:56:20.335" v="492"/>
          <ac:spMkLst>
            <pc:docMk/>
            <pc:sldMk cId="231136130" sldId="313"/>
            <ac:spMk id="6" creationId="{8435F341-1200-8CE9-DFA3-E4DF7E79DC46}"/>
          </ac:spMkLst>
        </pc:spChg>
        <pc:spChg chg="add">
          <ac:chgData name="alisdair.m@gmail.com" userId="S::urn:spo:guest#alisdair.m@gmail.com::" providerId="AD" clId="Web-{A03ADC3E-ACDE-DD61-BCC9-D3402B430BBA}" dt="2024-07-08T13:56:32.430" v="495"/>
          <ac:spMkLst>
            <pc:docMk/>
            <pc:sldMk cId="231136130" sldId="313"/>
            <ac:spMk id="7" creationId="{4160EEBA-4FCA-E5DA-7A97-358A068A7A21}"/>
          </ac:spMkLst>
        </pc:spChg>
        <pc:spChg chg="del mod">
          <ac:chgData name="alisdair.m@gmail.com" userId="S::urn:spo:guest#alisdair.m@gmail.com::" providerId="AD" clId="Web-{A03ADC3E-ACDE-DD61-BCC9-D3402B430BBA}" dt="2024-07-08T13:55:56.193" v="484"/>
          <ac:spMkLst>
            <pc:docMk/>
            <pc:sldMk cId="231136130" sldId="313"/>
            <ac:spMk id="8" creationId="{ABA04BDE-A8A6-7292-AF85-F11B495A6624}"/>
          </ac:spMkLst>
        </pc:spChg>
      </pc:sldChg>
      <pc:sldChg chg="addSp delSp modSp add ord replId">
        <pc:chgData name="alisdair.m@gmail.com" userId="S::urn:spo:guest#alisdair.m@gmail.com::" providerId="AD" clId="Web-{A03ADC3E-ACDE-DD61-BCC9-D3402B430BBA}" dt="2024-07-08T13:56:30.555" v="494"/>
        <pc:sldMkLst>
          <pc:docMk/>
          <pc:sldMk cId="2863122434" sldId="314"/>
        </pc:sldMkLst>
        <pc:spChg chg="add">
          <ac:chgData name="alisdair.m@gmail.com" userId="S::urn:spo:guest#alisdair.m@gmail.com::" providerId="AD" clId="Web-{A03ADC3E-ACDE-DD61-BCC9-D3402B430BBA}" dt="2024-07-08T13:56:30.555" v="494"/>
          <ac:spMkLst>
            <pc:docMk/>
            <pc:sldMk cId="2863122434" sldId="314"/>
            <ac:spMk id="4" creationId="{4160EEBA-4FCA-E5DA-7A97-358A068A7A21}"/>
          </ac:spMkLst>
        </pc:spChg>
        <pc:spChg chg="del mod">
          <ac:chgData name="alisdair.m@gmail.com" userId="S::urn:spo:guest#alisdair.m@gmail.com::" providerId="AD" clId="Web-{A03ADC3E-ACDE-DD61-BCC9-D3402B430BBA}" dt="2024-07-08T13:56:29.758" v="493"/>
          <ac:spMkLst>
            <pc:docMk/>
            <pc:sldMk cId="2863122434" sldId="314"/>
            <ac:spMk id="6" creationId="{4160EEBA-4FCA-E5DA-7A97-358A068A7A21}"/>
          </ac:spMkLst>
        </pc:spChg>
        <pc:inkChg chg="add del">
          <ac:chgData name="alisdair.m@gmail.com" userId="S::urn:spo:guest#alisdair.m@gmail.com::" providerId="AD" clId="Web-{A03ADC3E-ACDE-DD61-BCC9-D3402B430BBA}" dt="2024-07-08T13:56:04.694" v="488"/>
          <ac:inkMkLst>
            <pc:docMk/>
            <pc:sldMk cId="2863122434" sldId="314"/>
            <ac:inkMk id="3" creationId="{6971F1A4-0615-C0E4-F681-86B3BF039F0A}"/>
          </ac:inkMkLst>
        </pc:inkChg>
      </pc:sldChg>
      <pc:sldChg chg="addSp delSp add replId">
        <pc:chgData name="alisdair.m@gmail.com" userId="S::urn:spo:guest#alisdair.m@gmail.com::" providerId="AD" clId="Web-{A03ADC3E-ACDE-DD61-BCC9-D3402B430BBA}" dt="2024-07-08T13:57:27.480" v="509"/>
        <pc:sldMkLst>
          <pc:docMk/>
          <pc:sldMk cId="815938392" sldId="315"/>
        </pc:sldMkLst>
        <pc:spChg chg="add">
          <ac:chgData name="alisdair.m@gmail.com" userId="S::urn:spo:guest#alisdair.m@gmail.com::" providerId="AD" clId="Web-{A03ADC3E-ACDE-DD61-BCC9-D3402B430BBA}" dt="2024-07-08T13:57:27.480" v="509"/>
          <ac:spMkLst>
            <pc:docMk/>
            <pc:sldMk cId="815938392" sldId="315"/>
            <ac:spMk id="6" creationId="{CF120C4E-DCCC-5646-D25A-6B4E0383E7D2}"/>
          </ac:spMkLst>
        </pc:spChg>
        <pc:spChg chg="del">
          <ac:chgData name="alisdair.m@gmail.com" userId="S::urn:spo:guest#alisdair.m@gmail.com::" providerId="AD" clId="Web-{A03ADC3E-ACDE-DD61-BCC9-D3402B430BBA}" dt="2024-07-08T13:57:26.527" v="508"/>
          <ac:spMkLst>
            <pc:docMk/>
            <pc:sldMk cId="815938392" sldId="315"/>
            <ac:spMk id="7" creationId="{4160EEBA-4FCA-E5DA-7A97-358A068A7A21}"/>
          </ac:spMkLst>
        </pc:spChg>
      </pc:sldChg>
      <pc:sldChg chg="modSp add replId">
        <pc:chgData name="alisdair.m@gmail.com" userId="S::urn:spo:guest#alisdair.m@gmail.com::" providerId="AD" clId="Web-{A03ADC3E-ACDE-DD61-BCC9-D3402B430BBA}" dt="2024-07-08T13:57:15.448" v="507" actId="14100"/>
        <pc:sldMkLst>
          <pc:docMk/>
          <pc:sldMk cId="3149168590" sldId="316"/>
        </pc:sldMkLst>
        <pc:spChg chg="mod">
          <ac:chgData name="alisdair.m@gmail.com" userId="S::urn:spo:guest#alisdair.m@gmail.com::" providerId="AD" clId="Web-{A03ADC3E-ACDE-DD61-BCC9-D3402B430BBA}" dt="2024-07-08T13:57:15.448" v="507" actId="14100"/>
          <ac:spMkLst>
            <pc:docMk/>
            <pc:sldMk cId="3149168590" sldId="316"/>
            <ac:spMk id="4" creationId="{4160EEBA-4FCA-E5DA-7A97-358A068A7A21}"/>
          </ac:spMkLst>
        </pc:spChg>
      </pc:sldChg>
      <pc:sldChg chg="addSp delSp modSp add replId">
        <pc:chgData name="alisdair.m@gmail.com" userId="S::urn:spo:guest#alisdair.m@gmail.com::" providerId="AD" clId="Web-{A03ADC3E-ACDE-DD61-BCC9-D3402B430BBA}" dt="2024-07-08T13:58:47.751" v="522" actId="20577"/>
        <pc:sldMkLst>
          <pc:docMk/>
          <pc:sldMk cId="1748736288" sldId="317"/>
        </pc:sldMkLst>
        <pc:spChg chg="del">
          <ac:chgData name="alisdair.m@gmail.com" userId="S::urn:spo:guest#alisdair.m@gmail.com::" providerId="AD" clId="Web-{A03ADC3E-ACDE-DD61-BCC9-D3402B430BBA}" dt="2024-07-08T13:58:13.311" v="518"/>
          <ac:spMkLst>
            <pc:docMk/>
            <pc:sldMk cId="1748736288" sldId="317"/>
            <ac:spMk id="6" creationId="{CF120C4E-DCCC-5646-D25A-6B4E0383E7D2}"/>
          </ac:spMkLst>
        </pc:spChg>
        <pc:spChg chg="add mod">
          <ac:chgData name="alisdair.m@gmail.com" userId="S::urn:spo:guest#alisdair.m@gmail.com::" providerId="AD" clId="Web-{A03ADC3E-ACDE-DD61-BCC9-D3402B430BBA}" dt="2024-07-08T13:58:47.751" v="522" actId="20577"/>
          <ac:spMkLst>
            <pc:docMk/>
            <pc:sldMk cId="1748736288" sldId="317"/>
            <ac:spMk id="7" creationId="{A4D429D7-1BD6-F561-B222-419E8CEBDD80}"/>
          </ac:spMkLst>
        </pc:spChg>
      </pc:sldChg>
      <pc:sldChg chg="modSp add replId">
        <pc:chgData name="alisdair.m@gmail.com" userId="S::urn:spo:guest#alisdair.m@gmail.com::" providerId="AD" clId="Web-{A03ADC3E-ACDE-DD61-BCC9-D3402B430BBA}" dt="2024-07-08T13:57:59.342" v="517" actId="20577"/>
        <pc:sldMkLst>
          <pc:docMk/>
          <pc:sldMk cId="1317262685" sldId="318"/>
        </pc:sldMkLst>
        <pc:spChg chg="mod">
          <ac:chgData name="alisdair.m@gmail.com" userId="S::urn:spo:guest#alisdair.m@gmail.com::" providerId="AD" clId="Web-{A03ADC3E-ACDE-DD61-BCC9-D3402B430BBA}" dt="2024-07-08T13:57:59.342" v="517" actId="20577"/>
          <ac:spMkLst>
            <pc:docMk/>
            <pc:sldMk cId="1317262685" sldId="318"/>
            <ac:spMk id="4" creationId="{4160EEBA-4FCA-E5DA-7A97-358A068A7A21}"/>
          </ac:spMkLst>
        </pc:spChg>
      </pc:sldChg>
      <pc:sldChg chg="addSp delSp modSp add ord replId">
        <pc:chgData name="alisdair.m@gmail.com" userId="S::urn:spo:guest#alisdair.m@gmail.com::" providerId="AD" clId="Web-{A03ADC3E-ACDE-DD61-BCC9-D3402B430BBA}" dt="2024-07-08T13:59:32.238" v="530" actId="20577"/>
        <pc:sldMkLst>
          <pc:docMk/>
          <pc:sldMk cId="417722688" sldId="319"/>
        </pc:sldMkLst>
        <pc:spChg chg="add del">
          <ac:chgData name="alisdair.m@gmail.com" userId="S::urn:spo:guest#alisdair.m@gmail.com::" providerId="AD" clId="Web-{A03ADC3E-ACDE-DD61-BCC9-D3402B430BBA}" dt="2024-07-08T13:59:27.160" v="527"/>
          <ac:spMkLst>
            <pc:docMk/>
            <pc:sldMk cId="417722688" sldId="319"/>
            <ac:spMk id="5" creationId="{5DCB9EEA-6F91-C6FD-AC50-74DE741E787C}"/>
          </ac:spMkLst>
        </pc:spChg>
        <pc:spChg chg="del">
          <ac:chgData name="alisdair.m@gmail.com" userId="S::urn:spo:guest#alisdair.m@gmail.com::" providerId="AD" clId="Web-{A03ADC3E-ACDE-DD61-BCC9-D3402B430BBA}" dt="2024-07-08T13:59:06.908" v="525"/>
          <ac:spMkLst>
            <pc:docMk/>
            <pc:sldMk cId="417722688" sldId="319"/>
            <ac:spMk id="6" creationId="{E1AA2679-C1C8-2FF4-62B0-CE3827A1413E}"/>
          </ac:spMkLst>
        </pc:spChg>
        <pc:spChg chg="add mod">
          <ac:chgData name="alisdair.m@gmail.com" userId="S::urn:spo:guest#alisdair.m@gmail.com::" providerId="AD" clId="Web-{A03ADC3E-ACDE-DD61-BCC9-D3402B430BBA}" dt="2024-07-08T13:59:32.238" v="530" actId="20577"/>
          <ac:spMkLst>
            <pc:docMk/>
            <pc:sldMk cId="417722688" sldId="319"/>
            <ac:spMk id="9" creationId="{5DC08C57-3283-FC66-37AD-4BDC4730D3DB}"/>
          </ac:spMkLst>
        </pc:spChg>
      </pc:sldChg>
      <pc:sldChg chg="addSp modSp add ord replId addAnim">
        <pc:chgData name="alisdair.m@gmail.com" userId="S::urn:spo:guest#alisdair.m@gmail.com::" providerId="AD" clId="Web-{A03ADC3E-ACDE-DD61-BCC9-D3402B430BBA}" dt="2024-07-08T14:02:12.748" v="557" actId="14100"/>
        <pc:sldMkLst>
          <pc:docMk/>
          <pc:sldMk cId="3329017743" sldId="320"/>
        </pc:sldMkLst>
        <pc:spChg chg="mod">
          <ac:chgData name="alisdair.m@gmail.com" userId="S::urn:spo:guest#alisdair.m@gmail.com::" providerId="AD" clId="Web-{A03ADC3E-ACDE-DD61-BCC9-D3402B430BBA}" dt="2024-07-08T14:01:50.497" v="555" actId="14100"/>
          <ac:spMkLst>
            <pc:docMk/>
            <pc:sldMk cId="3329017743" sldId="320"/>
            <ac:spMk id="4" creationId="{4160EEBA-4FCA-E5DA-7A97-358A068A7A21}"/>
          </ac:spMkLst>
        </pc:spChg>
        <pc:spChg chg="add mod">
          <ac:chgData name="alisdair.m@gmail.com" userId="S::urn:spo:guest#alisdair.m@gmail.com::" providerId="AD" clId="Web-{A03ADC3E-ACDE-DD61-BCC9-D3402B430BBA}" dt="2024-07-08T14:02:12.748" v="557" actId="14100"/>
          <ac:spMkLst>
            <pc:docMk/>
            <pc:sldMk cId="3329017743" sldId="320"/>
            <ac:spMk id="5" creationId="{1F4DEF14-5C11-B194-B449-1FBA21E1377B}"/>
          </ac:spMkLst>
        </pc:spChg>
        <pc:spChg chg="add mod">
          <ac:chgData name="alisdair.m@gmail.com" userId="S::urn:spo:guest#alisdair.m@gmail.com::" providerId="AD" clId="Web-{A03ADC3E-ACDE-DD61-BCC9-D3402B430BBA}" dt="2024-07-08T14:02:00.872" v="556" actId="14100"/>
          <ac:spMkLst>
            <pc:docMk/>
            <pc:sldMk cId="3329017743" sldId="320"/>
            <ac:spMk id="8" creationId="{24431C95-A142-A1FE-649E-7B8E0E9AB9B4}"/>
          </ac:spMkLst>
        </pc:spChg>
      </pc:sldChg>
      <pc:sldChg chg="delSp modSp add del replId delAnim">
        <pc:chgData name="alisdair.m@gmail.com" userId="S::urn:spo:guest#alisdair.m@gmail.com::" providerId="AD" clId="Web-{A03ADC3E-ACDE-DD61-BCC9-D3402B430BBA}" dt="2024-07-09T09:54:11.314" v="912"/>
        <pc:sldMkLst>
          <pc:docMk/>
          <pc:sldMk cId="4026259913" sldId="321"/>
        </pc:sldMkLst>
        <pc:spChg chg="mod">
          <ac:chgData name="alisdair.m@gmail.com" userId="S::urn:spo:guest#alisdair.m@gmail.com::" providerId="AD" clId="Web-{A03ADC3E-ACDE-DD61-BCC9-D3402B430BBA}" dt="2024-07-08T14:04:18.537" v="570" actId="14100"/>
          <ac:spMkLst>
            <pc:docMk/>
            <pc:sldMk cId="4026259913" sldId="321"/>
            <ac:spMk id="4" creationId="{4160EEBA-4FCA-E5DA-7A97-358A068A7A21}"/>
          </ac:spMkLst>
        </pc:spChg>
        <pc:spChg chg="del">
          <ac:chgData name="alisdair.m@gmail.com" userId="S::urn:spo:guest#alisdair.m@gmail.com::" providerId="AD" clId="Web-{A03ADC3E-ACDE-DD61-BCC9-D3402B430BBA}" dt="2024-07-08T14:04:01.505" v="559"/>
          <ac:spMkLst>
            <pc:docMk/>
            <pc:sldMk cId="4026259913" sldId="321"/>
            <ac:spMk id="5" creationId="{1F4DEF14-5C11-B194-B449-1FBA21E1377B}"/>
          </ac:spMkLst>
        </pc:spChg>
        <pc:spChg chg="del">
          <ac:chgData name="alisdair.m@gmail.com" userId="S::urn:spo:guest#alisdair.m@gmail.com::" providerId="AD" clId="Web-{A03ADC3E-ACDE-DD61-BCC9-D3402B430BBA}" dt="2024-07-08T14:04:02.458" v="560"/>
          <ac:spMkLst>
            <pc:docMk/>
            <pc:sldMk cId="4026259913" sldId="321"/>
            <ac:spMk id="8" creationId="{24431C95-A142-A1FE-649E-7B8E0E9AB9B4}"/>
          </ac:spMkLst>
        </pc:spChg>
      </pc:sldChg>
      <pc:sldChg chg="add del replId">
        <pc:chgData name="alisdair.m@gmail.com" userId="S::urn:spo:guest#alisdair.m@gmail.com::" providerId="AD" clId="Web-{A03ADC3E-ACDE-DD61-BCC9-D3402B430BBA}" dt="2024-07-09T09:54:11.314" v="911"/>
        <pc:sldMkLst>
          <pc:docMk/>
          <pc:sldMk cId="748817294" sldId="322"/>
        </pc:sldMkLst>
      </pc:sldChg>
      <pc:sldChg chg="addSp delSp modSp add ord replId">
        <pc:chgData name="alisdair.m@gmail.com" userId="S::urn:spo:guest#alisdair.m@gmail.com::" providerId="AD" clId="Web-{A03ADC3E-ACDE-DD61-BCC9-D3402B430BBA}" dt="2024-07-08T16:18:17.133" v="908"/>
        <pc:sldMkLst>
          <pc:docMk/>
          <pc:sldMk cId="3386973103" sldId="323"/>
        </pc:sldMkLst>
        <pc:spChg chg="mod">
          <ac:chgData name="alisdair.m@gmail.com" userId="S::urn:spo:guest#alisdair.m@gmail.com::" providerId="AD" clId="Web-{A03ADC3E-ACDE-DD61-BCC9-D3402B430BBA}" dt="2024-07-08T14:20:42.943" v="592" actId="14100"/>
          <ac:spMkLst>
            <pc:docMk/>
            <pc:sldMk cId="3386973103" sldId="323"/>
            <ac:spMk id="3" creationId="{6358F184-A155-C61F-4AA9-3B696B23BCCD}"/>
          </ac:spMkLst>
        </pc:spChg>
        <pc:spChg chg="mod">
          <ac:chgData name="alisdair.m@gmail.com" userId="S::urn:spo:guest#alisdair.m@gmail.com::" providerId="AD" clId="Web-{A03ADC3E-ACDE-DD61-BCC9-D3402B430BBA}" dt="2024-07-08T14:20:39.662" v="591" actId="14100"/>
          <ac:spMkLst>
            <pc:docMk/>
            <pc:sldMk cId="3386973103" sldId="323"/>
            <ac:spMk id="5" creationId="{545C06F1-4965-C87B-30D8-F81942FA197C}"/>
          </ac:spMkLst>
        </pc:spChg>
        <pc:spChg chg="mod">
          <ac:chgData name="alisdair.m@gmail.com" userId="S::urn:spo:guest#alisdair.m@gmail.com::" providerId="AD" clId="Web-{A03ADC3E-ACDE-DD61-BCC9-D3402B430BBA}" dt="2024-07-08T14:20:28.161" v="589" actId="20577"/>
          <ac:spMkLst>
            <pc:docMk/>
            <pc:sldMk cId="3386973103" sldId="323"/>
            <ac:spMk id="9" creationId="{020289E3-8861-F0A1-D2BA-9ADC5A374BD4}"/>
          </ac:spMkLst>
        </pc:spChg>
        <pc:spChg chg="mod">
          <ac:chgData name="alisdair.m@gmail.com" userId="S::urn:spo:guest#alisdair.m@gmail.com::" providerId="AD" clId="Web-{A03ADC3E-ACDE-DD61-BCC9-D3402B430BBA}" dt="2024-07-08T14:20:04.394" v="577" actId="20577"/>
          <ac:spMkLst>
            <pc:docMk/>
            <pc:sldMk cId="3386973103" sldId="323"/>
            <ac:spMk id="13" creationId="{8AD7EDE8-AB11-6C1F-75DD-35A7BB1C90C8}"/>
          </ac:spMkLst>
        </pc:spChg>
        <pc:picChg chg="add mod ord modCrop">
          <ac:chgData name="alisdair.m@gmail.com" userId="S::urn:spo:guest#alisdair.m@gmail.com::" providerId="AD" clId="Web-{A03ADC3E-ACDE-DD61-BCC9-D3402B430BBA}" dt="2024-07-08T14:36:43.925" v="633"/>
          <ac:picMkLst>
            <pc:docMk/>
            <pc:sldMk cId="3386973103" sldId="323"/>
            <ac:picMk id="6" creationId="{5859F72F-AB2C-925E-97AE-E0E7225D9F86}"/>
          </ac:picMkLst>
        </pc:picChg>
        <pc:picChg chg="del">
          <ac:chgData name="alisdair.m@gmail.com" userId="S::urn:spo:guest#alisdair.m@gmail.com::" providerId="AD" clId="Web-{A03ADC3E-ACDE-DD61-BCC9-D3402B430BBA}" dt="2024-07-08T14:36:07.923" v="627"/>
          <ac:picMkLst>
            <pc:docMk/>
            <pc:sldMk cId="3386973103" sldId="323"/>
            <ac:picMk id="239" creationId="{00000000-0000-0000-0000-000000000000}"/>
          </ac:picMkLst>
        </pc:picChg>
        <pc:inkChg chg="add">
          <ac:chgData name="alisdair.m@gmail.com" userId="S::urn:spo:guest#alisdair.m@gmail.com::" providerId="AD" clId="Web-{A03ADC3E-ACDE-DD61-BCC9-D3402B430BBA}" dt="2024-07-08T16:18:17.133" v="908"/>
          <ac:inkMkLst>
            <pc:docMk/>
            <pc:sldMk cId="3386973103" sldId="323"/>
            <ac:inkMk id="2" creationId="{E19CFFAD-D2D4-72CC-A750-5E5B69E5DCFC}"/>
          </ac:inkMkLst>
        </pc:inkChg>
      </pc:sldChg>
      <pc:sldChg chg="addSp delSp modSp add ord replId addAnim delAnim modAnim">
        <pc:chgData name="alisdair.m@gmail.com" userId="S::urn:spo:guest#alisdair.m@gmail.com::" providerId="AD" clId="Web-{A03ADC3E-ACDE-DD61-BCC9-D3402B430BBA}" dt="2024-07-08T16:19:01.713" v="910"/>
        <pc:sldMkLst>
          <pc:docMk/>
          <pc:sldMk cId="1242979288" sldId="324"/>
        </pc:sldMkLst>
        <pc:spChg chg="add mod">
          <ac:chgData name="alisdair.m@gmail.com" userId="S::urn:spo:guest#alisdair.m@gmail.com::" providerId="AD" clId="Web-{A03ADC3E-ACDE-DD61-BCC9-D3402B430BBA}" dt="2024-07-08T14:53:26.066" v="765" actId="1076"/>
          <ac:spMkLst>
            <pc:docMk/>
            <pc:sldMk cId="1242979288" sldId="324"/>
            <ac:spMk id="2" creationId="{4382C22C-72CB-8874-FAD5-57EF92753D5A}"/>
          </ac:spMkLst>
        </pc:spChg>
        <pc:spChg chg="del">
          <ac:chgData name="alisdair.m@gmail.com" userId="S::urn:spo:guest#alisdair.m@gmail.com::" providerId="AD" clId="Web-{A03ADC3E-ACDE-DD61-BCC9-D3402B430BBA}" dt="2024-07-08T14:41:42.757" v="650"/>
          <ac:spMkLst>
            <pc:docMk/>
            <pc:sldMk cId="1242979288" sldId="324"/>
            <ac:spMk id="3" creationId="{7C37EB93-9800-D994-0836-2376368D5A48}"/>
          </ac:spMkLst>
        </pc:spChg>
        <pc:spChg chg="add mod">
          <ac:chgData name="alisdair.m@gmail.com" userId="S::urn:spo:guest#alisdair.m@gmail.com::" providerId="AD" clId="Web-{A03ADC3E-ACDE-DD61-BCC9-D3402B430BBA}" dt="2024-07-08T14:53:26.066" v="766" actId="1076"/>
          <ac:spMkLst>
            <pc:docMk/>
            <pc:sldMk cId="1242979288" sldId="324"/>
            <ac:spMk id="4" creationId="{4B24012B-7270-5579-A7D8-9C87514DC0CE}"/>
          </ac:spMkLst>
        </pc:spChg>
        <pc:spChg chg="del">
          <ac:chgData name="alisdair.m@gmail.com" userId="S::urn:spo:guest#alisdair.m@gmail.com::" providerId="AD" clId="Web-{A03ADC3E-ACDE-DD61-BCC9-D3402B430BBA}" dt="2024-07-08T14:41:42.757" v="649"/>
          <ac:spMkLst>
            <pc:docMk/>
            <pc:sldMk cId="1242979288" sldId="324"/>
            <ac:spMk id="5" creationId="{A27A74DD-92EA-4F55-1639-1691F764B14A}"/>
          </ac:spMkLst>
        </pc:spChg>
        <pc:spChg chg="mod">
          <ac:chgData name="alisdair.m@gmail.com" userId="S::urn:spo:guest#alisdair.m@gmail.com::" providerId="AD" clId="Web-{A03ADC3E-ACDE-DD61-BCC9-D3402B430BBA}" dt="2024-07-08T14:53:26.051" v="764" actId="1076"/>
          <ac:spMkLst>
            <pc:docMk/>
            <pc:sldMk cId="1242979288" sldId="324"/>
            <ac:spMk id="6" creationId="{1F3E8107-D279-824E-02FD-2E9939E40AB7}"/>
          </ac:spMkLst>
        </pc:spChg>
        <pc:spChg chg="mod ord">
          <ac:chgData name="alisdair.m@gmail.com" userId="S::urn:spo:guest#alisdair.m@gmail.com::" providerId="AD" clId="Web-{A03ADC3E-ACDE-DD61-BCC9-D3402B430BBA}" dt="2024-07-08T14:54:22.257" v="775" actId="20577"/>
          <ac:spMkLst>
            <pc:docMk/>
            <pc:sldMk cId="1242979288" sldId="324"/>
            <ac:spMk id="7" creationId="{318AE060-7967-BF5E-AA94-405A77C2A5D2}"/>
          </ac:spMkLst>
        </pc:spChg>
        <pc:spChg chg="add mod">
          <ac:chgData name="alisdair.m@gmail.com" userId="S::urn:spo:guest#alisdair.m@gmail.com::" providerId="AD" clId="Web-{A03ADC3E-ACDE-DD61-BCC9-D3402B430BBA}" dt="2024-07-08T14:53:26.066" v="767" actId="1076"/>
          <ac:spMkLst>
            <pc:docMk/>
            <pc:sldMk cId="1242979288" sldId="324"/>
            <ac:spMk id="9" creationId="{C9E943E9-F3A7-FCAA-D164-AF8E1E88EC22}"/>
          </ac:spMkLst>
        </pc:spChg>
        <pc:spChg chg="add mod">
          <ac:chgData name="alisdair.m@gmail.com" userId="S::urn:spo:guest#alisdair.m@gmail.com::" providerId="AD" clId="Web-{A03ADC3E-ACDE-DD61-BCC9-D3402B430BBA}" dt="2024-07-08T15:19:41.114" v="815" actId="1076"/>
          <ac:spMkLst>
            <pc:docMk/>
            <pc:sldMk cId="1242979288" sldId="324"/>
            <ac:spMk id="12" creationId="{2C20DE19-8D66-A9BC-8DE3-B5BB456B1C2F}"/>
          </ac:spMkLst>
        </pc:spChg>
        <pc:spChg chg="add mod">
          <ac:chgData name="alisdair.m@gmail.com" userId="S::urn:spo:guest#alisdair.m@gmail.com::" providerId="AD" clId="Web-{A03ADC3E-ACDE-DD61-BCC9-D3402B430BBA}" dt="2024-07-08T16:19:01.713" v="910"/>
          <ac:spMkLst>
            <pc:docMk/>
            <pc:sldMk cId="1242979288" sldId="324"/>
            <ac:spMk id="14" creationId="{14F33B9C-4383-FD69-93C9-8E7E51D5BBE2}"/>
          </ac:spMkLst>
        </pc:spChg>
        <pc:spChg chg="add mod">
          <ac:chgData name="alisdair.m@gmail.com" userId="S::urn:spo:guest#alisdair.m@gmail.com::" providerId="AD" clId="Web-{A03ADC3E-ACDE-DD61-BCC9-D3402B430BBA}" dt="2024-07-08T16:18:39.774" v="909"/>
          <ac:spMkLst>
            <pc:docMk/>
            <pc:sldMk cId="1242979288" sldId="324"/>
            <ac:spMk id="15" creationId="{6ADDED7D-5944-D0F1-378E-9E619677D939}"/>
          </ac:spMkLst>
        </pc:spChg>
        <pc:picChg chg="del">
          <ac:chgData name="alisdair.m@gmail.com" userId="S::urn:spo:guest#alisdair.m@gmail.com::" providerId="AD" clId="Web-{A03ADC3E-ACDE-DD61-BCC9-D3402B430BBA}" dt="2024-07-08T14:41:46.147" v="652"/>
          <ac:picMkLst>
            <pc:docMk/>
            <pc:sldMk cId="1242979288" sldId="324"/>
            <ac:picMk id="8" creationId="{3C6AA8AE-C175-DC38-8805-620994E0DEF9}"/>
          </ac:picMkLst>
        </pc:picChg>
        <pc:picChg chg="del">
          <ac:chgData name="alisdair.m@gmail.com" userId="S::urn:spo:guest#alisdair.m@gmail.com::" providerId="AD" clId="Web-{A03ADC3E-ACDE-DD61-BCC9-D3402B430BBA}" dt="2024-07-08T14:41:45.319" v="651"/>
          <ac:picMkLst>
            <pc:docMk/>
            <pc:sldMk cId="1242979288" sldId="324"/>
            <ac:picMk id="11" creationId="{62150570-DACD-3724-8B1E-ECFF21B80178}"/>
          </ac:picMkLst>
        </pc:picChg>
        <pc:inkChg chg="add del">
          <ac:chgData name="alisdair.m@gmail.com" userId="S::urn:spo:guest#alisdair.m@gmail.com::" providerId="AD" clId="Web-{A03ADC3E-ACDE-DD61-BCC9-D3402B430BBA}" dt="2024-07-08T14:47:10.027" v="698"/>
          <ac:inkMkLst>
            <pc:docMk/>
            <pc:sldMk cId="1242979288" sldId="324"/>
            <ac:inkMk id="10" creationId="{47810B40-E648-FF60-2018-205CC749FAF2}"/>
          </ac:inkMkLst>
        </pc:inkChg>
        <pc:inkChg chg="add del">
          <ac:chgData name="alisdair.m@gmail.com" userId="S::urn:spo:guest#alisdair.m@gmail.com::" providerId="AD" clId="Web-{A03ADC3E-ACDE-DD61-BCC9-D3402B430BBA}" dt="2024-07-08T15:16:59.026" v="798"/>
          <ac:inkMkLst>
            <pc:docMk/>
            <pc:sldMk cId="1242979288" sldId="324"/>
            <ac:inkMk id="13" creationId="{10EF099B-C741-99D8-BD1F-C47AF2A079E1}"/>
          </ac:inkMkLst>
        </pc:inkChg>
      </pc:sldChg>
      <pc:sldChg chg="addSp delSp modSp add del replId">
        <pc:chgData name="alisdair.m@gmail.com" userId="S::urn:spo:guest#alisdair.m@gmail.com::" providerId="AD" clId="Web-{A03ADC3E-ACDE-DD61-BCC9-D3402B430BBA}" dt="2024-07-08T15:24:22.476" v="867"/>
        <pc:sldMkLst>
          <pc:docMk/>
          <pc:sldMk cId="764597950" sldId="325"/>
        </pc:sldMkLst>
        <pc:spChg chg="mod">
          <ac:chgData name="alisdair.m@gmail.com" userId="S::urn:spo:guest#alisdair.m@gmail.com::" providerId="AD" clId="Web-{A03ADC3E-ACDE-DD61-BCC9-D3402B430BBA}" dt="2024-07-08T14:50:02.100" v="727" actId="1076"/>
          <ac:spMkLst>
            <pc:docMk/>
            <pc:sldMk cId="764597950" sldId="325"/>
            <ac:spMk id="6" creationId="{1F3E8107-D279-824E-02FD-2E9939E40AB7}"/>
          </ac:spMkLst>
        </pc:spChg>
        <pc:spChg chg="mod">
          <ac:chgData name="alisdair.m@gmail.com" userId="S::urn:spo:guest#alisdair.m@gmail.com::" providerId="AD" clId="Web-{A03ADC3E-ACDE-DD61-BCC9-D3402B430BBA}" dt="2024-07-08T14:51:27.715" v="740" actId="20577"/>
          <ac:spMkLst>
            <pc:docMk/>
            <pc:sldMk cId="764597950" sldId="325"/>
            <ac:spMk id="7" creationId="{318AE060-7967-BF5E-AA94-405A77C2A5D2}"/>
          </ac:spMkLst>
        </pc:spChg>
        <pc:inkChg chg="add del">
          <ac:chgData name="alisdair.m@gmail.com" userId="S::urn:spo:guest#alisdair.m@gmail.com::" providerId="AD" clId="Web-{A03ADC3E-ACDE-DD61-BCC9-D3402B430BBA}" dt="2024-07-08T14:49:00.784" v="705"/>
          <ac:inkMkLst>
            <pc:docMk/>
            <pc:sldMk cId="764597950" sldId="325"/>
            <ac:inkMk id="3" creationId="{654F0DC7-70B0-BFED-CE68-B1F0CCE6B39B}"/>
          </ac:inkMkLst>
        </pc:inkChg>
      </pc:sldChg>
      <pc:sldChg chg="addSp delSp modSp add replId addAnim delAnim">
        <pc:chgData name="alisdair.m@gmail.com" userId="S::urn:spo:guest#alisdair.m@gmail.com::" providerId="AD" clId="Web-{A03ADC3E-ACDE-DD61-BCC9-D3402B430BBA}" dt="2024-07-08T15:09:24.654" v="787" actId="14100"/>
        <pc:sldMkLst>
          <pc:docMk/>
          <pc:sldMk cId="2631930105" sldId="326"/>
        </pc:sldMkLst>
        <pc:spChg chg="del">
          <ac:chgData name="alisdair.m@gmail.com" userId="S::urn:spo:guest#alisdair.m@gmail.com::" providerId="AD" clId="Web-{A03ADC3E-ACDE-DD61-BCC9-D3402B430BBA}" dt="2024-07-08T14:52:15.952" v="752"/>
          <ac:spMkLst>
            <pc:docMk/>
            <pc:sldMk cId="2631930105" sldId="326"/>
            <ac:spMk id="2" creationId="{4382C22C-72CB-8874-FAD5-57EF92753D5A}"/>
          </ac:spMkLst>
        </pc:spChg>
        <pc:spChg chg="add mod">
          <ac:chgData name="alisdair.m@gmail.com" userId="S::urn:spo:guest#alisdair.m@gmail.com::" providerId="AD" clId="Web-{A03ADC3E-ACDE-DD61-BCC9-D3402B430BBA}" dt="2024-07-08T14:52:59.736" v="762" actId="14100"/>
          <ac:spMkLst>
            <pc:docMk/>
            <pc:sldMk cId="2631930105" sldId="326"/>
            <ac:spMk id="3" creationId="{19F97E8F-3F24-63A6-0FDC-55CC08D8654B}"/>
          </ac:spMkLst>
        </pc:spChg>
        <pc:spChg chg="del">
          <ac:chgData name="alisdair.m@gmail.com" userId="S::urn:spo:guest#alisdair.m@gmail.com::" providerId="AD" clId="Web-{A03ADC3E-ACDE-DD61-BCC9-D3402B430BBA}" dt="2024-07-08T14:52:15.952" v="751"/>
          <ac:spMkLst>
            <pc:docMk/>
            <pc:sldMk cId="2631930105" sldId="326"/>
            <ac:spMk id="4" creationId="{4B24012B-7270-5579-A7D8-9C87514DC0CE}"/>
          </ac:spMkLst>
        </pc:spChg>
        <pc:spChg chg="add mod">
          <ac:chgData name="alisdair.m@gmail.com" userId="S::urn:spo:guest#alisdair.m@gmail.com::" providerId="AD" clId="Web-{A03ADC3E-ACDE-DD61-BCC9-D3402B430BBA}" dt="2024-07-08T14:54:57.228" v="778" actId="1076"/>
          <ac:spMkLst>
            <pc:docMk/>
            <pc:sldMk cId="2631930105" sldId="326"/>
            <ac:spMk id="5" creationId="{C8E0B80A-D812-62B2-E6E0-7753376C467F}"/>
          </ac:spMkLst>
        </pc:spChg>
        <pc:spChg chg="mod">
          <ac:chgData name="alisdair.m@gmail.com" userId="S::urn:spo:guest#alisdair.m@gmail.com::" providerId="AD" clId="Web-{A03ADC3E-ACDE-DD61-BCC9-D3402B430BBA}" dt="2024-07-08T14:54:45.915" v="777" actId="1076"/>
          <ac:spMkLst>
            <pc:docMk/>
            <pc:sldMk cId="2631930105" sldId="326"/>
            <ac:spMk id="6" creationId="{1F3E8107-D279-824E-02FD-2E9939E40AB7}"/>
          </ac:spMkLst>
        </pc:spChg>
        <pc:spChg chg="mod ord">
          <ac:chgData name="alisdair.m@gmail.com" userId="S::urn:spo:guest#alisdair.m@gmail.com::" providerId="AD" clId="Web-{A03ADC3E-ACDE-DD61-BCC9-D3402B430BBA}" dt="2024-07-08T14:53:50.990" v="771" actId="20577"/>
          <ac:spMkLst>
            <pc:docMk/>
            <pc:sldMk cId="2631930105" sldId="326"/>
            <ac:spMk id="7" creationId="{318AE060-7967-BF5E-AA94-405A77C2A5D2}"/>
          </ac:spMkLst>
        </pc:spChg>
        <pc:spChg chg="del">
          <ac:chgData name="alisdair.m@gmail.com" userId="S::urn:spo:guest#alisdair.m@gmail.com::" providerId="AD" clId="Web-{A03ADC3E-ACDE-DD61-BCC9-D3402B430BBA}" dt="2024-07-08T14:52:15.952" v="750"/>
          <ac:spMkLst>
            <pc:docMk/>
            <pc:sldMk cId="2631930105" sldId="326"/>
            <ac:spMk id="9" creationId="{C9E943E9-F3A7-FCAA-D164-AF8E1E88EC22}"/>
          </ac:spMkLst>
        </pc:spChg>
        <pc:picChg chg="add del mod ord">
          <ac:chgData name="alisdair.m@gmail.com" userId="S::urn:spo:guest#alisdair.m@gmail.com::" providerId="AD" clId="Web-{A03ADC3E-ACDE-DD61-BCC9-D3402B430BBA}" dt="2024-07-08T14:59:16.522" v="783"/>
          <ac:picMkLst>
            <pc:docMk/>
            <pc:sldMk cId="2631930105" sldId="326"/>
            <ac:picMk id="8" creationId="{25AF8C88-2807-7557-BEBC-3796FF8407DC}"/>
          </ac:picMkLst>
        </pc:picChg>
        <pc:picChg chg="add mod">
          <ac:chgData name="alisdair.m@gmail.com" userId="S::urn:spo:guest#alisdair.m@gmail.com::" providerId="AD" clId="Web-{A03ADC3E-ACDE-DD61-BCC9-D3402B430BBA}" dt="2024-07-08T15:09:24.654" v="787" actId="14100"/>
          <ac:picMkLst>
            <pc:docMk/>
            <pc:sldMk cId="2631930105" sldId="326"/>
            <ac:picMk id="10" creationId="{033310CE-CC3B-F46B-C973-73E2D532EE50}"/>
          </ac:picMkLst>
        </pc:picChg>
      </pc:sldChg>
      <pc:sldChg chg="modSp add replId">
        <pc:chgData name="alisdair.m@gmail.com" userId="S::urn:spo:guest#alisdair.m@gmail.com::" providerId="AD" clId="Web-{A03ADC3E-ACDE-DD61-BCC9-D3402B430BBA}" dt="2024-07-08T15:11:10.629" v="795" actId="14100"/>
        <pc:sldMkLst>
          <pc:docMk/>
          <pc:sldMk cId="1926902893" sldId="327"/>
        </pc:sldMkLst>
        <pc:spChg chg="mod">
          <ac:chgData name="alisdair.m@gmail.com" userId="S::urn:spo:guest#alisdair.m@gmail.com::" providerId="AD" clId="Web-{A03ADC3E-ACDE-DD61-BCC9-D3402B430BBA}" dt="2024-07-08T15:11:10.629" v="795" actId="14100"/>
          <ac:spMkLst>
            <pc:docMk/>
            <pc:sldMk cId="1926902893" sldId="327"/>
            <ac:spMk id="3" creationId="{19F97E8F-3F24-63A6-0FDC-55CC08D8654B}"/>
          </ac:spMkLst>
        </pc:spChg>
        <pc:spChg chg="mod">
          <ac:chgData name="alisdair.m@gmail.com" userId="S::urn:spo:guest#alisdair.m@gmail.com::" providerId="AD" clId="Web-{A03ADC3E-ACDE-DD61-BCC9-D3402B430BBA}" dt="2024-07-08T15:11:04.426" v="794" actId="14100"/>
          <ac:spMkLst>
            <pc:docMk/>
            <pc:sldMk cId="1926902893" sldId="327"/>
            <ac:spMk id="5" creationId="{C8E0B80A-D812-62B2-E6E0-7753376C467F}"/>
          </ac:spMkLst>
        </pc:spChg>
        <pc:spChg chg="mod">
          <ac:chgData name="alisdair.m@gmail.com" userId="S::urn:spo:guest#alisdair.m@gmail.com::" providerId="AD" clId="Web-{A03ADC3E-ACDE-DD61-BCC9-D3402B430BBA}" dt="2024-07-08T15:11:00.019" v="793" actId="14100"/>
          <ac:spMkLst>
            <pc:docMk/>
            <pc:sldMk cId="1926902893" sldId="327"/>
            <ac:spMk id="6" creationId="{1F3E8107-D279-824E-02FD-2E9939E40AB7}"/>
          </ac:spMkLst>
        </pc:spChg>
        <pc:spChg chg="mod">
          <ac:chgData name="alisdair.m@gmail.com" userId="S::urn:spo:guest#alisdair.m@gmail.com::" providerId="AD" clId="Web-{A03ADC3E-ACDE-DD61-BCC9-D3402B430BBA}" dt="2024-07-08T15:10:56.988" v="792" actId="14100"/>
          <ac:spMkLst>
            <pc:docMk/>
            <pc:sldMk cId="1926902893" sldId="327"/>
            <ac:spMk id="7" creationId="{318AE060-7967-BF5E-AA94-405A77C2A5D2}"/>
          </ac:spMkLst>
        </pc:spChg>
      </pc:sldChg>
      <pc:sldChg chg="modSp add replId">
        <pc:chgData name="alisdair.m@gmail.com" userId="S::urn:spo:guest#alisdair.m@gmail.com::" providerId="AD" clId="Web-{A03ADC3E-ACDE-DD61-BCC9-D3402B430BBA}" dt="2024-07-08T15:21:58.717" v="835" actId="14100"/>
        <pc:sldMkLst>
          <pc:docMk/>
          <pc:sldMk cId="634232873" sldId="328"/>
        </pc:sldMkLst>
        <pc:spChg chg="mod">
          <ac:chgData name="alisdair.m@gmail.com" userId="S::urn:spo:guest#alisdair.m@gmail.com::" providerId="AD" clId="Web-{A03ADC3E-ACDE-DD61-BCC9-D3402B430BBA}" dt="2024-07-08T15:21:54.513" v="834" actId="14100"/>
          <ac:spMkLst>
            <pc:docMk/>
            <pc:sldMk cId="634232873" sldId="328"/>
            <ac:spMk id="3" creationId="{19F97E8F-3F24-63A6-0FDC-55CC08D8654B}"/>
          </ac:spMkLst>
        </pc:spChg>
        <pc:spChg chg="mod">
          <ac:chgData name="alisdair.m@gmail.com" userId="S::urn:spo:guest#alisdair.m@gmail.com::" providerId="AD" clId="Web-{A03ADC3E-ACDE-DD61-BCC9-D3402B430BBA}" dt="2024-07-08T15:21:49.560" v="833" actId="14100"/>
          <ac:spMkLst>
            <pc:docMk/>
            <pc:sldMk cId="634232873" sldId="328"/>
            <ac:spMk id="5" creationId="{C8E0B80A-D812-62B2-E6E0-7753376C467F}"/>
          </ac:spMkLst>
        </pc:spChg>
        <pc:spChg chg="mod">
          <ac:chgData name="alisdair.m@gmail.com" userId="S::urn:spo:guest#alisdair.m@gmail.com::" providerId="AD" clId="Web-{A03ADC3E-ACDE-DD61-BCC9-D3402B430BBA}" dt="2024-07-08T15:21:58.717" v="835" actId="14100"/>
          <ac:spMkLst>
            <pc:docMk/>
            <pc:sldMk cId="634232873" sldId="328"/>
            <ac:spMk id="6" creationId="{1F3E8107-D279-824E-02FD-2E9939E40AB7}"/>
          </ac:spMkLst>
        </pc:spChg>
        <pc:spChg chg="mod">
          <ac:chgData name="alisdair.m@gmail.com" userId="S::urn:spo:guest#alisdair.m@gmail.com::" providerId="AD" clId="Web-{A03ADC3E-ACDE-DD61-BCC9-D3402B430BBA}" dt="2024-07-08T15:21:28.512" v="832" actId="20577"/>
          <ac:spMkLst>
            <pc:docMk/>
            <pc:sldMk cId="634232873" sldId="328"/>
            <ac:spMk id="7" creationId="{318AE060-7967-BF5E-AA94-405A77C2A5D2}"/>
          </ac:spMkLst>
        </pc:spChg>
      </pc:sldChg>
      <pc:sldChg chg="addSp modSp add replId">
        <pc:chgData name="alisdair.m@gmail.com" userId="S::urn:spo:guest#alisdair.m@gmail.com::" providerId="AD" clId="Web-{A03ADC3E-ACDE-DD61-BCC9-D3402B430BBA}" dt="2024-07-08T15:24:19.975" v="866" actId="14100"/>
        <pc:sldMkLst>
          <pc:docMk/>
          <pc:sldMk cId="2232110134" sldId="329"/>
        </pc:sldMkLst>
        <pc:spChg chg="add mod ord">
          <ac:chgData name="alisdair.m@gmail.com" userId="S::urn:spo:guest#alisdair.m@gmail.com::" providerId="AD" clId="Web-{A03ADC3E-ACDE-DD61-BCC9-D3402B430BBA}" dt="2024-07-08T15:24:19.975" v="866" actId="14100"/>
          <ac:spMkLst>
            <pc:docMk/>
            <pc:sldMk cId="2232110134" sldId="329"/>
            <ac:spMk id="2" creationId="{EEBE1725-9133-23EB-D874-614D61F22761}"/>
          </ac:spMkLst>
        </pc:spChg>
        <pc:spChg chg="mod">
          <ac:chgData name="alisdair.m@gmail.com" userId="S::urn:spo:guest#alisdair.m@gmail.com::" providerId="AD" clId="Web-{A03ADC3E-ACDE-DD61-BCC9-D3402B430BBA}" dt="2024-07-08T15:24:11.803" v="864" actId="14100"/>
          <ac:spMkLst>
            <pc:docMk/>
            <pc:sldMk cId="2232110134" sldId="329"/>
            <ac:spMk id="3" creationId="{19F97E8F-3F24-63A6-0FDC-55CC08D8654B}"/>
          </ac:spMkLst>
        </pc:spChg>
        <pc:spChg chg="mod">
          <ac:chgData name="alisdair.m@gmail.com" userId="S::urn:spo:guest#alisdair.m@gmail.com::" providerId="AD" clId="Web-{A03ADC3E-ACDE-DD61-BCC9-D3402B430BBA}" dt="2024-07-08T15:24:16.381" v="865" actId="14100"/>
          <ac:spMkLst>
            <pc:docMk/>
            <pc:sldMk cId="2232110134" sldId="329"/>
            <ac:spMk id="5" creationId="{C8E0B80A-D812-62B2-E6E0-7753376C467F}"/>
          </ac:spMkLst>
        </pc:spChg>
        <pc:spChg chg="mod">
          <ac:chgData name="alisdair.m@gmail.com" userId="S::urn:spo:guest#alisdair.m@gmail.com::" providerId="AD" clId="Web-{A03ADC3E-ACDE-DD61-BCC9-D3402B430BBA}" dt="2024-07-08T15:23:19.878" v="856" actId="14100"/>
          <ac:spMkLst>
            <pc:docMk/>
            <pc:sldMk cId="2232110134" sldId="329"/>
            <ac:spMk id="6" creationId="{1F3E8107-D279-824E-02FD-2E9939E40AB7}"/>
          </ac:spMkLst>
        </pc:spChg>
        <pc:spChg chg="mod">
          <ac:chgData name="alisdair.m@gmail.com" userId="S::urn:spo:guest#alisdair.m@gmail.com::" providerId="AD" clId="Web-{A03ADC3E-ACDE-DD61-BCC9-D3402B430BBA}" dt="2024-07-08T15:22:41.954" v="847" actId="20577"/>
          <ac:spMkLst>
            <pc:docMk/>
            <pc:sldMk cId="2232110134" sldId="329"/>
            <ac:spMk id="7" creationId="{318AE060-7967-BF5E-AA94-405A77C2A5D2}"/>
          </ac:spMkLst>
        </pc:spChg>
      </pc:sldChg>
      <pc:sldChg chg="addSp delSp modSp add ord replId">
        <pc:chgData name="alisdair.m@gmail.com" userId="S::urn:spo:guest#alisdair.m@gmail.com::" providerId="AD" clId="Web-{A03ADC3E-ACDE-DD61-BCC9-D3402B430BBA}" dt="2024-07-08T16:16:45.426" v="906" actId="1076"/>
        <pc:sldMkLst>
          <pc:docMk/>
          <pc:sldMk cId="1502344387" sldId="330"/>
        </pc:sldMkLst>
        <pc:spChg chg="mod">
          <ac:chgData name="alisdair.m@gmail.com" userId="S::urn:spo:guest#alisdair.m@gmail.com::" providerId="AD" clId="Web-{A03ADC3E-ACDE-DD61-BCC9-D3402B430BBA}" dt="2024-07-08T16:11:13.037" v="891" actId="14100"/>
          <ac:spMkLst>
            <pc:docMk/>
            <pc:sldMk cId="1502344387" sldId="330"/>
            <ac:spMk id="3" creationId="{6358F184-A155-C61F-4AA9-3B696B23BCCD}"/>
          </ac:spMkLst>
        </pc:spChg>
        <pc:spChg chg="mod">
          <ac:chgData name="alisdair.m@gmail.com" userId="S::urn:spo:guest#alisdair.m@gmail.com::" providerId="AD" clId="Web-{A03ADC3E-ACDE-DD61-BCC9-D3402B430BBA}" dt="2024-07-08T16:11:09.897" v="890" actId="14100"/>
          <ac:spMkLst>
            <pc:docMk/>
            <pc:sldMk cId="1502344387" sldId="330"/>
            <ac:spMk id="4" creationId="{3923A0E6-560F-966C-B732-C6DE7E5B25DD}"/>
          </ac:spMkLst>
        </pc:spChg>
        <pc:spChg chg="mod">
          <ac:chgData name="alisdair.m@gmail.com" userId="S::urn:spo:guest#alisdair.m@gmail.com::" providerId="AD" clId="Web-{A03ADC3E-ACDE-DD61-BCC9-D3402B430BBA}" dt="2024-07-08T16:11:19.975" v="892" actId="14100"/>
          <ac:spMkLst>
            <pc:docMk/>
            <pc:sldMk cId="1502344387" sldId="330"/>
            <ac:spMk id="5" creationId="{545C06F1-4965-C87B-30D8-F81942FA197C}"/>
          </ac:spMkLst>
        </pc:spChg>
        <pc:spChg chg="mod">
          <ac:chgData name="alisdair.m@gmail.com" userId="S::urn:spo:guest#alisdair.m@gmail.com::" providerId="AD" clId="Web-{A03ADC3E-ACDE-DD61-BCC9-D3402B430BBA}" dt="2024-07-08T16:11:02.787" v="888" actId="20577"/>
          <ac:spMkLst>
            <pc:docMk/>
            <pc:sldMk cId="1502344387" sldId="330"/>
            <ac:spMk id="9" creationId="{020289E3-8861-F0A1-D2BA-9ADC5A374BD4}"/>
          </ac:spMkLst>
        </pc:spChg>
        <pc:spChg chg="del">
          <ac:chgData name="alisdair.m@gmail.com" userId="S::urn:spo:guest#alisdair.m@gmail.com::" providerId="AD" clId="Web-{A03ADC3E-ACDE-DD61-BCC9-D3402B430BBA}" dt="2024-07-08T16:10:27.051" v="872"/>
          <ac:spMkLst>
            <pc:docMk/>
            <pc:sldMk cId="1502344387" sldId="330"/>
            <ac:spMk id="10" creationId="{B9B8C321-ABC1-8E67-8CAA-8FD19868B140}"/>
          </ac:spMkLst>
        </pc:spChg>
        <pc:spChg chg="del">
          <ac:chgData name="alisdair.m@gmail.com" userId="S::urn:spo:guest#alisdair.m@gmail.com::" providerId="AD" clId="Web-{A03ADC3E-ACDE-DD61-BCC9-D3402B430BBA}" dt="2024-07-08T16:10:27.051" v="871"/>
          <ac:spMkLst>
            <pc:docMk/>
            <pc:sldMk cId="1502344387" sldId="330"/>
            <ac:spMk id="13" creationId="{8AD7EDE8-AB11-6C1F-75DD-35A7BB1C90C8}"/>
          </ac:spMkLst>
        </pc:spChg>
        <pc:picChg chg="add mod ord">
          <ac:chgData name="alisdair.m@gmail.com" userId="S::urn:spo:guest#alisdair.m@gmail.com::" providerId="AD" clId="Web-{A03ADC3E-ACDE-DD61-BCC9-D3402B430BBA}" dt="2024-07-08T16:16:45.426" v="906" actId="1076"/>
          <ac:picMkLst>
            <pc:docMk/>
            <pc:sldMk cId="1502344387" sldId="330"/>
            <ac:picMk id="2" creationId="{38BD5464-8A67-50FE-CEB2-79EE524B74CC}"/>
          </ac:picMkLst>
        </pc:picChg>
        <pc:picChg chg="del">
          <ac:chgData name="alisdair.m@gmail.com" userId="S::urn:spo:guest#alisdair.m@gmail.com::" providerId="AD" clId="Web-{A03ADC3E-ACDE-DD61-BCC9-D3402B430BBA}" dt="2024-07-08T16:11:27.147" v="893"/>
          <ac:picMkLst>
            <pc:docMk/>
            <pc:sldMk cId="1502344387" sldId="330"/>
            <ac:picMk id="6" creationId="{5859F72F-AB2C-925E-97AE-E0E7225D9F86}"/>
          </ac:picMkLst>
        </pc:picChg>
      </pc:sldChg>
    </pc:docChg>
  </pc:docChgLst>
  <pc:docChgLst>
    <pc:chgData name="alisdair.m@gmail.com" userId="S::urn:spo:guest#alisdair.m@gmail.com::" providerId="AD" clId="Web-{04452D8C-8064-5C37-EDD5-0BC70657CB60}"/>
    <pc:docChg chg="modSld">
      <pc:chgData name="alisdair.m@gmail.com" userId="S::urn:spo:guest#alisdair.m@gmail.com::" providerId="AD" clId="Web-{04452D8C-8064-5C37-EDD5-0BC70657CB60}" dt="2024-07-19T14:24:07.939" v="37"/>
      <pc:docMkLst>
        <pc:docMk/>
      </pc:docMkLst>
      <pc:sldChg chg="modSp">
        <pc:chgData name="alisdair.m@gmail.com" userId="S::urn:spo:guest#alisdair.m@gmail.com::" providerId="AD" clId="Web-{04452D8C-8064-5C37-EDD5-0BC70657CB60}" dt="2024-07-19T14:23:48.640" v="33"/>
        <pc:sldMkLst>
          <pc:docMk/>
          <pc:sldMk cId="2844619749" sldId="335"/>
        </pc:sldMkLst>
        <pc:spChg chg="mod">
          <ac:chgData name="alisdair.m@gmail.com" userId="S::urn:spo:guest#alisdair.m@gmail.com::" providerId="AD" clId="Web-{04452D8C-8064-5C37-EDD5-0BC70657CB60}" dt="2024-07-19T14:23:48.640" v="33"/>
          <ac:spMkLst>
            <pc:docMk/>
            <pc:sldMk cId="2844619749" sldId="335"/>
            <ac:spMk id="5" creationId="{28FE87C6-C44F-0A70-F3B3-27E2A519F233}"/>
          </ac:spMkLst>
        </pc:spChg>
        <pc:spChg chg="mod">
          <ac:chgData name="alisdair.m@gmail.com" userId="S::urn:spo:guest#alisdair.m@gmail.com::" providerId="AD" clId="Web-{04452D8C-8064-5C37-EDD5-0BC70657CB60}" dt="2024-07-19T14:23:45.718" v="32" actId="20577"/>
          <ac:spMkLst>
            <pc:docMk/>
            <pc:sldMk cId="2844619749" sldId="335"/>
            <ac:spMk id="7" creationId="{80222F8D-BE7B-1356-72B4-7670E5CA61E7}"/>
          </ac:spMkLst>
        </pc:spChg>
      </pc:sldChg>
      <pc:sldChg chg="addSp delSp modSp">
        <pc:chgData name="alisdair.m@gmail.com" userId="S::urn:spo:guest#alisdair.m@gmail.com::" providerId="AD" clId="Web-{04452D8C-8064-5C37-EDD5-0BC70657CB60}" dt="2024-07-19T14:23:27.092" v="31"/>
        <pc:sldMkLst>
          <pc:docMk/>
          <pc:sldMk cId="1096971660" sldId="336"/>
        </pc:sldMkLst>
        <pc:spChg chg="mod">
          <ac:chgData name="alisdair.m@gmail.com" userId="S::urn:spo:guest#alisdair.m@gmail.com::" providerId="AD" clId="Web-{04452D8C-8064-5C37-EDD5-0BC70657CB60}" dt="2024-07-19T14:23:27.092" v="31"/>
          <ac:spMkLst>
            <pc:docMk/>
            <pc:sldMk cId="1096971660" sldId="336"/>
            <ac:spMk id="5" creationId="{A8BBE125-12A2-6FD9-103F-74C68907BE69}"/>
          </ac:spMkLst>
        </pc:spChg>
        <pc:spChg chg="mod">
          <ac:chgData name="alisdair.m@gmail.com" userId="S::urn:spo:guest#alisdair.m@gmail.com::" providerId="AD" clId="Web-{04452D8C-8064-5C37-EDD5-0BC70657CB60}" dt="2024-07-19T14:23:22.045" v="30" actId="20577"/>
          <ac:spMkLst>
            <pc:docMk/>
            <pc:sldMk cId="1096971660" sldId="336"/>
            <ac:spMk id="7" creationId="{0D90A60A-BED2-5911-5773-031E5A71AA72}"/>
          </ac:spMkLst>
        </pc:spChg>
        <pc:inkChg chg="add del">
          <ac:chgData name="alisdair.m@gmail.com" userId="S::urn:spo:guest#alisdair.m@gmail.com::" providerId="AD" clId="Web-{04452D8C-8064-5C37-EDD5-0BC70657CB60}" dt="2024-07-19T14:23:07.341" v="29"/>
          <ac:inkMkLst>
            <pc:docMk/>
            <pc:sldMk cId="1096971660" sldId="336"/>
            <ac:inkMk id="3" creationId="{2FAEC31E-7565-95FF-6A80-DFC970B57B1D}"/>
          </ac:inkMkLst>
        </pc:inkChg>
      </pc:sldChg>
      <pc:sldChg chg="modSp">
        <pc:chgData name="alisdair.m@gmail.com" userId="S::urn:spo:guest#alisdair.m@gmail.com::" providerId="AD" clId="Web-{04452D8C-8064-5C37-EDD5-0BC70657CB60}" dt="2024-07-19T14:22:54.028" v="27" actId="20577"/>
        <pc:sldMkLst>
          <pc:docMk/>
          <pc:sldMk cId="3852054643" sldId="337"/>
        </pc:sldMkLst>
        <pc:spChg chg="mod">
          <ac:chgData name="alisdair.m@gmail.com" userId="S::urn:spo:guest#alisdair.m@gmail.com::" providerId="AD" clId="Web-{04452D8C-8064-5C37-EDD5-0BC70657CB60}" dt="2024-07-19T14:22:45.199" v="26"/>
          <ac:spMkLst>
            <pc:docMk/>
            <pc:sldMk cId="3852054643" sldId="337"/>
            <ac:spMk id="5" creationId="{D40488F7-684D-481C-E0ED-37F511F0A204}"/>
          </ac:spMkLst>
        </pc:spChg>
        <pc:spChg chg="mod">
          <ac:chgData name="alisdair.m@gmail.com" userId="S::urn:spo:guest#alisdair.m@gmail.com::" providerId="AD" clId="Web-{04452D8C-8064-5C37-EDD5-0BC70657CB60}" dt="2024-07-19T14:22:54.028" v="27" actId="20577"/>
          <ac:spMkLst>
            <pc:docMk/>
            <pc:sldMk cId="3852054643" sldId="337"/>
            <ac:spMk id="7" creationId="{FE7D7394-A0B8-9817-20DA-8C1E6E5F0AA1}"/>
          </ac:spMkLst>
        </pc:spChg>
      </pc:sldChg>
      <pc:sldChg chg="addSp delSp modSp">
        <pc:chgData name="alisdair.m@gmail.com" userId="S::urn:spo:guest#alisdair.m@gmail.com::" providerId="AD" clId="Web-{04452D8C-8064-5C37-EDD5-0BC70657CB60}" dt="2024-07-19T14:24:07.939" v="37"/>
        <pc:sldMkLst>
          <pc:docMk/>
          <pc:sldMk cId="1784871455" sldId="338"/>
        </pc:sldMkLst>
        <pc:spChg chg="mod">
          <ac:chgData name="alisdair.m@gmail.com" userId="S::urn:spo:guest#alisdair.m@gmail.com::" providerId="AD" clId="Web-{04452D8C-8064-5C37-EDD5-0BC70657CB60}" dt="2024-07-19T14:24:07.939" v="37"/>
          <ac:spMkLst>
            <pc:docMk/>
            <pc:sldMk cId="1784871455" sldId="338"/>
            <ac:spMk id="11" creationId="{2B45E139-CB8B-0DFE-DA9D-4B36F412551F}"/>
          </ac:spMkLst>
        </pc:spChg>
        <pc:spChg chg="mod">
          <ac:chgData name="alisdair.m@gmail.com" userId="S::urn:spo:guest#alisdair.m@gmail.com::" providerId="AD" clId="Web-{04452D8C-8064-5C37-EDD5-0BC70657CB60}" dt="2024-07-19T14:23:59.282" v="35" actId="20577"/>
          <ac:spMkLst>
            <pc:docMk/>
            <pc:sldMk cId="1784871455" sldId="338"/>
            <ac:spMk id="14" creationId="{4C0FB1F5-1033-70C4-543A-560EC4C53068}"/>
          </ac:spMkLst>
        </pc:spChg>
        <pc:inkChg chg="add del">
          <ac:chgData name="alisdair.m@gmail.com" userId="S::urn:spo:guest#alisdair.m@gmail.com::" providerId="AD" clId="Web-{04452D8C-8064-5C37-EDD5-0BC70657CB60}" dt="2024-07-19T14:24:03.001" v="36"/>
          <ac:inkMkLst>
            <pc:docMk/>
            <pc:sldMk cId="1784871455" sldId="338"/>
            <ac:inkMk id="3" creationId="{1657D1B9-1580-AA69-9D14-8755F83A6D1A}"/>
          </ac:inkMkLst>
        </pc:inkChg>
      </pc:sldChg>
      <pc:sldChg chg="addSp delSp modSp">
        <pc:chgData name="alisdair.m@gmail.com" userId="S::urn:spo:guest#alisdair.m@gmail.com::" providerId="AD" clId="Web-{04452D8C-8064-5C37-EDD5-0BC70657CB60}" dt="2024-07-19T14:21:32.147" v="22" actId="1076"/>
        <pc:sldMkLst>
          <pc:docMk/>
          <pc:sldMk cId="3731241976" sldId="342"/>
        </pc:sldMkLst>
        <pc:picChg chg="add mod ord">
          <ac:chgData name="alisdair.m@gmail.com" userId="S::urn:spo:guest#alisdair.m@gmail.com::" providerId="AD" clId="Web-{04452D8C-8064-5C37-EDD5-0BC70657CB60}" dt="2024-07-19T14:21:01.333" v="15" actId="1076"/>
          <ac:picMkLst>
            <pc:docMk/>
            <pc:sldMk cId="3731241976" sldId="342"/>
            <ac:picMk id="2" creationId="{43EA6526-8D14-B02A-0440-9D523BB884C6}"/>
          </ac:picMkLst>
        </pc:picChg>
        <pc:picChg chg="mod">
          <ac:chgData name="alisdair.m@gmail.com" userId="S::urn:spo:guest#alisdair.m@gmail.com::" providerId="AD" clId="Web-{04452D8C-8064-5C37-EDD5-0BC70657CB60}" dt="2024-07-19T14:21:32.147" v="22" actId="1076"/>
          <ac:picMkLst>
            <pc:docMk/>
            <pc:sldMk cId="3731241976" sldId="342"/>
            <ac:picMk id="11" creationId="{810A1E7F-404D-72FF-0940-E7711D1A4CA0}"/>
          </ac:picMkLst>
        </pc:picChg>
        <pc:picChg chg="mod">
          <ac:chgData name="alisdair.m@gmail.com" userId="S::urn:spo:guest#alisdair.m@gmail.com::" providerId="AD" clId="Web-{04452D8C-8064-5C37-EDD5-0BC70657CB60}" dt="2024-07-19T14:21:17.443" v="19" actId="1076"/>
          <ac:picMkLst>
            <pc:docMk/>
            <pc:sldMk cId="3731241976" sldId="342"/>
            <ac:picMk id="12" creationId="{7F8B4E1C-AD31-D4FB-ACF1-9AE32B4F7600}"/>
          </ac:picMkLst>
        </pc:picChg>
        <pc:picChg chg="mod">
          <ac:chgData name="alisdair.m@gmail.com" userId="S::urn:spo:guest#alisdair.m@gmail.com::" providerId="AD" clId="Web-{04452D8C-8064-5C37-EDD5-0BC70657CB60}" dt="2024-07-19T14:21:24.553" v="20" actId="1076"/>
          <ac:picMkLst>
            <pc:docMk/>
            <pc:sldMk cId="3731241976" sldId="342"/>
            <ac:picMk id="14" creationId="{DB2760C4-1695-71F4-51CE-7A6A53463C61}"/>
          </ac:picMkLst>
        </pc:picChg>
        <pc:inkChg chg="add del">
          <ac:chgData name="alisdair.m@gmail.com" userId="S::urn:spo:guest#alisdair.m@gmail.com::" providerId="AD" clId="Web-{04452D8C-8064-5C37-EDD5-0BC70657CB60}" dt="2024-07-19T14:20:45.504" v="11"/>
          <ac:inkMkLst>
            <pc:docMk/>
            <pc:sldMk cId="3731241976" sldId="342"/>
            <ac:inkMk id="3" creationId="{0B391070-7C58-7D51-DC77-F15D3468E6E2}"/>
          </ac:inkMkLst>
        </pc:inkChg>
      </pc:sldChg>
    </pc:docChg>
  </pc:docChgLst>
  <pc:docChgLst>
    <pc:chgData name="lauraellenkennedy@outlook.com" userId="S::urn:spo:guest#lauraellenkennedy@outlook.com::" providerId="AD" clId="Web-{1EE8DC8B-168D-D629-96B9-C7E837882589}"/>
    <pc:docChg chg="mod">
      <pc:chgData name="lauraellenkennedy@outlook.com" userId="S::urn:spo:guest#lauraellenkennedy@outlook.com::" providerId="AD" clId="Web-{1EE8DC8B-168D-D629-96B9-C7E837882589}" dt="2024-07-15T07:56:18.039" v="1"/>
      <pc:docMkLst>
        <pc:docMk/>
      </pc:docMkLst>
      <pc:sldChg chg="addCm">
        <pc:chgData name="lauraellenkennedy@outlook.com" userId="S::urn:spo:guest#lauraellenkennedy@outlook.com::" providerId="AD" clId="Web-{1EE8DC8B-168D-D629-96B9-C7E837882589}" dt="2024-07-15T07:56:18.039" v="1"/>
        <pc:sldMkLst>
          <pc:docMk/>
          <pc:sldMk cId="3731241976" sldId="34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uraellenkennedy@outlook.com" userId="S::urn:spo:guest#lauraellenkennedy@outlook.com::" providerId="AD" clId="Web-{1EE8DC8B-168D-D629-96B9-C7E837882589}" dt="2024-07-15T07:56:18.039" v="1"/>
              <pc2:cmMkLst xmlns:pc2="http://schemas.microsoft.com/office/powerpoint/2019/9/main/command">
                <pc:docMk/>
                <pc:sldMk cId="3731241976" sldId="342"/>
                <pc2:cmMk id="{FF0A2E3F-F9F5-45B3-B8AA-CDC4BF4BB747}"/>
              </pc2:cmMkLst>
            </pc226:cmChg>
          </p:ext>
        </pc:extLst>
      </pc:sldChg>
    </pc:docChg>
  </pc:docChgLst>
  <pc:docChgLst>
    <pc:chgData name="alisdair.m@gmail.com" userId="S::urn:spo:guest#alisdair.m@gmail.com::" providerId="AD" clId="Web-{8A19CBC7-B428-D29B-AF8D-4E043234B6F6}"/>
    <pc:docChg chg="addSld delSld modSld sldOrd">
      <pc:chgData name="alisdair.m@gmail.com" userId="S::urn:spo:guest#alisdair.m@gmail.com::" providerId="AD" clId="Web-{8A19CBC7-B428-D29B-AF8D-4E043234B6F6}" dt="2024-07-09T16:28:02.021" v="418" actId="1076"/>
      <pc:docMkLst>
        <pc:docMk/>
      </pc:docMkLst>
      <pc:sldChg chg="addSp delSp modSp">
        <pc:chgData name="alisdair.m@gmail.com" userId="S::urn:spo:guest#alisdair.m@gmail.com::" providerId="AD" clId="Web-{8A19CBC7-B428-D29B-AF8D-4E043234B6F6}" dt="2024-07-09T10:26:02.503" v="39" actId="20577"/>
        <pc:sldMkLst>
          <pc:docMk/>
          <pc:sldMk cId="0" sldId="256"/>
        </pc:sldMkLst>
        <pc:spChg chg="add del mod">
          <ac:chgData name="alisdair.m@gmail.com" userId="S::urn:spo:guest#alisdair.m@gmail.com::" providerId="AD" clId="Web-{8A19CBC7-B428-D29B-AF8D-4E043234B6F6}" dt="2024-07-09T10:24:44.045" v="24"/>
          <ac:spMkLst>
            <pc:docMk/>
            <pc:sldMk cId="0" sldId="256"/>
            <ac:spMk id="2" creationId="{EAC6170F-D442-A63D-2D7F-4D2085E96E83}"/>
          </ac:spMkLst>
        </pc:spChg>
        <pc:spChg chg="add del mod">
          <ac:chgData name="alisdair.m@gmail.com" userId="S::urn:spo:guest#alisdair.m@gmail.com::" providerId="AD" clId="Web-{8A19CBC7-B428-D29B-AF8D-4E043234B6F6}" dt="2024-07-09T10:25:05.437" v="27"/>
          <ac:spMkLst>
            <pc:docMk/>
            <pc:sldMk cId="0" sldId="256"/>
            <ac:spMk id="3" creationId="{53055485-AF6A-22AB-27CA-F82EFF936AC4}"/>
          </ac:spMkLst>
        </pc:spChg>
        <pc:spChg chg="add mod">
          <ac:chgData name="alisdair.m@gmail.com" userId="S::urn:spo:guest#alisdair.m@gmail.com::" providerId="AD" clId="Web-{8A19CBC7-B428-D29B-AF8D-4E043234B6F6}" dt="2024-07-09T10:26:02.503" v="39" actId="20577"/>
          <ac:spMkLst>
            <pc:docMk/>
            <pc:sldMk cId="0" sldId="256"/>
            <ac:spMk id="4" creationId="{81CAE46D-7028-548B-7E51-13265222ABC4}"/>
          </ac:spMkLst>
        </pc:spChg>
        <pc:spChg chg="mod">
          <ac:chgData name="alisdair.m@gmail.com" userId="S::urn:spo:guest#alisdair.m@gmail.com::" providerId="AD" clId="Web-{8A19CBC7-B428-D29B-AF8D-4E043234B6F6}" dt="2024-07-09T10:17:29.394" v="14" actId="14100"/>
          <ac:spMkLst>
            <pc:docMk/>
            <pc:sldMk cId="0" sldId="256"/>
            <ac:spMk id="40" creationId="{00000000-0000-0000-0000-000000000000}"/>
          </ac:spMkLst>
        </pc:spChg>
        <pc:picChg chg="mod modCrop">
          <ac:chgData name="alisdair.m@gmail.com" userId="S::urn:spo:guest#alisdair.m@gmail.com::" providerId="AD" clId="Web-{8A19CBC7-B428-D29B-AF8D-4E043234B6F6}" dt="2024-07-09T10:23:22.650" v="17"/>
          <ac:picMkLst>
            <pc:docMk/>
            <pc:sldMk cId="0" sldId="256"/>
            <ac:picMk id="15" creationId="{1A3304CB-3B03-0532-24DB-D661957692FE}"/>
          </ac:picMkLst>
        </pc:picChg>
      </pc:sldChg>
      <pc:sldChg chg="addSp delSp modSp">
        <pc:chgData name="alisdair.m@gmail.com" userId="S::urn:spo:guest#alisdair.m@gmail.com::" providerId="AD" clId="Web-{8A19CBC7-B428-D29B-AF8D-4E043234B6F6}" dt="2024-07-09T10:28:24.980" v="47"/>
        <pc:sldMkLst>
          <pc:docMk/>
          <pc:sldMk cId="0" sldId="265"/>
        </pc:sldMkLst>
        <pc:spChg chg="mod">
          <ac:chgData name="alisdair.m@gmail.com" userId="S::urn:spo:guest#alisdair.m@gmail.com::" providerId="AD" clId="Web-{8A19CBC7-B428-D29B-AF8D-4E043234B6F6}" dt="2024-07-09T10:26:44.459" v="42" actId="20577"/>
          <ac:spMkLst>
            <pc:docMk/>
            <pc:sldMk cId="0" sldId="265"/>
            <ac:spMk id="2" creationId="{8CE8DD33-7E71-4E65-093B-A3725DBFBCA0}"/>
          </ac:spMkLst>
        </pc:spChg>
        <pc:picChg chg="mod modCrop">
          <ac:chgData name="alisdair.m@gmail.com" userId="S::urn:spo:guest#alisdair.m@gmail.com::" providerId="AD" clId="Web-{8A19CBC7-B428-D29B-AF8D-4E043234B6F6}" dt="2024-07-09T10:28:24.980" v="47"/>
          <ac:picMkLst>
            <pc:docMk/>
            <pc:sldMk cId="0" sldId="265"/>
            <ac:picMk id="239" creationId="{00000000-0000-0000-0000-000000000000}"/>
          </ac:picMkLst>
        </pc:picChg>
        <pc:inkChg chg="add del">
          <ac:chgData name="alisdair.m@gmail.com" userId="S::urn:spo:guest#alisdair.m@gmail.com::" providerId="AD" clId="Web-{8A19CBC7-B428-D29B-AF8D-4E043234B6F6}" dt="2024-07-09T10:24:22.685" v="19"/>
          <ac:inkMkLst>
            <pc:docMk/>
            <pc:sldMk cId="0" sldId="265"/>
            <ac:inkMk id="6" creationId="{F0326067-DD7C-EE33-7119-3D657D32E70E}"/>
          </ac:inkMkLst>
        </pc:inkChg>
        <pc:inkChg chg="add del">
          <ac:chgData name="alisdair.m@gmail.com" userId="S::urn:spo:guest#alisdair.m@gmail.com::" providerId="AD" clId="Web-{8A19CBC7-B428-D29B-AF8D-4E043234B6F6}" dt="2024-07-09T10:26:38.224" v="41"/>
          <ac:inkMkLst>
            <pc:docMk/>
            <pc:sldMk cId="0" sldId="265"/>
            <ac:inkMk id="7" creationId="{047550A4-6E54-3AEB-3E7E-0F67EB78FC6E}"/>
          </ac:inkMkLst>
        </pc:inkChg>
        <pc:inkChg chg="add del">
          <ac:chgData name="alisdair.m@gmail.com" userId="S::urn:spo:guest#alisdair.m@gmail.com::" providerId="AD" clId="Web-{8A19CBC7-B428-D29B-AF8D-4E043234B6F6}" dt="2024-07-09T10:27:50.494" v="44"/>
          <ac:inkMkLst>
            <pc:docMk/>
            <pc:sldMk cId="0" sldId="265"/>
            <ac:inkMk id="8" creationId="{E8628558-D4DB-44B9-7178-0302A4F7E797}"/>
          </ac:inkMkLst>
        </pc:inkChg>
      </pc:sldChg>
      <pc:sldChg chg="addSp delSp modSp delAnim">
        <pc:chgData name="alisdair.m@gmail.com" userId="S::urn:spo:guest#alisdair.m@gmail.com::" providerId="AD" clId="Web-{8A19CBC7-B428-D29B-AF8D-4E043234B6F6}" dt="2024-07-09T11:37:31.520" v="201" actId="1076"/>
        <pc:sldMkLst>
          <pc:docMk/>
          <pc:sldMk cId="1135859490" sldId="275"/>
        </pc:sldMkLst>
        <pc:spChg chg="del">
          <ac:chgData name="alisdair.m@gmail.com" userId="S::urn:spo:guest#alisdair.m@gmail.com::" providerId="AD" clId="Web-{8A19CBC7-B428-D29B-AF8D-4E043234B6F6}" dt="2024-07-09T11:33:06.171" v="101"/>
          <ac:spMkLst>
            <pc:docMk/>
            <pc:sldMk cId="1135859490" sldId="275"/>
            <ac:spMk id="2" creationId="{3FC57F78-3357-8BFA-25DF-3D40C4BE66E6}"/>
          </ac:spMkLst>
        </pc:spChg>
        <pc:spChg chg="del">
          <ac:chgData name="alisdair.m@gmail.com" userId="S::urn:spo:guest#alisdair.m@gmail.com::" providerId="AD" clId="Web-{8A19CBC7-B428-D29B-AF8D-4E043234B6F6}" dt="2024-07-09T11:33:06.171" v="99"/>
          <ac:spMkLst>
            <pc:docMk/>
            <pc:sldMk cId="1135859490" sldId="275"/>
            <ac:spMk id="3" creationId="{05E1FCD7-173B-9E05-BFEC-7B1C4E7B0A3B}"/>
          </ac:spMkLst>
        </pc:spChg>
        <pc:spChg chg="del">
          <ac:chgData name="alisdair.m@gmail.com" userId="S::urn:spo:guest#alisdair.m@gmail.com::" providerId="AD" clId="Web-{8A19CBC7-B428-D29B-AF8D-4E043234B6F6}" dt="2024-07-09T11:33:06.171" v="98"/>
          <ac:spMkLst>
            <pc:docMk/>
            <pc:sldMk cId="1135859490" sldId="275"/>
            <ac:spMk id="5" creationId="{272CFE7F-B1D8-7870-1F87-E356246DB5B4}"/>
          </ac:spMkLst>
        </pc:spChg>
        <pc:spChg chg="add mod">
          <ac:chgData name="alisdair.m@gmail.com" userId="S::urn:spo:guest#alisdair.m@gmail.com::" providerId="AD" clId="Web-{8A19CBC7-B428-D29B-AF8D-4E043234B6F6}" dt="2024-07-09T11:34:52.554" v="145" actId="1076"/>
          <ac:spMkLst>
            <pc:docMk/>
            <pc:sldMk cId="1135859490" sldId="275"/>
            <ac:spMk id="6" creationId="{36899BD0-AE12-4D96-0829-70EA449A8FCC}"/>
          </ac:spMkLst>
        </pc:spChg>
        <pc:spChg chg="del">
          <ac:chgData name="alisdair.m@gmail.com" userId="S::urn:spo:guest#alisdair.m@gmail.com::" providerId="AD" clId="Web-{8A19CBC7-B428-D29B-AF8D-4E043234B6F6}" dt="2024-07-09T11:33:06.171" v="100"/>
          <ac:spMkLst>
            <pc:docMk/>
            <pc:sldMk cId="1135859490" sldId="275"/>
            <ac:spMk id="7" creationId="{3AC9939B-505F-B430-6790-B5F5A194D163}"/>
          </ac:spMkLst>
        </pc:spChg>
        <pc:spChg chg="add del mod">
          <ac:chgData name="alisdair.m@gmail.com" userId="S::urn:spo:guest#alisdair.m@gmail.com::" providerId="AD" clId="Web-{8A19CBC7-B428-D29B-AF8D-4E043234B6F6}" dt="2024-07-09T11:33:20.516" v="105"/>
          <ac:spMkLst>
            <pc:docMk/>
            <pc:sldMk cId="1135859490" sldId="275"/>
            <ac:spMk id="10" creationId="{6F76668F-CE9A-44C0-FA24-70C5C72CEEA4}"/>
          </ac:spMkLst>
        </pc:spChg>
        <pc:spChg chg="add del">
          <ac:chgData name="alisdair.m@gmail.com" userId="S::urn:spo:guest#alisdair.m@gmail.com::" providerId="AD" clId="Web-{8A19CBC7-B428-D29B-AF8D-4E043234B6F6}" dt="2024-07-09T11:33:48.331" v="120"/>
          <ac:spMkLst>
            <pc:docMk/>
            <pc:sldMk cId="1135859490" sldId="275"/>
            <ac:spMk id="11" creationId="{CE8DC4AC-3FD9-4152-0F92-002A491C72CC}"/>
          </ac:spMkLst>
        </pc:spChg>
        <pc:spChg chg="add del">
          <ac:chgData name="alisdair.m@gmail.com" userId="S::urn:spo:guest#alisdair.m@gmail.com::" providerId="AD" clId="Web-{8A19CBC7-B428-D29B-AF8D-4E043234B6F6}" dt="2024-07-09T11:33:51.128" v="122"/>
          <ac:spMkLst>
            <pc:docMk/>
            <pc:sldMk cId="1135859490" sldId="275"/>
            <ac:spMk id="12" creationId="{86AA3C11-5315-2B93-E0D6-4A8B993B82AB}"/>
          </ac:spMkLst>
        </pc:spChg>
        <pc:spChg chg="add del">
          <ac:chgData name="alisdair.m@gmail.com" userId="S::urn:spo:guest#alisdair.m@gmail.com::" providerId="AD" clId="Web-{8A19CBC7-B428-D29B-AF8D-4E043234B6F6}" dt="2024-07-09T11:33:51.644" v="123"/>
          <ac:spMkLst>
            <pc:docMk/>
            <pc:sldMk cId="1135859490" sldId="275"/>
            <ac:spMk id="13" creationId="{F9AD6894-B16B-4066-E46F-30294A232C40}"/>
          </ac:spMkLst>
        </pc:spChg>
        <pc:spChg chg="add del mod">
          <ac:chgData name="alisdair.m@gmail.com" userId="S::urn:spo:guest#alisdair.m@gmail.com::" providerId="AD" clId="Web-{8A19CBC7-B428-D29B-AF8D-4E043234B6F6}" dt="2024-07-09T11:33:44.362" v="118"/>
          <ac:spMkLst>
            <pc:docMk/>
            <pc:sldMk cId="1135859490" sldId="275"/>
            <ac:spMk id="19" creationId="{FB013E9A-F32B-D12E-EF49-EB98E5D693E1}"/>
          </ac:spMkLst>
        </pc:spChg>
        <pc:spChg chg="add del">
          <ac:chgData name="alisdair.m@gmail.com" userId="S::urn:spo:guest#alisdair.m@gmail.com::" providerId="AD" clId="Web-{8A19CBC7-B428-D29B-AF8D-4E043234B6F6}" dt="2024-07-09T11:33:42.393" v="116"/>
          <ac:spMkLst>
            <pc:docMk/>
            <pc:sldMk cId="1135859490" sldId="275"/>
            <ac:spMk id="20" creationId="{7A819480-D8DF-0526-DC7F-1506A1A3170B}"/>
          </ac:spMkLst>
        </pc:spChg>
        <pc:spChg chg="add mod">
          <ac:chgData name="alisdair.m@gmail.com" userId="S::urn:spo:guest#alisdair.m@gmail.com::" providerId="AD" clId="Web-{8A19CBC7-B428-D29B-AF8D-4E043234B6F6}" dt="2024-07-09T11:37:31.520" v="201" actId="1076"/>
          <ac:spMkLst>
            <pc:docMk/>
            <pc:sldMk cId="1135859490" sldId="275"/>
            <ac:spMk id="21" creationId="{2FCE66F2-F52B-6A19-B36E-C6054812EBE0}"/>
          </ac:spMkLst>
        </pc:spChg>
        <pc:spChg chg="add del">
          <ac:chgData name="alisdair.m@gmail.com" userId="S::urn:spo:guest#alisdair.m@gmail.com::" providerId="AD" clId="Web-{8A19CBC7-B428-D29B-AF8D-4E043234B6F6}" dt="2024-07-09T11:33:50.097" v="121"/>
          <ac:spMkLst>
            <pc:docMk/>
            <pc:sldMk cId="1135859490" sldId="275"/>
            <ac:spMk id="22" creationId="{1420E897-D9E1-454E-28D5-0101176F9BAC}"/>
          </ac:spMkLst>
        </pc:spChg>
        <pc:spChg chg="add">
          <ac:chgData name="alisdair.m@gmail.com" userId="S::urn:spo:guest#alisdair.m@gmail.com::" providerId="AD" clId="Web-{8A19CBC7-B428-D29B-AF8D-4E043234B6F6}" dt="2024-07-09T11:33:08.531" v="102"/>
          <ac:spMkLst>
            <pc:docMk/>
            <pc:sldMk cId="1135859490" sldId="275"/>
            <ac:spMk id="23" creationId="{EDF504E0-C347-F8DA-5CBC-5C61129FE0C8}"/>
          </ac:spMkLst>
        </pc:spChg>
        <pc:spChg chg="add mod">
          <ac:chgData name="alisdair.m@gmail.com" userId="S::urn:spo:guest#alisdair.m@gmail.com::" providerId="AD" clId="Web-{8A19CBC7-B428-D29B-AF8D-4E043234B6F6}" dt="2024-07-09T11:37:21.253" v="196" actId="1076"/>
          <ac:spMkLst>
            <pc:docMk/>
            <pc:sldMk cId="1135859490" sldId="275"/>
            <ac:spMk id="24" creationId="{CD7BD5AC-75CC-46A9-3781-802B21140375}"/>
          </ac:spMkLst>
        </pc:spChg>
        <pc:picChg chg="add mod">
          <ac:chgData name="alisdair.m@gmail.com" userId="S::urn:spo:guest#alisdair.m@gmail.com::" providerId="AD" clId="Web-{8A19CBC7-B428-D29B-AF8D-4E043234B6F6}" dt="2024-07-09T11:34:04.223" v="126" actId="14100"/>
          <ac:picMkLst>
            <pc:docMk/>
            <pc:sldMk cId="1135859490" sldId="275"/>
            <ac:picMk id="4" creationId="{D31B807D-98AF-6104-079E-5DF16C369D8D}"/>
          </ac:picMkLst>
        </pc:picChg>
        <pc:picChg chg="add del">
          <ac:chgData name="alisdair.m@gmail.com" userId="S::urn:spo:guest#alisdair.m@gmail.com::" providerId="AD" clId="Web-{8A19CBC7-B428-D29B-AF8D-4E043234B6F6}" dt="2024-07-09T11:33:16.344" v="103"/>
          <ac:picMkLst>
            <pc:docMk/>
            <pc:sldMk cId="1135859490" sldId="275"/>
            <ac:picMk id="8" creationId="{7C2E20C3-C1F8-8C5A-323E-9C61D30BF047}"/>
          </ac:picMkLst>
        </pc:picChg>
        <pc:picChg chg="add">
          <ac:chgData name="alisdair.m@gmail.com" userId="S::urn:spo:guest#alisdair.m@gmail.com::" providerId="AD" clId="Web-{8A19CBC7-B428-D29B-AF8D-4E043234B6F6}" dt="2024-07-09T11:33:08.531" v="102"/>
          <ac:picMkLst>
            <pc:docMk/>
            <pc:sldMk cId="1135859490" sldId="275"/>
            <ac:picMk id="14" creationId="{FBE2E6A3-A69C-1067-A13E-4FF59B94FE4E}"/>
          </ac:picMkLst>
        </pc:picChg>
        <pc:picChg chg="add mod">
          <ac:chgData name="alisdair.m@gmail.com" userId="S::urn:spo:guest#alisdair.m@gmail.com::" providerId="AD" clId="Web-{8A19CBC7-B428-D29B-AF8D-4E043234B6F6}" dt="2024-07-09T11:35:37.089" v="168" actId="1076"/>
          <ac:picMkLst>
            <pc:docMk/>
            <pc:sldMk cId="1135859490" sldId="275"/>
            <ac:picMk id="15" creationId="{800AEDFF-FB68-C965-4768-EF6F5D13DFD6}"/>
          </ac:picMkLst>
        </pc:picChg>
        <pc:picChg chg="add mod">
          <ac:chgData name="alisdair.m@gmail.com" userId="S::urn:spo:guest#alisdair.m@gmail.com::" providerId="AD" clId="Web-{8A19CBC7-B428-D29B-AF8D-4E043234B6F6}" dt="2024-07-09T11:34:17.114" v="130" actId="1076"/>
          <ac:picMkLst>
            <pc:docMk/>
            <pc:sldMk cId="1135859490" sldId="275"/>
            <ac:picMk id="16" creationId="{D5A7A828-D36C-10E4-3E92-CF9D416416B3}"/>
          </ac:picMkLst>
        </pc:picChg>
        <pc:picChg chg="add mod modCrop">
          <ac:chgData name="alisdair.m@gmail.com" userId="S::urn:spo:guest#alisdair.m@gmail.com::" providerId="AD" clId="Web-{8A19CBC7-B428-D29B-AF8D-4E043234B6F6}" dt="2024-07-09T11:35:28.917" v="164"/>
          <ac:picMkLst>
            <pc:docMk/>
            <pc:sldMk cId="1135859490" sldId="275"/>
            <ac:picMk id="17" creationId="{D68FB700-9D62-59A8-AC21-60D1825C2818}"/>
          </ac:picMkLst>
        </pc:picChg>
        <pc:picChg chg="add del mod">
          <ac:chgData name="alisdair.m@gmail.com" userId="S::urn:spo:guest#alisdair.m@gmail.com::" providerId="AD" clId="Web-{8A19CBC7-B428-D29B-AF8D-4E043234B6F6}" dt="2024-07-09T11:33:57.222" v="125"/>
          <ac:picMkLst>
            <pc:docMk/>
            <pc:sldMk cId="1135859490" sldId="275"/>
            <ac:picMk id="18" creationId="{4D59950F-84D2-4C7E-04D0-CB3AFF303256}"/>
          </ac:picMkLst>
        </pc:picChg>
        <pc:picChg chg="add mod ord">
          <ac:chgData name="alisdair.m@gmail.com" userId="S::urn:spo:guest#alisdair.m@gmail.com::" providerId="AD" clId="Web-{8A19CBC7-B428-D29B-AF8D-4E043234B6F6}" dt="2024-07-09T11:37:12.847" v="195" actId="1076"/>
          <ac:picMkLst>
            <pc:docMk/>
            <pc:sldMk cId="1135859490" sldId="275"/>
            <ac:picMk id="25" creationId="{420D1F10-FDE7-7AD6-0169-D5B9C70FC5A0}"/>
          </ac:picMkLst>
        </pc:picChg>
      </pc:sldChg>
      <pc:sldChg chg="addSp delSp modSp ord">
        <pc:chgData name="alisdair.m@gmail.com" userId="S::urn:spo:guest#alisdair.m@gmail.com::" providerId="AD" clId="Web-{8A19CBC7-B428-D29B-AF8D-4E043234B6F6}" dt="2024-07-09T10:31:05.521" v="76"/>
        <pc:sldMkLst>
          <pc:docMk/>
          <pc:sldMk cId="2386253683" sldId="297"/>
        </pc:sldMkLst>
        <pc:spChg chg="mod">
          <ac:chgData name="alisdair.m@gmail.com" userId="S::urn:spo:guest#alisdair.m@gmail.com::" providerId="AD" clId="Web-{8A19CBC7-B428-D29B-AF8D-4E043234B6F6}" dt="2024-07-09T10:30:57.896" v="75" actId="20577"/>
          <ac:spMkLst>
            <pc:docMk/>
            <pc:sldMk cId="2386253683" sldId="297"/>
            <ac:spMk id="7" creationId="{318AE060-7967-BF5E-AA94-405A77C2A5D2}"/>
          </ac:spMkLst>
        </pc:spChg>
        <pc:spChg chg="mod">
          <ac:chgData name="alisdair.m@gmail.com" userId="S::urn:spo:guest#alisdair.m@gmail.com::" providerId="AD" clId="Web-{8A19CBC7-B428-D29B-AF8D-4E043234B6F6}" dt="2024-07-09T10:30:55.427" v="72" actId="20577"/>
          <ac:spMkLst>
            <pc:docMk/>
            <pc:sldMk cId="2386253683" sldId="297"/>
            <ac:spMk id="13" creationId="{8AD7EDE8-AB11-6C1F-75DD-35A7BB1C90C8}"/>
          </ac:spMkLst>
        </pc:spChg>
        <pc:picChg chg="add del">
          <ac:chgData name="alisdair.m@gmail.com" userId="S::urn:spo:guest#alisdair.m@gmail.com::" providerId="AD" clId="Web-{8A19CBC7-B428-D29B-AF8D-4E043234B6F6}" dt="2024-07-09T10:30:39.988" v="61"/>
          <ac:picMkLst>
            <pc:docMk/>
            <pc:sldMk cId="2386253683" sldId="297"/>
            <ac:picMk id="11" creationId="{62150570-DACD-3724-8B1E-ECFF21B80178}"/>
          </ac:picMkLst>
        </pc:picChg>
        <pc:inkChg chg="add del">
          <ac:chgData name="alisdair.m@gmail.com" userId="S::urn:spo:guest#alisdair.m@gmail.com::" providerId="AD" clId="Web-{8A19CBC7-B428-D29B-AF8D-4E043234B6F6}" dt="2024-07-09T10:30:48.551" v="63"/>
          <ac:inkMkLst>
            <pc:docMk/>
            <pc:sldMk cId="2386253683" sldId="297"/>
            <ac:inkMk id="2" creationId="{D5BD3AFB-3878-B371-870C-7480B7AD9C8D}"/>
          </ac:inkMkLst>
        </pc:inkChg>
      </pc:sldChg>
      <pc:sldChg chg="addSp delSp modSp">
        <pc:chgData name="alisdair.m@gmail.com" userId="S::urn:spo:guest#alisdair.m@gmail.com::" providerId="AD" clId="Web-{8A19CBC7-B428-D29B-AF8D-4E043234B6F6}" dt="2024-07-09T10:33:32.546" v="97"/>
        <pc:sldMkLst>
          <pc:docMk/>
          <pc:sldMk cId="3706343159" sldId="298"/>
        </pc:sldMkLst>
        <pc:spChg chg="add del mod">
          <ac:chgData name="alisdair.m@gmail.com" userId="S::urn:spo:guest#alisdair.m@gmail.com::" providerId="AD" clId="Web-{8A19CBC7-B428-D29B-AF8D-4E043234B6F6}" dt="2024-07-09T10:31:43.258" v="81"/>
          <ac:spMkLst>
            <pc:docMk/>
            <pc:sldMk cId="3706343159" sldId="298"/>
            <ac:spMk id="4" creationId="{07A4A340-64B5-7C6E-FA91-10D2ECAAF3CE}"/>
          </ac:spMkLst>
        </pc:spChg>
        <pc:spChg chg="mod">
          <ac:chgData name="alisdair.m@gmail.com" userId="S::urn:spo:guest#alisdair.m@gmail.com::" providerId="AD" clId="Web-{8A19CBC7-B428-D29B-AF8D-4E043234B6F6}" dt="2024-07-09T10:31:23.100" v="77" actId="20577"/>
          <ac:spMkLst>
            <pc:docMk/>
            <pc:sldMk cId="3706343159" sldId="298"/>
            <ac:spMk id="5" creationId="{A27A74DD-92EA-4F55-1639-1691F764B14A}"/>
          </ac:spMkLst>
        </pc:spChg>
        <pc:spChg chg="mod">
          <ac:chgData name="alisdair.m@gmail.com" userId="S::urn:spo:guest#alisdair.m@gmail.com::" providerId="AD" clId="Web-{8A19CBC7-B428-D29B-AF8D-4E043234B6F6}" dt="2024-07-09T10:33:13.826" v="93" actId="14100"/>
          <ac:spMkLst>
            <pc:docMk/>
            <pc:sldMk cId="3706343159" sldId="298"/>
            <ac:spMk id="7" creationId="{318AE060-7967-BF5E-AA94-405A77C2A5D2}"/>
          </ac:spMkLst>
        </pc:spChg>
        <pc:picChg chg="del mod">
          <ac:chgData name="alisdair.m@gmail.com" userId="S::urn:spo:guest#alisdair.m@gmail.com::" providerId="AD" clId="Web-{8A19CBC7-B428-D29B-AF8D-4E043234B6F6}" dt="2024-07-09T10:33:32.546" v="97"/>
          <ac:picMkLst>
            <pc:docMk/>
            <pc:sldMk cId="3706343159" sldId="298"/>
            <ac:picMk id="11" creationId="{62150570-DACD-3724-8B1E-ECFF21B80178}"/>
          </ac:picMkLst>
        </pc:picChg>
        <pc:inkChg chg="add del">
          <ac:chgData name="alisdair.m@gmail.com" userId="S::urn:spo:guest#alisdair.m@gmail.com::" providerId="AD" clId="Web-{8A19CBC7-B428-D29B-AF8D-4E043234B6F6}" dt="2024-07-09T10:33:31.420" v="95"/>
          <ac:inkMkLst>
            <pc:docMk/>
            <pc:sldMk cId="3706343159" sldId="298"/>
            <ac:inkMk id="9" creationId="{1E75AC7D-0AD6-DAE4-FDEE-65ECC50C2499}"/>
          </ac:inkMkLst>
        </pc:inkChg>
      </pc:sldChg>
      <pc:sldChg chg="del">
        <pc:chgData name="alisdair.m@gmail.com" userId="S::urn:spo:guest#alisdair.m@gmail.com::" providerId="AD" clId="Web-{8A19CBC7-B428-D29B-AF8D-4E043234B6F6}" dt="2024-07-09T16:09:11.671" v="272"/>
        <pc:sldMkLst>
          <pc:docMk/>
          <pc:sldMk cId="4150539418" sldId="299"/>
        </pc:sldMkLst>
      </pc:sldChg>
      <pc:sldChg chg="del">
        <pc:chgData name="alisdair.m@gmail.com" userId="S::urn:spo:guest#alisdair.m@gmail.com::" providerId="AD" clId="Web-{8A19CBC7-B428-D29B-AF8D-4E043234B6F6}" dt="2024-07-09T16:09:11.671" v="271"/>
        <pc:sldMkLst>
          <pc:docMk/>
          <pc:sldMk cId="3839045492" sldId="300"/>
        </pc:sldMkLst>
      </pc:sldChg>
      <pc:sldChg chg="del">
        <pc:chgData name="alisdair.m@gmail.com" userId="S::urn:spo:guest#alisdair.m@gmail.com::" providerId="AD" clId="Web-{8A19CBC7-B428-D29B-AF8D-4E043234B6F6}" dt="2024-07-09T16:09:11.671" v="270"/>
        <pc:sldMkLst>
          <pc:docMk/>
          <pc:sldMk cId="1423116022" sldId="301"/>
        </pc:sldMkLst>
      </pc:sldChg>
      <pc:sldChg chg="del">
        <pc:chgData name="alisdair.m@gmail.com" userId="S::urn:spo:guest#alisdair.m@gmail.com::" providerId="AD" clId="Web-{8A19CBC7-B428-D29B-AF8D-4E043234B6F6}" dt="2024-07-09T16:09:11.671" v="269"/>
        <pc:sldMkLst>
          <pc:docMk/>
          <pc:sldMk cId="2356300036" sldId="302"/>
        </pc:sldMkLst>
      </pc:sldChg>
      <pc:sldChg chg="del">
        <pc:chgData name="alisdair.m@gmail.com" userId="S::urn:spo:guest#alisdair.m@gmail.com::" providerId="AD" clId="Web-{8A19CBC7-B428-D29B-AF8D-4E043234B6F6}" dt="2024-07-09T16:09:11.655" v="267"/>
        <pc:sldMkLst>
          <pc:docMk/>
          <pc:sldMk cId="711855373" sldId="303"/>
        </pc:sldMkLst>
      </pc:sldChg>
      <pc:sldChg chg="del">
        <pc:chgData name="alisdair.m@gmail.com" userId="S::urn:spo:guest#alisdair.m@gmail.com::" providerId="AD" clId="Web-{8A19CBC7-B428-D29B-AF8D-4E043234B6F6}" dt="2024-07-09T16:09:11.655" v="268"/>
        <pc:sldMkLst>
          <pc:docMk/>
          <pc:sldMk cId="1475890726" sldId="304"/>
        </pc:sldMkLst>
      </pc:sldChg>
      <pc:sldChg chg="del">
        <pc:chgData name="alisdair.m@gmail.com" userId="S::urn:spo:guest#alisdair.m@gmail.com::" providerId="AD" clId="Web-{8A19CBC7-B428-D29B-AF8D-4E043234B6F6}" dt="2024-07-09T16:09:11.655" v="266"/>
        <pc:sldMkLst>
          <pc:docMk/>
          <pc:sldMk cId="611912824" sldId="305"/>
        </pc:sldMkLst>
      </pc:sldChg>
      <pc:sldChg chg="del">
        <pc:chgData name="alisdair.m@gmail.com" userId="S::urn:spo:guest#alisdair.m@gmail.com::" providerId="AD" clId="Web-{8A19CBC7-B428-D29B-AF8D-4E043234B6F6}" dt="2024-07-09T16:09:11.655" v="265"/>
        <pc:sldMkLst>
          <pc:docMk/>
          <pc:sldMk cId="3541092673" sldId="306"/>
        </pc:sldMkLst>
      </pc:sldChg>
      <pc:sldChg chg="del">
        <pc:chgData name="alisdair.m@gmail.com" userId="S::urn:spo:guest#alisdair.m@gmail.com::" providerId="AD" clId="Web-{8A19CBC7-B428-D29B-AF8D-4E043234B6F6}" dt="2024-07-09T16:09:11.655" v="264"/>
        <pc:sldMkLst>
          <pc:docMk/>
          <pc:sldMk cId="3231313677" sldId="307"/>
        </pc:sldMkLst>
      </pc:sldChg>
      <pc:sldChg chg="del">
        <pc:chgData name="alisdair.m@gmail.com" userId="S::urn:spo:guest#alisdair.m@gmail.com::" providerId="AD" clId="Web-{8A19CBC7-B428-D29B-AF8D-4E043234B6F6}" dt="2024-07-09T16:09:11.655" v="263"/>
        <pc:sldMkLst>
          <pc:docMk/>
          <pc:sldMk cId="2080448064" sldId="308"/>
        </pc:sldMkLst>
      </pc:sldChg>
      <pc:sldChg chg="del">
        <pc:chgData name="alisdair.m@gmail.com" userId="S::urn:spo:guest#alisdair.m@gmail.com::" providerId="AD" clId="Web-{8A19CBC7-B428-D29B-AF8D-4E043234B6F6}" dt="2024-07-09T16:09:11.655" v="261"/>
        <pc:sldMkLst>
          <pc:docMk/>
          <pc:sldMk cId="1625627722" sldId="309"/>
        </pc:sldMkLst>
      </pc:sldChg>
      <pc:sldChg chg="del">
        <pc:chgData name="alisdair.m@gmail.com" userId="S::urn:spo:guest#alisdair.m@gmail.com::" providerId="AD" clId="Web-{8A19CBC7-B428-D29B-AF8D-4E043234B6F6}" dt="2024-07-09T16:09:11.655" v="262"/>
        <pc:sldMkLst>
          <pc:docMk/>
          <pc:sldMk cId="354868780" sldId="310"/>
        </pc:sldMkLst>
      </pc:sldChg>
      <pc:sldChg chg="del">
        <pc:chgData name="alisdair.m@gmail.com" userId="S::urn:spo:guest#alisdair.m@gmail.com::" providerId="AD" clId="Web-{8A19CBC7-B428-D29B-AF8D-4E043234B6F6}" dt="2024-07-09T16:09:11.655" v="260"/>
        <pc:sldMkLst>
          <pc:docMk/>
          <pc:sldMk cId="3170539092" sldId="311"/>
        </pc:sldMkLst>
      </pc:sldChg>
      <pc:sldChg chg="del">
        <pc:chgData name="alisdair.m@gmail.com" userId="S::urn:spo:guest#alisdair.m@gmail.com::" providerId="AD" clId="Web-{8A19CBC7-B428-D29B-AF8D-4E043234B6F6}" dt="2024-07-09T16:09:11.640" v="259"/>
        <pc:sldMkLst>
          <pc:docMk/>
          <pc:sldMk cId="1759064090" sldId="312"/>
        </pc:sldMkLst>
      </pc:sldChg>
      <pc:sldChg chg="del">
        <pc:chgData name="alisdair.m@gmail.com" userId="S::urn:spo:guest#alisdair.m@gmail.com::" providerId="AD" clId="Web-{8A19CBC7-B428-D29B-AF8D-4E043234B6F6}" dt="2024-07-09T16:09:11.640" v="257"/>
        <pc:sldMkLst>
          <pc:docMk/>
          <pc:sldMk cId="231136130" sldId="313"/>
        </pc:sldMkLst>
      </pc:sldChg>
      <pc:sldChg chg="del">
        <pc:chgData name="alisdair.m@gmail.com" userId="S::urn:spo:guest#alisdair.m@gmail.com::" providerId="AD" clId="Web-{8A19CBC7-B428-D29B-AF8D-4E043234B6F6}" dt="2024-07-09T16:09:11.640" v="258"/>
        <pc:sldMkLst>
          <pc:docMk/>
          <pc:sldMk cId="2863122434" sldId="314"/>
        </pc:sldMkLst>
      </pc:sldChg>
      <pc:sldChg chg="del">
        <pc:chgData name="alisdair.m@gmail.com" userId="S::urn:spo:guest#alisdair.m@gmail.com::" providerId="AD" clId="Web-{8A19CBC7-B428-D29B-AF8D-4E043234B6F6}" dt="2024-07-09T16:09:11.640" v="255"/>
        <pc:sldMkLst>
          <pc:docMk/>
          <pc:sldMk cId="815938392" sldId="315"/>
        </pc:sldMkLst>
      </pc:sldChg>
      <pc:sldChg chg="del">
        <pc:chgData name="alisdair.m@gmail.com" userId="S::urn:spo:guest#alisdair.m@gmail.com::" providerId="AD" clId="Web-{8A19CBC7-B428-D29B-AF8D-4E043234B6F6}" dt="2024-07-09T16:09:11.640" v="256"/>
        <pc:sldMkLst>
          <pc:docMk/>
          <pc:sldMk cId="3149168590" sldId="316"/>
        </pc:sldMkLst>
      </pc:sldChg>
      <pc:sldChg chg="del">
        <pc:chgData name="alisdair.m@gmail.com" userId="S::urn:spo:guest#alisdair.m@gmail.com::" providerId="AD" clId="Web-{8A19CBC7-B428-D29B-AF8D-4E043234B6F6}" dt="2024-07-09T16:09:11.640" v="253"/>
        <pc:sldMkLst>
          <pc:docMk/>
          <pc:sldMk cId="1748736288" sldId="317"/>
        </pc:sldMkLst>
      </pc:sldChg>
      <pc:sldChg chg="del">
        <pc:chgData name="alisdair.m@gmail.com" userId="S::urn:spo:guest#alisdair.m@gmail.com::" providerId="AD" clId="Web-{8A19CBC7-B428-D29B-AF8D-4E043234B6F6}" dt="2024-07-09T16:09:11.640" v="254"/>
        <pc:sldMkLst>
          <pc:docMk/>
          <pc:sldMk cId="1317262685" sldId="318"/>
        </pc:sldMkLst>
      </pc:sldChg>
      <pc:sldChg chg="del">
        <pc:chgData name="alisdair.m@gmail.com" userId="S::urn:spo:guest#alisdair.m@gmail.com::" providerId="AD" clId="Web-{8A19CBC7-B428-D29B-AF8D-4E043234B6F6}" dt="2024-07-09T16:09:11.640" v="252"/>
        <pc:sldMkLst>
          <pc:docMk/>
          <pc:sldMk cId="417722688" sldId="319"/>
        </pc:sldMkLst>
      </pc:sldChg>
      <pc:sldChg chg="del">
        <pc:chgData name="alisdair.m@gmail.com" userId="S::urn:spo:guest#alisdair.m@gmail.com::" providerId="AD" clId="Web-{8A19CBC7-B428-D29B-AF8D-4E043234B6F6}" dt="2024-07-09T16:09:11.640" v="251"/>
        <pc:sldMkLst>
          <pc:docMk/>
          <pc:sldMk cId="3329017743" sldId="320"/>
        </pc:sldMkLst>
      </pc:sldChg>
      <pc:sldChg chg="del">
        <pc:chgData name="alisdair.m@gmail.com" userId="S::urn:spo:guest#alisdair.m@gmail.com::" providerId="AD" clId="Web-{8A19CBC7-B428-D29B-AF8D-4E043234B6F6}" dt="2024-07-09T16:09:23.125" v="279"/>
        <pc:sldMkLst>
          <pc:docMk/>
          <pc:sldMk cId="3386973103" sldId="323"/>
        </pc:sldMkLst>
      </pc:sldChg>
      <pc:sldChg chg="del">
        <pc:chgData name="alisdair.m@gmail.com" userId="S::urn:spo:guest#alisdair.m@gmail.com::" providerId="AD" clId="Web-{8A19CBC7-B428-D29B-AF8D-4E043234B6F6}" dt="2024-07-09T16:09:15.406" v="278"/>
        <pc:sldMkLst>
          <pc:docMk/>
          <pc:sldMk cId="1242979288" sldId="324"/>
        </pc:sldMkLst>
      </pc:sldChg>
      <pc:sldChg chg="del">
        <pc:chgData name="alisdair.m@gmail.com" userId="S::urn:spo:guest#alisdair.m@gmail.com::" providerId="AD" clId="Web-{8A19CBC7-B428-D29B-AF8D-4E043234B6F6}" dt="2024-07-09T16:09:15.406" v="277"/>
        <pc:sldMkLst>
          <pc:docMk/>
          <pc:sldMk cId="2631930105" sldId="326"/>
        </pc:sldMkLst>
      </pc:sldChg>
      <pc:sldChg chg="del">
        <pc:chgData name="alisdair.m@gmail.com" userId="S::urn:spo:guest#alisdair.m@gmail.com::" providerId="AD" clId="Web-{8A19CBC7-B428-D29B-AF8D-4E043234B6F6}" dt="2024-07-09T16:09:15.406" v="276"/>
        <pc:sldMkLst>
          <pc:docMk/>
          <pc:sldMk cId="1926902893" sldId="327"/>
        </pc:sldMkLst>
      </pc:sldChg>
      <pc:sldChg chg="del">
        <pc:chgData name="alisdair.m@gmail.com" userId="S::urn:spo:guest#alisdair.m@gmail.com::" providerId="AD" clId="Web-{8A19CBC7-B428-D29B-AF8D-4E043234B6F6}" dt="2024-07-09T16:09:15.406" v="275"/>
        <pc:sldMkLst>
          <pc:docMk/>
          <pc:sldMk cId="634232873" sldId="328"/>
        </pc:sldMkLst>
      </pc:sldChg>
      <pc:sldChg chg="del">
        <pc:chgData name="alisdair.m@gmail.com" userId="S::urn:spo:guest#alisdair.m@gmail.com::" providerId="AD" clId="Web-{8A19CBC7-B428-D29B-AF8D-4E043234B6F6}" dt="2024-07-09T16:09:15.390" v="274"/>
        <pc:sldMkLst>
          <pc:docMk/>
          <pc:sldMk cId="2232110134" sldId="329"/>
        </pc:sldMkLst>
      </pc:sldChg>
      <pc:sldChg chg="del">
        <pc:chgData name="alisdair.m@gmail.com" userId="S::urn:spo:guest#alisdair.m@gmail.com::" providerId="AD" clId="Web-{8A19CBC7-B428-D29B-AF8D-4E043234B6F6}" dt="2024-07-09T16:09:15.390" v="273"/>
        <pc:sldMkLst>
          <pc:docMk/>
          <pc:sldMk cId="1502344387" sldId="330"/>
        </pc:sldMkLst>
      </pc:sldChg>
      <pc:sldChg chg="addSp delSp modSp add ord replId">
        <pc:chgData name="alisdair.m@gmail.com" userId="S::urn:spo:guest#alisdair.m@gmail.com::" providerId="AD" clId="Web-{8A19CBC7-B428-D29B-AF8D-4E043234B6F6}" dt="2024-07-09T16:16:41.792" v="299"/>
        <pc:sldMkLst>
          <pc:docMk/>
          <pc:sldMk cId="341196586" sldId="331"/>
        </pc:sldMkLst>
        <pc:spChg chg="del">
          <ac:chgData name="alisdair.m@gmail.com" userId="S::urn:spo:guest#alisdair.m@gmail.com::" providerId="AD" clId="Web-{8A19CBC7-B428-D29B-AF8D-4E043234B6F6}" dt="2024-07-09T16:00:06.763" v="250"/>
          <ac:spMkLst>
            <pc:docMk/>
            <pc:sldMk cId="341196586" sldId="331"/>
            <ac:spMk id="2" creationId="{8CE8DD33-7E71-4E65-093B-A3725DBFBCA0}"/>
          </ac:spMkLst>
        </pc:spChg>
        <pc:spChg chg="add del mod">
          <ac:chgData name="alisdair.m@gmail.com" userId="S::urn:spo:guest#alisdair.m@gmail.com::" providerId="AD" clId="Web-{8A19CBC7-B428-D29B-AF8D-4E043234B6F6}" dt="2024-07-09T16:16:41.792" v="292"/>
          <ac:spMkLst>
            <pc:docMk/>
            <pc:sldMk cId="341196586" sldId="331"/>
            <ac:spMk id="3" creationId="{6358F184-A155-C61F-4AA9-3B696B23BCCD}"/>
          </ac:spMkLst>
        </pc:spChg>
        <pc:spChg chg="add del mod">
          <ac:chgData name="alisdair.m@gmail.com" userId="S::urn:spo:guest#alisdair.m@gmail.com::" providerId="AD" clId="Web-{8A19CBC7-B428-D29B-AF8D-4E043234B6F6}" dt="2024-07-09T16:16:41.792" v="293"/>
          <ac:spMkLst>
            <pc:docMk/>
            <pc:sldMk cId="341196586" sldId="331"/>
            <ac:spMk id="4" creationId="{3923A0E6-560F-966C-B732-C6DE7E5B25DD}"/>
          </ac:spMkLst>
        </pc:spChg>
        <pc:spChg chg="add del mod">
          <ac:chgData name="alisdair.m@gmail.com" userId="S::urn:spo:guest#alisdair.m@gmail.com::" providerId="AD" clId="Web-{8A19CBC7-B428-D29B-AF8D-4E043234B6F6}" dt="2024-07-09T16:16:41.792" v="294"/>
          <ac:spMkLst>
            <pc:docMk/>
            <pc:sldMk cId="341196586" sldId="331"/>
            <ac:spMk id="5" creationId="{545C06F1-4965-C87B-30D8-F81942FA197C}"/>
          </ac:spMkLst>
        </pc:spChg>
        <pc:spChg chg="add del mod ord">
          <ac:chgData name="alisdair.m@gmail.com" userId="S::urn:spo:guest#alisdair.m@gmail.com::" providerId="AD" clId="Web-{8A19CBC7-B428-D29B-AF8D-4E043234B6F6}" dt="2024-07-09T16:16:41.792" v="295"/>
          <ac:spMkLst>
            <pc:docMk/>
            <pc:sldMk cId="341196586" sldId="331"/>
            <ac:spMk id="6" creationId="{1C8E5EC7-88DC-2EE1-ADA9-6A820BC792F7}"/>
          </ac:spMkLst>
        </pc:spChg>
        <pc:spChg chg="add del mod">
          <ac:chgData name="alisdair.m@gmail.com" userId="S::urn:spo:guest#alisdair.m@gmail.com::" providerId="AD" clId="Web-{8A19CBC7-B428-D29B-AF8D-4E043234B6F6}" dt="2024-07-09T16:16:41.792" v="299"/>
          <ac:spMkLst>
            <pc:docMk/>
            <pc:sldMk cId="341196586" sldId="331"/>
            <ac:spMk id="7" creationId="{8B846095-E74C-D821-F362-73893439F56D}"/>
          </ac:spMkLst>
        </pc:spChg>
        <pc:spChg chg="add del mod">
          <ac:chgData name="alisdair.m@gmail.com" userId="S::urn:spo:guest#alisdair.m@gmail.com::" providerId="AD" clId="Web-{8A19CBC7-B428-D29B-AF8D-4E043234B6F6}" dt="2024-07-09T16:16:41.792" v="296"/>
          <ac:spMkLst>
            <pc:docMk/>
            <pc:sldMk cId="341196586" sldId="331"/>
            <ac:spMk id="9" creationId="{020289E3-8861-F0A1-D2BA-9ADC5A374BD4}"/>
          </ac:spMkLst>
        </pc:spChg>
        <pc:spChg chg="add del">
          <ac:chgData name="alisdair.m@gmail.com" userId="S::urn:spo:guest#alisdair.m@gmail.com::" providerId="AD" clId="Web-{8A19CBC7-B428-D29B-AF8D-4E043234B6F6}" dt="2024-07-09T16:16:41.792" v="297"/>
          <ac:spMkLst>
            <pc:docMk/>
            <pc:sldMk cId="341196586" sldId="331"/>
            <ac:spMk id="10" creationId="{B9B8C321-ABC1-8E67-8CAA-8FD19868B140}"/>
          </ac:spMkLst>
        </pc:spChg>
        <pc:spChg chg="add del mod">
          <ac:chgData name="alisdair.m@gmail.com" userId="S::urn:spo:guest#alisdair.m@gmail.com::" providerId="AD" clId="Web-{8A19CBC7-B428-D29B-AF8D-4E043234B6F6}" dt="2024-07-09T16:16:41.792" v="298"/>
          <ac:spMkLst>
            <pc:docMk/>
            <pc:sldMk cId="341196586" sldId="331"/>
            <ac:spMk id="13" creationId="{8AD7EDE8-AB11-6C1F-75DD-35A7BB1C90C8}"/>
          </ac:spMkLst>
        </pc:spChg>
        <pc:picChg chg="del">
          <ac:chgData name="alisdair.m@gmail.com" userId="S::urn:spo:guest#alisdair.m@gmail.com::" providerId="AD" clId="Web-{8A19CBC7-B428-D29B-AF8D-4E043234B6F6}" dt="2024-07-09T15:59:43.762" v="237"/>
          <ac:picMkLst>
            <pc:docMk/>
            <pc:sldMk cId="341196586" sldId="331"/>
            <ac:picMk id="239" creationId="{00000000-0000-0000-0000-000000000000}"/>
          </ac:picMkLst>
        </pc:picChg>
        <pc:inkChg chg="add del">
          <ac:chgData name="alisdair.m@gmail.com" userId="S::urn:spo:guest#alisdair.m@gmail.com::" providerId="AD" clId="Web-{8A19CBC7-B428-D29B-AF8D-4E043234B6F6}" dt="2024-07-09T16:16:36.338" v="283"/>
          <ac:inkMkLst>
            <pc:docMk/>
            <pc:sldMk cId="341196586" sldId="331"/>
            <ac:inkMk id="8" creationId="{EC48841D-D9A9-88FA-40A0-C36EC5373B7E}"/>
          </ac:inkMkLst>
        </pc:inkChg>
      </pc:sldChg>
      <pc:sldChg chg="addSp delSp modSp add mod replId setBg">
        <pc:chgData name="alisdair.m@gmail.com" userId="S::urn:spo:guest#alisdair.m@gmail.com::" providerId="AD" clId="Web-{8A19CBC7-B428-D29B-AF8D-4E043234B6F6}" dt="2024-07-09T16:23:38.348" v="354" actId="20577"/>
        <pc:sldMkLst>
          <pc:docMk/>
          <pc:sldMk cId="4171311954" sldId="332"/>
        </pc:sldMkLst>
        <pc:spChg chg="add">
          <ac:chgData name="alisdair.m@gmail.com" userId="S::urn:spo:guest#alisdair.m@gmail.com::" providerId="AD" clId="Web-{8A19CBC7-B428-D29B-AF8D-4E043234B6F6}" dt="2024-07-09T16:16:48.605" v="308"/>
          <ac:spMkLst>
            <pc:docMk/>
            <pc:sldMk cId="4171311954" sldId="332"/>
            <ac:spMk id="2" creationId="{0747400E-8CB0-2AD2-8D9D-756325A1E714}"/>
          </ac:spMkLst>
        </pc:spChg>
        <pc:spChg chg="del">
          <ac:chgData name="alisdair.m@gmail.com" userId="S::urn:spo:guest#alisdair.m@gmail.com::" providerId="AD" clId="Web-{8A19CBC7-B428-D29B-AF8D-4E043234B6F6}" dt="2024-07-09T16:16:47.605" v="307"/>
          <ac:spMkLst>
            <pc:docMk/>
            <pc:sldMk cId="4171311954" sldId="332"/>
            <ac:spMk id="3" creationId="{6358F184-A155-C61F-4AA9-3B696B23BCCD}"/>
          </ac:spMkLst>
        </pc:spChg>
        <pc:spChg chg="del">
          <ac:chgData name="alisdair.m@gmail.com" userId="S::urn:spo:guest#alisdair.m@gmail.com::" providerId="AD" clId="Web-{8A19CBC7-B428-D29B-AF8D-4E043234B6F6}" dt="2024-07-09T16:16:47.605" v="306"/>
          <ac:spMkLst>
            <pc:docMk/>
            <pc:sldMk cId="4171311954" sldId="332"/>
            <ac:spMk id="4" creationId="{3923A0E6-560F-966C-B732-C6DE7E5B25DD}"/>
          </ac:spMkLst>
        </pc:spChg>
        <pc:spChg chg="del">
          <ac:chgData name="alisdair.m@gmail.com" userId="S::urn:spo:guest#alisdair.m@gmail.com::" providerId="AD" clId="Web-{8A19CBC7-B428-D29B-AF8D-4E043234B6F6}" dt="2024-07-09T16:16:47.605" v="305"/>
          <ac:spMkLst>
            <pc:docMk/>
            <pc:sldMk cId="4171311954" sldId="332"/>
            <ac:spMk id="5" creationId="{545C06F1-4965-C87B-30D8-F81942FA197C}"/>
          </ac:spMkLst>
        </pc:spChg>
        <pc:spChg chg="del">
          <ac:chgData name="alisdair.m@gmail.com" userId="S::urn:spo:guest#alisdair.m@gmail.com::" providerId="AD" clId="Web-{8A19CBC7-B428-D29B-AF8D-4E043234B6F6}" dt="2024-07-09T16:16:47.605" v="304"/>
          <ac:spMkLst>
            <pc:docMk/>
            <pc:sldMk cId="4171311954" sldId="332"/>
            <ac:spMk id="6" creationId="{1C8E5EC7-88DC-2EE1-ADA9-6A820BC792F7}"/>
          </ac:spMkLst>
        </pc:spChg>
        <pc:spChg chg="del">
          <ac:chgData name="alisdair.m@gmail.com" userId="S::urn:spo:guest#alisdair.m@gmail.com::" providerId="AD" clId="Web-{8A19CBC7-B428-D29B-AF8D-4E043234B6F6}" dt="2024-07-09T16:16:47.605" v="300"/>
          <ac:spMkLst>
            <pc:docMk/>
            <pc:sldMk cId="4171311954" sldId="332"/>
            <ac:spMk id="7" creationId="{8B846095-E74C-D821-F362-73893439F56D}"/>
          </ac:spMkLst>
        </pc:spChg>
        <pc:spChg chg="del">
          <ac:chgData name="alisdair.m@gmail.com" userId="S::urn:spo:guest#alisdair.m@gmail.com::" providerId="AD" clId="Web-{8A19CBC7-B428-D29B-AF8D-4E043234B6F6}" dt="2024-07-09T16:16:47.605" v="303"/>
          <ac:spMkLst>
            <pc:docMk/>
            <pc:sldMk cId="4171311954" sldId="332"/>
            <ac:spMk id="9" creationId="{020289E3-8861-F0A1-D2BA-9ADC5A374BD4}"/>
          </ac:spMkLst>
        </pc:spChg>
        <pc:spChg chg="del">
          <ac:chgData name="alisdair.m@gmail.com" userId="S::urn:spo:guest#alisdair.m@gmail.com::" providerId="AD" clId="Web-{8A19CBC7-B428-D29B-AF8D-4E043234B6F6}" dt="2024-07-09T16:16:47.605" v="302"/>
          <ac:spMkLst>
            <pc:docMk/>
            <pc:sldMk cId="4171311954" sldId="332"/>
            <ac:spMk id="10" creationId="{B9B8C321-ABC1-8E67-8CAA-8FD19868B140}"/>
          </ac:spMkLst>
        </pc:spChg>
        <pc:spChg chg="add mod">
          <ac:chgData name="alisdair.m@gmail.com" userId="S::urn:spo:guest#alisdair.m@gmail.com::" providerId="AD" clId="Web-{8A19CBC7-B428-D29B-AF8D-4E043234B6F6}" dt="2024-07-09T16:22:33.173" v="318" actId="14100"/>
          <ac:spMkLst>
            <pc:docMk/>
            <pc:sldMk cId="4171311954" sldId="332"/>
            <ac:spMk id="11" creationId="{406C4673-D819-8B75-3F94-B645268152BD}"/>
          </ac:spMkLst>
        </pc:spChg>
        <pc:spChg chg="del mod">
          <ac:chgData name="alisdair.m@gmail.com" userId="S::urn:spo:guest#alisdair.m@gmail.com::" providerId="AD" clId="Web-{8A19CBC7-B428-D29B-AF8D-4E043234B6F6}" dt="2024-07-09T16:16:47.605" v="301"/>
          <ac:spMkLst>
            <pc:docMk/>
            <pc:sldMk cId="4171311954" sldId="332"/>
            <ac:spMk id="13" creationId="{8AD7EDE8-AB11-6C1F-75DD-35A7BB1C90C8}"/>
          </ac:spMkLst>
        </pc:spChg>
        <pc:spChg chg="add mod">
          <ac:chgData name="alisdair.m@gmail.com" userId="S::urn:spo:guest#alisdair.m@gmail.com::" providerId="AD" clId="Web-{8A19CBC7-B428-D29B-AF8D-4E043234B6F6}" dt="2024-07-09T16:23:38.348" v="354" actId="20577"/>
          <ac:spMkLst>
            <pc:docMk/>
            <pc:sldMk cId="4171311954" sldId="332"/>
            <ac:spMk id="15" creationId="{99DF8CB8-BA2C-2CEB-1B20-40EA6AB7AD99}"/>
          </ac:spMkLst>
        </pc:spChg>
        <pc:spChg chg="add">
          <ac:chgData name="alisdair.m@gmail.com" userId="S::urn:spo:guest#alisdair.m@gmail.com::" providerId="AD" clId="Web-{8A19CBC7-B428-D29B-AF8D-4E043234B6F6}" dt="2024-07-09T16:16:48.605" v="308"/>
          <ac:spMkLst>
            <pc:docMk/>
            <pc:sldMk cId="4171311954" sldId="332"/>
            <ac:spMk id="20" creationId="{51710FAA-7F48-B873-B854-926EAD1039C5}"/>
          </ac:spMkLst>
        </pc:spChg>
        <pc:picChg chg="add mod">
          <ac:chgData name="alisdair.m@gmail.com" userId="S::urn:spo:guest#alisdair.m@gmail.com::" providerId="AD" clId="Web-{8A19CBC7-B428-D29B-AF8D-4E043234B6F6}" dt="2024-07-09T16:22:46.111" v="321" actId="1076"/>
          <ac:picMkLst>
            <pc:docMk/>
            <pc:sldMk cId="4171311954" sldId="332"/>
            <ac:picMk id="8" creationId="{0C05ACEC-ACB3-0477-ECC3-D53ABE566CB9}"/>
          </ac:picMkLst>
        </pc:picChg>
        <pc:picChg chg="add">
          <ac:chgData name="alisdair.m@gmail.com" userId="S::urn:spo:guest#alisdair.m@gmail.com::" providerId="AD" clId="Web-{8A19CBC7-B428-D29B-AF8D-4E043234B6F6}" dt="2024-07-09T16:16:48.605" v="308"/>
          <ac:picMkLst>
            <pc:docMk/>
            <pc:sldMk cId="4171311954" sldId="332"/>
            <ac:picMk id="12" creationId="{81354915-5EA7-F6BD-1273-C4C933100B98}"/>
          </ac:picMkLst>
        </pc:picChg>
        <pc:picChg chg="add">
          <ac:chgData name="alisdair.m@gmail.com" userId="S::urn:spo:guest#alisdair.m@gmail.com::" providerId="AD" clId="Web-{8A19CBC7-B428-D29B-AF8D-4E043234B6F6}" dt="2024-07-09T16:16:48.605" v="308"/>
          <ac:picMkLst>
            <pc:docMk/>
            <pc:sldMk cId="4171311954" sldId="332"/>
            <ac:picMk id="14" creationId="{7AAC1DBA-228A-01D5-88AE-D34C71308333}"/>
          </ac:picMkLst>
        </pc:picChg>
        <pc:picChg chg="add">
          <ac:chgData name="alisdair.m@gmail.com" userId="S::urn:spo:guest#alisdair.m@gmail.com::" providerId="AD" clId="Web-{8A19CBC7-B428-D29B-AF8D-4E043234B6F6}" dt="2024-07-09T16:16:48.605" v="308"/>
          <ac:picMkLst>
            <pc:docMk/>
            <pc:sldMk cId="4171311954" sldId="332"/>
            <ac:picMk id="16" creationId="{30ACBDE3-54E9-8612-5E87-2774AD456D94}"/>
          </ac:picMkLst>
        </pc:picChg>
        <pc:picChg chg="add">
          <ac:chgData name="alisdair.m@gmail.com" userId="S::urn:spo:guest#alisdair.m@gmail.com::" providerId="AD" clId="Web-{8A19CBC7-B428-D29B-AF8D-4E043234B6F6}" dt="2024-07-09T16:16:48.605" v="308"/>
          <ac:picMkLst>
            <pc:docMk/>
            <pc:sldMk cId="4171311954" sldId="332"/>
            <ac:picMk id="17" creationId="{27021C11-948C-CC65-C0ED-82CA4E0AA57C}"/>
          </ac:picMkLst>
        </pc:picChg>
        <pc:picChg chg="add mod">
          <ac:chgData name="alisdair.m@gmail.com" userId="S::urn:spo:guest#alisdair.m@gmail.com::" providerId="AD" clId="Web-{8A19CBC7-B428-D29B-AF8D-4E043234B6F6}" dt="2024-07-09T16:23:29.535" v="352" actId="1076"/>
          <ac:picMkLst>
            <pc:docMk/>
            <pc:sldMk cId="4171311954" sldId="332"/>
            <ac:picMk id="18" creationId="{F243D6B0-C6A8-D1DB-1268-16DA6DD263D5}"/>
          </ac:picMkLst>
        </pc:picChg>
        <pc:picChg chg="add">
          <ac:chgData name="alisdair.m@gmail.com" userId="S::urn:spo:guest#alisdair.m@gmail.com::" providerId="AD" clId="Web-{8A19CBC7-B428-D29B-AF8D-4E043234B6F6}" dt="2024-07-09T16:16:48.605" v="308"/>
          <ac:picMkLst>
            <pc:docMk/>
            <pc:sldMk cId="4171311954" sldId="332"/>
            <ac:picMk id="19" creationId="{E58584EF-7E96-B5E1-460A-C6957EC3B516}"/>
          </ac:picMkLst>
        </pc:picChg>
      </pc:sldChg>
      <pc:sldChg chg="addSp delSp modSp add mod replId setBg">
        <pc:chgData name="alisdair.m@gmail.com" userId="S::urn:spo:guest#alisdair.m@gmail.com::" providerId="AD" clId="Web-{8A19CBC7-B428-D29B-AF8D-4E043234B6F6}" dt="2024-07-09T16:28:02.021" v="418" actId="1076"/>
        <pc:sldMkLst>
          <pc:docMk/>
          <pc:sldMk cId="3919882484" sldId="333"/>
        </pc:sldMkLst>
        <pc:spChg chg="add mod">
          <ac:chgData name="alisdair.m@gmail.com" userId="S::urn:spo:guest#alisdair.m@gmail.com::" providerId="AD" clId="Web-{8A19CBC7-B428-D29B-AF8D-4E043234B6F6}" dt="2024-07-09T16:27:47.957" v="416" actId="1076"/>
          <ac:spMkLst>
            <pc:docMk/>
            <pc:sldMk cId="3919882484" sldId="333"/>
            <ac:spMk id="3" creationId="{A49A2B29-4726-BE83-3A4E-1500C99366C5}"/>
          </ac:spMkLst>
        </pc:spChg>
        <pc:spChg chg="mod">
          <ac:chgData name="alisdair.m@gmail.com" userId="S::urn:spo:guest#alisdair.m@gmail.com::" providerId="AD" clId="Web-{8A19CBC7-B428-D29B-AF8D-4E043234B6F6}" dt="2024-07-09T16:25:31.996" v="390" actId="1076"/>
          <ac:spMkLst>
            <pc:docMk/>
            <pc:sldMk cId="3919882484" sldId="333"/>
            <ac:spMk id="11" creationId="{406C4673-D819-8B75-3F94-B645268152BD}"/>
          </ac:spMkLst>
        </pc:spChg>
        <pc:spChg chg="mod">
          <ac:chgData name="alisdair.m@gmail.com" userId="S::urn:spo:guest#alisdair.m@gmail.com::" providerId="AD" clId="Web-{8A19CBC7-B428-D29B-AF8D-4E043234B6F6}" dt="2024-07-09T16:27:43.723" v="415" actId="1076"/>
          <ac:spMkLst>
            <pc:docMk/>
            <pc:sldMk cId="3919882484" sldId="333"/>
            <ac:spMk id="15" creationId="{99DF8CB8-BA2C-2CEB-1B20-40EA6AB7AD99}"/>
          </ac:spMkLst>
        </pc:spChg>
        <pc:picChg chg="mod">
          <ac:chgData name="alisdair.m@gmail.com" userId="S::urn:spo:guest#alisdair.m@gmail.com::" providerId="AD" clId="Web-{8A19CBC7-B428-D29B-AF8D-4E043234B6F6}" dt="2024-07-09T16:25:20.261" v="386" actId="1076"/>
          <ac:picMkLst>
            <pc:docMk/>
            <pc:sldMk cId="3919882484" sldId="333"/>
            <ac:picMk id="8" creationId="{0C05ACEC-ACB3-0477-ECC3-D53ABE566CB9}"/>
          </ac:picMkLst>
        </pc:picChg>
        <pc:picChg chg="del">
          <ac:chgData name="alisdair.m@gmail.com" userId="S::urn:spo:guest#alisdair.m@gmail.com::" providerId="AD" clId="Web-{8A19CBC7-B428-D29B-AF8D-4E043234B6F6}" dt="2024-07-09T16:25:55.107" v="397"/>
          <ac:picMkLst>
            <pc:docMk/>
            <pc:sldMk cId="3919882484" sldId="333"/>
            <ac:picMk id="14" creationId="{7AAC1DBA-228A-01D5-88AE-D34C71308333}"/>
          </ac:picMkLst>
        </pc:picChg>
        <pc:picChg chg="del">
          <ac:chgData name="alisdair.m@gmail.com" userId="S::urn:spo:guest#alisdair.m@gmail.com::" providerId="AD" clId="Web-{8A19CBC7-B428-D29B-AF8D-4E043234B6F6}" dt="2024-07-09T16:25:55.107" v="396"/>
          <ac:picMkLst>
            <pc:docMk/>
            <pc:sldMk cId="3919882484" sldId="333"/>
            <ac:picMk id="16" creationId="{30ACBDE3-54E9-8612-5E87-2774AD456D94}"/>
          </ac:picMkLst>
        </pc:picChg>
        <pc:picChg chg="mod">
          <ac:chgData name="alisdair.m@gmail.com" userId="S::urn:spo:guest#alisdair.m@gmail.com::" providerId="AD" clId="Web-{8A19CBC7-B428-D29B-AF8D-4E043234B6F6}" dt="2024-07-09T16:28:02.021" v="418" actId="1076"/>
          <ac:picMkLst>
            <pc:docMk/>
            <pc:sldMk cId="3919882484" sldId="333"/>
            <ac:picMk id="17" creationId="{27021C11-948C-CC65-C0ED-82CA4E0AA57C}"/>
          </ac:picMkLst>
        </pc:picChg>
        <pc:picChg chg="mod">
          <ac:chgData name="alisdair.m@gmail.com" userId="S::urn:spo:guest#alisdair.m@gmail.com::" providerId="AD" clId="Web-{8A19CBC7-B428-D29B-AF8D-4E043234B6F6}" dt="2024-07-09T16:26:00.982" v="399" actId="1076"/>
          <ac:picMkLst>
            <pc:docMk/>
            <pc:sldMk cId="3919882484" sldId="333"/>
            <ac:picMk id="18" creationId="{F243D6B0-C6A8-D1DB-1268-16DA6DD263D5}"/>
          </ac:picMkLst>
        </pc:picChg>
        <pc:picChg chg="mod">
          <ac:chgData name="alisdair.m@gmail.com" userId="S::urn:spo:guest#alisdair.m@gmail.com::" providerId="AD" clId="Web-{8A19CBC7-B428-D29B-AF8D-4E043234B6F6}" dt="2024-07-09T16:25:33.699" v="391" actId="1076"/>
          <ac:picMkLst>
            <pc:docMk/>
            <pc:sldMk cId="3919882484" sldId="333"/>
            <ac:picMk id="19" creationId="{E58584EF-7E96-B5E1-460A-C6957EC3B516}"/>
          </ac:picMkLst>
        </pc:picChg>
      </pc:sldChg>
    </pc:docChg>
  </pc:docChgLst>
  <pc:docChgLst>
    <pc:chgData name="alisdair.m@gmail.com" userId="S::urn:spo:guest#alisdair.m@gmail.com::" providerId="AD" clId="Web-{DA009C59-F930-14C2-9703-5BB12CC7AC71}"/>
    <pc:docChg chg="addSld modSld sldOrd">
      <pc:chgData name="alisdair.m@gmail.com" userId="S::urn:spo:guest#alisdair.m@gmail.com::" providerId="AD" clId="Web-{DA009C59-F930-14C2-9703-5BB12CC7AC71}" dt="2024-07-11T12:56:27.660" v="67"/>
      <pc:docMkLst>
        <pc:docMk/>
      </pc:docMkLst>
      <pc:sldChg chg="addSp">
        <pc:chgData name="alisdair.m@gmail.com" userId="S::urn:spo:guest#alisdair.m@gmail.com::" providerId="AD" clId="Web-{DA009C59-F930-14C2-9703-5BB12CC7AC71}" dt="2024-07-11T12:56:27.660" v="67"/>
        <pc:sldMkLst>
          <pc:docMk/>
          <pc:sldMk cId="0" sldId="256"/>
        </pc:sldMkLst>
        <pc:inkChg chg="add">
          <ac:chgData name="alisdair.m@gmail.com" userId="S::urn:spo:guest#alisdair.m@gmail.com::" providerId="AD" clId="Web-{DA009C59-F930-14C2-9703-5BB12CC7AC71}" dt="2024-07-11T12:56:27.660" v="67"/>
          <ac:inkMkLst>
            <pc:docMk/>
            <pc:sldMk cId="0" sldId="256"/>
            <ac:inkMk id="2" creationId="{4D07FA23-ADAF-CC4E-0C3F-0D522494D065}"/>
          </ac:inkMkLst>
        </pc:inkChg>
      </pc:sldChg>
      <pc:sldChg chg="modSp">
        <pc:chgData name="alisdair.m@gmail.com" userId="S::urn:spo:guest#alisdair.m@gmail.com::" providerId="AD" clId="Web-{DA009C59-F930-14C2-9703-5BB12CC7AC71}" dt="2024-07-11T11:47:48.822" v="2"/>
        <pc:sldMkLst>
          <pc:docMk/>
          <pc:sldMk cId="0" sldId="265"/>
        </pc:sldMkLst>
        <pc:picChg chg="mod modCrop">
          <ac:chgData name="alisdair.m@gmail.com" userId="S::urn:spo:guest#alisdair.m@gmail.com::" providerId="AD" clId="Web-{DA009C59-F930-14C2-9703-5BB12CC7AC71}" dt="2024-07-11T11:47:48.822" v="2"/>
          <ac:picMkLst>
            <pc:docMk/>
            <pc:sldMk cId="0" sldId="265"/>
            <ac:picMk id="239" creationId="{00000000-0000-0000-0000-000000000000}"/>
          </ac:picMkLst>
        </pc:picChg>
      </pc:sldChg>
      <pc:sldChg chg="addSp delSp modSp add ord replId delAnim">
        <pc:chgData name="alisdair.m@gmail.com" userId="S::urn:spo:guest#alisdair.m@gmail.com::" providerId="AD" clId="Web-{DA009C59-F930-14C2-9703-5BB12CC7AC71}" dt="2024-07-11T12:55:59.612" v="66" actId="688"/>
        <pc:sldMkLst>
          <pc:docMk/>
          <pc:sldMk cId="3731241976" sldId="342"/>
        </pc:sldMkLst>
        <pc:spChg chg="mod">
          <ac:chgData name="alisdair.m@gmail.com" userId="S::urn:spo:guest#alisdair.m@gmail.com::" providerId="AD" clId="Web-{DA009C59-F930-14C2-9703-5BB12CC7AC71}" dt="2024-07-11T12:54:39.641" v="49" actId="14100"/>
          <ac:spMkLst>
            <pc:docMk/>
            <pc:sldMk cId="3731241976" sldId="342"/>
            <ac:spMk id="3" creationId="{6358F184-A155-C61F-4AA9-3B696B23BCCD}"/>
          </ac:spMkLst>
        </pc:spChg>
        <pc:spChg chg="mod">
          <ac:chgData name="alisdair.m@gmail.com" userId="S::urn:spo:guest#alisdair.m@gmail.com::" providerId="AD" clId="Web-{DA009C59-F930-14C2-9703-5BB12CC7AC71}" dt="2024-07-11T12:54:35.922" v="48" actId="14100"/>
          <ac:spMkLst>
            <pc:docMk/>
            <pc:sldMk cId="3731241976" sldId="342"/>
            <ac:spMk id="4" creationId="{3923A0E6-560F-966C-B732-C6DE7E5B25DD}"/>
          </ac:spMkLst>
        </pc:spChg>
        <pc:spChg chg="add mod ord">
          <ac:chgData name="alisdair.m@gmail.com" userId="S::urn:spo:guest#alisdair.m@gmail.com::" providerId="AD" clId="Web-{DA009C59-F930-14C2-9703-5BB12CC7AC71}" dt="2024-07-11T12:54:25.563" v="45" actId="14100"/>
          <ac:spMkLst>
            <pc:docMk/>
            <pc:sldMk cId="3731241976" sldId="342"/>
            <ac:spMk id="5" creationId="{737A129E-A187-75F6-36F1-FEEF255BB2CF}"/>
          </ac:spMkLst>
        </pc:spChg>
        <pc:spChg chg="add mod ord">
          <ac:chgData name="alisdair.m@gmail.com" userId="S::urn:spo:guest#alisdair.m@gmail.com::" providerId="AD" clId="Web-{DA009C59-F930-14C2-9703-5BB12CC7AC71}" dt="2024-07-11T12:54:32.641" v="47" actId="1076"/>
          <ac:spMkLst>
            <pc:docMk/>
            <pc:sldMk cId="3731241976" sldId="342"/>
            <ac:spMk id="6" creationId="{27A82E17-59B0-EF01-8DBC-634347D7C95D}"/>
          </ac:spMkLst>
        </pc:spChg>
        <pc:spChg chg="del">
          <ac:chgData name="alisdair.m@gmail.com" userId="S::urn:spo:guest#alisdair.m@gmail.com::" providerId="AD" clId="Web-{DA009C59-F930-14C2-9703-5BB12CC7AC71}" dt="2024-07-11T12:54:44.407" v="51"/>
          <ac:spMkLst>
            <pc:docMk/>
            <pc:sldMk cId="3731241976" sldId="342"/>
            <ac:spMk id="7" creationId="{68B37696-4D02-066C-94FE-78BE91D6B081}"/>
          </ac:spMkLst>
        </pc:spChg>
        <pc:spChg chg="del ord">
          <ac:chgData name="alisdair.m@gmail.com" userId="S::urn:spo:guest#alisdair.m@gmail.com::" providerId="AD" clId="Web-{DA009C59-F930-14C2-9703-5BB12CC7AC71}" dt="2024-07-11T12:54:44.407" v="50"/>
          <ac:spMkLst>
            <pc:docMk/>
            <pc:sldMk cId="3731241976" sldId="342"/>
            <ac:spMk id="8" creationId="{1B7A3FD7-DE11-F622-6B87-746FB4408371}"/>
          </ac:spMkLst>
        </pc:spChg>
        <pc:spChg chg="mod">
          <ac:chgData name="alisdair.m@gmail.com" userId="S::urn:spo:guest#alisdair.m@gmail.com::" providerId="AD" clId="Web-{DA009C59-F930-14C2-9703-5BB12CC7AC71}" dt="2024-07-11T12:53:52.702" v="28" actId="14100"/>
          <ac:spMkLst>
            <pc:docMk/>
            <pc:sldMk cId="3731241976" sldId="342"/>
            <ac:spMk id="9" creationId="{020289E3-8861-F0A1-D2BA-9ADC5A374BD4}"/>
          </ac:spMkLst>
        </pc:spChg>
        <pc:spChg chg="mod">
          <ac:chgData name="alisdair.m@gmail.com" userId="S::urn:spo:guest#alisdair.m@gmail.com::" providerId="AD" clId="Web-{DA009C59-F930-14C2-9703-5BB12CC7AC71}" dt="2024-07-11T12:53:17.405" v="5" actId="20577"/>
          <ac:spMkLst>
            <pc:docMk/>
            <pc:sldMk cId="3731241976" sldId="342"/>
            <ac:spMk id="13" creationId="{8AD7EDE8-AB11-6C1F-75DD-35A7BB1C90C8}"/>
          </ac:spMkLst>
        </pc:spChg>
        <pc:picChg chg="del">
          <ac:chgData name="alisdair.m@gmail.com" userId="S::urn:spo:guest#alisdair.m@gmail.com::" providerId="AD" clId="Web-{DA009C59-F930-14C2-9703-5BB12CC7AC71}" dt="2024-07-11T12:54:44.407" v="52"/>
          <ac:picMkLst>
            <pc:docMk/>
            <pc:sldMk cId="3731241976" sldId="342"/>
            <ac:picMk id="2" creationId="{CB5772BE-F5A3-8589-1078-572A18D3567A}"/>
          </ac:picMkLst>
        </pc:picChg>
        <pc:picChg chg="add mod">
          <ac:chgData name="alisdair.m@gmail.com" userId="S::urn:spo:guest#alisdair.m@gmail.com::" providerId="AD" clId="Web-{DA009C59-F930-14C2-9703-5BB12CC7AC71}" dt="2024-07-11T12:55:54.487" v="64" actId="1076"/>
          <ac:picMkLst>
            <pc:docMk/>
            <pc:sldMk cId="3731241976" sldId="342"/>
            <ac:picMk id="11" creationId="{810A1E7F-404D-72FF-0940-E7711D1A4CA0}"/>
          </ac:picMkLst>
        </pc:picChg>
        <pc:picChg chg="add mod">
          <ac:chgData name="alisdair.m@gmail.com" userId="S::urn:spo:guest#alisdair.m@gmail.com::" providerId="AD" clId="Web-{DA009C59-F930-14C2-9703-5BB12CC7AC71}" dt="2024-07-11T12:55:59.612" v="66" actId="688"/>
          <ac:picMkLst>
            <pc:docMk/>
            <pc:sldMk cId="3731241976" sldId="342"/>
            <ac:picMk id="12" creationId="{7F8B4E1C-AD31-D4FB-ACF1-9AE32B4F7600}"/>
          </ac:picMkLst>
        </pc:picChg>
        <pc:picChg chg="add mod">
          <ac:chgData name="alisdair.m@gmail.com" userId="S::urn:spo:guest#alisdair.m@gmail.com::" providerId="AD" clId="Web-{DA009C59-F930-14C2-9703-5BB12CC7AC71}" dt="2024-07-11T12:55:50.550" v="62" actId="688"/>
          <ac:picMkLst>
            <pc:docMk/>
            <pc:sldMk cId="3731241976" sldId="342"/>
            <ac:picMk id="14" creationId="{DB2760C4-1695-71F4-51CE-7A6A53463C61}"/>
          </ac:picMkLst>
        </pc:picChg>
      </pc:sldChg>
    </pc:docChg>
  </pc:docChgLst>
  <pc:docChgLst>
    <pc:chgData name="alisdair.m@gmail.com" userId="S::urn:spo:guest#alisdair.m@gmail.com::" providerId="AD" clId="Web-{81F2D57A-A3B8-529C-101F-71D93D4B7B3F}"/>
    <pc:docChg chg="modSld">
      <pc:chgData name="alisdair.m@gmail.com" userId="S::urn:spo:guest#alisdair.m@gmail.com::" providerId="AD" clId="Web-{81F2D57A-A3B8-529C-101F-71D93D4B7B3F}" dt="2024-07-10T15:34:05.374" v="36" actId="1076"/>
      <pc:docMkLst>
        <pc:docMk/>
      </pc:docMkLst>
      <pc:sldChg chg="addSp delSp modSp">
        <pc:chgData name="alisdair.m@gmail.com" userId="S::urn:spo:guest#alisdair.m@gmail.com::" providerId="AD" clId="Web-{81F2D57A-A3B8-529C-101F-71D93D4B7B3F}" dt="2024-07-10T15:30:07.037" v="5" actId="14100"/>
        <pc:sldMkLst>
          <pc:docMk/>
          <pc:sldMk cId="341196586" sldId="331"/>
        </pc:sldMkLst>
        <pc:spChg chg="del mod">
          <ac:chgData name="alisdair.m@gmail.com" userId="S::urn:spo:guest#alisdair.m@gmail.com::" providerId="AD" clId="Web-{81F2D57A-A3B8-529C-101F-71D93D4B7B3F}" dt="2024-07-10T15:29:10.020" v="1"/>
          <ac:spMkLst>
            <pc:docMk/>
            <pc:sldMk cId="341196586" sldId="331"/>
            <ac:spMk id="7" creationId="{8B846095-E74C-D821-F362-73893439F56D}"/>
          </ac:spMkLst>
        </pc:spChg>
        <pc:picChg chg="add mod">
          <ac:chgData name="alisdair.m@gmail.com" userId="S::urn:spo:guest#alisdair.m@gmail.com::" providerId="AD" clId="Web-{81F2D57A-A3B8-529C-101F-71D93D4B7B3F}" dt="2024-07-10T15:30:07.037" v="5" actId="14100"/>
          <ac:picMkLst>
            <pc:docMk/>
            <pc:sldMk cId="341196586" sldId="331"/>
            <ac:picMk id="2" creationId="{CB5772BE-F5A3-8589-1078-572A18D3567A}"/>
          </ac:picMkLst>
        </pc:picChg>
      </pc:sldChg>
      <pc:sldChg chg="addSp modSp">
        <pc:chgData name="alisdair.m@gmail.com" userId="S::urn:spo:guest#alisdair.m@gmail.com::" providerId="AD" clId="Web-{81F2D57A-A3B8-529C-101F-71D93D4B7B3F}" dt="2024-07-10T15:34:05.374" v="36" actId="1076"/>
        <pc:sldMkLst>
          <pc:docMk/>
          <pc:sldMk cId="3919882484" sldId="333"/>
        </pc:sldMkLst>
        <pc:spChg chg="mod">
          <ac:chgData name="alisdair.m@gmail.com" userId="S::urn:spo:guest#alisdair.m@gmail.com::" providerId="AD" clId="Web-{81F2D57A-A3B8-529C-101F-71D93D4B7B3F}" dt="2024-07-10T15:34:05.374" v="36" actId="1076"/>
          <ac:spMkLst>
            <pc:docMk/>
            <pc:sldMk cId="3919882484" sldId="333"/>
            <ac:spMk id="3" creationId="{A49A2B29-4726-BE83-3A4E-1500C99366C5}"/>
          </ac:spMkLst>
        </pc:spChg>
        <pc:spChg chg="mod">
          <ac:chgData name="alisdair.m@gmail.com" userId="S::urn:spo:guest#alisdair.m@gmail.com::" providerId="AD" clId="Web-{81F2D57A-A3B8-529C-101F-71D93D4B7B3F}" dt="2024-07-10T15:34:05.358" v="35" actId="1076"/>
          <ac:spMkLst>
            <pc:docMk/>
            <pc:sldMk cId="3919882484" sldId="333"/>
            <ac:spMk id="15" creationId="{99DF8CB8-BA2C-2CEB-1B20-40EA6AB7AD99}"/>
          </ac:spMkLst>
        </pc:spChg>
        <pc:picChg chg="add mod modCrop">
          <ac:chgData name="alisdair.m@gmail.com" userId="S::urn:spo:guest#alisdair.m@gmail.com::" providerId="AD" clId="Web-{81F2D57A-A3B8-529C-101F-71D93D4B7B3F}" dt="2024-07-10T15:33:53.983" v="33" actId="1076"/>
          <ac:picMkLst>
            <pc:docMk/>
            <pc:sldMk cId="3919882484" sldId="333"/>
            <ac:picMk id="4" creationId="{DC85EEE9-2851-6914-28DD-64B26219522E}"/>
          </ac:picMkLst>
        </pc:picChg>
        <pc:picChg chg="add mod modCrop">
          <ac:chgData name="alisdair.m@gmail.com" userId="S::urn:spo:guest#alisdair.m@gmail.com::" providerId="AD" clId="Web-{81F2D57A-A3B8-529C-101F-71D93D4B7B3F}" dt="2024-07-10T15:33:45.982" v="31" actId="688"/>
          <ac:picMkLst>
            <pc:docMk/>
            <pc:sldMk cId="3919882484" sldId="333"/>
            <ac:picMk id="5" creationId="{B0E60AFE-3D1C-D989-C29C-3D063305CA8E}"/>
          </ac:picMkLst>
        </pc:picChg>
        <pc:picChg chg="mod ord">
          <ac:chgData name="alisdair.m@gmail.com" userId="S::urn:spo:guest#alisdair.m@gmail.com::" providerId="AD" clId="Web-{81F2D57A-A3B8-529C-101F-71D93D4B7B3F}" dt="2024-07-10T15:33:57.905" v="34" actId="1076"/>
          <ac:picMkLst>
            <pc:docMk/>
            <pc:sldMk cId="3919882484" sldId="333"/>
            <ac:picMk id="17" creationId="{27021C11-948C-CC65-C0ED-82CA4E0AA57C}"/>
          </ac:picMkLst>
        </pc:picChg>
      </pc:sldChg>
    </pc:docChg>
  </pc:docChgLst>
  <pc:docChgLst>
    <pc:chgData name="lauraellenkennedy@outlook.com" userId="S::urn:spo:guest#lauraellenkennedy@outlook.com::" providerId="AD" clId="Web-{0F60F4AE-28B3-CD2E-A2C3-F0B94B078672}"/>
    <pc:docChg chg="modSld">
      <pc:chgData name="lauraellenkennedy@outlook.com" userId="S::urn:spo:guest#lauraellenkennedy@outlook.com::" providerId="AD" clId="Web-{0F60F4AE-28B3-CD2E-A2C3-F0B94B078672}" dt="2024-08-01T15:40:25.485" v="33" actId="20577"/>
      <pc:docMkLst>
        <pc:docMk/>
      </pc:docMkLst>
      <pc:sldChg chg="modSp">
        <pc:chgData name="lauraellenkennedy@outlook.com" userId="S::urn:spo:guest#lauraellenkennedy@outlook.com::" providerId="AD" clId="Web-{0F60F4AE-28B3-CD2E-A2C3-F0B94B078672}" dt="2024-08-01T15:40:25.485" v="33" actId="20577"/>
        <pc:sldMkLst>
          <pc:docMk/>
          <pc:sldMk cId="3731241976" sldId="342"/>
        </pc:sldMkLst>
        <pc:spChg chg="mod">
          <ac:chgData name="lauraellenkennedy@outlook.com" userId="S::urn:spo:guest#lauraellenkennedy@outlook.com::" providerId="AD" clId="Web-{0F60F4AE-28B3-CD2E-A2C3-F0B94B078672}" dt="2024-08-01T15:39:58.390" v="21" actId="20577"/>
          <ac:spMkLst>
            <pc:docMk/>
            <pc:sldMk cId="3731241976" sldId="342"/>
            <ac:spMk id="6" creationId="{8110BCE3-7E98-77DF-A19D-D64B9E7DE07B}"/>
          </ac:spMkLst>
        </pc:spChg>
        <pc:spChg chg="mod">
          <ac:chgData name="lauraellenkennedy@outlook.com" userId="S::urn:spo:guest#lauraellenkennedy@outlook.com::" providerId="AD" clId="Web-{0F60F4AE-28B3-CD2E-A2C3-F0B94B078672}" dt="2024-08-01T15:39:26.468" v="6" actId="20577"/>
          <ac:spMkLst>
            <pc:docMk/>
            <pc:sldMk cId="3731241976" sldId="342"/>
            <ac:spMk id="10" creationId="{08C46DD6-FA34-7045-4B4B-16356FACA152}"/>
          </ac:spMkLst>
        </pc:spChg>
        <pc:spChg chg="mod">
          <ac:chgData name="lauraellenkennedy@outlook.com" userId="S::urn:spo:guest#lauraellenkennedy@outlook.com::" providerId="AD" clId="Web-{0F60F4AE-28B3-CD2E-A2C3-F0B94B078672}" dt="2024-08-01T15:40:25.485" v="33" actId="20577"/>
          <ac:spMkLst>
            <pc:docMk/>
            <pc:sldMk cId="3731241976" sldId="342"/>
            <ac:spMk id="13" creationId="{BA2F2EA3-DCD1-D913-54B6-AAABCA9F42B1}"/>
          </ac:spMkLst>
        </pc:spChg>
      </pc:sldChg>
    </pc:docChg>
  </pc:docChgLst>
  <pc:docChgLst>
    <pc:chgData name="alisdair.m@gmail.com" userId="S::urn:spo:guest#alisdair.m@gmail.com::" providerId="AD" clId="Web-{4E9071F5-1A50-5D26-9F3F-30D5632FCF6C}"/>
    <pc:docChg chg="modSld">
      <pc:chgData name="alisdair.m@gmail.com" userId="S::urn:spo:guest#alisdair.m@gmail.com::" providerId="AD" clId="Web-{4E9071F5-1A50-5D26-9F3F-30D5632FCF6C}" dt="2024-07-15T12:21:04.825" v="5" actId="14100"/>
      <pc:docMkLst>
        <pc:docMk/>
      </pc:docMkLst>
      <pc:sldChg chg="modSp">
        <pc:chgData name="alisdair.m@gmail.com" userId="S::urn:spo:guest#alisdair.m@gmail.com::" providerId="AD" clId="Web-{4E9071F5-1A50-5D26-9F3F-30D5632FCF6C}" dt="2024-07-15T12:21:04.825" v="5" actId="14100"/>
        <pc:sldMkLst>
          <pc:docMk/>
          <pc:sldMk cId="1784871455" sldId="338"/>
        </pc:sldMkLst>
        <pc:spChg chg="mod">
          <ac:chgData name="alisdair.m@gmail.com" userId="S::urn:spo:guest#alisdair.m@gmail.com::" providerId="AD" clId="Web-{4E9071F5-1A50-5D26-9F3F-30D5632FCF6C}" dt="2024-07-15T12:21:04.825" v="5" actId="14100"/>
          <ac:spMkLst>
            <pc:docMk/>
            <pc:sldMk cId="1784871455" sldId="338"/>
            <ac:spMk id="4" creationId="{97BF774D-3BD2-BA37-14AD-D9391662CC31}"/>
          </ac:spMkLst>
        </pc:spChg>
        <pc:picChg chg="mod modCrop">
          <ac:chgData name="alisdair.m@gmail.com" userId="S::urn:spo:guest#alisdair.m@gmail.com::" providerId="AD" clId="Web-{4E9071F5-1A50-5D26-9F3F-30D5632FCF6C}" dt="2024-07-15T12:20:48.466" v="2"/>
          <ac:picMkLst>
            <pc:docMk/>
            <pc:sldMk cId="1784871455" sldId="338"/>
            <ac:picMk id="239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9085a5d1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259085a5d11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7325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9085a5d1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259085a5d11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9397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9085a5d1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259085a5d11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8827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9085a5d1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259085a5d11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4398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9085a5d1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259085a5d11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0402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9085a5d1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259085a5d11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9085a5d1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259085a5d11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159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9085a5d1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259085a5d11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7153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9085a5d1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259085a5d11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6677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9085a5d1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259085a5d11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3047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9085a5d1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259085a5d11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5267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9085a5d1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259085a5d11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7858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9085a5d1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259085a5d11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270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8463950" y="6224225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auses Happy Healthy">
  <p:cSld name="4 causes Happy Health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title"/>
          </p:nvPr>
        </p:nvSpPr>
        <p:spPr>
          <a:xfrm>
            <a:off x="359999" y="261443"/>
            <a:ext cx="11247589" cy="87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sldNum" idx="12"/>
          </p:nvPr>
        </p:nvSpPr>
        <p:spPr>
          <a:xfrm>
            <a:off x="480000" y="638636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15" descr="PADD_TexturesBackground_07.jpg"/>
          <p:cNvPicPr preferRelativeResize="0"/>
          <p:nvPr/>
        </p:nvPicPr>
        <p:blipFill rotWithShape="1">
          <a:blip r:embed="rId2">
            <a:alphaModFix/>
          </a:blip>
          <a:srcRect t="18886"/>
          <a:stretch/>
        </p:blipFill>
        <p:spPr>
          <a:xfrm>
            <a:off x="-21155" y="0"/>
            <a:ext cx="12234310" cy="701709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5"/>
          <p:cNvSpPr txBox="1">
            <a:spLocks noGrp="1"/>
          </p:cNvSpPr>
          <p:nvPr>
            <p:ph type="sldNum" idx="12"/>
          </p:nvPr>
        </p:nvSpPr>
        <p:spPr>
          <a:xfrm>
            <a:off x="480000" y="638636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copy">
  <p:cSld name="Simple copy">
    <p:bg>
      <p:bgPr>
        <a:solidFill>
          <a:srgbClr val="FFFFFF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sldNum" idx="12"/>
          </p:nvPr>
        </p:nvSpPr>
        <p:spPr>
          <a:xfrm>
            <a:off x="8463950" y="6224225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bg>
      <p:bgPr>
        <a:solidFill>
          <a:srgbClr val="FFFFFF">
            <a:alpha val="96078"/>
          </a:srgbClr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17" descr="Picture 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7"/>
          <p:cNvSpPr txBox="1">
            <a:spLocks noGrp="1"/>
          </p:cNvSpPr>
          <p:nvPr>
            <p:ph type="title"/>
          </p:nvPr>
        </p:nvSpPr>
        <p:spPr>
          <a:xfrm>
            <a:off x="0" y="5234399"/>
            <a:ext cx="9756058" cy="7455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8463950" y="6224225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ny questions">
  <p:cSld name="1_Any questions">
    <p:bg>
      <p:bgPr>
        <a:solidFill>
          <a:srgbClr val="FFFFFF">
            <a:alpha val="96078"/>
          </a:srgbClr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18" descr="Picture 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18"/>
          <p:cNvSpPr txBox="1">
            <a:spLocks noGrp="1"/>
          </p:cNvSpPr>
          <p:nvPr>
            <p:ph type="title"/>
          </p:nvPr>
        </p:nvSpPr>
        <p:spPr>
          <a:xfrm>
            <a:off x="-3" y="5167888"/>
            <a:ext cx="8219665" cy="1022574"/>
          </a:xfrm>
          <a:prstGeom prst="rect">
            <a:avLst/>
          </a:prstGeom>
          <a:solidFill>
            <a:srgbClr val="000000">
              <a:alpha val="69019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 cap="none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8463950" y="6224225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EE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359999" y="261443"/>
            <a:ext cx="11247589" cy="87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sldNum" idx="12"/>
          </p:nvPr>
        </p:nvSpPr>
        <p:spPr>
          <a:xfrm>
            <a:off x="480000" y="638636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1"/>
          <p:cNvGrpSpPr/>
          <p:nvPr/>
        </p:nvGrpSpPr>
        <p:grpSpPr>
          <a:xfrm>
            <a:off x="-13787" y="5803096"/>
            <a:ext cx="4644835" cy="1060804"/>
            <a:chOff x="6481619" y="6165005"/>
            <a:chExt cx="3053176" cy="698832"/>
          </a:xfrm>
        </p:grpSpPr>
        <p:sp>
          <p:nvSpPr>
            <p:cNvPr id="34" name="Google Shape;34;p1"/>
            <p:cNvSpPr/>
            <p:nvPr/>
          </p:nvSpPr>
          <p:spPr>
            <a:xfrm>
              <a:off x="6485532" y="6459415"/>
              <a:ext cx="3049263" cy="4044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6481619" y="6165005"/>
              <a:ext cx="1849500" cy="383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" name="Picture 14" descr="A person holding a megaphone&#10;&#10;Description automatically generated">
            <a:extLst>
              <a:ext uri="{FF2B5EF4-FFF2-40B4-BE49-F238E27FC236}">
                <a16:creationId xmlns:a16="http://schemas.microsoft.com/office/drawing/2014/main" id="{1A3304CB-3B03-0532-24DB-D66195769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39" t="393" r="5960" b="-394"/>
          <a:stretch/>
        </p:blipFill>
        <p:spPr>
          <a:xfrm>
            <a:off x="4612948" y="-2542"/>
            <a:ext cx="7593068" cy="6905866"/>
          </a:xfrm>
          <a:prstGeom prst="rect">
            <a:avLst/>
          </a:prstGeom>
        </p:spPr>
      </p:pic>
      <p:sp>
        <p:nvSpPr>
          <p:cNvPr id="32" name="Google Shape;32;p1"/>
          <p:cNvSpPr txBox="1"/>
          <p:nvPr/>
        </p:nvSpPr>
        <p:spPr>
          <a:xfrm rot="-5400000">
            <a:off x="11228175" y="797900"/>
            <a:ext cx="1339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UNICEF/Al-Safadi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1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898" y="5419550"/>
            <a:ext cx="4136921" cy="188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1" descr="A blue sign with white text&#10;&#10;Description automatically generated"/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10358319" y="0"/>
            <a:ext cx="1831302" cy="1831302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"/>
          <p:cNvSpPr/>
          <p:nvPr/>
        </p:nvSpPr>
        <p:spPr>
          <a:xfrm>
            <a:off x="141675" y="293450"/>
            <a:ext cx="3388281" cy="7827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CAE46D-7028-548B-7E51-13265222ABC4}"/>
              </a:ext>
            </a:extLst>
          </p:cNvPr>
          <p:cNvSpPr txBox="1"/>
          <p:nvPr/>
        </p:nvSpPr>
        <p:spPr>
          <a:xfrm rot="16200000">
            <a:off x="11134557" y="5790531"/>
            <a:ext cx="184083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 UNICEF/</a:t>
            </a:r>
            <a:r>
              <a:rPr lang="en-US" sz="900" err="1">
                <a:solidFill>
                  <a:schemeClr val="bg1"/>
                </a:solidFill>
              </a:rPr>
              <a:t>Etges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C40413-7776-9BDD-9E73-48384CE4EEB1}"/>
              </a:ext>
            </a:extLst>
          </p:cNvPr>
          <p:cNvSpPr txBox="1"/>
          <p:nvPr/>
        </p:nvSpPr>
        <p:spPr>
          <a:xfrm>
            <a:off x="285566" y="5020322"/>
            <a:ext cx="41266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/>
              <a:t>Participant with a megaphone at the annual meeting of UNICEF University Clubs in Aachen, Germany.</a:t>
            </a:r>
          </a:p>
        </p:txBody>
      </p:sp>
      <p:sp>
        <p:nvSpPr>
          <p:cNvPr id="2" name="Google Shape;40;p1">
            <a:extLst>
              <a:ext uri="{FF2B5EF4-FFF2-40B4-BE49-F238E27FC236}">
                <a16:creationId xmlns:a16="http://schemas.microsoft.com/office/drawing/2014/main" id="{CF4D9223-98CC-C9BA-E6A0-E3C8FAA60AEF}"/>
              </a:ext>
            </a:extLst>
          </p:cNvPr>
          <p:cNvSpPr txBox="1"/>
          <p:nvPr/>
        </p:nvSpPr>
        <p:spPr>
          <a:xfrm>
            <a:off x="262652" y="288121"/>
            <a:ext cx="5178472" cy="2529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GB" sz="4600">
                <a:solidFill>
                  <a:schemeClr val="bg1"/>
                </a:solidFill>
                <a:latin typeface="Arial Black"/>
                <a:sym typeface="Arial"/>
              </a:rPr>
              <a:t>ACTIVITY </a:t>
            </a:r>
            <a:r>
              <a:rPr lang="en-GB" sz="4600">
                <a:solidFill>
                  <a:schemeClr val="bg1"/>
                </a:solidFill>
                <a:latin typeface="Arial Black"/>
              </a:rPr>
              <a:t>4</a:t>
            </a:r>
            <a:r>
              <a:rPr lang="en-GB" sz="4600" i="0" u="none" strike="noStrike" cap="none">
                <a:solidFill>
                  <a:schemeClr val="bg1"/>
                </a:solidFill>
                <a:latin typeface="Arial Black"/>
                <a:sym typeface="Arial"/>
              </a:rPr>
              <a:t> </a:t>
            </a:r>
            <a:br>
              <a:rPr lang="en-GB" sz="4600" i="0" u="none" strike="noStrike" cap="none">
                <a:solidFill>
                  <a:schemeClr val="bg1"/>
                </a:solidFill>
                <a:latin typeface="Arial Black"/>
              </a:rPr>
            </a:br>
            <a:r>
              <a:rPr lang="en-GB" sz="4000">
                <a:latin typeface="Arial Black"/>
              </a:rPr>
              <a:t>I AM A </a:t>
            </a:r>
            <a:br>
              <a:rPr lang="en-GB" sz="4000">
                <a:latin typeface="Arial Black"/>
              </a:rPr>
            </a:br>
            <a:r>
              <a:rPr lang="en-GB" sz="4000">
                <a:latin typeface="Arial Black"/>
              </a:rPr>
              <a:t>GLOBAL</a:t>
            </a:r>
            <a:br>
              <a:rPr lang="en-GB" sz="4000">
                <a:latin typeface="Arial Black"/>
              </a:rPr>
            </a:br>
            <a:r>
              <a:rPr lang="en-GB" sz="4000">
                <a:latin typeface="Arial Black"/>
              </a:rPr>
              <a:t>CITIZEN</a:t>
            </a:r>
            <a:endParaRPr lang="en-GB" sz="4000">
              <a:solidFill>
                <a:srgbClr val="FFFFFF"/>
              </a:solidFill>
              <a:latin typeface="Arial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43;g259085a5d11_0_9">
            <a:extLst>
              <a:ext uri="{FF2B5EF4-FFF2-40B4-BE49-F238E27FC236}">
                <a16:creationId xmlns:a16="http://schemas.microsoft.com/office/drawing/2014/main" id="{B9B8C321-ABC1-8E67-8CAA-8FD19868B140}"/>
              </a:ext>
            </a:extLst>
          </p:cNvPr>
          <p:cNvSpPr/>
          <p:nvPr/>
        </p:nvSpPr>
        <p:spPr>
          <a:xfrm>
            <a:off x="0" y="-654"/>
            <a:ext cx="3018484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40;p1">
            <a:extLst>
              <a:ext uri="{FF2B5EF4-FFF2-40B4-BE49-F238E27FC236}">
                <a16:creationId xmlns:a16="http://schemas.microsoft.com/office/drawing/2014/main" id="{8AD7EDE8-AB11-6C1F-75DD-35A7BB1C90C8}"/>
              </a:ext>
            </a:extLst>
          </p:cNvPr>
          <p:cNvSpPr txBox="1"/>
          <p:nvPr/>
        </p:nvSpPr>
        <p:spPr>
          <a:xfrm>
            <a:off x="262652" y="288121"/>
            <a:ext cx="3677816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/>
          <a:p>
            <a:pPr lvl="1">
              <a:lnSpc>
                <a:spcPct val="90000"/>
              </a:lnSpc>
            </a:pPr>
            <a:r>
              <a:rPr lang="en-GB" sz="4800" b="1">
                <a:solidFill>
                  <a:schemeClr val="accent1"/>
                </a:solidFill>
                <a:latin typeface="Roboto Black"/>
              </a:rPr>
              <a:t>Climate</a:t>
            </a:r>
            <a:endParaRPr lang="en-US"/>
          </a:p>
        </p:txBody>
      </p:sp>
      <p:pic>
        <p:nvPicPr>
          <p:cNvPr id="239" name="Google Shape;239;g259085a5d11_0_9" descr="A child holding a ball&#10;&#10;Description automatically generated"/>
          <p:cNvPicPr preferRelativeResize="0"/>
          <p:nvPr/>
        </p:nvPicPr>
        <p:blipFill rotWithShape="1">
          <a:blip r:embed="rId3"/>
          <a:srcRect t="7824" b="7824"/>
          <a:stretch/>
        </p:blipFill>
        <p:spPr>
          <a:xfrm>
            <a:off x="-5861" y="1053"/>
            <a:ext cx="12227734" cy="68762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E8DD33-7E71-4E65-093B-A3725DBFBCA0}"/>
              </a:ext>
            </a:extLst>
          </p:cNvPr>
          <p:cNvSpPr txBox="1"/>
          <p:nvPr/>
        </p:nvSpPr>
        <p:spPr>
          <a:xfrm rot="-5400000">
            <a:off x="10666720" y="5335301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© UNICEF/</a:t>
            </a:r>
            <a:r>
              <a:rPr lang="en-US" sz="800" err="1">
                <a:solidFill>
                  <a:schemeClr val="bg1"/>
                </a:solidFill>
              </a:rPr>
              <a:t>Elfatih</a:t>
            </a:r>
            <a:endParaRPr lang="en-US" err="1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138112-FBBA-224A-BE8C-444A7D4FD6CC}"/>
              </a:ext>
            </a:extLst>
          </p:cNvPr>
          <p:cNvSpPr txBox="1"/>
          <p:nvPr/>
        </p:nvSpPr>
        <p:spPr>
          <a:xfrm>
            <a:off x="9192827" y="6019060"/>
            <a:ext cx="2506463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10-year-old Naba enjoys playing basketball with her friends at </a:t>
            </a:r>
            <a:r>
              <a:rPr lang="en-US" sz="1000" err="1">
                <a:solidFill>
                  <a:schemeClr val="bg1"/>
                </a:solidFill>
              </a:rPr>
              <a:t>Alshargia</a:t>
            </a:r>
            <a:r>
              <a:rPr lang="en-US" sz="1000">
                <a:solidFill>
                  <a:schemeClr val="bg1"/>
                </a:solidFill>
              </a:rPr>
              <a:t> safe learning space, Kassala, Sudan.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Google Shape;241;g259085a5d11_0_9">
            <a:extLst>
              <a:ext uri="{FF2B5EF4-FFF2-40B4-BE49-F238E27FC236}">
                <a16:creationId xmlns:a16="http://schemas.microsoft.com/office/drawing/2014/main" id="{D40488F7-684D-481C-E0ED-37F511F0A204}"/>
              </a:ext>
            </a:extLst>
          </p:cNvPr>
          <p:cNvSpPr/>
          <p:nvPr/>
        </p:nvSpPr>
        <p:spPr>
          <a:xfrm>
            <a:off x="-9798" y="2886839"/>
            <a:ext cx="4519836" cy="10603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40;p1">
            <a:extLst>
              <a:ext uri="{FF2B5EF4-FFF2-40B4-BE49-F238E27FC236}">
                <a16:creationId xmlns:a16="http://schemas.microsoft.com/office/drawing/2014/main" id="{FE7D7394-A0B8-9817-20DA-8C1E6E5F0AA1}"/>
              </a:ext>
            </a:extLst>
          </p:cNvPr>
          <p:cNvSpPr txBox="1"/>
          <p:nvPr/>
        </p:nvSpPr>
        <p:spPr>
          <a:xfrm>
            <a:off x="110388" y="2896227"/>
            <a:ext cx="4251721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/>
          <a:p>
            <a:r>
              <a:rPr lang="en-GB" sz="5400" b="1">
                <a:solidFill>
                  <a:srgbClr val="00B0F0"/>
                </a:solidFill>
                <a:latin typeface="Arial Black"/>
              </a:rPr>
              <a:t>CONFLICT</a:t>
            </a:r>
            <a:endParaRPr 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54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white circle with a couple of people in it&#10;&#10;Description automatically generated">
            <a:extLst>
              <a:ext uri="{FF2B5EF4-FFF2-40B4-BE49-F238E27FC236}">
                <a16:creationId xmlns:a16="http://schemas.microsoft.com/office/drawing/2014/main" id="{CB5772BE-F5A3-8589-1078-572A18D35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403" y="718922"/>
            <a:ext cx="6797903" cy="6698502"/>
          </a:xfrm>
          <a:prstGeom prst="rect">
            <a:avLst/>
          </a:prstGeom>
        </p:spPr>
      </p:pic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68B37696-4D02-066C-94FE-78BE91D6B081}"/>
              </a:ext>
            </a:extLst>
          </p:cNvPr>
          <p:cNvSpPr/>
          <p:nvPr/>
        </p:nvSpPr>
        <p:spPr>
          <a:xfrm>
            <a:off x="5494020" y="1295400"/>
            <a:ext cx="3467100" cy="1303020"/>
          </a:xfrm>
          <a:prstGeom prst="wedgeRectCallou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40;p1">
            <a:extLst>
              <a:ext uri="{FF2B5EF4-FFF2-40B4-BE49-F238E27FC236}">
                <a16:creationId xmlns:a16="http://schemas.microsoft.com/office/drawing/2014/main" id="{1B7A3FD7-DE11-F622-6B87-746FB4408371}"/>
              </a:ext>
            </a:extLst>
          </p:cNvPr>
          <p:cNvSpPr txBox="1"/>
          <p:nvPr/>
        </p:nvSpPr>
        <p:spPr>
          <a:xfrm>
            <a:off x="5650030" y="1466314"/>
            <a:ext cx="3416377" cy="96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/>
          <a:p>
            <a:r>
              <a:rPr lang="en-GB" sz="4800" b="1"/>
              <a:t>The group</a:t>
            </a:r>
          </a:p>
        </p:txBody>
      </p:sp>
      <p:sp>
        <p:nvSpPr>
          <p:cNvPr id="6" name="Google Shape;241;g259085a5d11_0_9">
            <a:extLst>
              <a:ext uri="{FF2B5EF4-FFF2-40B4-BE49-F238E27FC236}">
                <a16:creationId xmlns:a16="http://schemas.microsoft.com/office/drawing/2014/main" id="{4D922BFC-EFB5-CA23-BA02-C6213376F900}"/>
              </a:ext>
            </a:extLst>
          </p:cNvPr>
          <p:cNvSpPr/>
          <p:nvPr/>
        </p:nvSpPr>
        <p:spPr>
          <a:xfrm>
            <a:off x="212549" y="1487635"/>
            <a:ext cx="3646926" cy="780806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243;g259085a5d11_0_9">
            <a:extLst>
              <a:ext uri="{FF2B5EF4-FFF2-40B4-BE49-F238E27FC236}">
                <a16:creationId xmlns:a16="http://schemas.microsoft.com/office/drawing/2014/main" id="{D52007D1-64A8-0603-B734-5B06DCDFA278}"/>
              </a:ext>
            </a:extLst>
          </p:cNvPr>
          <p:cNvSpPr/>
          <p:nvPr/>
        </p:nvSpPr>
        <p:spPr>
          <a:xfrm>
            <a:off x="-2730" y="-3384"/>
            <a:ext cx="3940504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40;p1">
            <a:extLst>
              <a:ext uri="{FF2B5EF4-FFF2-40B4-BE49-F238E27FC236}">
                <a16:creationId xmlns:a16="http://schemas.microsoft.com/office/drawing/2014/main" id="{99150BA3-60CE-EDD3-FCA6-98471C659D35}"/>
              </a:ext>
            </a:extLst>
          </p:cNvPr>
          <p:cNvSpPr txBox="1"/>
          <p:nvPr/>
        </p:nvSpPr>
        <p:spPr>
          <a:xfrm>
            <a:off x="259922" y="285391"/>
            <a:ext cx="3677816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GB" sz="4600">
                <a:solidFill>
                  <a:schemeClr val="bg1"/>
                </a:solidFill>
                <a:latin typeface="Arial Black"/>
              </a:rPr>
              <a:t>PART</a:t>
            </a:r>
            <a:r>
              <a:rPr lang="en-GB" sz="4600" i="0" u="none" strike="noStrike" cap="none">
                <a:solidFill>
                  <a:schemeClr val="bg1"/>
                </a:solidFill>
                <a:latin typeface="Arial Black"/>
                <a:ea typeface="Arial"/>
                <a:cs typeface="Arial"/>
                <a:sym typeface="Arial"/>
              </a:rPr>
              <a:t> </a:t>
            </a:r>
            <a:r>
              <a:rPr lang="en-GB" sz="4600">
                <a:solidFill>
                  <a:schemeClr val="bg1"/>
                </a:solidFill>
                <a:latin typeface="Arial Black"/>
              </a:rPr>
              <a:t>4</a:t>
            </a:r>
            <a:endParaRPr lang="en-GB" sz="4600" i="0" u="none" strike="noStrike" cap="none">
              <a:solidFill>
                <a:schemeClr val="bg1"/>
              </a:solidFill>
              <a:latin typeface="Arial Black"/>
              <a:ea typeface="Arial"/>
              <a:cs typeface="Arial"/>
            </a:endParaRPr>
          </a:p>
        </p:txBody>
      </p:sp>
      <p:sp>
        <p:nvSpPr>
          <p:cNvPr id="17" name="Google Shape;241;g259085a5d11_0_9">
            <a:extLst>
              <a:ext uri="{FF2B5EF4-FFF2-40B4-BE49-F238E27FC236}">
                <a16:creationId xmlns:a16="http://schemas.microsoft.com/office/drawing/2014/main" id="{70BC1109-6752-E3D8-9B20-39A61628E378}"/>
              </a:ext>
            </a:extLst>
          </p:cNvPr>
          <p:cNvSpPr/>
          <p:nvPr/>
        </p:nvSpPr>
        <p:spPr>
          <a:xfrm>
            <a:off x="221818" y="2162373"/>
            <a:ext cx="2970974" cy="741978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40;p1">
            <a:extLst>
              <a:ext uri="{FF2B5EF4-FFF2-40B4-BE49-F238E27FC236}">
                <a16:creationId xmlns:a16="http://schemas.microsoft.com/office/drawing/2014/main" id="{51E4FB1B-D3BA-B0C7-1D0F-D0FC8B91EBB5}"/>
              </a:ext>
            </a:extLst>
          </p:cNvPr>
          <p:cNvSpPr txBox="1"/>
          <p:nvPr/>
        </p:nvSpPr>
        <p:spPr>
          <a:xfrm>
            <a:off x="248953" y="1491102"/>
            <a:ext cx="5048395" cy="140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800" b="1">
                <a:latin typeface="Arial Black"/>
              </a:rPr>
              <a:t>MANIFESTO</a:t>
            </a:r>
            <a:br>
              <a:rPr lang="en-GB" sz="3800" b="1">
                <a:latin typeface="Arial Black"/>
              </a:rPr>
            </a:br>
            <a:r>
              <a:rPr lang="en-GB" sz="3800" b="1">
                <a:latin typeface="Arial Black"/>
              </a:rPr>
              <a:t>MAPPING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ircular object with a couple of blue people&#10;&#10;Description automatically generated">
            <a:extLst>
              <a:ext uri="{FF2B5EF4-FFF2-40B4-BE49-F238E27FC236}">
                <a16:creationId xmlns:a16="http://schemas.microsoft.com/office/drawing/2014/main" id="{CB5772BE-F5A3-8589-1078-572A18D35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003" y="282675"/>
            <a:ext cx="6797903" cy="6595636"/>
          </a:xfrm>
          <a:prstGeom prst="rect">
            <a:avLst/>
          </a:prstGeom>
        </p:spPr>
      </p:pic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68B37696-4D02-066C-94FE-78BE91D6B081}"/>
              </a:ext>
            </a:extLst>
          </p:cNvPr>
          <p:cNvSpPr/>
          <p:nvPr/>
        </p:nvSpPr>
        <p:spPr>
          <a:xfrm>
            <a:off x="4777740" y="129540"/>
            <a:ext cx="4091940" cy="1341120"/>
          </a:xfrm>
          <a:prstGeom prst="wedgeRectCallou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40;p1">
            <a:extLst>
              <a:ext uri="{FF2B5EF4-FFF2-40B4-BE49-F238E27FC236}">
                <a16:creationId xmlns:a16="http://schemas.microsoft.com/office/drawing/2014/main" id="{1B7A3FD7-DE11-F622-6B87-746FB4408371}"/>
              </a:ext>
            </a:extLst>
          </p:cNvPr>
          <p:cNvSpPr txBox="1"/>
          <p:nvPr/>
        </p:nvSpPr>
        <p:spPr>
          <a:xfrm>
            <a:off x="4933750" y="338554"/>
            <a:ext cx="4178377" cy="9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/>
          <a:p>
            <a:r>
              <a:rPr lang="en-GB" sz="4400" b="1"/>
              <a:t>Local issues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7774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and person in a circle&#10;&#10;Description automatically generated">
            <a:extLst>
              <a:ext uri="{FF2B5EF4-FFF2-40B4-BE49-F238E27FC236}">
                <a16:creationId xmlns:a16="http://schemas.microsoft.com/office/drawing/2014/main" id="{CB5772BE-F5A3-8589-1078-572A18D35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277" y="279046"/>
            <a:ext cx="6797902" cy="6595636"/>
          </a:xfrm>
          <a:prstGeom prst="rect">
            <a:avLst/>
          </a:prstGeom>
        </p:spPr>
      </p:pic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68B37696-4D02-066C-94FE-78BE91D6B081}"/>
              </a:ext>
            </a:extLst>
          </p:cNvPr>
          <p:cNvSpPr/>
          <p:nvPr/>
        </p:nvSpPr>
        <p:spPr>
          <a:xfrm rot="16200000">
            <a:off x="2083344" y="3802561"/>
            <a:ext cx="1897380" cy="2948940"/>
          </a:xfrm>
          <a:prstGeom prst="wedgeRectCallou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40;p1">
            <a:extLst>
              <a:ext uri="{FF2B5EF4-FFF2-40B4-BE49-F238E27FC236}">
                <a16:creationId xmlns:a16="http://schemas.microsoft.com/office/drawing/2014/main" id="{1B7A3FD7-DE11-F622-6B87-746FB4408371}"/>
              </a:ext>
            </a:extLst>
          </p:cNvPr>
          <p:cNvSpPr txBox="1"/>
          <p:nvPr/>
        </p:nvSpPr>
        <p:spPr>
          <a:xfrm>
            <a:off x="1702144" y="4472585"/>
            <a:ext cx="2791537" cy="1585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/>
          <a:p>
            <a:r>
              <a:rPr lang="en-GB" sz="4400" b="1"/>
              <a:t>National </a:t>
            </a:r>
            <a:br>
              <a:rPr lang="en-GB" sz="4400" b="1"/>
            </a:br>
            <a:r>
              <a:rPr lang="en-GB" sz="4400" b="1"/>
              <a:t>issues</a:t>
            </a:r>
            <a:endParaRPr lang="en-US" sz="4400"/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3BEC045B-6B34-330E-B474-587706BF4D62}"/>
              </a:ext>
            </a:extLst>
          </p:cNvPr>
          <p:cNvSpPr/>
          <p:nvPr/>
        </p:nvSpPr>
        <p:spPr>
          <a:xfrm rot="5400000">
            <a:off x="8171724" y="53521"/>
            <a:ext cx="1897380" cy="2522220"/>
          </a:xfrm>
          <a:prstGeom prst="wedgeRectCallou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40;p1">
            <a:extLst>
              <a:ext uri="{FF2B5EF4-FFF2-40B4-BE49-F238E27FC236}">
                <a16:creationId xmlns:a16="http://schemas.microsoft.com/office/drawing/2014/main" id="{C7890B44-E11E-7690-B543-C881F30D5EA9}"/>
              </a:ext>
            </a:extLst>
          </p:cNvPr>
          <p:cNvSpPr txBox="1"/>
          <p:nvPr/>
        </p:nvSpPr>
        <p:spPr>
          <a:xfrm>
            <a:off x="8087704" y="510185"/>
            <a:ext cx="2296237" cy="1585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/>
          <a:p>
            <a:r>
              <a:rPr lang="en-GB" sz="4400" b="1"/>
              <a:t>Global </a:t>
            </a:r>
            <a:br>
              <a:rPr lang="en-GB" sz="4400" b="1"/>
            </a:br>
            <a:r>
              <a:rPr lang="en-GB" sz="4400" b="1"/>
              <a:t>issues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231860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6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243;g259085a5d11_0_9">
            <a:extLst>
              <a:ext uri="{FF2B5EF4-FFF2-40B4-BE49-F238E27FC236}">
                <a16:creationId xmlns:a16="http://schemas.microsoft.com/office/drawing/2014/main" id="{01FF3E7E-B49F-B027-F0A6-6E6B989C8A16}"/>
              </a:ext>
            </a:extLst>
          </p:cNvPr>
          <p:cNvSpPr/>
          <p:nvPr/>
        </p:nvSpPr>
        <p:spPr>
          <a:xfrm>
            <a:off x="-2730" y="-3384"/>
            <a:ext cx="3940504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40;p1">
            <a:extLst>
              <a:ext uri="{FF2B5EF4-FFF2-40B4-BE49-F238E27FC236}">
                <a16:creationId xmlns:a16="http://schemas.microsoft.com/office/drawing/2014/main" id="{97B1B9B8-2702-4434-2814-C7B724B63CF3}"/>
              </a:ext>
            </a:extLst>
          </p:cNvPr>
          <p:cNvSpPr txBox="1"/>
          <p:nvPr/>
        </p:nvSpPr>
        <p:spPr>
          <a:xfrm>
            <a:off x="259922" y="285391"/>
            <a:ext cx="3677816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GB" sz="4600">
                <a:solidFill>
                  <a:schemeClr val="bg1"/>
                </a:solidFill>
                <a:latin typeface="Arial Black"/>
              </a:rPr>
              <a:t>PART</a:t>
            </a:r>
            <a:r>
              <a:rPr lang="en-GB" sz="4600" i="0" u="none" strike="noStrike" cap="none">
                <a:solidFill>
                  <a:schemeClr val="bg1"/>
                </a:solidFill>
                <a:latin typeface="Arial Black"/>
                <a:ea typeface="Arial"/>
                <a:cs typeface="Arial"/>
                <a:sym typeface="Arial"/>
              </a:rPr>
              <a:t> </a:t>
            </a:r>
            <a:r>
              <a:rPr lang="en-GB" sz="4600">
                <a:solidFill>
                  <a:schemeClr val="bg1"/>
                </a:solidFill>
                <a:latin typeface="Arial Black"/>
              </a:rPr>
              <a:t>5</a:t>
            </a:r>
            <a:endParaRPr lang="en-GB" sz="4600" i="0" u="none" strike="noStrike" cap="none">
              <a:solidFill>
                <a:schemeClr val="bg1"/>
              </a:solidFill>
              <a:latin typeface="Arial Black"/>
              <a:ea typeface="Arial"/>
              <a:cs typeface="Arial"/>
            </a:endParaRPr>
          </a:p>
        </p:txBody>
      </p:sp>
      <p:sp>
        <p:nvSpPr>
          <p:cNvPr id="23" name="Google Shape;241;g259085a5d11_0_9">
            <a:extLst>
              <a:ext uri="{FF2B5EF4-FFF2-40B4-BE49-F238E27FC236}">
                <a16:creationId xmlns:a16="http://schemas.microsoft.com/office/drawing/2014/main" id="{5ED6D2AD-7EAF-D681-A2B2-3096CD866DD4}"/>
              </a:ext>
            </a:extLst>
          </p:cNvPr>
          <p:cNvSpPr/>
          <p:nvPr/>
        </p:nvSpPr>
        <p:spPr>
          <a:xfrm>
            <a:off x="217402" y="1487635"/>
            <a:ext cx="2873180" cy="780806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41;g259085a5d11_0_9">
            <a:extLst>
              <a:ext uri="{FF2B5EF4-FFF2-40B4-BE49-F238E27FC236}">
                <a16:creationId xmlns:a16="http://schemas.microsoft.com/office/drawing/2014/main" id="{88BA2072-9E4A-B6F2-CAE1-768673E0193F}"/>
              </a:ext>
            </a:extLst>
          </p:cNvPr>
          <p:cNvSpPr/>
          <p:nvPr/>
        </p:nvSpPr>
        <p:spPr>
          <a:xfrm>
            <a:off x="212111" y="2049397"/>
            <a:ext cx="3958682" cy="812822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40;p1">
            <a:extLst>
              <a:ext uri="{FF2B5EF4-FFF2-40B4-BE49-F238E27FC236}">
                <a16:creationId xmlns:a16="http://schemas.microsoft.com/office/drawing/2014/main" id="{6F74DAFF-5D74-9727-255D-27595723A097}"/>
              </a:ext>
            </a:extLst>
          </p:cNvPr>
          <p:cNvSpPr txBox="1"/>
          <p:nvPr/>
        </p:nvSpPr>
        <p:spPr>
          <a:xfrm>
            <a:off x="255357" y="1491101"/>
            <a:ext cx="4157104" cy="140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800" b="1">
                <a:latin typeface="Arial Black"/>
              </a:rPr>
              <a:t>WRAP-UP</a:t>
            </a:r>
            <a:br>
              <a:rPr lang="en-GB" sz="3800" b="1">
                <a:latin typeface="Arial Black"/>
              </a:rPr>
            </a:br>
            <a:r>
              <a:rPr lang="en-GB" sz="3800" b="1">
                <a:latin typeface="Arial Black"/>
              </a:rPr>
              <a:t>DISCUSSION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A129311-261B-B6DB-FF69-4FBFC8A8656E}"/>
              </a:ext>
            </a:extLst>
          </p:cNvPr>
          <p:cNvSpPr/>
          <p:nvPr/>
        </p:nvSpPr>
        <p:spPr>
          <a:xfrm rot="16200000">
            <a:off x="7688698" y="1399088"/>
            <a:ext cx="4259706" cy="3435241"/>
          </a:xfrm>
          <a:prstGeom prst="wedgeRoundRect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8110BCE3-7E98-77DF-A19D-D64B9E7DE07B}"/>
              </a:ext>
            </a:extLst>
          </p:cNvPr>
          <p:cNvSpPr txBox="1"/>
          <p:nvPr/>
        </p:nvSpPr>
        <p:spPr>
          <a:xfrm>
            <a:off x="8571869" y="1489024"/>
            <a:ext cx="2487118" cy="34163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/>
              <a:t>What's one idea of something we could do as a group of global citizens to effect change in one of these issues we’ve talked about? </a:t>
            </a:r>
            <a:endParaRPr lang="en-US" sz="240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FA46789-8E7F-BE82-6710-0C4EAF4C1F91}"/>
              </a:ext>
            </a:extLst>
          </p:cNvPr>
          <p:cNvSpPr/>
          <p:nvPr/>
        </p:nvSpPr>
        <p:spPr>
          <a:xfrm>
            <a:off x="4543890" y="2451519"/>
            <a:ext cx="3260359" cy="3466474"/>
          </a:xfrm>
          <a:prstGeom prst="wedgeRoundRect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08C46DD6-FA34-7045-4B4B-16356FACA152}"/>
              </a:ext>
            </a:extLst>
          </p:cNvPr>
          <p:cNvSpPr txBox="1"/>
          <p:nvPr/>
        </p:nvSpPr>
        <p:spPr>
          <a:xfrm>
            <a:off x="4992972" y="2894353"/>
            <a:ext cx="2480872" cy="267765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800"/>
              <a:t>What's one topic that came up that you'd like to know more about? </a:t>
            </a:r>
            <a:endParaRPr lang="en-US" sz="2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2F2EA3-DCD1-D913-54B6-AAABCA9F42B1}"/>
              </a:ext>
            </a:extLst>
          </p:cNvPr>
          <p:cNvSpPr txBox="1"/>
          <p:nvPr/>
        </p:nvSpPr>
        <p:spPr>
          <a:xfrm>
            <a:off x="283565" y="3468973"/>
            <a:ext cx="3498953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Helvetica"/>
                <a:cs typeface="Helvetica"/>
              </a:rPr>
              <a:t>In pairs or small groups consider:</a:t>
            </a:r>
          </a:p>
        </p:txBody>
      </p:sp>
    </p:spTree>
    <p:extLst>
      <p:ext uri="{BB962C8B-B14F-4D97-AF65-F5344CB8AC3E}">
        <p14:creationId xmlns:p14="http://schemas.microsoft.com/office/powerpoint/2010/main" val="3731241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g259085a5d11_0_9" descr="A person painting a picture with a spray can&#10;&#10;Description automatically generated"/>
          <p:cNvPicPr preferRelativeResize="0"/>
          <p:nvPr/>
        </p:nvPicPr>
        <p:blipFill rotWithShape="1">
          <a:blip r:embed="rId3"/>
          <a:srcRect l="-1189" r="67" b="52"/>
          <a:stretch/>
        </p:blipFill>
        <p:spPr>
          <a:xfrm>
            <a:off x="2945455" y="1053"/>
            <a:ext cx="9262078" cy="68718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E8DD33-7E71-4E65-093B-A3725DBFBCA0}"/>
              </a:ext>
            </a:extLst>
          </p:cNvPr>
          <p:cNvSpPr txBox="1"/>
          <p:nvPr/>
        </p:nvSpPr>
        <p:spPr>
          <a:xfrm rot="-5400000">
            <a:off x="10666720" y="5335301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© UNICEF/Stroisch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E8EFBF-DA1A-76D5-99E8-4DE036FB0A7A}"/>
              </a:ext>
            </a:extLst>
          </p:cNvPr>
          <p:cNvSpPr txBox="1"/>
          <p:nvPr/>
        </p:nvSpPr>
        <p:spPr>
          <a:xfrm>
            <a:off x="211586" y="5945080"/>
            <a:ext cx="243987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/>
              <a:t>Participants spraying during the 'Stand up – Speak up: Stand up for diversity and equal rights for every child' campaign in Mannheim, Germany.</a:t>
            </a:r>
            <a:endParaRPr lang="en-US"/>
          </a:p>
        </p:txBody>
      </p:sp>
      <p:sp>
        <p:nvSpPr>
          <p:cNvPr id="17" name="Google Shape;241;g259085a5d11_0_9">
            <a:extLst>
              <a:ext uri="{FF2B5EF4-FFF2-40B4-BE49-F238E27FC236}">
                <a16:creationId xmlns:a16="http://schemas.microsoft.com/office/drawing/2014/main" id="{6358F184-A155-C61F-4AA9-3B696B23BCCD}"/>
              </a:ext>
            </a:extLst>
          </p:cNvPr>
          <p:cNvSpPr/>
          <p:nvPr/>
        </p:nvSpPr>
        <p:spPr>
          <a:xfrm>
            <a:off x="217402" y="1487635"/>
            <a:ext cx="3443079" cy="780806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43;g259085a5d11_0_9">
            <a:extLst>
              <a:ext uri="{FF2B5EF4-FFF2-40B4-BE49-F238E27FC236}">
                <a16:creationId xmlns:a16="http://schemas.microsoft.com/office/drawing/2014/main" id="{B9B8C321-ABC1-8E67-8CAA-8FD19868B140}"/>
              </a:ext>
            </a:extLst>
          </p:cNvPr>
          <p:cNvSpPr/>
          <p:nvPr/>
        </p:nvSpPr>
        <p:spPr>
          <a:xfrm>
            <a:off x="-2730" y="-3384"/>
            <a:ext cx="3940504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40;p1">
            <a:extLst>
              <a:ext uri="{FF2B5EF4-FFF2-40B4-BE49-F238E27FC236}">
                <a16:creationId xmlns:a16="http://schemas.microsoft.com/office/drawing/2014/main" id="{8AD7EDE8-AB11-6C1F-75DD-35A7BB1C90C8}"/>
              </a:ext>
            </a:extLst>
          </p:cNvPr>
          <p:cNvSpPr txBox="1"/>
          <p:nvPr/>
        </p:nvSpPr>
        <p:spPr>
          <a:xfrm>
            <a:off x="259922" y="285391"/>
            <a:ext cx="3677816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GB" sz="4600">
                <a:solidFill>
                  <a:schemeClr val="bg1"/>
                </a:solidFill>
                <a:latin typeface="Arial Black"/>
              </a:rPr>
              <a:t>PART</a:t>
            </a:r>
            <a:r>
              <a:rPr lang="en-GB" sz="4600" i="0" u="none" strike="noStrike" cap="none">
                <a:solidFill>
                  <a:schemeClr val="bg1"/>
                </a:solidFill>
                <a:latin typeface="Arial Black"/>
                <a:ea typeface="Arial"/>
                <a:cs typeface="Arial"/>
                <a:sym typeface="Arial"/>
              </a:rPr>
              <a:t> </a:t>
            </a:r>
            <a:r>
              <a:rPr lang="en-GB" sz="4600">
                <a:solidFill>
                  <a:schemeClr val="bg1"/>
                </a:solidFill>
                <a:latin typeface="Arial Black"/>
              </a:rPr>
              <a:t>1</a:t>
            </a:r>
            <a:endParaRPr lang="en-GB" sz="4600" i="0" u="none" strike="noStrike" cap="none">
              <a:solidFill>
                <a:schemeClr val="bg1"/>
              </a:solidFill>
              <a:latin typeface="Arial Black"/>
              <a:ea typeface="Arial"/>
              <a:cs typeface="Arial"/>
            </a:endParaRPr>
          </a:p>
        </p:txBody>
      </p:sp>
      <p:sp>
        <p:nvSpPr>
          <p:cNvPr id="20" name="Google Shape;241;g259085a5d11_0_9">
            <a:extLst>
              <a:ext uri="{FF2B5EF4-FFF2-40B4-BE49-F238E27FC236}">
                <a16:creationId xmlns:a16="http://schemas.microsoft.com/office/drawing/2014/main" id="{3477452C-6D6E-35A9-F668-CC2D86751480}"/>
              </a:ext>
            </a:extLst>
          </p:cNvPr>
          <p:cNvSpPr/>
          <p:nvPr/>
        </p:nvSpPr>
        <p:spPr>
          <a:xfrm>
            <a:off x="212111" y="2075010"/>
            <a:ext cx="1903204" cy="780806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41;g259085a5d11_0_9">
            <a:extLst>
              <a:ext uri="{FF2B5EF4-FFF2-40B4-BE49-F238E27FC236}">
                <a16:creationId xmlns:a16="http://schemas.microsoft.com/office/drawing/2014/main" id="{C1750223-16DD-0032-9ED3-F4F8E59D1F28}"/>
              </a:ext>
            </a:extLst>
          </p:cNvPr>
          <p:cNvSpPr/>
          <p:nvPr/>
        </p:nvSpPr>
        <p:spPr>
          <a:xfrm>
            <a:off x="212110" y="2657094"/>
            <a:ext cx="2421787" cy="801972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41;g259085a5d11_0_9">
            <a:extLst>
              <a:ext uri="{FF2B5EF4-FFF2-40B4-BE49-F238E27FC236}">
                <a16:creationId xmlns:a16="http://schemas.microsoft.com/office/drawing/2014/main" id="{CBB9D317-1CBC-89C0-799E-9771418A208E}"/>
              </a:ext>
            </a:extLst>
          </p:cNvPr>
          <p:cNvSpPr/>
          <p:nvPr/>
        </p:nvSpPr>
        <p:spPr>
          <a:xfrm>
            <a:off x="206819" y="3286802"/>
            <a:ext cx="2945661" cy="780806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40;p1">
            <a:extLst>
              <a:ext uri="{FF2B5EF4-FFF2-40B4-BE49-F238E27FC236}">
                <a16:creationId xmlns:a16="http://schemas.microsoft.com/office/drawing/2014/main" id="{020289E3-8861-F0A1-D2BA-9ADC5A374BD4}"/>
              </a:ext>
            </a:extLst>
          </p:cNvPr>
          <p:cNvSpPr txBox="1"/>
          <p:nvPr/>
        </p:nvSpPr>
        <p:spPr>
          <a:xfrm>
            <a:off x="248954" y="1491101"/>
            <a:ext cx="3407911" cy="2569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800" b="1">
                <a:latin typeface="Arial Black"/>
              </a:rPr>
              <a:t>REVIEWING YOUR </a:t>
            </a:r>
            <a:br>
              <a:rPr lang="en-GB" sz="3800" b="1">
                <a:latin typeface="Arial Black"/>
              </a:rPr>
            </a:br>
            <a:r>
              <a:rPr lang="en-GB" sz="3800" b="1">
                <a:latin typeface="Arial Black"/>
              </a:rPr>
              <a:t>RIGHTS WARM-UP</a:t>
            </a:r>
            <a:r>
              <a:rPr lang="en-GB" sz="3800">
                <a:latin typeface="Arial Black"/>
              </a:rPr>
              <a:t> </a:t>
            </a:r>
            <a:endParaRPr lang="en-US" sz="3800">
              <a:latin typeface="Arial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0;g255a6870158_0_29">
            <a:extLst>
              <a:ext uri="{FF2B5EF4-FFF2-40B4-BE49-F238E27FC236}">
                <a16:creationId xmlns:a16="http://schemas.microsoft.com/office/drawing/2014/main" id="{1F3E8107-D279-824E-02FD-2E9939E40AB7}"/>
              </a:ext>
            </a:extLst>
          </p:cNvPr>
          <p:cNvSpPr/>
          <p:nvPr/>
        </p:nvSpPr>
        <p:spPr>
          <a:xfrm>
            <a:off x="0" y="2038375"/>
            <a:ext cx="12192000" cy="402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61;g255a6870158_0_29">
            <a:extLst>
              <a:ext uri="{FF2B5EF4-FFF2-40B4-BE49-F238E27FC236}">
                <a16:creationId xmlns:a16="http://schemas.microsoft.com/office/drawing/2014/main" id="{318AE060-7967-BF5E-AA94-405A77C2A5D2}"/>
              </a:ext>
            </a:extLst>
          </p:cNvPr>
          <p:cNvSpPr txBox="1"/>
          <p:nvPr/>
        </p:nvSpPr>
        <p:spPr>
          <a:xfrm>
            <a:off x="273302" y="2297325"/>
            <a:ext cx="5822319" cy="264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GB" sz="3200" b="1">
                <a:solidFill>
                  <a:schemeClr val="dk1"/>
                </a:solidFill>
                <a:ea typeface="Roboto Medium"/>
                <a:sym typeface="Roboto Medium"/>
              </a:rPr>
              <a:t>Best interests of the child </a:t>
            </a:r>
            <a:r>
              <a:rPr lang="en-GB" sz="3200">
                <a:solidFill>
                  <a:schemeClr val="dk1"/>
                </a:solidFill>
                <a:ea typeface="Roboto Medium"/>
                <a:sym typeface="Roboto Medium"/>
              </a:rPr>
              <a:t> </a:t>
            </a:r>
            <a:endParaRPr lang="en-GB" sz="3200" b="0" i="0" u="none" strike="noStrike" cap="none">
              <a:solidFill>
                <a:schemeClr val="dk1"/>
              </a:solidFill>
              <a:ea typeface="Roboto Medium"/>
            </a:endParaRPr>
          </a:p>
          <a:p>
            <a:pPr lvl="1"/>
            <a:r>
              <a:rPr lang="en-GB" sz="3200">
                <a:solidFill>
                  <a:schemeClr val="dk1"/>
                </a:solidFill>
                <a:ea typeface="Roboto Medium"/>
                <a:sym typeface="Roboto Medium"/>
              </a:rPr>
              <a:t>The best interests of the child must be a top priority in all decisions </a:t>
            </a:r>
            <a:r>
              <a:rPr lang="en-GB" sz="3200" b="0" i="0" u="none" strike="noStrike" cap="none">
                <a:solidFill>
                  <a:schemeClr val="dk1"/>
                </a:solidFill>
                <a:ea typeface="Roboto Medium"/>
                <a:sym typeface="Roboto Medium"/>
              </a:rPr>
              <a:t>and </a:t>
            </a:r>
            <a:r>
              <a:rPr lang="en-GB" sz="3200">
                <a:solidFill>
                  <a:schemeClr val="dk1"/>
                </a:solidFill>
                <a:ea typeface="Roboto Medium"/>
                <a:sym typeface="Roboto Medium"/>
              </a:rPr>
              <a:t>actions that affect children.  </a:t>
            </a:r>
            <a:endParaRPr lang="en-GB" sz="3200">
              <a:solidFill>
                <a:schemeClr val="dk1"/>
              </a:solidFill>
            </a:endParaRPr>
          </a:p>
        </p:txBody>
      </p:sp>
      <p:pic>
        <p:nvPicPr>
          <p:cNvPr id="9" name="Google Shape;62;g255a6870158_0_29">
            <a:extLst>
              <a:ext uri="{FF2B5EF4-FFF2-40B4-BE49-F238E27FC236}">
                <a16:creationId xmlns:a16="http://schemas.microsoft.com/office/drawing/2014/main" id="{3C6AA8AE-C175-DC38-8805-620994E0DEF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5075" y="444390"/>
            <a:ext cx="5306926" cy="545855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43;g259085a5d11_0_9">
            <a:extLst>
              <a:ext uri="{FF2B5EF4-FFF2-40B4-BE49-F238E27FC236}">
                <a16:creationId xmlns:a16="http://schemas.microsoft.com/office/drawing/2014/main" id="{B9B8C321-ABC1-8E67-8CAA-8FD19868B140}"/>
              </a:ext>
            </a:extLst>
          </p:cNvPr>
          <p:cNvSpPr/>
          <p:nvPr/>
        </p:nvSpPr>
        <p:spPr>
          <a:xfrm>
            <a:off x="0" y="-654"/>
            <a:ext cx="3940504" cy="1318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0;p1">
            <a:extLst>
              <a:ext uri="{FF2B5EF4-FFF2-40B4-BE49-F238E27FC236}">
                <a16:creationId xmlns:a16="http://schemas.microsoft.com/office/drawing/2014/main" id="{44D56375-52E0-0DEA-7FAA-06E41FB669B0}"/>
              </a:ext>
            </a:extLst>
          </p:cNvPr>
          <p:cNvSpPr txBox="1"/>
          <p:nvPr/>
        </p:nvSpPr>
        <p:spPr>
          <a:xfrm>
            <a:off x="262652" y="288121"/>
            <a:ext cx="3677816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</a:pPr>
            <a:r>
              <a:rPr lang="en-GB" sz="4000">
                <a:solidFill>
                  <a:srgbClr val="00B0F0"/>
                </a:solidFill>
                <a:latin typeface="Arial Black"/>
              </a:rPr>
              <a:t>ARTICLE 3</a:t>
            </a:r>
            <a:endParaRPr lang="en-US" sz="4000"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706343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43;g259085a5d11_0_9">
            <a:extLst>
              <a:ext uri="{FF2B5EF4-FFF2-40B4-BE49-F238E27FC236}">
                <a16:creationId xmlns:a16="http://schemas.microsoft.com/office/drawing/2014/main" id="{B9B8C321-ABC1-8E67-8CAA-8FD19868B140}"/>
              </a:ext>
            </a:extLst>
          </p:cNvPr>
          <p:cNvSpPr/>
          <p:nvPr/>
        </p:nvSpPr>
        <p:spPr>
          <a:xfrm>
            <a:off x="0" y="-654"/>
            <a:ext cx="3940504" cy="1318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60;g255a6870158_0_29">
            <a:extLst>
              <a:ext uri="{FF2B5EF4-FFF2-40B4-BE49-F238E27FC236}">
                <a16:creationId xmlns:a16="http://schemas.microsoft.com/office/drawing/2014/main" id="{1F3E8107-D279-824E-02FD-2E9939E40AB7}"/>
              </a:ext>
            </a:extLst>
          </p:cNvPr>
          <p:cNvSpPr/>
          <p:nvPr/>
        </p:nvSpPr>
        <p:spPr>
          <a:xfrm>
            <a:off x="0" y="2038375"/>
            <a:ext cx="12192000" cy="402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61;g255a6870158_0_29">
            <a:extLst>
              <a:ext uri="{FF2B5EF4-FFF2-40B4-BE49-F238E27FC236}">
                <a16:creationId xmlns:a16="http://schemas.microsoft.com/office/drawing/2014/main" id="{318AE060-7967-BF5E-AA94-405A77C2A5D2}"/>
              </a:ext>
            </a:extLst>
          </p:cNvPr>
          <p:cNvSpPr txBox="1"/>
          <p:nvPr/>
        </p:nvSpPr>
        <p:spPr>
          <a:xfrm>
            <a:off x="267391" y="2297325"/>
            <a:ext cx="6638555" cy="3200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GB" sz="2800" b="1">
                <a:solidFill>
                  <a:schemeClr val="dk1"/>
                </a:solidFill>
                <a:ea typeface="Roboto Medium"/>
                <a:sym typeface="Roboto Medium"/>
              </a:rPr>
              <a:t>Goals of education</a:t>
            </a:r>
            <a:r>
              <a:rPr lang="en-GB" sz="2800">
                <a:solidFill>
                  <a:schemeClr val="dk1"/>
                </a:solidFill>
                <a:ea typeface="Roboto Medium"/>
                <a:sym typeface="Roboto Medium"/>
              </a:rPr>
              <a:t>  </a:t>
            </a:r>
            <a:endParaRPr lang="en-GB" sz="2800" i="0" u="none" strike="noStrike" cap="none">
              <a:solidFill>
                <a:schemeClr val="dk1"/>
              </a:solidFill>
              <a:ea typeface="Roboto Medium"/>
            </a:endParaRPr>
          </a:p>
          <a:p>
            <a:pPr lvl="1"/>
            <a:r>
              <a:rPr lang="en-GB" sz="2800">
                <a:solidFill>
                  <a:schemeClr val="dk1"/>
                </a:solidFill>
                <a:ea typeface="Roboto Medium"/>
                <a:sym typeface="Roboto Medium"/>
              </a:rPr>
              <a:t>Education must develop every child’s personality, talents and abilities to the full. It must encourage the child’s respect for human rights, as well as respect for their parents, </a:t>
            </a:r>
            <a:r>
              <a:rPr lang="en-GB" sz="2800" b="0" i="0" u="none" strike="noStrike" cap="none">
                <a:solidFill>
                  <a:schemeClr val="dk1"/>
                </a:solidFill>
                <a:ea typeface="Roboto Medium"/>
                <a:sym typeface="Roboto Medium"/>
              </a:rPr>
              <a:t>their </a:t>
            </a:r>
            <a:r>
              <a:rPr lang="en-GB" sz="2800">
                <a:solidFill>
                  <a:schemeClr val="dk1"/>
                </a:solidFill>
                <a:ea typeface="Roboto Medium"/>
                <a:sym typeface="Roboto Medium"/>
              </a:rPr>
              <a:t>own and other cultures, </a:t>
            </a:r>
            <a:r>
              <a:rPr lang="en-GB" sz="2800" b="0" i="0" u="none" strike="noStrike" cap="none">
                <a:solidFill>
                  <a:schemeClr val="dk1"/>
                </a:solidFill>
                <a:ea typeface="Roboto Medium"/>
                <a:sym typeface="Roboto Medium"/>
              </a:rPr>
              <a:t>and </a:t>
            </a:r>
            <a:r>
              <a:rPr lang="en-GB" sz="2800">
                <a:solidFill>
                  <a:schemeClr val="dk1"/>
                </a:solidFill>
                <a:ea typeface="Roboto Medium"/>
                <a:sym typeface="Roboto Medium"/>
              </a:rPr>
              <a:t>the environment.  </a:t>
            </a:r>
            <a:endParaRPr lang="en-GB" sz="2800">
              <a:solidFill>
                <a:schemeClr val="dk1"/>
              </a:solidFill>
              <a:ea typeface="Roboto Medium"/>
            </a:endParaRPr>
          </a:p>
        </p:txBody>
      </p:sp>
      <p:pic>
        <p:nvPicPr>
          <p:cNvPr id="8" name="Google Shape;62;g255a6870158_0_29">
            <a:extLst>
              <a:ext uri="{FF2B5EF4-FFF2-40B4-BE49-F238E27FC236}">
                <a16:creationId xmlns:a16="http://schemas.microsoft.com/office/drawing/2014/main" id="{3C6AA8AE-C175-DC38-8805-620994E0DEF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5075" y="444390"/>
            <a:ext cx="5306926" cy="5458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sign with a person in the middle&#10;&#10;Description automatically generated">
            <a:extLst>
              <a:ext uri="{FF2B5EF4-FFF2-40B4-BE49-F238E27FC236}">
                <a16:creationId xmlns:a16="http://schemas.microsoft.com/office/drawing/2014/main" id="{62150570-DACD-3724-8B1E-ECFF21B801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90" t="37516" r="55076" b="7828"/>
          <a:stretch/>
        </p:blipFill>
        <p:spPr>
          <a:xfrm>
            <a:off x="6556636" y="760010"/>
            <a:ext cx="4390912" cy="5099197"/>
          </a:xfrm>
          <a:prstGeom prst="rect">
            <a:avLst/>
          </a:prstGeom>
        </p:spPr>
      </p:pic>
      <p:sp>
        <p:nvSpPr>
          <p:cNvPr id="3" name="Google Shape;40;p1">
            <a:extLst>
              <a:ext uri="{FF2B5EF4-FFF2-40B4-BE49-F238E27FC236}">
                <a16:creationId xmlns:a16="http://schemas.microsoft.com/office/drawing/2014/main" id="{D2180F9F-CC6D-8F89-08C3-AC236FF74882}"/>
              </a:ext>
            </a:extLst>
          </p:cNvPr>
          <p:cNvSpPr txBox="1"/>
          <p:nvPr/>
        </p:nvSpPr>
        <p:spPr>
          <a:xfrm>
            <a:off x="262652" y="288121"/>
            <a:ext cx="3677816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</a:pPr>
            <a:r>
              <a:rPr lang="en-GB" sz="4000">
                <a:solidFill>
                  <a:srgbClr val="00B0F0"/>
                </a:solidFill>
                <a:latin typeface="Arial Black"/>
              </a:rPr>
              <a:t>ARTICLE 29</a:t>
            </a:r>
            <a:endParaRPr lang="en-US" sz="4000"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386253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41;g259085a5d11_0_9">
            <a:extLst>
              <a:ext uri="{FF2B5EF4-FFF2-40B4-BE49-F238E27FC236}">
                <a16:creationId xmlns:a16="http://schemas.microsoft.com/office/drawing/2014/main" id="{2D866014-0319-5ACE-3DED-C417EF8BFB6A}"/>
              </a:ext>
            </a:extLst>
          </p:cNvPr>
          <p:cNvSpPr/>
          <p:nvPr/>
        </p:nvSpPr>
        <p:spPr>
          <a:xfrm>
            <a:off x="212549" y="1493880"/>
            <a:ext cx="3706560" cy="774561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243;g259085a5d11_0_9">
            <a:extLst>
              <a:ext uri="{FF2B5EF4-FFF2-40B4-BE49-F238E27FC236}">
                <a16:creationId xmlns:a16="http://schemas.microsoft.com/office/drawing/2014/main" id="{6D8261F7-A286-CA7A-69BD-0D1F783FFFE0}"/>
              </a:ext>
            </a:extLst>
          </p:cNvPr>
          <p:cNvSpPr/>
          <p:nvPr/>
        </p:nvSpPr>
        <p:spPr>
          <a:xfrm>
            <a:off x="-2730" y="-3384"/>
            <a:ext cx="3940504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40;p1">
            <a:extLst>
              <a:ext uri="{FF2B5EF4-FFF2-40B4-BE49-F238E27FC236}">
                <a16:creationId xmlns:a16="http://schemas.microsoft.com/office/drawing/2014/main" id="{AE5D7485-60CB-F445-5E22-41D47BE76BD7}"/>
              </a:ext>
            </a:extLst>
          </p:cNvPr>
          <p:cNvSpPr txBox="1"/>
          <p:nvPr/>
        </p:nvSpPr>
        <p:spPr>
          <a:xfrm>
            <a:off x="259922" y="285391"/>
            <a:ext cx="3677816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GB" sz="4600">
                <a:solidFill>
                  <a:schemeClr val="bg1"/>
                </a:solidFill>
                <a:latin typeface="Arial Black"/>
              </a:rPr>
              <a:t>PART</a:t>
            </a:r>
            <a:r>
              <a:rPr lang="en-GB" sz="4600" i="0" u="none" strike="noStrike" cap="none">
                <a:solidFill>
                  <a:schemeClr val="bg1"/>
                </a:solidFill>
                <a:latin typeface="Arial Black"/>
                <a:ea typeface="Arial"/>
                <a:cs typeface="Arial"/>
                <a:sym typeface="Arial"/>
              </a:rPr>
              <a:t> </a:t>
            </a:r>
            <a:r>
              <a:rPr lang="en-GB" sz="4600">
                <a:solidFill>
                  <a:schemeClr val="bg1"/>
                </a:solidFill>
                <a:latin typeface="Arial Black"/>
              </a:rPr>
              <a:t>2</a:t>
            </a:r>
            <a:endParaRPr lang="en-GB" sz="4600" i="0" u="none" strike="noStrike" cap="none">
              <a:solidFill>
                <a:schemeClr val="bg1"/>
              </a:solidFill>
              <a:latin typeface="Arial Black"/>
              <a:ea typeface="Arial"/>
              <a:cs typeface="Arial"/>
            </a:endParaRPr>
          </a:p>
        </p:txBody>
      </p:sp>
      <p:sp>
        <p:nvSpPr>
          <p:cNvPr id="17" name="Google Shape;241;g259085a5d11_0_9">
            <a:extLst>
              <a:ext uri="{FF2B5EF4-FFF2-40B4-BE49-F238E27FC236}">
                <a16:creationId xmlns:a16="http://schemas.microsoft.com/office/drawing/2014/main" id="{ACF7C200-1BBF-1ACA-B93E-9A12C37FC68B}"/>
              </a:ext>
            </a:extLst>
          </p:cNvPr>
          <p:cNvSpPr/>
          <p:nvPr/>
        </p:nvSpPr>
        <p:spPr>
          <a:xfrm>
            <a:off x="207258" y="2075010"/>
            <a:ext cx="3616490" cy="780806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241;g259085a5d11_0_9">
            <a:extLst>
              <a:ext uri="{FF2B5EF4-FFF2-40B4-BE49-F238E27FC236}">
                <a16:creationId xmlns:a16="http://schemas.microsoft.com/office/drawing/2014/main" id="{64136158-9A03-CC57-7F16-CE2BC76BB8EE}"/>
              </a:ext>
            </a:extLst>
          </p:cNvPr>
          <p:cNvSpPr/>
          <p:nvPr/>
        </p:nvSpPr>
        <p:spPr>
          <a:xfrm>
            <a:off x="212110" y="2657094"/>
            <a:ext cx="4081446" cy="779774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41;g259085a5d11_0_9">
            <a:extLst>
              <a:ext uri="{FF2B5EF4-FFF2-40B4-BE49-F238E27FC236}">
                <a16:creationId xmlns:a16="http://schemas.microsoft.com/office/drawing/2014/main" id="{FE1DBC13-3702-B760-20AA-1A13D60FA936}"/>
              </a:ext>
            </a:extLst>
          </p:cNvPr>
          <p:cNvSpPr/>
          <p:nvPr/>
        </p:nvSpPr>
        <p:spPr>
          <a:xfrm>
            <a:off x="211672" y="3257681"/>
            <a:ext cx="2873853" cy="799543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40;p1">
            <a:extLst>
              <a:ext uri="{FF2B5EF4-FFF2-40B4-BE49-F238E27FC236}">
                <a16:creationId xmlns:a16="http://schemas.microsoft.com/office/drawing/2014/main" id="{F2BC25BB-EDFB-736D-1A88-AFB5F23FFA1B}"/>
              </a:ext>
            </a:extLst>
          </p:cNvPr>
          <p:cNvSpPr txBox="1"/>
          <p:nvPr/>
        </p:nvSpPr>
        <p:spPr>
          <a:xfrm>
            <a:off x="253807" y="1500808"/>
            <a:ext cx="4160204" cy="2569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800" b="1">
                <a:latin typeface="Arial Black"/>
              </a:rPr>
              <a:t>WHAT DOES</a:t>
            </a:r>
            <a:endParaRPr lang="en-US" sz="3800">
              <a:latin typeface="Arial Black"/>
            </a:endParaRPr>
          </a:p>
          <a:p>
            <a:r>
              <a:rPr lang="en-GB" sz="3800" b="1">
                <a:latin typeface="Arial Black"/>
              </a:rPr>
              <a:t>IT MEAN TO</a:t>
            </a:r>
            <a:endParaRPr lang="en-US" sz="3800">
              <a:latin typeface="Arial Black"/>
            </a:endParaRPr>
          </a:p>
          <a:p>
            <a:r>
              <a:rPr lang="en-GB" sz="3800" b="1">
                <a:latin typeface="Arial Black"/>
              </a:rPr>
              <a:t>BE A GLOBAL</a:t>
            </a:r>
            <a:endParaRPr lang="en-US" sz="3800">
              <a:latin typeface="Arial Black"/>
            </a:endParaRPr>
          </a:p>
          <a:p>
            <a:r>
              <a:rPr lang="en-GB" sz="3800" b="1">
                <a:latin typeface="Arial Black"/>
              </a:rPr>
              <a:t>CITIZEN?</a:t>
            </a:r>
            <a:endParaRPr lang="en-US" sz="3800">
              <a:latin typeface="Arial Black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179E2A8-D24C-A58C-8549-1B7EBBA4766C}"/>
              </a:ext>
            </a:extLst>
          </p:cNvPr>
          <p:cNvSpPr/>
          <p:nvPr/>
        </p:nvSpPr>
        <p:spPr>
          <a:xfrm rot="10800000">
            <a:off x="4525153" y="708913"/>
            <a:ext cx="3166674" cy="2148587"/>
          </a:xfrm>
          <a:prstGeom prst="wedgeRoundRect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1D161EC-66F6-DF18-B9FE-5A04E481AD54}"/>
              </a:ext>
            </a:extLst>
          </p:cNvPr>
          <p:cNvSpPr txBox="1"/>
          <p:nvPr/>
        </p:nvSpPr>
        <p:spPr>
          <a:xfrm>
            <a:off x="4855563" y="964370"/>
            <a:ext cx="2699480" cy="157590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200"/>
              <a:t>How does </a:t>
            </a:r>
            <a:br>
              <a:rPr lang="en-GB" sz="3200"/>
            </a:br>
            <a:r>
              <a:rPr lang="en-GB" sz="3200"/>
              <a:t>a global </a:t>
            </a:r>
            <a:br>
              <a:rPr lang="en-GB" sz="3200"/>
            </a:br>
            <a:r>
              <a:rPr lang="en-GB" sz="3200"/>
              <a:t>citizen think?</a:t>
            </a:r>
            <a:endParaRPr lang="en-US" sz="1800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F372B8D-F62A-E338-F57F-B6F7410F3BCB}"/>
              </a:ext>
            </a:extLst>
          </p:cNvPr>
          <p:cNvSpPr/>
          <p:nvPr/>
        </p:nvSpPr>
        <p:spPr>
          <a:xfrm rot="16200000">
            <a:off x="8378870" y="590244"/>
            <a:ext cx="2292248" cy="3072979"/>
          </a:xfrm>
          <a:prstGeom prst="wedgeRoundRect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6C91721E-CF63-FFD9-0465-45669FDF5C12}"/>
              </a:ext>
            </a:extLst>
          </p:cNvPr>
          <p:cNvSpPr txBox="1"/>
          <p:nvPr/>
        </p:nvSpPr>
        <p:spPr>
          <a:xfrm>
            <a:off x="8372001" y="1445303"/>
            <a:ext cx="2487118" cy="138499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800"/>
              <a:t>What does a global citizen look like?</a:t>
            </a:r>
            <a:endParaRPr lang="en-US" sz="2800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7218C69-BAB5-5331-130A-45748556D118}"/>
              </a:ext>
            </a:extLst>
          </p:cNvPr>
          <p:cNvSpPr/>
          <p:nvPr/>
        </p:nvSpPr>
        <p:spPr>
          <a:xfrm>
            <a:off x="4774988" y="3194782"/>
            <a:ext cx="3029261" cy="2173572"/>
          </a:xfrm>
          <a:prstGeom prst="wedgeRoundRect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A7E59CD-B238-36EF-9B66-C6056D9E0053}"/>
              </a:ext>
            </a:extLst>
          </p:cNvPr>
          <p:cNvSpPr txBox="1"/>
          <p:nvPr/>
        </p:nvSpPr>
        <p:spPr>
          <a:xfrm>
            <a:off x="5136627" y="3506451"/>
            <a:ext cx="2393429" cy="15696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200"/>
              <a:t>What does </a:t>
            </a:r>
            <a:br>
              <a:rPr lang="en-GB" sz="3200"/>
            </a:br>
            <a:r>
              <a:rPr lang="en-GB" sz="3200"/>
              <a:t>a global </a:t>
            </a:r>
            <a:br>
              <a:rPr lang="en-GB" sz="3200"/>
            </a:br>
            <a:r>
              <a:rPr lang="en-GB" sz="3200"/>
              <a:t>citizen do?</a:t>
            </a:r>
            <a:endParaRPr lang="en-US" sz="3200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4DBA449F-5788-7F8E-7670-3A4CA7F5EE60}"/>
              </a:ext>
            </a:extLst>
          </p:cNvPr>
          <p:cNvSpPr/>
          <p:nvPr/>
        </p:nvSpPr>
        <p:spPr>
          <a:xfrm flipH="1">
            <a:off x="8047840" y="3588274"/>
            <a:ext cx="3072982" cy="2479620"/>
          </a:xfrm>
          <a:prstGeom prst="wedgeRoundRect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755F1AF3-E02C-ADD0-9C22-86F980E59991}"/>
              </a:ext>
            </a:extLst>
          </p:cNvPr>
          <p:cNvSpPr txBox="1"/>
          <p:nvPr/>
        </p:nvSpPr>
        <p:spPr>
          <a:xfrm>
            <a:off x="8390741" y="3912434"/>
            <a:ext cx="2343462" cy="181588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800"/>
              <a:t>How does a global citizen speak? What do they say?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516170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g259085a5d11_0_9" descr="A child smiling at a desk&#10;&#10;Description automatically generated"/>
          <p:cNvPicPr preferRelativeResize="0"/>
          <p:nvPr/>
        </p:nvPicPr>
        <p:blipFill rotWithShape="1">
          <a:blip r:embed="rId3"/>
          <a:srcRect l="-6504" t="222" r="-3" b="-103"/>
          <a:stretch/>
        </p:blipFill>
        <p:spPr>
          <a:xfrm>
            <a:off x="1226238" y="1053"/>
            <a:ext cx="10984162" cy="68672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E8DD33-7E71-4E65-093B-A3725DBFBCA0}"/>
              </a:ext>
            </a:extLst>
          </p:cNvPr>
          <p:cNvSpPr txBox="1"/>
          <p:nvPr/>
        </p:nvSpPr>
        <p:spPr>
          <a:xfrm rot="-5400000">
            <a:off x="10666720" y="5335301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© UNICEF/</a:t>
            </a:r>
            <a:r>
              <a:rPr lang="en-US" sz="800" err="1">
                <a:solidFill>
                  <a:schemeClr val="bg1"/>
                </a:solidFill>
              </a:rPr>
              <a:t>Djemidzich</a:t>
            </a:r>
            <a:endParaRPr lang="en-US" err="1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70BC42-C8F2-E169-B7AE-9E57B28A1FA5}"/>
              </a:ext>
            </a:extLst>
          </p:cNvPr>
          <p:cNvSpPr txBox="1"/>
          <p:nvPr/>
        </p:nvSpPr>
        <p:spPr>
          <a:xfrm>
            <a:off x="241177" y="5131293"/>
            <a:ext cx="1478133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/>
              <a:t>Students with developmental disabilities have been provided with educational support  technology in Sarajevo.</a:t>
            </a:r>
          </a:p>
        </p:txBody>
      </p:sp>
      <p:sp>
        <p:nvSpPr>
          <p:cNvPr id="39" name="Google Shape;241;g259085a5d11_0_9">
            <a:extLst>
              <a:ext uri="{FF2B5EF4-FFF2-40B4-BE49-F238E27FC236}">
                <a16:creationId xmlns:a16="http://schemas.microsoft.com/office/drawing/2014/main" id="{51A8731B-8EDA-4268-FE9E-B010C6C1A31F}"/>
              </a:ext>
            </a:extLst>
          </p:cNvPr>
          <p:cNvSpPr/>
          <p:nvPr/>
        </p:nvSpPr>
        <p:spPr>
          <a:xfrm>
            <a:off x="207696" y="1487635"/>
            <a:ext cx="2496646" cy="780806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243;g259085a5d11_0_9">
            <a:extLst>
              <a:ext uri="{FF2B5EF4-FFF2-40B4-BE49-F238E27FC236}">
                <a16:creationId xmlns:a16="http://schemas.microsoft.com/office/drawing/2014/main" id="{54EDBE04-2F32-5C1C-AC72-BC0A50CDE00E}"/>
              </a:ext>
            </a:extLst>
          </p:cNvPr>
          <p:cNvSpPr/>
          <p:nvPr/>
        </p:nvSpPr>
        <p:spPr>
          <a:xfrm>
            <a:off x="-2730" y="-3384"/>
            <a:ext cx="3940504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0;p1">
            <a:extLst>
              <a:ext uri="{FF2B5EF4-FFF2-40B4-BE49-F238E27FC236}">
                <a16:creationId xmlns:a16="http://schemas.microsoft.com/office/drawing/2014/main" id="{721F542E-4148-F5D2-8C81-5D03ABA71965}"/>
              </a:ext>
            </a:extLst>
          </p:cNvPr>
          <p:cNvSpPr txBox="1"/>
          <p:nvPr/>
        </p:nvSpPr>
        <p:spPr>
          <a:xfrm>
            <a:off x="259922" y="285391"/>
            <a:ext cx="3677816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GB" sz="4600">
                <a:solidFill>
                  <a:schemeClr val="bg1"/>
                </a:solidFill>
                <a:latin typeface="Arial Black"/>
              </a:rPr>
              <a:t>PART</a:t>
            </a:r>
            <a:r>
              <a:rPr lang="en-GB" sz="4600" i="0" u="none" strike="noStrike" cap="none">
                <a:solidFill>
                  <a:schemeClr val="bg1"/>
                </a:solidFill>
                <a:latin typeface="Arial Black"/>
                <a:ea typeface="Arial"/>
                <a:cs typeface="Arial"/>
                <a:sym typeface="Arial"/>
              </a:rPr>
              <a:t> </a:t>
            </a:r>
            <a:r>
              <a:rPr lang="en-GB" sz="4600">
                <a:solidFill>
                  <a:schemeClr val="bg1"/>
                </a:solidFill>
                <a:latin typeface="Arial Black"/>
              </a:rPr>
              <a:t>3</a:t>
            </a:r>
            <a:endParaRPr lang="en-GB" sz="4600" i="0" u="none" strike="noStrike" cap="none">
              <a:solidFill>
                <a:schemeClr val="bg1"/>
              </a:solidFill>
              <a:latin typeface="Arial Black"/>
              <a:ea typeface="Arial"/>
              <a:cs typeface="Arial"/>
            </a:endParaRPr>
          </a:p>
        </p:txBody>
      </p:sp>
      <p:sp>
        <p:nvSpPr>
          <p:cNvPr id="45" name="Google Shape;241;g259085a5d11_0_9">
            <a:extLst>
              <a:ext uri="{FF2B5EF4-FFF2-40B4-BE49-F238E27FC236}">
                <a16:creationId xmlns:a16="http://schemas.microsoft.com/office/drawing/2014/main" id="{A111947E-0D14-2C55-9520-DCDA78D0705E}"/>
              </a:ext>
            </a:extLst>
          </p:cNvPr>
          <p:cNvSpPr/>
          <p:nvPr/>
        </p:nvSpPr>
        <p:spPr>
          <a:xfrm>
            <a:off x="207258" y="2133252"/>
            <a:ext cx="5014298" cy="780806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241;g259085a5d11_0_9">
            <a:extLst>
              <a:ext uri="{FF2B5EF4-FFF2-40B4-BE49-F238E27FC236}">
                <a16:creationId xmlns:a16="http://schemas.microsoft.com/office/drawing/2014/main" id="{D673AE09-186C-3097-5B15-078807910806}"/>
              </a:ext>
            </a:extLst>
          </p:cNvPr>
          <p:cNvSpPr/>
          <p:nvPr/>
        </p:nvSpPr>
        <p:spPr>
          <a:xfrm>
            <a:off x="212110" y="2725043"/>
            <a:ext cx="3911812" cy="782558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0;p1">
            <a:extLst>
              <a:ext uri="{FF2B5EF4-FFF2-40B4-BE49-F238E27FC236}">
                <a16:creationId xmlns:a16="http://schemas.microsoft.com/office/drawing/2014/main" id="{07574FF7-4213-6B33-AC35-2DE97ED1F134}"/>
              </a:ext>
            </a:extLst>
          </p:cNvPr>
          <p:cNvSpPr txBox="1"/>
          <p:nvPr/>
        </p:nvSpPr>
        <p:spPr>
          <a:xfrm>
            <a:off x="248953" y="1491102"/>
            <a:ext cx="5048395" cy="1985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800" b="1">
                <a:latin typeface="Arial Black"/>
              </a:rPr>
              <a:t>UNICEF </a:t>
            </a:r>
            <a:endParaRPr lang="en-US"/>
          </a:p>
          <a:p>
            <a:r>
              <a:rPr lang="en-GB" sz="3800" b="1">
                <a:latin typeface="Arial Black"/>
              </a:rPr>
              <a:t>GLOBAL CITIZEN </a:t>
            </a:r>
            <a:endParaRPr lang="en-US"/>
          </a:p>
          <a:p>
            <a:r>
              <a:rPr lang="en-GB" sz="3800" b="1">
                <a:latin typeface="Arial Black"/>
              </a:rPr>
              <a:t>CASE STUDY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26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43;g259085a5d11_0_9">
            <a:extLst>
              <a:ext uri="{FF2B5EF4-FFF2-40B4-BE49-F238E27FC236}">
                <a16:creationId xmlns:a16="http://schemas.microsoft.com/office/drawing/2014/main" id="{B9B8C321-ABC1-8E67-8CAA-8FD19868B140}"/>
              </a:ext>
            </a:extLst>
          </p:cNvPr>
          <p:cNvSpPr/>
          <p:nvPr/>
        </p:nvSpPr>
        <p:spPr>
          <a:xfrm>
            <a:off x="0" y="-654"/>
            <a:ext cx="3018484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40;p1">
            <a:extLst>
              <a:ext uri="{FF2B5EF4-FFF2-40B4-BE49-F238E27FC236}">
                <a16:creationId xmlns:a16="http://schemas.microsoft.com/office/drawing/2014/main" id="{8AD7EDE8-AB11-6C1F-75DD-35A7BB1C90C8}"/>
              </a:ext>
            </a:extLst>
          </p:cNvPr>
          <p:cNvSpPr txBox="1"/>
          <p:nvPr/>
        </p:nvSpPr>
        <p:spPr>
          <a:xfrm>
            <a:off x="262652" y="288121"/>
            <a:ext cx="3677816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/>
          <a:p>
            <a:pPr lvl="1">
              <a:lnSpc>
                <a:spcPct val="90000"/>
              </a:lnSpc>
            </a:pPr>
            <a:r>
              <a:rPr lang="en-GB" sz="4800" b="1">
                <a:solidFill>
                  <a:schemeClr val="accent1"/>
                </a:solidFill>
                <a:latin typeface="Roboto Black"/>
              </a:rPr>
              <a:t>Climate</a:t>
            </a:r>
            <a:endParaRPr lang="en-US"/>
          </a:p>
        </p:txBody>
      </p:sp>
      <p:pic>
        <p:nvPicPr>
          <p:cNvPr id="239" name="Google Shape;239;g259085a5d11_0_9" descr="A group of children sitting at a desk&#10;&#10;Description automatically generated"/>
          <p:cNvPicPr preferRelativeResize="0"/>
          <p:nvPr/>
        </p:nvPicPr>
        <p:blipFill rotWithShape="1">
          <a:blip r:embed="rId3"/>
          <a:srcRect t="13670" r="-122" b="1835"/>
          <a:stretch/>
        </p:blipFill>
        <p:spPr>
          <a:xfrm>
            <a:off x="-5861" y="1053"/>
            <a:ext cx="12242700" cy="68879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E8DD33-7E71-4E65-093B-A3725DBFBCA0}"/>
              </a:ext>
            </a:extLst>
          </p:cNvPr>
          <p:cNvSpPr txBox="1"/>
          <p:nvPr/>
        </p:nvSpPr>
        <p:spPr>
          <a:xfrm rot="-5400000">
            <a:off x="10666720" y="5335301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© UNICEF/</a:t>
            </a:r>
            <a:r>
              <a:rPr lang="en-US" sz="800" err="1">
                <a:solidFill>
                  <a:schemeClr val="bg1"/>
                </a:solidFill>
              </a:rPr>
              <a:t>Awad</a:t>
            </a:r>
            <a:endParaRPr lang="en-US" err="1">
              <a:solidFill>
                <a:schemeClr val="bg1"/>
              </a:solidFill>
            </a:endParaRPr>
          </a:p>
        </p:txBody>
      </p:sp>
      <p:sp>
        <p:nvSpPr>
          <p:cNvPr id="11" name="Google Shape;241;g259085a5d11_0_9">
            <a:extLst>
              <a:ext uri="{FF2B5EF4-FFF2-40B4-BE49-F238E27FC236}">
                <a16:creationId xmlns:a16="http://schemas.microsoft.com/office/drawing/2014/main" id="{2B45E139-CB8B-0DFE-DA9D-4B36F412551F}"/>
              </a:ext>
            </a:extLst>
          </p:cNvPr>
          <p:cNvSpPr/>
          <p:nvPr/>
        </p:nvSpPr>
        <p:spPr>
          <a:xfrm>
            <a:off x="-9798" y="2862572"/>
            <a:ext cx="5102256" cy="10555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40;p1">
            <a:extLst>
              <a:ext uri="{FF2B5EF4-FFF2-40B4-BE49-F238E27FC236}">
                <a16:creationId xmlns:a16="http://schemas.microsoft.com/office/drawing/2014/main" id="{4C0FB1F5-1033-70C4-543A-560EC4C53068}"/>
              </a:ext>
            </a:extLst>
          </p:cNvPr>
          <p:cNvSpPr txBox="1"/>
          <p:nvPr/>
        </p:nvSpPr>
        <p:spPr>
          <a:xfrm>
            <a:off x="110388" y="2907950"/>
            <a:ext cx="4966828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/>
          <a:p>
            <a:r>
              <a:rPr lang="en-GB" sz="5400" b="1">
                <a:solidFill>
                  <a:srgbClr val="00B0F0"/>
                </a:solidFill>
                <a:latin typeface="Arial Black"/>
              </a:rPr>
              <a:t>EDUCATION</a:t>
            </a:r>
            <a:endParaRPr lang="en-US">
              <a:solidFill>
                <a:srgbClr val="00B0F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BF774D-3BD2-BA37-14AD-D9391662CC31}"/>
              </a:ext>
            </a:extLst>
          </p:cNvPr>
          <p:cNvSpPr txBox="1"/>
          <p:nvPr/>
        </p:nvSpPr>
        <p:spPr>
          <a:xfrm>
            <a:off x="26594" y="6210478"/>
            <a:ext cx="4224454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Grade five pupils at Diam Elementary School for girls participate in a lesson. Schools in Red Sea finally opened in early April 2024, almost a year since the war broke out in Sudan.</a:t>
            </a:r>
          </a:p>
        </p:txBody>
      </p:sp>
    </p:spTree>
    <p:extLst>
      <p:ext uri="{BB962C8B-B14F-4D97-AF65-F5344CB8AC3E}">
        <p14:creationId xmlns:p14="http://schemas.microsoft.com/office/powerpoint/2010/main" val="1784871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43;g259085a5d11_0_9">
            <a:extLst>
              <a:ext uri="{FF2B5EF4-FFF2-40B4-BE49-F238E27FC236}">
                <a16:creationId xmlns:a16="http://schemas.microsoft.com/office/drawing/2014/main" id="{B9B8C321-ABC1-8E67-8CAA-8FD19868B140}"/>
              </a:ext>
            </a:extLst>
          </p:cNvPr>
          <p:cNvSpPr/>
          <p:nvPr/>
        </p:nvSpPr>
        <p:spPr>
          <a:xfrm>
            <a:off x="0" y="-654"/>
            <a:ext cx="3018484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40;p1">
            <a:extLst>
              <a:ext uri="{FF2B5EF4-FFF2-40B4-BE49-F238E27FC236}">
                <a16:creationId xmlns:a16="http://schemas.microsoft.com/office/drawing/2014/main" id="{8AD7EDE8-AB11-6C1F-75DD-35A7BB1C90C8}"/>
              </a:ext>
            </a:extLst>
          </p:cNvPr>
          <p:cNvSpPr txBox="1"/>
          <p:nvPr/>
        </p:nvSpPr>
        <p:spPr>
          <a:xfrm>
            <a:off x="262652" y="288121"/>
            <a:ext cx="3677816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/>
          <a:p>
            <a:pPr lvl="1">
              <a:lnSpc>
                <a:spcPct val="90000"/>
              </a:lnSpc>
            </a:pPr>
            <a:r>
              <a:rPr lang="en-GB" sz="4800" b="1">
                <a:solidFill>
                  <a:schemeClr val="accent1"/>
                </a:solidFill>
                <a:latin typeface="Roboto Black"/>
              </a:rPr>
              <a:t>Climate</a:t>
            </a:r>
            <a:endParaRPr lang="en-US"/>
          </a:p>
        </p:txBody>
      </p:sp>
      <p:pic>
        <p:nvPicPr>
          <p:cNvPr id="239" name="Google Shape;239;g259085a5d11_0_9" descr="A child standing on a dirt path near a body of water&#10;&#10;Description automatically generated"/>
          <p:cNvPicPr preferRelativeResize="0"/>
          <p:nvPr/>
        </p:nvPicPr>
        <p:blipFill rotWithShape="1">
          <a:blip r:embed="rId3"/>
          <a:srcRect l="-43" t="14138" r="-144" b="1551"/>
          <a:stretch/>
        </p:blipFill>
        <p:spPr>
          <a:xfrm>
            <a:off x="-5861" y="1053"/>
            <a:ext cx="12212469" cy="687012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E8DD33-7E71-4E65-093B-A3725DBFBCA0}"/>
              </a:ext>
            </a:extLst>
          </p:cNvPr>
          <p:cNvSpPr txBox="1"/>
          <p:nvPr/>
        </p:nvSpPr>
        <p:spPr>
          <a:xfrm rot="-5400000">
            <a:off x="10666720" y="5335301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© UNICEF/Satu</a:t>
            </a:r>
            <a:endParaRPr lang="en-US" err="1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28FA3E-0915-4967-1746-19FFCA7534BD}"/>
              </a:ext>
            </a:extLst>
          </p:cNvPr>
          <p:cNvSpPr txBox="1"/>
          <p:nvPr/>
        </p:nvSpPr>
        <p:spPr>
          <a:xfrm>
            <a:off x="7661430" y="255972"/>
            <a:ext cx="381591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Sahana, 6, is at her broken and flooded house in Bagerhat District, Bangladesh. 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Google Shape;241;g259085a5d11_0_9">
            <a:extLst>
              <a:ext uri="{FF2B5EF4-FFF2-40B4-BE49-F238E27FC236}">
                <a16:creationId xmlns:a16="http://schemas.microsoft.com/office/drawing/2014/main" id="{28FE87C6-C44F-0A70-F3B3-27E2A519F233}"/>
              </a:ext>
            </a:extLst>
          </p:cNvPr>
          <p:cNvSpPr/>
          <p:nvPr/>
        </p:nvSpPr>
        <p:spPr>
          <a:xfrm>
            <a:off x="-9798" y="2872279"/>
            <a:ext cx="4024779" cy="10603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40;p1">
            <a:extLst>
              <a:ext uri="{FF2B5EF4-FFF2-40B4-BE49-F238E27FC236}">
                <a16:creationId xmlns:a16="http://schemas.microsoft.com/office/drawing/2014/main" id="{80222F8D-BE7B-1356-72B4-7670E5CA61E7}"/>
              </a:ext>
            </a:extLst>
          </p:cNvPr>
          <p:cNvSpPr txBox="1"/>
          <p:nvPr/>
        </p:nvSpPr>
        <p:spPr>
          <a:xfrm>
            <a:off x="110388" y="2883683"/>
            <a:ext cx="3816548" cy="105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/>
          <a:p>
            <a:r>
              <a:rPr lang="en-GB" sz="5400" b="1">
                <a:solidFill>
                  <a:srgbClr val="00B0F0"/>
                </a:solidFill>
                <a:latin typeface="Arial Black"/>
              </a:rPr>
              <a:t>CLIMATE</a:t>
            </a:r>
            <a:endParaRPr 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619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43;g259085a5d11_0_9">
            <a:extLst>
              <a:ext uri="{FF2B5EF4-FFF2-40B4-BE49-F238E27FC236}">
                <a16:creationId xmlns:a16="http://schemas.microsoft.com/office/drawing/2014/main" id="{B9B8C321-ABC1-8E67-8CAA-8FD19868B140}"/>
              </a:ext>
            </a:extLst>
          </p:cNvPr>
          <p:cNvSpPr/>
          <p:nvPr/>
        </p:nvSpPr>
        <p:spPr>
          <a:xfrm>
            <a:off x="0" y="-654"/>
            <a:ext cx="3018484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40;p1">
            <a:extLst>
              <a:ext uri="{FF2B5EF4-FFF2-40B4-BE49-F238E27FC236}">
                <a16:creationId xmlns:a16="http://schemas.microsoft.com/office/drawing/2014/main" id="{8AD7EDE8-AB11-6C1F-75DD-35A7BB1C90C8}"/>
              </a:ext>
            </a:extLst>
          </p:cNvPr>
          <p:cNvSpPr txBox="1"/>
          <p:nvPr/>
        </p:nvSpPr>
        <p:spPr>
          <a:xfrm>
            <a:off x="262652" y="288121"/>
            <a:ext cx="3677816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/>
          <a:p>
            <a:pPr lvl="1">
              <a:lnSpc>
                <a:spcPct val="90000"/>
              </a:lnSpc>
            </a:pPr>
            <a:r>
              <a:rPr lang="en-GB" sz="4800" b="1">
                <a:solidFill>
                  <a:schemeClr val="accent1"/>
                </a:solidFill>
                <a:latin typeface="Roboto Black"/>
              </a:rPr>
              <a:t>Climate</a:t>
            </a:r>
            <a:endParaRPr lang="en-US"/>
          </a:p>
        </p:txBody>
      </p:sp>
      <p:pic>
        <p:nvPicPr>
          <p:cNvPr id="239" name="Google Shape;239;g259085a5d11_0_9" descr="A group of people playing with toys&#10;&#10;Description automatically generated"/>
          <p:cNvPicPr preferRelativeResize="0"/>
          <p:nvPr/>
        </p:nvPicPr>
        <p:blipFill rotWithShape="1">
          <a:blip r:embed="rId3"/>
          <a:srcRect l="-125" t="11891" b="3652"/>
          <a:stretch/>
        </p:blipFill>
        <p:spPr>
          <a:xfrm>
            <a:off x="-15568" y="1053"/>
            <a:ext cx="12227734" cy="68762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E8DD33-7E71-4E65-093B-A3725DBFBCA0}"/>
              </a:ext>
            </a:extLst>
          </p:cNvPr>
          <p:cNvSpPr txBox="1"/>
          <p:nvPr/>
        </p:nvSpPr>
        <p:spPr>
          <a:xfrm rot="-5400000">
            <a:off x="10666720" y="5335301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© UNICEF/Tapes</a:t>
            </a:r>
            <a:endParaRPr lang="en-US" err="1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BD3531-E75C-1B3C-9CB6-342480D83BE3}"/>
              </a:ext>
            </a:extLst>
          </p:cNvPr>
          <p:cNvSpPr txBox="1"/>
          <p:nvPr/>
        </p:nvSpPr>
        <p:spPr>
          <a:xfrm>
            <a:off x="381741" y="5959875"/>
            <a:ext cx="3379434" cy="5687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Tatiana and her two children, Eva, 10, and Misha, 6, from Odesa, Ukraine, play together at the play and learning hub set up by UNICEF in Balti, Moldova.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Google Shape;241;g259085a5d11_0_9">
            <a:extLst>
              <a:ext uri="{FF2B5EF4-FFF2-40B4-BE49-F238E27FC236}">
                <a16:creationId xmlns:a16="http://schemas.microsoft.com/office/drawing/2014/main" id="{A8BBE125-12A2-6FD9-103F-74C68907BE69}"/>
              </a:ext>
            </a:extLst>
          </p:cNvPr>
          <p:cNvSpPr/>
          <p:nvPr/>
        </p:nvSpPr>
        <p:spPr>
          <a:xfrm>
            <a:off x="-14651" y="2886839"/>
            <a:ext cx="5019746" cy="10603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40;p1">
            <a:extLst>
              <a:ext uri="{FF2B5EF4-FFF2-40B4-BE49-F238E27FC236}">
                <a16:creationId xmlns:a16="http://schemas.microsoft.com/office/drawing/2014/main" id="{0D90A60A-BED2-5911-5773-031E5A71AA72}"/>
              </a:ext>
            </a:extLst>
          </p:cNvPr>
          <p:cNvSpPr txBox="1"/>
          <p:nvPr/>
        </p:nvSpPr>
        <p:spPr>
          <a:xfrm>
            <a:off x="110388" y="2907950"/>
            <a:ext cx="4966828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/>
          <a:p>
            <a:r>
              <a:rPr lang="en-GB" sz="5400" b="1">
                <a:solidFill>
                  <a:srgbClr val="00B0F0"/>
                </a:solidFill>
                <a:latin typeface="Arial Black"/>
              </a:rPr>
              <a:t>MIGRATION</a:t>
            </a:r>
            <a:endParaRPr 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9716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DDF3F1"/>
      </a:accent1>
      <a:accent2>
        <a:srgbClr val="FF6937"/>
      </a:accent2>
      <a:accent3>
        <a:srgbClr val="D8D1CA"/>
      </a:accent3>
      <a:accent4>
        <a:srgbClr val="FFFF00"/>
      </a:accent4>
      <a:accent5>
        <a:srgbClr val="003B5E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A54FBE395FE4488C775E2AE042F3F5" ma:contentTypeVersion="15" ma:contentTypeDescription="Create a new document." ma:contentTypeScope="" ma:versionID="9c91577662e00b5aa20ce06156d91a8a">
  <xsd:schema xmlns:xsd="http://www.w3.org/2001/XMLSchema" xmlns:xs="http://www.w3.org/2001/XMLSchema" xmlns:p="http://schemas.microsoft.com/office/2006/metadata/properties" xmlns:ns2="11cb7852-01ff-4783-afb4-6fe1ba5b66ed" xmlns:ns3="1010642d-184b-478d-9c3b-ee5a49174d96" targetNamespace="http://schemas.microsoft.com/office/2006/metadata/properties" ma:root="true" ma:fieldsID="b876a59aadc9908eb519575662e2484c" ns2:_="" ns3:_="">
    <xsd:import namespace="11cb7852-01ff-4783-afb4-6fe1ba5b66ed"/>
    <xsd:import namespace="1010642d-184b-478d-9c3b-ee5a49174d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cb7852-01ff-4783-afb4-6fe1ba5b66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4fbae504-01c2-4ae5-a842-09e5f32470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0642d-184b-478d-9c3b-ee5a49174d96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0884300a-7a00-49b2-b74a-8fc860d18d42}" ma:internalName="TaxCatchAll" ma:showField="CatchAllData" ma:web="1010642d-184b-478d-9c3b-ee5a49174d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010642d-184b-478d-9c3b-ee5a49174d96" xsi:nil="true"/>
    <lcf76f155ced4ddcb4097134ff3c332f xmlns="11cb7852-01ff-4783-afb4-6fe1ba5b66e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1BD200C-3449-4881-AF91-DE0010918EFE}">
  <ds:schemaRefs>
    <ds:schemaRef ds:uri="1010642d-184b-478d-9c3b-ee5a49174d96"/>
    <ds:schemaRef ds:uri="11cb7852-01ff-4783-afb4-6fe1ba5b66e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354A3D0-3F17-443A-B1AE-DCCF757D5EA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C2389A-5296-469E-BC72-331BA1F2B1D0}">
  <ds:schemaRefs>
    <ds:schemaRef ds:uri="1010642d-184b-478d-9c3b-ee5a49174d96"/>
    <ds:schemaRef ds:uri="11cb7852-01ff-4783-afb4-6fe1ba5b66ed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14</Slides>
  <Notes>14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Bool</dc:creator>
  <cp:revision>3</cp:revision>
  <dcterms:modified xsi:type="dcterms:W3CDTF">2024-08-02T10:42:50Z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0x010100FAA54FBE395FE4488C775E2AE042F3F5</vt:lpwstr>
  </property>
  <property fmtid="{D5CDD505-2E9C-101B-9397-08002B2CF9AE}" pid="3" name="Order">
    <vt:r8>300</vt:r8>
  </property>
  <property fmtid="{D5CDD505-2E9C-101B-9397-08002B2CF9AE}" pid="4" name="MediaServiceImageTags">
    <vt:lpwstr/>
  </property>
</Properties>
</file>