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notesSlides/notesSlide12.xml" ContentType="application/vnd.openxmlformats-officedocument.presentationml.notesSlide+xml"/>
  <Override PartName="/ppt/ink/ink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1"/>
  </p:notesMasterIdLst>
  <p:sldIdLst>
    <p:sldId id="256" r:id="rId5"/>
    <p:sldId id="265" r:id="rId6"/>
    <p:sldId id="298" r:id="rId7"/>
    <p:sldId id="343" r:id="rId8"/>
    <p:sldId id="344" r:id="rId9"/>
    <p:sldId id="345" r:id="rId10"/>
    <p:sldId id="339" r:id="rId11"/>
    <p:sldId id="334" r:id="rId12"/>
    <p:sldId id="347" r:id="rId13"/>
    <p:sldId id="346" r:id="rId14"/>
    <p:sldId id="348" r:id="rId15"/>
    <p:sldId id="349" r:id="rId16"/>
    <p:sldId id="350" r:id="rId17"/>
    <p:sldId id="342" r:id="rId18"/>
    <p:sldId id="352" r:id="rId19"/>
    <p:sldId id="351" r:id="rId20"/>
  </p:sldIdLst>
  <p:sldSz cx="12192000" cy="6858000"/>
  <p:notesSz cx="6858000" cy="9144000"/>
  <p:embeddedFontLst>
    <p:embeddedFont>
      <p:font typeface="Arial Black" panose="020B0A04020102020204" pitchFamily="34" charset="0"/>
      <p:bold r:id="rId22"/>
    </p:embeddedFont>
    <p:embeddedFont>
      <p:font typeface="Roboto" panose="02000000000000000000" pitchFamily="2" charset="0"/>
      <p:regular r:id="rId23"/>
      <p:bold r:id="rId24"/>
      <p:italic r:id="rId25"/>
      <p:boldItalic r:id="rId26"/>
    </p:embeddedFont>
    <p:embeddedFont>
      <p:font typeface="Roboto Medium" panose="02000000000000000000" pitchFamily="2"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jNQa92X7bBwATfI9SljTBwguoyC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28C262-C933-93D5-610C-045A67075B0F}" name="alisdair.m@gmail.com" initials="al" userId="S::urn:spo:guest#alisdair.m@gmail.com::" providerId="AD"/>
  <p188:author id="{B95477F7-2DE3-7072-F910-7B1B3AA86CA9}" name="lauraellenkennedy@outlook.com" initials="la" userId="S::urn:spo:guest#lauraellenkennedy@outlook.com::"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621A2-AB57-167A-9EEF-467A9D2A7E59}" v="1" dt="2024-08-07T14:27:03.703"/>
    <p1510:client id="{9CDC3817-826A-5257-2B4E-A483ABE50D96}" v="17" dt="2024-08-06T14:48:32.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56" Type="http://schemas.microsoft.com/office/2016/11/relationships/changesInfo" Target="changesInfos/changesInfo1.xml"/><Relationship Id="rId8" Type="http://schemas.openxmlformats.org/officeDocument/2006/relationships/slide" Target="slides/slide4.xml"/><Relationship Id="rId5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dair.m@gmail.com" userId="S::urn:spo:guest#alisdair.m@gmail.com::" providerId="AD" clId="Web-{D5B2B2A5-B12C-4EDA-6A63-143C38B65A64}"/>
    <pc:docChg chg="modSld">
      <pc:chgData name="alisdair.m@gmail.com" userId="S::urn:spo:guest#alisdair.m@gmail.com::" providerId="AD" clId="Web-{D5B2B2A5-B12C-4EDA-6A63-143C38B65A64}" dt="2024-07-18T15:08:08.317" v="268" actId="1076"/>
      <pc:docMkLst>
        <pc:docMk/>
      </pc:docMkLst>
      <pc:sldChg chg="addSp delSp modSp">
        <pc:chgData name="alisdair.m@gmail.com" userId="S::urn:spo:guest#alisdair.m@gmail.com::" providerId="AD" clId="Web-{D5B2B2A5-B12C-4EDA-6A63-143C38B65A64}" dt="2024-07-18T14:49:47.158" v="16"/>
        <pc:sldMkLst>
          <pc:docMk/>
          <pc:sldMk cId="0" sldId="256"/>
        </pc:sldMkLst>
        <pc:spChg chg="add">
          <ac:chgData name="alisdair.m@gmail.com" userId="S::urn:spo:guest#alisdair.m@gmail.com::" providerId="AD" clId="Web-{D5B2B2A5-B12C-4EDA-6A63-143C38B65A64}" dt="2024-07-18T14:49:06.327" v="1"/>
          <ac:spMkLst>
            <pc:docMk/>
            <pc:sldMk cId="0" sldId="256"/>
            <ac:spMk id="3" creationId="{07F2C44D-1BB5-F170-E880-B82DD30B3C95}"/>
          </ac:spMkLst>
        </pc:spChg>
        <pc:spChg chg="add mod">
          <ac:chgData name="alisdair.m@gmail.com" userId="S::urn:spo:guest#alisdair.m@gmail.com::" providerId="AD" clId="Web-{D5B2B2A5-B12C-4EDA-6A63-143C38B65A64}" dt="2024-07-18T14:49:43.345" v="15" actId="20577"/>
          <ac:spMkLst>
            <pc:docMk/>
            <pc:sldMk cId="0" sldId="256"/>
            <ac:spMk id="5" creationId="{CF4D9223-98CC-C9BA-E6A0-E3C8FAA60AEF}"/>
          </ac:spMkLst>
        </pc:spChg>
        <pc:spChg chg="del mod">
          <ac:chgData name="alisdair.m@gmail.com" userId="S::urn:spo:guest#alisdair.m@gmail.com::" providerId="AD" clId="Web-{D5B2B2A5-B12C-4EDA-6A63-143C38B65A64}" dt="2024-07-18T14:49:47.158" v="16"/>
          <ac:spMkLst>
            <pc:docMk/>
            <pc:sldMk cId="0" sldId="256"/>
            <ac:spMk id="40" creationId="{00000000-0000-0000-0000-000000000000}"/>
          </ac:spMkLst>
        </pc:spChg>
      </pc:sldChg>
      <pc:sldChg chg="addSp delSp modSp">
        <pc:chgData name="alisdair.m@gmail.com" userId="S::urn:spo:guest#alisdair.m@gmail.com::" providerId="AD" clId="Web-{D5B2B2A5-B12C-4EDA-6A63-143C38B65A64}" dt="2024-07-18T14:54:01.567" v="43"/>
        <pc:sldMkLst>
          <pc:docMk/>
          <pc:sldMk cId="0" sldId="265"/>
        </pc:sldMkLst>
        <pc:spChg chg="add del mod">
          <ac:chgData name="alisdair.m@gmail.com" userId="S::urn:spo:guest#alisdair.m@gmail.com::" providerId="AD" clId="Web-{D5B2B2A5-B12C-4EDA-6A63-143C38B65A64}" dt="2024-07-18T14:54:01.567" v="43"/>
          <ac:spMkLst>
            <pc:docMk/>
            <pc:sldMk cId="0" sldId="265"/>
            <ac:spMk id="3" creationId="{6358F184-A155-C61F-4AA9-3B696B23BCCD}"/>
          </ac:spMkLst>
        </pc:spChg>
        <pc:spChg chg="add del mod">
          <ac:chgData name="alisdair.m@gmail.com" userId="S::urn:spo:guest#alisdair.m@gmail.com::" providerId="AD" clId="Web-{D5B2B2A5-B12C-4EDA-6A63-143C38B65A64}" dt="2024-07-18T14:54:01.567" v="42"/>
          <ac:spMkLst>
            <pc:docMk/>
            <pc:sldMk cId="0" sldId="265"/>
            <ac:spMk id="4" creationId="{3923A0E6-560F-966C-B732-C6DE7E5B25DD}"/>
          </ac:spMkLst>
        </pc:spChg>
        <pc:spChg chg="add del mod">
          <ac:chgData name="alisdair.m@gmail.com" userId="S::urn:spo:guest#alisdair.m@gmail.com::" providerId="AD" clId="Web-{D5B2B2A5-B12C-4EDA-6A63-143C38B65A64}" dt="2024-07-18T14:54:01.567" v="41"/>
          <ac:spMkLst>
            <pc:docMk/>
            <pc:sldMk cId="0" sldId="265"/>
            <ac:spMk id="5" creationId="{545C06F1-4965-C87B-30D8-F81942FA197C}"/>
          </ac:spMkLst>
        </pc:spChg>
        <pc:spChg chg="add">
          <ac:chgData name="alisdair.m@gmail.com" userId="S::urn:spo:guest#alisdair.m@gmail.com::" providerId="AD" clId="Web-{D5B2B2A5-B12C-4EDA-6A63-143C38B65A64}" dt="2024-07-18T14:50:05.268" v="23"/>
          <ac:spMkLst>
            <pc:docMk/>
            <pc:sldMk cId="0" sldId="265"/>
            <ac:spMk id="6" creationId="{6358F184-A155-C61F-4AA9-3B696B23BCCD}"/>
          </ac:spMkLst>
        </pc:spChg>
        <pc:spChg chg="add">
          <ac:chgData name="alisdair.m@gmail.com" userId="S::urn:spo:guest#alisdair.m@gmail.com::" providerId="AD" clId="Web-{D5B2B2A5-B12C-4EDA-6A63-143C38B65A64}" dt="2024-07-18T14:50:05.268" v="23"/>
          <ac:spMkLst>
            <pc:docMk/>
            <pc:sldMk cId="0" sldId="265"/>
            <ac:spMk id="8" creationId="{B9B8C321-ABC1-8E67-8CAA-8FD19868B140}"/>
          </ac:spMkLst>
        </pc:spChg>
        <pc:spChg chg="add del mod">
          <ac:chgData name="alisdair.m@gmail.com" userId="S::urn:spo:guest#alisdair.m@gmail.com::" providerId="AD" clId="Web-{D5B2B2A5-B12C-4EDA-6A63-143C38B65A64}" dt="2024-07-18T14:54:01.567" v="40"/>
          <ac:spMkLst>
            <pc:docMk/>
            <pc:sldMk cId="0" sldId="265"/>
            <ac:spMk id="9" creationId="{020289E3-8861-F0A1-D2BA-9ADC5A374BD4}"/>
          </ac:spMkLst>
        </pc:spChg>
        <pc:spChg chg="add del mod">
          <ac:chgData name="alisdair.m@gmail.com" userId="S::urn:spo:guest#alisdair.m@gmail.com::" providerId="AD" clId="Web-{D5B2B2A5-B12C-4EDA-6A63-143C38B65A64}" dt="2024-07-18T14:54:01.567" v="39"/>
          <ac:spMkLst>
            <pc:docMk/>
            <pc:sldMk cId="0" sldId="265"/>
            <ac:spMk id="10" creationId="{B9B8C321-ABC1-8E67-8CAA-8FD19868B140}"/>
          </ac:spMkLst>
        </pc:spChg>
        <pc:spChg chg="add">
          <ac:chgData name="alisdair.m@gmail.com" userId="S::urn:spo:guest#alisdair.m@gmail.com::" providerId="AD" clId="Web-{D5B2B2A5-B12C-4EDA-6A63-143C38B65A64}" dt="2024-07-18T14:50:05.268" v="23"/>
          <ac:spMkLst>
            <pc:docMk/>
            <pc:sldMk cId="0" sldId="265"/>
            <ac:spMk id="11" creationId="{8AD7EDE8-AB11-6C1F-75DD-35A7BB1C90C8}"/>
          </ac:spMkLst>
        </pc:spChg>
        <pc:spChg chg="add">
          <ac:chgData name="alisdair.m@gmail.com" userId="S::urn:spo:guest#alisdair.m@gmail.com::" providerId="AD" clId="Web-{D5B2B2A5-B12C-4EDA-6A63-143C38B65A64}" dt="2024-07-18T14:50:05.268" v="23"/>
          <ac:spMkLst>
            <pc:docMk/>
            <pc:sldMk cId="0" sldId="265"/>
            <ac:spMk id="12" creationId="{3477452C-6D6E-35A9-F668-CC2D86751480}"/>
          </ac:spMkLst>
        </pc:spChg>
        <pc:spChg chg="add del mod">
          <ac:chgData name="alisdair.m@gmail.com" userId="S::urn:spo:guest#alisdair.m@gmail.com::" providerId="AD" clId="Web-{D5B2B2A5-B12C-4EDA-6A63-143C38B65A64}" dt="2024-07-18T14:54:01.567" v="38"/>
          <ac:spMkLst>
            <pc:docMk/>
            <pc:sldMk cId="0" sldId="265"/>
            <ac:spMk id="13" creationId="{8AD7EDE8-AB11-6C1F-75DD-35A7BB1C90C8}"/>
          </ac:spMkLst>
        </pc:spChg>
        <pc:spChg chg="add">
          <ac:chgData name="alisdair.m@gmail.com" userId="S::urn:spo:guest#alisdair.m@gmail.com::" providerId="AD" clId="Web-{D5B2B2A5-B12C-4EDA-6A63-143C38B65A64}" dt="2024-07-18T14:50:05.268" v="23"/>
          <ac:spMkLst>
            <pc:docMk/>
            <pc:sldMk cId="0" sldId="265"/>
            <ac:spMk id="14" creationId="{C1750223-16DD-0032-9ED3-F4F8E59D1F28}"/>
          </ac:spMkLst>
        </pc:spChg>
        <pc:spChg chg="add">
          <ac:chgData name="alisdair.m@gmail.com" userId="S::urn:spo:guest#alisdair.m@gmail.com::" providerId="AD" clId="Web-{D5B2B2A5-B12C-4EDA-6A63-143C38B65A64}" dt="2024-07-18T14:50:05.268" v="23"/>
          <ac:spMkLst>
            <pc:docMk/>
            <pc:sldMk cId="0" sldId="265"/>
            <ac:spMk id="15" creationId="{CBB9D317-1CBC-89C0-799E-9771418A208E}"/>
          </ac:spMkLst>
        </pc:spChg>
        <pc:spChg chg="add">
          <ac:chgData name="alisdair.m@gmail.com" userId="S::urn:spo:guest#alisdair.m@gmail.com::" providerId="AD" clId="Web-{D5B2B2A5-B12C-4EDA-6A63-143C38B65A64}" dt="2024-07-18T14:50:05.268" v="23"/>
          <ac:spMkLst>
            <pc:docMk/>
            <pc:sldMk cId="0" sldId="265"/>
            <ac:spMk id="16" creationId="{020289E3-8861-F0A1-D2BA-9ADC5A374BD4}"/>
          </ac:spMkLst>
        </pc:spChg>
        <pc:picChg chg="add del">
          <ac:chgData name="alisdair.m@gmail.com" userId="S::urn:spo:guest#alisdair.m@gmail.com::" providerId="AD" clId="Web-{D5B2B2A5-B12C-4EDA-6A63-143C38B65A64}" dt="2024-07-18T14:53:58.254" v="31"/>
          <ac:picMkLst>
            <pc:docMk/>
            <pc:sldMk cId="0" sldId="265"/>
            <ac:picMk id="239" creationId="{00000000-0000-0000-0000-000000000000}"/>
          </ac:picMkLst>
        </pc:picChg>
      </pc:sldChg>
      <pc:sldChg chg="addSp delSp">
        <pc:chgData name="alisdair.m@gmail.com" userId="S::urn:spo:guest#alisdair.m@gmail.com::" providerId="AD" clId="Web-{D5B2B2A5-B12C-4EDA-6A63-143C38B65A64}" dt="2024-07-18T14:54:19.022" v="49"/>
        <pc:sldMkLst>
          <pc:docMk/>
          <pc:sldMk cId="3706343159" sldId="298"/>
        </pc:sldMkLst>
        <pc:spChg chg="add">
          <ac:chgData name="alisdair.m@gmail.com" userId="S::urn:spo:guest#alisdair.m@gmail.com::" providerId="AD" clId="Web-{D5B2B2A5-B12C-4EDA-6A63-143C38B65A64}" dt="2024-07-18T14:54:19.022" v="49"/>
          <ac:spMkLst>
            <pc:docMk/>
            <pc:sldMk cId="3706343159" sldId="298"/>
            <ac:spMk id="2" creationId="{1F3E8107-D279-824E-02FD-2E9939E40AB7}"/>
          </ac:spMkLst>
        </pc:spChg>
        <pc:spChg chg="del">
          <ac:chgData name="alisdair.m@gmail.com" userId="S::urn:spo:guest#alisdair.m@gmail.com::" providerId="AD" clId="Web-{D5B2B2A5-B12C-4EDA-6A63-143C38B65A64}" dt="2024-07-18T14:54:18.662" v="45"/>
          <ac:spMkLst>
            <pc:docMk/>
            <pc:sldMk cId="3706343159" sldId="298"/>
            <ac:spMk id="3" creationId="{7C37EB93-9800-D994-0836-2376368D5A48}"/>
          </ac:spMkLst>
        </pc:spChg>
        <pc:spChg chg="add">
          <ac:chgData name="alisdair.m@gmail.com" userId="S::urn:spo:guest#alisdair.m@gmail.com::" providerId="AD" clId="Web-{D5B2B2A5-B12C-4EDA-6A63-143C38B65A64}" dt="2024-07-18T14:54:19.022" v="49"/>
          <ac:spMkLst>
            <pc:docMk/>
            <pc:sldMk cId="3706343159" sldId="298"/>
            <ac:spMk id="4" creationId="{318AE060-7967-BF5E-AA94-405A77C2A5D2}"/>
          </ac:spMkLst>
        </pc:spChg>
        <pc:spChg chg="del">
          <ac:chgData name="alisdair.m@gmail.com" userId="S::urn:spo:guest#alisdair.m@gmail.com::" providerId="AD" clId="Web-{D5B2B2A5-B12C-4EDA-6A63-143C38B65A64}" dt="2024-07-18T14:54:18.662" v="44"/>
          <ac:spMkLst>
            <pc:docMk/>
            <pc:sldMk cId="3706343159" sldId="298"/>
            <ac:spMk id="5" creationId="{A27A74DD-92EA-4F55-1639-1691F764B14A}"/>
          </ac:spMkLst>
        </pc:spChg>
        <pc:spChg chg="del">
          <ac:chgData name="alisdair.m@gmail.com" userId="S::urn:spo:guest#alisdair.m@gmail.com::" providerId="AD" clId="Web-{D5B2B2A5-B12C-4EDA-6A63-143C38B65A64}" dt="2024-07-18T14:54:18.662" v="48"/>
          <ac:spMkLst>
            <pc:docMk/>
            <pc:sldMk cId="3706343159" sldId="298"/>
            <ac:spMk id="6" creationId="{1F3E8107-D279-824E-02FD-2E9939E40AB7}"/>
          </ac:spMkLst>
        </pc:spChg>
        <pc:spChg chg="del">
          <ac:chgData name="alisdair.m@gmail.com" userId="S::urn:spo:guest#alisdair.m@gmail.com::" providerId="AD" clId="Web-{D5B2B2A5-B12C-4EDA-6A63-143C38B65A64}" dt="2024-07-18T14:54:18.662" v="47"/>
          <ac:spMkLst>
            <pc:docMk/>
            <pc:sldMk cId="3706343159" sldId="298"/>
            <ac:spMk id="7" creationId="{318AE060-7967-BF5E-AA94-405A77C2A5D2}"/>
          </ac:spMkLst>
        </pc:spChg>
        <pc:spChg chg="add">
          <ac:chgData name="alisdair.m@gmail.com" userId="S::urn:spo:guest#alisdair.m@gmail.com::" providerId="AD" clId="Web-{D5B2B2A5-B12C-4EDA-6A63-143C38B65A64}" dt="2024-07-18T14:54:19.022" v="49"/>
          <ac:spMkLst>
            <pc:docMk/>
            <pc:sldMk cId="3706343159" sldId="298"/>
            <ac:spMk id="10" creationId="{B9B8C321-ABC1-8E67-8CAA-8FD19868B140}"/>
          </ac:spMkLst>
        </pc:spChg>
        <pc:spChg chg="add">
          <ac:chgData name="alisdair.m@gmail.com" userId="S::urn:spo:guest#alisdair.m@gmail.com::" providerId="AD" clId="Web-{D5B2B2A5-B12C-4EDA-6A63-143C38B65A64}" dt="2024-07-18T14:54:19.022" v="49"/>
          <ac:spMkLst>
            <pc:docMk/>
            <pc:sldMk cId="3706343159" sldId="298"/>
            <ac:spMk id="11" creationId="{44D56375-52E0-0DEA-7FAA-06E41FB669B0}"/>
          </ac:spMkLst>
        </pc:spChg>
        <pc:picChg chg="del">
          <ac:chgData name="alisdair.m@gmail.com" userId="S::urn:spo:guest#alisdair.m@gmail.com::" providerId="AD" clId="Web-{D5B2B2A5-B12C-4EDA-6A63-143C38B65A64}" dt="2024-07-18T14:54:18.662" v="46"/>
          <ac:picMkLst>
            <pc:docMk/>
            <pc:sldMk cId="3706343159" sldId="298"/>
            <ac:picMk id="8" creationId="{3C6AA8AE-C175-DC38-8805-620994E0DEF9}"/>
          </ac:picMkLst>
        </pc:picChg>
        <pc:picChg chg="add">
          <ac:chgData name="alisdair.m@gmail.com" userId="S::urn:spo:guest#alisdair.m@gmail.com::" providerId="AD" clId="Web-{D5B2B2A5-B12C-4EDA-6A63-143C38B65A64}" dt="2024-07-18T14:54:19.022" v="49"/>
          <ac:picMkLst>
            <pc:docMk/>
            <pc:sldMk cId="3706343159" sldId="298"/>
            <ac:picMk id="9" creationId="{3C6AA8AE-C175-DC38-8805-620994E0DEF9}"/>
          </ac:picMkLst>
        </pc:picChg>
      </pc:sldChg>
      <pc:sldChg chg="modSp">
        <pc:chgData name="alisdair.m@gmail.com" userId="S::urn:spo:guest#alisdair.m@gmail.com::" providerId="AD" clId="Web-{D5B2B2A5-B12C-4EDA-6A63-143C38B65A64}" dt="2024-07-18T15:02:42.152" v="159" actId="1076"/>
        <pc:sldMkLst>
          <pc:docMk/>
          <pc:sldMk cId="667126800" sldId="334"/>
        </pc:sldMkLst>
        <pc:spChg chg="mod">
          <ac:chgData name="alisdair.m@gmail.com" userId="S::urn:spo:guest#alisdair.m@gmail.com::" providerId="AD" clId="Web-{D5B2B2A5-B12C-4EDA-6A63-143C38B65A64}" dt="2024-07-18T15:02:42.152" v="159" actId="1076"/>
          <ac:spMkLst>
            <pc:docMk/>
            <pc:sldMk cId="667126800" sldId="334"/>
            <ac:spMk id="3" creationId="{6358F184-A155-C61F-4AA9-3B696B23BCCD}"/>
          </ac:spMkLst>
        </pc:spChg>
        <pc:spChg chg="mod">
          <ac:chgData name="alisdair.m@gmail.com" userId="S::urn:spo:guest#alisdair.m@gmail.com::" providerId="AD" clId="Web-{D5B2B2A5-B12C-4EDA-6A63-143C38B65A64}" dt="2024-07-18T14:56:27.547" v="108" actId="20577"/>
          <ac:spMkLst>
            <pc:docMk/>
            <pc:sldMk cId="667126800" sldId="334"/>
            <ac:spMk id="8" creationId="{B94FAB5E-34C6-C535-2DE9-79F02B913DD1}"/>
          </ac:spMkLst>
        </pc:spChg>
        <pc:spChg chg="mod">
          <ac:chgData name="alisdair.m@gmail.com" userId="S::urn:spo:guest#alisdair.m@gmail.com::" providerId="AD" clId="Web-{D5B2B2A5-B12C-4EDA-6A63-143C38B65A64}" dt="2024-07-18T15:02:32.996" v="158" actId="14100"/>
          <ac:spMkLst>
            <pc:docMk/>
            <pc:sldMk cId="667126800" sldId="334"/>
            <ac:spMk id="9" creationId="{020289E3-8861-F0A1-D2BA-9ADC5A374BD4}"/>
          </ac:spMkLst>
        </pc:spChg>
      </pc:sldChg>
      <pc:sldChg chg="addSp delSp modSp">
        <pc:chgData name="alisdair.m@gmail.com" userId="S::urn:spo:guest#alisdair.m@gmail.com::" providerId="AD" clId="Web-{D5B2B2A5-B12C-4EDA-6A63-143C38B65A64}" dt="2024-07-18T14:56:12.139" v="105" actId="14100"/>
        <pc:sldMkLst>
          <pc:docMk/>
          <pc:sldMk cId="2516170097" sldId="339"/>
        </pc:sldMkLst>
        <pc:spChg chg="del mod">
          <ac:chgData name="alisdair.m@gmail.com" userId="S::urn:spo:guest#alisdair.m@gmail.com::" providerId="AD" clId="Web-{D5B2B2A5-B12C-4EDA-6A63-143C38B65A64}" dt="2024-07-18T14:55:52.075" v="102"/>
          <ac:spMkLst>
            <pc:docMk/>
            <pc:sldMk cId="2516170097" sldId="339"/>
            <ac:spMk id="3" creationId="{6358F184-A155-C61F-4AA9-3B696B23BCCD}"/>
          </ac:spMkLst>
        </pc:spChg>
        <pc:spChg chg="del mod">
          <ac:chgData name="alisdair.m@gmail.com" userId="S::urn:spo:guest#alisdair.m@gmail.com::" providerId="AD" clId="Web-{D5B2B2A5-B12C-4EDA-6A63-143C38B65A64}" dt="2024-07-18T14:55:52.075" v="101"/>
          <ac:spMkLst>
            <pc:docMk/>
            <pc:sldMk cId="2516170097" sldId="339"/>
            <ac:spMk id="4" creationId="{3923A0E6-560F-966C-B732-C6DE7E5B25DD}"/>
          </ac:spMkLst>
        </pc:spChg>
        <pc:spChg chg="del mod">
          <ac:chgData name="alisdair.m@gmail.com" userId="S::urn:spo:guest#alisdair.m@gmail.com::" providerId="AD" clId="Web-{D5B2B2A5-B12C-4EDA-6A63-143C38B65A64}" dt="2024-07-18T14:55:52.075" v="100"/>
          <ac:spMkLst>
            <pc:docMk/>
            <pc:sldMk cId="2516170097" sldId="339"/>
            <ac:spMk id="5" creationId="{545C06F1-4965-C87B-30D8-F81942FA197C}"/>
          </ac:spMkLst>
        </pc:spChg>
        <pc:spChg chg="add mod">
          <ac:chgData name="alisdair.m@gmail.com" userId="S::urn:spo:guest#alisdair.m@gmail.com::" providerId="AD" clId="Web-{D5B2B2A5-B12C-4EDA-6A63-143C38B65A64}" dt="2024-07-18T14:56:00.748" v="103" actId="14100"/>
          <ac:spMkLst>
            <pc:docMk/>
            <pc:sldMk cId="2516170097" sldId="339"/>
            <ac:spMk id="8" creationId="{5DD5D216-3D7D-E82C-5CFC-28884BBEF3E5}"/>
          </ac:spMkLst>
        </pc:spChg>
        <pc:spChg chg="del mod">
          <ac:chgData name="alisdair.m@gmail.com" userId="S::urn:spo:guest#alisdair.m@gmail.com::" providerId="AD" clId="Web-{D5B2B2A5-B12C-4EDA-6A63-143C38B65A64}" dt="2024-07-18T14:55:52.075" v="97"/>
          <ac:spMkLst>
            <pc:docMk/>
            <pc:sldMk cId="2516170097" sldId="339"/>
            <ac:spMk id="9" creationId="{020289E3-8861-F0A1-D2BA-9ADC5A374BD4}"/>
          </ac:spMkLst>
        </pc:spChg>
        <pc:spChg chg="del mod">
          <ac:chgData name="alisdair.m@gmail.com" userId="S::urn:spo:guest#alisdair.m@gmail.com::" providerId="AD" clId="Web-{D5B2B2A5-B12C-4EDA-6A63-143C38B65A64}" dt="2024-07-18T14:55:52.075" v="99"/>
          <ac:spMkLst>
            <pc:docMk/>
            <pc:sldMk cId="2516170097" sldId="339"/>
            <ac:spMk id="10" creationId="{B9B8C321-ABC1-8E67-8CAA-8FD19868B140}"/>
          </ac:spMkLst>
        </pc:spChg>
        <pc:spChg chg="add">
          <ac:chgData name="alisdair.m@gmail.com" userId="S::urn:spo:guest#alisdair.m@gmail.com::" providerId="AD" clId="Web-{D5B2B2A5-B12C-4EDA-6A63-143C38B65A64}" dt="2024-07-18T14:55:34.558" v="76"/>
          <ac:spMkLst>
            <pc:docMk/>
            <pc:sldMk cId="2516170097" sldId="339"/>
            <ac:spMk id="12" creationId="{F8687C6D-AECA-C5EE-5985-93D136A4C039}"/>
          </ac:spMkLst>
        </pc:spChg>
        <pc:spChg chg="del mod">
          <ac:chgData name="alisdair.m@gmail.com" userId="S::urn:spo:guest#alisdair.m@gmail.com::" providerId="AD" clId="Web-{D5B2B2A5-B12C-4EDA-6A63-143C38B65A64}" dt="2024-07-18T14:55:52.075" v="98"/>
          <ac:spMkLst>
            <pc:docMk/>
            <pc:sldMk cId="2516170097" sldId="339"/>
            <ac:spMk id="13" creationId="{8AD7EDE8-AB11-6C1F-75DD-35A7BB1C90C8}"/>
          </ac:spMkLst>
        </pc:spChg>
        <pc:spChg chg="add mod">
          <ac:chgData name="alisdair.m@gmail.com" userId="S::urn:spo:guest#alisdair.m@gmail.com::" providerId="AD" clId="Web-{D5B2B2A5-B12C-4EDA-6A63-143C38B65A64}" dt="2024-07-18T14:55:38.012" v="81" actId="20577"/>
          <ac:spMkLst>
            <pc:docMk/>
            <pc:sldMk cId="2516170097" sldId="339"/>
            <ac:spMk id="15" creationId="{9A3A67FE-DF60-D716-8185-6AA63F815464}"/>
          </ac:spMkLst>
        </pc:spChg>
        <pc:spChg chg="add mod">
          <ac:chgData name="alisdair.m@gmail.com" userId="S::urn:spo:guest#alisdair.m@gmail.com::" providerId="AD" clId="Web-{D5B2B2A5-B12C-4EDA-6A63-143C38B65A64}" dt="2024-07-18T14:56:04.232" v="104" actId="14100"/>
          <ac:spMkLst>
            <pc:docMk/>
            <pc:sldMk cId="2516170097" sldId="339"/>
            <ac:spMk id="17" creationId="{9FFD4AAB-802B-0C08-1CC5-FD5CC0D45116}"/>
          </ac:spMkLst>
        </pc:spChg>
        <pc:spChg chg="add mod">
          <ac:chgData name="alisdair.m@gmail.com" userId="S::urn:spo:guest#alisdair.m@gmail.com::" providerId="AD" clId="Web-{D5B2B2A5-B12C-4EDA-6A63-143C38B65A64}" dt="2024-07-18T14:56:12.139" v="105" actId="14100"/>
          <ac:spMkLst>
            <pc:docMk/>
            <pc:sldMk cId="2516170097" sldId="339"/>
            <ac:spMk id="19" creationId="{81B6A5DB-97A1-98F6-8760-F21068211337}"/>
          </ac:spMkLst>
        </pc:spChg>
        <pc:spChg chg="add mod">
          <ac:chgData name="alisdair.m@gmail.com" userId="S::urn:spo:guest#alisdair.m@gmail.com::" providerId="AD" clId="Web-{D5B2B2A5-B12C-4EDA-6A63-143C38B65A64}" dt="2024-07-18T14:55:49.950" v="96" actId="20577"/>
          <ac:spMkLst>
            <pc:docMk/>
            <pc:sldMk cId="2516170097" sldId="339"/>
            <ac:spMk id="21" creationId="{4B0268AB-76EA-2738-E4D1-5821644AE95D}"/>
          </ac:spMkLst>
        </pc:spChg>
      </pc:sldChg>
      <pc:sldChg chg="addSp delSp modSp">
        <pc:chgData name="alisdair.m@gmail.com" userId="S::urn:spo:guest#alisdair.m@gmail.com::" providerId="AD" clId="Web-{D5B2B2A5-B12C-4EDA-6A63-143C38B65A64}" dt="2024-07-18T15:03:34.719" v="186" actId="14100"/>
        <pc:sldMkLst>
          <pc:docMk/>
          <pc:sldMk cId="3731241976" sldId="342"/>
        </pc:sldMkLst>
        <pc:spChg chg="del mod">
          <ac:chgData name="alisdair.m@gmail.com" userId="S::urn:spo:guest#alisdair.m@gmail.com::" providerId="AD" clId="Web-{D5B2B2A5-B12C-4EDA-6A63-143C38B65A64}" dt="2024-07-18T15:03:22.155" v="183"/>
          <ac:spMkLst>
            <pc:docMk/>
            <pc:sldMk cId="3731241976" sldId="342"/>
            <ac:spMk id="3" creationId="{6358F184-A155-C61F-4AA9-3B696B23BCCD}"/>
          </ac:spMkLst>
        </pc:spChg>
        <pc:spChg chg="del mod">
          <ac:chgData name="alisdair.m@gmail.com" userId="S::urn:spo:guest#alisdair.m@gmail.com::" providerId="AD" clId="Web-{D5B2B2A5-B12C-4EDA-6A63-143C38B65A64}" dt="2024-07-18T15:03:22.155" v="182"/>
          <ac:spMkLst>
            <pc:docMk/>
            <pc:sldMk cId="3731241976" sldId="342"/>
            <ac:spMk id="4" creationId="{3923A0E6-560F-966C-B732-C6DE7E5B25DD}"/>
          </ac:spMkLst>
        </pc:spChg>
        <pc:spChg chg="add mod">
          <ac:chgData name="alisdair.m@gmail.com" userId="S::urn:spo:guest#alisdair.m@gmail.com::" providerId="AD" clId="Web-{D5B2B2A5-B12C-4EDA-6A63-143C38B65A64}" dt="2024-07-18T15:03:34.719" v="186" actId="14100"/>
          <ac:spMkLst>
            <pc:docMk/>
            <pc:sldMk cId="3731241976" sldId="342"/>
            <ac:spMk id="5" creationId="{87591689-CF08-CF95-C893-B21A45FA397E}"/>
          </ac:spMkLst>
        </pc:spChg>
        <pc:spChg chg="del mod">
          <ac:chgData name="alisdair.m@gmail.com" userId="S::urn:spo:guest#alisdair.m@gmail.com::" providerId="AD" clId="Web-{D5B2B2A5-B12C-4EDA-6A63-143C38B65A64}" dt="2024-07-18T15:03:22.155" v="181"/>
          <ac:spMkLst>
            <pc:docMk/>
            <pc:sldMk cId="3731241976" sldId="342"/>
            <ac:spMk id="9" creationId="{020289E3-8861-F0A1-D2BA-9ADC5A374BD4}"/>
          </ac:spMkLst>
        </pc:spChg>
        <pc:spChg chg="del mod">
          <ac:chgData name="alisdair.m@gmail.com" userId="S::urn:spo:guest#alisdair.m@gmail.com::" providerId="AD" clId="Web-{D5B2B2A5-B12C-4EDA-6A63-143C38B65A64}" dt="2024-07-18T15:03:22.155" v="180"/>
          <ac:spMkLst>
            <pc:docMk/>
            <pc:sldMk cId="3731241976" sldId="342"/>
            <ac:spMk id="10" creationId="{B9B8C321-ABC1-8E67-8CAA-8FD19868B140}"/>
          </ac:spMkLst>
        </pc:spChg>
        <pc:spChg chg="add">
          <ac:chgData name="alisdair.m@gmail.com" userId="S::urn:spo:guest#alisdair.m@gmail.com::" providerId="AD" clId="Web-{D5B2B2A5-B12C-4EDA-6A63-143C38B65A64}" dt="2024-07-18T15:03:08.951" v="166"/>
          <ac:spMkLst>
            <pc:docMk/>
            <pc:sldMk cId="3731241976" sldId="342"/>
            <ac:spMk id="11" creationId="{17D9B3F3-D385-73D4-3EA0-0E34B8FC0E29}"/>
          </ac:spMkLst>
        </pc:spChg>
        <pc:spChg chg="del mod">
          <ac:chgData name="alisdair.m@gmail.com" userId="S::urn:spo:guest#alisdair.m@gmail.com::" providerId="AD" clId="Web-{D5B2B2A5-B12C-4EDA-6A63-143C38B65A64}" dt="2024-07-18T15:03:22.155" v="179"/>
          <ac:spMkLst>
            <pc:docMk/>
            <pc:sldMk cId="3731241976" sldId="342"/>
            <ac:spMk id="13" creationId="{8AD7EDE8-AB11-6C1F-75DD-35A7BB1C90C8}"/>
          </ac:spMkLst>
        </pc:spChg>
        <pc:spChg chg="add mod">
          <ac:chgData name="alisdair.m@gmail.com" userId="S::urn:spo:guest#alisdair.m@gmail.com::" providerId="AD" clId="Web-{D5B2B2A5-B12C-4EDA-6A63-143C38B65A64}" dt="2024-07-18T15:03:11.420" v="171" actId="20577"/>
          <ac:spMkLst>
            <pc:docMk/>
            <pc:sldMk cId="3731241976" sldId="342"/>
            <ac:spMk id="14" creationId="{D83975A8-EF07-57C4-328F-D895B41A6309}"/>
          </ac:spMkLst>
        </pc:spChg>
        <pc:spChg chg="add mod">
          <ac:chgData name="alisdair.m@gmail.com" userId="S::urn:spo:guest#alisdair.m@gmail.com::" providerId="AD" clId="Web-{D5B2B2A5-B12C-4EDA-6A63-143C38B65A64}" dt="2024-07-18T15:03:28.922" v="185" actId="14100"/>
          <ac:spMkLst>
            <pc:docMk/>
            <pc:sldMk cId="3731241976" sldId="342"/>
            <ac:spMk id="17" creationId="{44AE52B1-6E98-B2E6-7792-70E31F9A6F26}"/>
          </ac:spMkLst>
        </pc:spChg>
        <pc:spChg chg="add del">
          <ac:chgData name="alisdair.m@gmail.com" userId="S::urn:spo:guest#alisdair.m@gmail.com::" providerId="AD" clId="Web-{D5B2B2A5-B12C-4EDA-6A63-143C38B65A64}" dt="2024-07-18T15:03:22.155" v="178"/>
          <ac:spMkLst>
            <pc:docMk/>
            <pc:sldMk cId="3731241976" sldId="342"/>
            <ac:spMk id="21" creationId="{2CFC4143-0D50-6044-7F17-D639386F16CD}"/>
          </ac:spMkLst>
        </pc:spChg>
        <pc:spChg chg="add mod">
          <ac:chgData name="alisdair.m@gmail.com" userId="S::urn:spo:guest#alisdair.m@gmail.com::" providerId="AD" clId="Web-{D5B2B2A5-B12C-4EDA-6A63-143C38B65A64}" dt="2024-07-18T15:03:17.936" v="177" actId="14100"/>
          <ac:spMkLst>
            <pc:docMk/>
            <pc:sldMk cId="3731241976" sldId="342"/>
            <ac:spMk id="24" creationId="{BEEBC058-A02E-F65F-F52C-0125D1876B0E}"/>
          </ac:spMkLst>
        </pc:spChg>
      </pc:sldChg>
      <pc:sldChg chg="addSp delSp modSp">
        <pc:chgData name="alisdair.m@gmail.com" userId="S::urn:spo:guest#alisdair.m@gmail.com::" providerId="AD" clId="Web-{D5B2B2A5-B12C-4EDA-6A63-143C38B65A64}" dt="2024-07-18T14:55:13.869" v="68" actId="20577"/>
        <pc:sldMkLst>
          <pc:docMk/>
          <pc:sldMk cId="3722169583" sldId="343"/>
        </pc:sldMkLst>
        <pc:spChg chg="mod">
          <ac:chgData name="alisdair.m@gmail.com" userId="S::urn:spo:guest#alisdair.m@gmail.com::" providerId="AD" clId="Web-{D5B2B2A5-B12C-4EDA-6A63-143C38B65A64}" dt="2024-07-18T14:54:38.914" v="53" actId="14100"/>
          <ac:spMkLst>
            <pc:docMk/>
            <pc:sldMk cId="3722169583" sldId="343"/>
            <ac:spMk id="3" creationId="{7C37EB93-9800-D994-0836-2376368D5A48}"/>
          </ac:spMkLst>
        </pc:spChg>
        <pc:spChg chg="del">
          <ac:chgData name="alisdair.m@gmail.com" userId="S::urn:spo:guest#alisdair.m@gmail.com::" providerId="AD" clId="Web-{D5B2B2A5-B12C-4EDA-6A63-143C38B65A64}" dt="2024-07-18T14:54:31.538" v="50"/>
          <ac:spMkLst>
            <pc:docMk/>
            <pc:sldMk cId="3722169583" sldId="343"/>
            <ac:spMk id="5" creationId="{A27A74DD-92EA-4F55-1639-1691F764B14A}"/>
          </ac:spMkLst>
        </pc:spChg>
        <pc:spChg chg="mod">
          <ac:chgData name="alisdair.m@gmail.com" userId="S::urn:spo:guest#alisdair.m@gmail.com::" providerId="AD" clId="Web-{D5B2B2A5-B12C-4EDA-6A63-143C38B65A64}" dt="2024-07-18T14:55:13.869" v="68" actId="20577"/>
          <ac:spMkLst>
            <pc:docMk/>
            <pc:sldMk cId="3722169583" sldId="343"/>
            <ac:spMk id="7" creationId="{318AE060-7967-BF5E-AA94-405A77C2A5D2}"/>
          </ac:spMkLst>
        </pc:spChg>
        <pc:spChg chg="add mod">
          <ac:chgData name="alisdair.m@gmail.com" userId="S::urn:spo:guest#alisdair.m@gmail.com::" providerId="AD" clId="Web-{D5B2B2A5-B12C-4EDA-6A63-143C38B65A64}" dt="2024-07-18T14:54:34.241" v="52" actId="20577"/>
          <ac:spMkLst>
            <pc:docMk/>
            <pc:sldMk cId="3722169583" sldId="343"/>
            <ac:spMk id="8" creationId="{F2BA449E-7F42-53B6-E236-1C4067B18CC5}"/>
          </ac:spMkLst>
        </pc:spChg>
      </pc:sldChg>
      <pc:sldChg chg="addSp delSp modSp">
        <pc:chgData name="alisdair.m@gmail.com" userId="S::urn:spo:guest#alisdair.m@gmail.com::" providerId="AD" clId="Web-{D5B2B2A5-B12C-4EDA-6A63-143C38B65A64}" dt="2024-07-18T14:55:08.166" v="66" actId="20577"/>
        <pc:sldMkLst>
          <pc:docMk/>
          <pc:sldMk cId="2575455806" sldId="344"/>
        </pc:sldMkLst>
        <pc:spChg chg="del">
          <ac:chgData name="alisdair.m@gmail.com" userId="S::urn:spo:guest#alisdair.m@gmail.com::" providerId="AD" clId="Web-{D5B2B2A5-B12C-4EDA-6A63-143C38B65A64}" dt="2024-07-18T14:54:44.383" v="55"/>
          <ac:spMkLst>
            <pc:docMk/>
            <pc:sldMk cId="2575455806" sldId="344"/>
            <ac:spMk id="3" creationId="{7C37EB93-9800-D994-0836-2376368D5A48}"/>
          </ac:spMkLst>
        </pc:spChg>
        <pc:spChg chg="add">
          <ac:chgData name="alisdair.m@gmail.com" userId="S::urn:spo:guest#alisdair.m@gmail.com::" providerId="AD" clId="Web-{D5B2B2A5-B12C-4EDA-6A63-143C38B65A64}" dt="2024-07-18T14:54:44.570" v="56"/>
          <ac:spMkLst>
            <pc:docMk/>
            <pc:sldMk cId="2575455806" sldId="344"/>
            <ac:spMk id="4" creationId="{143FE4C5-4958-5564-2CF4-B379E9002BC2}"/>
          </ac:spMkLst>
        </pc:spChg>
        <pc:spChg chg="del">
          <ac:chgData name="alisdair.m@gmail.com" userId="S::urn:spo:guest#alisdair.m@gmail.com::" providerId="AD" clId="Web-{D5B2B2A5-B12C-4EDA-6A63-143C38B65A64}" dt="2024-07-18T14:54:44.383" v="54"/>
          <ac:spMkLst>
            <pc:docMk/>
            <pc:sldMk cId="2575455806" sldId="344"/>
            <ac:spMk id="5" creationId="{A27A74DD-92EA-4F55-1639-1691F764B14A}"/>
          </ac:spMkLst>
        </pc:spChg>
        <pc:spChg chg="mod">
          <ac:chgData name="alisdair.m@gmail.com" userId="S::urn:spo:guest#alisdair.m@gmail.com::" providerId="AD" clId="Web-{D5B2B2A5-B12C-4EDA-6A63-143C38B65A64}" dt="2024-07-18T14:55:08.166" v="66" actId="20577"/>
          <ac:spMkLst>
            <pc:docMk/>
            <pc:sldMk cId="2575455806" sldId="344"/>
            <ac:spMk id="7" creationId="{318AE060-7967-BF5E-AA94-405A77C2A5D2}"/>
          </ac:spMkLst>
        </pc:spChg>
        <pc:spChg chg="add mod">
          <ac:chgData name="alisdair.m@gmail.com" userId="S::urn:spo:guest#alisdair.m@gmail.com::" providerId="AD" clId="Web-{D5B2B2A5-B12C-4EDA-6A63-143C38B65A64}" dt="2024-07-18T14:54:46.961" v="58" actId="20577"/>
          <ac:spMkLst>
            <pc:docMk/>
            <pc:sldMk cId="2575455806" sldId="344"/>
            <ac:spMk id="10" creationId="{BA4F5FC9-7E86-E648-DF22-A50311D08BC2}"/>
          </ac:spMkLst>
        </pc:spChg>
      </pc:sldChg>
      <pc:sldChg chg="addSp delSp modSp">
        <pc:chgData name="alisdair.m@gmail.com" userId="S::urn:spo:guest#alisdair.m@gmail.com::" providerId="AD" clId="Web-{D5B2B2A5-B12C-4EDA-6A63-143C38B65A64}" dt="2024-07-18T14:55:00.040" v="64" actId="20577"/>
        <pc:sldMkLst>
          <pc:docMk/>
          <pc:sldMk cId="2516670706" sldId="345"/>
        </pc:sldMkLst>
        <pc:spChg chg="del">
          <ac:chgData name="alisdair.m@gmail.com" userId="S::urn:spo:guest#alisdair.m@gmail.com::" providerId="AD" clId="Web-{D5B2B2A5-B12C-4EDA-6A63-143C38B65A64}" dt="2024-07-18T14:54:51.383" v="60"/>
          <ac:spMkLst>
            <pc:docMk/>
            <pc:sldMk cId="2516670706" sldId="345"/>
            <ac:spMk id="2" creationId="{B9B8C321-ABC1-8E67-8CAA-8FD19868B140}"/>
          </ac:spMkLst>
        </pc:spChg>
        <pc:spChg chg="del">
          <ac:chgData name="alisdair.m@gmail.com" userId="S::urn:spo:guest#alisdair.m@gmail.com::" providerId="AD" clId="Web-{D5B2B2A5-B12C-4EDA-6A63-143C38B65A64}" dt="2024-07-18T14:54:51.383" v="59"/>
          <ac:spMkLst>
            <pc:docMk/>
            <pc:sldMk cId="2516670706" sldId="345"/>
            <ac:spMk id="4" creationId="{8AD7EDE8-AB11-6C1F-75DD-35A7BB1C90C8}"/>
          </ac:spMkLst>
        </pc:spChg>
        <pc:spChg chg="add">
          <ac:chgData name="alisdair.m@gmail.com" userId="S::urn:spo:guest#alisdair.m@gmail.com::" providerId="AD" clId="Web-{D5B2B2A5-B12C-4EDA-6A63-143C38B65A64}" dt="2024-07-18T14:54:51.586" v="61"/>
          <ac:spMkLst>
            <pc:docMk/>
            <pc:sldMk cId="2516670706" sldId="345"/>
            <ac:spMk id="5" creationId="{8C055A59-6D1D-A96C-7851-C020A32E1A93}"/>
          </ac:spMkLst>
        </pc:spChg>
        <pc:spChg chg="add mod">
          <ac:chgData name="alisdair.m@gmail.com" userId="S::urn:spo:guest#alisdair.m@gmail.com::" providerId="AD" clId="Web-{D5B2B2A5-B12C-4EDA-6A63-143C38B65A64}" dt="2024-07-18T14:54:53.962" v="63" actId="20577"/>
          <ac:spMkLst>
            <pc:docMk/>
            <pc:sldMk cId="2516670706" sldId="345"/>
            <ac:spMk id="7" creationId="{7099E031-19DB-9875-4170-013EC15C1CC2}"/>
          </ac:spMkLst>
        </pc:spChg>
        <pc:spChg chg="mod">
          <ac:chgData name="alisdair.m@gmail.com" userId="S::urn:spo:guest#alisdair.m@gmail.com::" providerId="AD" clId="Web-{D5B2B2A5-B12C-4EDA-6A63-143C38B65A64}" dt="2024-07-18T14:55:00.040" v="64" actId="20577"/>
          <ac:spMkLst>
            <pc:docMk/>
            <pc:sldMk cId="2516670706" sldId="345"/>
            <ac:spMk id="10" creationId="{318AE060-7967-BF5E-AA94-405A77C2A5D2}"/>
          </ac:spMkLst>
        </pc:spChg>
      </pc:sldChg>
      <pc:sldChg chg="modSp">
        <pc:chgData name="alisdair.m@gmail.com" userId="S::urn:spo:guest#alisdair.m@gmail.com::" providerId="AD" clId="Web-{D5B2B2A5-B12C-4EDA-6A63-143C38B65A64}" dt="2024-07-18T15:00:56.270" v="142" actId="14100"/>
        <pc:sldMkLst>
          <pc:docMk/>
          <pc:sldMk cId="2853279967" sldId="346"/>
        </pc:sldMkLst>
        <pc:spChg chg="mod">
          <ac:chgData name="alisdair.m@gmail.com" userId="S::urn:spo:guest#alisdair.m@gmail.com::" providerId="AD" clId="Web-{D5B2B2A5-B12C-4EDA-6A63-143C38B65A64}" dt="2024-07-18T15:00:56.270" v="142" actId="14100"/>
          <ac:spMkLst>
            <pc:docMk/>
            <pc:sldMk cId="2853279967" sldId="346"/>
            <ac:spMk id="3" creationId="{6358F184-A155-C61F-4AA9-3B696B23BCCD}"/>
          </ac:spMkLst>
        </pc:spChg>
        <pc:spChg chg="mod">
          <ac:chgData name="alisdair.m@gmail.com" userId="S::urn:spo:guest#alisdair.m@gmail.com::" providerId="AD" clId="Web-{D5B2B2A5-B12C-4EDA-6A63-143C38B65A64}" dt="2024-07-18T14:56:50.392" v="119" actId="20577"/>
          <ac:spMkLst>
            <pc:docMk/>
            <pc:sldMk cId="2853279967" sldId="346"/>
            <ac:spMk id="8" creationId="{B94FAB5E-34C6-C535-2DE9-79F02B913DD1}"/>
          </ac:spMkLst>
        </pc:spChg>
        <pc:spChg chg="mod">
          <ac:chgData name="alisdair.m@gmail.com" userId="S::urn:spo:guest#alisdair.m@gmail.com::" providerId="AD" clId="Web-{D5B2B2A5-B12C-4EDA-6A63-143C38B65A64}" dt="2024-07-18T15:00:48.441" v="141" actId="20577"/>
          <ac:spMkLst>
            <pc:docMk/>
            <pc:sldMk cId="2853279967" sldId="346"/>
            <ac:spMk id="9" creationId="{020289E3-8861-F0A1-D2BA-9ADC5A374BD4}"/>
          </ac:spMkLst>
        </pc:spChg>
      </pc:sldChg>
      <pc:sldChg chg="addSp delSp modSp">
        <pc:chgData name="alisdair.m@gmail.com" userId="S::urn:spo:guest#alisdair.m@gmail.com::" providerId="AD" clId="Web-{D5B2B2A5-B12C-4EDA-6A63-143C38B65A64}" dt="2024-07-18T15:02:12.166" v="154" actId="1076"/>
        <pc:sldMkLst>
          <pc:docMk/>
          <pc:sldMk cId="615402947" sldId="347"/>
        </pc:sldMkLst>
        <pc:spChg chg="mod">
          <ac:chgData name="alisdair.m@gmail.com" userId="S::urn:spo:guest#alisdair.m@gmail.com::" providerId="AD" clId="Web-{D5B2B2A5-B12C-4EDA-6A63-143C38B65A64}" dt="2024-07-18T15:01:40.132" v="149" actId="1076"/>
          <ac:spMkLst>
            <pc:docMk/>
            <pc:sldMk cId="615402947" sldId="347"/>
            <ac:spMk id="4" creationId="{3923A0E6-560F-966C-B732-C6DE7E5B25DD}"/>
          </ac:spMkLst>
        </pc:spChg>
        <pc:spChg chg="mod">
          <ac:chgData name="alisdair.m@gmail.com" userId="S::urn:spo:guest#alisdair.m@gmail.com::" providerId="AD" clId="Web-{D5B2B2A5-B12C-4EDA-6A63-143C38B65A64}" dt="2024-07-18T15:02:12.150" v="153" actId="1076"/>
          <ac:spMkLst>
            <pc:docMk/>
            <pc:sldMk cId="615402947" sldId="347"/>
            <ac:spMk id="7" creationId="{883D2670-6E87-B671-5CF0-120832695096}"/>
          </ac:spMkLst>
        </pc:spChg>
        <pc:spChg chg="mod">
          <ac:chgData name="alisdair.m@gmail.com" userId="S::urn:spo:guest#alisdair.m@gmail.com::" providerId="AD" clId="Web-{D5B2B2A5-B12C-4EDA-6A63-143C38B65A64}" dt="2024-07-18T14:56:44.142" v="113" actId="20577"/>
          <ac:spMkLst>
            <pc:docMk/>
            <pc:sldMk cId="615402947" sldId="347"/>
            <ac:spMk id="8" creationId="{B94FAB5E-34C6-C535-2DE9-79F02B913DD1}"/>
          </ac:spMkLst>
        </pc:spChg>
        <pc:spChg chg="mod">
          <ac:chgData name="alisdair.m@gmail.com" userId="S::urn:spo:guest#alisdair.m@gmail.com::" providerId="AD" clId="Web-{D5B2B2A5-B12C-4EDA-6A63-143C38B65A64}" dt="2024-07-18T15:01:30.085" v="148" actId="20577"/>
          <ac:spMkLst>
            <pc:docMk/>
            <pc:sldMk cId="615402947" sldId="347"/>
            <ac:spMk id="9" creationId="{020289E3-8861-F0A1-D2BA-9ADC5A374BD4}"/>
          </ac:spMkLst>
        </pc:spChg>
        <pc:spChg chg="mod">
          <ac:chgData name="alisdair.m@gmail.com" userId="S::urn:spo:guest#alisdair.m@gmail.com::" providerId="AD" clId="Web-{D5B2B2A5-B12C-4EDA-6A63-143C38B65A64}" dt="2024-07-18T15:01:51.914" v="152" actId="14100"/>
          <ac:spMkLst>
            <pc:docMk/>
            <pc:sldMk cId="615402947" sldId="347"/>
            <ac:spMk id="10" creationId="{BE7D7A4D-5EDD-F464-E720-771EF8C688C4}"/>
          </ac:spMkLst>
        </pc:spChg>
        <pc:spChg chg="mod">
          <ac:chgData name="alisdair.m@gmail.com" userId="S::urn:spo:guest#alisdair.m@gmail.com::" providerId="AD" clId="Web-{D5B2B2A5-B12C-4EDA-6A63-143C38B65A64}" dt="2024-07-18T15:02:12.166" v="154" actId="1076"/>
          <ac:spMkLst>
            <pc:docMk/>
            <pc:sldMk cId="615402947" sldId="347"/>
            <ac:spMk id="11" creationId="{7BE9E85D-D0DB-9C46-FEF9-3A72271B4AA7}"/>
          </ac:spMkLst>
        </pc:spChg>
        <pc:inkChg chg="add del">
          <ac:chgData name="alisdair.m@gmail.com" userId="S::urn:spo:guest#alisdair.m@gmail.com::" providerId="AD" clId="Web-{D5B2B2A5-B12C-4EDA-6A63-143C38B65A64}" dt="2024-07-18T15:01:22.006" v="146"/>
          <ac:inkMkLst>
            <pc:docMk/>
            <pc:sldMk cId="615402947" sldId="347"/>
            <ac:inkMk id="12" creationId="{D5C2FEBB-6EF6-BA1F-17C5-186D649A8126}"/>
          </ac:inkMkLst>
        </pc:inkChg>
      </pc:sldChg>
      <pc:sldChg chg="modSp">
        <pc:chgData name="alisdair.m@gmail.com" userId="S::urn:spo:guest#alisdair.m@gmail.com::" providerId="AD" clId="Web-{D5B2B2A5-B12C-4EDA-6A63-143C38B65A64}" dt="2024-07-18T15:00:38.159" v="140" actId="1076"/>
        <pc:sldMkLst>
          <pc:docMk/>
          <pc:sldMk cId="2660619671" sldId="348"/>
        </pc:sldMkLst>
        <pc:spChg chg="mod">
          <ac:chgData name="alisdair.m@gmail.com" userId="S::urn:spo:guest#alisdair.m@gmail.com::" providerId="AD" clId="Web-{D5B2B2A5-B12C-4EDA-6A63-143C38B65A64}" dt="2024-07-18T15:00:38.159" v="140" actId="1076"/>
          <ac:spMkLst>
            <pc:docMk/>
            <pc:sldMk cId="2660619671" sldId="348"/>
            <ac:spMk id="4" creationId="{3923A0E6-560F-966C-B732-C6DE7E5B25DD}"/>
          </ac:spMkLst>
        </pc:spChg>
        <pc:spChg chg="mod">
          <ac:chgData name="alisdair.m@gmail.com" userId="S::urn:spo:guest#alisdair.m@gmail.com::" providerId="AD" clId="Web-{D5B2B2A5-B12C-4EDA-6A63-143C38B65A64}" dt="2024-07-18T14:57:01.549" v="124" actId="20577"/>
          <ac:spMkLst>
            <pc:docMk/>
            <pc:sldMk cId="2660619671" sldId="348"/>
            <ac:spMk id="8" creationId="{B94FAB5E-34C6-C535-2DE9-79F02B913DD1}"/>
          </ac:spMkLst>
        </pc:spChg>
        <pc:spChg chg="mod">
          <ac:chgData name="alisdair.m@gmail.com" userId="S::urn:spo:guest#alisdair.m@gmail.com::" providerId="AD" clId="Web-{D5B2B2A5-B12C-4EDA-6A63-143C38B65A64}" dt="2024-07-18T15:00:29.189" v="139" actId="20577"/>
          <ac:spMkLst>
            <pc:docMk/>
            <pc:sldMk cId="2660619671" sldId="348"/>
            <ac:spMk id="9" creationId="{020289E3-8861-F0A1-D2BA-9ADC5A374BD4}"/>
          </ac:spMkLst>
        </pc:spChg>
      </pc:sldChg>
      <pc:sldChg chg="modSp">
        <pc:chgData name="alisdair.m@gmail.com" userId="S::urn:spo:guest#alisdair.m@gmail.com::" providerId="AD" clId="Web-{D5B2B2A5-B12C-4EDA-6A63-143C38B65A64}" dt="2024-07-18T15:00:22.220" v="138" actId="1076"/>
        <pc:sldMkLst>
          <pc:docMk/>
          <pc:sldMk cId="3775061638" sldId="349"/>
        </pc:sldMkLst>
        <pc:spChg chg="mod">
          <ac:chgData name="alisdair.m@gmail.com" userId="S::urn:spo:guest#alisdair.m@gmail.com::" providerId="AD" clId="Web-{D5B2B2A5-B12C-4EDA-6A63-143C38B65A64}" dt="2024-07-18T15:00:22.220" v="138" actId="1076"/>
          <ac:spMkLst>
            <pc:docMk/>
            <pc:sldMk cId="3775061638" sldId="349"/>
            <ac:spMk id="4" creationId="{3923A0E6-560F-966C-B732-C6DE7E5B25DD}"/>
          </ac:spMkLst>
        </pc:spChg>
        <pc:spChg chg="mod">
          <ac:chgData name="alisdair.m@gmail.com" userId="S::urn:spo:guest#alisdair.m@gmail.com::" providerId="AD" clId="Web-{D5B2B2A5-B12C-4EDA-6A63-143C38B65A64}" dt="2024-07-18T14:57:08.925" v="128" actId="20577"/>
          <ac:spMkLst>
            <pc:docMk/>
            <pc:sldMk cId="3775061638" sldId="349"/>
            <ac:spMk id="8" creationId="{B94FAB5E-34C6-C535-2DE9-79F02B913DD1}"/>
          </ac:spMkLst>
        </pc:spChg>
        <pc:spChg chg="mod">
          <ac:chgData name="alisdair.m@gmail.com" userId="S::urn:spo:guest#alisdair.m@gmail.com::" providerId="AD" clId="Web-{D5B2B2A5-B12C-4EDA-6A63-143C38B65A64}" dt="2024-07-18T14:59:55.843" v="135" actId="20577"/>
          <ac:spMkLst>
            <pc:docMk/>
            <pc:sldMk cId="3775061638" sldId="349"/>
            <ac:spMk id="9" creationId="{020289E3-8861-F0A1-D2BA-9ADC5A374BD4}"/>
          </ac:spMkLst>
        </pc:spChg>
      </pc:sldChg>
      <pc:sldChg chg="delSp modSp">
        <pc:chgData name="alisdair.m@gmail.com" userId="S::urn:spo:guest#alisdair.m@gmail.com::" providerId="AD" clId="Web-{D5B2B2A5-B12C-4EDA-6A63-143C38B65A64}" dt="2024-07-18T15:00:06" v="136" actId="14100"/>
        <pc:sldMkLst>
          <pc:docMk/>
          <pc:sldMk cId="32152315" sldId="350"/>
        </pc:sldMkLst>
        <pc:spChg chg="mod">
          <ac:chgData name="alisdair.m@gmail.com" userId="S::urn:spo:guest#alisdair.m@gmail.com::" providerId="AD" clId="Web-{D5B2B2A5-B12C-4EDA-6A63-143C38B65A64}" dt="2024-07-18T15:00:06" v="136" actId="14100"/>
          <ac:spMkLst>
            <pc:docMk/>
            <pc:sldMk cId="32152315" sldId="350"/>
            <ac:spMk id="3" creationId="{6358F184-A155-C61F-4AA9-3B696B23BCCD}"/>
          </ac:spMkLst>
        </pc:spChg>
        <pc:spChg chg="mod">
          <ac:chgData name="alisdair.m@gmail.com" userId="S::urn:spo:guest#alisdair.m@gmail.com::" providerId="AD" clId="Web-{D5B2B2A5-B12C-4EDA-6A63-143C38B65A64}" dt="2024-07-18T14:57:16.972" v="132" actId="20577"/>
          <ac:spMkLst>
            <pc:docMk/>
            <pc:sldMk cId="32152315" sldId="350"/>
            <ac:spMk id="8" creationId="{B94FAB5E-34C6-C535-2DE9-79F02B913DD1}"/>
          </ac:spMkLst>
        </pc:spChg>
        <pc:spChg chg="mod">
          <ac:chgData name="alisdair.m@gmail.com" userId="S::urn:spo:guest#alisdair.m@gmail.com::" providerId="AD" clId="Web-{D5B2B2A5-B12C-4EDA-6A63-143C38B65A64}" dt="2024-07-18T14:57:22.707" v="133" actId="20577"/>
          <ac:spMkLst>
            <pc:docMk/>
            <pc:sldMk cId="32152315" sldId="350"/>
            <ac:spMk id="9" creationId="{020289E3-8861-F0A1-D2BA-9ADC5A374BD4}"/>
          </ac:spMkLst>
        </pc:spChg>
        <pc:inkChg chg="del">
          <ac:chgData name="alisdair.m@gmail.com" userId="S::urn:spo:guest#alisdair.m@gmail.com::" providerId="AD" clId="Web-{D5B2B2A5-B12C-4EDA-6A63-143C38B65A64}" dt="2024-07-18T14:57:37.146" v="134"/>
          <ac:inkMkLst>
            <pc:docMk/>
            <pc:sldMk cId="32152315" sldId="350"/>
            <ac:inkMk id="11" creationId="{87F7AC34-D48B-2D18-9E08-B804C9A79CCD}"/>
          </ac:inkMkLst>
        </pc:inkChg>
      </pc:sldChg>
      <pc:sldChg chg="addSp delSp modSp">
        <pc:chgData name="alisdair.m@gmail.com" userId="S::urn:spo:guest#alisdair.m@gmail.com::" providerId="AD" clId="Web-{D5B2B2A5-B12C-4EDA-6A63-143C38B65A64}" dt="2024-07-18T15:08:08.317" v="268" actId="1076"/>
        <pc:sldMkLst>
          <pc:docMk/>
          <pc:sldMk cId="1889416621" sldId="351"/>
        </pc:sldMkLst>
        <pc:spChg chg="del mod">
          <ac:chgData name="alisdair.m@gmail.com" userId="S::urn:spo:guest#alisdair.m@gmail.com::" providerId="AD" clId="Web-{D5B2B2A5-B12C-4EDA-6A63-143C38B65A64}" dt="2024-07-18T15:07:39.393" v="261"/>
          <ac:spMkLst>
            <pc:docMk/>
            <pc:sldMk cId="1889416621" sldId="351"/>
            <ac:spMk id="2" creationId="{737A129E-A187-75F6-36F1-FEEF255BB2CF}"/>
          </ac:spMkLst>
        </pc:spChg>
        <pc:spChg chg="del mod">
          <ac:chgData name="alisdair.m@gmail.com" userId="S::urn:spo:guest#alisdair.m@gmail.com::" providerId="AD" clId="Web-{D5B2B2A5-B12C-4EDA-6A63-143C38B65A64}" dt="2024-07-18T15:07:39.393" v="260"/>
          <ac:spMkLst>
            <pc:docMk/>
            <pc:sldMk cId="1889416621" sldId="351"/>
            <ac:spMk id="6" creationId="{6358F184-A155-C61F-4AA9-3B696B23BCCD}"/>
          </ac:spMkLst>
        </pc:spChg>
        <pc:spChg chg="add mod">
          <ac:chgData name="alisdair.m@gmail.com" userId="S::urn:spo:guest#alisdair.m@gmail.com::" providerId="AD" clId="Web-{D5B2B2A5-B12C-4EDA-6A63-143C38B65A64}" dt="2024-07-18T15:07:51.550" v="264" actId="14100"/>
          <ac:spMkLst>
            <pc:docMk/>
            <pc:sldMk cId="1889416621" sldId="351"/>
            <ac:spMk id="7" creationId="{35939ADA-F397-BBDF-2EA1-8240308AFAAF}"/>
          </ac:spMkLst>
        </pc:spChg>
        <pc:spChg chg="mod">
          <ac:chgData name="alisdair.m@gmail.com" userId="S::urn:spo:guest#alisdair.m@gmail.com::" providerId="AD" clId="Web-{D5B2B2A5-B12C-4EDA-6A63-143C38B65A64}" dt="2024-07-18T15:08:08.302" v="267" actId="1076"/>
          <ac:spMkLst>
            <pc:docMk/>
            <pc:sldMk cId="1889416621" sldId="351"/>
            <ac:spMk id="10" creationId="{D12A025A-1A45-C73A-77A3-BA74BDF82993}"/>
          </ac:spMkLst>
        </pc:spChg>
        <pc:spChg chg="del mod">
          <ac:chgData name="alisdair.m@gmail.com" userId="S::urn:spo:guest#alisdair.m@gmail.com::" providerId="AD" clId="Web-{D5B2B2A5-B12C-4EDA-6A63-143C38B65A64}" dt="2024-07-18T15:07:39.393" v="259"/>
          <ac:spMkLst>
            <pc:docMk/>
            <pc:sldMk cId="1889416621" sldId="351"/>
            <ac:spMk id="11" creationId="{3923A0E6-560F-966C-B732-C6DE7E5B25DD}"/>
          </ac:spMkLst>
        </pc:spChg>
        <pc:spChg chg="del mod">
          <ac:chgData name="alisdair.m@gmail.com" userId="S::urn:spo:guest#alisdair.m@gmail.com::" providerId="AD" clId="Web-{D5B2B2A5-B12C-4EDA-6A63-143C38B65A64}" dt="2024-07-18T15:07:39.393" v="258"/>
          <ac:spMkLst>
            <pc:docMk/>
            <pc:sldMk cId="1889416621" sldId="351"/>
            <ac:spMk id="12" creationId="{020289E3-8861-F0A1-D2BA-9ADC5A374BD4}"/>
          </ac:spMkLst>
        </pc:spChg>
        <pc:spChg chg="add">
          <ac:chgData name="alisdair.m@gmail.com" userId="S::urn:spo:guest#alisdair.m@gmail.com::" providerId="AD" clId="Web-{D5B2B2A5-B12C-4EDA-6A63-143C38B65A64}" dt="2024-07-18T15:07:11.282" v="231"/>
          <ac:spMkLst>
            <pc:docMk/>
            <pc:sldMk cId="1889416621" sldId="351"/>
            <ac:spMk id="13" creationId="{D9665240-AD39-A72E-DF3C-EEF1BFD6C75A}"/>
          </ac:spMkLst>
        </pc:spChg>
        <pc:spChg chg="del mod">
          <ac:chgData name="alisdair.m@gmail.com" userId="S::urn:spo:guest#alisdair.m@gmail.com::" providerId="AD" clId="Web-{D5B2B2A5-B12C-4EDA-6A63-143C38B65A64}" dt="2024-07-18T15:07:39.393" v="257"/>
          <ac:spMkLst>
            <pc:docMk/>
            <pc:sldMk cId="1889416621" sldId="351"/>
            <ac:spMk id="14" creationId="{B9B8C321-ABC1-8E67-8CAA-8FD19868B140}"/>
          </ac:spMkLst>
        </pc:spChg>
        <pc:spChg chg="del mod">
          <ac:chgData name="alisdair.m@gmail.com" userId="S::urn:spo:guest#alisdair.m@gmail.com::" providerId="AD" clId="Web-{D5B2B2A5-B12C-4EDA-6A63-143C38B65A64}" dt="2024-07-18T15:07:39.393" v="256"/>
          <ac:spMkLst>
            <pc:docMk/>
            <pc:sldMk cId="1889416621" sldId="351"/>
            <ac:spMk id="15" creationId="{8AD7EDE8-AB11-6C1F-75DD-35A7BB1C90C8}"/>
          </ac:spMkLst>
        </pc:spChg>
        <pc:spChg chg="mod">
          <ac:chgData name="alisdair.m@gmail.com" userId="S::urn:spo:guest#alisdair.m@gmail.com::" providerId="AD" clId="Web-{D5B2B2A5-B12C-4EDA-6A63-143C38B65A64}" dt="2024-07-18T15:08:08.317" v="268" actId="1076"/>
          <ac:spMkLst>
            <pc:docMk/>
            <pc:sldMk cId="1889416621" sldId="351"/>
            <ac:spMk id="16" creationId="{B3FFB500-9395-0223-7EDF-F27B8C9B73C8}"/>
          </ac:spMkLst>
        </pc:spChg>
        <pc:spChg chg="add mod">
          <ac:chgData name="alisdair.m@gmail.com" userId="S::urn:spo:guest#alisdair.m@gmail.com::" providerId="AD" clId="Web-{D5B2B2A5-B12C-4EDA-6A63-143C38B65A64}" dt="2024-07-18T15:07:13.626" v="236" actId="20577"/>
          <ac:spMkLst>
            <pc:docMk/>
            <pc:sldMk cId="1889416621" sldId="351"/>
            <ac:spMk id="18" creationId="{10BC6B40-8B10-B145-0783-281356E7110B}"/>
          </ac:spMkLst>
        </pc:spChg>
        <pc:spChg chg="add mod">
          <ac:chgData name="alisdair.m@gmail.com" userId="S::urn:spo:guest#alisdair.m@gmail.com::" providerId="AD" clId="Web-{D5B2B2A5-B12C-4EDA-6A63-143C38B65A64}" dt="2024-07-18T15:07:47.769" v="263" actId="14100"/>
          <ac:spMkLst>
            <pc:docMk/>
            <pc:sldMk cId="1889416621" sldId="351"/>
            <ac:spMk id="20" creationId="{F3D0DD46-B186-D979-95C8-91116F5968B4}"/>
          </ac:spMkLst>
        </pc:spChg>
        <pc:spChg chg="add mod">
          <ac:chgData name="alisdair.m@gmail.com" userId="S::urn:spo:guest#alisdair.m@gmail.com::" providerId="AD" clId="Web-{D5B2B2A5-B12C-4EDA-6A63-143C38B65A64}" dt="2024-07-18T15:07:43.753" v="262" actId="14100"/>
          <ac:spMkLst>
            <pc:docMk/>
            <pc:sldMk cId="1889416621" sldId="351"/>
            <ac:spMk id="22" creationId="{0DD91F2E-D833-3A95-8DE3-FFDEFE3E2B33}"/>
          </ac:spMkLst>
        </pc:spChg>
        <pc:spChg chg="add mod">
          <ac:chgData name="alisdair.m@gmail.com" userId="S::urn:spo:guest#alisdair.m@gmail.com::" providerId="AD" clId="Web-{D5B2B2A5-B12C-4EDA-6A63-143C38B65A64}" dt="2024-07-18T15:07:36.502" v="255" actId="14100"/>
          <ac:spMkLst>
            <pc:docMk/>
            <pc:sldMk cId="1889416621" sldId="351"/>
            <ac:spMk id="24" creationId="{F7377BA5-3FAB-1D30-E028-F6EEED7CFF02}"/>
          </ac:spMkLst>
        </pc:spChg>
        <pc:inkChg chg="add del">
          <ac:chgData name="alisdair.m@gmail.com" userId="S::urn:spo:guest#alisdair.m@gmail.com::" providerId="AD" clId="Web-{D5B2B2A5-B12C-4EDA-6A63-143C38B65A64}" dt="2024-07-18T15:07:07.547" v="223"/>
          <ac:inkMkLst>
            <pc:docMk/>
            <pc:sldMk cId="1889416621" sldId="351"/>
            <ac:inkMk id="3" creationId="{5107E14A-6B1E-7145-4288-141D90A661BB}"/>
          </ac:inkMkLst>
        </pc:inkChg>
      </pc:sldChg>
      <pc:sldChg chg="modSp">
        <pc:chgData name="alisdair.m@gmail.com" userId="S::urn:spo:guest#alisdair.m@gmail.com::" providerId="AD" clId="Web-{D5B2B2A5-B12C-4EDA-6A63-143C38B65A64}" dt="2024-07-18T15:06:35.295" v="221" actId="20577"/>
        <pc:sldMkLst>
          <pc:docMk/>
          <pc:sldMk cId="1145791676" sldId="352"/>
        </pc:sldMkLst>
        <pc:spChg chg="mod">
          <ac:chgData name="alisdair.m@gmail.com" userId="S::urn:spo:guest#alisdair.m@gmail.com::" providerId="AD" clId="Web-{D5B2B2A5-B12C-4EDA-6A63-143C38B65A64}" dt="2024-07-18T15:05:35.150" v="206" actId="1076"/>
          <ac:spMkLst>
            <pc:docMk/>
            <pc:sldMk cId="1145791676" sldId="352"/>
            <ac:spMk id="11" creationId="{BCB25B6E-C331-9D27-82C1-C55388762995}"/>
          </ac:spMkLst>
        </pc:spChg>
        <pc:spChg chg="mod">
          <ac:chgData name="alisdair.m@gmail.com" userId="S::urn:spo:guest#alisdair.m@gmail.com::" providerId="AD" clId="Web-{D5B2B2A5-B12C-4EDA-6A63-143C38B65A64}" dt="2024-07-18T15:05:02.272" v="197" actId="14100"/>
          <ac:spMkLst>
            <pc:docMk/>
            <pc:sldMk cId="1145791676" sldId="352"/>
            <ac:spMk id="15" creationId="{523820D0-B9FE-F15A-D861-AE10D69DE277}"/>
          </ac:spMkLst>
        </pc:spChg>
        <pc:spChg chg="mod">
          <ac:chgData name="alisdair.m@gmail.com" userId="S::urn:spo:guest#alisdair.m@gmail.com::" providerId="AD" clId="Web-{D5B2B2A5-B12C-4EDA-6A63-143C38B65A64}" dt="2024-07-18T15:05:29.477" v="205" actId="1076"/>
          <ac:spMkLst>
            <pc:docMk/>
            <pc:sldMk cId="1145791676" sldId="352"/>
            <ac:spMk id="17" creationId="{37B0EC40-6008-B83A-67B9-A61398E41AF8}"/>
          </ac:spMkLst>
        </pc:spChg>
        <pc:spChg chg="mod">
          <ac:chgData name="alisdair.m@gmail.com" userId="S::urn:spo:guest#alisdair.m@gmail.com::" providerId="AD" clId="Web-{D5B2B2A5-B12C-4EDA-6A63-143C38B65A64}" dt="2024-07-18T15:05:45.744" v="208" actId="14100"/>
          <ac:spMkLst>
            <pc:docMk/>
            <pc:sldMk cId="1145791676" sldId="352"/>
            <ac:spMk id="19" creationId="{8279BD44-AF62-D770-9A8A-2853787735A7}"/>
          </ac:spMkLst>
        </pc:spChg>
        <pc:spChg chg="mod">
          <ac:chgData name="alisdair.m@gmail.com" userId="S::urn:spo:guest#alisdair.m@gmail.com::" providerId="AD" clId="Web-{D5B2B2A5-B12C-4EDA-6A63-143C38B65A64}" dt="2024-07-18T15:05:40.259" v="207" actId="1076"/>
          <ac:spMkLst>
            <pc:docMk/>
            <pc:sldMk cId="1145791676" sldId="352"/>
            <ac:spMk id="21" creationId="{1DC5B33D-044E-4E53-5B62-3235BFAA7CAF}"/>
          </ac:spMkLst>
        </pc:spChg>
        <pc:spChg chg="mod">
          <ac:chgData name="alisdair.m@gmail.com" userId="S::urn:spo:guest#alisdair.m@gmail.com::" providerId="AD" clId="Web-{D5B2B2A5-B12C-4EDA-6A63-143C38B65A64}" dt="2024-07-18T15:05:54.354" v="209" actId="20577"/>
          <ac:spMkLst>
            <pc:docMk/>
            <pc:sldMk cId="1145791676" sldId="352"/>
            <ac:spMk id="26" creationId="{BE883D44-89BB-EF1A-14D9-909BC37743B0}"/>
          </ac:spMkLst>
        </pc:spChg>
        <pc:spChg chg="mod">
          <ac:chgData name="alisdair.m@gmail.com" userId="S::urn:spo:guest#alisdair.m@gmail.com::" providerId="AD" clId="Web-{D5B2B2A5-B12C-4EDA-6A63-143C38B65A64}" dt="2024-07-18T15:06:00.245" v="210" actId="20577"/>
          <ac:spMkLst>
            <pc:docMk/>
            <pc:sldMk cId="1145791676" sldId="352"/>
            <ac:spMk id="27" creationId="{816CDE90-DCBD-B23A-ACC8-628E79DD611B}"/>
          </ac:spMkLst>
        </pc:spChg>
        <pc:spChg chg="mod">
          <ac:chgData name="alisdair.m@gmail.com" userId="S::urn:spo:guest#alisdair.m@gmail.com::" providerId="AD" clId="Web-{D5B2B2A5-B12C-4EDA-6A63-143C38B65A64}" dt="2024-07-18T15:06:04.402" v="211" actId="20577"/>
          <ac:spMkLst>
            <pc:docMk/>
            <pc:sldMk cId="1145791676" sldId="352"/>
            <ac:spMk id="28" creationId="{07F48D41-C457-B2AA-B4A9-729519F6D590}"/>
          </ac:spMkLst>
        </pc:spChg>
        <pc:spChg chg="mod">
          <ac:chgData name="alisdair.m@gmail.com" userId="S::urn:spo:guest#alisdair.m@gmail.com::" providerId="AD" clId="Web-{D5B2B2A5-B12C-4EDA-6A63-143C38B65A64}" dt="2024-07-18T15:06:11.980" v="215" actId="20577"/>
          <ac:spMkLst>
            <pc:docMk/>
            <pc:sldMk cId="1145791676" sldId="352"/>
            <ac:spMk id="29" creationId="{FD6B8063-4922-6F2B-A656-0C23D9299D05}"/>
          </ac:spMkLst>
        </pc:spChg>
        <pc:spChg chg="mod">
          <ac:chgData name="alisdair.m@gmail.com" userId="S::urn:spo:guest#alisdair.m@gmail.com::" providerId="AD" clId="Web-{D5B2B2A5-B12C-4EDA-6A63-143C38B65A64}" dt="2024-07-18T15:06:19.512" v="218" actId="20577"/>
          <ac:spMkLst>
            <pc:docMk/>
            <pc:sldMk cId="1145791676" sldId="352"/>
            <ac:spMk id="30" creationId="{C0A79C45-0167-E583-23FE-75F94E49ACC1}"/>
          </ac:spMkLst>
        </pc:spChg>
        <pc:spChg chg="mod">
          <ac:chgData name="alisdair.m@gmail.com" userId="S::urn:spo:guest#alisdair.m@gmail.com::" providerId="AD" clId="Web-{D5B2B2A5-B12C-4EDA-6A63-143C38B65A64}" dt="2024-07-18T15:06:35.295" v="221" actId="20577"/>
          <ac:spMkLst>
            <pc:docMk/>
            <pc:sldMk cId="1145791676" sldId="352"/>
            <ac:spMk id="31" creationId="{F8C5CE58-46E9-BAF6-0AC6-9F3AD72BCA44}"/>
          </ac:spMkLst>
        </pc:spChg>
      </pc:sldChg>
    </pc:docChg>
  </pc:docChgLst>
  <pc:docChgLst>
    <pc:chgData name="alisdair.m@gmail.com" userId="S::urn:spo:guest#alisdair.m@gmail.com::" providerId="AD" clId="Web-{08869BFD-1F16-D01D-F80B-B87B2D7ED750}"/>
    <pc:docChg chg="modSld">
      <pc:chgData name="alisdair.m@gmail.com" userId="S::urn:spo:guest#alisdair.m@gmail.com::" providerId="AD" clId="Web-{08869BFD-1F16-D01D-F80B-B87B2D7ED750}" dt="2024-07-12T09:25:19.281" v="126" actId="1076"/>
      <pc:docMkLst>
        <pc:docMk/>
      </pc:docMkLst>
      <pc:sldChg chg="addSp delSp modSp">
        <pc:chgData name="alisdair.m@gmail.com" userId="S::urn:spo:guest#alisdair.m@gmail.com::" providerId="AD" clId="Web-{08869BFD-1F16-D01D-F80B-B87B2D7ED750}" dt="2024-07-12T09:22:27.722" v="105" actId="1076"/>
        <pc:sldMkLst>
          <pc:docMk/>
          <pc:sldMk cId="0" sldId="256"/>
        </pc:sldMkLst>
        <pc:spChg chg="add mod">
          <ac:chgData name="alisdair.m@gmail.com" userId="S::urn:spo:guest#alisdair.m@gmail.com::" providerId="AD" clId="Web-{08869BFD-1F16-D01D-F80B-B87B2D7ED750}" dt="2024-07-12T09:22:27.722" v="105" actId="1076"/>
          <ac:spMkLst>
            <pc:docMk/>
            <pc:sldMk cId="0" sldId="256"/>
            <ac:spMk id="2" creationId="{CE0EB2F3-1DA9-4348-4864-9E6C14B3A7DB}"/>
          </ac:spMkLst>
        </pc:spChg>
        <pc:inkChg chg="add del">
          <ac:chgData name="alisdair.m@gmail.com" userId="S::urn:spo:guest#alisdair.m@gmail.com::" providerId="AD" clId="Web-{08869BFD-1F16-D01D-F80B-B87B2D7ED750}" dt="2024-07-12T09:20:54.622" v="79"/>
          <ac:inkMkLst>
            <pc:docMk/>
            <pc:sldMk cId="0" sldId="256"/>
            <ac:inkMk id="3" creationId="{7E0D3D46-83DF-6FE1-650F-32359BDD33AB}"/>
          </ac:inkMkLst>
        </pc:inkChg>
      </pc:sldChg>
      <pc:sldChg chg="addSp modSp">
        <pc:chgData name="alisdair.m@gmail.com" userId="S::urn:spo:guest#alisdair.m@gmail.com::" providerId="AD" clId="Web-{08869BFD-1F16-D01D-F80B-B87B2D7ED750}" dt="2024-07-12T09:23:11.866" v="111" actId="1076"/>
        <pc:sldMkLst>
          <pc:docMk/>
          <pc:sldMk cId="0" sldId="265"/>
        </pc:sldMkLst>
        <pc:spChg chg="add mod">
          <ac:chgData name="alisdair.m@gmail.com" userId="S::urn:spo:guest#alisdair.m@gmail.com::" providerId="AD" clId="Web-{08869BFD-1F16-D01D-F80B-B87B2D7ED750}" dt="2024-07-12T09:23:11.866" v="111" actId="1076"/>
          <ac:spMkLst>
            <pc:docMk/>
            <pc:sldMk cId="0" sldId="265"/>
            <ac:spMk id="7" creationId="{7934A43A-7131-65F7-3CAD-1600EE8344A6}"/>
          </ac:spMkLst>
        </pc:spChg>
      </pc:sldChg>
      <pc:sldChg chg="addSp modSp">
        <pc:chgData name="alisdair.m@gmail.com" userId="S::urn:spo:guest#alisdair.m@gmail.com::" providerId="AD" clId="Web-{08869BFD-1F16-D01D-F80B-B87B2D7ED750}" dt="2024-07-12T09:12:21.024" v="47" actId="14100"/>
        <pc:sldMkLst>
          <pc:docMk/>
          <pc:sldMk cId="2516170097" sldId="339"/>
        </pc:sldMkLst>
        <pc:spChg chg="add mod ord">
          <ac:chgData name="alisdair.m@gmail.com" userId="S::urn:spo:guest#alisdair.m@gmail.com::" providerId="AD" clId="Web-{08869BFD-1F16-D01D-F80B-B87B2D7ED750}" dt="2024-07-12T09:12:21.024" v="47" actId="14100"/>
          <ac:spMkLst>
            <pc:docMk/>
            <pc:sldMk cId="2516170097" sldId="339"/>
            <ac:spMk id="6" creationId="{2EDBB4B7-0935-743C-DE3D-8AB6DFA21059}"/>
          </ac:spMkLst>
        </pc:spChg>
      </pc:sldChg>
      <pc:sldChg chg="addSp modSp">
        <pc:chgData name="alisdair.m@gmail.com" userId="S::urn:spo:guest#alisdair.m@gmail.com::" providerId="AD" clId="Web-{08869BFD-1F16-D01D-F80B-B87B2D7ED750}" dt="2024-07-12T09:17:48.516" v="75" actId="1076"/>
        <pc:sldMkLst>
          <pc:docMk/>
          <pc:sldMk cId="615402947" sldId="347"/>
        </pc:sldMkLst>
        <pc:spChg chg="add mod ord">
          <ac:chgData name="alisdair.m@gmail.com" userId="S::urn:spo:guest#alisdair.m@gmail.com::" providerId="AD" clId="Web-{08869BFD-1F16-D01D-F80B-B87B2D7ED750}" dt="2024-07-12T09:17:19.357" v="72" actId="1076"/>
          <ac:spMkLst>
            <pc:docMk/>
            <pc:sldMk cId="615402947" sldId="347"/>
            <ac:spMk id="2" creationId="{41971421-7EB6-E25F-A00C-E9AB70A45020}"/>
          </ac:spMkLst>
        </pc:spChg>
        <pc:spChg chg="mod">
          <ac:chgData name="alisdair.m@gmail.com" userId="S::urn:spo:guest#alisdair.m@gmail.com::" providerId="AD" clId="Web-{08869BFD-1F16-D01D-F80B-B87B2D7ED750}" dt="2024-07-12T09:16:10.493" v="57" actId="14100"/>
          <ac:spMkLst>
            <pc:docMk/>
            <pc:sldMk cId="615402947" sldId="347"/>
            <ac:spMk id="3" creationId="{6358F184-A155-C61F-4AA9-3B696B23BCCD}"/>
          </ac:spMkLst>
        </pc:spChg>
        <pc:spChg chg="mod">
          <ac:chgData name="alisdair.m@gmail.com" userId="S::urn:spo:guest#alisdair.m@gmail.com::" providerId="AD" clId="Web-{08869BFD-1F16-D01D-F80B-B87B2D7ED750}" dt="2024-07-12T09:17:31.202" v="74" actId="14100"/>
          <ac:spMkLst>
            <pc:docMk/>
            <pc:sldMk cId="615402947" sldId="347"/>
            <ac:spMk id="4" creationId="{3923A0E6-560F-966C-B732-C6DE7E5B25DD}"/>
          </ac:spMkLst>
        </pc:spChg>
        <pc:spChg chg="mod">
          <ac:chgData name="alisdair.m@gmail.com" userId="S::urn:spo:guest#alisdair.m@gmail.com::" providerId="AD" clId="Web-{08869BFD-1F16-D01D-F80B-B87B2D7ED750}" dt="2024-07-12T09:17:48.516" v="75" actId="1076"/>
          <ac:spMkLst>
            <pc:docMk/>
            <pc:sldMk cId="615402947" sldId="347"/>
            <ac:spMk id="5" creationId="{1DA08EC7-2415-FDC1-F3A4-3CCA635FA52A}"/>
          </ac:spMkLst>
        </pc:spChg>
        <pc:spChg chg="mod">
          <ac:chgData name="alisdair.m@gmail.com" userId="S::urn:spo:guest#alisdair.m@gmail.com::" providerId="AD" clId="Web-{08869BFD-1F16-D01D-F80B-B87B2D7ED750}" dt="2024-07-12T09:17:27.264" v="73" actId="14100"/>
          <ac:spMkLst>
            <pc:docMk/>
            <pc:sldMk cId="615402947" sldId="347"/>
            <ac:spMk id="7" creationId="{883D2670-6E87-B671-5CF0-120832695096}"/>
          </ac:spMkLst>
        </pc:spChg>
        <pc:spChg chg="mod">
          <ac:chgData name="alisdair.m@gmail.com" userId="S::urn:spo:guest#alisdair.m@gmail.com::" providerId="AD" clId="Web-{08869BFD-1F16-D01D-F80B-B87B2D7ED750}" dt="2024-07-12T09:15:54.976" v="54" actId="20577"/>
          <ac:spMkLst>
            <pc:docMk/>
            <pc:sldMk cId="615402947" sldId="347"/>
            <ac:spMk id="9" creationId="{020289E3-8861-F0A1-D2BA-9ADC5A374BD4}"/>
          </ac:spMkLst>
        </pc:spChg>
        <pc:spChg chg="mod">
          <ac:chgData name="alisdair.m@gmail.com" userId="S::urn:spo:guest#alisdair.m@gmail.com::" providerId="AD" clId="Web-{08869BFD-1F16-D01D-F80B-B87B2D7ED750}" dt="2024-07-12T09:17:19.342" v="70" actId="1076"/>
          <ac:spMkLst>
            <pc:docMk/>
            <pc:sldMk cId="615402947" sldId="347"/>
            <ac:spMk id="10" creationId="{BE7D7A4D-5EDD-F464-E720-771EF8C688C4}"/>
          </ac:spMkLst>
        </pc:spChg>
        <pc:spChg chg="mod">
          <ac:chgData name="alisdair.m@gmail.com" userId="S::urn:spo:guest#alisdair.m@gmail.com::" providerId="AD" clId="Web-{08869BFD-1F16-D01D-F80B-B87B2D7ED750}" dt="2024-07-12T09:17:19.357" v="71" actId="1076"/>
          <ac:spMkLst>
            <pc:docMk/>
            <pc:sldMk cId="615402947" sldId="347"/>
            <ac:spMk id="11" creationId="{7BE9E85D-D0DB-9C46-FEF9-3A72271B4AA7}"/>
          </ac:spMkLst>
        </pc:spChg>
        <pc:picChg chg="mod modCrop">
          <ac:chgData name="alisdair.m@gmail.com" userId="S::urn:spo:guest#alisdair.m@gmail.com::" providerId="AD" clId="Web-{08869BFD-1F16-D01D-F80B-B87B2D7ED750}" dt="2024-07-12T09:16:04.993" v="56"/>
          <ac:picMkLst>
            <pc:docMk/>
            <pc:sldMk cId="615402947" sldId="347"/>
            <ac:picMk id="6" creationId="{AB2CD592-15D6-C21A-2D6B-B77FA176520B}"/>
          </ac:picMkLst>
        </pc:picChg>
      </pc:sldChg>
      <pc:sldChg chg="addSp delSp modSp">
        <pc:chgData name="alisdair.m@gmail.com" userId="S::urn:spo:guest#alisdair.m@gmail.com::" providerId="AD" clId="Web-{08869BFD-1F16-D01D-F80B-B87B2D7ED750}" dt="2024-07-12T09:09:16.387" v="37" actId="1076"/>
        <pc:sldMkLst>
          <pc:docMk/>
          <pc:sldMk cId="2660619671" sldId="348"/>
        </pc:sldMkLst>
        <pc:spChg chg="mod">
          <ac:chgData name="alisdair.m@gmail.com" userId="S::urn:spo:guest#alisdair.m@gmail.com::" providerId="AD" clId="Web-{08869BFD-1F16-D01D-F80B-B87B2D7ED750}" dt="2024-07-12T09:09:16.387" v="37" actId="1076"/>
          <ac:spMkLst>
            <pc:docMk/>
            <pc:sldMk cId="2660619671" sldId="348"/>
            <ac:spMk id="5" creationId="{1DA08EC7-2415-FDC1-F3A4-3CCA635FA52A}"/>
          </ac:spMkLst>
        </pc:spChg>
        <pc:picChg chg="del mod ord modCrop">
          <ac:chgData name="alisdair.m@gmail.com" userId="S::urn:spo:guest#alisdair.m@gmail.com::" providerId="AD" clId="Web-{08869BFD-1F16-D01D-F80B-B87B2D7ED750}" dt="2024-07-12T09:07:41.083" v="21"/>
          <ac:picMkLst>
            <pc:docMk/>
            <pc:sldMk cId="2660619671" sldId="348"/>
            <ac:picMk id="7" creationId="{64BF4417-0854-A5A2-C546-7B2008B738BF}"/>
          </ac:picMkLst>
        </pc:picChg>
        <pc:picChg chg="add mod ord modCrop">
          <ac:chgData name="alisdair.m@gmail.com" userId="S::urn:spo:guest#alisdair.m@gmail.com::" providerId="AD" clId="Web-{08869BFD-1F16-D01D-F80B-B87B2D7ED750}" dt="2024-07-12T09:09:10.511" v="36" actId="1076"/>
          <ac:picMkLst>
            <pc:docMk/>
            <pc:sldMk cId="2660619671" sldId="348"/>
            <ac:picMk id="11" creationId="{E270BD8D-8939-C198-3C79-44444AFCE835}"/>
          </ac:picMkLst>
        </pc:picChg>
        <pc:inkChg chg="add del">
          <ac:chgData name="alisdair.m@gmail.com" userId="S::urn:spo:guest#alisdair.m@gmail.com::" providerId="AD" clId="Web-{08869BFD-1F16-D01D-F80B-B87B2D7ED750}" dt="2024-07-12T09:06:20.172" v="2"/>
          <ac:inkMkLst>
            <pc:docMk/>
            <pc:sldMk cId="2660619671" sldId="348"/>
            <ac:inkMk id="6" creationId="{00472065-BD43-13C2-6715-B24D20CF3ED2}"/>
          </ac:inkMkLst>
        </pc:inkChg>
        <pc:inkChg chg="add">
          <ac:chgData name="alisdair.m@gmail.com" userId="S::urn:spo:guest#alisdair.m@gmail.com::" providerId="AD" clId="Web-{08869BFD-1F16-D01D-F80B-B87B2D7ED750}" dt="2024-07-12T09:08:07.726" v="24"/>
          <ac:inkMkLst>
            <pc:docMk/>
            <pc:sldMk cId="2660619671" sldId="348"/>
            <ac:inkMk id="12" creationId="{2DC8E178-3753-F6C4-160D-8175B0C9619D}"/>
          </ac:inkMkLst>
        </pc:inkChg>
        <pc:inkChg chg="add">
          <ac:chgData name="alisdair.m@gmail.com" userId="S::urn:spo:guest#alisdair.m@gmail.com::" providerId="AD" clId="Web-{08869BFD-1F16-D01D-F80B-B87B2D7ED750}" dt="2024-07-12T09:08:07.726" v="25"/>
          <ac:inkMkLst>
            <pc:docMk/>
            <pc:sldMk cId="2660619671" sldId="348"/>
            <ac:inkMk id="13" creationId="{D78C62AD-9744-6747-50AC-A7EDC10B2EC8}"/>
          </ac:inkMkLst>
        </pc:inkChg>
        <pc:inkChg chg="add del">
          <ac:chgData name="alisdair.m@gmail.com" userId="S::urn:spo:guest#alisdair.m@gmail.com::" providerId="AD" clId="Web-{08869BFD-1F16-D01D-F80B-B87B2D7ED750}" dt="2024-07-12T09:08:12.320" v="27"/>
          <ac:inkMkLst>
            <pc:docMk/>
            <pc:sldMk cId="2660619671" sldId="348"/>
            <ac:inkMk id="14" creationId="{7472D126-E2BB-3806-9CF8-3FD23B0686C5}"/>
          </ac:inkMkLst>
        </pc:inkChg>
      </pc:sldChg>
      <pc:sldChg chg="addSp modSp">
        <pc:chgData name="alisdair.m@gmail.com" userId="S::urn:spo:guest#alisdair.m@gmail.com::" providerId="AD" clId="Web-{08869BFD-1F16-D01D-F80B-B87B2D7ED750}" dt="2024-07-12T09:25:19.281" v="126" actId="1076"/>
        <pc:sldMkLst>
          <pc:docMk/>
          <pc:sldMk cId="1889416621" sldId="351"/>
        </pc:sldMkLst>
        <pc:spChg chg="add mod">
          <ac:chgData name="alisdair.m@gmail.com" userId="S::urn:spo:guest#alisdair.m@gmail.com::" providerId="AD" clId="Web-{08869BFD-1F16-D01D-F80B-B87B2D7ED750}" dt="2024-07-12T09:25:19.281" v="126" actId="1076"/>
          <ac:spMkLst>
            <pc:docMk/>
            <pc:sldMk cId="1889416621" sldId="351"/>
            <ac:spMk id="4" creationId="{64393391-4271-D7D3-80CB-0E5D0461D93E}"/>
          </ac:spMkLst>
        </pc:spChg>
        <pc:spChg chg="mod">
          <ac:chgData name="alisdair.m@gmail.com" userId="S::urn:spo:guest#alisdair.m@gmail.com::" providerId="AD" clId="Web-{08869BFD-1F16-D01D-F80B-B87B2D7ED750}" dt="2024-07-12T09:25:02.545" v="123" actId="20577"/>
          <ac:spMkLst>
            <pc:docMk/>
            <pc:sldMk cId="1889416621" sldId="351"/>
            <ac:spMk id="24" creationId="{4B95B376-4C03-4132-D789-406DA91AC64C}"/>
          </ac:spMkLst>
        </pc:spChg>
        <pc:picChg chg="mod modCrop">
          <ac:chgData name="alisdair.m@gmail.com" userId="S::urn:spo:guest#alisdair.m@gmail.com::" providerId="AD" clId="Web-{08869BFD-1F16-D01D-F80B-B87B2D7ED750}" dt="2024-07-12T09:24:56.639" v="121"/>
          <ac:picMkLst>
            <pc:docMk/>
            <pc:sldMk cId="1889416621" sldId="351"/>
            <ac:picMk id="19" creationId="{08B6A4E6-3DBB-60B3-68A0-0226CE07D595}"/>
          </ac:picMkLst>
        </pc:picChg>
      </pc:sldChg>
    </pc:docChg>
  </pc:docChgLst>
  <pc:docChgLst>
    <pc:chgData name="alisdair.m@gmail.com" userId="S::urn:spo:guest#alisdair.m@gmail.com::" providerId="AD" clId="Web-{A03ADC3E-ACDE-DD61-BCC9-D3402B430BBA}"/>
    <pc:docChg chg="addSld delSld modSld sldOrd">
      <pc:chgData name="alisdair.m@gmail.com" userId="S::urn:spo:guest#alisdair.m@gmail.com::" providerId="AD" clId="Web-{A03ADC3E-ACDE-DD61-BCC9-D3402B430BBA}" dt="2024-07-09T09:54:11.314" v="912"/>
      <pc:docMkLst>
        <pc:docMk/>
      </pc:docMkLst>
      <pc:sldChg chg="modSp">
        <pc:chgData name="alisdair.m@gmail.com" userId="S::urn:spo:guest#alisdair.m@gmail.com::" providerId="AD" clId="Web-{A03ADC3E-ACDE-DD61-BCC9-D3402B430BBA}" dt="2024-07-08T11:04:35.043" v="20"/>
        <pc:sldMkLst>
          <pc:docMk/>
          <pc:sldMk cId="0" sldId="256"/>
        </pc:sldMkLst>
        <pc:spChg chg="mod">
          <ac:chgData name="alisdair.m@gmail.com" userId="S::urn:spo:guest#alisdair.m@gmail.com::" providerId="AD" clId="Web-{A03ADC3E-ACDE-DD61-BCC9-D3402B430BBA}" dt="2024-07-08T10:52:22.971" v="13" actId="14100"/>
          <ac:spMkLst>
            <pc:docMk/>
            <pc:sldMk cId="0" sldId="256"/>
            <ac:spMk id="40" creationId="{00000000-0000-0000-0000-000000000000}"/>
          </ac:spMkLst>
        </pc:spChg>
        <pc:picChg chg="mod modCrop">
          <ac:chgData name="alisdair.m@gmail.com" userId="S::urn:spo:guest#alisdair.m@gmail.com::" providerId="AD" clId="Web-{A03ADC3E-ACDE-DD61-BCC9-D3402B430BBA}" dt="2024-07-08T11:04:35.043" v="20"/>
          <ac:picMkLst>
            <pc:docMk/>
            <pc:sldMk cId="0" sldId="256"/>
            <ac:picMk id="15" creationId="{1A3304CB-3B03-0532-24DB-D661957692FE}"/>
          </ac:picMkLst>
        </pc:picChg>
      </pc:sldChg>
      <pc:sldChg chg="addSp delSp modSp">
        <pc:chgData name="alisdair.m@gmail.com" userId="S::urn:spo:guest#alisdair.m@gmail.com::" providerId="AD" clId="Web-{A03ADC3E-ACDE-DD61-BCC9-D3402B430BBA}" dt="2024-07-08T14:40:29.064" v="645" actId="20577"/>
        <pc:sldMkLst>
          <pc:docMk/>
          <pc:sldMk cId="0" sldId="265"/>
        </pc:sldMkLst>
        <pc:spChg chg="add mod">
          <ac:chgData name="alisdair.m@gmail.com" userId="S::urn:spo:guest#alisdair.m@gmail.com::" providerId="AD" clId="Web-{A03ADC3E-ACDE-DD61-BCC9-D3402B430BBA}" dt="2024-07-08T14:40:29.064" v="645" actId="20577"/>
          <ac:spMkLst>
            <pc:docMk/>
            <pc:sldMk cId="0" sldId="265"/>
            <ac:spMk id="2" creationId="{8CE8DD33-7E71-4E65-093B-A3725DBFBCA0}"/>
          </ac:spMkLst>
        </pc:spChg>
        <pc:spChg chg="mod">
          <ac:chgData name="alisdair.m@gmail.com" userId="S::urn:spo:guest#alisdair.m@gmail.com::" providerId="AD" clId="Web-{A03ADC3E-ACDE-DD61-BCC9-D3402B430BBA}" dt="2024-07-08T11:06:03.220" v="37" actId="14100"/>
          <ac:spMkLst>
            <pc:docMk/>
            <pc:sldMk cId="0" sldId="265"/>
            <ac:spMk id="3" creationId="{6358F184-A155-C61F-4AA9-3B696B23BCCD}"/>
          </ac:spMkLst>
        </pc:spChg>
        <pc:spChg chg="mod">
          <ac:chgData name="alisdair.m@gmail.com" userId="S::urn:spo:guest#alisdair.m@gmail.com::" providerId="AD" clId="Web-{A03ADC3E-ACDE-DD61-BCC9-D3402B430BBA}" dt="2024-07-08T11:06:08.705" v="38" actId="14100"/>
          <ac:spMkLst>
            <pc:docMk/>
            <pc:sldMk cId="0" sldId="265"/>
            <ac:spMk id="4" creationId="{3923A0E6-560F-966C-B732-C6DE7E5B25DD}"/>
          </ac:spMkLst>
        </pc:spChg>
        <pc:spChg chg="mod">
          <ac:chgData name="alisdair.m@gmail.com" userId="S::urn:spo:guest#alisdair.m@gmail.com::" providerId="AD" clId="Web-{A03ADC3E-ACDE-DD61-BCC9-D3402B430BBA}" dt="2024-07-08T11:06:12.830" v="39" actId="14100"/>
          <ac:spMkLst>
            <pc:docMk/>
            <pc:sldMk cId="0" sldId="265"/>
            <ac:spMk id="5" creationId="{545C06F1-4965-C87B-30D8-F81942FA197C}"/>
          </ac:spMkLst>
        </pc:spChg>
        <pc:spChg chg="del">
          <ac:chgData name="alisdair.m@gmail.com" userId="S::urn:spo:guest#alisdair.m@gmail.com::" providerId="AD" clId="Web-{A03ADC3E-ACDE-DD61-BCC9-D3402B430BBA}" dt="2024-07-08T11:05:50.345" v="34"/>
          <ac:spMkLst>
            <pc:docMk/>
            <pc:sldMk cId="0" sldId="265"/>
            <ac:spMk id="7" creationId="{C0635751-13C4-BF85-AB48-B808FA467F7B}"/>
          </ac:spMkLst>
        </pc:spChg>
        <pc:spChg chg="del">
          <ac:chgData name="alisdair.m@gmail.com" userId="S::urn:spo:guest#alisdair.m@gmail.com::" providerId="AD" clId="Web-{A03ADC3E-ACDE-DD61-BCC9-D3402B430BBA}" dt="2024-07-08T11:05:50.345" v="33"/>
          <ac:spMkLst>
            <pc:docMk/>
            <pc:sldMk cId="0" sldId="265"/>
            <ac:spMk id="8" creationId="{1A3C5807-0B31-4D00-F389-832F8D91DEC1}"/>
          </ac:spMkLst>
        </pc:spChg>
        <pc:spChg chg="mod">
          <ac:chgData name="alisdair.m@gmail.com" userId="S::urn:spo:guest#alisdair.m@gmail.com::" providerId="AD" clId="Web-{A03ADC3E-ACDE-DD61-BCC9-D3402B430BBA}" dt="2024-07-08T11:05:44.985" v="32" actId="20577"/>
          <ac:spMkLst>
            <pc:docMk/>
            <pc:sldMk cId="0" sldId="265"/>
            <ac:spMk id="9" creationId="{020289E3-8861-F0A1-D2BA-9ADC5A374BD4}"/>
          </ac:spMkLst>
        </pc:spChg>
        <pc:picChg chg="mod modCrop">
          <ac:chgData name="alisdair.m@gmail.com" userId="S::urn:spo:guest#alisdair.m@gmail.com::" providerId="AD" clId="Web-{A03ADC3E-ACDE-DD61-BCC9-D3402B430BBA}" dt="2024-07-08T14:39:42.186" v="642"/>
          <ac:picMkLst>
            <pc:docMk/>
            <pc:sldMk cId="0" sldId="265"/>
            <ac:picMk id="239" creationId="{00000000-0000-0000-0000-000000000000}"/>
          </ac:picMkLst>
        </pc:picChg>
        <pc:inkChg chg="add del">
          <ac:chgData name="alisdair.m@gmail.com" userId="S::urn:spo:guest#alisdair.m@gmail.com::" providerId="AD" clId="Web-{A03ADC3E-ACDE-DD61-BCC9-D3402B430BBA}" dt="2024-07-08T14:34:32.292" v="612"/>
          <ac:inkMkLst>
            <pc:docMk/>
            <pc:sldMk cId="0" sldId="265"/>
            <ac:inkMk id="6" creationId="{0AE095F2-8408-1BD2-7054-528F2B164B75}"/>
          </ac:inkMkLst>
        </pc:inkChg>
        <pc:inkChg chg="add del">
          <ac:chgData name="alisdair.m@gmail.com" userId="S::urn:spo:guest#alisdair.m@gmail.com::" providerId="AD" clId="Web-{A03ADC3E-ACDE-DD61-BCC9-D3402B430BBA}" dt="2024-07-08T14:34:34.527" v="613"/>
          <ac:inkMkLst>
            <pc:docMk/>
            <pc:sldMk cId="0" sldId="265"/>
            <ac:inkMk id="7" creationId="{6A76AA5B-45D7-0C28-9D08-C608EEF171C1}"/>
          </ac:inkMkLst>
        </pc:inkChg>
      </pc:sldChg>
      <pc:sldChg chg="del">
        <pc:chgData name="alisdair.m@gmail.com" userId="S::urn:spo:guest#alisdair.m@gmail.com::" providerId="AD" clId="Web-{A03ADC3E-ACDE-DD61-BCC9-D3402B430BBA}" dt="2024-07-08T11:05:01.373" v="21"/>
        <pc:sldMkLst>
          <pc:docMk/>
          <pc:sldMk cId="781844778" sldId="274"/>
        </pc:sldMkLst>
      </pc:sldChg>
      <pc:sldChg chg="addSp delSp modSp addAnim delAnim modAnim">
        <pc:chgData name="alisdair.m@gmail.com" userId="S::urn:spo:guest#alisdair.m@gmail.com::" providerId="AD" clId="Web-{A03ADC3E-ACDE-DD61-BCC9-D3402B430BBA}" dt="2024-07-08T11:57:08.715" v="184"/>
        <pc:sldMkLst>
          <pc:docMk/>
          <pc:sldMk cId="1135859490" sldId="275"/>
        </pc:sldMkLst>
        <pc:spChg chg="add mod">
          <ac:chgData name="alisdair.m@gmail.com" userId="S::urn:spo:guest#alisdair.m@gmail.com::" providerId="AD" clId="Web-{A03ADC3E-ACDE-DD61-BCC9-D3402B430BBA}" dt="2024-07-08T11:41:49.369" v="122"/>
          <ac:spMkLst>
            <pc:docMk/>
            <pc:sldMk cId="1135859490" sldId="275"/>
            <ac:spMk id="3" creationId="{05E1FCD7-173B-9E05-BFEC-7B1C4E7B0A3B}"/>
          </ac:spMkLst>
        </pc:spChg>
        <pc:spChg chg="add mod">
          <ac:chgData name="alisdair.m@gmail.com" userId="S::urn:spo:guest#alisdair.m@gmail.com::" providerId="AD" clId="Web-{A03ADC3E-ACDE-DD61-BCC9-D3402B430BBA}" dt="2024-07-08T11:44:41" v="130" actId="1076"/>
          <ac:spMkLst>
            <pc:docMk/>
            <pc:sldMk cId="1135859490" sldId="275"/>
            <ac:spMk id="5" creationId="{272CFE7F-B1D8-7870-1F87-E356246DB5B4}"/>
          </ac:spMkLst>
        </pc:spChg>
        <pc:spChg chg="mod">
          <ac:chgData name="alisdair.m@gmail.com" userId="S::urn:spo:guest#alisdair.m@gmail.com::" providerId="AD" clId="Web-{A03ADC3E-ACDE-DD61-BCC9-D3402B430BBA}" dt="2024-07-08T11:39:51.146" v="116" actId="20577"/>
          <ac:spMkLst>
            <pc:docMk/>
            <pc:sldMk cId="1135859490" sldId="275"/>
            <ac:spMk id="7" creationId="{3AC9939B-505F-B430-6790-B5F5A194D163}"/>
          </ac:spMkLst>
        </pc:spChg>
        <pc:picChg chg="del">
          <ac:chgData name="alisdair.m@gmail.com" userId="S::urn:spo:guest#alisdair.m@gmail.com::" providerId="AD" clId="Web-{A03ADC3E-ACDE-DD61-BCC9-D3402B430BBA}" dt="2024-07-08T11:39:35.646" v="109"/>
          <ac:picMkLst>
            <pc:docMk/>
            <pc:sldMk cId="1135859490" sldId="275"/>
            <ac:picMk id="4" creationId="{17E32FB4-4FD7-6BF0-265D-68304966CAC8}"/>
          </ac:picMkLst>
        </pc:picChg>
      </pc:sldChg>
      <pc:sldChg chg="del">
        <pc:chgData name="alisdair.m@gmail.com" userId="S::urn:spo:guest#alisdair.m@gmail.com::" providerId="AD" clId="Web-{A03ADC3E-ACDE-DD61-BCC9-D3402B430BBA}" dt="2024-07-08T12:02:27.461" v="248"/>
        <pc:sldMkLst>
          <pc:docMk/>
          <pc:sldMk cId="3397092538" sldId="276"/>
        </pc:sldMkLst>
      </pc:sldChg>
      <pc:sldChg chg="del">
        <pc:chgData name="alisdair.m@gmail.com" userId="S::urn:spo:guest#alisdair.m@gmail.com::" providerId="AD" clId="Web-{A03ADC3E-ACDE-DD61-BCC9-D3402B430BBA}" dt="2024-07-08T12:02:27.461" v="246"/>
        <pc:sldMkLst>
          <pc:docMk/>
          <pc:sldMk cId="3541150297" sldId="277"/>
        </pc:sldMkLst>
      </pc:sldChg>
      <pc:sldChg chg="del">
        <pc:chgData name="alisdair.m@gmail.com" userId="S::urn:spo:guest#alisdair.m@gmail.com::" providerId="AD" clId="Web-{A03ADC3E-ACDE-DD61-BCC9-D3402B430BBA}" dt="2024-07-08T12:02:27.461" v="244"/>
        <pc:sldMkLst>
          <pc:docMk/>
          <pc:sldMk cId="933622236" sldId="278"/>
        </pc:sldMkLst>
      </pc:sldChg>
      <pc:sldChg chg="del">
        <pc:chgData name="alisdair.m@gmail.com" userId="S::urn:spo:guest#alisdair.m@gmail.com::" providerId="AD" clId="Web-{A03ADC3E-ACDE-DD61-BCC9-D3402B430BBA}" dt="2024-07-08T12:02:27.445" v="242"/>
        <pc:sldMkLst>
          <pc:docMk/>
          <pc:sldMk cId="3263688674" sldId="279"/>
        </pc:sldMkLst>
      </pc:sldChg>
      <pc:sldChg chg="del">
        <pc:chgData name="alisdair.m@gmail.com" userId="S::urn:spo:guest#alisdair.m@gmail.com::" providerId="AD" clId="Web-{A03ADC3E-ACDE-DD61-BCC9-D3402B430BBA}" dt="2024-07-08T12:02:27.445" v="240"/>
        <pc:sldMkLst>
          <pc:docMk/>
          <pc:sldMk cId="93481291" sldId="280"/>
        </pc:sldMkLst>
      </pc:sldChg>
      <pc:sldChg chg="del">
        <pc:chgData name="alisdair.m@gmail.com" userId="S::urn:spo:guest#alisdair.m@gmail.com::" providerId="AD" clId="Web-{A03ADC3E-ACDE-DD61-BCC9-D3402B430BBA}" dt="2024-07-08T12:02:27.445" v="238"/>
        <pc:sldMkLst>
          <pc:docMk/>
          <pc:sldMk cId="1528636865" sldId="281"/>
        </pc:sldMkLst>
      </pc:sldChg>
      <pc:sldChg chg="del">
        <pc:chgData name="alisdair.m@gmail.com" userId="S::urn:spo:guest#alisdair.m@gmail.com::" providerId="AD" clId="Web-{A03ADC3E-ACDE-DD61-BCC9-D3402B430BBA}" dt="2024-07-08T12:02:27.445" v="236"/>
        <pc:sldMkLst>
          <pc:docMk/>
          <pc:sldMk cId="2241962112" sldId="282"/>
        </pc:sldMkLst>
      </pc:sldChg>
      <pc:sldChg chg="del">
        <pc:chgData name="alisdair.m@gmail.com" userId="S::urn:spo:guest#alisdair.m@gmail.com::" providerId="AD" clId="Web-{A03ADC3E-ACDE-DD61-BCC9-D3402B430BBA}" dt="2024-07-08T12:02:27.429" v="234"/>
        <pc:sldMkLst>
          <pc:docMk/>
          <pc:sldMk cId="2118665387" sldId="284"/>
        </pc:sldMkLst>
      </pc:sldChg>
      <pc:sldChg chg="del ord">
        <pc:chgData name="alisdair.m@gmail.com" userId="S::urn:spo:guest#alisdair.m@gmail.com::" providerId="AD" clId="Web-{A03ADC3E-ACDE-DD61-BCC9-D3402B430BBA}" dt="2024-07-08T14:41:03.504" v="646"/>
        <pc:sldMkLst>
          <pc:docMk/>
          <pc:sldMk cId="606114111" sldId="285"/>
        </pc:sldMkLst>
      </pc:sldChg>
      <pc:sldChg chg="del">
        <pc:chgData name="alisdair.m@gmail.com" userId="S::urn:spo:guest#alisdair.m@gmail.com::" providerId="AD" clId="Web-{A03ADC3E-ACDE-DD61-BCC9-D3402B430BBA}" dt="2024-07-08T15:26:18.280" v="868"/>
        <pc:sldMkLst>
          <pc:docMk/>
          <pc:sldMk cId="2073654258" sldId="286"/>
        </pc:sldMkLst>
      </pc:sldChg>
      <pc:sldChg chg="modSp del">
        <pc:chgData name="alisdair.m@gmail.com" userId="S::urn:spo:guest#alisdair.m@gmail.com::" providerId="AD" clId="Web-{A03ADC3E-ACDE-DD61-BCC9-D3402B430BBA}" dt="2024-07-08T14:19:58.175" v="576"/>
        <pc:sldMkLst>
          <pc:docMk/>
          <pc:sldMk cId="486436528" sldId="288"/>
        </pc:sldMkLst>
        <pc:spChg chg="mod">
          <ac:chgData name="alisdair.m@gmail.com" userId="S::urn:spo:guest#alisdair.m@gmail.com::" providerId="AD" clId="Web-{A03ADC3E-ACDE-DD61-BCC9-D3402B430BBA}" dt="2024-07-08T14:19:43.549" v="573" actId="20577"/>
          <ac:spMkLst>
            <pc:docMk/>
            <pc:sldMk cId="486436528" sldId="288"/>
            <ac:spMk id="13" creationId="{8AD7EDE8-AB11-6C1F-75DD-35A7BB1C90C8}"/>
          </ac:spMkLst>
        </pc:spChg>
      </pc:sldChg>
      <pc:sldChg chg="del">
        <pc:chgData name="alisdair.m@gmail.com" userId="S::urn:spo:guest#alisdair.m@gmail.com::" providerId="AD" clId="Web-{A03ADC3E-ACDE-DD61-BCC9-D3402B430BBA}" dt="2024-07-08T12:02:27.461" v="247"/>
        <pc:sldMkLst>
          <pc:docMk/>
          <pc:sldMk cId="595154999" sldId="289"/>
        </pc:sldMkLst>
      </pc:sldChg>
      <pc:sldChg chg="del">
        <pc:chgData name="alisdair.m@gmail.com" userId="S::urn:spo:guest#alisdair.m@gmail.com::" providerId="AD" clId="Web-{A03ADC3E-ACDE-DD61-BCC9-D3402B430BBA}" dt="2024-07-08T12:02:27.461" v="245"/>
        <pc:sldMkLst>
          <pc:docMk/>
          <pc:sldMk cId="3780694922" sldId="291"/>
        </pc:sldMkLst>
      </pc:sldChg>
      <pc:sldChg chg="del">
        <pc:chgData name="alisdair.m@gmail.com" userId="S::urn:spo:guest#alisdair.m@gmail.com::" providerId="AD" clId="Web-{A03ADC3E-ACDE-DD61-BCC9-D3402B430BBA}" dt="2024-07-08T12:02:27.445" v="243"/>
        <pc:sldMkLst>
          <pc:docMk/>
          <pc:sldMk cId="4223810358" sldId="292"/>
        </pc:sldMkLst>
      </pc:sldChg>
      <pc:sldChg chg="del">
        <pc:chgData name="alisdair.m@gmail.com" userId="S::urn:spo:guest#alisdair.m@gmail.com::" providerId="AD" clId="Web-{A03ADC3E-ACDE-DD61-BCC9-D3402B430BBA}" dt="2024-07-08T12:02:27.445" v="241"/>
        <pc:sldMkLst>
          <pc:docMk/>
          <pc:sldMk cId="2426594062" sldId="293"/>
        </pc:sldMkLst>
      </pc:sldChg>
      <pc:sldChg chg="del">
        <pc:chgData name="alisdair.m@gmail.com" userId="S::urn:spo:guest#alisdair.m@gmail.com::" providerId="AD" clId="Web-{A03ADC3E-ACDE-DD61-BCC9-D3402B430BBA}" dt="2024-07-08T12:02:27.445" v="239"/>
        <pc:sldMkLst>
          <pc:docMk/>
          <pc:sldMk cId="4011903018" sldId="294"/>
        </pc:sldMkLst>
      </pc:sldChg>
      <pc:sldChg chg="del">
        <pc:chgData name="alisdair.m@gmail.com" userId="S::urn:spo:guest#alisdair.m@gmail.com::" providerId="AD" clId="Web-{A03ADC3E-ACDE-DD61-BCC9-D3402B430BBA}" dt="2024-07-08T12:02:27.445" v="237"/>
        <pc:sldMkLst>
          <pc:docMk/>
          <pc:sldMk cId="477470273" sldId="295"/>
        </pc:sldMkLst>
      </pc:sldChg>
      <pc:sldChg chg="del">
        <pc:chgData name="alisdair.m@gmail.com" userId="S::urn:spo:guest#alisdair.m@gmail.com::" providerId="AD" clId="Web-{A03ADC3E-ACDE-DD61-BCC9-D3402B430BBA}" dt="2024-07-08T12:02:27.429" v="235"/>
        <pc:sldMkLst>
          <pc:docMk/>
          <pc:sldMk cId="1619037706" sldId="296"/>
        </pc:sldMkLst>
      </pc:sldChg>
      <pc:sldChg chg="addSp delSp modSp add replId">
        <pc:chgData name="alisdair.m@gmail.com" userId="S::urn:spo:guest#alisdair.m@gmail.com::" providerId="AD" clId="Web-{A03ADC3E-ACDE-DD61-BCC9-D3402B430BBA}" dt="2024-07-08T14:23:40.079" v="602" actId="20577"/>
        <pc:sldMkLst>
          <pc:docMk/>
          <pc:sldMk cId="2386253683" sldId="297"/>
        </pc:sldMkLst>
        <pc:spChg chg="del">
          <ac:chgData name="alisdair.m@gmail.com" userId="S::urn:spo:guest#alisdair.m@gmail.com::" providerId="AD" clId="Web-{A03ADC3E-ACDE-DD61-BCC9-D3402B430BBA}" dt="2024-07-08T11:08:17.869" v="46"/>
          <ac:spMkLst>
            <pc:docMk/>
            <pc:sldMk cId="2386253683" sldId="297"/>
            <ac:spMk id="3" creationId="{6358F184-A155-C61F-4AA9-3B696B23BCCD}"/>
          </ac:spMkLst>
        </pc:spChg>
        <pc:spChg chg="del">
          <ac:chgData name="alisdair.m@gmail.com" userId="S::urn:spo:guest#alisdair.m@gmail.com::" providerId="AD" clId="Web-{A03ADC3E-ACDE-DD61-BCC9-D3402B430BBA}" dt="2024-07-08T11:08:17.869" v="45"/>
          <ac:spMkLst>
            <pc:docMk/>
            <pc:sldMk cId="2386253683" sldId="297"/>
            <ac:spMk id="4" creationId="{3923A0E6-560F-966C-B732-C6DE7E5B25DD}"/>
          </ac:spMkLst>
        </pc:spChg>
        <pc:spChg chg="del">
          <ac:chgData name="alisdair.m@gmail.com" userId="S::urn:spo:guest#alisdair.m@gmail.com::" providerId="AD" clId="Web-{A03ADC3E-ACDE-DD61-BCC9-D3402B430BBA}" dt="2024-07-08T11:08:17.869" v="44"/>
          <ac:spMkLst>
            <pc:docMk/>
            <pc:sldMk cId="2386253683" sldId="297"/>
            <ac:spMk id="5" creationId="{545C06F1-4965-C87B-30D8-F81942FA197C}"/>
          </ac:spMkLst>
        </pc:spChg>
        <pc:spChg chg="add">
          <ac:chgData name="alisdair.m@gmail.com" userId="S::urn:spo:guest#alisdair.m@gmail.com::" providerId="AD" clId="Web-{A03ADC3E-ACDE-DD61-BCC9-D3402B430BBA}" dt="2024-07-08T11:08:18.806" v="48"/>
          <ac:spMkLst>
            <pc:docMk/>
            <pc:sldMk cId="2386253683" sldId="297"/>
            <ac:spMk id="6" creationId="{1F3E8107-D279-824E-02FD-2E9939E40AB7}"/>
          </ac:spMkLst>
        </pc:spChg>
        <pc:spChg chg="add mod">
          <ac:chgData name="alisdair.m@gmail.com" userId="S::urn:spo:guest#alisdair.m@gmail.com::" providerId="AD" clId="Web-{A03ADC3E-ACDE-DD61-BCC9-D3402B430BBA}" dt="2024-07-08T11:15:07.688" v="93" actId="14100"/>
          <ac:spMkLst>
            <pc:docMk/>
            <pc:sldMk cId="2386253683" sldId="297"/>
            <ac:spMk id="7" creationId="{318AE060-7967-BF5E-AA94-405A77C2A5D2}"/>
          </ac:spMkLst>
        </pc:spChg>
        <pc:spChg chg="del">
          <ac:chgData name="alisdair.m@gmail.com" userId="S::urn:spo:guest#alisdair.m@gmail.com::" providerId="AD" clId="Web-{A03ADC3E-ACDE-DD61-BCC9-D3402B430BBA}" dt="2024-07-08T11:08:17.869" v="43"/>
          <ac:spMkLst>
            <pc:docMk/>
            <pc:sldMk cId="2386253683" sldId="297"/>
            <ac:spMk id="9" creationId="{020289E3-8861-F0A1-D2BA-9ADC5A374BD4}"/>
          </ac:spMkLst>
        </pc:spChg>
        <pc:spChg chg="mod">
          <ac:chgData name="alisdair.m@gmail.com" userId="S::urn:spo:guest#alisdair.m@gmail.com::" providerId="AD" clId="Web-{A03ADC3E-ACDE-DD61-BCC9-D3402B430BBA}" dt="2024-07-08T14:23:19.672" v="599"/>
          <ac:spMkLst>
            <pc:docMk/>
            <pc:sldMk cId="2386253683" sldId="297"/>
            <ac:spMk id="10" creationId="{B9B8C321-ABC1-8E67-8CAA-8FD19868B140}"/>
          </ac:spMkLst>
        </pc:spChg>
        <pc:spChg chg="mod">
          <ac:chgData name="alisdair.m@gmail.com" userId="S::urn:spo:guest#alisdair.m@gmail.com::" providerId="AD" clId="Web-{A03ADC3E-ACDE-DD61-BCC9-D3402B430BBA}" dt="2024-07-08T14:23:40.079" v="602" actId="20577"/>
          <ac:spMkLst>
            <pc:docMk/>
            <pc:sldMk cId="2386253683" sldId="297"/>
            <ac:spMk id="13" creationId="{8AD7EDE8-AB11-6C1F-75DD-35A7BB1C90C8}"/>
          </ac:spMkLst>
        </pc:spChg>
        <pc:picChg chg="add">
          <ac:chgData name="alisdair.m@gmail.com" userId="S::urn:spo:guest#alisdair.m@gmail.com::" providerId="AD" clId="Web-{A03ADC3E-ACDE-DD61-BCC9-D3402B430BBA}" dt="2024-07-08T11:08:18.806" v="48"/>
          <ac:picMkLst>
            <pc:docMk/>
            <pc:sldMk cId="2386253683" sldId="297"/>
            <ac:picMk id="8" creationId="{3C6AA8AE-C175-DC38-8805-620994E0DEF9}"/>
          </ac:picMkLst>
        </pc:picChg>
        <pc:picChg chg="add mod">
          <ac:chgData name="alisdair.m@gmail.com" userId="S::urn:spo:guest#alisdair.m@gmail.com::" providerId="AD" clId="Web-{A03ADC3E-ACDE-DD61-BCC9-D3402B430BBA}" dt="2024-07-08T11:10:05.140" v="61" actId="1076"/>
          <ac:picMkLst>
            <pc:docMk/>
            <pc:sldMk cId="2386253683" sldId="297"/>
            <ac:picMk id="11" creationId="{62150570-DACD-3724-8B1E-ECFF21B80178}"/>
          </ac:picMkLst>
        </pc:picChg>
        <pc:picChg chg="del">
          <ac:chgData name="alisdair.m@gmail.com" userId="S::urn:spo:guest#alisdair.m@gmail.com::" providerId="AD" clId="Web-{A03ADC3E-ACDE-DD61-BCC9-D3402B430BBA}" dt="2024-07-08T11:08:17.869" v="47"/>
          <ac:picMkLst>
            <pc:docMk/>
            <pc:sldMk cId="2386253683" sldId="297"/>
            <ac:picMk id="239" creationId="{00000000-0000-0000-0000-000000000000}"/>
          </ac:picMkLst>
        </pc:picChg>
        <pc:inkChg chg="add del">
          <ac:chgData name="alisdair.m@gmail.com" userId="S::urn:spo:guest#alisdair.m@gmail.com::" providerId="AD" clId="Web-{A03ADC3E-ACDE-DD61-BCC9-D3402B430BBA}" dt="2024-07-08T11:08:15.556" v="42"/>
          <ac:inkMkLst>
            <pc:docMk/>
            <pc:sldMk cId="2386253683" sldId="297"/>
            <ac:inkMk id="2" creationId="{016DDCBA-D692-A61C-8248-BDA5CC8F8565}"/>
          </ac:inkMkLst>
        </pc:inkChg>
        <pc:inkChg chg="add del">
          <ac:chgData name="alisdair.m@gmail.com" userId="S::urn:spo:guest#alisdair.m@gmail.com::" providerId="AD" clId="Web-{A03ADC3E-ACDE-DD61-BCC9-D3402B430BBA}" dt="2024-07-08T11:14:45.656" v="87"/>
          <ac:inkMkLst>
            <pc:docMk/>
            <pc:sldMk cId="2386253683" sldId="297"/>
            <ac:inkMk id="12" creationId="{2A77BF3F-038E-E4BB-5356-16073F525324}"/>
          </ac:inkMkLst>
        </pc:inkChg>
      </pc:sldChg>
      <pc:sldChg chg="addSp delSp modSp add replId">
        <pc:chgData name="alisdair.m@gmail.com" userId="S::urn:spo:guest#alisdair.m@gmail.com::" providerId="AD" clId="Web-{A03ADC3E-ACDE-DD61-BCC9-D3402B430BBA}" dt="2024-07-08T14:23:52.252" v="607" actId="20577"/>
        <pc:sldMkLst>
          <pc:docMk/>
          <pc:sldMk cId="3706343159" sldId="298"/>
        </pc:sldMkLst>
        <pc:spChg chg="add">
          <ac:chgData name="alisdair.m@gmail.com" userId="S::urn:spo:guest#alisdair.m@gmail.com::" providerId="AD" clId="Web-{A03ADC3E-ACDE-DD61-BCC9-D3402B430BBA}" dt="2024-07-08T14:23:49.861" v="605"/>
          <ac:spMkLst>
            <pc:docMk/>
            <pc:sldMk cId="3706343159" sldId="298"/>
            <ac:spMk id="3" creationId="{7C37EB93-9800-D994-0836-2376368D5A48}"/>
          </ac:spMkLst>
        </pc:spChg>
        <pc:spChg chg="add mod">
          <ac:chgData name="alisdair.m@gmail.com" userId="S::urn:spo:guest#alisdair.m@gmail.com::" providerId="AD" clId="Web-{A03ADC3E-ACDE-DD61-BCC9-D3402B430BBA}" dt="2024-07-08T14:23:52.252" v="607" actId="20577"/>
          <ac:spMkLst>
            <pc:docMk/>
            <pc:sldMk cId="3706343159" sldId="298"/>
            <ac:spMk id="5" creationId="{A27A74DD-92EA-4F55-1639-1691F764B14A}"/>
          </ac:spMkLst>
        </pc:spChg>
        <pc:spChg chg="mod">
          <ac:chgData name="alisdair.m@gmail.com" userId="S::urn:spo:guest#alisdair.m@gmail.com::" providerId="AD" clId="Web-{A03ADC3E-ACDE-DD61-BCC9-D3402B430BBA}" dt="2024-07-08T11:15:28.440" v="99" actId="20577"/>
          <ac:spMkLst>
            <pc:docMk/>
            <pc:sldMk cId="3706343159" sldId="298"/>
            <ac:spMk id="7" creationId="{318AE060-7967-BF5E-AA94-405A77C2A5D2}"/>
          </ac:spMkLst>
        </pc:spChg>
        <pc:spChg chg="del mod">
          <ac:chgData name="alisdair.m@gmail.com" userId="S::urn:spo:guest#alisdair.m@gmail.com::" providerId="AD" clId="Web-{A03ADC3E-ACDE-DD61-BCC9-D3402B430BBA}" dt="2024-07-08T14:23:49.580" v="604"/>
          <ac:spMkLst>
            <pc:docMk/>
            <pc:sldMk cId="3706343159" sldId="298"/>
            <ac:spMk id="10" creationId="{B9B8C321-ABC1-8E67-8CAA-8FD19868B140}"/>
          </ac:spMkLst>
        </pc:spChg>
        <pc:spChg chg="del mod">
          <ac:chgData name="alisdair.m@gmail.com" userId="S::urn:spo:guest#alisdair.m@gmail.com::" providerId="AD" clId="Web-{A03ADC3E-ACDE-DD61-BCC9-D3402B430BBA}" dt="2024-07-08T14:23:49.580" v="603"/>
          <ac:spMkLst>
            <pc:docMk/>
            <pc:sldMk cId="3706343159" sldId="298"/>
            <ac:spMk id="13" creationId="{8AD7EDE8-AB11-6C1F-75DD-35A7BB1C90C8}"/>
          </ac:spMkLst>
        </pc:spChg>
        <pc:picChg chg="mod">
          <ac:chgData name="alisdair.m@gmail.com" userId="S::urn:spo:guest#alisdair.m@gmail.com::" providerId="AD" clId="Web-{A03ADC3E-ACDE-DD61-BCC9-D3402B430BBA}" dt="2024-07-08T11:12:15.163" v="76"/>
          <ac:picMkLst>
            <pc:docMk/>
            <pc:sldMk cId="3706343159" sldId="298"/>
            <ac:picMk id="11" creationId="{62150570-DACD-3724-8B1E-ECFF21B80178}"/>
          </ac:picMkLst>
        </pc:picChg>
      </pc:sldChg>
      <pc:sldChg chg="addSp delSp modSp add replId addAnim delAnim">
        <pc:chgData name="alisdair.m@gmail.com" userId="S::urn:spo:guest#alisdair.m@gmail.com::" providerId="AD" clId="Web-{A03ADC3E-ACDE-DD61-BCC9-D3402B430BBA}" dt="2024-07-08T13:07:00.757" v="259"/>
        <pc:sldMkLst>
          <pc:docMk/>
          <pc:sldMk cId="4150539418" sldId="299"/>
        </pc:sldMkLst>
        <pc:spChg chg="mod">
          <ac:chgData name="alisdair.m@gmail.com" userId="S::urn:spo:guest#alisdair.m@gmail.com::" providerId="AD" clId="Web-{A03ADC3E-ACDE-DD61-BCC9-D3402B430BBA}" dt="2024-07-08T13:06:44.600" v="257" actId="14100"/>
          <ac:spMkLst>
            <pc:docMk/>
            <pc:sldMk cId="4150539418" sldId="299"/>
            <ac:spMk id="2" creationId="{3FC57F78-3357-8BFA-25DF-3D40C4BE66E6}"/>
          </ac:spMkLst>
        </pc:spChg>
        <pc:spChg chg="del">
          <ac:chgData name="alisdair.m@gmail.com" userId="S::urn:spo:guest#alisdair.m@gmail.com::" providerId="AD" clId="Web-{A03ADC3E-ACDE-DD61-BCC9-D3402B430BBA}" dt="2024-07-08T11:57:49.404" v="189"/>
          <ac:spMkLst>
            <pc:docMk/>
            <pc:sldMk cId="4150539418" sldId="299"/>
            <ac:spMk id="3" creationId="{05E1FCD7-173B-9E05-BFEC-7B1C4E7B0A3B}"/>
          </ac:spMkLst>
        </pc:spChg>
        <pc:spChg chg="del">
          <ac:chgData name="alisdair.m@gmail.com" userId="S::urn:spo:guest#alisdair.m@gmail.com::" providerId="AD" clId="Web-{A03ADC3E-ACDE-DD61-BCC9-D3402B430BBA}" dt="2024-07-08T11:57:49.389" v="188"/>
          <ac:spMkLst>
            <pc:docMk/>
            <pc:sldMk cId="4150539418" sldId="299"/>
            <ac:spMk id="5" creationId="{272CFE7F-B1D8-7870-1F87-E356246DB5B4}"/>
          </ac:spMkLst>
        </pc:spChg>
        <pc:spChg chg="add mod">
          <ac:chgData name="alisdair.m@gmail.com" userId="S::urn:spo:guest#alisdair.m@gmail.com::" providerId="AD" clId="Web-{A03ADC3E-ACDE-DD61-BCC9-D3402B430BBA}" dt="2024-07-08T11:59:02.500" v="206" actId="20577"/>
          <ac:spMkLst>
            <pc:docMk/>
            <pc:sldMk cId="4150539418" sldId="299"/>
            <ac:spMk id="6" creationId="{4160EEBA-4FCA-E5DA-7A97-358A068A7A21}"/>
          </ac:spMkLst>
        </pc:spChg>
        <pc:spChg chg="mod">
          <ac:chgData name="alisdair.m@gmail.com" userId="S::urn:spo:guest#alisdair.m@gmail.com::" providerId="AD" clId="Web-{A03ADC3E-ACDE-DD61-BCC9-D3402B430BBA}" dt="2024-07-08T11:58:44.749" v="204" actId="20577"/>
          <ac:spMkLst>
            <pc:docMk/>
            <pc:sldMk cId="4150539418" sldId="299"/>
            <ac:spMk id="7" creationId="{3AC9939B-505F-B430-6790-B5F5A194D163}"/>
          </ac:spMkLst>
        </pc:spChg>
        <pc:spChg chg="del">
          <ac:chgData name="alisdair.m@gmail.com" userId="S::urn:spo:guest#alisdair.m@gmail.com::" providerId="AD" clId="Web-{A03ADC3E-ACDE-DD61-BCC9-D3402B430BBA}" dt="2024-07-08T13:06:40.397" v="256"/>
          <ac:spMkLst>
            <pc:docMk/>
            <pc:sldMk cId="4150539418" sldId="299"/>
            <ac:spMk id="9" creationId="{929896C5-FB25-FB3E-69C2-AD488BB48FA0}"/>
          </ac:spMkLst>
        </pc:spChg>
        <pc:spChg chg="add del">
          <ac:chgData name="alisdair.m@gmail.com" userId="S::urn:spo:guest#alisdair.m@gmail.com::" providerId="AD" clId="Web-{A03ADC3E-ACDE-DD61-BCC9-D3402B430BBA}" dt="2024-07-08T12:00:54.160" v="223"/>
          <ac:spMkLst>
            <pc:docMk/>
            <pc:sldMk cId="4150539418" sldId="299"/>
            <ac:spMk id="11" creationId="{BAFB8BA2-8AB0-8C6F-AA66-1055556EBBDC}"/>
          </ac:spMkLst>
        </pc:spChg>
        <pc:spChg chg="del">
          <ac:chgData name="alisdair.m@gmail.com" userId="S::urn:spo:guest#alisdair.m@gmail.com::" providerId="AD" clId="Web-{A03ADC3E-ACDE-DD61-BCC9-D3402B430BBA}" dt="2024-07-08T13:06:39.835" v="255"/>
          <ac:spMkLst>
            <pc:docMk/>
            <pc:sldMk cId="4150539418" sldId="299"/>
            <ac:spMk id="40" creationId="{00000000-0000-0000-0000-000000000000}"/>
          </ac:spMkLst>
        </pc:spChg>
        <pc:inkChg chg="add del">
          <ac:chgData name="alisdair.m@gmail.com" userId="S::urn:spo:guest#alisdair.m@gmail.com::" providerId="AD" clId="Web-{A03ADC3E-ACDE-DD61-BCC9-D3402B430BBA}" dt="2024-07-08T13:06:31.678" v="254"/>
          <ac:inkMkLst>
            <pc:docMk/>
            <pc:sldMk cId="4150539418" sldId="299"/>
            <ac:inkMk id="3" creationId="{1626638D-AEA5-4D99-592F-EF8F48E18B83}"/>
          </ac:inkMkLst>
        </pc:inkChg>
        <pc:inkChg chg="add del">
          <ac:chgData name="alisdair.m@gmail.com" userId="S::urn:spo:guest#alisdair.m@gmail.com::" providerId="AD" clId="Web-{A03ADC3E-ACDE-DD61-BCC9-D3402B430BBA}" dt="2024-07-08T11:57:45.982" v="187"/>
          <ac:inkMkLst>
            <pc:docMk/>
            <pc:sldMk cId="4150539418" sldId="299"/>
            <ac:inkMk id="4" creationId="{80B78D46-8AF7-A89D-4C4C-B701D9444244}"/>
          </ac:inkMkLst>
        </pc:inkChg>
        <pc:inkChg chg="add del">
          <ac:chgData name="alisdair.m@gmail.com" userId="S::urn:spo:guest#alisdair.m@gmail.com::" providerId="AD" clId="Web-{A03ADC3E-ACDE-DD61-BCC9-D3402B430BBA}" dt="2024-07-08T13:07:00.757" v="259"/>
          <ac:inkMkLst>
            <pc:docMk/>
            <pc:sldMk cId="4150539418" sldId="299"/>
            <ac:inkMk id="4" creationId="{BE7E3EDD-4E0A-E3CE-EE1A-4CA09223FDD2}"/>
          </ac:inkMkLst>
        </pc:inkChg>
        <pc:inkChg chg="add del">
          <ac:chgData name="alisdair.m@gmail.com" userId="S::urn:spo:guest#alisdair.m@gmail.com::" providerId="AD" clId="Web-{A03ADC3E-ACDE-DD61-BCC9-D3402B430BBA}" dt="2024-07-08T11:59:21.126" v="211"/>
          <ac:inkMkLst>
            <pc:docMk/>
            <pc:sldMk cId="4150539418" sldId="299"/>
            <ac:inkMk id="8" creationId="{DB87DF19-7445-C044-3444-C52922119FDC}"/>
          </ac:inkMkLst>
        </pc:inkChg>
      </pc:sldChg>
      <pc:sldChg chg="addSp delSp modSp add replId addAnim modAnim">
        <pc:chgData name="alisdair.m@gmail.com" userId="S::urn:spo:guest#alisdair.m@gmail.com::" providerId="AD" clId="Web-{A03ADC3E-ACDE-DD61-BCC9-D3402B430BBA}" dt="2024-07-08T13:18:09.746" v="352" actId="1076"/>
        <pc:sldMkLst>
          <pc:docMk/>
          <pc:sldMk cId="3839045492" sldId="300"/>
        </pc:sldMkLst>
        <pc:spChg chg="mod">
          <ac:chgData name="alisdair.m@gmail.com" userId="S::urn:spo:guest#alisdair.m@gmail.com::" providerId="AD" clId="Web-{A03ADC3E-ACDE-DD61-BCC9-D3402B430BBA}" dt="2024-07-08T13:07:09.132" v="262" actId="14100"/>
          <ac:spMkLst>
            <pc:docMk/>
            <pc:sldMk cId="3839045492" sldId="300"/>
            <ac:spMk id="2" creationId="{3FC57F78-3357-8BFA-25DF-3D40C4BE66E6}"/>
          </ac:spMkLst>
        </pc:spChg>
        <pc:spChg chg="add mod">
          <ac:chgData name="alisdair.m@gmail.com" userId="S::urn:spo:guest#alisdair.m@gmail.com::" providerId="AD" clId="Web-{A03ADC3E-ACDE-DD61-BCC9-D3402B430BBA}" dt="2024-07-08T13:07:35.274" v="266" actId="1076"/>
          <ac:spMkLst>
            <pc:docMk/>
            <pc:sldMk cId="3839045492" sldId="300"/>
            <ac:spMk id="4" creationId="{AF376034-B97F-84A8-7088-5A562E16ABCB}"/>
          </ac:spMkLst>
        </pc:spChg>
        <pc:spChg chg="add mod">
          <ac:chgData name="alisdair.m@gmail.com" userId="S::urn:spo:guest#alisdair.m@gmail.com::" providerId="AD" clId="Web-{A03ADC3E-ACDE-DD61-BCC9-D3402B430BBA}" dt="2024-07-08T13:18:09.746" v="352" actId="1076"/>
          <ac:spMkLst>
            <pc:docMk/>
            <pc:sldMk cId="3839045492" sldId="300"/>
            <ac:spMk id="5" creationId="{BAFB8BA2-8AB0-8C6F-AA66-1055556EBBDC}"/>
          </ac:spMkLst>
        </pc:spChg>
        <pc:spChg chg="del">
          <ac:chgData name="alisdair.m@gmail.com" userId="S::urn:spo:guest#alisdair.m@gmail.com::" providerId="AD" clId="Web-{A03ADC3E-ACDE-DD61-BCC9-D3402B430BBA}" dt="2024-07-08T13:17:59.074" v="350"/>
          <ac:spMkLst>
            <pc:docMk/>
            <pc:sldMk cId="3839045492" sldId="300"/>
            <ac:spMk id="7" creationId="{3AC9939B-505F-B430-6790-B5F5A194D163}"/>
          </ac:spMkLst>
        </pc:spChg>
        <pc:spChg chg="del">
          <ac:chgData name="alisdair.m@gmail.com" userId="S::urn:spo:guest#alisdair.m@gmail.com::" providerId="AD" clId="Web-{A03ADC3E-ACDE-DD61-BCC9-D3402B430BBA}" dt="2024-07-08T13:07:06.570" v="261"/>
          <ac:spMkLst>
            <pc:docMk/>
            <pc:sldMk cId="3839045492" sldId="300"/>
            <ac:spMk id="9" creationId="{929896C5-FB25-FB3E-69C2-AD488BB48FA0}"/>
          </ac:spMkLst>
        </pc:spChg>
        <pc:spChg chg="del">
          <ac:chgData name="alisdair.m@gmail.com" userId="S::urn:spo:guest#alisdair.m@gmail.com::" providerId="AD" clId="Web-{A03ADC3E-ACDE-DD61-BCC9-D3402B430BBA}" dt="2024-07-08T13:07:06.570" v="260"/>
          <ac:spMkLst>
            <pc:docMk/>
            <pc:sldMk cId="3839045492" sldId="300"/>
            <ac:spMk id="40" creationId="{00000000-0000-0000-0000-000000000000}"/>
          </ac:spMkLst>
        </pc:spChg>
        <pc:inkChg chg="add del">
          <ac:chgData name="alisdair.m@gmail.com" userId="S::urn:spo:guest#alisdair.m@gmail.com::" providerId="AD" clId="Web-{A03ADC3E-ACDE-DD61-BCC9-D3402B430BBA}" dt="2024-07-08T11:59:15.438" v="209"/>
          <ac:inkMkLst>
            <pc:docMk/>
            <pc:sldMk cId="3839045492" sldId="300"/>
            <ac:inkMk id="3" creationId="{1DA18481-71A4-85E5-2456-271DD2C30D24}"/>
          </ac:inkMkLst>
        </pc:inkChg>
        <pc:inkChg chg="add del">
          <ac:chgData name="alisdair.m@gmail.com" userId="S::urn:spo:guest#alisdair.m@gmail.com::" providerId="AD" clId="Web-{A03ADC3E-ACDE-DD61-BCC9-D3402B430BBA}" dt="2024-07-08T13:11:57.735" v="343"/>
          <ac:inkMkLst>
            <pc:docMk/>
            <pc:sldMk cId="3839045492" sldId="300"/>
            <ac:inkMk id="3" creationId="{D63DAB94-17F8-A17F-8C7D-FA036803A8FB}"/>
          </ac:inkMkLst>
        </pc:inkChg>
        <pc:inkChg chg="add del">
          <ac:chgData name="alisdair.m@gmail.com" userId="S::urn:spo:guest#alisdair.m@gmail.com::" providerId="AD" clId="Web-{A03ADC3E-ACDE-DD61-BCC9-D3402B430BBA}" dt="2024-07-08T13:17:14.291" v="345"/>
          <ac:inkMkLst>
            <pc:docMk/>
            <pc:sldMk cId="3839045492" sldId="300"/>
            <ac:inkMk id="8" creationId="{1B909A35-6034-CC43-4A7D-A55B1DFB7547}"/>
          </ac:inkMkLst>
        </pc:inkChg>
        <pc:inkChg chg="del">
          <ac:chgData name="alisdair.m@gmail.com" userId="S::urn:spo:guest#alisdair.m@gmail.com::" providerId="AD" clId="Web-{A03ADC3E-ACDE-DD61-BCC9-D3402B430BBA}" dt="2024-07-08T11:59:17.282" v="210"/>
          <ac:inkMkLst>
            <pc:docMk/>
            <pc:sldMk cId="3839045492" sldId="300"/>
            <ac:inkMk id="8" creationId="{DB87DF19-7445-C044-3444-C52922119FDC}"/>
          </ac:inkMkLst>
        </pc:inkChg>
        <pc:inkChg chg="add del">
          <ac:chgData name="alisdair.m@gmail.com" userId="S::urn:spo:guest#alisdair.m@gmail.com::" providerId="AD" clId="Web-{A03ADC3E-ACDE-DD61-BCC9-D3402B430BBA}" dt="2024-07-08T12:01:01.223" v="226"/>
          <ac:inkMkLst>
            <pc:docMk/>
            <pc:sldMk cId="3839045492" sldId="300"/>
            <ac:inkMk id="10" creationId="{91F5EAC9-6677-4B2C-2818-57D2936B0D9B}"/>
          </ac:inkMkLst>
        </pc:inkChg>
        <pc:inkChg chg="add del">
          <ac:chgData name="alisdair.m@gmail.com" userId="S::urn:spo:guest#alisdair.m@gmail.com::" providerId="AD" clId="Web-{A03ADC3E-ACDE-DD61-BCC9-D3402B430BBA}" dt="2024-07-08T13:17:18.322" v="347"/>
          <ac:inkMkLst>
            <pc:docMk/>
            <pc:sldMk cId="3839045492" sldId="300"/>
            <ac:inkMk id="10" creationId="{9221AE04-84E4-1478-7B05-DC0B132E19F4}"/>
          </ac:inkMkLst>
        </pc:inkChg>
        <pc:inkChg chg="add del">
          <ac:chgData name="alisdair.m@gmail.com" userId="S::urn:spo:guest#alisdair.m@gmail.com::" providerId="AD" clId="Web-{A03ADC3E-ACDE-DD61-BCC9-D3402B430BBA}" dt="2024-07-08T13:17:23.479" v="349"/>
          <ac:inkMkLst>
            <pc:docMk/>
            <pc:sldMk cId="3839045492" sldId="300"/>
            <ac:inkMk id="11" creationId="{B2A8C3F0-3870-76CA-75E0-43C453F02229}"/>
          </ac:inkMkLst>
        </pc:inkChg>
      </pc:sldChg>
      <pc:sldChg chg="addSp delSp modSp add ord replId">
        <pc:chgData name="alisdair.m@gmail.com" userId="S::urn:spo:guest#alisdair.m@gmail.com::" providerId="AD" clId="Web-{A03ADC3E-ACDE-DD61-BCC9-D3402B430BBA}" dt="2024-07-08T13:09:03.605" v="305"/>
        <pc:sldMkLst>
          <pc:docMk/>
          <pc:sldMk cId="1423116022" sldId="301"/>
        </pc:sldMkLst>
        <pc:spChg chg="mod">
          <ac:chgData name="alisdair.m@gmail.com" userId="S::urn:spo:guest#alisdair.m@gmail.com::" providerId="AD" clId="Web-{A03ADC3E-ACDE-DD61-BCC9-D3402B430BBA}" dt="2024-07-08T13:07:17.539" v="265" actId="14100"/>
          <ac:spMkLst>
            <pc:docMk/>
            <pc:sldMk cId="1423116022" sldId="301"/>
            <ac:spMk id="2" creationId="{3FC57F78-3357-8BFA-25DF-3D40C4BE66E6}"/>
          </ac:spMkLst>
        </pc:spChg>
        <pc:spChg chg="add del mod">
          <ac:chgData name="alisdair.m@gmail.com" userId="S::urn:spo:guest#alisdair.m@gmail.com::" providerId="AD" clId="Web-{A03ADC3E-ACDE-DD61-BCC9-D3402B430BBA}" dt="2024-07-08T13:09:03.605" v="305"/>
          <ac:spMkLst>
            <pc:docMk/>
            <pc:sldMk cId="1423116022" sldId="301"/>
            <ac:spMk id="3" creationId="{0CCE61D8-7832-2831-0208-BBB67177A1A2}"/>
          </ac:spMkLst>
        </pc:spChg>
        <pc:spChg chg="mod">
          <ac:chgData name="alisdair.m@gmail.com" userId="S::urn:spo:guest#alisdair.m@gmail.com::" providerId="AD" clId="Web-{A03ADC3E-ACDE-DD61-BCC9-D3402B430BBA}" dt="2024-07-08T13:08:57.917" v="302" actId="20577"/>
          <ac:spMkLst>
            <pc:docMk/>
            <pc:sldMk cId="1423116022" sldId="301"/>
            <ac:spMk id="6" creationId="{4160EEBA-4FCA-E5DA-7A97-358A068A7A21}"/>
          </ac:spMkLst>
        </pc:spChg>
        <pc:spChg chg="del">
          <ac:chgData name="alisdair.m@gmail.com" userId="S::urn:spo:guest#alisdair.m@gmail.com::" providerId="AD" clId="Web-{A03ADC3E-ACDE-DD61-BCC9-D3402B430BBA}" dt="2024-07-08T13:07:14.601" v="264"/>
          <ac:spMkLst>
            <pc:docMk/>
            <pc:sldMk cId="1423116022" sldId="301"/>
            <ac:spMk id="9" creationId="{929896C5-FB25-FB3E-69C2-AD488BB48FA0}"/>
          </ac:spMkLst>
        </pc:spChg>
        <pc:spChg chg="del">
          <ac:chgData name="alisdair.m@gmail.com" userId="S::urn:spo:guest#alisdair.m@gmail.com::" providerId="AD" clId="Web-{A03ADC3E-ACDE-DD61-BCC9-D3402B430BBA}" dt="2024-07-08T13:07:14.601" v="263"/>
          <ac:spMkLst>
            <pc:docMk/>
            <pc:sldMk cId="1423116022" sldId="301"/>
            <ac:spMk id="40" creationId="{00000000-0000-0000-0000-000000000000}"/>
          </ac:spMkLst>
        </pc:spChg>
        <pc:inkChg chg="add del">
          <ac:chgData name="alisdair.m@gmail.com" userId="S::urn:spo:guest#alisdair.m@gmail.com::" providerId="AD" clId="Web-{A03ADC3E-ACDE-DD61-BCC9-D3402B430BBA}" dt="2024-07-08T13:08:11.837" v="273"/>
          <ac:inkMkLst>
            <pc:docMk/>
            <pc:sldMk cId="1423116022" sldId="301"/>
            <ac:inkMk id="4" creationId="{8A029C6C-EDEE-697A-0B07-C8830E2FC388}"/>
          </ac:inkMkLst>
        </pc:inkChg>
      </pc:sldChg>
      <pc:sldChg chg="addSp delSp modSp add replId addAnim delAnim modAnim">
        <pc:chgData name="alisdair.m@gmail.com" userId="S::urn:spo:guest#alisdair.m@gmail.com::" providerId="AD" clId="Web-{A03ADC3E-ACDE-DD61-BCC9-D3402B430BBA}" dt="2024-07-08T13:18:42.278" v="361" actId="1076"/>
        <pc:sldMkLst>
          <pc:docMk/>
          <pc:sldMk cId="2356300036" sldId="302"/>
        </pc:sldMkLst>
        <pc:spChg chg="mod">
          <ac:chgData name="alisdair.m@gmail.com" userId="S::urn:spo:guest#alisdair.m@gmail.com::" providerId="AD" clId="Web-{A03ADC3E-ACDE-DD61-BCC9-D3402B430BBA}" dt="2024-07-08T13:18:37.528" v="360" actId="1076"/>
          <ac:spMkLst>
            <pc:docMk/>
            <pc:sldMk cId="2356300036" sldId="302"/>
            <ac:spMk id="2" creationId="{3FC57F78-3357-8BFA-25DF-3D40C4BE66E6}"/>
          </ac:spMkLst>
        </pc:spChg>
        <pc:spChg chg="add mod">
          <ac:chgData name="alisdair.m@gmail.com" userId="S::urn:spo:guest#alisdair.m@gmail.com::" providerId="AD" clId="Web-{A03ADC3E-ACDE-DD61-BCC9-D3402B430BBA}" dt="2024-07-08T13:18:42.278" v="361" actId="1076"/>
          <ac:spMkLst>
            <pc:docMk/>
            <pc:sldMk cId="2356300036" sldId="302"/>
            <ac:spMk id="4" creationId="{61805674-933A-4CDA-D1A0-7472F8E92397}"/>
          </ac:spMkLst>
        </pc:spChg>
        <pc:spChg chg="del mod">
          <ac:chgData name="alisdair.m@gmail.com" userId="S::urn:spo:guest#alisdair.m@gmail.com::" providerId="AD" clId="Web-{A03ADC3E-ACDE-DD61-BCC9-D3402B430BBA}" dt="2024-07-08T13:18:19.199" v="355"/>
          <ac:spMkLst>
            <pc:docMk/>
            <pc:sldMk cId="2356300036" sldId="302"/>
            <ac:spMk id="7" creationId="{3AC9939B-505F-B430-6790-B5F5A194D163}"/>
          </ac:spMkLst>
        </pc:spChg>
        <pc:spChg chg="add mod">
          <ac:chgData name="alisdair.m@gmail.com" userId="S::urn:spo:guest#alisdair.m@gmail.com::" providerId="AD" clId="Web-{A03ADC3E-ACDE-DD61-BCC9-D3402B430BBA}" dt="2024-07-08T13:18:33.418" v="358" actId="1076"/>
          <ac:spMkLst>
            <pc:docMk/>
            <pc:sldMk cId="2356300036" sldId="302"/>
            <ac:spMk id="8" creationId="{7B8659E5-252E-E0E2-DACB-3F9C7A1554E1}"/>
          </ac:spMkLst>
        </pc:spChg>
        <pc:inkChg chg="add del">
          <ac:chgData name="alisdair.m@gmail.com" userId="S::urn:spo:guest#alisdair.m@gmail.com::" providerId="AD" clId="Web-{A03ADC3E-ACDE-DD61-BCC9-D3402B430BBA}" dt="2024-07-08T13:10:02.513" v="320"/>
          <ac:inkMkLst>
            <pc:docMk/>
            <pc:sldMk cId="2356300036" sldId="302"/>
            <ac:inkMk id="9" creationId="{23B7C6D6-F96C-7762-B6A8-D49C8F85C9D7}"/>
          </ac:inkMkLst>
        </pc:inkChg>
        <pc:inkChg chg="add del">
          <ac:chgData name="alisdair.m@gmail.com" userId="S::urn:spo:guest#alisdair.m@gmail.com::" providerId="AD" clId="Web-{A03ADC3E-ACDE-DD61-BCC9-D3402B430BBA}" dt="2024-07-08T13:09:24.496" v="311"/>
          <ac:inkMkLst>
            <pc:docMk/>
            <pc:sldMk cId="2356300036" sldId="302"/>
            <ac:inkMk id="10" creationId="{5CDB9433-B810-5CBC-92F9-CCA75E872FF6}"/>
          </ac:inkMkLst>
        </pc:inkChg>
      </pc:sldChg>
      <pc:sldChg chg="addSp delSp modSp add replId delAnim">
        <pc:chgData name="alisdair.m@gmail.com" userId="S::urn:spo:guest#alisdair.m@gmail.com::" providerId="AD" clId="Web-{A03ADC3E-ACDE-DD61-BCC9-D3402B430BBA}" dt="2024-07-08T13:42:14.313" v="385" actId="20577"/>
        <pc:sldMkLst>
          <pc:docMk/>
          <pc:sldMk cId="711855373" sldId="303"/>
        </pc:sldMkLst>
        <pc:spChg chg="add mod">
          <ac:chgData name="alisdair.m@gmail.com" userId="S::urn:spo:guest#alisdair.m@gmail.com::" providerId="AD" clId="Web-{A03ADC3E-ACDE-DD61-BCC9-D3402B430BBA}" dt="2024-07-08T13:42:14.313" v="385" actId="20577"/>
          <ac:spMkLst>
            <pc:docMk/>
            <pc:sldMk cId="711855373" sldId="303"/>
            <ac:spMk id="5" creationId="{5A6362F4-B2D9-9A36-8C90-E4C468066118}"/>
          </ac:spMkLst>
        </pc:spChg>
        <pc:spChg chg="del mod">
          <ac:chgData name="alisdair.m@gmail.com" userId="S::urn:spo:guest#alisdair.m@gmail.com::" providerId="AD" clId="Web-{A03ADC3E-ACDE-DD61-BCC9-D3402B430BBA}" dt="2024-07-08T13:42:03.438" v="381"/>
          <ac:spMkLst>
            <pc:docMk/>
            <pc:sldMk cId="711855373" sldId="303"/>
            <ac:spMk id="6" creationId="{4160EEBA-4FCA-E5DA-7A97-358A068A7A21}"/>
          </ac:spMkLst>
        </pc:spChg>
      </pc:sldChg>
      <pc:sldChg chg="modSp add replId">
        <pc:chgData name="alisdair.m@gmail.com" userId="S::urn:spo:guest#alisdair.m@gmail.com::" providerId="AD" clId="Web-{A03ADC3E-ACDE-DD61-BCC9-D3402B430BBA}" dt="2024-07-08T13:41:43.265" v="378" actId="14100"/>
        <pc:sldMkLst>
          <pc:docMk/>
          <pc:sldMk cId="1475890726" sldId="304"/>
        </pc:sldMkLst>
        <pc:spChg chg="mod">
          <ac:chgData name="alisdair.m@gmail.com" userId="S::urn:spo:guest#alisdair.m@gmail.com::" providerId="AD" clId="Web-{A03ADC3E-ACDE-DD61-BCC9-D3402B430BBA}" dt="2024-07-08T13:41:43.265" v="378" actId="14100"/>
          <ac:spMkLst>
            <pc:docMk/>
            <pc:sldMk cId="1475890726" sldId="304"/>
            <ac:spMk id="6" creationId="{4160EEBA-4FCA-E5DA-7A97-358A068A7A21}"/>
          </ac:spMkLst>
        </pc:spChg>
      </pc:sldChg>
      <pc:sldChg chg="addSp delSp modSp add ord replId delAnim">
        <pc:chgData name="alisdair.m@gmail.com" userId="S::urn:spo:guest#alisdair.m@gmail.com::" providerId="AD" clId="Web-{A03ADC3E-ACDE-DD61-BCC9-D3402B430BBA}" dt="2024-07-08T13:43:04.551" v="394" actId="20577"/>
        <pc:sldMkLst>
          <pc:docMk/>
          <pc:sldMk cId="611912824" sldId="305"/>
        </pc:sldMkLst>
        <pc:spChg chg="del mod">
          <ac:chgData name="alisdair.m@gmail.com" userId="S::urn:spo:guest#alisdair.m@gmail.com::" providerId="AD" clId="Web-{A03ADC3E-ACDE-DD61-BCC9-D3402B430BBA}" dt="2024-07-08T13:43:00.863" v="391"/>
          <ac:spMkLst>
            <pc:docMk/>
            <pc:sldMk cId="611912824" sldId="305"/>
            <ac:spMk id="6" creationId="{4160EEBA-4FCA-E5DA-7A97-358A068A7A21}"/>
          </ac:spMkLst>
        </pc:spChg>
        <pc:spChg chg="add del">
          <ac:chgData name="alisdair.m@gmail.com" userId="S::urn:spo:guest#alisdair.m@gmail.com::" providerId="AD" clId="Web-{A03ADC3E-ACDE-DD61-BCC9-D3402B430BBA}" dt="2024-07-08T13:42:55.519" v="390"/>
          <ac:spMkLst>
            <pc:docMk/>
            <pc:sldMk cId="611912824" sldId="305"/>
            <ac:spMk id="7" creationId="{D52C2EE8-793A-5D67-A38C-B67A64135806}"/>
          </ac:spMkLst>
        </pc:spChg>
        <pc:spChg chg="add mod">
          <ac:chgData name="alisdair.m@gmail.com" userId="S::urn:spo:guest#alisdair.m@gmail.com::" providerId="AD" clId="Web-{A03ADC3E-ACDE-DD61-BCC9-D3402B430BBA}" dt="2024-07-08T13:43:04.551" v="394" actId="20577"/>
          <ac:spMkLst>
            <pc:docMk/>
            <pc:sldMk cId="611912824" sldId="305"/>
            <ac:spMk id="9" creationId="{7BDC867D-5D38-5E46-9680-3B7A617D91EE}"/>
          </ac:spMkLst>
        </pc:spChg>
      </pc:sldChg>
      <pc:sldChg chg="addSp delSp modSp add ord replId">
        <pc:chgData name="alisdair.m@gmail.com" userId="S::urn:spo:guest#alisdair.m@gmail.com::" providerId="AD" clId="Web-{A03ADC3E-ACDE-DD61-BCC9-D3402B430BBA}" dt="2024-07-08T13:48:39.400" v="420" actId="20577"/>
        <pc:sldMkLst>
          <pc:docMk/>
          <pc:sldMk cId="3541092673" sldId="306"/>
        </pc:sldMkLst>
        <pc:spChg chg="mod">
          <ac:chgData name="alisdair.m@gmail.com" userId="S::urn:spo:guest#alisdair.m@gmail.com::" providerId="AD" clId="Web-{A03ADC3E-ACDE-DD61-BCC9-D3402B430BBA}" dt="2024-07-08T13:48:39.400" v="420" actId="20577"/>
          <ac:spMkLst>
            <pc:docMk/>
            <pc:sldMk cId="3541092673" sldId="306"/>
            <ac:spMk id="6" creationId="{4160EEBA-4FCA-E5DA-7A97-358A068A7A21}"/>
          </ac:spMkLst>
        </pc:spChg>
        <pc:inkChg chg="add del">
          <ac:chgData name="alisdair.m@gmail.com" userId="S::urn:spo:guest#alisdair.m@gmail.com::" providerId="AD" clId="Web-{A03ADC3E-ACDE-DD61-BCC9-D3402B430BBA}" dt="2024-07-08T13:47:14.192" v="407"/>
          <ac:inkMkLst>
            <pc:docMk/>
            <pc:sldMk cId="3541092673" sldId="306"/>
            <ac:inkMk id="3" creationId="{A15EC859-4E70-AFAA-6D17-D48E5D5E745E}"/>
          </ac:inkMkLst>
        </pc:inkChg>
      </pc:sldChg>
      <pc:sldChg chg="addSp delSp modSp add ord replId">
        <pc:chgData name="alisdair.m@gmail.com" userId="S::urn:spo:guest#alisdair.m@gmail.com::" providerId="AD" clId="Web-{A03ADC3E-ACDE-DD61-BCC9-D3402B430BBA}" dt="2024-07-08T13:51:10.863" v="433"/>
        <pc:sldMkLst>
          <pc:docMk/>
          <pc:sldMk cId="3231313677" sldId="307"/>
        </pc:sldMkLst>
        <pc:spChg chg="add">
          <ac:chgData name="alisdair.m@gmail.com" userId="S::urn:spo:guest#alisdair.m@gmail.com::" providerId="AD" clId="Web-{A03ADC3E-ACDE-DD61-BCC9-D3402B430BBA}" dt="2024-07-08T13:51:10.863" v="433"/>
          <ac:spMkLst>
            <pc:docMk/>
            <pc:sldMk cId="3231313677" sldId="307"/>
            <ac:spMk id="6" creationId="{5A6362F4-B2D9-9A36-8C90-E4C468066118}"/>
          </ac:spMkLst>
        </pc:spChg>
        <pc:spChg chg="del mod">
          <ac:chgData name="alisdair.m@gmail.com" userId="S::urn:spo:guest#alisdair.m@gmail.com::" providerId="AD" clId="Web-{A03ADC3E-ACDE-DD61-BCC9-D3402B430BBA}" dt="2024-07-08T13:50:39.861" v="427"/>
          <ac:spMkLst>
            <pc:docMk/>
            <pc:sldMk cId="3231313677" sldId="307"/>
            <ac:spMk id="9" creationId="{7BDC867D-5D38-5E46-9680-3B7A617D91EE}"/>
          </ac:spMkLst>
        </pc:spChg>
        <pc:inkChg chg="add del">
          <ac:chgData name="alisdair.m@gmail.com" userId="S::urn:spo:guest#alisdair.m@gmail.com::" providerId="AD" clId="Web-{A03ADC3E-ACDE-DD61-BCC9-D3402B430BBA}" dt="2024-07-08T13:48:53.776" v="422"/>
          <ac:inkMkLst>
            <pc:docMk/>
            <pc:sldMk cId="3231313677" sldId="307"/>
            <ac:inkMk id="3" creationId="{D1AC1710-F95E-3AE6-0633-A3F0CFBAF1A1}"/>
          </ac:inkMkLst>
        </pc:inkChg>
      </pc:sldChg>
      <pc:sldChg chg="addSp delSp modSp add replId">
        <pc:chgData name="alisdair.m@gmail.com" userId="S::urn:spo:guest#alisdair.m@gmail.com::" providerId="AD" clId="Web-{A03ADC3E-ACDE-DD61-BCC9-D3402B430BBA}" dt="2024-07-08T13:51:08.456" v="432"/>
        <pc:sldMkLst>
          <pc:docMk/>
          <pc:sldMk cId="2080448064" sldId="308"/>
        </pc:sldMkLst>
        <pc:spChg chg="add ord">
          <ac:chgData name="alisdair.m@gmail.com" userId="S::urn:spo:guest#alisdair.m@gmail.com::" providerId="AD" clId="Web-{A03ADC3E-ACDE-DD61-BCC9-D3402B430BBA}" dt="2024-07-08T13:50:58.128" v="431"/>
          <ac:spMkLst>
            <pc:docMk/>
            <pc:sldMk cId="2080448064" sldId="308"/>
            <ac:spMk id="3" creationId="{7BDC867D-5D38-5E46-9680-3B7A617D91EE}"/>
          </ac:spMkLst>
        </pc:spChg>
        <pc:spChg chg="del mod">
          <ac:chgData name="alisdair.m@gmail.com" userId="S::urn:spo:guest#alisdair.m@gmail.com::" providerId="AD" clId="Web-{A03ADC3E-ACDE-DD61-BCC9-D3402B430BBA}" dt="2024-07-08T13:51:08.456" v="432"/>
          <ac:spMkLst>
            <pc:docMk/>
            <pc:sldMk cId="2080448064" sldId="308"/>
            <ac:spMk id="5" creationId="{5A6362F4-B2D9-9A36-8C90-E4C468066118}"/>
          </ac:spMkLst>
        </pc:spChg>
        <pc:inkChg chg="add del">
          <ac:chgData name="alisdair.m@gmail.com" userId="S::urn:spo:guest#alisdair.m@gmail.com::" providerId="AD" clId="Web-{A03ADC3E-ACDE-DD61-BCC9-D3402B430BBA}" dt="2024-07-08T13:50:49.033" v="430"/>
          <ac:inkMkLst>
            <pc:docMk/>
            <pc:sldMk cId="2080448064" sldId="308"/>
            <ac:inkMk id="6" creationId="{E27A62DA-7976-C98C-6FF3-90A708798B70}"/>
          </ac:inkMkLst>
        </pc:inkChg>
      </pc:sldChg>
      <pc:sldChg chg="addSp delSp modSp add ord replId">
        <pc:chgData name="alisdair.m@gmail.com" userId="S::urn:spo:guest#alisdair.m@gmail.com::" providerId="AD" clId="Web-{A03ADC3E-ACDE-DD61-BCC9-D3402B430BBA}" dt="2024-07-08T13:53:13.402" v="457"/>
        <pc:sldMkLst>
          <pc:docMk/>
          <pc:sldMk cId="1625627722" sldId="309"/>
        </pc:sldMkLst>
        <pc:spChg chg="add del mod">
          <ac:chgData name="alisdair.m@gmail.com" userId="S::urn:spo:guest#alisdair.m@gmail.com::" providerId="AD" clId="Web-{A03ADC3E-ACDE-DD61-BCC9-D3402B430BBA}" dt="2024-07-08T13:52:51.135" v="452"/>
          <ac:spMkLst>
            <pc:docMk/>
            <pc:sldMk cId="1625627722" sldId="309"/>
            <ac:spMk id="3" creationId="{BE7094A6-3810-EAE8-ABFE-0EB739ECB1B7}"/>
          </ac:spMkLst>
        </pc:spChg>
        <pc:spChg chg="del mod">
          <ac:chgData name="alisdair.m@gmail.com" userId="S::urn:spo:guest#alisdair.m@gmail.com::" providerId="AD" clId="Web-{A03ADC3E-ACDE-DD61-BCC9-D3402B430BBA}" dt="2024-07-08T13:52:48.728" v="448"/>
          <ac:spMkLst>
            <pc:docMk/>
            <pc:sldMk cId="1625627722" sldId="309"/>
            <ac:spMk id="6" creationId="{5A6362F4-B2D9-9A36-8C90-E4C468066118}"/>
          </ac:spMkLst>
        </pc:spChg>
        <pc:spChg chg="add">
          <ac:chgData name="alisdair.m@gmail.com" userId="S::urn:spo:guest#alisdair.m@gmail.com::" providerId="AD" clId="Web-{A03ADC3E-ACDE-DD61-BCC9-D3402B430BBA}" dt="2024-07-08T13:53:00.276" v="455"/>
          <ac:spMkLst>
            <pc:docMk/>
            <pc:sldMk cId="1625627722" sldId="309"/>
            <ac:spMk id="8" creationId="{ABA04BDE-A8A6-7292-AF85-F11B495A6624}"/>
          </ac:spMkLst>
        </pc:spChg>
      </pc:sldChg>
      <pc:sldChg chg="addSp delSp modSp add ord replId">
        <pc:chgData name="alisdair.m@gmail.com" userId="S::urn:spo:guest#alisdair.m@gmail.com::" providerId="AD" clId="Web-{A03ADC3E-ACDE-DD61-BCC9-D3402B430BBA}" dt="2024-07-08T13:52:56.635" v="454"/>
        <pc:sldMkLst>
          <pc:docMk/>
          <pc:sldMk cId="354868780" sldId="310"/>
        </pc:sldMkLst>
        <pc:spChg chg="mod">
          <ac:chgData name="alisdair.m@gmail.com" userId="S::urn:spo:guest#alisdair.m@gmail.com::" providerId="AD" clId="Web-{A03ADC3E-ACDE-DD61-BCC9-D3402B430BBA}" dt="2024-07-08T13:52:33.227" v="446" actId="14100"/>
          <ac:spMkLst>
            <pc:docMk/>
            <pc:sldMk cId="354868780" sldId="310"/>
            <ac:spMk id="6" creationId="{4160EEBA-4FCA-E5DA-7A97-358A068A7A21}"/>
          </ac:spMkLst>
        </pc:spChg>
        <pc:inkChg chg="add del">
          <ac:chgData name="alisdair.m@gmail.com" userId="S::urn:spo:guest#alisdair.m@gmail.com::" providerId="AD" clId="Web-{A03ADC3E-ACDE-DD61-BCC9-D3402B430BBA}" dt="2024-07-08T13:52:30.430" v="445"/>
          <ac:inkMkLst>
            <pc:docMk/>
            <pc:sldMk cId="354868780" sldId="310"/>
            <ac:inkMk id="3" creationId="{6CF7D91F-ECCA-6B9B-8029-D6BC53753C23}"/>
          </ac:inkMkLst>
        </pc:inkChg>
        <pc:inkChg chg="add del">
          <ac:chgData name="alisdair.m@gmail.com" userId="S::urn:spo:guest#alisdair.m@gmail.com::" providerId="AD" clId="Web-{A03ADC3E-ACDE-DD61-BCC9-D3402B430BBA}" dt="2024-07-08T13:52:56.635" v="454"/>
          <ac:inkMkLst>
            <pc:docMk/>
            <pc:sldMk cId="354868780" sldId="310"/>
            <ac:inkMk id="4" creationId="{49FAF34A-2BC8-A32D-01AC-074A53C41BC3}"/>
          </ac:inkMkLst>
        </pc:inkChg>
      </pc:sldChg>
      <pc:sldChg chg="modSp add replId">
        <pc:chgData name="alisdair.m@gmail.com" userId="S::urn:spo:guest#alisdair.m@gmail.com::" providerId="AD" clId="Web-{A03ADC3E-ACDE-DD61-BCC9-D3402B430BBA}" dt="2024-07-08T13:53:45.326" v="461" actId="20577"/>
        <pc:sldMkLst>
          <pc:docMk/>
          <pc:sldMk cId="3170539092" sldId="311"/>
        </pc:sldMkLst>
        <pc:spChg chg="mod">
          <ac:chgData name="alisdair.m@gmail.com" userId="S::urn:spo:guest#alisdair.m@gmail.com::" providerId="AD" clId="Web-{A03ADC3E-ACDE-DD61-BCC9-D3402B430BBA}" dt="2024-07-08T13:53:45.326" v="461" actId="20577"/>
          <ac:spMkLst>
            <pc:docMk/>
            <pc:sldMk cId="3170539092" sldId="311"/>
            <ac:spMk id="6" creationId="{4160EEBA-4FCA-E5DA-7A97-358A068A7A21}"/>
          </ac:spMkLst>
        </pc:spChg>
      </pc:sldChg>
      <pc:sldChg chg="addSp delSp modSp add ord replId">
        <pc:chgData name="alisdair.m@gmail.com" userId="S::urn:spo:guest#alisdair.m@gmail.com::" providerId="AD" clId="Web-{A03ADC3E-ACDE-DD61-BCC9-D3402B430BBA}" dt="2024-07-08T13:54:10.515" v="466"/>
        <pc:sldMkLst>
          <pc:docMk/>
          <pc:sldMk cId="1759064090" sldId="312"/>
        </pc:sldMkLst>
        <pc:spChg chg="del mod">
          <ac:chgData name="alisdair.m@gmail.com" userId="S::urn:spo:guest#alisdair.m@gmail.com::" providerId="AD" clId="Web-{A03ADC3E-ACDE-DD61-BCC9-D3402B430BBA}" dt="2024-07-08T13:54:10.280" v="465"/>
          <ac:spMkLst>
            <pc:docMk/>
            <pc:sldMk cId="1759064090" sldId="312"/>
            <ac:spMk id="3" creationId="{7BDC867D-5D38-5E46-9680-3B7A617D91EE}"/>
          </ac:spMkLst>
        </pc:spChg>
        <pc:spChg chg="add">
          <ac:chgData name="alisdair.m@gmail.com" userId="S::urn:spo:guest#alisdair.m@gmail.com::" providerId="AD" clId="Web-{A03ADC3E-ACDE-DD61-BCC9-D3402B430BBA}" dt="2024-07-08T13:54:10.515" v="466"/>
          <ac:spMkLst>
            <pc:docMk/>
            <pc:sldMk cId="1759064090" sldId="312"/>
            <ac:spMk id="6" creationId="{E1AA2679-C1C8-2FF4-62B0-CE3827A1413E}"/>
          </ac:spMkLst>
        </pc:spChg>
      </pc:sldChg>
      <pc:sldChg chg="addSp delSp modSp add ord replId">
        <pc:chgData name="alisdair.m@gmail.com" userId="S::urn:spo:guest#alisdair.m@gmail.com::" providerId="AD" clId="Web-{A03ADC3E-ACDE-DD61-BCC9-D3402B430BBA}" dt="2024-07-08T13:56:32.430" v="495"/>
        <pc:sldMkLst>
          <pc:docMk/>
          <pc:sldMk cId="231136130" sldId="313"/>
        </pc:sldMkLst>
        <pc:spChg chg="add del mod">
          <ac:chgData name="alisdair.m@gmail.com" userId="S::urn:spo:guest#alisdair.m@gmail.com::" providerId="AD" clId="Web-{A03ADC3E-ACDE-DD61-BCC9-D3402B430BBA}" dt="2024-07-08T13:56:15.226" v="489"/>
          <ac:spMkLst>
            <pc:docMk/>
            <pc:sldMk cId="231136130" sldId="313"/>
            <ac:spMk id="3" creationId="{6176189F-49D1-6EF2-9986-649CA968CA28}"/>
          </ac:spMkLst>
        </pc:spChg>
        <pc:spChg chg="add del mod">
          <ac:chgData name="alisdair.m@gmail.com" userId="S::urn:spo:guest#alisdair.m@gmail.com::" providerId="AD" clId="Web-{A03ADC3E-ACDE-DD61-BCC9-D3402B430BBA}" dt="2024-07-08T13:56:20.335" v="492"/>
          <ac:spMkLst>
            <pc:docMk/>
            <pc:sldMk cId="231136130" sldId="313"/>
            <ac:spMk id="6" creationId="{8435F341-1200-8CE9-DFA3-E4DF7E79DC46}"/>
          </ac:spMkLst>
        </pc:spChg>
        <pc:spChg chg="add">
          <ac:chgData name="alisdair.m@gmail.com" userId="S::urn:spo:guest#alisdair.m@gmail.com::" providerId="AD" clId="Web-{A03ADC3E-ACDE-DD61-BCC9-D3402B430BBA}" dt="2024-07-08T13:56:32.430" v="495"/>
          <ac:spMkLst>
            <pc:docMk/>
            <pc:sldMk cId="231136130" sldId="313"/>
            <ac:spMk id="7" creationId="{4160EEBA-4FCA-E5DA-7A97-358A068A7A21}"/>
          </ac:spMkLst>
        </pc:spChg>
        <pc:spChg chg="del mod">
          <ac:chgData name="alisdair.m@gmail.com" userId="S::urn:spo:guest#alisdair.m@gmail.com::" providerId="AD" clId="Web-{A03ADC3E-ACDE-DD61-BCC9-D3402B430BBA}" dt="2024-07-08T13:55:56.193" v="484"/>
          <ac:spMkLst>
            <pc:docMk/>
            <pc:sldMk cId="231136130" sldId="313"/>
            <ac:spMk id="8" creationId="{ABA04BDE-A8A6-7292-AF85-F11B495A6624}"/>
          </ac:spMkLst>
        </pc:spChg>
      </pc:sldChg>
      <pc:sldChg chg="addSp delSp modSp add ord replId">
        <pc:chgData name="alisdair.m@gmail.com" userId="S::urn:spo:guest#alisdair.m@gmail.com::" providerId="AD" clId="Web-{A03ADC3E-ACDE-DD61-BCC9-D3402B430BBA}" dt="2024-07-08T13:56:30.555" v="494"/>
        <pc:sldMkLst>
          <pc:docMk/>
          <pc:sldMk cId="2863122434" sldId="314"/>
        </pc:sldMkLst>
        <pc:spChg chg="add">
          <ac:chgData name="alisdair.m@gmail.com" userId="S::urn:spo:guest#alisdair.m@gmail.com::" providerId="AD" clId="Web-{A03ADC3E-ACDE-DD61-BCC9-D3402B430BBA}" dt="2024-07-08T13:56:30.555" v="494"/>
          <ac:spMkLst>
            <pc:docMk/>
            <pc:sldMk cId="2863122434" sldId="314"/>
            <ac:spMk id="4" creationId="{4160EEBA-4FCA-E5DA-7A97-358A068A7A21}"/>
          </ac:spMkLst>
        </pc:spChg>
        <pc:spChg chg="del mod">
          <ac:chgData name="alisdair.m@gmail.com" userId="S::urn:spo:guest#alisdair.m@gmail.com::" providerId="AD" clId="Web-{A03ADC3E-ACDE-DD61-BCC9-D3402B430BBA}" dt="2024-07-08T13:56:29.758" v="493"/>
          <ac:spMkLst>
            <pc:docMk/>
            <pc:sldMk cId="2863122434" sldId="314"/>
            <ac:spMk id="6" creationId="{4160EEBA-4FCA-E5DA-7A97-358A068A7A21}"/>
          </ac:spMkLst>
        </pc:spChg>
        <pc:inkChg chg="add del">
          <ac:chgData name="alisdair.m@gmail.com" userId="S::urn:spo:guest#alisdair.m@gmail.com::" providerId="AD" clId="Web-{A03ADC3E-ACDE-DD61-BCC9-D3402B430BBA}" dt="2024-07-08T13:56:04.694" v="488"/>
          <ac:inkMkLst>
            <pc:docMk/>
            <pc:sldMk cId="2863122434" sldId="314"/>
            <ac:inkMk id="3" creationId="{6971F1A4-0615-C0E4-F681-86B3BF039F0A}"/>
          </ac:inkMkLst>
        </pc:inkChg>
      </pc:sldChg>
      <pc:sldChg chg="addSp delSp add replId">
        <pc:chgData name="alisdair.m@gmail.com" userId="S::urn:spo:guest#alisdair.m@gmail.com::" providerId="AD" clId="Web-{A03ADC3E-ACDE-DD61-BCC9-D3402B430BBA}" dt="2024-07-08T13:57:27.480" v="509"/>
        <pc:sldMkLst>
          <pc:docMk/>
          <pc:sldMk cId="815938392" sldId="315"/>
        </pc:sldMkLst>
        <pc:spChg chg="add">
          <ac:chgData name="alisdair.m@gmail.com" userId="S::urn:spo:guest#alisdair.m@gmail.com::" providerId="AD" clId="Web-{A03ADC3E-ACDE-DD61-BCC9-D3402B430BBA}" dt="2024-07-08T13:57:27.480" v="509"/>
          <ac:spMkLst>
            <pc:docMk/>
            <pc:sldMk cId="815938392" sldId="315"/>
            <ac:spMk id="6" creationId="{CF120C4E-DCCC-5646-D25A-6B4E0383E7D2}"/>
          </ac:spMkLst>
        </pc:spChg>
        <pc:spChg chg="del">
          <ac:chgData name="alisdair.m@gmail.com" userId="S::urn:spo:guest#alisdair.m@gmail.com::" providerId="AD" clId="Web-{A03ADC3E-ACDE-DD61-BCC9-D3402B430BBA}" dt="2024-07-08T13:57:26.527" v="508"/>
          <ac:spMkLst>
            <pc:docMk/>
            <pc:sldMk cId="815938392" sldId="315"/>
            <ac:spMk id="7" creationId="{4160EEBA-4FCA-E5DA-7A97-358A068A7A21}"/>
          </ac:spMkLst>
        </pc:spChg>
      </pc:sldChg>
      <pc:sldChg chg="modSp add replId">
        <pc:chgData name="alisdair.m@gmail.com" userId="S::urn:spo:guest#alisdair.m@gmail.com::" providerId="AD" clId="Web-{A03ADC3E-ACDE-DD61-BCC9-D3402B430BBA}" dt="2024-07-08T13:57:15.448" v="507" actId="14100"/>
        <pc:sldMkLst>
          <pc:docMk/>
          <pc:sldMk cId="3149168590" sldId="316"/>
        </pc:sldMkLst>
        <pc:spChg chg="mod">
          <ac:chgData name="alisdair.m@gmail.com" userId="S::urn:spo:guest#alisdair.m@gmail.com::" providerId="AD" clId="Web-{A03ADC3E-ACDE-DD61-BCC9-D3402B430BBA}" dt="2024-07-08T13:57:15.448" v="507" actId="14100"/>
          <ac:spMkLst>
            <pc:docMk/>
            <pc:sldMk cId="3149168590" sldId="316"/>
            <ac:spMk id="4" creationId="{4160EEBA-4FCA-E5DA-7A97-358A068A7A21}"/>
          </ac:spMkLst>
        </pc:spChg>
      </pc:sldChg>
      <pc:sldChg chg="addSp delSp modSp add replId">
        <pc:chgData name="alisdair.m@gmail.com" userId="S::urn:spo:guest#alisdair.m@gmail.com::" providerId="AD" clId="Web-{A03ADC3E-ACDE-DD61-BCC9-D3402B430BBA}" dt="2024-07-08T13:58:47.751" v="522" actId="20577"/>
        <pc:sldMkLst>
          <pc:docMk/>
          <pc:sldMk cId="1748736288" sldId="317"/>
        </pc:sldMkLst>
        <pc:spChg chg="del">
          <ac:chgData name="alisdair.m@gmail.com" userId="S::urn:spo:guest#alisdair.m@gmail.com::" providerId="AD" clId="Web-{A03ADC3E-ACDE-DD61-BCC9-D3402B430BBA}" dt="2024-07-08T13:58:13.311" v="518"/>
          <ac:spMkLst>
            <pc:docMk/>
            <pc:sldMk cId="1748736288" sldId="317"/>
            <ac:spMk id="6" creationId="{CF120C4E-DCCC-5646-D25A-6B4E0383E7D2}"/>
          </ac:spMkLst>
        </pc:spChg>
        <pc:spChg chg="add mod">
          <ac:chgData name="alisdair.m@gmail.com" userId="S::urn:spo:guest#alisdair.m@gmail.com::" providerId="AD" clId="Web-{A03ADC3E-ACDE-DD61-BCC9-D3402B430BBA}" dt="2024-07-08T13:58:47.751" v="522" actId="20577"/>
          <ac:spMkLst>
            <pc:docMk/>
            <pc:sldMk cId="1748736288" sldId="317"/>
            <ac:spMk id="7" creationId="{A4D429D7-1BD6-F561-B222-419E8CEBDD80}"/>
          </ac:spMkLst>
        </pc:spChg>
      </pc:sldChg>
      <pc:sldChg chg="modSp add replId">
        <pc:chgData name="alisdair.m@gmail.com" userId="S::urn:spo:guest#alisdair.m@gmail.com::" providerId="AD" clId="Web-{A03ADC3E-ACDE-DD61-BCC9-D3402B430BBA}" dt="2024-07-08T13:57:59.342" v="517" actId="20577"/>
        <pc:sldMkLst>
          <pc:docMk/>
          <pc:sldMk cId="1317262685" sldId="318"/>
        </pc:sldMkLst>
        <pc:spChg chg="mod">
          <ac:chgData name="alisdair.m@gmail.com" userId="S::urn:spo:guest#alisdair.m@gmail.com::" providerId="AD" clId="Web-{A03ADC3E-ACDE-DD61-BCC9-D3402B430BBA}" dt="2024-07-08T13:57:59.342" v="517" actId="20577"/>
          <ac:spMkLst>
            <pc:docMk/>
            <pc:sldMk cId="1317262685" sldId="318"/>
            <ac:spMk id="4" creationId="{4160EEBA-4FCA-E5DA-7A97-358A068A7A21}"/>
          </ac:spMkLst>
        </pc:spChg>
      </pc:sldChg>
      <pc:sldChg chg="addSp delSp modSp add ord replId">
        <pc:chgData name="alisdair.m@gmail.com" userId="S::urn:spo:guest#alisdair.m@gmail.com::" providerId="AD" clId="Web-{A03ADC3E-ACDE-DD61-BCC9-D3402B430BBA}" dt="2024-07-08T13:59:32.238" v="530" actId="20577"/>
        <pc:sldMkLst>
          <pc:docMk/>
          <pc:sldMk cId="417722688" sldId="319"/>
        </pc:sldMkLst>
        <pc:spChg chg="add del">
          <ac:chgData name="alisdair.m@gmail.com" userId="S::urn:spo:guest#alisdair.m@gmail.com::" providerId="AD" clId="Web-{A03ADC3E-ACDE-DD61-BCC9-D3402B430BBA}" dt="2024-07-08T13:59:27.160" v="527"/>
          <ac:spMkLst>
            <pc:docMk/>
            <pc:sldMk cId="417722688" sldId="319"/>
            <ac:spMk id="5" creationId="{5DCB9EEA-6F91-C6FD-AC50-74DE741E787C}"/>
          </ac:spMkLst>
        </pc:spChg>
        <pc:spChg chg="del">
          <ac:chgData name="alisdair.m@gmail.com" userId="S::urn:spo:guest#alisdair.m@gmail.com::" providerId="AD" clId="Web-{A03ADC3E-ACDE-DD61-BCC9-D3402B430BBA}" dt="2024-07-08T13:59:06.908" v="525"/>
          <ac:spMkLst>
            <pc:docMk/>
            <pc:sldMk cId="417722688" sldId="319"/>
            <ac:spMk id="6" creationId="{E1AA2679-C1C8-2FF4-62B0-CE3827A1413E}"/>
          </ac:spMkLst>
        </pc:spChg>
        <pc:spChg chg="add mod">
          <ac:chgData name="alisdair.m@gmail.com" userId="S::urn:spo:guest#alisdair.m@gmail.com::" providerId="AD" clId="Web-{A03ADC3E-ACDE-DD61-BCC9-D3402B430BBA}" dt="2024-07-08T13:59:32.238" v="530" actId="20577"/>
          <ac:spMkLst>
            <pc:docMk/>
            <pc:sldMk cId="417722688" sldId="319"/>
            <ac:spMk id="9" creationId="{5DC08C57-3283-FC66-37AD-4BDC4730D3DB}"/>
          </ac:spMkLst>
        </pc:spChg>
      </pc:sldChg>
      <pc:sldChg chg="addSp modSp add ord replId addAnim">
        <pc:chgData name="alisdair.m@gmail.com" userId="S::urn:spo:guest#alisdair.m@gmail.com::" providerId="AD" clId="Web-{A03ADC3E-ACDE-DD61-BCC9-D3402B430BBA}" dt="2024-07-08T14:02:12.748" v="557" actId="14100"/>
        <pc:sldMkLst>
          <pc:docMk/>
          <pc:sldMk cId="3329017743" sldId="320"/>
        </pc:sldMkLst>
        <pc:spChg chg="mod">
          <ac:chgData name="alisdair.m@gmail.com" userId="S::urn:spo:guest#alisdair.m@gmail.com::" providerId="AD" clId="Web-{A03ADC3E-ACDE-DD61-BCC9-D3402B430BBA}" dt="2024-07-08T14:01:50.497" v="555" actId="14100"/>
          <ac:spMkLst>
            <pc:docMk/>
            <pc:sldMk cId="3329017743" sldId="320"/>
            <ac:spMk id="4" creationId="{4160EEBA-4FCA-E5DA-7A97-358A068A7A21}"/>
          </ac:spMkLst>
        </pc:spChg>
        <pc:spChg chg="add mod">
          <ac:chgData name="alisdair.m@gmail.com" userId="S::urn:spo:guest#alisdair.m@gmail.com::" providerId="AD" clId="Web-{A03ADC3E-ACDE-DD61-BCC9-D3402B430BBA}" dt="2024-07-08T14:02:12.748" v="557" actId="14100"/>
          <ac:spMkLst>
            <pc:docMk/>
            <pc:sldMk cId="3329017743" sldId="320"/>
            <ac:spMk id="5" creationId="{1F4DEF14-5C11-B194-B449-1FBA21E1377B}"/>
          </ac:spMkLst>
        </pc:spChg>
        <pc:spChg chg="add mod">
          <ac:chgData name="alisdair.m@gmail.com" userId="S::urn:spo:guest#alisdair.m@gmail.com::" providerId="AD" clId="Web-{A03ADC3E-ACDE-DD61-BCC9-D3402B430BBA}" dt="2024-07-08T14:02:00.872" v="556" actId="14100"/>
          <ac:spMkLst>
            <pc:docMk/>
            <pc:sldMk cId="3329017743" sldId="320"/>
            <ac:spMk id="8" creationId="{24431C95-A142-A1FE-649E-7B8E0E9AB9B4}"/>
          </ac:spMkLst>
        </pc:spChg>
      </pc:sldChg>
      <pc:sldChg chg="delSp modSp add del replId delAnim">
        <pc:chgData name="alisdair.m@gmail.com" userId="S::urn:spo:guest#alisdair.m@gmail.com::" providerId="AD" clId="Web-{A03ADC3E-ACDE-DD61-BCC9-D3402B430BBA}" dt="2024-07-09T09:54:11.314" v="912"/>
        <pc:sldMkLst>
          <pc:docMk/>
          <pc:sldMk cId="4026259913" sldId="321"/>
        </pc:sldMkLst>
        <pc:spChg chg="mod">
          <ac:chgData name="alisdair.m@gmail.com" userId="S::urn:spo:guest#alisdair.m@gmail.com::" providerId="AD" clId="Web-{A03ADC3E-ACDE-DD61-BCC9-D3402B430BBA}" dt="2024-07-08T14:04:18.537" v="570" actId="14100"/>
          <ac:spMkLst>
            <pc:docMk/>
            <pc:sldMk cId="4026259913" sldId="321"/>
            <ac:spMk id="4" creationId="{4160EEBA-4FCA-E5DA-7A97-358A068A7A21}"/>
          </ac:spMkLst>
        </pc:spChg>
        <pc:spChg chg="del">
          <ac:chgData name="alisdair.m@gmail.com" userId="S::urn:spo:guest#alisdair.m@gmail.com::" providerId="AD" clId="Web-{A03ADC3E-ACDE-DD61-BCC9-D3402B430BBA}" dt="2024-07-08T14:04:01.505" v="559"/>
          <ac:spMkLst>
            <pc:docMk/>
            <pc:sldMk cId="4026259913" sldId="321"/>
            <ac:spMk id="5" creationId="{1F4DEF14-5C11-B194-B449-1FBA21E1377B}"/>
          </ac:spMkLst>
        </pc:spChg>
        <pc:spChg chg="del">
          <ac:chgData name="alisdair.m@gmail.com" userId="S::urn:spo:guest#alisdair.m@gmail.com::" providerId="AD" clId="Web-{A03ADC3E-ACDE-DD61-BCC9-D3402B430BBA}" dt="2024-07-08T14:04:02.458" v="560"/>
          <ac:spMkLst>
            <pc:docMk/>
            <pc:sldMk cId="4026259913" sldId="321"/>
            <ac:spMk id="8" creationId="{24431C95-A142-A1FE-649E-7B8E0E9AB9B4}"/>
          </ac:spMkLst>
        </pc:spChg>
      </pc:sldChg>
      <pc:sldChg chg="add del replId">
        <pc:chgData name="alisdair.m@gmail.com" userId="S::urn:spo:guest#alisdair.m@gmail.com::" providerId="AD" clId="Web-{A03ADC3E-ACDE-DD61-BCC9-D3402B430BBA}" dt="2024-07-09T09:54:11.314" v="911"/>
        <pc:sldMkLst>
          <pc:docMk/>
          <pc:sldMk cId="748817294" sldId="322"/>
        </pc:sldMkLst>
      </pc:sldChg>
      <pc:sldChg chg="addSp delSp modSp add ord replId">
        <pc:chgData name="alisdair.m@gmail.com" userId="S::urn:spo:guest#alisdair.m@gmail.com::" providerId="AD" clId="Web-{A03ADC3E-ACDE-DD61-BCC9-D3402B430BBA}" dt="2024-07-08T16:18:17.133" v="908"/>
        <pc:sldMkLst>
          <pc:docMk/>
          <pc:sldMk cId="3386973103" sldId="323"/>
        </pc:sldMkLst>
        <pc:spChg chg="mod">
          <ac:chgData name="alisdair.m@gmail.com" userId="S::urn:spo:guest#alisdair.m@gmail.com::" providerId="AD" clId="Web-{A03ADC3E-ACDE-DD61-BCC9-D3402B430BBA}" dt="2024-07-08T14:20:42.943" v="592" actId="14100"/>
          <ac:spMkLst>
            <pc:docMk/>
            <pc:sldMk cId="3386973103" sldId="323"/>
            <ac:spMk id="3" creationId="{6358F184-A155-C61F-4AA9-3B696B23BCCD}"/>
          </ac:spMkLst>
        </pc:spChg>
        <pc:spChg chg="mod">
          <ac:chgData name="alisdair.m@gmail.com" userId="S::urn:spo:guest#alisdair.m@gmail.com::" providerId="AD" clId="Web-{A03ADC3E-ACDE-DD61-BCC9-D3402B430BBA}" dt="2024-07-08T14:20:39.662" v="591" actId="14100"/>
          <ac:spMkLst>
            <pc:docMk/>
            <pc:sldMk cId="3386973103" sldId="323"/>
            <ac:spMk id="5" creationId="{545C06F1-4965-C87B-30D8-F81942FA197C}"/>
          </ac:spMkLst>
        </pc:spChg>
        <pc:spChg chg="mod">
          <ac:chgData name="alisdair.m@gmail.com" userId="S::urn:spo:guest#alisdair.m@gmail.com::" providerId="AD" clId="Web-{A03ADC3E-ACDE-DD61-BCC9-D3402B430BBA}" dt="2024-07-08T14:20:28.161" v="589" actId="20577"/>
          <ac:spMkLst>
            <pc:docMk/>
            <pc:sldMk cId="3386973103" sldId="323"/>
            <ac:spMk id="9" creationId="{020289E3-8861-F0A1-D2BA-9ADC5A374BD4}"/>
          </ac:spMkLst>
        </pc:spChg>
        <pc:spChg chg="mod">
          <ac:chgData name="alisdair.m@gmail.com" userId="S::urn:spo:guest#alisdair.m@gmail.com::" providerId="AD" clId="Web-{A03ADC3E-ACDE-DD61-BCC9-D3402B430BBA}" dt="2024-07-08T14:20:04.394" v="577" actId="20577"/>
          <ac:spMkLst>
            <pc:docMk/>
            <pc:sldMk cId="3386973103" sldId="323"/>
            <ac:spMk id="13" creationId="{8AD7EDE8-AB11-6C1F-75DD-35A7BB1C90C8}"/>
          </ac:spMkLst>
        </pc:spChg>
        <pc:picChg chg="add mod ord modCrop">
          <ac:chgData name="alisdair.m@gmail.com" userId="S::urn:spo:guest#alisdair.m@gmail.com::" providerId="AD" clId="Web-{A03ADC3E-ACDE-DD61-BCC9-D3402B430BBA}" dt="2024-07-08T14:36:43.925" v="633"/>
          <ac:picMkLst>
            <pc:docMk/>
            <pc:sldMk cId="3386973103" sldId="323"/>
            <ac:picMk id="6" creationId="{5859F72F-AB2C-925E-97AE-E0E7225D9F86}"/>
          </ac:picMkLst>
        </pc:picChg>
        <pc:picChg chg="del">
          <ac:chgData name="alisdair.m@gmail.com" userId="S::urn:spo:guest#alisdair.m@gmail.com::" providerId="AD" clId="Web-{A03ADC3E-ACDE-DD61-BCC9-D3402B430BBA}" dt="2024-07-08T14:36:07.923" v="627"/>
          <ac:picMkLst>
            <pc:docMk/>
            <pc:sldMk cId="3386973103" sldId="323"/>
            <ac:picMk id="239" creationId="{00000000-0000-0000-0000-000000000000}"/>
          </ac:picMkLst>
        </pc:picChg>
        <pc:inkChg chg="add">
          <ac:chgData name="alisdair.m@gmail.com" userId="S::urn:spo:guest#alisdair.m@gmail.com::" providerId="AD" clId="Web-{A03ADC3E-ACDE-DD61-BCC9-D3402B430BBA}" dt="2024-07-08T16:18:17.133" v="908"/>
          <ac:inkMkLst>
            <pc:docMk/>
            <pc:sldMk cId="3386973103" sldId="323"/>
            <ac:inkMk id="2" creationId="{E19CFFAD-D2D4-72CC-A750-5E5B69E5DCFC}"/>
          </ac:inkMkLst>
        </pc:inkChg>
      </pc:sldChg>
      <pc:sldChg chg="addSp delSp modSp add ord replId addAnim delAnim modAnim">
        <pc:chgData name="alisdair.m@gmail.com" userId="S::urn:spo:guest#alisdair.m@gmail.com::" providerId="AD" clId="Web-{A03ADC3E-ACDE-DD61-BCC9-D3402B430BBA}" dt="2024-07-08T16:19:01.713" v="910"/>
        <pc:sldMkLst>
          <pc:docMk/>
          <pc:sldMk cId="1242979288" sldId="324"/>
        </pc:sldMkLst>
        <pc:spChg chg="add mod">
          <ac:chgData name="alisdair.m@gmail.com" userId="S::urn:spo:guest#alisdair.m@gmail.com::" providerId="AD" clId="Web-{A03ADC3E-ACDE-DD61-BCC9-D3402B430BBA}" dt="2024-07-08T14:53:26.066" v="765" actId="1076"/>
          <ac:spMkLst>
            <pc:docMk/>
            <pc:sldMk cId="1242979288" sldId="324"/>
            <ac:spMk id="2" creationId="{4382C22C-72CB-8874-FAD5-57EF92753D5A}"/>
          </ac:spMkLst>
        </pc:spChg>
        <pc:spChg chg="del">
          <ac:chgData name="alisdair.m@gmail.com" userId="S::urn:spo:guest#alisdair.m@gmail.com::" providerId="AD" clId="Web-{A03ADC3E-ACDE-DD61-BCC9-D3402B430BBA}" dt="2024-07-08T14:41:42.757" v="650"/>
          <ac:spMkLst>
            <pc:docMk/>
            <pc:sldMk cId="1242979288" sldId="324"/>
            <ac:spMk id="3" creationId="{7C37EB93-9800-D994-0836-2376368D5A48}"/>
          </ac:spMkLst>
        </pc:spChg>
        <pc:spChg chg="add mod">
          <ac:chgData name="alisdair.m@gmail.com" userId="S::urn:spo:guest#alisdair.m@gmail.com::" providerId="AD" clId="Web-{A03ADC3E-ACDE-DD61-BCC9-D3402B430BBA}" dt="2024-07-08T14:53:26.066" v="766" actId="1076"/>
          <ac:spMkLst>
            <pc:docMk/>
            <pc:sldMk cId="1242979288" sldId="324"/>
            <ac:spMk id="4" creationId="{4B24012B-7270-5579-A7D8-9C87514DC0CE}"/>
          </ac:spMkLst>
        </pc:spChg>
        <pc:spChg chg="del">
          <ac:chgData name="alisdair.m@gmail.com" userId="S::urn:spo:guest#alisdair.m@gmail.com::" providerId="AD" clId="Web-{A03ADC3E-ACDE-DD61-BCC9-D3402B430BBA}" dt="2024-07-08T14:41:42.757" v="649"/>
          <ac:spMkLst>
            <pc:docMk/>
            <pc:sldMk cId="1242979288" sldId="324"/>
            <ac:spMk id="5" creationId="{A27A74DD-92EA-4F55-1639-1691F764B14A}"/>
          </ac:spMkLst>
        </pc:spChg>
        <pc:spChg chg="mod">
          <ac:chgData name="alisdair.m@gmail.com" userId="S::urn:spo:guest#alisdair.m@gmail.com::" providerId="AD" clId="Web-{A03ADC3E-ACDE-DD61-BCC9-D3402B430BBA}" dt="2024-07-08T14:53:26.051" v="764" actId="1076"/>
          <ac:spMkLst>
            <pc:docMk/>
            <pc:sldMk cId="1242979288" sldId="324"/>
            <ac:spMk id="6" creationId="{1F3E8107-D279-824E-02FD-2E9939E40AB7}"/>
          </ac:spMkLst>
        </pc:spChg>
        <pc:spChg chg="mod ord">
          <ac:chgData name="alisdair.m@gmail.com" userId="S::urn:spo:guest#alisdair.m@gmail.com::" providerId="AD" clId="Web-{A03ADC3E-ACDE-DD61-BCC9-D3402B430BBA}" dt="2024-07-08T14:54:22.257" v="775" actId="20577"/>
          <ac:spMkLst>
            <pc:docMk/>
            <pc:sldMk cId="1242979288" sldId="324"/>
            <ac:spMk id="7" creationId="{318AE060-7967-BF5E-AA94-405A77C2A5D2}"/>
          </ac:spMkLst>
        </pc:spChg>
        <pc:spChg chg="add mod">
          <ac:chgData name="alisdair.m@gmail.com" userId="S::urn:spo:guest#alisdair.m@gmail.com::" providerId="AD" clId="Web-{A03ADC3E-ACDE-DD61-BCC9-D3402B430BBA}" dt="2024-07-08T14:53:26.066" v="767" actId="1076"/>
          <ac:spMkLst>
            <pc:docMk/>
            <pc:sldMk cId="1242979288" sldId="324"/>
            <ac:spMk id="9" creationId="{C9E943E9-F3A7-FCAA-D164-AF8E1E88EC22}"/>
          </ac:spMkLst>
        </pc:spChg>
        <pc:spChg chg="add mod">
          <ac:chgData name="alisdair.m@gmail.com" userId="S::urn:spo:guest#alisdair.m@gmail.com::" providerId="AD" clId="Web-{A03ADC3E-ACDE-DD61-BCC9-D3402B430BBA}" dt="2024-07-08T15:19:41.114" v="815" actId="1076"/>
          <ac:spMkLst>
            <pc:docMk/>
            <pc:sldMk cId="1242979288" sldId="324"/>
            <ac:spMk id="12" creationId="{2C20DE19-8D66-A9BC-8DE3-B5BB456B1C2F}"/>
          </ac:spMkLst>
        </pc:spChg>
        <pc:spChg chg="add mod">
          <ac:chgData name="alisdair.m@gmail.com" userId="S::urn:spo:guest#alisdair.m@gmail.com::" providerId="AD" clId="Web-{A03ADC3E-ACDE-DD61-BCC9-D3402B430BBA}" dt="2024-07-08T16:19:01.713" v="910"/>
          <ac:spMkLst>
            <pc:docMk/>
            <pc:sldMk cId="1242979288" sldId="324"/>
            <ac:spMk id="14" creationId="{14F33B9C-4383-FD69-93C9-8E7E51D5BBE2}"/>
          </ac:spMkLst>
        </pc:spChg>
        <pc:spChg chg="add mod">
          <ac:chgData name="alisdair.m@gmail.com" userId="S::urn:spo:guest#alisdair.m@gmail.com::" providerId="AD" clId="Web-{A03ADC3E-ACDE-DD61-BCC9-D3402B430BBA}" dt="2024-07-08T16:18:39.774" v="909"/>
          <ac:spMkLst>
            <pc:docMk/>
            <pc:sldMk cId="1242979288" sldId="324"/>
            <ac:spMk id="15" creationId="{6ADDED7D-5944-D0F1-378E-9E619677D939}"/>
          </ac:spMkLst>
        </pc:spChg>
        <pc:picChg chg="del">
          <ac:chgData name="alisdair.m@gmail.com" userId="S::urn:spo:guest#alisdair.m@gmail.com::" providerId="AD" clId="Web-{A03ADC3E-ACDE-DD61-BCC9-D3402B430BBA}" dt="2024-07-08T14:41:46.147" v="652"/>
          <ac:picMkLst>
            <pc:docMk/>
            <pc:sldMk cId="1242979288" sldId="324"/>
            <ac:picMk id="8" creationId="{3C6AA8AE-C175-DC38-8805-620994E0DEF9}"/>
          </ac:picMkLst>
        </pc:picChg>
        <pc:picChg chg="del">
          <ac:chgData name="alisdair.m@gmail.com" userId="S::urn:spo:guest#alisdair.m@gmail.com::" providerId="AD" clId="Web-{A03ADC3E-ACDE-DD61-BCC9-D3402B430BBA}" dt="2024-07-08T14:41:45.319" v="651"/>
          <ac:picMkLst>
            <pc:docMk/>
            <pc:sldMk cId="1242979288" sldId="324"/>
            <ac:picMk id="11" creationId="{62150570-DACD-3724-8B1E-ECFF21B80178}"/>
          </ac:picMkLst>
        </pc:picChg>
        <pc:inkChg chg="add del">
          <ac:chgData name="alisdair.m@gmail.com" userId="S::urn:spo:guest#alisdair.m@gmail.com::" providerId="AD" clId="Web-{A03ADC3E-ACDE-DD61-BCC9-D3402B430BBA}" dt="2024-07-08T14:47:10.027" v="698"/>
          <ac:inkMkLst>
            <pc:docMk/>
            <pc:sldMk cId="1242979288" sldId="324"/>
            <ac:inkMk id="10" creationId="{47810B40-E648-FF60-2018-205CC749FAF2}"/>
          </ac:inkMkLst>
        </pc:inkChg>
        <pc:inkChg chg="add del">
          <ac:chgData name="alisdair.m@gmail.com" userId="S::urn:spo:guest#alisdair.m@gmail.com::" providerId="AD" clId="Web-{A03ADC3E-ACDE-DD61-BCC9-D3402B430BBA}" dt="2024-07-08T15:16:59.026" v="798"/>
          <ac:inkMkLst>
            <pc:docMk/>
            <pc:sldMk cId="1242979288" sldId="324"/>
            <ac:inkMk id="13" creationId="{10EF099B-C741-99D8-BD1F-C47AF2A079E1}"/>
          </ac:inkMkLst>
        </pc:inkChg>
      </pc:sldChg>
      <pc:sldChg chg="addSp delSp modSp add del replId">
        <pc:chgData name="alisdair.m@gmail.com" userId="S::urn:spo:guest#alisdair.m@gmail.com::" providerId="AD" clId="Web-{A03ADC3E-ACDE-DD61-BCC9-D3402B430BBA}" dt="2024-07-08T15:24:22.476" v="867"/>
        <pc:sldMkLst>
          <pc:docMk/>
          <pc:sldMk cId="764597950" sldId="325"/>
        </pc:sldMkLst>
        <pc:spChg chg="mod">
          <ac:chgData name="alisdair.m@gmail.com" userId="S::urn:spo:guest#alisdair.m@gmail.com::" providerId="AD" clId="Web-{A03ADC3E-ACDE-DD61-BCC9-D3402B430BBA}" dt="2024-07-08T14:50:02.100" v="727" actId="1076"/>
          <ac:spMkLst>
            <pc:docMk/>
            <pc:sldMk cId="764597950" sldId="325"/>
            <ac:spMk id="6" creationId="{1F3E8107-D279-824E-02FD-2E9939E40AB7}"/>
          </ac:spMkLst>
        </pc:spChg>
        <pc:spChg chg="mod">
          <ac:chgData name="alisdair.m@gmail.com" userId="S::urn:spo:guest#alisdair.m@gmail.com::" providerId="AD" clId="Web-{A03ADC3E-ACDE-DD61-BCC9-D3402B430BBA}" dt="2024-07-08T14:51:27.715" v="740" actId="20577"/>
          <ac:spMkLst>
            <pc:docMk/>
            <pc:sldMk cId="764597950" sldId="325"/>
            <ac:spMk id="7" creationId="{318AE060-7967-BF5E-AA94-405A77C2A5D2}"/>
          </ac:spMkLst>
        </pc:spChg>
        <pc:inkChg chg="add del">
          <ac:chgData name="alisdair.m@gmail.com" userId="S::urn:spo:guest#alisdair.m@gmail.com::" providerId="AD" clId="Web-{A03ADC3E-ACDE-DD61-BCC9-D3402B430BBA}" dt="2024-07-08T14:49:00.784" v="705"/>
          <ac:inkMkLst>
            <pc:docMk/>
            <pc:sldMk cId="764597950" sldId="325"/>
            <ac:inkMk id="3" creationId="{654F0DC7-70B0-BFED-CE68-B1F0CCE6B39B}"/>
          </ac:inkMkLst>
        </pc:inkChg>
      </pc:sldChg>
      <pc:sldChg chg="addSp delSp modSp add replId addAnim delAnim">
        <pc:chgData name="alisdair.m@gmail.com" userId="S::urn:spo:guest#alisdair.m@gmail.com::" providerId="AD" clId="Web-{A03ADC3E-ACDE-DD61-BCC9-D3402B430BBA}" dt="2024-07-08T15:09:24.654" v="787" actId="14100"/>
        <pc:sldMkLst>
          <pc:docMk/>
          <pc:sldMk cId="2631930105" sldId="326"/>
        </pc:sldMkLst>
        <pc:spChg chg="del">
          <ac:chgData name="alisdair.m@gmail.com" userId="S::urn:spo:guest#alisdair.m@gmail.com::" providerId="AD" clId="Web-{A03ADC3E-ACDE-DD61-BCC9-D3402B430BBA}" dt="2024-07-08T14:52:15.952" v="752"/>
          <ac:spMkLst>
            <pc:docMk/>
            <pc:sldMk cId="2631930105" sldId="326"/>
            <ac:spMk id="2" creationId="{4382C22C-72CB-8874-FAD5-57EF92753D5A}"/>
          </ac:spMkLst>
        </pc:spChg>
        <pc:spChg chg="add mod">
          <ac:chgData name="alisdair.m@gmail.com" userId="S::urn:spo:guest#alisdair.m@gmail.com::" providerId="AD" clId="Web-{A03ADC3E-ACDE-DD61-BCC9-D3402B430BBA}" dt="2024-07-08T14:52:59.736" v="762" actId="14100"/>
          <ac:spMkLst>
            <pc:docMk/>
            <pc:sldMk cId="2631930105" sldId="326"/>
            <ac:spMk id="3" creationId="{19F97E8F-3F24-63A6-0FDC-55CC08D8654B}"/>
          </ac:spMkLst>
        </pc:spChg>
        <pc:spChg chg="del">
          <ac:chgData name="alisdair.m@gmail.com" userId="S::urn:spo:guest#alisdair.m@gmail.com::" providerId="AD" clId="Web-{A03ADC3E-ACDE-DD61-BCC9-D3402B430BBA}" dt="2024-07-08T14:52:15.952" v="751"/>
          <ac:spMkLst>
            <pc:docMk/>
            <pc:sldMk cId="2631930105" sldId="326"/>
            <ac:spMk id="4" creationId="{4B24012B-7270-5579-A7D8-9C87514DC0CE}"/>
          </ac:spMkLst>
        </pc:spChg>
        <pc:spChg chg="add mod">
          <ac:chgData name="alisdair.m@gmail.com" userId="S::urn:spo:guest#alisdair.m@gmail.com::" providerId="AD" clId="Web-{A03ADC3E-ACDE-DD61-BCC9-D3402B430BBA}" dt="2024-07-08T14:54:57.228" v="778" actId="1076"/>
          <ac:spMkLst>
            <pc:docMk/>
            <pc:sldMk cId="2631930105" sldId="326"/>
            <ac:spMk id="5" creationId="{C8E0B80A-D812-62B2-E6E0-7753376C467F}"/>
          </ac:spMkLst>
        </pc:spChg>
        <pc:spChg chg="mod">
          <ac:chgData name="alisdair.m@gmail.com" userId="S::urn:spo:guest#alisdair.m@gmail.com::" providerId="AD" clId="Web-{A03ADC3E-ACDE-DD61-BCC9-D3402B430BBA}" dt="2024-07-08T14:54:45.915" v="777" actId="1076"/>
          <ac:spMkLst>
            <pc:docMk/>
            <pc:sldMk cId="2631930105" sldId="326"/>
            <ac:spMk id="6" creationId="{1F3E8107-D279-824E-02FD-2E9939E40AB7}"/>
          </ac:spMkLst>
        </pc:spChg>
        <pc:spChg chg="mod ord">
          <ac:chgData name="alisdair.m@gmail.com" userId="S::urn:spo:guest#alisdair.m@gmail.com::" providerId="AD" clId="Web-{A03ADC3E-ACDE-DD61-BCC9-D3402B430BBA}" dt="2024-07-08T14:53:50.990" v="771" actId="20577"/>
          <ac:spMkLst>
            <pc:docMk/>
            <pc:sldMk cId="2631930105" sldId="326"/>
            <ac:spMk id="7" creationId="{318AE060-7967-BF5E-AA94-405A77C2A5D2}"/>
          </ac:spMkLst>
        </pc:spChg>
        <pc:spChg chg="del">
          <ac:chgData name="alisdair.m@gmail.com" userId="S::urn:spo:guest#alisdair.m@gmail.com::" providerId="AD" clId="Web-{A03ADC3E-ACDE-DD61-BCC9-D3402B430BBA}" dt="2024-07-08T14:52:15.952" v="750"/>
          <ac:spMkLst>
            <pc:docMk/>
            <pc:sldMk cId="2631930105" sldId="326"/>
            <ac:spMk id="9" creationId="{C9E943E9-F3A7-FCAA-D164-AF8E1E88EC22}"/>
          </ac:spMkLst>
        </pc:spChg>
        <pc:picChg chg="add del mod ord">
          <ac:chgData name="alisdair.m@gmail.com" userId="S::urn:spo:guest#alisdair.m@gmail.com::" providerId="AD" clId="Web-{A03ADC3E-ACDE-DD61-BCC9-D3402B430BBA}" dt="2024-07-08T14:59:16.522" v="783"/>
          <ac:picMkLst>
            <pc:docMk/>
            <pc:sldMk cId="2631930105" sldId="326"/>
            <ac:picMk id="8" creationId="{25AF8C88-2807-7557-BEBC-3796FF8407DC}"/>
          </ac:picMkLst>
        </pc:picChg>
        <pc:picChg chg="add mod">
          <ac:chgData name="alisdair.m@gmail.com" userId="S::urn:spo:guest#alisdair.m@gmail.com::" providerId="AD" clId="Web-{A03ADC3E-ACDE-DD61-BCC9-D3402B430BBA}" dt="2024-07-08T15:09:24.654" v="787" actId="14100"/>
          <ac:picMkLst>
            <pc:docMk/>
            <pc:sldMk cId="2631930105" sldId="326"/>
            <ac:picMk id="10" creationId="{033310CE-CC3B-F46B-C973-73E2D532EE50}"/>
          </ac:picMkLst>
        </pc:picChg>
      </pc:sldChg>
      <pc:sldChg chg="modSp add replId">
        <pc:chgData name="alisdair.m@gmail.com" userId="S::urn:spo:guest#alisdair.m@gmail.com::" providerId="AD" clId="Web-{A03ADC3E-ACDE-DD61-BCC9-D3402B430BBA}" dt="2024-07-08T15:11:10.629" v="795" actId="14100"/>
        <pc:sldMkLst>
          <pc:docMk/>
          <pc:sldMk cId="1926902893" sldId="327"/>
        </pc:sldMkLst>
        <pc:spChg chg="mod">
          <ac:chgData name="alisdair.m@gmail.com" userId="S::urn:spo:guest#alisdair.m@gmail.com::" providerId="AD" clId="Web-{A03ADC3E-ACDE-DD61-BCC9-D3402B430BBA}" dt="2024-07-08T15:11:10.629" v="795" actId="14100"/>
          <ac:spMkLst>
            <pc:docMk/>
            <pc:sldMk cId="1926902893" sldId="327"/>
            <ac:spMk id="3" creationId="{19F97E8F-3F24-63A6-0FDC-55CC08D8654B}"/>
          </ac:spMkLst>
        </pc:spChg>
        <pc:spChg chg="mod">
          <ac:chgData name="alisdair.m@gmail.com" userId="S::urn:spo:guest#alisdair.m@gmail.com::" providerId="AD" clId="Web-{A03ADC3E-ACDE-DD61-BCC9-D3402B430BBA}" dt="2024-07-08T15:11:04.426" v="794" actId="14100"/>
          <ac:spMkLst>
            <pc:docMk/>
            <pc:sldMk cId="1926902893" sldId="327"/>
            <ac:spMk id="5" creationId="{C8E0B80A-D812-62B2-E6E0-7753376C467F}"/>
          </ac:spMkLst>
        </pc:spChg>
        <pc:spChg chg="mod">
          <ac:chgData name="alisdair.m@gmail.com" userId="S::urn:spo:guest#alisdair.m@gmail.com::" providerId="AD" clId="Web-{A03ADC3E-ACDE-DD61-BCC9-D3402B430BBA}" dt="2024-07-08T15:11:00.019" v="793" actId="14100"/>
          <ac:spMkLst>
            <pc:docMk/>
            <pc:sldMk cId="1926902893" sldId="327"/>
            <ac:spMk id="6" creationId="{1F3E8107-D279-824E-02FD-2E9939E40AB7}"/>
          </ac:spMkLst>
        </pc:spChg>
        <pc:spChg chg="mod">
          <ac:chgData name="alisdair.m@gmail.com" userId="S::urn:spo:guest#alisdair.m@gmail.com::" providerId="AD" clId="Web-{A03ADC3E-ACDE-DD61-BCC9-D3402B430BBA}" dt="2024-07-08T15:10:56.988" v="792" actId="14100"/>
          <ac:spMkLst>
            <pc:docMk/>
            <pc:sldMk cId="1926902893" sldId="327"/>
            <ac:spMk id="7" creationId="{318AE060-7967-BF5E-AA94-405A77C2A5D2}"/>
          </ac:spMkLst>
        </pc:spChg>
      </pc:sldChg>
      <pc:sldChg chg="modSp add replId">
        <pc:chgData name="alisdair.m@gmail.com" userId="S::urn:spo:guest#alisdair.m@gmail.com::" providerId="AD" clId="Web-{A03ADC3E-ACDE-DD61-BCC9-D3402B430BBA}" dt="2024-07-08T15:21:58.717" v="835" actId="14100"/>
        <pc:sldMkLst>
          <pc:docMk/>
          <pc:sldMk cId="634232873" sldId="328"/>
        </pc:sldMkLst>
        <pc:spChg chg="mod">
          <ac:chgData name="alisdair.m@gmail.com" userId="S::urn:spo:guest#alisdair.m@gmail.com::" providerId="AD" clId="Web-{A03ADC3E-ACDE-DD61-BCC9-D3402B430BBA}" dt="2024-07-08T15:21:54.513" v="834" actId="14100"/>
          <ac:spMkLst>
            <pc:docMk/>
            <pc:sldMk cId="634232873" sldId="328"/>
            <ac:spMk id="3" creationId="{19F97E8F-3F24-63A6-0FDC-55CC08D8654B}"/>
          </ac:spMkLst>
        </pc:spChg>
        <pc:spChg chg="mod">
          <ac:chgData name="alisdair.m@gmail.com" userId="S::urn:spo:guest#alisdair.m@gmail.com::" providerId="AD" clId="Web-{A03ADC3E-ACDE-DD61-BCC9-D3402B430BBA}" dt="2024-07-08T15:21:49.560" v="833" actId="14100"/>
          <ac:spMkLst>
            <pc:docMk/>
            <pc:sldMk cId="634232873" sldId="328"/>
            <ac:spMk id="5" creationId="{C8E0B80A-D812-62B2-E6E0-7753376C467F}"/>
          </ac:spMkLst>
        </pc:spChg>
        <pc:spChg chg="mod">
          <ac:chgData name="alisdair.m@gmail.com" userId="S::urn:spo:guest#alisdair.m@gmail.com::" providerId="AD" clId="Web-{A03ADC3E-ACDE-DD61-BCC9-D3402B430BBA}" dt="2024-07-08T15:21:58.717" v="835" actId="14100"/>
          <ac:spMkLst>
            <pc:docMk/>
            <pc:sldMk cId="634232873" sldId="328"/>
            <ac:spMk id="6" creationId="{1F3E8107-D279-824E-02FD-2E9939E40AB7}"/>
          </ac:spMkLst>
        </pc:spChg>
        <pc:spChg chg="mod">
          <ac:chgData name="alisdair.m@gmail.com" userId="S::urn:spo:guest#alisdair.m@gmail.com::" providerId="AD" clId="Web-{A03ADC3E-ACDE-DD61-BCC9-D3402B430BBA}" dt="2024-07-08T15:21:28.512" v="832" actId="20577"/>
          <ac:spMkLst>
            <pc:docMk/>
            <pc:sldMk cId="634232873" sldId="328"/>
            <ac:spMk id="7" creationId="{318AE060-7967-BF5E-AA94-405A77C2A5D2}"/>
          </ac:spMkLst>
        </pc:spChg>
      </pc:sldChg>
      <pc:sldChg chg="addSp modSp add replId">
        <pc:chgData name="alisdair.m@gmail.com" userId="S::urn:spo:guest#alisdair.m@gmail.com::" providerId="AD" clId="Web-{A03ADC3E-ACDE-DD61-BCC9-D3402B430BBA}" dt="2024-07-08T15:24:19.975" v="866" actId="14100"/>
        <pc:sldMkLst>
          <pc:docMk/>
          <pc:sldMk cId="2232110134" sldId="329"/>
        </pc:sldMkLst>
        <pc:spChg chg="add mod ord">
          <ac:chgData name="alisdair.m@gmail.com" userId="S::urn:spo:guest#alisdair.m@gmail.com::" providerId="AD" clId="Web-{A03ADC3E-ACDE-DD61-BCC9-D3402B430BBA}" dt="2024-07-08T15:24:19.975" v="866" actId="14100"/>
          <ac:spMkLst>
            <pc:docMk/>
            <pc:sldMk cId="2232110134" sldId="329"/>
            <ac:spMk id="2" creationId="{EEBE1725-9133-23EB-D874-614D61F22761}"/>
          </ac:spMkLst>
        </pc:spChg>
        <pc:spChg chg="mod">
          <ac:chgData name="alisdair.m@gmail.com" userId="S::urn:spo:guest#alisdair.m@gmail.com::" providerId="AD" clId="Web-{A03ADC3E-ACDE-DD61-BCC9-D3402B430BBA}" dt="2024-07-08T15:24:11.803" v="864" actId="14100"/>
          <ac:spMkLst>
            <pc:docMk/>
            <pc:sldMk cId="2232110134" sldId="329"/>
            <ac:spMk id="3" creationId="{19F97E8F-3F24-63A6-0FDC-55CC08D8654B}"/>
          </ac:spMkLst>
        </pc:spChg>
        <pc:spChg chg="mod">
          <ac:chgData name="alisdair.m@gmail.com" userId="S::urn:spo:guest#alisdair.m@gmail.com::" providerId="AD" clId="Web-{A03ADC3E-ACDE-DD61-BCC9-D3402B430BBA}" dt="2024-07-08T15:24:16.381" v="865" actId="14100"/>
          <ac:spMkLst>
            <pc:docMk/>
            <pc:sldMk cId="2232110134" sldId="329"/>
            <ac:spMk id="5" creationId="{C8E0B80A-D812-62B2-E6E0-7753376C467F}"/>
          </ac:spMkLst>
        </pc:spChg>
        <pc:spChg chg="mod">
          <ac:chgData name="alisdair.m@gmail.com" userId="S::urn:spo:guest#alisdair.m@gmail.com::" providerId="AD" clId="Web-{A03ADC3E-ACDE-DD61-BCC9-D3402B430BBA}" dt="2024-07-08T15:23:19.878" v="856" actId="14100"/>
          <ac:spMkLst>
            <pc:docMk/>
            <pc:sldMk cId="2232110134" sldId="329"/>
            <ac:spMk id="6" creationId="{1F3E8107-D279-824E-02FD-2E9939E40AB7}"/>
          </ac:spMkLst>
        </pc:spChg>
        <pc:spChg chg="mod">
          <ac:chgData name="alisdair.m@gmail.com" userId="S::urn:spo:guest#alisdair.m@gmail.com::" providerId="AD" clId="Web-{A03ADC3E-ACDE-DD61-BCC9-D3402B430BBA}" dt="2024-07-08T15:22:41.954" v="847" actId="20577"/>
          <ac:spMkLst>
            <pc:docMk/>
            <pc:sldMk cId="2232110134" sldId="329"/>
            <ac:spMk id="7" creationId="{318AE060-7967-BF5E-AA94-405A77C2A5D2}"/>
          </ac:spMkLst>
        </pc:spChg>
      </pc:sldChg>
      <pc:sldChg chg="addSp delSp modSp add ord replId">
        <pc:chgData name="alisdair.m@gmail.com" userId="S::urn:spo:guest#alisdair.m@gmail.com::" providerId="AD" clId="Web-{A03ADC3E-ACDE-DD61-BCC9-D3402B430BBA}" dt="2024-07-08T16:16:45.426" v="906" actId="1076"/>
        <pc:sldMkLst>
          <pc:docMk/>
          <pc:sldMk cId="1502344387" sldId="330"/>
        </pc:sldMkLst>
        <pc:spChg chg="mod">
          <ac:chgData name="alisdair.m@gmail.com" userId="S::urn:spo:guest#alisdair.m@gmail.com::" providerId="AD" clId="Web-{A03ADC3E-ACDE-DD61-BCC9-D3402B430BBA}" dt="2024-07-08T16:11:13.037" v="891" actId="14100"/>
          <ac:spMkLst>
            <pc:docMk/>
            <pc:sldMk cId="1502344387" sldId="330"/>
            <ac:spMk id="3" creationId="{6358F184-A155-C61F-4AA9-3B696B23BCCD}"/>
          </ac:spMkLst>
        </pc:spChg>
        <pc:spChg chg="mod">
          <ac:chgData name="alisdair.m@gmail.com" userId="S::urn:spo:guest#alisdair.m@gmail.com::" providerId="AD" clId="Web-{A03ADC3E-ACDE-DD61-BCC9-D3402B430BBA}" dt="2024-07-08T16:11:09.897" v="890" actId="14100"/>
          <ac:spMkLst>
            <pc:docMk/>
            <pc:sldMk cId="1502344387" sldId="330"/>
            <ac:spMk id="4" creationId="{3923A0E6-560F-966C-B732-C6DE7E5B25DD}"/>
          </ac:spMkLst>
        </pc:spChg>
        <pc:spChg chg="mod">
          <ac:chgData name="alisdair.m@gmail.com" userId="S::urn:spo:guest#alisdair.m@gmail.com::" providerId="AD" clId="Web-{A03ADC3E-ACDE-DD61-BCC9-D3402B430BBA}" dt="2024-07-08T16:11:19.975" v="892" actId="14100"/>
          <ac:spMkLst>
            <pc:docMk/>
            <pc:sldMk cId="1502344387" sldId="330"/>
            <ac:spMk id="5" creationId="{545C06F1-4965-C87B-30D8-F81942FA197C}"/>
          </ac:spMkLst>
        </pc:spChg>
        <pc:spChg chg="mod">
          <ac:chgData name="alisdair.m@gmail.com" userId="S::urn:spo:guest#alisdair.m@gmail.com::" providerId="AD" clId="Web-{A03ADC3E-ACDE-DD61-BCC9-D3402B430BBA}" dt="2024-07-08T16:11:02.787" v="888" actId="20577"/>
          <ac:spMkLst>
            <pc:docMk/>
            <pc:sldMk cId="1502344387" sldId="330"/>
            <ac:spMk id="9" creationId="{020289E3-8861-F0A1-D2BA-9ADC5A374BD4}"/>
          </ac:spMkLst>
        </pc:spChg>
        <pc:spChg chg="del">
          <ac:chgData name="alisdair.m@gmail.com" userId="S::urn:spo:guest#alisdair.m@gmail.com::" providerId="AD" clId="Web-{A03ADC3E-ACDE-DD61-BCC9-D3402B430BBA}" dt="2024-07-08T16:10:27.051" v="872"/>
          <ac:spMkLst>
            <pc:docMk/>
            <pc:sldMk cId="1502344387" sldId="330"/>
            <ac:spMk id="10" creationId="{B9B8C321-ABC1-8E67-8CAA-8FD19868B140}"/>
          </ac:spMkLst>
        </pc:spChg>
        <pc:spChg chg="del">
          <ac:chgData name="alisdair.m@gmail.com" userId="S::urn:spo:guest#alisdair.m@gmail.com::" providerId="AD" clId="Web-{A03ADC3E-ACDE-DD61-BCC9-D3402B430BBA}" dt="2024-07-08T16:10:27.051" v="871"/>
          <ac:spMkLst>
            <pc:docMk/>
            <pc:sldMk cId="1502344387" sldId="330"/>
            <ac:spMk id="13" creationId="{8AD7EDE8-AB11-6C1F-75DD-35A7BB1C90C8}"/>
          </ac:spMkLst>
        </pc:spChg>
        <pc:picChg chg="add mod ord">
          <ac:chgData name="alisdair.m@gmail.com" userId="S::urn:spo:guest#alisdair.m@gmail.com::" providerId="AD" clId="Web-{A03ADC3E-ACDE-DD61-BCC9-D3402B430BBA}" dt="2024-07-08T16:16:45.426" v="906" actId="1076"/>
          <ac:picMkLst>
            <pc:docMk/>
            <pc:sldMk cId="1502344387" sldId="330"/>
            <ac:picMk id="2" creationId="{38BD5464-8A67-50FE-CEB2-79EE524B74CC}"/>
          </ac:picMkLst>
        </pc:picChg>
        <pc:picChg chg="del">
          <ac:chgData name="alisdair.m@gmail.com" userId="S::urn:spo:guest#alisdair.m@gmail.com::" providerId="AD" clId="Web-{A03ADC3E-ACDE-DD61-BCC9-D3402B430BBA}" dt="2024-07-08T16:11:27.147" v="893"/>
          <ac:picMkLst>
            <pc:docMk/>
            <pc:sldMk cId="1502344387" sldId="330"/>
            <ac:picMk id="6" creationId="{5859F72F-AB2C-925E-97AE-E0E7225D9F86}"/>
          </ac:picMkLst>
        </pc:picChg>
      </pc:sldChg>
    </pc:docChg>
  </pc:docChgLst>
  <pc:docChgLst>
    <pc:chgData name="Issy Booth" userId="S::isabelleb@unicef.org.uk::95590697-42e6-45d1-b9a0-5c7c6819ef82" providerId="AD" clId="Web-{EDBC5525-50D3-AA0F-D911-2428F311CBFD}"/>
    <pc:docChg chg="modSld">
      <pc:chgData name="Issy Booth" userId="S::isabelleb@unicef.org.uk::95590697-42e6-45d1-b9a0-5c7c6819ef82" providerId="AD" clId="Web-{EDBC5525-50D3-AA0F-D911-2428F311CBFD}" dt="2024-07-16T14:14:46.878" v="1" actId="1076"/>
      <pc:docMkLst>
        <pc:docMk/>
      </pc:docMkLst>
      <pc:sldChg chg="modSp">
        <pc:chgData name="Issy Booth" userId="S::isabelleb@unicef.org.uk::95590697-42e6-45d1-b9a0-5c7c6819ef82" providerId="AD" clId="Web-{EDBC5525-50D3-AA0F-D911-2428F311CBFD}" dt="2024-07-16T14:14:46.878" v="1" actId="1076"/>
        <pc:sldMkLst>
          <pc:docMk/>
          <pc:sldMk cId="1145791676" sldId="352"/>
        </pc:sldMkLst>
        <pc:picChg chg="mod">
          <ac:chgData name="Issy Booth" userId="S::isabelleb@unicef.org.uk::95590697-42e6-45d1-b9a0-5c7c6819ef82" providerId="AD" clId="Web-{EDBC5525-50D3-AA0F-D911-2428F311CBFD}" dt="2024-07-16T14:14:46.878" v="1" actId="1076"/>
          <ac:picMkLst>
            <pc:docMk/>
            <pc:sldMk cId="1145791676" sldId="352"/>
            <ac:picMk id="25" creationId="{F469B905-2E25-B788-32F3-44F466558555}"/>
          </ac:picMkLst>
        </pc:picChg>
      </pc:sldChg>
    </pc:docChg>
  </pc:docChgLst>
  <pc:docChgLst>
    <pc:chgData name="alisdair.m@gmail.com" userId="S::urn:spo:guest#alisdair.m@gmail.com::" providerId="AD" clId="Web-{2B26A504-461F-F69D-39E5-B9E1BA187AB7}"/>
    <pc:docChg chg="addSld delSld modSld sldOrd">
      <pc:chgData name="alisdair.m@gmail.com" userId="S::urn:spo:guest#alisdair.m@gmail.com::" providerId="AD" clId="Web-{2B26A504-461F-F69D-39E5-B9E1BA187AB7}" dt="2024-07-11T10:49:13.211" v="428" actId="20577"/>
      <pc:docMkLst>
        <pc:docMk/>
      </pc:docMkLst>
      <pc:sldChg chg="delSp modSp">
        <pc:chgData name="alisdair.m@gmail.com" userId="S::urn:spo:guest#alisdair.m@gmail.com::" providerId="AD" clId="Web-{2B26A504-461F-F69D-39E5-B9E1BA187AB7}" dt="2024-07-11T10:49:13.211" v="428" actId="20577"/>
        <pc:sldMkLst>
          <pc:docMk/>
          <pc:sldMk cId="0" sldId="256"/>
        </pc:sldMkLst>
        <pc:spChg chg="mod">
          <ac:chgData name="alisdair.m@gmail.com" userId="S::urn:spo:guest#alisdair.m@gmail.com::" providerId="AD" clId="Web-{2B26A504-461F-F69D-39E5-B9E1BA187AB7}" dt="2024-07-11T09:02:31.431" v="20" actId="20577"/>
          <ac:spMkLst>
            <pc:docMk/>
            <pc:sldMk cId="0" sldId="256"/>
            <ac:spMk id="4" creationId="{81CAE46D-7028-548B-7E51-13265222ABC4}"/>
          </ac:spMkLst>
        </pc:spChg>
        <pc:spChg chg="del mod">
          <ac:chgData name="alisdair.m@gmail.com" userId="S::urn:spo:guest#alisdair.m@gmail.com::" providerId="AD" clId="Web-{2B26A504-461F-F69D-39E5-B9E1BA187AB7}" dt="2024-07-11T09:03:34.387" v="27"/>
          <ac:spMkLst>
            <pc:docMk/>
            <pc:sldMk cId="0" sldId="256"/>
            <ac:spMk id="13" creationId="{D1BF06A4-1D00-CF1F-6B6A-195CDDAA677D}"/>
          </ac:spMkLst>
        </pc:spChg>
        <pc:spChg chg="mod">
          <ac:chgData name="alisdair.m@gmail.com" userId="S::urn:spo:guest#alisdair.m@gmail.com::" providerId="AD" clId="Web-{2B26A504-461F-F69D-39E5-B9E1BA187AB7}" dt="2024-07-11T10:49:13.211" v="428" actId="20577"/>
          <ac:spMkLst>
            <pc:docMk/>
            <pc:sldMk cId="0" sldId="256"/>
            <ac:spMk id="40" creationId="{00000000-0000-0000-0000-000000000000}"/>
          </ac:spMkLst>
        </pc:spChg>
        <pc:grpChg chg="ord">
          <ac:chgData name="alisdair.m@gmail.com" userId="S::urn:spo:guest#alisdair.m@gmail.com::" providerId="AD" clId="Web-{2B26A504-461F-F69D-39E5-B9E1BA187AB7}" dt="2024-07-11T09:03:55.762" v="30"/>
          <ac:grpSpMkLst>
            <pc:docMk/>
            <pc:sldMk cId="0" sldId="256"/>
            <ac:grpSpMk id="33" creationId="{00000000-0000-0000-0000-000000000000}"/>
          </ac:grpSpMkLst>
        </pc:grpChg>
        <pc:picChg chg="mod modCrop">
          <ac:chgData name="alisdair.m@gmail.com" userId="S::urn:spo:guest#alisdair.m@gmail.com::" providerId="AD" clId="Web-{2B26A504-461F-F69D-39E5-B9E1BA187AB7}" dt="2024-07-11T09:03:43.965" v="29" actId="1076"/>
          <ac:picMkLst>
            <pc:docMk/>
            <pc:sldMk cId="0" sldId="256"/>
            <ac:picMk id="15" creationId="{1A3304CB-3B03-0532-24DB-D661957692FE}"/>
          </ac:picMkLst>
        </pc:picChg>
        <pc:picChg chg="mod">
          <ac:chgData name="alisdair.m@gmail.com" userId="S::urn:spo:guest#alisdair.m@gmail.com::" providerId="AD" clId="Web-{2B26A504-461F-F69D-39E5-B9E1BA187AB7}" dt="2024-07-11T09:03:30.715" v="25" actId="1076"/>
          <ac:picMkLst>
            <pc:docMk/>
            <pc:sldMk cId="0" sldId="256"/>
            <ac:picMk id="37" creationId="{00000000-0000-0000-0000-000000000000}"/>
          </ac:picMkLst>
        </pc:picChg>
      </pc:sldChg>
      <pc:sldChg chg="del">
        <pc:chgData name="alisdair.m@gmail.com" userId="S::urn:spo:guest#alisdair.m@gmail.com::" providerId="AD" clId="Web-{2B26A504-461F-F69D-39E5-B9E1BA187AB7}" dt="2024-07-11T10:07:29.530" v="261"/>
        <pc:sldMkLst>
          <pc:docMk/>
          <pc:sldMk cId="1135859490" sldId="275"/>
        </pc:sldMkLst>
      </pc:sldChg>
      <pc:sldChg chg="modSp">
        <pc:chgData name="alisdair.m@gmail.com" userId="S::urn:spo:guest#alisdair.m@gmail.com::" providerId="AD" clId="Web-{2B26A504-461F-F69D-39E5-B9E1BA187AB7}" dt="2024-07-11T09:22:16.621" v="49" actId="20577"/>
        <pc:sldMkLst>
          <pc:docMk/>
          <pc:sldMk cId="2386253683" sldId="297"/>
        </pc:sldMkLst>
        <pc:spChg chg="mod">
          <ac:chgData name="alisdair.m@gmail.com" userId="S::urn:spo:guest#alisdair.m@gmail.com::" providerId="AD" clId="Web-{2B26A504-461F-F69D-39E5-B9E1BA187AB7}" dt="2024-07-11T09:22:16.621" v="49" actId="20577"/>
          <ac:spMkLst>
            <pc:docMk/>
            <pc:sldMk cId="2386253683" sldId="297"/>
            <ac:spMk id="7" creationId="{318AE060-7967-BF5E-AA94-405A77C2A5D2}"/>
          </ac:spMkLst>
        </pc:spChg>
        <pc:spChg chg="mod">
          <ac:chgData name="alisdair.m@gmail.com" userId="S::urn:spo:guest#alisdair.m@gmail.com::" providerId="AD" clId="Web-{2B26A504-461F-F69D-39E5-B9E1BA187AB7}" dt="2024-07-11T09:20:11.867" v="31" actId="20577"/>
          <ac:spMkLst>
            <pc:docMk/>
            <pc:sldMk cId="2386253683" sldId="297"/>
            <ac:spMk id="13" creationId="{8AD7EDE8-AB11-6C1F-75DD-35A7BB1C90C8}"/>
          </ac:spMkLst>
        </pc:spChg>
        <pc:picChg chg="mod modCrop">
          <ac:chgData name="alisdair.m@gmail.com" userId="S::urn:spo:guest#alisdair.m@gmail.com::" providerId="AD" clId="Web-{2B26A504-461F-F69D-39E5-B9E1BA187AB7}" dt="2024-07-11T09:21:16.244" v="41" actId="1076"/>
          <ac:picMkLst>
            <pc:docMk/>
            <pc:sldMk cId="2386253683" sldId="297"/>
            <ac:picMk id="11" creationId="{62150570-DACD-3724-8B1E-ECFF21B80178}"/>
          </ac:picMkLst>
        </pc:picChg>
      </pc:sldChg>
      <pc:sldChg chg="addSp delSp">
        <pc:chgData name="alisdair.m@gmail.com" userId="S::urn:spo:guest#alisdair.m@gmail.com::" providerId="AD" clId="Web-{2B26A504-461F-F69D-39E5-B9E1BA187AB7}" dt="2024-07-11T09:22:25.059" v="51"/>
        <pc:sldMkLst>
          <pc:docMk/>
          <pc:sldMk cId="3706343159" sldId="298"/>
        </pc:sldMkLst>
        <pc:inkChg chg="add del">
          <ac:chgData name="alisdair.m@gmail.com" userId="S::urn:spo:guest#alisdair.m@gmail.com::" providerId="AD" clId="Web-{2B26A504-461F-F69D-39E5-B9E1BA187AB7}" dt="2024-07-11T09:22:25.059" v="51"/>
          <ac:inkMkLst>
            <pc:docMk/>
            <pc:sldMk cId="3706343159" sldId="298"/>
            <ac:inkMk id="2" creationId="{A979E78A-5201-28D5-79C2-993C3B02F46A}"/>
          </ac:inkMkLst>
        </pc:inkChg>
      </pc:sldChg>
      <pc:sldChg chg="addSp delSp modSp addAnim modAnim">
        <pc:chgData name="alisdair.m@gmail.com" userId="S::urn:spo:guest#alisdair.m@gmail.com::" providerId="AD" clId="Web-{2B26A504-461F-F69D-39E5-B9E1BA187AB7}" dt="2024-07-11T10:46:09.753" v="370" actId="1076"/>
        <pc:sldMkLst>
          <pc:docMk/>
          <pc:sldMk cId="341196586" sldId="331"/>
        </pc:sldMkLst>
        <pc:spChg chg="mod">
          <ac:chgData name="alisdair.m@gmail.com" userId="S::urn:spo:guest#alisdair.m@gmail.com::" providerId="AD" clId="Web-{2B26A504-461F-F69D-39E5-B9E1BA187AB7}" dt="2024-07-11T10:19:54.599" v="289" actId="14100"/>
          <ac:spMkLst>
            <pc:docMk/>
            <pc:sldMk cId="341196586" sldId="331"/>
            <ac:spMk id="3" creationId="{6358F184-A155-C61F-4AA9-3B696B23BCCD}"/>
          </ac:spMkLst>
        </pc:spChg>
        <pc:spChg chg="mod">
          <ac:chgData name="alisdair.m@gmail.com" userId="S::urn:spo:guest#alisdair.m@gmail.com::" providerId="AD" clId="Web-{2B26A504-461F-F69D-39E5-B9E1BA187AB7}" dt="2024-07-11T10:19:57.271" v="290" actId="14100"/>
          <ac:spMkLst>
            <pc:docMk/>
            <pc:sldMk cId="341196586" sldId="331"/>
            <ac:spMk id="4" creationId="{3923A0E6-560F-966C-B732-C6DE7E5B25DD}"/>
          </ac:spMkLst>
        </pc:spChg>
        <pc:spChg chg="del mod">
          <ac:chgData name="alisdair.m@gmail.com" userId="S::urn:spo:guest#alisdair.m@gmail.com::" providerId="AD" clId="Web-{2B26A504-461F-F69D-39E5-B9E1BA187AB7}" dt="2024-07-11T10:19:25.630" v="282"/>
          <ac:spMkLst>
            <pc:docMk/>
            <pc:sldMk cId="341196586" sldId="331"/>
            <ac:spMk id="5" creationId="{545C06F1-4965-C87B-30D8-F81942FA197C}"/>
          </ac:spMkLst>
        </pc:spChg>
        <pc:spChg chg="del">
          <ac:chgData name="alisdair.m@gmail.com" userId="S::urn:spo:guest#alisdair.m@gmail.com::" providerId="AD" clId="Web-{2B26A504-461F-F69D-39E5-B9E1BA187AB7}" dt="2024-07-11T10:19:25.630" v="281"/>
          <ac:spMkLst>
            <pc:docMk/>
            <pc:sldMk cId="341196586" sldId="331"/>
            <ac:spMk id="6" creationId="{1C8E5EC7-88DC-2EE1-ADA9-6A820BC792F7}"/>
          </ac:spMkLst>
        </pc:spChg>
        <pc:spChg chg="add mod">
          <ac:chgData name="alisdair.m@gmail.com" userId="S::urn:spo:guest#alisdair.m@gmail.com::" providerId="AD" clId="Web-{2B26A504-461F-F69D-39E5-B9E1BA187AB7}" dt="2024-07-11T10:46:09.737" v="369" actId="1076"/>
          <ac:spMkLst>
            <pc:docMk/>
            <pc:sldMk cId="341196586" sldId="331"/>
            <ac:spMk id="7" creationId="{68B37696-4D02-066C-94FE-78BE91D6B081}"/>
          </ac:spMkLst>
        </pc:spChg>
        <pc:spChg chg="add mod">
          <ac:chgData name="alisdair.m@gmail.com" userId="S::urn:spo:guest#alisdair.m@gmail.com::" providerId="AD" clId="Web-{2B26A504-461F-F69D-39E5-B9E1BA187AB7}" dt="2024-07-11T10:46:09.753" v="370" actId="1076"/>
          <ac:spMkLst>
            <pc:docMk/>
            <pc:sldMk cId="341196586" sldId="331"/>
            <ac:spMk id="8" creationId="{1B7A3FD7-DE11-F622-6B87-746FB4408371}"/>
          </ac:spMkLst>
        </pc:spChg>
        <pc:spChg chg="mod">
          <ac:chgData name="alisdair.m@gmail.com" userId="S::urn:spo:guest#alisdair.m@gmail.com::" providerId="AD" clId="Web-{2B26A504-461F-F69D-39E5-B9E1BA187AB7}" dt="2024-07-11T10:19:52.130" v="288" actId="14100"/>
          <ac:spMkLst>
            <pc:docMk/>
            <pc:sldMk cId="341196586" sldId="331"/>
            <ac:spMk id="9" creationId="{020289E3-8861-F0A1-D2BA-9ADC5A374BD4}"/>
          </ac:spMkLst>
        </pc:spChg>
        <pc:spChg chg="mod">
          <ac:chgData name="alisdair.m@gmail.com" userId="S::urn:spo:guest#alisdair.m@gmail.com::" providerId="AD" clId="Web-{2B26A504-461F-F69D-39E5-B9E1BA187AB7}" dt="2024-07-11T10:07:37.999" v="262" actId="20577"/>
          <ac:spMkLst>
            <pc:docMk/>
            <pc:sldMk cId="341196586" sldId="331"/>
            <ac:spMk id="13" creationId="{8AD7EDE8-AB11-6C1F-75DD-35A7BB1C90C8}"/>
          </ac:spMkLst>
        </pc:spChg>
        <pc:picChg chg="mod">
          <ac:chgData name="alisdair.m@gmail.com" userId="S::urn:spo:guest#alisdair.m@gmail.com::" providerId="AD" clId="Web-{2B26A504-461F-F69D-39E5-B9E1BA187AB7}" dt="2024-07-11T10:46:09.737" v="368" actId="1076"/>
          <ac:picMkLst>
            <pc:docMk/>
            <pc:sldMk cId="341196586" sldId="331"/>
            <ac:picMk id="2" creationId="{CB5772BE-F5A3-8589-1078-572A18D3567A}"/>
          </ac:picMkLst>
        </pc:picChg>
      </pc:sldChg>
      <pc:sldChg chg="del">
        <pc:chgData name="alisdair.m@gmail.com" userId="S::urn:spo:guest#alisdair.m@gmail.com::" providerId="AD" clId="Web-{2B26A504-461F-F69D-39E5-B9E1BA187AB7}" dt="2024-07-11T10:45:40.408" v="367"/>
        <pc:sldMkLst>
          <pc:docMk/>
          <pc:sldMk cId="4171311954" sldId="332"/>
        </pc:sldMkLst>
      </pc:sldChg>
      <pc:sldChg chg="del">
        <pc:chgData name="alisdair.m@gmail.com" userId="S::urn:spo:guest#alisdair.m@gmail.com::" providerId="AD" clId="Web-{2B26A504-461F-F69D-39E5-B9E1BA187AB7}" dt="2024-07-11T10:45:40.392" v="366"/>
        <pc:sldMkLst>
          <pc:docMk/>
          <pc:sldMk cId="3919882484" sldId="333"/>
        </pc:sldMkLst>
      </pc:sldChg>
      <pc:sldChg chg="addSp delSp modSp add ord replId">
        <pc:chgData name="alisdair.m@gmail.com" userId="S::urn:spo:guest#alisdair.m@gmail.com::" providerId="AD" clId="Web-{2B26A504-461F-F69D-39E5-B9E1BA187AB7}" dt="2024-07-11T09:48:52.794" v="245"/>
        <pc:sldMkLst>
          <pc:docMk/>
          <pc:sldMk cId="667126800" sldId="334"/>
        </pc:sldMkLst>
        <pc:spChg chg="mod">
          <ac:chgData name="alisdair.m@gmail.com" userId="S::urn:spo:guest#alisdair.m@gmail.com::" providerId="AD" clId="Web-{2B26A504-461F-F69D-39E5-B9E1BA187AB7}" dt="2024-07-11T09:29:40.259" v="104" actId="20577"/>
          <ac:spMkLst>
            <pc:docMk/>
            <pc:sldMk cId="667126800" sldId="334"/>
            <ac:spMk id="2" creationId="{8CE8DD33-7E71-4E65-093B-A3725DBFBCA0}"/>
          </ac:spMkLst>
        </pc:spChg>
        <pc:spChg chg="mod">
          <ac:chgData name="alisdair.m@gmail.com" userId="S::urn:spo:guest#alisdair.m@gmail.com::" providerId="AD" clId="Web-{2B26A504-461F-F69D-39E5-B9E1BA187AB7}" dt="2024-07-11T09:24:07.296" v="85" actId="14100"/>
          <ac:spMkLst>
            <pc:docMk/>
            <pc:sldMk cId="667126800" sldId="334"/>
            <ac:spMk id="3" creationId="{6358F184-A155-C61F-4AA9-3B696B23BCCD}"/>
          </ac:spMkLst>
        </pc:spChg>
        <pc:spChg chg="mod">
          <ac:chgData name="alisdair.m@gmail.com" userId="S::urn:spo:guest#alisdair.m@gmail.com::" providerId="AD" clId="Web-{2B26A504-461F-F69D-39E5-B9E1BA187AB7}" dt="2024-07-11T09:48:06.433" v="242" actId="14100"/>
          <ac:spMkLst>
            <pc:docMk/>
            <pc:sldMk cId="667126800" sldId="334"/>
            <ac:spMk id="4" creationId="{3923A0E6-560F-966C-B732-C6DE7E5B25DD}"/>
          </ac:spMkLst>
        </pc:spChg>
        <pc:spChg chg="mod">
          <ac:chgData name="alisdair.m@gmail.com" userId="S::urn:spo:guest#alisdair.m@gmail.com::" providerId="AD" clId="Web-{2B26A504-461F-F69D-39E5-B9E1BA187AB7}" dt="2024-07-11T09:48:02.090" v="241" actId="14100"/>
          <ac:spMkLst>
            <pc:docMk/>
            <pc:sldMk cId="667126800" sldId="334"/>
            <ac:spMk id="5" creationId="{545C06F1-4965-C87B-30D8-F81942FA197C}"/>
          </ac:spMkLst>
        </pc:spChg>
        <pc:spChg chg="add del mod">
          <ac:chgData name="alisdair.m@gmail.com" userId="S::urn:spo:guest#alisdair.m@gmail.com::" providerId="AD" clId="Web-{2B26A504-461F-F69D-39E5-B9E1BA187AB7}" dt="2024-07-11T09:47:56.089" v="239"/>
          <ac:spMkLst>
            <pc:docMk/>
            <pc:sldMk cId="667126800" sldId="334"/>
            <ac:spMk id="6" creationId="{A53E3F28-2B6E-2A8E-7CF7-F28E9A1A52E9}"/>
          </ac:spMkLst>
        </pc:spChg>
        <pc:spChg chg="add del mod">
          <ac:chgData name="alisdair.m@gmail.com" userId="S::urn:spo:guest#alisdair.m@gmail.com::" providerId="AD" clId="Web-{2B26A504-461F-F69D-39E5-B9E1BA187AB7}" dt="2024-07-11T09:47:57.902" v="240"/>
          <ac:spMkLst>
            <pc:docMk/>
            <pc:sldMk cId="667126800" sldId="334"/>
            <ac:spMk id="7" creationId="{2163C7C3-B46C-BBE0-500D-7C6DA1805855}"/>
          </ac:spMkLst>
        </pc:spChg>
        <pc:spChg chg="mod ord">
          <ac:chgData name="alisdair.m@gmail.com" userId="S::urn:spo:guest#alisdair.m@gmail.com::" providerId="AD" clId="Web-{2B26A504-461F-F69D-39E5-B9E1BA187AB7}" dt="2024-07-11T09:47:54.402" v="238" actId="14100"/>
          <ac:spMkLst>
            <pc:docMk/>
            <pc:sldMk cId="667126800" sldId="334"/>
            <ac:spMk id="9" creationId="{020289E3-8861-F0A1-D2BA-9ADC5A374BD4}"/>
          </ac:spMkLst>
        </pc:spChg>
        <pc:spChg chg="mod">
          <ac:chgData name="alisdair.m@gmail.com" userId="S::urn:spo:guest#alisdair.m@gmail.com::" providerId="AD" clId="Web-{2B26A504-461F-F69D-39E5-B9E1BA187AB7}" dt="2024-07-11T09:47:26.963" v="203" actId="20577"/>
          <ac:spMkLst>
            <pc:docMk/>
            <pc:sldMk cId="667126800" sldId="334"/>
            <ac:spMk id="13" creationId="{8AD7EDE8-AB11-6C1F-75DD-35A7BB1C90C8}"/>
          </ac:spMkLst>
        </pc:spChg>
        <pc:picChg chg="mod modCrop">
          <ac:chgData name="alisdair.m@gmail.com" userId="S::urn:spo:guest#alisdair.m@gmail.com::" providerId="AD" clId="Web-{2B26A504-461F-F69D-39E5-B9E1BA187AB7}" dt="2024-07-11T09:48:27.137" v="244"/>
          <ac:picMkLst>
            <pc:docMk/>
            <pc:sldMk cId="667126800" sldId="334"/>
            <ac:picMk id="239" creationId="{00000000-0000-0000-0000-000000000000}"/>
          </ac:picMkLst>
        </pc:picChg>
      </pc:sldChg>
      <pc:sldChg chg="addSp delSp modSp add replId">
        <pc:chgData name="alisdair.m@gmail.com" userId="S::urn:spo:guest#alisdair.m@gmail.com::" providerId="AD" clId="Web-{2B26A504-461F-F69D-39E5-B9E1BA187AB7}" dt="2024-07-11T09:38:22.385" v="157" actId="1076"/>
        <pc:sldMkLst>
          <pc:docMk/>
          <pc:sldMk cId="2844619749" sldId="335"/>
        </pc:sldMkLst>
        <pc:spChg chg="mod">
          <ac:chgData name="alisdair.m@gmail.com" userId="S::urn:spo:guest#alisdair.m@gmail.com::" providerId="AD" clId="Web-{2B26A504-461F-F69D-39E5-B9E1BA187AB7}" dt="2024-07-11T09:35:02.582" v="109" actId="20577"/>
          <ac:spMkLst>
            <pc:docMk/>
            <pc:sldMk cId="2844619749" sldId="335"/>
            <ac:spMk id="2" creationId="{8CE8DD33-7E71-4E65-093B-A3725DBFBCA0}"/>
          </ac:spMkLst>
        </pc:spChg>
        <pc:spChg chg="del">
          <ac:chgData name="alisdair.m@gmail.com" userId="S::urn:spo:guest#alisdair.m@gmail.com::" providerId="AD" clId="Web-{2B26A504-461F-F69D-39E5-B9E1BA187AB7}" dt="2024-07-11T09:35:37.130" v="115"/>
          <ac:spMkLst>
            <pc:docMk/>
            <pc:sldMk cId="2844619749" sldId="335"/>
            <ac:spMk id="3" creationId="{6358F184-A155-C61F-4AA9-3B696B23BCCD}"/>
          </ac:spMkLst>
        </pc:spChg>
        <pc:spChg chg="del">
          <ac:chgData name="alisdair.m@gmail.com" userId="S::urn:spo:guest#alisdair.m@gmail.com::" providerId="AD" clId="Web-{2B26A504-461F-F69D-39E5-B9E1BA187AB7}" dt="2024-07-11T09:35:37.583" v="116"/>
          <ac:spMkLst>
            <pc:docMk/>
            <pc:sldMk cId="2844619749" sldId="335"/>
            <ac:spMk id="4" creationId="{3923A0E6-560F-966C-B732-C6DE7E5B25DD}"/>
          </ac:spMkLst>
        </pc:spChg>
        <pc:spChg chg="del">
          <ac:chgData name="alisdair.m@gmail.com" userId="S::urn:spo:guest#alisdair.m@gmail.com::" providerId="AD" clId="Web-{2B26A504-461F-F69D-39E5-B9E1BA187AB7}" dt="2024-07-11T09:35:38.020" v="117"/>
          <ac:spMkLst>
            <pc:docMk/>
            <pc:sldMk cId="2844619749" sldId="335"/>
            <ac:spMk id="5" creationId="{545C06F1-4965-C87B-30D8-F81942FA197C}"/>
          </ac:spMkLst>
        </pc:spChg>
        <pc:spChg chg="del">
          <ac:chgData name="alisdair.m@gmail.com" userId="S::urn:spo:guest#alisdair.m@gmail.com::" providerId="AD" clId="Web-{2B26A504-461F-F69D-39E5-B9E1BA187AB7}" dt="2024-07-11T09:35:38.942" v="119"/>
          <ac:spMkLst>
            <pc:docMk/>
            <pc:sldMk cId="2844619749" sldId="335"/>
            <ac:spMk id="6" creationId="{A53E3F28-2B6E-2A8E-7CF7-F28E9A1A52E9}"/>
          </ac:spMkLst>
        </pc:spChg>
        <pc:spChg chg="del">
          <ac:chgData name="alisdair.m@gmail.com" userId="S::urn:spo:guest#alisdair.m@gmail.com::" providerId="AD" clId="Web-{2B26A504-461F-F69D-39E5-B9E1BA187AB7}" dt="2024-07-11T09:35:38.505" v="118"/>
          <ac:spMkLst>
            <pc:docMk/>
            <pc:sldMk cId="2844619749" sldId="335"/>
            <ac:spMk id="7" creationId="{2163C7C3-B46C-BBE0-500D-7C6DA1805855}"/>
          </ac:spMkLst>
        </pc:spChg>
        <pc:spChg chg="del">
          <ac:chgData name="alisdair.m@gmail.com" userId="S::urn:spo:guest#alisdair.m@gmail.com::" providerId="AD" clId="Web-{2B26A504-461F-F69D-39E5-B9E1BA187AB7}" dt="2024-07-11T09:35:36.286" v="114"/>
          <ac:spMkLst>
            <pc:docMk/>
            <pc:sldMk cId="2844619749" sldId="335"/>
            <ac:spMk id="9" creationId="{020289E3-8861-F0A1-D2BA-9ADC5A374BD4}"/>
          </ac:spMkLst>
        </pc:spChg>
        <pc:spChg chg="mod">
          <ac:chgData name="alisdair.m@gmail.com" userId="S::urn:spo:guest#alisdair.m@gmail.com::" providerId="AD" clId="Web-{2B26A504-461F-F69D-39E5-B9E1BA187AB7}" dt="2024-07-11T09:36:38.710" v="125" actId="14100"/>
          <ac:spMkLst>
            <pc:docMk/>
            <pc:sldMk cId="2844619749" sldId="335"/>
            <ac:spMk id="10" creationId="{B9B8C321-ABC1-8E67-8CAA-8FD19868B140}"/>
          </ac:spMkLst>
        </pc:spChg>
        <pc:spChg chg="add mod">
          <ac:chgData name="alisdair.m@gmail.com" userId="S::urn:spo:guest#alisdair.m@gmail.com::" providerId="AD" clId="Web-{2B26A504-461F-F69D-39E5-B9E1BA187AB7}" dt="2024-07-11T09:38:22.385" v="157" actId="1076"/>
          <ac:spMkLst>
            <pc:docMk/>
            <pc:sldMk cId="2844619749" sldId="335"/>
            <ac:spMk id="11" creationId="{2B45E139-CB8B-0DFE-DA9D-4B36F412551F}"/>
          </ac:spMkLst>
        </pc:spChg>
        <pc:spChg chg="mod">
          <ac:chgData name="alisdair.m@gmail.com" userId="S::urn:spo:guest#alisdair.m@gmail.com::" providerId="AD" clId="Web-{2B26A504-461F-F69D-39E5-B9E1BA187AB7}" dt="2024-07-11T09:35:33.239" v="113" actId="20577"/>
          <ac:spMkLst>
            <pc:docMk/>
            <pc:sldMk cId="2844619749" sldId="335"/>
            <ac:spMk id="13" creationId="{8AD7EDE8-AB11-6C1F-75DD-35A7BB1C90C8}"/>
          </ac:spMkLst>
        </pc:spChg>
        <pc:spChg chg="add mod">
          <ac:chgData name="alisdair.m@gmail.com" userId="S::urn:spo:guest#alisdair.m@gmail.com::" providerId="AD" clId="Web-{2B26A504-461F-F69D-39E5-B9E1BA187AB7}" dt="2024-07-11T09:38:05.087" v="150" actId="1076"/>
          <ac:spMkLst>
            <pc:docMk/>
            <pc:sldMk cId="2844619749" sldId="335"/>
            <ac:spMk id="14" creationId="{4C0FB1F5-1033-70C4-543A-560EC4C53068}"/>
          </ac:spMkLst>
        </pc:spChg>
        <pc:picChg chg="mod ord modCrop">
          <ac:chgData name="alisdair.m@gmail.com" userId="S::urn:spo:guest#alisdair.m@gmail.com::" providerId="AD" clId="Web-{2B26A504-461F-F69D-39E5-B9E1BA187AB7}" dt="2024-07-11T09:37:37.368" v="144" actId="1076"/>
          <ac:picMkLst>
            <pc:docMk/>
            <pc:sldMk cId="2844619749" sldId="335"/>
            <ac:picMk id="239" creationId="{00000000-0000-0000-0000-000000000000}"/>
          </ac:picMkLst>
        </pc:picChg>
        <pc:inkChg chg="add del">
          <ac:chgData name="alisdair.m@gmail.com" userId="S::urn:spo:guest#alisdair.m@gmail.com::" providerId="AD" clId="Web-{2B26A504-461F-F69D-39E5-B9E1BA187AB7}" dt="2024-07-11T09:38:17.806" v="156"/>
          <ac:inkMkLst>
            <pc:docMk/>
            <pc:sldMk cId="2844619749" sldId="335"/>
            <ac:inkMk id="15" creationId="{E0819605-506B-E42E-53B2-FAE8EE6BEE71}"/>
          </ac:inkMkLst>
        </pc:inkChg>
        <pc:inkChg chg="add del">
          <ac:chgData name="alisdair.m@gmail.com" userId="S::urn:spo:guest#alisdair.m@gmail.com::" providerId="AD" clId="Web-{2B26A504-461F-F69D-39E5-B9E1BA187AB7}" dt="2024-07-11T09:38:12.509" v="153"/>
          <ac:inkMkLst>
            <pc:docMk/>
            <pc:sldMk cId="2844619749" sldId="335"/>
            <ac:inkMk id="16" creationId="{EE9B0D43-DEAB-CFAE-6406-BA5CAF4352AA}"/>
          </ac:inkMkLst>
        </pc:inkChg>
        <pc:inkChg chg="add del">
          <ac:chgData name="alisdair.m@gmail.com" userId="S::urn:spo:guest#alisdair.m@gmail.com::" providerId="AD" clId="Web-{2B26A504-461F-F69D-39E5-B9E1BA187AB7}" dt="2024-07-11T09:38:17.806" v="155"/>
          <ac:inkMkLst>
            <pc:docMk/>
            <pc:sldMk cId="2844619749" sldId="335"/>
            <ac:inkMk id="17" creationId="{3D209C1D-6BE5-E5B9-E4A8-BCF5F987567A}"/>
          </ac:inkMkLst>
        </pc:inkChg>
      </pc:sldChg>
      <pc:sldChg chg="addSp delSp modSp add replId">
        <pc:chgData name="alisdair.m@gmail.com" userId="S::urn:spo:guest#alisdair.m@gmail.com::" providerId="AD" clId="Web-{2B26A504-461F-F69D-39E5-B9E1BA187AB7}" dt="2024-07-11T09:41:27.281" v="173"/>
        <pc:sldMkLst>
          <pc:docMk/>
          <pc:sldMk cId="1096971660" sldId="336"/>
        </pc:sldMkLst>
        <pc:spChg chg="mod">
          <ac:chgData name="alisdair.m@gmail.com" userId="S::urn:spo:guest#alisdair.m@gmail.com::" providerId="AD" clId="Web-{2B26A504-461F-F69D-39E5-B9E1BA187AB7}" dt="2024-07-11T09:40:58.124" v="170" actId="20577"/>
          <ac:spMkLst>
            <pc:docMk/>
            <pc:sldMk cId="1096971660" sldId="336"/>
            <ac:spMk id="2" creationId="{8CE8DD33-7E71-4E65-093B-A3725DBFBCA0}"/>
          </ac:spMkLst>
        </pc:spChg>
        <pc:spChg chg="mod">
          <ac:chgData name="alisdair.m@gmail.com" userId="S::urn:spo:guest#alisdair.m@gmail.com::" providerId="AD" clId="Web-{2B26A504-461F-F69D-39E5-B9E1BA187AB7}" dt="2024-07-11T09:38:51.104" v="166" actId="14100"/>
          <ac:spMkLst>
            <pc:docMk/>
            <pc:sldMk cId="1096971660" sldId="336"/>
            <ac:spMk id="11" creationId="{2B45E139-CB8B-0DFE-DA9D-4B36F412551F}"/>
          </ac:spMkLst>
        </pc:spChg>
        <pc:spChg chg="mod">
          <ac:chgData name="alisdair.m@gmail.com" userId="S::urn:spo:guest#alisdair.m@gmail.com::" providerId="AD" clId="Web-{2B26A504-461F-F69D-39E5-B9E1BA187AB7}" dt="2024-07-11T09:38:54.901" v="167" actId="1076"/>
          <ac:spMkLst>
            <pc:docMk/>
            <pc:sldMk cId="1096971660" sldId="336"/>
            <ac:spMk id="14" creationId="{4C0FB1F5-1033-70C4-543A-560EC4C53068}"/>
          </ac:spMkLst>
        </pc:spChg>
        <pc:picChg chg="mod modCrop">
          <ac:chgData name="alisdair.m@gmail.com" userId="S::urn:spo:guest#alisdair.m@gmail.com::" providerId="AD" clId="Web-{2B26A504-461F-F69D-39E5-B9E1BA187AB7}" dt="2024-07-11T09:41:27.281" v="173"/>
          <ac:picMkLst>
            <pc:docMk/>
            <pc:sldMk cId="1096971660" sldId="336"/>
            <ac:picMk id="239" creationId="{00000000-0000-0000-0000-000000000000}"/>
          </ac:picMkLst>
        </pc:picChg>
        <pc:inkChg chg="add del">
          <ac:chgData name="alisdair.m@gmail.com" userId="S::urn:spo:guest#alisdair.m@gmail.com::" providerId="AD" clId="Web-{2B26A504-461F-F69D-39E5-B9E1BA187AB7}" dt="2024-07-11T09:38:34.026" v="160"/>
          <ac:inkMkLst>
            <pc:docMk/>
            <pc:sldMk cId="1096971660" sldId="336"/>
            <ac:inkMk id="3" creationId="{2669D8BA-CB10-721E-D633-3FCBCF539A96}"/>
          </ac:inkMkLst>
        </pc:inkChg>
      </pc:sldChg>
      <pc:sldChg chg="modSp add replId">
        <pc:chgData name="alisdair.m@gmail.com" userId="S::urn:spo:guest#alisdair.m@gmail.com::" providerId="AD" clId="Web-{2B26A504-461F-F69D-39E5-B9E1BA187AB7}" dt="2024-07-11T09:43:42.957" v="188"/>
        <pc:sldMkLst>
          <pc:docMk/>
          <pc:sldMk cId="3852054643" sldId="337"/>
        </pc:sldMkLst>
        <pc:spChg chg="mod">
          <ac:chgData name="alisdair.m@gmail.com" userId="S::urn:spo:guest#alisdair.m@gmail.com::" providerId="AD" clId="Web-{2B26A504-461F-F69D-39E5-B9E1BA187AB7}" dt="2024-07-11T09:43:35.878" v="187" actId="20577"/>
          <ac:spMkLst>
            <pc:docMk/>
            <pc:sldMk cId="3852054643" sldId="337"/>
            <ac:spMk id="2" creationId="{8CE8DD33-7E71-4E65-093B-A3725DBFBCA0}"/>
          </ac:spMkLst>
        </pc:spChg>
        <pc:spChg chg="mod">
          <ac:chgData name="alisdair.m@gmail.com" userId="S::urn:spo:guest#alisdair.m@gmail.com::" providerId="AD" clId="Web-{2B26A504-461F-F69D-39E5-B9E1BA187AB7}" dt="2024-07-11T09:42:22.298" v="180" actId="14100"/>
          <ac:spMkLst>
            <pc:docMk/>
            <pc:sldMk cId="3852054643" sldId="337"/>
            <ac:spMk id="11" creationId="{2B45E139-CB8B-0DFE-DA9D-4B36F412551F}"/>
          </ac:spMkLst>
        </pc:spChg>
        <pc:spChg chg="mod">
          <ac:chgData name="alisdair.m@gmail.com" userId="S::urn:spo:guest#alisdair.m@gmail.com::" providerId="AD" clId="Web-{2B26A504-461F-F69D-39E5-B9E1BA187AB7}" dt="2024-07-11T09:42:18.564" v="179" actId="14100"/>
          <ac:spMkLst>
            <pc:docMk/>
            <pc:sldMk cId="3852054643" sldId="337"/>
            <ac:spMk id="14" creationId="{4C0FB1F5-1033-70C4-543A-560EC4C53068}"/>
          </ac:spMkLst>
        </pc:spChg>
        <pc:picChg chg="mod">
          <ac:chgData name="alisdair.m@gmail.com" userId="S::urn:spo:guest#alisdair.m@gmail.com::" providerId="AD" clId="Web-{2B26A504-461F-F69D-39E5-B9E1BA187AB7}" dt="2024-07-11T09:43:42.957" v="188"/>
          <ac:picMkLst>
            <pc:docMk/>
            <pc:sldMk cId="3852054643" sldId="337"/>
            <ac:picMk id="239" creationId="{00000000-0000-0000-0000-000000000000}"/>
          </ac:picMkLst>
        </pc:picChg>
      </pc:sldChg>
      <pc:sldChg chg="modSp add ord replId">
        <pc:chgData name="alisdair.m@gmail.com" userId="S::urn:spo:guest#alisdair.m@gmail.com::" providerId="AD" clId="Web-{2B26A504-461F-F69D-39E5-B9E1BA187AB7}" dt="2024-07-11T09:46:28.337" v="201"/>
        <pc:sldMkLst>
          <pc:docMk/>
          <pc:sldMk cId="1784871455" sldId="338"/>
        </pc:sldMkLst>
        <pc:spChg chg="mod">
          <ac:chgData name="alisdair.m@gmail.com" userId="S::urn:spo:guest#alisdair.m@gmail.com::" providerId="AD" clId="Web-{2B26A504-461F-F69D-39E5-B9E1BA187AB7}" dt="2024-07-11T09:46:25.571" v="200" actId="20577"/>
          <ac:spMkLst>
            <pc:docMk/>
            <pc:sldMk cId="1784871455" sldId="338"/>
            <ac:spMk id="2" creationId="{8CE8DD33-7E71-4E65-093B-A3725DBFBCA0}"/>
          </ac:spMkLst>
        </pc:spChg>
        <pc:spChg chg="mod">
          <ac:chgData name="alisdair.m@gmail.com" userId="S::urn:spo:guest#alisdair.m@gmail.com::" providerId="AD" clId="Web-{2B26A504-461F-F69D-39E5-B9E1BA187AB7}" dt="2024-07-11T09:45:03.428" v="196" actId="14100"/>
          <ac:spMkLst>
            <pc:docMk/>
            <pc:sldMk cId="1784871455" sldId="338"/>
            <ac:spMk id="11" creationId="{2B45E139-CB8B-0DFE-DA9D-4B36F412551F}"/>
          </ac:spMkLst>
        </pc:spChg>
        <pc:spChg chg="mod">
          <ac:chgData name="alisdair.m@gmail.com" userId="S::urn:spo:guest#alisdair.m@gmail.com::" providerId="AD" clId="Web-{2B26A504-461F-F69D-39E5-B9E1BA187AB7}" dt="2024-07-11T09:45:01.287" v="195" actId="14100"/>
          <ac:spMkLst>
            <pc:docMk/>
            <pc:sldMk cId="1784871455" sldId="338"/>
            <ac:spMk id="14" creationId="{4C0FB1F5-1033-70C4-543A-560EC4C53068}"/>
          </ac:spMkLst>
        </pc:spChg>
        <pc:picChg chg="mod">
          <ac:chgData name="alisdair.m@gmail.com" userId="S::urn:spo:guest#alisdair.m@gmail.com::" providerId="AD" clId="Web-{2B26A504-461F-F69D-39E5-B9E1BA187AB7}" dt="2024-07-11T09:46:10.071" v="197"/>
          <ac:picMkLst>
            <pc:docMk/>
            <pc:sldMk cId="1784871455" sldId="338"/>
            <ac:picMk id="239" creationId="{00000000-0000-0000-0000-000000000000}"/>
          </ac:picMkLst>
        </pc:picChg>
      </pc:sldChg>
      <pc:sldChg chg="delSp modSp add replId">
        <pc:chgData name="alisdair.m@gmail.com" userId="S::urn:spo:guest#alisdair.m@gmail.com::" providerId="AD" clId="Web-{2B26A504-461F-F69D-39E5-B9E1BA187AB7}" dt="2024-07-11T10:05:24.370" v="260"/>
        <pc:sldMkLst>
          <pc:docMk/>
          <pc:sldMk cId="2516170097" sldId="339"/>
        </pc:sldMkLst>
        <pc:spChg chg="del mod">
          <ac:chgData name="alisdair.m@gmail.com" userId="S::urn:spo:guest#alisdair.m@gmail.com::" providerId="AD" clId="Web-{2B26A504-461F-F69D-39E5-B9E1BA187AB7}" dt="2024-07-11T10:05:24.370" v="260"/>
          <ac:spMkLst>
            <pc:docMk/>
            <pc:sldMk cId="2516170097" sldId="339"/>
            <ac:spMk id="2" creationId="{8CE8DD33-7E71-4E65-093B-A3725DBFBCA0}"/>
          </ac:spMkLst>
        </pc:spChg>
        <pc:spChg chg="mod">
          <ac:chgData name="alisdair.m@gmail.com" userId="S::urn:spo:guest#alisdair.m@gmail.com::" providerId="AD" clId="Web-{2B26A504-461F-F69D-39E5-B9E1BA187AB7}" dt="2024-07-11T10:05:13.636" v="258" actId="14100"/>
          <ac:spMkLst>
            <pc:docMk/>
            <pc:sldMk cId="2516170097" sldId="339"/>
            <ac:spMk id="10" creationId="{B9B8C321-ABC1-8E67-8CAA-8FD19868B140}"/>
          </ac:spMkLst>
        </pc:spChg>
        <pc:picChg chg="mod modCrop">
          <ac:chgData name="alisdair.m@gmail.com" userId="S::urn:spo:guest#alisdair.m@gmail.com::" providerId="AD" clId="Web-{2B26A504-461F-F69D-39E5-B9E1BA187AB7}" dt="2024-07-11T10:05:09.011" v="257"/>
          <ac:picMkLst>
            <pc:docMk/>
            <pc:sldMk cId="2516170097" sldId="339"/>
            <ac:picMk id="239" creationId="{00000000-0000-0000-0000-000000000000}"/>
          </ac:picMkLst>
        </pc:picChg>
      </pc:sldChg>
      <pc:sldChg chg="delSp modSp add replId">
        <pc:chgData name="alisdair.m@gmail.com" userId="S::urn:spo:guest#alisdair.m@gmail.com::" providerId="AD" clId="Web-{2B26A504-461F-F69D-39E5-B9E1BA187AB7}" dt="2024-07-11T10:48:26.007" v="404" actId="1076"/>
        <pc:sldMkLst>
          <pc:docMk/>
          <pc:sldMk cId="77745954" sldId="340"/>
        </pc:sldMkLst>
        <pc:spChg chg="del">
          <ac:chgData name="alisdair.m@gmail.com" userId="S::urn:spo:guest#alisdair.m@gmail.com::" providerId="AD" clId="Web-{2B26A504-461F-F69D-39E5-B9E1BA187AB7}" dt="2024-07-11T10:46:18.206" v="375"/>
          <ac:spMkLst>
            <pc:docMk/>
            <pc:sldMk cId="77745954" sldId="340"/>
            <ac:spMk id="3" creationId="{6358F184-A155-C61F-4AA9-3B696B23BCCD}"/>
          </ac:spMkLst>
        </pc:spChg>
        <pc:spChg chg="del">
          <ac:chgData name="alisdair.m@gmail.com" userId="S::urn:spo:guest#alisdair.m@gmail.com::" providerId="AD" clId="Web-{2B26A504-461F-F69D-39E5-B9E1BA187AB7}" dt="2024-07-11T10:46:18.206" v="374"/>
          <ac:spMkLst>
            <pc:docMk/>
            <pc:sldMk cId="77745954" sldId="340"/>
            <ac:spMk id="4" creationId="{3923A0E6-560F-966C-B732-C6DE7E5B25DD}"/>
          </ac:spMkLst>
        </pc:spChg>
        <pc:spChg chg="mod">
          <ac:chgData name="alisdair.m@gmail.com" userId="S::urn:spo:guest#alisdair.m@gmail.com::" providerId="AD" clId="Web-{2B26A504-461F-F69D-39E5-B9E1BA187AB7}" dt="2024-07-11T10:48:16.819" v="402" actId="1076"/>
          <ac:spMkLst>
            <pc:docMk/>
            <pc:sldMk cId="77745954" sldId="340"/>
            <ac:spMk id="7" creationId="{68B37696-4D02-066C-94FE-78BE91D6B081}"/>
          </ac:spMkLst>
        </pc:spChg>
        <pc:spChg chg="mod">
          <ac:chgData name="alisdair.m@gmail.com" userId="S::urn:spo:guest#alisdair.m@gmail.com::" providerId="AD" clId="Web-{2B26A504-461F-F69D-39E5-B9E1BA187AB7}" dt="2024-07-11T10:48:16.819" v="403" actId="1076"/>
          <ac:spMkLst>
            <pc:docMk/>
            <pc:sldMk cId="77745954" sldId="340"/>
            <ac:spMk id="8" creationId="{1B7A3FD7-DE11-F622-6B87-746FB4408371}"/>
          </ac:spMkLst>
        </pc:spChg>
        <pc:spChg chg="del">
          <ac:chgData name="alisdair.m@gmail.com" userId="S::urn:spo:guest#alisdair.m@gmail.com::" providerId="AD" clId="Web-{2B26A504-461F-F69D-39E5-B9E1BA187AB7}" dt="2024-07-11T10:46:18.206" v="373"/>
          <ac:spMkLst>
            <pc:docMk/>
            <pc:sldMk cId="77745954" sldId="340"/>
            <ac:spMk id="9" creationId="{020289E3-8861-F0A1-D2BA-9ADC5A374BD4}"/>
          </ac:spMkLst>
        </pc:spChg>
        <pc:spChg chg="del">
          <ac:chgData name="alisdair.m@gmail.com" userId="S::urn:spo:guest#alisdair.m@gmail.com::" providerId="AD" clId="Web-{2B26A504-461F-F69D-39E5-B9E1BA187AB7}" dt="2024-07-11T10:46:18.206" v="372"/>
          <ac:spMkLst>
            <pc:docMk/>
            <pc:sldMk cId="77745954" sldId="340"/>
            <ac:spMk id="10" creationId="{B9B8C321-ABC1-8E67-8CAA-8FD19868B140}"/>
          </ac:spMkLst>
        </pc:spChg>
        <pc:spChg chg="del">
          <ac:chgData name="alisdair.m@gmail.com" userId="S::urn:spo:guest#alisdair.m@gmail.com::" providerId="AD" clId="Web-{2B26A504-461F-F69D-39E5-B9E1BA187AB7}" dt="2024-07-11T10:46:18.206" v="371"/>
          <ac:spMkLst>
            <pc:docMk/>
            <pc:sldMk cId="77745954" sldId="340"/>
            <ac:spMk id="13" creationId="{8AD7EDE8-AB11-6C1F-75DD-35A7BB1C90C8}"/>
          </ac:spMkLst>
        </pc:spChg>
        <pc:picChg chg="mod">
          <ac:chgData name="alisdair.m@gmail.com" userId="S::urn:spo:guest#alisdair.m@gmail.com::" providerId="AD" clId="Web-{2B26A504-461F-F69D-39E5-B9E1BA187AB7}" dt="2024-07-11T10:48:26.007" v="404" actId="1076"/>
          <ac:picMkLst>
            <pc:docMk/>
            <pc:sldMk cId="77745954" sldId="340"/>
            <ac:picMk id="2" creationId="{CB5772BE-F5A3-8589-1078-572A18D3567A}"/>
          </ac:picMkLst>
        </pc:picChg>
      </pc:sldChg>
      <pc:sldChg chg="addSp delSp modSp add replId addAnim modAnim">
        <pc:chgData name="alisdair.m@gmail.com" userId="S::urn:spo:guest#alisdair.m@gmail.com::" providerId="AD" clId="Web-{2B26A504-461F-F69D-39E5-B9E1BA187AB7}" dt="2024-07-11T10:47:33.802" v="398" actId="1076"/>
        <pc:sldMkLst>
          <pc:docMk/>
          <pc:sldMk cId="2318604654" sldId="341"/>
        </pc:sldMkLst>
        <pc:spChg chg="del">
          <ac:chgData name="alisdair.m@gmail.com" userId="S::urn:spo:guest#alisdair.m@gmail.com::" providerId="AD" clId="Web-{2B26A504-461F-F69D-39E5-B9E1BA187AB7}" dt="2024-07-11T10:46:52.707" v="387"/>
          <ac:spMkLst>
            <pc:docMk/>
            <pc:sldMk cId="2318604654" sldId="341"/>
            <ac:spMk id="3" creationId="{6358F184-A155-C61F-4AA9-3B696B23BCCD}"/>
          </ac:spMkLst>
        </pc:spChg>
        <pc:spChg chg="del">
          <ac:chgData name="alisdair.m@gmail.com" userId="S::urn:spo:guest#alisdair.m@gmail.com::" providerId="AD" clId="Web-{2B26A504-461F-F69D-39E5-B9E1BA187AB7}" dt="2024-07-11T10:46:52.707" v="386"/>
          <ac:spMkLst>
            <pc:docMk/>
            <pc:sldMk cId="2318604654" sldId="341"/>
            <ac:spMk id="4" creationId="{3923A0E6-560F-966C-B732-C6DE7E5B25DD}"/>
          </ac:spMkLst>
        </pc:spChg>
        <pc:spChg chg="add mod">
          <ac:chgData name="alisdair.m@gmail.com" userId="S::urn:spo:guest#alisdair.m@gmail.com::" providerId="AD" clId="Web-{2B26A504-461F-F69D-39E5-B9E1BA187AB7}" dt="2024-07-11T10:47:33.786" v="397" actId="1076"/>
          <ac:spMkLst>
            <pc:docMk/>
            <pc:sldMk cId="2318604654" sldId="341"/>
            <ac:spMk id="6" creationId="{3BEC045B-6B34-330E-B474-587706BF4D62}"/>
          </ac:spMkLst>
        </pc:spChg>
        <pc:spChg chg="mod">
          <ac:chgData name="alisdair.m@gmail.com" userId="S::urn:spo:guest#alisdair.m@gmail.com::" providerId="AD" clId="Web-{2B26A504-461F-F69D-39E5-B9E1BA187AB7}" dt="2024-07-11T10:47:33.740" v="395" actId="1076"/>
          <ac:spMkLst>
            <pc:docMk/>
            <pc:sldMk cId="2318604654" sldId="341"/>
            <ac:spMk id="7" creationId="{68B37696-4D02-066C-94FE-78BE91D6B081}"/>
          </ac:spMkLst>
        </pc:spChg>
        <pc:spChg chg="mod">
          <ac:chgData name="alisdair.m@gmail.com" userId="S::urn:spo:guest#alisdair.m@gmail.com::" providerId="AD" clId="Web-{2B26A504-461F-F69D-39E5-B9E1BA187AB7}" dt="2024-07-11T10:47:33.771" v="396" actId="1076"/>
          <ac:spMkLst>
            <pc:docMk/>
            <pc:sldMk cId="2318604654" sldId="341"/>
            <ac:spMk id="8" creationId="{1B7A3FD7-DE11-F622-6B87-746FB4408371}"/>
          </ac:spMkLst>
        </pc:spChg>
        <pc:spChg chg="del">
          <ac:chgData name="alisdair.m@gmail.com" userId="S::urn:spo:guest#alisdair.m@gmail.com::" providerId="AD" clId="Web-{2B26A504-461F-F69D-39E5-B9E1BA187AB7}" dt="2024-07-11T10:46:52.707" v="385"/>
          <ac:spMkLst>
            <pc:docMk/>
            <pc:sldMk cId="2318604654" sldId="341"/>
            <ac:spMk id="9" creationId="{020289E3-8861-F0A1-D2BA-9ADC5A374BD4}"/>
          </ac:spMkLst>
        </pc:spChg>
        <pc:spChg chg="del">
          <ac:chgData name="alisdair.m@gmail.com" userId="S::urn:spo:guest#alisdair.m@gmail.com::" providerId="AD" clId="Web-{2B26A504-461F-F69D-39E5-B9E1BA187AB7}" dt="2024-07-11T10:46:52.707" v="384"/>
          <ac:spMkLst>
            <pc:docMk/>
            <pc:sldMk cId="2318604654" sldId="341"/>
            <ac:spMk id="10" creationId="{B9B8C321-ABC1-8E67-8CAA-8FD19868B140}"/>
          </ac:spMkLst>
        </pc:spChg>
        <pc:spChg chg="add mod">
          <ac:chgData name="alisdair.m@gmail.com" userId="S::urn:spo:guest#alisdair.m@gmail.com::" providerId="AD" clId="Web-{2B26A504-461F-F69D-39E5-B9E1BA187AB7}" dt="2024-07-11T10:47:33.802" v="398" actId="1076"/>
          <ac:spMkLst>
            <pc:docMk/>
            <pc:sldMk cId="2318604654" sldId="341"/>
            <ac:spMk id="12" creationId="{C7890B44-E11E-7690-B543-C881F30D5EA9}"/>
          </ac:spMkLst>
        </pc:spChg>
        <pc:spChg chg="del">
          <ac:chgData name="alisdair.m@gmail.com" userId="S::urn:spo:guest#alisdair.m@gmail.com::" providerId="AD" clId="Web-{2B26A504-461F-F69D-39E5-B9E1BA187AB7}" dt="2024-07-11T10:46:52.707" v="383"/>
          <ac:spMkLst>
            <pc:docMk/>
            <pc:sldMk cId="2318604654" sldId="341"/>
            <ac:spMk id="13" creationId="{8AD7EDE8-AB11-6C1F-75DD-35A7BB1C90C8}"/>
          </ac:spMkLst>
        </pc:spChg>
        <pc:picChg chg="mod">
          <ac:chgData name="alisdair.m@gmail.com" userId="S::urn:spo:guest#alisdair.m@gmail.com::" providerId="AD" clId="Web-{2B26A504-461F-F69D-39E5-B9E1BA187AB7}" dt="2024-07-11T10:47:33.740" v="394" actId="1076"/>
          <ac:picMkLst>
            <pc:docMk/>
            <pc:sldMk cId="2318604654" sldId="341"/>
            <ac:picMk id="2" creationId="{CB5772BE-F5A3-8589-1078-572A18D3567A}"/>
          </ac:picMkLst>
        </pc:picChg>
        <pc:inkChg chg="add del">
          <ac:chgData name="alisdair.m@gmail.com" userId="S::urn:spo:guest#alisdair.m@gmail.com::" providerId="AD" clId="Web-{2B26A504-461F-F69D-39E5-B9E1BA187AB7}" dt="2024-07-11T10:46:50.301" v="382"/>
          <ac:inkMkLst>
            <pc:docMk/>
            <pc:sldMk cId="2318604654" sldId="341"/>
            <ac:inkMk id="5" creationId="{B650457F-0C0B-4986-F692-A4710960F19D}"/>
          </ac:inkMkLst>
        </pc:inkChg>
        <pc:inkChg chg="add del">
          <ac:chgData name="alisdair.m@gmail.com" userId="S::urn:spo:guest#alisdair.m@gmail.com::" providerId="AD" clId="Web-{2B26A504-461F-F69D-39E5-B9E1BA187AB7}" dt="2024-07-11T10:27:45.144" v="363"/>
          <ac:inkMkLst>
            <pc:docMk/>
            <pc:sldMk cId="2318604654" sldId="341"/>
            <ac:inkMk id="14" creationId="{D527C68C-67C6-19CD-28F1-3192612BDFE1}"/>
          </ac:inkMkLst>
        </pc:inkChg>
      </pc:sldChg>
    </pc:docChg>
  </pc:docChgLst>
  <pc:docChgLst>
    <pc:chgData name="lauraellenkennedy@outlook.com" userId="S::urn:spo:guest#lauraellenkennedy@outlook.com::" providerId="AD" clId="Web-{D6DB31E3-8DB8-13C9-60E8-4B52221B9486}"/>
    <pc:docChg chg="modSld">
      <pc:chgData name="lauraellenkennedy@outlook.com" userId="S::urn:spo:guest#lauraellenkennedy@outlook.com::" providerId="AD" clId="Web-{D6DB31E3-8DB8-13C9-60E8-4B52221B9486}" dt="2024-07-09T08:34:38.528" v="8" actId="20577"/>
      <pc:docMkLst>
        <pc:docMk/>
      </pc:docMkLst>
      <pc:sldChg chg="modSp">
        <pc:chgData name="lauraellenkennedy@outlook.com" userId="S::urn:spo:guest#lauraellenkennedy@outlook.com::" providerId="AD" clId="Web-{D6DB31E3-8DB8-13C9-60E8-4B52221B9486}" dt="2024-07-09T08:34:28.137" v="4" actId="20577"/>
        <pc:sldMkLst>
          <pc:docMk/>
          <pc:sldMk cId="2386253683" sldId="297"/>
        </pc:sldMkLst>
        <pc:spChg chg="mod">
          <ac:chgData name="lauraellenkennedy@outlook.com" userId="S::urn:spo:guest#lauraellenkennedy@outlook.com::" providerId="AD" clId="Web-{D6DB31E3-8DB8-13C9-60E8-4B52221B9486}" dt="2024-07-09T08:34:28.137" v="4" actId="20577"/>
          <ac:spMkLst>
            <pc:docMk/>
            <pc:sldMk cId="2386253683" sldId="297"/>
            <ac:spMk id="7" creationId="{318AE060-7967-BF5E-AA94-405A77C2A5D2}"/>
          </ac:spMkLst>
        </pc:spChg>
      </pc:sldChg>
      <pc:sldChg chg="modSp">
        <pc:chgData name="lauraellenkennedy@outlook.com" userId="S::urn:spo:guest#lauraellenkennedy@outlook.com::" providerId="AD" clId="Web-{D6DB31E3-8DB8-13C9-60E8-4B52221B9486}" dt="2024-07-09T08:34:38.528" v="8" actId="20577"/>
        <pc:sldMkLst>
          <pc:docMk/>
          <pc:sldMk cId="3706343159" sldId="298"/>
        </pc:sldMkLst>
        <pc:spChg chg="mod">
          <ac:chgData name="lauraellenkennedy@outlook.com" userId="S::urn:spo:guest#lauraellenkennedy@outlook.com::" providerId="AD" clId="Web-{D6DB31E3-8DB8-13C9-60E8-4B52221B9486}" dt="2024-07-09T08:34:38.528" v="8" actId="20577"/>
          <ac:spMkLst>
            <pc:docMk/>
            <pc:sldMk cId="3706343159" sldId="298"/>
            <ac:spMk id="7" creationId="{318AE060-7967-BF5E-AA94-405A77C2A5D2}"/>
          </ac:spMkLst>
        </pc:spChg>
      </pc:sldChg>
    </pc:docChg>
  </pc:docChgLst>
  <pc:docChgLst>
    <pc:chgData name="alisdair.m@gmail.com" userId="S::urn:spo:guest#alisdair.m@gmail.com::" providerId="AD" clId="Web-{6E48E1DA-CA04-1520-A288-E566927272FD}"/>
    <pc:docChg chg="modSld">
      <pc:chgData name="alisdair.m@gmail.com" userId="S::urn:spo:guest#alisdair.m@gmail.com::" providerId="AD" clId="Web-{6E48E1DA-CA04-1520-A288-E566927272FD}" dt="2024-07-12T11:05:19.140" v="1"/>
      <pc:docMkLst>
        <pc:docMk/>
      </pc:docMkLst>
      <pc:sldChg chg="addSp delSp">
        <pc:chgData name="alisdair.m@gmail.com" userId="S::urn:spo:guest#alisdair.m@gmail.com::" providerId="AD" clId="Web-{6E48E1DA-CA04-1520-A288-E566927272FD}" dt="2024-07-12T11:05:19.140" v="1"/>
        <pc:sldMkLst>
          <pc:docMk/>
          <pc:sldMk cId="667126800" sldId="334"/>
        </pc:sldMkLst>
        <pc:inkChg chg="add del">
          <ac:chgData name="alisdair.m@gmail.com" userId="S::urn:spo:guest#alisdair.m@gmail.com::" providerId="AD" clId="Web-{6E48E1DA-CA04-1520-A288-E566927272FD}" dt="2024-07-12T11:05:19.140" v="1"/>
          <ac:inkMkLst>
            <pc:docMk/>
            <pc:sldMk cId="667126800" sldId="334"/>
            <ac:inkMk id="2" creationId="{9974A4E0-5EA0-6575-BA8B-741831CE5819}"/>
          </ac:inkMkLst>
        </pc:inkChg>
      </pc:sldChg>
    </pc:docChg>
  </pc:docChgLst>
  <pc:docChgLst>
    <pc:chgData name="alisdair.m@gmail.com" userId="S::urn:spo:guest#alisdair.m@gmail.com::" providerId="AD" clId="Web-{0D24AD1A-E1F5-0BCB-FDE8-6BD8B86E2D9E}"/>
    <pc:docChg chg="addSld modSld">
      <pc:chgData name="alisdair.m@gmail.com" userId="S::urn:spo:guest#alisdair.m@gmail.com::" providerId="AD" clId="Web-{0D24AD1A-E1F5-0BCB-FDE8-6BD8B86E2D9E}" dt="2024-07-12T11:48:49.231" v="323" actId="1076"/>
      <pc:docMkLst>
        <pc:docMk/>
      </pc:docMkLst>
      <pc:sldChg chg="addSp delSp modSp add replId delAnim">
        <pc:chgData name="alisdair.m@gmail.com" userId="S::urn:spo:guest#alisdair.m@gmail.com::" providerId="AD" clId="Web-{0D24AD1A-E1F5-0BCB-FDE8-6BD8B86E2D9E}" dt="2024-07-12T11:48:49.231" v="323" actId="1076"/>
        <pc:sldMkLst>
          <pc:docMk/>
          <pc:sldMk cId="1145791676" sldId="352"/>
        </pc:sldMkLst>
        <pc:spChg chg="del">
          <ac:chgData name="alisdair.m@gmail.com" userId="S::urn:spo:guest#alisdair.m@gmail.com::" providerId="AD" clId="Web-{0D24AD1A-E1F5-0BCB-FDE8-6BD8B86E2D9E}" dt="2024-07-12T11:40:12.289" v="11"/>
          <ac:spMkLst>
            <pc:docMk/>
            <pc:sldMk cId="1145791676" sldId="352"/>
            <ac:spMk id="3" creationId="{6358F184-A155-C61F-4AA9-3B696B23BCCD}"/>
          </ac:spMkLst>
        </pc:spChg>
        <pc:spChg chg="del">
          <ac:chgData name="alisdair.m@gmail.com" userId="S::urn:spo:guest#alisdair.m@gmail.com::" providerId="AD" clId="Web-{0D24AD1A-E1F5-0BCB-FDE8-6BD8B86E2D9E}" dt="2024-07-12T11:40:12.289" v="10"/>
          <ac:spMkLst>
            <pc:docMk/>
            <pc:sldMk cId="1145791676" sldId="352"/>
            <ac:spMk id="4" creationId="{3923A0E6-560F-966C-B732-C6DE7E5B25DD}"/>
          </ac:spMkLst>
        </pc:spChg>
        <pc:spChg chg="add mod">
          <ac:chgData name="alisdair.m@gmail.com" userId="S::urn:spo:guest#alisdair.m@gmail.com::" providerId="AD" clId="Web-{0D24AD1A-E1F5-0BCB-FDE8-6BD8B86E2D9E}" dt="2024-07-12T11:42:56.394" v="60" actId="1076"/>
          <ac:spMkLst>
            <pc:docMk/>
            <pc:sldMk cId="1145791676" sldId="352"/>
            <ac:spMk id="5" creationId="{E8543D03-0661-20D1-1888-385687443F2F}"/>
          </ac:spMkLst>
        </pc:spChg>
        <pc:spChg chg="del">
          <ac:chgData name="alisdair.m@gmail.com" userId="S::urn:spo:guest#alisdair.m@gmail.com::" providerId="AD" clId="Web-{0D24AD1A-E1F5-0BCB-FDE8-6BD8B86E2D9E}" dt="2024-07-12T11:40:12.289" v="6"/>
          <ac:spMkLst>
            <pc:docMk/>
            <pc:sldMk cId="1145791676" sldId="352"/>
            <ac:spMk id="7" creationId="{9F71806F-C403-167A-68F2-2A81A57D5864}"/>
          </ac:spMkLst>
        </pc:spChg>
        <pc:spChg chg="del">
          <ac:chgData name="alisdair.m@gmail.com" userId="S::urn:spo:guest#alisdair.m@gmail.com::" providerId="AD" clId="Web-{0D24AD1A-E1F5-0BCB-FDE8-6BD8B86E2D9E}" dt="2024-07-12T11:40:12.289" v="5"/>
          <ac:spMkLst>
            <pc:docMk/>
            <pc:sldMk cId="1145791676" sldId="352"/>
            <ac:spMk id="8" creationId="{5B387564-DE4B-DC4F-B291-F6C857D640A7}"/>
          </ac:spMkLst>
        </pc:spChg>
        <pc:spChg chg="del">
          <ac:chgData name="alisdair.m@gmail.com" userId="S::urn:spo:guest#alisdair.m@gmail.com::" providerId="AD" clId="Web-{0D24AD1A-E1F5-0BCB-FDE8-6BD8B86E2D9E}" dt="2024-07-12T11:40:12.289" v="9"/>
          <ac:spMkLst>
            <pc:docMk/>
            <pc:sldMk cId="1145791676" sldId="352"/>
            <ac:spMk id="9" creationId="{020289E3-8861-F0A1-D2BA-9ADC5A374BD4}"/>
          </ac:spMkLst>
        </pc:spChg>
        <pc:spChg chg="del">
          <ac:chgData name="alisdair.m@gmail.com" userId="S::urn:spo:guest#alisdair.m@gmail.com::" providerId="AD" clId="Web-{0D24AD1A-E1F5-0BCB-FDE8-6BD8B86E2D9E}" dt="2024-07-12T11:40:12.289" v="8"/>
          <ac:spMkLst>
            <pc:docMk/>
            <pc:sldMk cId="1145791676" sldId="352"/>
            <ac:spMk id="10" creationId="{B9B8C321-ABC1-8E67-8CAA-8FD19868B140}"/>
          </ac:spMkLst>
        </pc:spChg>
        <pc:spChg chg="add mod">
          <ac:chgData name="alisdair.m@gmail.com" userId="S::urn:spo:guest#alisdair.m@gmail.com::" providerId="AD" clId="Web-{0D24AD1A-E1F5-0BCB-FDE8-6BD8B86E2D9E}" dt="2024-07-12T11:42:56.410" v="61" actId="1076"/>
          <ac:spMkLst>
            <pc:docMk/>
            <pc:sldMk cId="1145791676" sldId="352"/>
            <ac:spMk id="11" creationId="{BCB25B6E-C331-9D27-82C1-C55388762995}"/>
          </ac:spMkLst>
        </pc:spChg>
        <pc:spChg chg="add del">
          <ac:chgData name="alisdair.m@gmail.com" userId="S::urn:spo:guest#alisdair.m@gmail.com::" providerId="AD" clId="Web-{0D24AD1A-E1F5-0BCB-FDE8-6BD8B86E2D9E}" dt="2024-07-12T11:41:01.964" v="23"/>
          <ac:spMkLst>
            <pc:docMk/>
            <pc:sldMk cId="1145791676" sldId="352"/>
            <ac:spMk id="12" creationId="{6358F184-A155-C61F-4AA9-3B696B23BCCD}"/>
          </ac:spMkLst>
        </pc:spChg>
        <pc:spChg chg="del">
          <ac:chgData name="alisdair.m@gmail.com" userId="S::urn:spo:guest#alisdair.m@gmail.com::" providerId="AD" clId="Web-{0D24AD1A-E1F5-0BCB-FDE8-6BD8B86E2D9E}" dt="2024-07-12T11:40:12.289" v="7"/>
          <ac:spMkLst>
            <pc:docMk/>
            <pc:sldMk cId="1145791676" sldId="352"/>
            <ac:spMk id="13" creationId="{8AD7EDE8-AB11-6C1F-75DD-35A7BB1C90C8}"/>
          </ac:spMkLst>
        </pc:spChg>
        <pc:spChg chg="add del">
          <ac:chgData name="alisdair.m@gmail.com" userId="S::urn:spo:guest#alisdair.m@gmail.com::" providerId="AD" clId="Web-{0D24AD1A-E1F5-0BCB-FDE8-6BD8B86E2D9E}" dt="2024-07-12T11:41:01.964" v="23"/>
          <ac:spMkLst>
            <pc:docMk/>
            <pc:sldMk cId="1145791676" sldId="352"/>
            <ac:spMk id="14" creationId="{020289E3-8861-F0A1-D2BA-9ADC5A374BD4}"/>
          </ac:spMkLst>
        </pc:spChg>
        <pc:spChg chg="add mod">
          <ac:chgData name="alisdair.m@gmail.com" userId="S::urn:spo:guest#alisdair.m@gmail.com::" providerId="AD" clId="Web-{0D24AD1A-E1F5-0BCB-FDE8-6BD8B86E2D9E}" dt="2024-07-12T11:48:27.073" v="312" actId="1076"/>
          <ac:spMkLst>
            <pc:docMk/>
            <pc:sldMk cId="1145791676" sldId="352"/>
            <ac:spMk id="15" creationId="{523820D0-B9FE-F15A-D861-AE10D69DE277}"/>
          </ac:spMkLst>
        </pc:spChg>
        <pc:spChg chg="del">
          <ac:chgData name="alisdair.m@gmail.com" userId="S::urn:spo:guest#alisdair.m@gmail.com::" providerId="AD" clId="Web-{0D24AD1A-E1F5-0BCB-FDE8-6BD8B86E2D9E}" dt="2024-07-12T11:40:12.289" v="4"/>
          <ac:spMkLst>
            <pc:docMk/>
            <pc:sldMk cId="1145791676" sldId="352"/>
            <ac:spMk id="16" creationId="{85C3DEDC-ED88-02E2-AB04-56A72C123A49}"/>
          </ac:spMkLst>
        </pc:spChg>
        <pc:spChg chg="add mod">
          <ac:chgData name="alisdair.m@gmail.com" userId="S::urn:spo:guest#alisdair.m@gmail.com::" providerId="AD" clId="Web-{0D24AD1A-E1F5-0BCB-FDE8-6BD8B86E2D9E}" dt="2024-07-12T11:48:27.089" v="313" actId="1076"/>
          <ac:spMkLst>
            <pc:docMk/>
            <pc:sldMk cId="1145791676" sldId="352"/>
            <ac:spMk id="17" creationId="{37B0EC40-6008-B83A-67B9-A61398E41AF8}"/>
          </ac:spMkLst>
        </pc:spChg>
        <pc:spChg chg="del">
          <ac:chgData name="alisdair.m@gmail.com" userId="S::urn:spo:guest#alisdair.m@gmail.com::" providerId="AD" clId="Web-{0D24AD1A-E1F5-0BCB-FDE8-6BD8B86E2D9E}" dt="2024-07-12T11:40:12.289" v="3"/>
          <ac:spMkLst>
            <pc:docMk/>
            <pc:sldMk cId="1145791676" sldId="352"/>
            <ac:spMk id="18" creationId="{A0C34BA1-02B8-05C2-53BF-8BF9B62C6108}"/>
          </ac:spMkLst>
        </pc:spChg>
        <pc:spChg chg="add mod">
          <ac:chgData name="alisdair.m@gmail.com" userId="S::urn:spo:guest#alisdair.m@gmail.com::" providerId="AD" clId="Web-{0D24AD1A-E1F5-0BCB-FDE8-6BD8B86E2D9E}" dt="2024-07-12T11:48:29.120" v="317" actId="1076"/>
          <ac:spMkLst>
            <pc:docMk/>
            <pc:sldMk cId="1145791676" sldId="352"/>
            <ac:spMk id="19" creationId="{8279BD44-AF62-D770-9A8A-2853787735A7}"/>
          </ac:spMkLst>
        </pc:spChg>
        <pc:spChg chg="del">
          <ac:chgData name="alisdair.m@gmail.com" userId="S::urn:spo:guest#alisdair.m@gmail.com::" providerId="AD" clId="Web-{0D24AD1A-E1F5-0BCB-FDE8-6BD8B86E2D9E}" dt="2024-07-12T11:40:12.289" v="2"/>
          <ac:spMkLst>
            <pc:docMk/>
            <pc:sldMk cId="1145791676" sldId="352"/>
            <ac:spMk id="20" creationId="{AD1132B7-D366-8FE3-BD7A-F5F26AF869B2}"/>
          </ac:spMkLst>
        </pc:spChg>
        <pc:spChg chg="add mod">
          <ac:chgData name="alisdair.m@gmail.com" userId="S::urn:spo:guest#alisdair.m@gmail.com::" providerId="AD" clId="Web-{0D24AD1A-E1F5-0BCB-FDE8-6BD8B86E2D9E}" dt="2024-07-12T11:48:29.136" v="318" actId="1076"/>
          <ac:spMkLst>
            <pc:docMk/>
            <pc:sldMk cId="1145791676" sldId="352"/>
            <ac:spMk id="21" creationId="{1DC5B33D-044E-4E53-5B62-3235BFAA7CAF}"/>
          </ac:spMkLst>
        </pc:spChg>
        <pc:spChg chg="del">
          <ac:chgData name="alisdair.m@gmail.com" userId="S::urn:spo:guest#alisdair.m@gmail.com::" providerId="AD" clId="Web-{0D24AD1A-E1F5-0BCB-FDE8-6BD8B86E2D9E}" dt="2024-07-12T11:40:12.289" v="1"/>
          <ac:spMkLst>
            <pc:docMk/>
            <pc:sldMk cId="1145791676" sldId="352"/>
            <ac:spMk id="22" creationId="{2484F88D-BCAA-910C-2D9E-1B10FA3355FA}"/>
          </ac:spMkLst>
        </pc:spChg>
        <pc:spChg chg="add mod">
          <ac:chgData name="alisdair.m@gmail.com" userId="S::urn:spo:guest#alisdair.m@gmail.com::" providerId="AD" clId="Web-{0D24AD1A-E1F5-0BCB-FDE8-6BD8B86E2D9E}" dt="2024-07-12T11:47:24.272" v="280" actId="20577"/>
          <ac:spMkLst>
            <pc:docMk/>
            <pc:sldMk cId="1145791676" sldId="352"/>
            <ac:spMk id="26" creationId="{BE883D44-89BB-EF1A-14D9-909BC37743B0}"/>
          </ac:spMkLst>
        </pc:spChg>
        <pc:spChg chg="add mod">
          <ac:chgData name="alisdair.m@gmail.com" userId="S::urn:spo:guest#alisdair.m@gmail.com::" providerId="AD" clId="Web-{0D24AD1A-E1F5-0BCB-FDE8-6BD8B86E2D9E}" dt="2024-07-12T11:48:27.136" v="315" actId="1076"/>
          <ac:spMkLst>
            <pc:docMk/>
            <pc:sldMk cId="1145791676" sldId="352"/>
            <ac:spMk id="27" creationId="{816CDE90-DCBD-B23A-ACC8-628E79DD611B}"/>
          </ac:spMkLst>
        </pc:spChg>
        <pc:spChg chg="add mod">
          <ac:chgData name="alisdair.m@gmail.com" userId="S::urn:spo:guest#alisdair.m@gmail.com::" providerId="AD" clId="Web-{0D24AD1A-E1F5-0BCB-FDE8-6BD8B86E2D9E}" dt="2024-07-12T11:48:29.152" v="319" actId="1076"/>
          <ac:spMkLst>
            <pc:docMk/>
            <pc:sldMk cId="1145791676" sldId="352"/>
            <ac:spMk id="28" creationId="{07F48D41-C457-B2AA-B4A9-729519F6D590}"/>
          </ac:spMkLst>
        </pc:spChg>
        <pc:spChg chg="add mod">
          <ac:chgData name="alisdair.m@gmail.com" userId="S::urn:spo:guest#alisdair.m@gmail.com::" providerId="AD" clId="Web-{0D24AD1A-E1F5-0BCB-FDE8-6BD8B86E2D9E}" dt="2024-07-12T11:45:31.483" v="172" actId="14100"/>
          <ac:spMkLst>
            <pc:docMk/>
            <pc:sldMk cId="1145791676" sldId="352"/>
            <ac:spMk id="29" creationId="{FD6B8063-4922-6F2B-A656-0C23D9299D05}"/>
          </ac:spMkLst>
        </pc:spChg>
        <pc:spChg chg="add mod">
          <ac:chgData name="alisdair.m@gmail.com" userId="S::urn:spo:guest#alisdair.m@gmail.com::" providerId="AD" clId="Web-{0D24AD1A-E1F5-0BCB-FDE8-6BD8B86E2D9E}" dt="2024-07-12T11:48:26.980" v="306" actId="1076"/>
          <ac:spMkLst>
            <pc:docMk/>
            <pc:sldMk cId="1145791676" sldId="352"/>
            <ac:spMk id="30" creationId="{C0A79C45-0167-E583-23FE-75F94E49ACC1}"/>
          </ac:spMkLst>
        </pc:spChg>
        <pc:spChg chg="add mod">
          <ac:chgData name="alisdair.m@gmail.com" userId="S::urn:spo:guest#alisdair.m@gmail.com::" providerId="AD" clId="Web-{0D24AD1A-E1F5-0BCB-FDE8-6BD8B86E2D9E}" dt="2024-07-12T11:48:29.120" v="316" actId="1076"/>
          <ac:spMkLst>
            <pc:docMk/>
            <pc:sldMk cId="1145791676" sldId="352"/>
            <ac:spMk id="31" creationId="{F8C5CE58-46E9-BAF6-0AC6-9F3AD72BCA44}"/>
          </ac:spMkLst>
        </pc:spChg>
        <pc:picChg chg="add mod">
          <ac:chgData name="alisdair.m@gmail.com" userId="S::urn:spo:guest#alisdair.m@gmail.com::" providerId="AD" clId="Web-{0D24AD1A-E1F5-0BCB-FDE8-6BD8B86E2D9E}" dt="2024-07-12T11:48:49.231" v="323" actId="1076"/>
          <ac:picMkLst>
            <pc:docMk/>
            <pc:sldMk cId="1145791676" sldId="352"/>
            <ac:picMk id="23" creationId="{F9396DFB-72D4-2CF2-342D-7DBDE90F2956}"/>
          </ac:picMkLst>
        </pc:picChg>
        <pc:picChg chg="add mod">
          <ac:chgData name="alisdair.m@gmail.com" userId="S::urn:spo:guest#alisdair.m@gmail.com::" providerId="AD" clId="Web-{0D24AD1A-E1F5-0BCB-FDE8-6BD8B86E2D9E}" dt="2024-07-12T11:48:35.371" v="321" actId="14100"/>
          <ac:picMkLst>
            <pc:docMk/>
            <pc:sldMk cId="1145791676" sldId="352"/>
            <ac:picMk id="24" creationId="{256C3B1F-BBFF-27EB-6926-75E5720D8393}"/>
          </ac:picMkLst>
        </pc:picChg>
        <pc:picChg chg="add mod">
          <ac:chgData name="alisdair.m@gmail.com" userId="S::urn:spo:guest#alisdair.m@gmail.com::" providerId="AD" clId="Web-{0D24AD1A-E1F5-0BCB-FDE8-6BD8B86E2D9E}" dt="2024-07-12T11:48:29.183" v="320" actId="1076"/>
          <ac:picMkLst>
            <pc:docMk/>
            <pc:sldMk cId="1145791676" sldId="352"/>
            <ac:picMk id="25" creationId="{F469B905-2E25-B788-32F3-44F466558555}"/>
          </ac:picMkLst>
        </pc:picChg>
      </pc:sldChg>
    </pc:docChg>
  </pc:docChgLst>
  <pc:docChgLst>
    <pc:chgData name="alisdair.m@gmail.com" userId="S::urn:spo:guest#alisdair.m@gmail.com::" providerId="AD" clId="Web-{DA009C59-F930-14C2-9703-5BB12CC7AC71}"/>
    <pc:docChg chg="addSld modSld sldOrd">
      <pc:chgData name="alisdair.m@gmail.com" userId="S::urn:spo:guest#alisdair.m@gmail.com::" providerId="AD" clId="Web-{DA009C59-F930-14C2-9703-5BB12CC7AC71}" dt="2024-07-11T12:56:27.660" v="67"/>
      <pc:docMkLst>
        <pc:docMk/>
      </pc:docMkLst>
      <pc:sldChg chg="addSp">
        <pc:chgData name="alisdair.m@gmail.com" userId="S::urn:spo:guest#alisdair.m@gmail.com::" providerId="AD" clId="Web-{DA009C59-F930-14C2-9703-5BB12CC7AC71}" dt="2024-07-11T12:56:27.660" v="67"/>
        <pc:sldMkLst>
          <pc:docMk/>
          <pc:sldMk cId="0" sldId="256"/>
        </pc:sldMkLst>
        <pc:inkChg chg="add">
          <ac:chgData name="alisdair.m@gmail.com" userId="S::urn:spo:guest#alisdair.m@gmail.com::" providerId="AD" clId="Web-{DA009C59-F930-14C2-9703-5BB12CC7AC71}" dt="2024-07-11T12:56:27.660" v="67"/>
          <ac:inkMkLst>
            <pc:docMk/>
            <pc:sldMk cId="0" sldId="256"/>
            <ac:inkMk id="2" creationId="{4D07FA23-ADAF-CC4E-0C3F-0D522494D065}"/>
          </ac:inkMkLst>
        </pc:inkChg>
      </pc:sldChg>
      <pc:sldChg chg="modSp">
        <pc:chgData name="alisdair.m@gmail.com" userId="S::urn:spo:guest#alisdair.m@gmail.com::" providerId="AD" clId="Web-{DA009C59-F930-14C2-9703-5BB12CC7AC71}" dt="2024-07-11T11:47:48.822" v="2"/>
        <pc:sldMkLst>
          <pc:docMk/>
          <pc:sldMk cId="0" sldId="265"/>
        </pc:sldMkLst>
        <pc:picChg chg="mod modCrop">
          <ac:chgData name="alisdair.m@gmail.com" userId="S::urn:spo:guest#alisdair.m@gmail.com::" providerId="AD" clId="Web-{DA009C59-F930-14C2-9703-5BB12CC7AC71}" dt="2024-07-11T11:47:48.822" v="2"/>
          <ac:picMkLst>
            <pc:docMk/>
            <pc:sldMk cId="0" sldId="265"/>
            <ac:picMk id="239" creationId="{00000000-0000-0000-0000-000000000000}"/>
          </ac:picMkLst>
        </pc:picChg>
      </pc:sldChg>
      <pc:sldChg chg="addSp delSp modSp add ord replId delAnim">
        <pc:chgData name="alisdair.m@gmail.com" userId="S::urn:spo:guest#alisdair.m@gmail.com::" providerId="AD" clId="Web-{DA009C59-F930-14C2-9703-5BB12CC7AC71}" dt="2024-07-11T12:55:59.612" v="66" actId="688"/>
        <pc:sldMkLst>
          <pc:docMk/>
          <pc:sldMk cId="3731241976" sldId="342"/>
        </pc:sldMkLst>
        <pc:spChg chg="mod">
          <ac:chgData name="alisdair.m@gmail.com" userId="S::urn:spo:guest#alisdair.m@gmail.com::" providerId="AD" clId="Web-{DA009C59-F930-14C2-9703-5BB12CC7AC71}" dt="2024-07-11T12:54:39.641" v="49" actId="14100"/>
          <ac:spMkLst>
            <pc:docMk/>
            <pc:sldMk cId="3731241976" sldId="342"/>
            <ac:spMk id="3" creationId="{6358F184-A155-C61F-4AA9-3B696B23BCCD}"/>
          </ac:spMkLst>
        </pc:spChg>
        <pc:spChg chg="mod">
          <ac:chgData name="alisdair.m@gmail.com" userId="S::urn:spo:guest#alisdair.m@gmail.com::" providerId="AD" clId="Web-{DA009C59-F930-14C2-9703-5BB12CC7AC71}" dt="2024-07-11T12:54:35.922" v="48" actId="14100"/>
          <ac:spMkLst>
            <pc:docMk/>
            <pc:sldMk cId="3731241976" sldId="342"/>
            <ac:spMk id="4" creationId="{3923A0E6-560F-966C-B732-C6DE7E5B25DD}"/>
          </ac:spMkLst>
        </pc:spChg>
        <pc:spChg chg="add mod ord">
          <ac:chgData name="alisdair.m@gmail.com" userId="S::urn:spo:guest#alisdair.m@gmail.com::" providerId="AD" clId="Web-{DA009C59-F930-14C2-9703-5BB12CC7AC71}" dt="2024-07-11T12:54:25.563" v="45" actId="14100"/>
          <ac:spMkLst>
            <pc:docMk/>
            <pc:sldMk cId="3731241976" sldId="342"/>
            <ac:spMk id="5" creationId="{737A129E-A187-75F6-36F1-FEEF255BB2CF}"/>
          </ac:spMkLst>
        </pc:spChg>
        <pc:spChg chg="add mod ord">
          <ac:chgData name="alisdair.m@gmail.com" userId="S::urn:spo:guest#alisdair.m@gmail.com::" providerId="AD" clId="Web-{DA009C59-F930-14C2-9703-5BB12CC7AC71}" dt="2024-07-11T12:54:32.641" v="47" actId="1076"/>
          <ac:spMkLst>
            <pc:docMk/>
            <pc:sldMk cId="3731241976" sldId="342"/>
            <ac:spMk id="6" creationId="{27A82E17-59B0-EF01-8DBC-634347D7C95D}"/>
          </ac:spMkLst>
        </pc:spChg>
        <pc:spChg chg="del">
          <ac:chgData name="alisdair.m@gmail.com" userId="S::urn:spo:guest#alisdair.m@gmail.com::" providerId="AD" clId="Web-{DA009C59-F930-14C2-9703-5BB12CC7AC71}" dt="2024-07-11T12:54:44.407" v="51"/>
          <ac:spMkLst>
            <pc:docMk/>
            <pc:sldMk cId="3731241976" sldId="342"/>
            <ac:spMk id="7" creationId="{68B37696-4D02-066C-94FE-78BE91D6B081}"/>
          </ac:spMkLst>
        </pc:spChg>
        <pc:spChg chg="del ord">
          <ac:chgData name="alisdair.m@gmail.com" userId="S::urn:spo:guest#alisdair.m@gmail.com::" providerId="AD" clId="Web-{DA009C59-F930-14C2-9703-5BB12CC7AC71}" dt="2024-07-11T12:54:44.407" v="50"/>
          <ac:spMkLst>
            <pc:docMk/>
            <pc:sldMk cId="3731241976" sldId="342"/>
            <ac:spMk id="8" creationId="{1B7A3FD7-DE11-F622-6B87-746FB4408371}"/>
          </ac:spMkLst>
        </pc:spChg>
        <pc:spChg chg="mod">
          <ac:chgData name="alisdair.m@gmail.com" userId="S::urn:spo:guest#alisdair.m@gmail.com::" providerId="AD" clId="Web-{DA009C59-F930-14C2-9703-5BB12CC7AC71}" dt="2024-07-11T12:53:52.702" v="28" actId="14100"/>
          <ac:spMkLst>
            <pc:docMk/>
            <pc:sldMk cId="3731241976" sldId="342"/>
            <ac:spMk id="9" creationId="{020289E3-8861-F0A1-D2BA-9ADC5A374BD4}"/>
          </ac:spMkLst>
        </pc:spChg>
        <pc:spChg chg="mod">
          <ac:chgData name="alisdair.m@gmail.com" userId="S::urn:spo:guest#alisdair.m@gmail.com::" providerId="AD" clId="Web-{DA009C59-F930-14C2-9703-5BB12CC7AC71}" dt="2024-07-11T12:53:17.405" v="5" actId="20577"/>
          <ac:spMkLst>
            <pc:docMk/>
            <pc:sldMk cId="3731241976" sldId="342"/>
            <ac:spMk id="13" creationId="{8AD7EDE8-AB11-6C1F-75DD-35A7BB1C90C8}"/>
          </ac:spMkLst>
        </pc:spChg>
        <pc:picChg chg="del">
          <ac:chgData name="alisdair.m@gmail.com" userId="S::urn:spo:guest#alisdair.m@gmail.com::" providerId="AD" clId="Web-{DA009C59-F930-14C2-9703-5BB12CC7AC71}" dt="2024-07-11T12:54:44.407" v="52"/>
          <ac:picMkLst>
            <pc:docMk/>
            <pc:sldMk cId="3731241976" sldId="342"/>
            <ac:picMk id="2" creationId="{CB5772BE-F5A3-8589-1078-572A18D3567A}"/>
          </ac:picMkLst>
        </pc:picChg>
        <pc:picChg chg="add mod">
          <ac:chgData name="alisdair.m@gmail.com" userId="S::urn:spo:guest#alisdair.m@gmail.com::" providerId="AD" clId="Web-{DA009C59-F930-14C2-9703-5BB12CC7AC71}" dt="2024-07-11T12:55:54.487" v="64" actId="1076"/>
          <ac:picMkLst>
            <pc:docMk/>
            <pc:sldMk cId="3731241976" sldId="342"/>
            <ac:picMk id="11" creationId="{810A1E7F-404D-72FF-0940-E7711D1A4CA0}"/>
          </ac:picMkLst>
        </pc:picChg>
        <pc:picChg chg="add mod">
          <ac:chgData name="alisdair.m@gmail.com" userId="S::urn:spo:guest#alisdair.m@gmail.com::" providerId="AD" clId="Web-{DA009C59-F930-14C2-9703-5BB12CC7AC71}" dt="2024-07-11T12:55:59.612" v="66" actId="688"/>
          <ac:picMkLst>
            <pc:docMk/>
            <pc:sldMk cId="3731241976" sldId="342"/>
            <ac:picMk id="12" creationId="{7F8B4E1C-AD31-D4FB-ACF1-9AE32B4F7600}"/>
          </ac:picMkLst>
        </pc:picChg>
        <pc:picChg chg="add mod">
          <ac:chgData name="alisdair.m@gmail.com" userId="S::urn:spo:guest#alisdair.m@gmail.com::" providerId="AD" clId="Web-{DA009C59-F930-14C2-9703-5BB12CC7AC71}" dt="2024-07-11T12:55:50.550" v="62" actId="688"/>
          <ac:picMkLst>
            <pc:docMk/>
            <pc:sldMk cId="3731241976" sldId="342"/>
            <ac:picMk id="14" creationId="{DB2760C4-1695-71F4-51CE-7A6A53463C61}"/>
          </ac:picMkLst>
        </pc:picChg>
      </pc:sldChg>
    </pc:docChg>
  </pc:docChgLst>
  <pc:docChgLst>
    <pc:chgData name="lauraellenkennedy@outlook.com" userId="S::urn:spo:guest#lauraellenkennedy@outlook.com::" providerId="AD" clId="Web-{FA953C9E-5C3F-5B9C-A7F0-18E1C944B251}"/>
    <pc:docChg chg="mod modSld">
      <pc:chgData name="lauraellenkennedy@outlook.com" userId="S::urn:spo:guest#lauraellenkennedy@outlook.com::" providerId="AD" clId="Web-{FA953C9E-5C3F-5B9C-A7F0-18E1C944B251}" dt="2024-08-01T15:45:57.043" v="41" actId="20577"/>
      <pc:docMkLst>
        <pc:docMk/>
      </pc:docMkLst>
      <pc:sldChg chg="modSp">
        <pc:chgData name="lauraellenkennedy@outlook.com" userId="S::urn:spo:guest#lauraellenkennedy@outlook.com::" providerId="AD" clId="Web-{FA953C9E-5C3F-5B9C-A7F0-18E1C944B251}" dt="2024-08-01T15:45:57.043" v="41" actId="20577"/>
        <pc:sldMkLst>
          <pc:docMk/>
          <pc:sldMk cId="1145791676" sldId="352"/>
        </pc:sldMkLst>
        <pc:spChg chg="mod">
          <ac:chgData name="lauraellenkennedy@outlook.com" userId="S::urn:spo:guest#lauraellenkennedy@outlook.com::" providerId="AD" clId="Web-{FA953C9E-5C3F-5B9C-A7F0-18E1C944B251}" dt="2024-08-01T15:45:57.043" v="41" actId="20577"/>
          <ac:spMkLst>
            <pc:docMk/>
            <pc:sldMk cId="1145791676" sldId="352"/>
            <ac:spMk id="30" creationId="{C0A79C45-0167-E583-23FE-75F94E49ACC1}"/>
          </ac:spMkLst>
        </pc:spChg>
      </pc:sldChg>
    </pc:docChg>
  </pc:docChgLst>
  <pc:docChgLst>
    <pc:chgData name="alisdair.m@gmail.com" userId="S::urn:spo:guest#alisdair.m@gmail.com::" providerId="AD" clId="Web-{340621A2-AB57-167A-9EEF-467A9D2A7E59}"/>
    <pc:docChg chg="delSld">
      <pc:chgData name="alisdair.m@gmail.com" userId="S::urn:spo:guest#alisdair.m@gmail.com::" providerId="AD" clId="Web-{340621A2-AB57-167A-9EEF-467A9D2A7E59}" dt="2024-08-07T14:27:03.703" v="0"/>
      <pc:docMkLst>
        <pc:docMk/>
      </pc:docMkLst>
      <pc:sldChg chg="del">
        <pc:chgData name="alisdair.m@gmail.com" userId="S::urn:spo:guest#alisdair.m@gmail.com::" providerId="AD" clId="Web-{340621A2-AB57-167A-9EEF-467A9D2A7E59}" dt="2024-08-07T14:27:03.703" v="0"/>
        <pc:sldMkLst>
          <pc:docMk/>
          <pc:sldMk cId="3528480525" sldId="353"/>
        </pc:sldMkLst>
      </pc:sldChg>
    </pc:docChg>
  </pc:docChgLst>
  <pc:docChgLst>
    <pc:chgData name="alisdair.m@gmail.com" userId="S::urn:spo:guest#alisdair.m@gmail.com::" providerId="AD" clId="Web-{8A19CBC7-B428-D29B-AF8D-4E043234B6F6}"/>
    <pc:docChg chg="addSld delSld modSld sldOrd">
      <pc:chgData name="alisdair.m@gmail.com" userId="S::urn:spo:guest#alisdair.m@gmail.com::" providerId="AD" clId="Web-{8A19CBC7-B428-D29B-AF8D-4E043234B6F6}" dt="2024-07-09T16:28:02.021" v="418" actId="1076"/>
      <pc:docMkLst>
        <pc:docMk/>
      </pc:docMkLst>
      <pc:sldChg chg="addSp delSp modSp">
        <pc:chgData name="alisdair.m@gmail.com" userId="S::urn:spo:guest#alisdair.m@gmail.com::" providerId="AD" clId="Web-{8A19CBC7-B428-D29B-AF8D-4E043234B6F6}" dt="2024-07-09T10:26:02.503" v="39" actId="20577"/>
        <pc:sldMkLst>
          <pc:docMk/>
          <pc:sldMk cId="0" sldId="256"/>
        </pc:sldMkLst>
        <pc:spChg chg="add del mod">
          <ac:chgData name="alisdair.m@gmail.com" userId="S::urn:spo:guest#alisdair.m@gmail.com::" providerId="AD" clId="Web-{8A19CBC7-B428-D29B-AF8D-4E043234B6F6}" dt="2024-07-09T10:24:44.045" v="24"/>
          <ac:spMkLst>
            <pc:docMk/>
            <pc:sldMk cId="0" sldId="256"/>
            <ac:spMk id="2" creationId="{EAC6170F-D442-A63D-2D7F-4D2085E96E83}"/>
          </ac:spMkLst>
        </pc:spChg>
        <pc:spChg chg="add del mod">
          <ac:chgData name="alisdair.m@gmail.com" userId="S::urn:spo:guest#alisdair.m@gmail.com::" providerId="AD" clId="Web-{8A19CBC7-B428-D29B-AF8D-4E043234B6F6}" dt="2024-07-09T10:25:05.437" v="27"/>
          <ac:spMkLst>
            <pc:docMk/>
            <pc:sldMk cId="0" sldId="256"/>
            <ac:spMk id="3" creationId="{53055485-AF6A-22AB-27CA-F82EFF936AC4}"/>
          </ac:spMkLst>
        </pc:spChg>
        <pc:spChg chg="add mod">
          <ac:chgData name="alisdair.m@gmail.com" userId="S::urn:spo:guest#alisdair.m@gmail.com::" providerId="AD" clId="Web-{8A19CBC7-B428-D29B-AF8D-4E043234B6F6}" dt="2024-07-09T10:26:02.503" v="39" actId="20577"/>
          <ac:spMkLst>
            <pc:docMk/>
            <pc:sldMk cId="0" sldId="256"/>
            <ac:spMk id="4" creationId="{81CAE46D-7028-548B-7E51-13265222ABC4}"/>
          </ac:spMkLst>
        </pc:spChg>
        <pc:spChg chg="mod">
          <ac:chgData name="alisdair.m@gmail.com" userId="S::urn:spo:guest#alisdair.m@gmail.com::" providerId="AD" clId="Web-{8A19CBC7-B428-D29B-AF8D-4E043234B6F6}" dt="2024-07-09T10:17:29.394" v="14" actId="14100"/>
          <ac:spMkLst>
            <pc:docMk/>
            <pc:sldMk cId="0" sldId="256"/>
            <ac:spMk id="40" creationId="{00000000-0000-0000-0000-000000000000}"/>
          </ac:spMkLst>
        </pc:spChg>
        <pc:picChg chg="mod modCrop">
          <ac:chgData name="alisdair.m@gmail.com" userId="S::urn:spo:guest#alisdair.m@gmail.com::" providerId="AD" clId="Web-{8A19CBC7-B428-D29B-AF8D-4E043234B6F6}" dt="2024-07-09T10:23:22.650" v="17"/>
          <ac:picMkLst>
            <pc:docMk/>
            <pc:sldMk cId="0" sldId="256"/>
            <ac:picMk id="15" creationId="{1A3304CB-3B03-0532-24DB-D661957692FE}"/>
          </ac:picMkLst>
        </pc:picChg>
      </pc:sldChg>
      <pc:sldChg chg="addSp delSp modSp">
        <pc:chgData name="alisdair.m@gmail.com" userId="S::urn:spo:guest#alisdair.m@gmail.com::" providerId="AD" clId="Web-{8A19CBC7-B428-D29B-AF8D-4E043234B6F6}" dt="2024-07-09T10:28:24.980" v="47"/>
        <pc:sldMkLst>
          <pc:docMk/>
          <pc:sldMk cId="0" sldId="265"/>
        </pc:sldMkLst>
        <pc:spChg chg="mod">
          <ac:chgData name="alisdair.m@gmail.com" userId="S::urn:spo:guest#alisdair.m@gmail.com::" providerId="AD" clId="Web-{8A19CBC7-B428-D29B-AF8D-4E043234B6F6}" dt="2024-07-09T10:26:44.459" v="42" actId="20577"/>
          <ac:spMkLst>
            <pc:docMk/>
            <pc:sldMk cId="0" sldId="265"/>
            <ac:spMk id="2" creationId="{8CE8DD33-7E71-4E65-093B-A3725DBFBCA0}"/>
          </ac:spMkLst>
        </pc:spChg>
        <pc:picChg chg="mod modCrop">
          <ac:chgData name="alisdair.m@gmail.com" userId="S::urn:spo:guest#alisdair.m@gmail.com::" providerId="AD" clId="Web-{8A19CBC7-B428-D29B-AF8D-4E043234B6F6}" dt="2024-07-09T10:28:24.980" v="47"/>
          <ac:picMkLst>
            <pc:docMk/>
            <pc:sldMk cId="0" sldId="265"/>
            <ac:picMk id="239" creationId="{00000000-0000-0000-0000-000000000000}"/>
          </ac:picMkLst>
        </pc:picChg>
        <pc:inkChg chg="add del">
          <ac:chgData name="alisdair.m@gmail.com" userId="S::urn:spo:guest#alisdair.m@gmail.com::" providerId="AD" clId="Web-{8A19CBC7-B428-D29B-AF8D-4E043234B6F6}" dt="2024-07-09T10:24:22.685" v="19"/>
          <ac:inkMkLst>
            <pc:docMk/>
            <pc:sldMk cId="0" sldId="265"/>
            <ac:inkMk id="6" creationId="{F0326067-DD7C-EE33-7119-3D657D32E70E}"/>
          </ac:inkMkLst>
        </pc:inkChg>
        <pc:inkChg chg="add del">
          <ac:chgData name="alisdair.m@gmail.com" userId="S::urn:spo:guest#alisdair.m@gmail.com::" providerId="AD" clId="Web-{8A19CBC7-B428-D29B-AF8D-4E043234B6F6}" dt="2024-07-09T10:26:38.224" v="41"/>
          <ac:inkMkLst>
            <pc:docMk/>
            <pc:sldMk cId="0" sldId="265"/>
            <ac:inkMk id="7" creationId="{047550A4-6E54-3AEB-3E7E-0F67EB78FC6E}"/>
          </ac:inkMkLst>
        </pc:inkChg>
        <pc:inkChg chg="add del">
          <ac:chgData name="alisdair.m@gmail.com" userId="S::urn:spo:guest#alisdair.m@gmail.com::" providerId="AD" clId="Web-{8A19CBC7-B428-D29B-AF8D-4E043234B6F6}" dt="2024-07-09T10:27:50.494" v="44"/>
          <ac:inkMkLst>
            <pc:docMk/>
            <pc:sldMk cId="0" sldId="265"/>
            <ac:inkMk id="8" creationId="{E8628558-D4DB-44B9-7178-0302A4F7E797}"/>
          </ac:inkMkLst>
        </pc:inkChg>
      </pc:sldChg>
      <pc:sldChg chg="addSp delSp modSp delAnim">
        <pc:chgData name="alisdair.m@gmail.com" userId="S::urn:spo:guest#alisdair.m@gmail.com::" providerId="AD" clId="Web-{8A19CBC7-B428-D29B-AF8D-4E043234B6F6}" dt="2024-07-09T11:37:31.520" v="201" actId="1076"/>
        <pc:sldMkLst>
          <pc:docMk/>
          <pc:sldMk cId="1135859490" sldId="275"/>
        </pc:sldMkLst>
        <pc:spChg chg="del">
          <ac:chgData name="alisdair.m@gmail.com" userId="S::urn:spo:guest#alisdair.m@gmail.com::" providerId="AD" clId="Web-{8A19CBC7-B428-D29B-AF8D-4E043234B6F6}" dt="2024-07-09T11:33:06.171" v="101"/>
          <ac:spMkLst>
            <pc:docMk/>
            <pc:sldMk cId="1135859490" sldId="275"/>
            <ac:spMk id="2" creationId="{3FC57F78-3357-8BFA-25DF-3D40C4BE66E6}"/>
          </ac:spMkLst>
        </pc:spChg>
        <pc:spChg chg="del">
          <ac:chgData name="alisdair.m@gmail.com" userId="S::urn:spo:guest#alisdair.m@gmail.com::" providerId="AD" clId="Web-{8A19CBC7-B428-D29B-AF8D-4E043234B6F6}" dt="2024-07-09T11:33:06.171" v="99"/>
          <ac:spMkLst>
            <pc:docMk/>
            <pc:sldMk cId="1135859490" sldId="275"/>
            <ac:spMk id="3" creationId="{05E1FCD7-173B-9E05-BFEC-7B1C4E7B0A3B}"/>
          </ac:spMkLst>
        </pc:spChg>
        <pc:spChg chg="del">
          <ac:chgData name="alisdair.m@gmail.com" userId="S::urn:spo:guest#alisdair.m@gmail.com::" providerId="AD" clId="Web-{8A19CBC7-B428-D29B-AF8D-4E043234B6F6}" dt="2024-07-09T11:33:06.171" v="98"/>
          <ac:spMkLst>
            <pc:docMk/>
            <pc:sldMk cId="1135859490" sldId="275"/>
            <ac:spMk id="5" creationId="{272CFE7F-B1D8-7870-1F87-E356246DB5B4}"/>
          </ac:spMkLst>
        </pc:spChg>
        <pc:spChg chg="add mod">
          <ac:chgData name="alisdair.m@gmail.com" userId="S::urn:spo:guest#alisdair.m@gmail.com::" providerId="AD" clId="Web-{8A19CBC7-B428-D29B-AF8D-4E043234B6F6}" dt="2024-07-09T11:34:52.554" v="145" actId="1076"/>
          <ac:spMkLst>
            <pc:docMk/>
            <pc:sldMk cId="1135859490" sldId="275"/>
            <ac:spMk id="6" creationId="{36899BD0-AE12-4D96-0829-70EA449A8FCC}"/>
          </ac:spMkLst>
        </pc:spChg>
        <pc:spChg chg="del">
          <ac:chgData name="alisdair.m@gmail.com" userId="S::urn:spo:guest#alisdair.m@gmail.com::" providerId="AD" clId="Web-{8A19CBC7-B428-D29B-AF8D-4E043234B6F6}" dt="2024-07-09T11:33:06.171" v="100"/>
          <ac:spMkLst>
            <pc:docMk/>
            <pc:sldMk cId="1135859490" sldId="275"/>
            <ac:spMk id="7" creationId="{3AC9939B-505F-B430-6790-B5F5A194D163}"/>
          </ac:spMkLst>
        </pc:spChg>
        <pc:spChg chg="add del mod">
          <ac:chgData name="alisdair.m@gmail.com" userId="S::urn:spo:guest#alisdair.m@gmail.com::" providerId="AD" clId="Web-{8A19CBC7-B428-D29B-AF8D-4E043234B6F6}" dt="2024-07-09T11:33:20.516" v="105"/>
          <ac:spMkLst>
            <pc:docMk/>
            <pc:sldMk cId="1135859490" sldId="275"/>
            <ac:spMk id="10" creationId="{6F76668F-CE9A-44C0-FA24-70C5C72CEEA4}"/>
          </ac:spMkLst>
        </pc:spChg>
        <pc:spChg chg="add del">
          <ac:chgData name="alisdair.m@gmail.com" userId="S::urn:spo:guest#alisdair.m@gmail.com::" providerId="AD" clId="Web-{8A19CBC7-B428-D29B-AF8D-4E043234B6F6}" dt="2024-07-09T11:33:48.331" v="120"/>
          <ac:spMkLst>
            <pc:docMk/>
            <pc:sldMk cId="1135859490" sldId="275"/>
            <ac:spMk id="11" creationId="{CE8DC4AC-3FD9-4152-0F92-002A491C72CC}"/>
          </ac:spMkLst>
        </pc:spChg>
        <pc:spChg chg="add del">
          <ac:chgData name="alisdair.m@gmail.com" userId="S::urn:spo:guest#alisdair.m@gmail.com::" providerId="AD" clId="Web-{8A19CBC7-B428-D29B-AF8D-4E043234B6F6}" dt="2024-07-09T11:33:51.128" v="122"/>
          <ac:spMkLst>
            <pc:docMk/>
            <pc:sldMk cId="1135859490" sldId="275"/>
            <ac:spMk id="12" creationId="{86AA3C11-5315-2B93-E0D6-4A8B993B82AB}"/>
          </ac:spMkLst>
        </pc:spChg>
        <pc:spChg chg="add del">
          <ac:chgData name="alisdair.m@gmail.com" userId="S::urn:spo:guest#alisdair.m@gmail.com::" providerId="AD" clId="Web-{8A19CBC7-B428-D29B-AF8D-4E043234B6F6}" dt="2024-07-09T11:33:51.644" v="123"/>
          <ac:spMkLst>
            <pc:docMk/>
            <pc:sldMk cId="1135859490" sldId="275"/>
            <ac:spMk id="13" creationId="{F9AD6894-B16B-4066-E46F-30294A232C40}"/>
          </ac:spMkLst>
        </pc:spChg>
        <pc:spChg chg="add del mod">
          <ac:chgData name="alisdair.m@gmail.com" userId="S::urn:spo:guest#alisdair.m@gmail.com::" providerId="AD" clId="Web-{8A19CBC7-B428-D29B-AF8D-4E043234B6F6}" dt="2024-07-09T11:33:44.362" v="118"/>
          <ac:spMkLst>
            <pc:docMk/>
            <pc:sldMk cId="1135859490" sldId="275"/>
            <ac:spMk id="19" creationId="{FB013E9A-F32B-D12E-EF49-EB98E5D693E1}"/>
          </ac:spMkLst>
        </pc:spChg>
        <pc:spChg chg="add del">
          <ac:chgData name="alisdair.m@gmail.com" userId="S::urn:spo:guest#alisdair.m@gmail.com::" providerId="AD" clId="Web-{8A19CBC7-B428-D29B-AF8D-4E043234B6F6}" dt="2024-07-09T11:33:42.393" v="116"/>
          <ac:spMkLst>
            <pc:docMk/>
            <pc:sldMk cId="1135859490" sldId="275"/>
            <ac:spMk id="20" creationId="{7A819480-D8DF-0526-DC7F-1506A1A3170B}"/>
          </ac:spMkLst>
        </pc:spChg>
        <pc:spChg chg="add mod">
          <ac:chgData name="alisdair.m@gmail.com" userId="S::urn:spo:guest#alisdair.m@gmail.com::" providerId="AD" clId="Web-{8A19CBC7-B428-D29B-AF8D-4E043234B6F6}" dt="2024-07-09T11:37:31.520" v="201" actId="1076"/>
          <ac:spMkLst>
            <pc:docMk/>
            <pc:sldMk cId="1135859490" sldId="275"/>
            <ac:spMk id="21" creationId="{2FCE66F2-F52B-6A19-B36E-C6054812EBE0}"/>
          </ac:spMkLst>
        </pc:spChg>
        <pc:spChg chg="add del">
          <ac:chgData name="alisdair.m@gmail.com" userId="S::urn:spo:guest#alisdair.m@gmail.com::" providerId="AD" clId="Web-{8A19CBC7-B428-D29B-AF8D-4E043234B6F6}" dt="2024-07-09T11:33:50.097" v="121"/>
          <ac:spMkLst>
            <pc:docMk/>
            <pc:sldMk cId="1135859490" sldId="275"/>
            <ac:spMk id="22" creationId="{1420E897-D9E1-454E-28D5-0101176F9BAC}"/>
          </ac:spMkLst>
        </pc:spChg>
        <pc:spChg chg="add">
          <ac:chgData name="alisdair.m@gmail.com" userId="S::urn:spo:guest#alisdair.m@gmail.com::" providerId="AD" clId="Web-{8A19CBC7-B428-D29B-AF8D-4E043234B6F6}" dt="2024-07-09T11:33:08.531" v="102"/>
          <ac:spMkLst>
            <pc:docMk/>
            <pc:sldMk cId="1135859490" sldId="275"/>
            <ac:spMk id="23" creationId="{EDF504E0-C347-F8DA-5CBC-5C61129FE0C8}"/>
          </ac:spMkLst>
        </pc:spChg>
        <pc:spChg chg="add mod">
          <ac:chgData name="alisdair.m@gmail.com" userId="S::urn:spo:guest#alisdair.m@gmail.com::" providerId="AD" clId="Web-{8A19CBC7-B428-D29B-AF8D-4E043234B6F6}" dt="2024-07-09T11:37:21.253" v="196" actId="1076"/>
          <ac:spMkLst>
            <pc:docMk/>
            <pc:sldMk cId="1135859490" sldId="275"/>
            <ac:spMk id="24" creationId="{CD7BD5AC-75CC-46A9-3781-802B21140375}"/>
          </ac:spMkLst>
        </pc:spChg>
        <pc:picChg chg="add mod">
          <ac:chgData name="alisdair.m@gmail.com" userId="S::urn:spo:guest#alisdair.m@gmail.com::" providerId="AD" clId="Web-{8A19CBC7-B428-D29B-AF8D-4E043234B6F6}" dt="2024-07-09T11:34:04.223" v="126" actId="14100"/>
          <ac:picMkLst>
            <pc:docMk/>
            <pc:sldMk cId="1135859490" sldId="275"/>
            <ac:picMk id="4" creationId="{D31B807D-98AF-6104-079E-5DF16C369D8D}"/>
          </ac:picMkLst>
        </pc:picChg>
        <pc:picChg chg="add del">
          <ac:chgData name="alisdair.m@gmail.com" userId="S::urn:spo:guest#alisdair.m@gmail.com::" providerId="AD" clId="Web-{8A19CBC7-B428-D29B-AF8D-4E043234B6F6}" dt="2024-07-09T11:33:16.344" v="103"/>
          <ac:picMkLst>
            <pc:docMk/>
            <pc:sldMk cId="1135859490" sldId="275"/>
            <ac:picMk id="8" creationId="{7C2E20C3-C1F8-8C5A-323E-9C61D30BF047}"/>
          </ac:picMkLst>
        </pc:picChg>
        <pc:picChg chg="add">
          <ac:chgData name="alisdair.m@gmail.com" userId="S::urn:spo:guest#alisdair.m@gmail.com::" providerId="AD" clId="Web-{8A19CBC7-B428-D29B-AF8D-4E043234B6F6}" dt="2024-07-09T11:33:08.531" v="102"/>
          <ac:picMkLst>
            <pc:docMk/>
            <pc:sldMk cId="1135859490" sldId="275"/>
            <ac:picMk id="14" creationId="{FBE2E6A3-A69C-1067-A13E-4FF59B94FE4E}"/>
          </ac:picMkLst>
        </pc:picChg>
        <pc:picChg chg="add mod">
          <ac:chgData name="alisdair.m@gmail.com" userId="S::urn:spo:guest#alisdair.m@gmail.com::" providerId="AD" clId="Web-{8A19CBC7-B428-D29B-AF8D-4E043234B6F6}" dt="2024-07-09T11:35:37.089" v="168" actId="1076"/>
          <ac:picMkLst>
            <pc:docMk/>
            <pc:sldMk cId="1135859490" sldId="275"/>
            <ac:picMk id="15" creationId="{800AEDFF-FB68-C965-4768-EF6F5D13DFD6}"/>
          </ac:picMkLst>
        </pc:picChg>
        <pc:picChg chg="add mod">
          <ac:chgData name="alisdair.m@gmail.com" userId="S::urn:spo:guest#alisdair.m@gmail.com::" providerId="AD" clId="Web-{8A19CBC7-B428-D29B-AF8D-4E043234B6F6}" dt="2024-07-09T11:34:17.114" v="130" actId="1076"/>
          <ac:picMkLst>
            <pc:docMk/>
            <pc:sldMk cId="1135859490" sldId="275"/>
            <ac:picMk id="16" creationId="{D5A7A828-D36C-10E4-3E92-CF9D416416B3}"/>
          </ac:picMkLst>
        </pc:picChg>
        <pc:picChg chg="add mod modCrop">
          <ac:chgData name="alisdair.m@gmail.com" userId="S::urn:spo:guest#alisdair.m@gmail.com::" providerId="AD" clId="Web-{8A19CBC7-B428-D29B-AF8D-4E043234B6F6}" dt="2024-07-09T11:35:28.917" v="164"/>
          <ac:picMkLst>
            <pc:docMk/>
            <pc:sldMk cId="1135859490" sldId="275"/>
            <ac:picMk id="17" creationId="{D68FB700-9D62-59A8-AC21-60D1825C2818}"/>
          </ac:picMkLst>
        </pc:picChg>
        <pc:picChg chg="add del mod">
          <ac:chgData name="alisdair.m@gmail.com" userId="S::urn:spo:guest#alisdair.m@gmail.com::" providerId="AD" clId="Web-{8A19CBC7-B428-D29B-AF8D-4E043234B6F6}" dt="2024-07-09T11:33:57.222" v="125"/>
          <ac:picMkLst>
            <pc:docMk/>
            <pc:sldMk cId="1135859490" sldId="275"/>
            <ac:picMk id="18" creationId="{4D59950F-84D2-4C7E-04D0-CB3AFF303256}"/>
          </ac:picMkLst>
        </pc:picChg>
        <pc:picChg chg="add mod ord">
          <ac:chgData name="alisdair.m@gmail.com" userId="S::urn:spo:guest#alisdair.m@gmail.com::" providerId="AD" clId="Web-{8A19CBC7-B428-D29B-AF8D-4E043234B6F6}" dt="2024-07-09T11:37:12.847" v="195" actId="1076"/>
          <ac:picMkLst>
            <pc:docMk/>
            <pc:sldMk cId="1135859490" sldId="275"/>
            <ac:picMk id="25" creationId="{420D1F10-FDE7-7AD6-0169-D5B9C70FC5A0}"/>
          </ac:picMkLst>
        </pc:picChg>
      </pc:sldChg>
      <pc:sldChg chg="addSp delSp modSp ord">
        <pc:chgData name="alisdair.m@gmail.com" userId="S::urn:spo:guest#alisdair.m@gmail.com::" providerId="AD" clId="Web-{8A19CBC7-B428-D29B-AF8D-4E043234B6F6}" dt="2024-07-09T10:31:05.521" v="76"/>
        <pc:sldMkLst>
          <pc:docMk/>
          <pc:sldMk cId="2386253683" sldId="297"/>
        </pc:sldMkLst>
        <pc:spChg chg="mod">
          <ac:chgData name="alisdair.m@gmail.com" userId="S::urn:spo:guest#alisdair.m@gmail.com::" providerId="AD" clId="Web-{8A19CBC7-B428-D29B-AF8D-4E043234B6F6}" dt="2024-07-09T10:30:57.896" v="75" actId="20577"/>
          <ac:spMkLst>
            <pc:docMk/>
            <pc:sldMk cId="2386253683" sldId="297"/>
            <ac:spMk id="7" creationId="{318AE060-7967-BF5E-AA94-405A77C2A5D2}"/>
          </ac:spMkLst>
        </pc:spChg>
        <pc:spChg chg="mod">
          <ac:chgData name="alisdair.m@gmail.com" userId="S::urn:spo:guest#alisdair.m@gmail.com::" providerId="AD" clId="Web-{8A19CBC7-B428-D29B-AF8D-4E043234B6F6}" dt="2024-07-09T10:30:55.427" v="72" actId="20577"/>
          <ac:spMkLst>
            <pc:docMk/>
            <pc:sldMk cId="2386253683" sldId="297"/>
            <ac:spMk id="13" creationId="{8AD7EDE8-AB11-6C1F-75DD-35A7BB1C90C8}"/>
          </ac:spMkLst>
        </pc:spChg>
        <pc:picChg chg="add del">
          <ac:chgData name="alisdair.m@gmail.com" userId="S::urn:spo:guest#alisdair.m@gmail.com::" providerId="AD" clId="Web-{8A19CBC7-B428-D29B-AF8D-4E043234B6F6}" dt="2024-07-09T10:30:39.988" v="61"/>
          <ac:picMkLst>
            <pc:docMk/>
            <pc:sldMk cId="2386253683" sldId="297"/>
            <ac:picMk id="11" creationId="{62150570-DACD-3724-8B1E-ECFF21B80178}"/>
          </ac:picMkLst>
        </pc:picChg>
        <pc:inkChg chg="add del">
          <ac:chgData name="alisdair.m@gmail.com" userId="S::urn:spo:guest#alisdair.m@gmail.com::" providerId="AD" clId="Web-{8A19CBC7-B428-D29B-AF8D-4E043234B6F6}" dt="2024-07-09T10:30:48.551" v="63"/>
          <ac:inkMkLst>
            <pc:docMk/>
            <pc:sldMk cId="2386253683" sldId="297"/>
            <ac:inkMk id="2" creationId="{D5BD3AFB-3878-B371-870C-7480B7AD9C8D}"/>
          </ac:inkMkLst>
        </pc:inkChg>
      </pc:sldChg>
      <pc:sldChg chg="addSp delSp modSp">
        <pc:chgData name="alisdair.m@gmail.com" userId="S::urn:spo:guest#alisdair.m@gmail.com::" providerId="AD" clId="Web-{8A19CBC7-B428-D29B-AF8D-4E043234B6F6}" dt="2024-07-09T10:33:32.546" v="97"/>
        <pc:sldMkLst>
          <pc:docMk/>
          <pc:sldMk cId="3706343159" sldId="298"/>
        </pc:sldMkLst>
        <pc:spChg chg="add del mod">
          <ac:chgData name="alisdair.m@gmail.com" userId="S::urn:spo:guest#alisdair.m@gmail.com::" providerId="AD" clId="Web-{8A19CBC7-B428-D29B-AF8D-4E043234B6F6}" dt="2024-07-09T10:31:43.258" v="81"/>
          <ac:spMkLst>
            <pc:docMk/>
            <pc:sldMk cId="3706343159" sldId="298"/>
            <ac:spMk id="4" creationId="{07A4A340-64B5-7C6E-FA91-10D2ECAAF3CE}"/>
          </ac:spMkLst>
        </pc:spChg>
        <pc:spChg chg="mod">
          <ac:chgData name="alisdair.m@gmail.com" userId="S::urn:spo:guest#alisdair.m@gmail.com::" providerId="AD" clId="Web-{8A19CBC7-B428-D29B-AF8D-4E043234B6F6}" dt="2024-07-09T10:31:23.100" v="77" actId="20577"/>
          <ac:spMkLst>
            <pc:docMk/>
            <pc:sldMk cId="3706343159" sldId="298"/>
            <ac:spMk id="5" creationId="{A27A74DD-92EA-4F55-1639-1691F764B14A}"/>
          </ac:spMkLst>
        </pc:spChg>
        <pc:spChg chg="mod">
          <ac:chgData name="alisdair.m@gmail.com" userId="S::urn:spo:guest#alisdair.m@gmail.com::" providerId="AD" clId="Web-{8A19CBC7-B428-D29B-AF8D-4E043234B6F6}" dt="2024-07-09T10:33:13.826" v="93" actId="14100"/>
          <ac:spMkLst>
            <pc:docMk/>
            <pc:sldMk cId="3706343159" sldId="298"/>
            <ac:spMk id="7" creationId="{318AE060-7967-BF5E-AA94-405A77C2A5D2}"/>
          </ac:spMkLst>
        </pc:spChg>
        <pc:picChg chg="del mod">
          <ac:chgData name="alisdair.m@gmail.com" userId="S::urn:spo:guest#alisdair.m@gmail.com::" providerId="AD" clId="Web-{8A19CBC7-B428-D29B-AF8D-4E043234B6F6}" dt="2024-07-09T10:33:32.546" v="97"/>
          <ac:picMkLst>
            <pc:docMk/>
            <pc:sldMk cId="3706343159" sldId="298"/>
            <ac:picMk id="11" creationId="{62150570-DACD-3724-8B1E-ECFF21B80178}"/>
          </ac:picMkLst>
        </pc:picChg>
        <pc:inkChg chg="add del">
          <ac:chgData name="alisdair.m@gmail.com" userId="S::urn:spo:guest#alisdair.m@gmail.com::" providerId="AD" clId="Web-{8A19CBC7-B428-D29B-AF8D-4E043234B6F6}" dt="2024-07-09T10:33:31.420" v="95"/>
          <ac:inkMkLst>
            <pc:docMk/>
            <pc:sldMk cId="3706343159" sldId="298"/>
            <ac:inkMk id="9" creationId="{1E75AC7D-0AD6-DAE4-FDEE-65ECC50C2499}"/>
          </ac:inkMkLst>
        </pc:inkChg>
      </pc:sldChg>
      <pc:sldChg chg="del">
        <pc:chgData name="alisdair.m@gmail.com" userId="S::urn:spo:guest#alisdair.m@gmail.com::" providerId="AD" clId="Web-{8A19CBC7-B428-D29B-AF8D-4E043234B6F6}" dt="2024-07-09T16:09:11.671" v="272"/>
        <pc:sldMkLst>
          <pc:docMk/>
          <pc:sldMk cId="4150539418" sldId="299"/>
        </pc:sldMkLst>
      </pc:sldChg>
      <pc:sldChg chg="del">
        <pc:chgData name="alisdair.m@gmail.com" userId="S::urn:spo:guest#alisdair.m@gmail.com::" providerId="AD" clId="Web-{8A19CBC7-B428-D29B-AF8D-4E043234B6F6}" dt="2024-07-09T16:09:11.671" v="271"/>
        <pc:sldMkLst>
          <pc:docMk/>
          <pc:sldMk cId="3839045492" sldId="300"/>
        </pc:sldMkLst>
      </pc:sldChg>
      <pc:sldChg chg="del">
        <pc:chgData name="alisdair.m@gmail.com" userId="S::urn:spo:guest#alisdair.m@gmail.com::" providerId="AD" clId="Web-{8A19CBC7-B428-D29B-AF8D-4E043234B6F6}" dt="2024-07-09T16:09:11.671" v="270"/>
        <pc:sldMkLst>
          <pc:docMk/>
          <pc:sldMk cId="1423116022" sldId="301"/>
        </pc:sldMkLst>
      </pc:sldChg>
      <pc:sldChg chg="del">
        <pc:chgData name="alisdair.m@gmail.com" userId="S::urn:spo:guest#alisdair.m@gmail.com::" providerId="AD" clId="Web-{8A19CBC7-B428-D29B-AF8D-4E043234B6F6}" dt="2024-07-09T16:09:11.671" v="269"/>
        <pc:sldMkLst>
          <pc:docMk/>
          <pc:sldMk cId="2356300036" sldId="302"/>
        </pc:sldMkLst>
      </pc:sldChg>
      <pc:sldChg chg="del">
        <pc:chgData name="alisdair.m@gmail.com" userId="S::urn:spo:guest#alisdair.m@gmail.com::" providerId="AD" clId="Web-{8A19CBC7-B428-D29B-AF8D-4E043234B6F6}" dt="2024-07-09T16:09:11.655" v="267"/>
        <pc:sldMkLst>
          <pc:docMk/>
          <pc:sldMk cId="711855373" sldId="303"/>
        </pc:sldMkLst>
      </pc:sldChg>
      <pc:sldChg chg="del">
        <pc:chgData name="alisdair.m@gmail.com" userId="S::urn:spo:guest#alisdair.m@gmail.com::" providerId="AD" clId="Web-{8A19CBC7-B428-D29B-AF8D-4E043234B6F6}" dt="2024-07-09T16:09:11.655" v="268"/>
        <pc:sldMkLst>
          <pc:docMk/>
          <pc:sldMk cId="1475890726" sldId="304"/>
        </pc:sldMkLst>
      </pc:sldChg>
      <pc:sldChg chg="del">
        <pc:chgData name="alisdair.m@gmail.com" userId="S::urn:spo:guest#alisdair.m@gmail.com::" providerId="AD" clId="Web-{8A19CBC7-B428-D29B-AF8D-4E043234B6F6}" dt="2024-07-09T16:09:11.655" v="266"/>
        <pc:sldMkLst>
          <pc:docMk/>
          <pc:sldMk cId="611912824" sldId="305"/>
        </pc:sldMkLst>
      </pc:sldChg>
      <pc:sldChg chg="del">
        <pc:chgData name="alisdair.m@gmail.com" userId="S::urn:spo:guest#alisdair.m@gmail.com::" providerId="AD" clId="Web-{8A19CBC7-B428-D29B-AF8D-4E043234B6F6}" dt="2024-07-09T16:09:11.655" v="265"/>
        <pc:sldMkLst>
          <pc:docMk/>
          <pc:sldMk cId="3541092673" sldId="306"/>
        </pc:sldMkLst>
      </pc:sldChg>
      <pc:sldChg chg="del">
        <pc:chgData name="alisdair.m@gmail.com" userId="S::urn:spo:guest#alisdair.m@gmail.com::" providerId="AD" clId="Web-{8A19CBC7-B428-D29B-AF8D-4E043234B6F6}" dt="2024-07-09T16:09:11.655" v="264"/>
        <pc:sldMkLst>
          <pc:docMk/>
          <pc:sldMk cId="3231313677" sldId="307"/>
        </pc:sldMkLst>
      </pc:sldChg>
      <pc:sldChg chg="del">
        <pc:chgData name="alisdair.m@gmail.com" userId="S::urn:spo:guest#alisdair.m@gmail.com::" providerId="AD" clId="Web-{8A19CBC7-B428-D29B-AF8D-4E043234B6F6}" dt="2024-07-09T16:09:11.655" v="263"/>
        <pc:sldMkLst>
          <pc:docMk/>
          <pc:sldMk cId="2080448064" sldId="308"/>
        </pc:sldMkLst>
      </pc:sldChg>
      <pc:sldChg chg="del">
        <pc:chgData name="alisdair.m@gmail.com" userId="S::urn:spo:guest#alisdair.m@gmail.com::" providerId="AD" clId="Web-{8A19CBC7-B428-D29B-AF8D-4E043234B6F6}" dt="2024-07-09T16:09:11.655" v="261"/>
        <pc:sldMkLst>
          <pc:docMk/>
          <pc:sldMk cId="1625627722" sldId="309"/>
        </pc:sldMkLst>
      </pc:sldChg>
      <pc:sldChg chg="del">
        <pc:chgData name="alisdair.m@gmail.com" userId="S::urn:spo:guest#alisdair.m@gmail.com::" providerId="AD" clId="Web-{8A19CBC7-B428-D29B-AF8D-4E043234B6F6}" dt="2024-07-09T16:09:11.655" v="262"/>
        <pc:sldMkLst>
          <pc:docMk/>
          <pc:sldMk cId="354868780" sldId="310"/>
        </pc:sldMkLst>
      </pc:sldChg>
      <pc:sldChg chg="del">
        <pc:chgData name="alisdair.m@gmail.com" userId="S::urn:spo:guest#alisdair.m@gmail.com::" providerId="AD" clId="Web-{8A19CBC7-B428-D29B-AF8D-4E043234B6F6}" dt="2024-07-09T16:09:11.655" v="260"/>
        <pc:sldMkLst>
          <pc:docMk/>
          <pc:sldMk cId="3170539092" sldId="311"/>
        </pc:sldMkLst>
      </pc:sldChg>
      <pc:sldChg chg="del">
        <pc:chgData name="alisdair.m@gmail.com" userId="S::urn:spo:guest#alisdair.m@gmail.com::" providerId="AD" clId="Web-{8A19CBC7-B428-D29B-AF8D-4E043234B6F6}" dt="2024-07-09T16:09:11.640" v="259"/>
        <pc:sldMkLst>
          <pc:docMk/>
          <pc:sldMk cId="1759064090" sldId="312"/>
        </pc:sldMkLst>
      </pc:sldChg>
      <pc:sldChg chg="del">
        <pc:chgData name="alisdair.m@gmail.com" userId="S::urn:spo:guest#alisdair.m@gmail.com::" providerId="AD" clId="Web-{8A19CBC7-B428-D29B-AF8D-4E043234B6F6}" dt="2024-07-09T16:09:11.640" v="257"/>
        <pc:sldMkLst>
          <pc:docMk/>
          <pc:sldMk cId="231136130" sldId="313"/>
        </pc:sldMkLst>
      </pc:sldChg>
      <pc:sldChg chg="del">
        <pc:chgData name="alisdair.m@gmail.com" userId="S::urn:spo:guest#alisdair.m@gmail.com::" providerId="AD" clId="Web-{8A19CBC7-B428-D29B-AF8D-4E043234B6F6}" dt="2024-07-09T16:09:11.640" v="258"/>
        <pc:sldMkLst>
          <pc:docMk/>
          <pc:sldMk cId="2863122434" sldId="314"/>
        </pc:sldMkLst>
      </pc:sldChg>
      <pc:sldChg chg="del">
        <pc:chgData name="alisdair.m@gmail.com" userId="S::urn:spo:guest#alisdair.m@gmail.com::" providerId="AD" clId="Web-{8A19CBC7-B428-D29B-AF8D-4E043234B6F6}" dt="2024-07-09T16:09:11.640" v="255"/>
        <pc:sldMkLst>
          <pc:docMk/>
          <pc:sldMk cId="815938392" sldId="315"/>
        </pc:sldMkLst>
      </pc:sldChg>
      <pc:sldChg chg="del">
        <pc:chgData name="alisdair.m@gmail.com" userId="S::urn:spo:guest#alisdair.m@gmail.com::" providerId="AD" clId="Web-{8A19CBC7-B428-D29B-AF8D-4E043234B6F6}" dt="2024-07-09T16:09:11.640" v="256"/>
        <pc:sldMkLst>
          <pc:docMk/>
          <pc:sldMk cId="3149168590" sldId="316"/>
        </pc:sldMkLst>
      </pc:sldChg>
      <pc:sldChg chg="del">
        <pc:chgData name="alisdair.m@gmail.com" userId="S::urn:spo:guest#alisdair.m@gmail.com::" providerId="AD" clId="Web-{8A19CBC7-B428-D29B-AF8D-4E043234B6F6}" dt="2024-07-09T16:09:11.640" v="253"/>
        <pc:sldMkLst>
          <pc:docMk/>
          <pc:sldMk cId="1748736288" sldId="317"/>
        </pc:sldMkLst>
      </pc:sldChg>
      <pc:sldChg chg="del">
        <pc:chgData name="alisdair.m@gmail.com" userId="S::urn:spo:guest#alisdair.m@gmail.com::" providerId="AD" clId="Web-{8A19CBC7-B428-D29B-AF8D-4E043234B6F6}" dt="2024-07-09T16:09:11.640" v="254"/>
        <pc:sldMkLst>
          <pc:docMk/>
          <pc:sldMk cId="1317262685" sldId="318"/>
        </pc:sldMkLst>
      </pc:sldChg>
      <pc:sldChg chg="del">
        <pc:chgData name="alisdair.m@gmail.com" userId="S::urn:spo:guest#alisdair.m@gmail.com::" providerId="AD" clId="Web-{8A19CBC7-B428-D29B-AF8D-4E043234B6F6}" dt="2024-07-09T16:09:11.640" v="252"/>
        <pc:sldMkLst>
          <pc:docMk/>
          <pc:sldMk cId="417722688" sldId="319"/>
        </pc:sldMkLst>
      </pc:sldChg>
      <pc:sldChg chg="del">
        <pc:chgData name="alisdair.m@gmail.com" userId="S::urn:spo:guest#alisdair.m@gmail.com::" providerId="AD" clId="Web-{8A19CBC7-B428-D29B-AF8D-4E043234B6F6}" dt="2024-07-09T16:09:11.640" v="251"/>
        <pc:sldMkLst>
          <pc:docMk/>
          <pc:sldMk cId="3329017743" sldId="320"/>
        </pc:sldMkLst>
      </pc:sldChg>
      <pc:sldChg chg="del">
        <pc:chgData name="alisdair.m@gmail.com" userId="S::urn:spo:guest#alisdair.m@gmail.com::" providerId="AD" clId="Web-{8A19CBC7-B428-D29B-AF8D-4E043234B6F6}" dt="2024-07-09T16:09:23.125" v="279"/>
        <pc:sldMkLst>
          <pc:docMk/>
          <pc:sldMk cId="3386973103" sldId="323"/>
        </pc:sldMkLst>
      </pc:sldChg>
      <pc:sldChg chg="del">
        <pc:chgData name="alisdair.m@gmail.com" userId="S::urn:spo:guest#alisdair.m@gmail.com::" providerId="AD" clId="Web-{8A19CBC7-B428-D29B-AF8D-4E043234B6F6}" dt="2024-07-09T16:09:15.406" v="278"/>
        <pc:sldMkLst>
          <pc:docMk/>
          <pc:sldMk cId="1242979288" sldId="324"/>
        </pc:sldMkLst>
      </pc:sldChg>
      <pc:sldChg chg="del">
        <pc:chgData name="alisdair.m@gmail.com" userId="S::urn:spo:guest#alisdair.m@gmail.com::" providerId="AD" clId="Web-{8A19CBC7-B428-D29B-AF8D-4E043234B6F6}" dt="2024-07-09T16:09:15.406" v="277"/>
        <pc:sldMkLst>
          <pc:docMk/>
          <pc:sldMk cId="2631930105" sldId="326"/>
        </pc:sldMkLst>
      </pc:sldChg>
      <pc:sldChg chg="del">
        <pc:chgData name="alisdair.m@gmail.com" userId="S::urn:spo:guest#alisdair.m@gmail.com::" providerId="AD" clId="Web-{8A19CBC7-B428-D29B-AF8D-4E043234B6F6}" dt="2024-07-09T16:09:15.406" v="276"/>
        <pc:sldMkLst>
          <pc:docMk/>
          <pc:sldMk cId="1926902893" sldId="327"/>
        </pc:sldMkLst>
      </pc:sldChg>
      <pc:sldChg chg="del">
        <pc:chgData name="alisdair.m@gmail.com" userId="S::urn:spo:guest#alisdair.m@gmail.com::" providerId="AD" clId="Web-{8A19CBC7-B428-D29B-AF8D-4E043234B6F6}" dt="2024-07-09T16:09:15.406" v="275"/>
        <pc:sldMkLst>
          <pc:docMk/>
          <pc:sldMk cId="634232873" sldId="328"/>
        </pc:sldMkLst>
      </pc:sldChg>
      <pc:sldChg chg="del">
        <pc:chgData name="alisdair.m@gmail.com" userId="S::urn:spo:guest#alisdair.m@gmail.com::" providerId="AD" clId="Web-{8A19CBC7-B428-D29B-AF8D-4E043234B6F6}" dt="2024-07-09T16:09:15.390" v="274"/>
        <pc:sldMkLst>
          <pc:docMk/>
          <pc:sldMk cId="2232110134" sldId="329"/>
        </pc:sldMkLst>
      </pc:sldChg>
      <pc:sldChg chg="del">
        <pc:chgData name="alisdair.m@gmail.com" userId="S::urn:spo:guest#alisdair.m@gmail.com::" providerId="AD" clId="Web-{8A19CBC7-B428-D29B-AF8D-4E043234B6F6}" dt="2024-07-09T16:09:15.390" v="273"/>
        <pc:sldMkLst>
          <pc:docMk/>
          <pc:sldMk cId="1502344387" sldId="330"/>
        </pc:sldMkLst>
      </pc:sldChg>
      <pc:sldChg chg="addSp delSp modSp add ord replId">
        <pc:chgData name="alisdair.m@gmail.com" userId="S::urn:spo:guest#alisdair.m@gmail.com::" providerId="AD" clId="Web-{8A19CBC7-B428-D29B-AF8D-4E043234B6F6}" dt="2024-07-09T16:16:41.792" v="299"/>
        <pc:sldMkLst>
          <pc:docMk/>
          <pc:sldMk cId="341196586" sldId="331"/>
        </pc:sldMkLst>
        <pc:spChg chg="del">
          <ac:chgData name="alisdair.m@gmail.com" userId="S::urn:spo:guest#alisdair.m@gmail.com::" providerId="AD" clId="Web-{8A19CBC7-B428-D29B-AF8D-4E043234B6F6}" dt="2024-07-09T16:00:06.763" v="250"/>
          <ac:spMkLst>
            <pc:docMk/>
            <pc:sldMk cId="341196586" sldId="331"/>
            <ac:spMk id="2" creationId="{8CE8DD33-7E71-4E65-093B-A3725DBFBCA0}"/>
          </ac:spMkLst>
        </pc:spChg>
        <pc:spChg chg="add del mod">
          <ac:chgData name="alisdair.m@gmail.com" userId="S::urn:spo:guest#alisdair.m@gmail.com::" providerId="AD" clId="Web-{8A19CBC7-B428-D29B-AF8D-4E043234B6F6}" dt="2024-07-09T16:16:41.792" v="292"/>
          <ac:spMkLst>
            <pc:docMk/>
            <pc:sldMk cId="341196586" sldId="331"/>
            <ac:spMk id="3" creationId="{6358F184-A155-C61F-4AA9-3B696B23BCCD}"/>
          </ac:spMkLst>
        </pc:spChg>
        <pc:spChg chg="add del mod">
          <ac:chgData name="alisdair.m@gmail.com" userId="S::urn:spo:guest#alisdair.m@gmail.com::" providerId="AD" clId="Web-{8A19CBC7-B428-D29B-AF8D-4E043234B6F6}" dt="2024-07-09T16:16:41.792" v="293"/>
          <ac:spMkLst>
            <pc:docMk/>
            <pc:sldMk cId="341196586" sldId="331"/>
            <ac:spMk id="4" creationId="{3923A0E6-560F-966C-B732-C6DE7E5B25DD}"/>
          </ac:spMkLst>
        </pc:spChg>
        <pc:spChg chg="add del mod">
          <ac:chgData name="alisdair.m@gmail.com" userId="S::urn:spo:guest#alisdair.m@gmail.com::" providerId="AD" clId="Web-{8A19CBC7-B428-D29B-AF8D-4E043234B6F6}" dt="2024-07-09T16:16:41.792" v="294"/>
          <ac:spMkLst>
            <pc:docMk/>
            <pc:sldMk cId="341196586" sldId="331"/>
            <ac:spMk id="5" creationId="{545C06F1-4965-C87B-30D8-F81942FA197C}"/>
          </ac:spMkLst>
        </pc:spChg>
        <pc:spChg chg="add del mod ord">
          <ac:chgData name="alisdair.m@gmail.com" userId="S::urn:spo:guest#alisdair.m@gmail.com::" providerId="AD" clId="Web-{8A19CBC7-B428-D29B-AF8D-4E043234B6F6}" dt="2024-07-09T16:16:41.792" v="295"/>
          <ac:spMkLst>
            <pc:docMk/>
            <pc:sldMk cId="341196586" sldId="331"/>
            <ac:spMk id="6" creationId="{1C8E5EC7-88DC-2EE1-ADA9-6A820BC792F7}"/>
          </ac:spMkLst>
        </pc:spChg>
        <pc:spChg chg="add del mod">
          <ac:chgData name="alisdair.m@gmail.com" userId="S::urn:spo:guest#alisdair.m@gmail.com::" providerId="AD" clId="Web-{8A19CBC7-B428-D29B-AF8D-4E043234B6F6}" dt="2024-07-09T16:16:41.792" v="299"/>
          <ac:spMkLst>
            <pc:docMk/>
            <pc:sldMk cId="341196586" sldId="331"/>
            <ac:spMk id="7" creationId="{8B846095-E74C-D821-F362-73893439F56D}"/>
          </ac:spMkLst>
        </pc:spChg>
        <pc:spChg chg="add del mod">
          <ac:chgData name="alisdair.m@gmail.com" userId="S::urn:spo:guest#alisdair.m@gmail.com::" providerId="AD" clId="Web-{8A19CBC7-B428-D29B-AF8D-4E043234B6F6}" dt="2024-07-09T16:16:41.792" v="296"/>
          <ac:spMkLst>
            <pc:docMk/>
            <pc:sldMk cId="341196586" sldId="331"/>
            <ac:spMk id="9" creationId="{020289E3-8861-F0A1-D2BA-9ADC5A374BD4}"/>
          </ac:spMkLst>
        </pc:spChg>
        <pc:spChg chg="add del">
          <ac:chgData name="alisdair.m@gmail.com" userId="S::urn:spo:guest#alisdair.m@gmail.com::" providerId="AD" clId="Web-{8A19CBC7-B428-D29B-AF8D-4E043234B6F6}" dt="2024-07-09T16:16:41.792" v="297"/>
          <ac:spMkLst>
            <pc:docMk/>
            <pc:sldMk cId="341196586" sldId="331"/>
            <ac:spMk id="10" creationId="{B9B8C321-ABC1-8E67-8CAA-8FD19868B140}"/>
          </ac:spMkLst>
        </pc:spChg>
        <pc:spChg chg="add del mod">
          <ac:chgData name="alisdair.m@gmail.com" userId="S::urn:spo:guest#alisdair.m@gmail.com::" providerId="AD" clId="Web-{8A19CBC7-B428-D29B-AF8D-4E043234B6F6}" dt="2024-07-09T16:16:41.792" v="298"/>
          <ac:spMkLst>
            <pc:docMk/>
            <pc:sldMk cId="341196586" sldId="331"/>
            <ac:spMk id="13" creationId="{8AD7EDE8-AB11-6C1F-75DD-35A7BB1C90C8}"/>
          </ac:spMkLst>
        </pc:spChg>
        <pc:picChg chg="del">
          <ac:chgData name="alisdair.m@gmail.com" userId="S::urn:spo:guest#alisdair.m@gmail.com::" providerId="AD" clId="Web-{8A19CBC7-B428-D29B-AF8D-4E043234B6F6}" dt="2024-07-09T15:59:43.762" v="237"/>
          <ac:picMkLst>
            <pc:docMk/>
            <pc:sldMk cId="341196586" sldId="331"/>
            <ac:picMk id="239" creationId="{00000000-0000-0000-0000-000000000000}"/>
          </ac:picMkLst>
        </pc:picChg>
        <pc:inkChg chg="add del">
          <ac:chgData name="alisdair.m@gmail.com" userId="S::urn:spo:guest#alisdair.m@gmail.com::" providerId="AD" clId="Web-{8A19CBC7-B428-D29B-AF8D-4E043234B6F6}" dt="2024-07-09T16:16:36.338" v="283"/>
          <ac:inkMkLst>
            <pc:docMk/>
            <pc:sldMk cId="341196586" sldId="331"/>
            <ac:inkMk id="8" creationId="{EC48841D-D9A9-88FA-40A0-C36EC5373B7E}"/>
          </ac:inkMkLst>
        </pc:inkChg>
      </pc:sldChg>
      <pc:sldChg chg="addSp delSp modSp add mod replId setBg">
        <pc:chgData name="alisdair.m@gmail.com" userId="S::urn:spo:guest#alisdair.m@gmail.com::" providerId="AD" clId="Web-{8A19CBC7-B428-D29B-AF8D-4E043234B6F6}" dt="2024-07-09T16:23:38.348" v="354" actId="20577"/>
        <pc:sldMkLst>
          <pc:docMk/>
          <pc:sldMk cId="4171311954" sldId="332"/>
        </pc:sldMkLst>
        <pc:spChg chg="add">
          <ac:chgData name="alisdair.m@gmail.com" userId="S::urn:spo:guest#alisdair.m@gmail.com::" providerId="AD" clId="Web-{8A19CBC7-B428-D29B-AF8D-4E043234B6F6}" dt="2024-07-09T16:16:48.605" v="308"/>
          <ac:spMkLst>
            <pc:docMk/>
            <pc:sldMk cId="4171311954" sldId="332"/>
            <ac:spMk id="2" creationId="{0747400E-8CB0-2AD2-8D9D-756325A1E714}"/>
          </ac:spMkLst>
        </pc:spChg>
        <pc:spChg chg="del">
          <ac:chgData name="alisdair.m@gmail.com" userId="S::urn:spo:guest#alisdair.m@gmail.com::" providerId="AD" clId="Web-{8A19CBC7-B428-D29B-AF8D-4E043234B6F6}" dt="2024-07-09T16:16:47.605" v="307"/>
          <ac:spMkLst>
            <pc:docMk/>
            <pc:sldMk cId="4171311954" sldId="332"/>
            <ac:spMk id="3" creationId="{6358F184-A155-C61F-4AA9-3B696B23BCCD}"/>
          </ac:spMkLst>
        </pc:spChg>
        <pc:spChg chg="del">
          <ac:chgData name="alisdair.m@gmail.com" userId="S::urn:spo:guest#alisdair.m@gmail.com::" providerId="AD" clId="Web-{8A19CBC7-B428-D29B-AF8D-4E043234B6F6}" dt="2024-07-09T16:16:47.605" v="306"/>
          <ac:spMkLst>
            <pc:docMk/>
            <pc:sldMk cId="4171311954" sldId="332"/>
            <ac:spMk id="4" creationId="{3923A0E6-560F-966C-B732-C6DE7E5B25DD}"/>
          </ac:spMkLst>
        </pc:spChg>
        <pc:spChg chg="del">
          <ac:chgData name="alisdair.m@gmail.com" userId="S::urn:spo:guest#alisdair.m@gmail.com::" providerId="AD" clId="Web-{8A19CBC7-B428-D29B-AF8D-4E043234B6F6}" dt="2024-07-09T16:16:47.605" v="305"/>
          <ac:spMkLst>
            <pc:docMk/>
            <pc:sldMk cId="4171311954" sldId="332"/>
            <ac:spMk id="5" creationId="{545C06F1-4965-C87B-30D8-F81942FA197C}"/>
          </ac:spMkLst>
        </pc:spChg>
        <pc:spChg chg="del">
          <ac:chgData name="alisdair.m@gmail.com" userId="S::urn:spo:guest#alisdair.m@gmail.com::" providerId="AD" clId="Web-{8A19CBC7-B428-D29B-AF8D-4E043234B6F6}" dt="2024-07-09T16:16:47.605" v="304"/>
          <ac:spMkLst>
            <pc:docMk/>
            <pc:sldMk cId="4171311954" sldId="332"/>
            <ac:spMk id="6" creationId="{1C8E5EC7-88DC-2EE1-ADA9-6A820BC792F7}"/>
          </ac:spMkLst>
        </pc:spChg>
        <pc:spChg chg="del">
          <ac:chgData name="alisdair.m@gmail.com" userId="S::urn:spo:guest#alisdair.m@gmail.com::" providerId="AD" clId="Web-{8A19CBC7-B428-D29B-AF8D-4E043234B6F6}" dt="2024-07-09T16:16:47.605" v="300"/>
          <ac:spMkLst>
            <pc:docMk/>
            <pc:sldMk cId="4171311954" sldId="332"/>
            <ac:spMk id="7" creationId="{8B846095-E74C-D821-F362-73893439F56D}"/>
          </ac:spMkLst>
        </pc:spChg>
        <pc:spChg chg="del">
          <ac:chgData name="alisdair.m@gmail.com" userId="S::urn:spo:guest#alisdair.m@gmail.com::" providerId="AD" clId="Web-{8A19CBC7-B428-D29B-AF8D-4E043234B6F6}" dt="2024-07-09T16:16:47.605" v="303"/>
          <ac:spMkLst>
            <pc:docMk/>
            <pc:sldMk cId="4171311954" sldId="332"/>
            <ac:spMk id="9" creationId="{020289E3-8861-F0A1-D2BA-9ADC5A374BD4}"/>
          </ac:spMkLst>
        </pc:spChg>
        <pc:spChg chg="del">
          <ac:chgData name="alisdair.m@gmail.com" userId="S::urn:spo:guest#alisdair.m@gmail.com::" providerId="AD" clId="Web-{8A19CBC7-B428-D29B-AF8D-4E043234B6F6}" dt="2024-07-09T16:16:47.605" v="302"/>
          <ac:spMkLst>
            <pc:docMk/>
            <pc:sldMk cId="4171311954" sldId="332"/>
            <ac:spMk id="10" creationId="{B9B8C321-ABC1-8E67-8CAA-8FD19868B140}"/>
          </ac:spMkLst>
        </pc:spChg>
        <pc:spChg chg="add mod">
          <ac:chgData name="alisdair.m@gmail.com" userId="S::urn:spo:guest#alisdair.m@gmail.com::" providerId="AD" clId="Web-{8A19CBC7-B428-D29B-AF8D-4E043234B6F6}" dt="2024-07-09T16:22:33.173" v="318" actId="14100"/>
          <ac:spMkLst>
            <pc:docMk/>
            <pc:sldMk cId="4171311954" sldId="332"/>
            <ac:spMk id="11" creationId="{406C4673-D819-8B75-3F94-B645268152BD}"/>
          </ac:spMkLst>
        </pc:spChg>
        <pc:spChg chg="del mod">
          <ac:chgData name="alisdair.m@gmail.com" userId="S::urn:spo:guest#alisdair.m@gmail.com::" providerId="AD" clId="Web-{8A19CBC7-B428-D29B-AF8D-4E043234B6F6}" dt="2024-07-09T16:16:47.605" v="301"/>
          <ac:spMkLst>
            <pc:docMk/>
            <pc:sldMk cId="4171311954" sldId="332"/>
            <ac:spMk id="13" creationId="{8AD7EDE8-AB11-6C1F-75DD-35A7BB1C90C8}"/>
          </ac:spMkLst>
        </pc:spChg>
        <pc:spChg chg="add mod">
          <ac:chgData name="alisdair.m@gmail.com" userId="S::urn:spo:guest#alisdair.m@gmail.com::" providerId="AD" clId="Web-{8A19CBC7-B428-D29B-AF8D-4E043234B6F6}" dt="2024-07-09T16:23:38.348" v="354" actId="20577"/>
          <ac:spMkLst>
            <pc:docMk/>
            <pc:sldMk cId="4171311954" sldId="332"/>
            <ac:spMk id="15" creationId="{99DF8CB8-BA2C-2CEB-1B20-40EA6AB7AD99}"/>
          </ac:spMkLst>
        </pc:spChg>
        <pc:spChg chg="add">
          <ac:chgData name="alisdair.m@gmail.com" userId="S::urn:spo:guest#alisdair.m@gmail.com::" providerId="AD" clId="Web-{8A19CBC7-B428-D29B-AF8D-4E043234B6F6}" dt="2024-07-09T16:16:48.605" v="308"/>
          <ac:spMkLst>
            <pc:docMk/>
            <pc:sldMk cId="4171311954" sldId="332"/>
            <ac:spMk id="20" creationId="{51710FAA-7F48-B873-B854-926EAD1039C5}"/>
          </ac:spMkLst>
        </pc:spChg>
        <pc:picChg chg="add mod">
          <ac:chgData name="alisdair.m@gmail.com" userId="S::urn:spo:guest#alisdair.m@gmail.com::" providerId="AD" clId="Web-{8A19CBC7-B428-D29B-AF8D-4E043234B6F6}" dt="2024-07-09T16:22:46.111" v="321" actId="1076"/>
          <ac:picMkLst>
            <pc:docMk/>
            <pc:sldMk cId="4171311954" sldId="332"/>
            <ac:picMk id="8" creationId="{0C05ACEC-ACB3-0477-ECC3-D53ABE566CB9}"/>
          </ac:picMkLst>
        </pc:picChg>
        <pc:picChg chg="add">
          <ac:chgData name="alisdair.m@gmail.com" userId="S::urn:spo:guest#alisdair.m@gmail.com::" providerId="AD" clId="Web-{8A19CBC7-B428-D29B-AF8D-4E043234B6F6}" dt="2024-07-09T16:16:48.605" v="308"/>
          <ac:picMkLst>
            <pc:docMk/>
            <pc:sldMk cId="4171311954" sldId="332"/>
            <ac:picMk id="12" creationId="{81354915-5EA7-F6BD-1273-C4C933100B98}"/>
          </ac:picMkLst>
        </pc:picChg>
        <pc:picChg chg="add">
          <ac:chgData name="alisdair.m@gmail.com" userId="S::urn:spo:guest#alisdair.m@gmail.com::" providerId="AD" clId="Web-{8A19CBC7-B428-D29B-AF8D-4E043234B6F6}" dt="2024-07-09T16:16:48.605" v="308"/>
          <ac:picMkLst>
            <pc:docMk/>
            <pc:sldMk cId="4171311954" sldId="332"/>
            <ac:picMk id="14" creationId="{7AAC1DBA-228A-01D5-88AE-D34C71308333}"/>
          </ac:picMkLst>
        </pc:picChg>
        <pc:picChg chg="add">
          <ac:chgData name="alisdair.m@gmail.com" userId="S::urn:spo:guest#alisdair.m@gmail.com::" providerId="AD" clId="Web-{8A19CBC7-B428-D29B-AF8D-4E043234B6F6}" dt="2024-07-09T16:16:48.605" v="308"/>
          <ac:picMkLst>
            <pc:docMk/>
            <pc:sldMk cId="4171311954" sldId="332"/>
            <ac:picMk id="16" creationId="{30ACBDE3-54E9-8612-5E87-2774AD456D94}"/>
          </ac:picMkLst>
        </pc:picChg>
        <pc:picChg chg="add">
          <ac:chgData name="alisdair.m@gmail.com" userId="S::urn:spo:guest#alisdair.m@gmail.com::" providerId="AD" clId="Web-{8A19CBC7-B428-D29B-AF8D-4E043234B6F6}" dt="2024-07-09T16:16:48.605" v="308"/>
          <ac:picMkLst>
            <pc:docMk/>
            <pc:sldMk cId="4171311954" sldId="332"/>
            <ac:picMk id="17" creationId="{27021C11-948C-CC65-C0ED-82CA4E0AA57C}"/>
          </ac:picMkLst>
        </pc:picChg>
        <pc:picChg chg="add mod">
          <ac:chgData name="alisdair.m@gmail.com" userId="S::urn:spo:guest#alisdair.m@gmail.com::" providerId="AD" clId="Web-{8A19CBC7-B428-D29B-AF8D-4E043234B6F6}" dt="2024-07-09T16:23:29.535" v="352" actId="1076"/>
          <ac:picMkLst>
            <pc:docMk/>
            <pc:sldMk cId="4171311954" sldId="332"/>
            <ac:picMk id="18" creationId="{F243D6B0-C6A8-D1DB-1268-16DA6DD263D5}"/>
          </ac:picMkLst>
        </pc:picChg>
        <pc:picChg chg="add">
          <ac:chgData name="alisdair.m@gmail.com" userId="S::urn:spo:guest#alisdair.m@gmail.com::" providerId="AD" clId="Web-{8A19CBC7-B428-D29B-AF8D-4E043234B6F6}" dt="2024-07-09T16:16:48.605" v="308"/>
          <ac:picMkLst>
            <pc:docMk/>
            <pc:sldMk cId="4171311954" sldId="332"/>
            <ac:picMk id="19" creationId="{E58584EF-7E96-B5E1-460A-C6957EC3B516}"/>
          </ac:picMkLst>
        </pc:picChg>
      </pc:sldChg>
      <pc:sldChg chg="addSp delSp modSp add mod replId setBg">
        <pc:chgData name="alisdair.m@gmail.com" userId="S::urn:spo:guest#alisdair.m@gmail.com::" providerId="AD" clId="Web-{8A19CBC7-B428-D29B-AF8D-4E043234B6F6}" dt="2024-07-09T16:28:02.021" v="418" actId="1076"/>
        <pc:sldMkLst>
          <pc:docMk/>
          <pc:sldMk cId="3919882484" sldId="333"/>
        </pc:sldMkLst>
        <pc:spChg chg="add mod">
          <ac:chgData name="alisdair.m@gmail.com" userId="S::urn:spo:guest#alisdair.m@gmail.com::" providerId="AD" clId="Web-{8A19CBC7-B428-D29B-AF8D-4E043234B6F6}" dt="2024-07-09T16:27:47.957" v="416" actId="1076"/>
          <ac:spMkLst>
            <pc:docMk/>
            <pc:sldMk cId="3919882484" sldId="333"/>
            <ac:spMk id="3" creationId="{A49A2B29-4726-BE83-3A4E-1500C99366C5}"/>
          </ac:spMkLst>
        </pc:spChg>
        <pc:spChg chg="mod">
          <ac:chgData name="alisdair.m@gmail.com" userId="S::urn:spo:guest#alisdair.m@gmail.com::" providerId="AD" clId="Web-{8A19CBC7-B428-D29B-AF8D-4E043234B6F6}" dt="2024-07-09T16:25:31.996" v="390" actId="1076"/>
          <ac:spMkLst>
            <pc:docMk/>
            <pc:sldMk cId="3919882484" sldId="333"/>
            <ac:spMk id="11" creationId="{406C4673-D819-8B75-3F94-B645268152BD}"/>
          </ac:spMkLst>
        </pc:spChg>
        <pc:spChg chg="mod">
          <ac:chgData name="alisdair.m@gmail.com" userId="S::urn:spo:guest#alisdair.m@gmail.com::" providerId="AD" clId="Web-{8A19CBC7-B428-D29B-AF8D-4E043234B6F6}" dt="2024-07-09T16:27:43.723" v="415" actId="1076"/>
          <ac:spMkLst>
            <pc:docMk/>
            <pc:sldMk cId="3919882484" sldId="333"/>
            <ac:spMk id="15" creationId="{99DF8CB8-BA2C-2CEB-1B20-40EA6AB7AD99}"/>
          </ac:spMkLst>
        </pc:spChg>
        <pc:picChg chg="mod">
          <ac:chgData name="alisdair.m@gmail.com" userId="S::urn:spo:guest#alisdair.m@gmail.com::" providerId="AD" clId="Web-{8A19CBC7-B428-D29B-AF8D-4E043234B6F6}" dt="2024-07-09T16:25:20.261" v="386" actId="1076"/>
          <ac:picMkLst>
            <pc:docMk/>
            <pc:sldMk cId="3919882484" sldId="333"/>
            <ac:picMk id="8" creationId="{0C05ACEC-ACB3-0477-ECC3-D53ABE566CB9}"/>
          </ac:picMkLst>
        </pc:picChg>
        <pc:picChg chg="del">
          <ac:chgData name="alisdair.m@gmail.com" userId="S::urn:spo:guest#alisdair.m@gmail.com::" providerId="AD" clId="Web-{8A19CBC7-B428-D29B-AF8D-4E043234B6F6}" dt="2024-07-09T16:25:55.107" v="397"/>
          <ac:picMkLst>
            <pc:docMk/>
            <pc:sldMk cId="3919882484" sldId="333"/>
            <ac:picMk id="14" creationId="{7AAC1DBA-228A-01D5-88AE-D34C71308333}"/>
          </ac:picMkLst>
        </pc:picChg>
        <pc:picChg chg="del">
          <ac:chgData name="alisdair.m@gmail.com" userId="S::urn:spo:guest#alisdair.m@gmail.com::" providerId="AD" clId="Web-{8A19CBC7-B428-D29B-AF8D-4E043234B6F6}" dt="2024-07-09T16:25:55.107" v="396"/>
          <ac:picMkLst>
            <pc:docMk/>
            <pc:sldMk cId="3919882484" sldId="333"/>
            <ac:picMk id="16" creationId="{30ACBDE3-54E9-8612-5E87-2774AD456D94}"/>
          </ac:picMkLst>
        </pc:picChg>
        <pc:picChg chg="mod">
          <ac:chgData name="alisdair.m@gmail.com" userId="S::urn:spo:guest#alisdair.m@gmail.com::" providerId="AD" clId="Web-{8A19CBC7-B428-D29B-AF8D-4E043234B6F6}" dt="2024-07-09T16:28:02.021" v="418" actId="1076"/>
          <ac:picMkLst>
            <pc:docMk/>
            <pc:sldMk cId="3919882484" sldId="333"/>
            <ac:picMk id="17" creationId="{27021C11-948C-CC65-C0ED-82CA4E0AA57C}"/>
          </ac:picMkLst>
        </pc:picChg>
        <pc:picChg chg="mod">
          <ac:chgData name="alisdair.m@gmail.com" userId="S::urn:spo:guest#alisdair.m@gmail.com::" providerId="AD" clId="Web-{8A19CBC7-B428-D29B-AF8D-4E043234B6F6}" dt="2024-07-09T16:26:00.982" v="399" actId="1076"/>
          <ac:picMkLst>
            <pc:docMk/>
            <pc:sldMk cId="3919882484" sldId="333"/>
            <ac:picMk id="18" creationId="{F243D6B0-C6A8-D1DB-1268-16DA6DD263D5}"/>
          </ac:picMkLst>
        </pc:picChg>
        <pc:picChg chg="mod">
          <ac:chgData name="alisdair.m@gmail.com" userId="S::urn:spo:guest#alisdair.m@gmail.com::" providerId="AD" clId="Web-{8A19CBC7-B428-D29B-AF8D-4E043234B6F6}" dt="2024-07-09T16:25:33.699" v="391" actId="1076"/>
          <ac:picMkLst>
            <pc:docMk/>
            <pc:sldMk cId="3919882484" sldId="333"/>
            <ac:picMk id="19" creationId="{E58584EF-7E96-B5E1-460A-C6957EC3B516}"/>
          </ac:picMkLst>
        </pc:picChg>
      </pc:sldChg>
    </pc:docChg>
  </pc:docChgLst>
  <pc:docChgLst>
    <pc:chgData name="alisdair.m@gmail.com" userId="S::urn:spo:guest#alisdair.m@gmail.com::" providerId="AD" clId="Web-{5A1B9923-0CB9-358D-C428-5CEE38E2EC2D}"/>
    <pc:docChg chg="addSld modSld">
      <pc:chgData name="alisdair.m@gmail.com" userId="S::urn:spo:guest#alisdair.m@gmail.com::" providerId="AD" clId="Web-{5A1B9923-0CB9-358D-C428-5CEE38E2EC2D}" dt="2024-07-31T13:22:07.982" v="25"/>
      <pc:docMkLst>
        <pc:docMk/>
      </pc:docMkLst>
      <pc:sldChg chg="modSp">
        <pc:chgData name="alisdair.m@gmail.com" userId="S::urn:spo:guest#alisdair.m@gmail.com::" providerId="AD" clId="Web-{5A1B9923-0CB9-358D-C428-5CEE38E2EC2D}" dt="2024-07-31T13:10:12.880" v="1" actId="20577"/>
        <pc:sldMkLst>
          <pc:docMk/>
          <pc:sldMk cId="2516670706" sldId="345"/>
        </pc:sldMkLst>
        <pc:spChg chg="mod">
          <ac:chgData name="alisdair.m@gmail.com" userId="S::urn:spo:guest#alisdair.m@gmail.com::" providerId="AD" clId="Web-{5A1B9923-0CB9-358D-C428-5CEE38E2EC2D}" dt="2024-07-31T13:10:12.880" v="1" actId="20577"/>
          <ac:spMkLst>
            <pc:docMk/>
            <pc:sldMk cId="2516670706" sldId="345"/>
            <ac:spMk id="7" creationId="{7099E031-19DB-9875-4170-013EC15C1CC2}"/>
          </ac:spMkLst>
        </pc:spChg>
      </pc:sldChg>
      <pc:sldChg chg="addSp delSp modSp add replId">
        <pc:chgData name="alisdair.m@gmail.com" userId="S::urn:spo:guest#alisdair.m@gmail.com::" providerId="AD" clId="Web-{5A1B9923-0CB9-358D-C428-5CEE38E2EC2D}" dt="2024-07-31T13:22:07.982" v="25"/>
        <pc:sldMkLst>
          <pc:docMk/>
          <pc:sldMk cId="3528480525" sldId="353"/>
        </pc:sldMkLst>
        <pc:spChg chg="mod">
          <ac:chgData name="alisdair.m@gmail.com" userId="S::urn:spo:guest#alisdair.m@gmail.com::" providerId="AD" clId="Web-{5A1B9923-0CB9-358D-C428-5CEE38E2EC2D}" dt="2024-07-31T13:21:54.622" v="23" actId="14100"/>
          <ac:spMkLst>
            <pc:docMk/>
            <pc:sldMk cId="3528480525" sldId="353"/>
            <ac:spMk id="3" creationId="{6358F184-A155-C61F-4AA9-3B696B23BCCD}"/>
          </ac:spMkLst>
        </pc:spChg>
        <pc:spChg chg="mod">
          <ac:chgData name="alisdair.m@gmail.com" userId="S::urn:spo:guest#alisdair.m@gmail.com::" providerId="AD" clId="Web-{5A1B9923-0CB9-358D-C428-5CEE38E2EC2D}" dt="2024-07-31T13:21:51.560" v="22" actId="14100"/>
          <ac:spMkLst>
            <pc:docMk/>
            <pc:sldMk cId="3528480525" sldId="353"/>
            <ac:spMk id="4" creationId="{3923A0E6-560F-966C-B732-C6DE7E5B25DD}"/>
          </ac:spMkLst>
        </pc:spChg>
        <pc:spChg chg="mod">
          <ac:chgData name="alisdair.m@gmail.com" userId="S::urn:spo:guest#alisdair.m@gmail.com::" providerId="AD" clId="Web-{5A1B9923-0CB9-358D-C428-5CEE38E2EC2D}" dt="2024-07-31T13:21:20.480" v="4" actId="20577"/>
          <ac:spMkLst>
            <pc:docMk/>
            <pc:sldMk cId="3528480525" sldId="353"/>
            <ac:spMk id="8" creationId="{B94FAB5E-34C6-C535-2DE9-79F02B913DD1}"/>
          </ac:spMkLst>
        </pc:spChg>
        <pc:spChg chg="mod">
          <ac:chgData name="alisdair.m@gmail.com" userId="S::urn:spo:guest#alisdair.m@gmail.com::" providerId="AD" clId="Web-{5A1B9923-0CB9-358D-C428-5CEE38E2EC2D}" dt="2024-07-31T13:21:41.356" v="20" actId="14100"/>
          <ac:spMkLst>
            <pc:docMk/>
            <pc:sldMk cId="3528480525" sldId="353"/>
            <ac:spMk id="9" creationId="{020289E3-8861-F0A1-D2BA-9ADC5A374BD4}"/>
          </ac:spMkLst>
        </pc:spChg>
        <pc:picChg chg="add del">
          <ac:chgData name="alisdair.m@gmail.com" userId="S::urn:spo:guest#alisdair.m@gmail.com::" providerId="AD" clId="Web-{5A1B9923-0CB9-358D-C428-5CEE38E2EC2D}" dt="2024-07-31T13:22:07.982" v="25"/>
          <ac:picMkLst>
            <pc:docMk/>
            <pc:sldMk cId="3528480525" sldId="353"/>
            <ac:picMk id="10" creationId="{D35FA5A4-CF9B-BA8E-6781-41461FD6E65E}"/>
          </ac:picMkLst>
        </pc:picChg>
      </pc:sldChg>
    </pc:docChg>
  </pc:docChgLst>
  <pc:docChgLst>
    <pc:chgData name="alisdair.m@gmail.com" userId="S::urn:spo:guest#alisdair.m@gmail.com::" providerId="AD" clId="Web-{9CDC3817-826A-5257-2B4E-A483ABE50D96}"/>
    <pc:docChg chg="mod modSld">
      <pc:chgData name="alisdair.m@gmail.com" userId="S::urn:spo:guest#alisdair.m@gmail.com::" providerId="AD" clId="Web-{9CDC3817-826A-5257-2B4E-A483ABE50D96}" dt="2024-08-06T14:48:25.700" v="9"/>
      <pc:docMkLst>
        <pc:docMk/>
      </pc:docMkLst>
      <pc:sldChg chg="addSp modSp">
        <pc:chgData name="alisdair.m@gmail.com" userId="S::urn:spo:guest#alisdair.m@gmail.com::" providerId="AD" clId="Web-{9CDC3817-826A-5257-2B4E-A483ABE50D96}" dt="2024-08-06T14:47:20.509" v="8"/>
        <pc:sldMkLst>
          <pc:docMk/>
          <pc:sldMk cId="3528480525" sldId="353"/>
        </pc:sldMkLst>
        <pc:spChg chg="mod">
          <ac:chgData name="alisdair.m@gmail.com" userId="S::urn:spo:guest#alisdair.m@gmail.com::" providerId="AD" clId="Web-{9CDC3817-826A-5257-2B4E-A483ABE50D96}" dt="2024-08-06T14:47:02.883" v="6" actId="20577"/>
          <ac:spMkLst>
            <pc:docMk/>
            <pc:sldMk cId="3528480525" sldId="353"/>
            <ac:spMk id="5" creationId="{1DA08EC7-2415-FDC1-F3A4-3CCA635FA52A}"/>
          </ac:spMkLst>
        </pc:spChg>
        <pc:picChg chg="mod modCrop">
          <ac:chgData name="alisdair.m@gmail.com" userId="S::urn:spo:guest#alisdair.m@gmail.com::" providerId="AD" clId="Web-{9CDC3817-826A-5257-2B4E-A483ABE50D96}" dt="2024-08-06T14:47:20.509" v="8"/>
          <ac:picMkLst>
            <pc:docMk/>
            <pc:sldMk cId="3528480525" sldId="353"/>
            <ac:picMk id="10" creationId="{D35FA5A4-CF9B-BA8E-6781-41461FD6E65E}"/>
          </ac:picMkLst>
        </pc:picChg>
        <pc:inkChg chg="add">
          <ac:chgData name="alisdair.m@gmail.com" userId="S::urn:spo:guest#alisdair.m@gmail.com::" providerId="AD" clId="Web-{9CDC3817-826A-5257-2B4E-A483ABE50D96}" dt="2024-08-06T14:46:34.788" v="1"/>
          <ac:inkMkLst>
            <pc:docMk/>
            <pc:sldMk cId="3528480525" sldId="353"/>
            <ac:inkMk id="2" creationId="{05164AA8-D7B6-DEF4-F37B-50FFACA83B9B}"/>
          </ac:inkMkLst>
        </pc:inkChg>
        <pc:inkChg chg="add">
          <ac:chgData name="alisdair.m@gmail.com" userId="S::urn:spo:guest#alisdair.m@gmail.com::" providerId="AD" clId="Web-{9CDC3817-826A-5257-2B4E-A483ABE50D96}" dt="2024-08-06T14:46:37.054" v="2"/>
          <ac:inkMkLst>
            <pc:docMk/>
            <pc:sldMk cId="3528480525" sldId="353"/>
            <ac:inkMk id="6" creationId="{1991151F-C82F-2D4D-F26C-37137F026BB4}"/>
          </ac:inkMkLst>
        </pc:inkChg>
      </pc:sldChg>
    </pc:docChg>
  </pc:docChgLst>
  <pc:docChgLst>
    <pc:chgData name="alisdair.m@gmail.com" userId="S::urn:spo:guest#alisdair.m@gmail.com::" providerId="AD" clId="Web-{6DF95B03-2DD7-2178-0195-BAF1888D5AAC}"/>
    <pc:docChg chg="modSld">
      <pc:chgData name="alisdair.m@gmail.com" userId="S::urn:spo:guest#alisdair.m@gmail.com::" providerId="AD" clId="Web-{6DF95B03-2DD7-2178-0195-BAF1888D5AAC}" dt="2024-07-12T11:57:26.469" v="46" actId="1076"/>
      <pc:docMkLst>
        <pc:docMk/>
      </pc:docMkLst>
      <pc:sldChg chg="addSp delSp modSp addAnim">
        <pc:chgData name="alisdair.m@gmail.com" userId="S::urn:spo:guest#alisdair.m@gmail.com::" providerId="AD" clId="Web-{6DF95B03-2DD7-2178-0195-BAF1888D5AAC}" dt="2024-07-12T11:57:26.469" v="46" actId="1076"/>
        <pc:sldMkLst>
          <pc:docMk/>
          <pc:sldMk cId="1889416621" sldId="351"/>
        </pc:sldMkLst>
        <pc:spChg chg="del">
          <ac:chgData name="alisdair.m@gmail.com" userId="S::urn:spo:guest#alisdair.m@gmail.com::" providerId="AD" clId="Web-{6DF95B03-2DD7-2178-0195-BAF1888D5AAC}" dt="2024-07-12T11:55:02.387" v="0"/>
          <ac:spMkLst>
            <pc:docMk/>
            <pc:sldMk cId="1889416621" sldId="351"/>
            <ac:spMk id="4" creationId="{64393391-4271-D7D3-80CB-0E5D0461D93E}"/>
          </ac:spMkLst>
        </pc:spChg>
        <pc:spChg chg="add mod">
          <ac:chgData name="alisdair.m@gmail.com" userId="S::urn:spo:guest#alisdair.m@gmail.com::" providerId="AD" clId="Web-{6DF95B03-2DD7-2178-0195-BAF1888D5AAC}" dt="2024-07-12T11:56:10.998" v="28" actId="14100"/>
          <ac:spMkLst>
            <pc:docMk/>
            <pc:sldMk cId="1889416621" sldId="351"/>
            <ac:spMk id="5" creationId="{BB48BC3C-8086-1EF4-3374-74D81EE8E5E1}"/>
          </ac:spMkLst>
        </pc:spChg>
        <pc:spChg chg="add mod">
          <ac:chgData name="alisdair.m@gmail.com" userId="S::urn:spo:guest#alisdair.m@gmail.com::" providerId="AD" clId="Web-{6DF95B03-2DD7-2178-0195-BAF1888D5AAC}" dt="2024-07-12T11:56:07.061" v="26" actId="14100"/>
          <ac:spMkLst>
            <pc:docMk/>
            <pc:sldMk cId="1889416621" sldId="351"/>
            <ac:spMk id="8" creationId="{E03A7920-50BB-FFCD-C150-357209DC8A32}"/>
          </ac:spMkLst>
        </pc:spChg>
        <pc:spChg chg="add mod">
          <ac:chgData name="alisdair.m@gmail.com" userId="S::urn:spo:guest#alisdair.m@gmail.com::" providerId="AD" clId="Web-{6DF95B03-2DD7-2178-0195-BAF1888D5AAC}" dt="2024-07-12T11:57:26.469" v="46" actId="1076"/>
          <ac:spMkLst>
            <pc:docMk/>
            <pc:sldMk cId="1889416621" sldId="351"/>
            <ac:spMk id="10" creationId="{D12A025A-1A45-C73A-77A3-BA74BDF82993}"/>
          </ac:spMkLst>
        </pc:spChg>
        <pc:spChg chg="add mod">
          <ac:chgData name="alisdair.m@gmail.com" userId="S::urn:spo:guest#alisdair.m@gmail.com::" providerId="AD" clId="Web-{6DF95B03-2DD7-2178-0195-BAF1888D5AAC}" dt="2024-07-12T11:57:26.453" v="45" actId="1076"/>
          <ac:spMkLst>
            <pc:docMk/>
            <pc:sldMk cId="1889416621" sldId="351"/>
            <ac:spMk id="16" creationId="{B3FFB500-9395-0223-7EDF-F27B8C9B73C8}"/>
          </ac:spMkLst>
        </pc:spChg>
        <pc:spChg chg="del">
          <ac:chgData name="alisdair.m@gmail.com" userId="S::urn:spo:guest#alisdair.m@gmail.com::" providerId="AD" clId="Web-{6DF95B03-2DD7-2178-0195-BAF1888D5AAC}" dt="2024-07-12T11:55:06.809" v="2"/>
          <ac:spMkLst>
            <pc:docMk/>
            <pc:sldMk cId="1889416621" sldId="351"/>
            <ac:spMk id="24" creationId="{4B95B376-4C03-4132-D789-406DA91AC64C}"/>
          </ac:spMkLst>
        </pc:spChg>
        <pc:picChg chg="del">
          <ac:chgData name="alisdair.m@gmail.com" userId="S::urn:spo:guest#alisdair.m@gmail.com::" providerId="AD" clId="Web-{6DF95B03-2DD7-2178-0195-BAF1888D5AAC}" dt="2024-07-12T11:55:02.387" v="1"/>
          <ac:picMkLst>
            <pc:docMk/>
            <pc:sldMk cId="1889416621" sldId="351"/>
            <ac:picMk id="19" creationId="{08B6A4E6-3DBB-60B3-68A0-0226CE07D595}"/>
          </ac:picMkLst>
        </pc:picChg>
      </pc:sldChg>
    </pc:docChg>
  </pc:docChgLst>
  <pc:docChgLst>
    <pc:chgData name="lauraellenkennedy@outlook.com" userId="S::urn:spo:guest#lauraellenkennedy@outlook.com::" providerId="AD" clId="Web-{FE0DF844-76E9-5F2E-2943-FF3924A6AD9E}"/>
    <pc:docChg chg="modSld">
      <pc:chgData name="lauraellenkennedy@outlook.com" userId="S::urn:spo:guest#lauraellenkennedy@outlook.com::" providerId="AD" clId="Web-{FE0DF844-76E9-5F2E-2943-FF3924A6AD9E}" dt="2024-07-12T14:49:41.085" v="20" actId="20577"/>
      <pc:docMkLst>
        <pc:docMk/>
      </pc:docMkLst>
      <pc:sldChg chg="modSp">
        <pc:chgData name="lauraellenkennedy@outlook.com" userId="S::urn:spo:guest#lauraellenkennedy@outlook.com::" providerId="AD" clId="Web-{FE0DF844-76E9-5F2E-2943-FF3924A6AD9E}" dt="2024-07-12T14:49:41.085" v="20" actId="20577"/>
        <pc:sldMkLst>
          <pc:docMk/>
          <pc:sldMk cId="0" sldId="265"/>
        </pc:sldMkLst>
        <pc:spChg chg="mod">
          <ac:chgData name="lauraellenkennedy@outlook.com" userId="S::urn:spo:guest#lauraellenkennedy@outlook.com::" providerId="AD" clId="Web-{FE0DF844-76E9-5F2E-2943-FF3924A6AD9E}" dt="2024-07-12T14:49:41.085" v="20" actId="20577"/>
          <ac:spMkLst>
            <pc:docMk/>
            <pc:sldMk cId="0" sldId="265"/>
            <ac:spMk id="7" creationId="{7934A43A-7131-65F7-3CAD-1600EE8344A6}"/>
          </ac:spMkLst>
        </pc:spChg>
      </pc:sldChg>
    </pc:docChg>
  </pc:docChgLst>
  <pc:docChgLst>
    <pc:chgData name="alisdair.m@gmail.com" userId="S::urn:spo:guest#alisdair.m@gmail.com::" providerId="AD" clId="Web-{81F2D57A-A3B8-529C-101F-71D93D4B7B3F}"/>
    <pc:docChg chg="modSld">
      <pc:chgData name="alisdair.m@gmail.com" userId="S::urn:spo:guest#alisdair.m@gmail.com::" providerId="AD" clId="Web-{81F2D57A-A3B8-529C-101F-71D93D4B7B3F}" dt="2024-07-10T15:34:05.374" v="36" actId="1076"/>
      <pc:docMkLst>
        <pc:docMk/>
      </pc:docMkLst>
      <pc:sldChg chg="addSp delSp modSp">
        <pc:chgData name="alisdair.m@gmail.com" userId="S::urn:spo:guest#alisdair.m@gmail.com::" providerId="AD" clId="Web-{81F2D57A-A3B8-529C-101F-71D93D4B7B3F}" dt="2024-07-10T15:30:07.037" v="5" actId="14100"/>
        <pc:sldMkLst>
          <pc:docMk/>
          <pc:sldMk cId="341196586" sldId="331"/>
        </pc:sldMkLst>
        <pc:spChg chg="del mod">
          <ac:chgData name="alisdair.m@gmail.com" userId="S::urn:spo:guest#alisdair.m@gmail.com::" providerId="AD" clId="Web-{81F2D57A-A3B8-529C-101F-71D93D4B7B3F}" dt="2024-07-10T15:29:10.020" v="1"/>
          <ac:spMkLst>
            <pc:docMk/>
            <pc:sldMk cId="341196586" sldId="331"/>
            <ac:spMk id="7" creationId="{8B846095-E74C-D821-F362-73893439F56D}"/>
          </ac:spMkLst>
        </pc:spChg>
        <pc:picChg chg="add mod">
          <ac:chgData name="alisdair.m@gmail.com" userId="S::urn:spo:guest#alisdair.m@gmail.com::" providerId="AD" clId="Web-{81F2D57A-A3B8-529C-101F-71D93D4B7B3F}" dt="2024-07-10T15:30:07.037" v="5" actId="14100"/>
          <ac:picMkLst>
            <pc:docMk/>
            <pc:sldMk cId="341196586" sldId="331"/>
            <ac:picMk id="2" creationId="{CB5772BE-F5A3-8589-1078-572A18D3567A}"/>
          </ac:picMkLst>
        </pc:picChg>
      </pc:sldChg>
      <pc:sldChg chg="addSp modSp">
        <pc:chgData name="alisdair.m@gmail.com" userId="S::urn:spo:guest#alisdair.m@gmail.com::" providerId="AD" clId="Web-{81F2D57A-A3B8-529C-101F-71D93D4B7B3F}" dt="2024-07-10T15:34:05.374" v="36" actId="1076"/>
        <pc:sldMkLst>
          <pc:docMk/>
          <pc:sldMk cId="3919882484" sldId="333"/>
        </pc:sldMkLst>
        <pc:spChg chg="mod">
          <ac:chgData name="alisdair.m@gmail.com" userId="S::urn:spo:guest#alisdair.m@gmail.com::" providerId="AD" clId="Web-{81F2D57A-A3B8-529C-101F-71D93D4B7B3F}" dt="2024-07-10T15:34:05.374" v="36" actId="1076"/>
          <ac:spMkLst>
            <pc:docMk/>
            <pc:sldMk cId="3919882484" sldId="333"/>
            <ac:spMk id="3" creationId="{A49A2B29-4726-BE83-3A4E-1500C99366C5}"/>
          </ac:spMkLst>
        </pc:spChg>
        <pc:spChg chg="mod">
          <ac:chgData name="alisdair.m@gmail.com" userId="S::urn:spo:guest#alisdair.m@gmail.com::" providerId="AD" clId="Web-{81F2D57A-A3B8-529C-101F-71D93D4B7B3F}" dt="2024-07-10T15:34:05.358" v="35" actId="1076"/>
          <ac:spMkLst>
            <pc:docMk/>
            <pc:sldMk cId="3919882484" sldId="333"/>
            <ac:spMk id="15" creationId="{99DF8CB8-BA2C-2CEB-1B20-40EA6AB7AD99}"/>
          </ac:spMkLst>
        </pc:spChg>
        <pc:picChg chg="add mod modCrop">
          <ac:chgData name="alisdair.m@gmail.com" userId="S::urn:spo:guest#alisdair.m@gmail.com::" providerId="AD" clId="Web-{81F2D57A-A3B8-529C-101F-71D93D4B7B3F}" dt="2024-07-10T15:33:53.983" v="33" actId="1076"/>
          <ac:picMkLst>
            <pc:docMk/>
            <pc:sldMk cId="3919882484" sldId="333"/>
            <ac:picMk id="4" creationId="{DC85EEE9-2851-6914-28DD-64B26219522E}"/>
          </ac:picMkLst>
        </pc:picChg>
        <pc:picChg chg="add mod modCrop">
          <ac:chgData name="alisdair.m@gmail.com" userId="S::urn:spo:guest#alisdair.m@gmail.com::" providerId="AD" clId="Web-{81F2D57A-A3B8-529C-101F-71D93D4B7B3F}" dt="2024-07-10T15:33:45.982" v="31" actId="688"/>
          <ac:picMkLst>
            <pc:docMk/>
            <pc:sldMk cId="3919882484" sldId="333"/>
            <ac:picMk id="5" creationId="{B0E60AFE-3D1C-D989-C29C-3D063305CA8E}"/>
          </ac:picMkLst>
        </pc:picChg>
        <pc:picChg chg="mod ord">
          <ac:chgData name="alisdair.m@gmail.com" userId="S::urn:spo:guest#alisdair.m@gmail.com::" providerId="AD" clId="Web-{81F2D57A-A3B8-529C-101F-71D93D4B7B3F}" dt="2024-07-10T15:33:57.905" v="34" actId="1076"/>
          <ac:picMkLst>
            <pc:docMk/>
            <pc:sldMk cId="3919882484" sldId="333"/>
            <ac:picMk id="17" creationId="{27021C11-948C-CC65-C0ED-82CA4E0AA57C}"/>
          </ac:picMkLst>
        </pc:picChg>
      </pc:sldChg>
    </pc:docChg>
  </pc:docChgLst>
  <pc:docChgLst>
    <pc:chgData name="alisdair.m@gmail.com" userId="S::urn:spo:guest#alisdair.m@gmail.com::" providerId="AD" clId="Web-{6ED968F8-3A0D-97C7-0E27-8F361E7E6CE6}"/>
    <pc:docChg chg="addSld delSld modSld sldOrd">
      <pc:chgData name="alisdair.m@gmail.com" userId="S::urn:spo:guest#alisdair.m@gmail.com::" providerId="AD" clId="Web-{6ED968F8-3A0D-97C7-0E27-8F361E7E6CE6}" dt="2024-07-11T16:10:18.291" v="744" actId="20577"/>
      <pc:docMkLst>
        <pc:docMk/>
      </pc:docMkLst>
      <pc:sldChg chg="addSp delSp modSp">
        <pc:chgData name="alisdair.m@gmail.com" userId="S::urn:spo:guest#alisdair.m@gmail.com::" providerId="AD" clId="Web-{6ED968F8-3A0D-97C7-0E27-8F361E7E6CE6}" dt="2024-07-11T14:06:07.495" v="37"/>
        <pc:sldMkLst>
          <pc:docMk/>
          <pc:sldMk cId="0" sldId="256"/>
        </pc:sldMkLst>
        <pc:spChg chg="mod">
          <ac:chgData name="alisdair.m@gmail.com" userId="S::urn:spo:guest#alisdair.m@gmail.com::" providerId="AD" clId="Web-{6ED968F8-3A0D-97C7-0E27-8F361E7E6CE6}" dt="2024-07-11T14:03:10.373" v="27" actId="20577"/>
          <ac:spMkLst>
            <pc:docMk/>
            <pc:sldMk cId="0" sldId="256"/>
            <ac:spMk id="40" creationId="{00000000-0000-0000-0000-000000000000}"/>
          </ac:spMkLst>
        </pc:spChg>
        <pc:picChg chg="mod modCrop">
          <ac:chgData name="alisdair.m@gmail.com" userId="S::urn:spo:guest#alisdair.m@gmail.com::" providerId="AD" clId="Web-{6ED968F8-3A0D-97C7-0E27-8F361E7E6CE6}" dt="2024-07-11T14:06:07.495" v="37"/>
          <ac:picMkLst>
            <pc:docMk/>
            <pc:sldMk cId="0" sldId="256"/>
            <ac:picMk id="15" creationId="{1A3304CB-3B03-0532-24DB-D661957692FE}"/>
          </ac:picMkLst>
        </pc:picChg>
        <pc:inkChg chg="del">
          <ac:chgData name="alisdair.m@gmail.com" userId="S::urn:spo:guest#alisdair.m@gmail.com::" providerId="AD" clId="Web-{6ED968F8-3A0D-97C7-0E27-8F361E7E6CE6}" dt="2024-07-11T14:05:02.303" v="30"/>
          <ac:inkMkLst>
            <pc:docMk/>
            <pc:sldMk cId="0" sldId="256"/>
            <ac:inkMk id="2" creationId="{4D07FA23-ADAF-CC4E-0C3F-0D522494D065}"/>
          </ac:inkMkLst>
        </pc:inkChg>
        <pc:inkChg chg="add del">
          <ac:chgData name="alisdair.m@gmail.com" userId="S::urn:spo:guest#alisdair.m@gmail.com::" providerId="AD" clId="Web-{6ED968F8-3A0D-97C7-0E27-8F361E7E6CE6}" dt="2024-07-11T14:03:01.716" v="21"/>
          <ac:inkMkLst>
            <pc:docMk/>
            <pc:sldMk cId="0" sldId="256"/>
            <ac:inkMk id="3" creationId="{028C6EEA-8018-9088-163C-3C33ACC212B6}"/>
          </ac:inkMkLst>
        </pc:inkChg>
      </pc:sldChg>
      <pc:sldChg chg="modSp">
        <pc:chgData name="alisdair.m@gmail.com" userId="S::urn:spo:guest#alisdair.m@gmail.com::" providerId="AD" clId="Web-{6ED968F8-3A0D-97C7-0E27-8F361E7E6CE6}" dt="2024-07-11T14:23:11.128" v="46"/>
        <pc:sldMkLst>
          <pc:docMk/>
          <pc:sldMk cId="0" sldId="265"/>
        </pc:sldMkLst>
        <pc:spChg chg="mod">
          <ac:chgData name="alisdair.m@gmail.com" userId="S::urn:spo:guest#alisdair.m@gmail.com::" providerId="AD" clId="Web-{6ED968F8-3A0D-97C7-0E27-8F361E7E6CE6}" dt="2024-07-11T14:22:57.689" v="45" actId="20577"/>
          <ac:spMkLst>
            <pc:docMk/>
            <pc:sldMk cId="0" sldId="265"/>
            <ac:spMk id="2" creationId="{8CE8DD33-7E71-4E65-093B-A3725DBFBCA0}"/>
          </ac:spMkLst>
        </pc:spChg>
        <pc:picChg chg="mod modCrop">
          <ac:chgData name="alisdair.m@gmail.com" userId="S::urn:spo:guest#alisdair.m@gmail.com::" providerId="AD" clId="Web-{6ED968F8-3A0D-97C7-0E27-8F361E7E6CE6}" dt="2024-07-11T14:23:11.128" v="46"/>
          <ac:picMkLst>
            <pc:docMk/>
            <pc:sldMk cId="0" sldId="265"/>
            <ac:picMk id="239" creationId="{00000000-0000-0000-0000-000000000000}"/>
          </ac:picMkLst>
        </pc:picChg>
      </pc:sldChg>
      <pc:sldChg chg="addSp delSp modSp add del">
        <pc:chgData name="alisdair.m@gmail.com" userId="S::urn:spo:guest#alisdair.m@gmail.com::" providerId="AD" clId="Web-{6ED968F8-3A0D-97C7-0E27-8F361E7E6CE6}" dt="2024-07-11T14:24:57.979" v="63"/>
        <pc:sldMkLst>
          <pc:docMk/>
          <pc:sldMk cId="2386253683" sldId="297"/>
        </pc:sldMkLst>
        <pc:spChg chg="add del">
          <ac:chgData name="alisdair.m@gmail.com" userId="S::urn:spo:guest#alisdair.m@gmail.com::" providerId="AD" clId="Web-{6ED968F8-3A0D-97C7-0E27-8F361E7E6CE6}" dt="2024-07-11T14:24:35.509" v="57"/>
          <ac:spMkLst>
            <pc:docMk/>
            <pc:sldMk cId="2386253683" sldId="297"/>
            <ac:spMk id="3" creationId="{283E7407-A843-62A5-0E88-C9708299FBB7}"/>
          </ac:spMkLst>
        </pc:spChg>
        <pc:spChg chg="add del">
          <ac:chgData name="alisdair.m@gmail.com" userId="S::urn:spo:guest#alisdair.m@gmail.com::" providerId="AD" clId="Web-{6ED968F8-3A0D-97C7-0E27-8F361E7E6CE6}" dt="2024-07-11T14:24:35.509" v="56"/>
          <ac:spMkLst>
            <pc:docMk/>
            <pc:sldMk cId="2386253683" sldId="297"/>
            <ac:spMk id="4" creationId="{56E306FB-11D1-018B-8E21-2E2FF78DD292}"/>
          </ac:spMkLst>
        </pc:spChg>
        <pc:spChg chg="del">
          <ac:chgData name="alisdair.m@gmail.com" userId="S::urn:spo:guest#alisdair.m@gmail.com::" providerId="AD" clId="Web-{6ED968F8-3A0D-97C7-0E27-8F361E7E6CE6}" dt="2024-07-11T14:24:15.179" v="53"/>
          <ac:spMkLst>
            <pc:docMk/>
            <pc:sldMk cId="2386253683" sldId="297"/>
            <ac:spMk id="6" creationId="{1F3E8107-D279-824E-02FD-2E9939E40AB7}"/>
          </ac:spMkLst>
        </pc:spChg>
        <pc:spChg chg="del">
          <ac:chgData name="alisdair.m@gmail.com" userId="S::urn:spo:guest#alisdair.m@gmail.com::" providerId="AD" clId="Web-{6ED968F8-3A0D-97C7-0E27-8F361E7E6CE6}" dt="2024-07-11T14:24:15.179" v="52"/>
          <ac:spMkLst>
            <pc:docMk/>
            <pc:sldMk cId="2386253683" sldId="297"/>
            <ac:spMk id="7" creationId="{318AE060-7967-BF5E-AA94-405A77C2A5D2}"/>
          </ac:spMkLst>
        </pc:spChg>
        <pc:spChg chg="mod">
          <ac:chgData name="alisdair.m@gmail.com" userId="S::urn:spo:guest#alisdair.m@gmail.com::" providerId="AD" clId="Web-{6ED968F8-3A0D-97C7-0E27-8F361E7E6CE6}" dt="2024-07-11T14:24:12.382" v="49" actId="20577"/>
          <ac:spMkLst>
            <pc:docMk/>
            <pc:sldMk cId="2386253683" sldId="297"/>
            <ac:spMk id="13" creationId="{8AD7EDE8-AB11-6C1F-75DD-35A7BB1C90C8}"/>
          </ac:spMkLst>
        </pc:spChg>
        <pc:picChg chg="add del">
          <ac:chgData name="alisdair.m@gmail.com" userId="S::urn:spo:guest#alisdair.m@gmail.com::" providerId="AD" clId="Web-{6ED968F8-3A0D-97C7-0E27-8F361E7E6CE6}" dt="2024-07-11T14:24:35.509" v="55"/>
          <ac:picMkLst>
            <pc:docMk/>
            <pc:sldMk cId="2386253683" sldId="297"/>
            <ac:picMk id="5" creationId="{52B26714-B870-92DA-9E5F-4F93DD4799AE}"/>
          </ac:picMkLst>
        </pc:picChg>
        <pc:picChg chg="del">
          <ac:chgData name="alisdair.m@gmail.com" userId="S::urn:spo:guest#alisdair.m@gmail.com::" providerId="AD" clId="Web-{6ED968F8-3A0D-97C7-0E27-8F361E7E6CE6}" dt="2024-07-11T14:24:15.179" v="51"/>
          <ac:picMkLst>
            <pc:docMk/>
            <pc:sldMk cId="2386253683" sldId="297"/>
            <ac:picMk id="8" creationId="{3C6AA8AE-C175-DC38-8805-620994E0DEF9}"/>
          </ac:picMkLst>
        </pc:picChg>
        <pc:picChg chg="del">
          <ac:chgData name="alisdair.m@gmail.com" userId="S::urn:spo:guest#alisdair.m@gmail.com::" providerId="AD" clId="Web-{6ED968F8-3A0D-97C7-0E27-8F361E7E6CE6}" dt="2024-07-11T14:24:15.179" v="50"/>
          <ac:picMkLst>
            <pc:docMk/>
            <pc:sldMk cId="2386253683" sldId="297"/>
            <ac:picMk id="11" creationId="{62150570-DACD-3724-8B1E-ECFF21B80178}"/>
          </ac:picMkLst>
        </pc:picChg>
        <pc:inkChg chg="add del">
          <ac:chgData name="alisdair.m@gmail.com" userId="S::urn:spo:guest#alisdair.m@gmail.com::" providerId="AD" clId="Web-{6ED968F8-3A0D-97C7-0E27-8F361E7E6CE6}" dt="2024-07-11T14:24:08.991" v="48"/>
          <ac:inkMkLst>
            <pc:docMk/>
            <pc:sldMk cId="2386253683" sldId="297"/>
            <ac:inkMk id="2" creationId="{CCB3875E-0B74-F0D9-C129-0C98A4FFB6EC}"/>
          </ac:inkMkLst>
        </pc:inkChg>
      </pc:sldChg>
      <pc:sldChg chg="addSp delSp modSp">
        <pc:chgData name="alisdair.m@gmail.com" userId="S::urn:spo:guest#alisdair.m@gmail.com::" providerId="AD" clId="Web-{6ED968F8-3A0D-97C7-0E27-8F361E7E6CE6}" dt="2024-07-11T14:32:30.573" v="126" actId="20577"/>
        <pc:sldMkLst>
          <pc:docMk/>
          <pc:sldMk cId="3706343159" sldId="298"/>
        </pc:sldMkLst>
        <pc:spChg chg="mod">
          <ac:chgData name="alisdair.m@gmail.com" userId="S::urn:spo:guest#alisdair.m@gmail.com::" providerId="AD" clId="Web-{6ED968F8-3A0D-97C7-0E27-8F361E7E6CE6}" dt="2024-07-11T14:32:30.573" v="126" actId="20577"/>
          <ac:spMkLst>
            <pc:docMk/>
            <pc:sldMk cId="3706343159" sldId="298"/>
            <ac:spMk id="7" creationId="{318AE060-7967-BF5E-AA94-405A77C2A5D2}"/>
          </ac:spMkLst>
        </pc:spChg>
        <pc:picChg chg="mod">
          <ac:chgData name="alisdair.m@gmail.com" userId="S::urn:spo:guest#alisdair.m@gmail.com::" providerId="AD" clId="Web-{6ED968F8-3A0D-97C7-0E27-8F361E7E6CE6}" dt="2024-07-11T14:27:41.334" v="97" actId="1076"/>
          <ac:picMkLst>
            <pc:docMk/>
            <pc:sldMk cId="3706343159" sldId="298"/>
            <ac:picMk id="8" creationId="{3C6AA8AE-C175-DC38-8805-620994E0DEF9}"/>
          </ac:picMkLst>
        </pc:picChg>
        <pc:inkChg chg="add del">
          <ac:chgData name="alisdair.m@gmail.com" userId="S::urn:spo:guest#alisdair.m@gmail.com::" providerId="AD" clId="Web-{6ED968F8-3A0D-97C7-0E27-8F361E7E6CE6}" dt="2024-07-11T14:32:25.604" v="123"/>
          <ac:inkMkLst>
            <pc:docMk/>
            <pc:sldMk cId="3706343159" sldId="298"/>
            <ac:inkMk id="2" creationId="{7FAC77C0-351E-D8AF-95F1-10EE5C8BB708}"/>
          </ac:inkMkLst>
        </pc:inkChg>
      </pc:sldChg>
      <pc:sldChg chg="del">
        <pc:chgData name="alisdair.m@gmail.com" userId="S::urn:spo:guest#alisdair.m@gmail.com::" providerId="AD" clId="Web-{6ED968F8-3A0D-97C7-0E27-8F361E7E6CE6}" dt="2024-07-11T15:30:54.768" v="529"/>
        <pc:sldMkLst>
          <pc:docMk/>
          <pc:sldMk cId="341196586" sldId="331"/>
        </pc:sldMkLst>
      </pc:sldChg>
      <pc:sldChg chg="addSp delSp modSp">
        <pc:chgData name="alisdair.m@gmail.com" userId="S::urn:spo:guest#alisdair.m@gmail.com::" providerId="AD" clId="Web-{6ED968F8-3A0D-97C7-0E27-8F361E7E6CE6}" dt="2024-07-11T15:50:46.178" v="561"/>
        <pc:sldMkLst>
          <pc:docMk/>
          <pc:sldMk cId="667126800" sldId="334"/>
        </pc:sldMkLst>
        <pc:spChg chg="del">
          <ac:chgData name="alisdair.m@gmail.com" userId="S::urn:spo:guest#alisdair.m@gmail.com::" providerId="AD" clId="Web-{6ED968F8-3A0D-97C7-0E27-8F361E7E6CE6}" dt="2024-07-11T14:56:27.516" v="249"/>
          <ac:spMkLst>
            <pc:docMk/>
            <pc:sldMk cId="667126800" sldId="334"/>
            <ac:spMk id="2" creationId="{8CE8DD33-7E71-4E65-093B-A3725DBFBCA0}"/>
          </ac:spMkLst>
        </pc:spChg>
        <pc:spChg chg="mod">
          <ac:chgData name="alisdair.m@gmail.com" userId="S::urn:spo:guest#alisdair.m@gmail.com::" providerId="AD" clId="Web-{6ED968F8-3A0D-97C7-0E27-8F361E7E6CE6}" dt="2024-07-11T15:02:23.244" v="284" actId="14100"/>
          <ac:spMkLst>
            <pc:docMk/>
            <pc:sldMk cId="667126800" sldId="334"/>
            <ac:spMk id="3" creationId="{6358F184-A155-C61F-4AA9-3B696B23BCCD}"/>
          </ac:spMkLst>
        </pc:spChg>
        <pc:spChg chg="mod">
          <ac:chgData name="alisdair.m@gmail.com" userId="S::urn:spo:guest#alisdair.m@gmail.com::" providerId="AD" clId="Web-{6ED968F8-3A0D-97C7-0E27-8F361E7E6CE6}" dt="2024-07-11T15:02:18.540" v="283" actId="14100"/>
          <ac:spMkLst>
            <pc:docMk/>
            <pc:sldMk cId="667126800" sldId="334"/>
            <ac:spMk id="4" creationId="{3923A0E6-560F-966C-B732-C6DE7E5B25DD}"/>
          </ac:spMkLst>
        </pc:spChg>
        <pc:spChg chg="del mod">
          <ac:chgData name="alisdair.m@gmail.com" userId="S::urn:spo:guest#alisdair.m@gmail.com::" providerId="AD" clId="Web-{6ED968F8-3A0D-97C7-0E27-8F361E7E6CE6}" dt="2024-07-11T15:02:13.118" v="281"/>
          <ac:spMkLst>
            <pc:docMk/>
            <pc:sldMk cId="667126800" sldId="334"/>
            <ac:spMk id="5" creationId="{545C06F1-4965-C87B-30D8-F81942FA197C}"/>
          </ac:spMkLst>
        </pc:spChg>
        <pc:spChg chg="add del mod ord">
          <ac:chgData name="alisdair.m@gmail.com" userId="S::urn:spo:guest#alisdair.m@gmail.com::" providerId="AD" clId="Web-{6ED968F8-3A0D-97C7-0E27-8F361E7E6CE6}" dt="2024-07-11T15:02:13.118" v="282"/>
          <ac:spMkLst>
            <pc:docMk/>
            <pc:sldMk cId="667126800" sldId="334"/>
            <ac:spMk id="7" creationId="{162A70FF-C34A-5385-52AD-F13737D16CD5}"/>
          </ac:spMkLst>
        </pc:spChg>
        <pc:spChg chg="add mod">
          <ac:chgData name="alisdair.m@gmail.com" userId="S::urn:spo:guest#alisdair.m@gmail.com::" providerId="AD" clId="Web-{6ED968F8-3A0D-97C7-0E27-8F361E7E6CE6}" dt="2024-07-11T15:03:08.606" v="292" actId="1076"/>
          <ac:spMkLst>
            <pc:docMk/>
            <pc:sldMk cId="667126800" sldId="334"/>
            <ac:spMk id="8" creationId="{B94FAB5E-34C6-C535-2DE9-79F02B913DD1}"/>
          </ac:spMkLst>
        </pc:spChg>
        <pc:spChg chg="mod">
          <ac:chgData name="alisdair.m@gmail.com" userId="S::urn:spo:guest#alisdair.m@gmail.com::" providerId="AD" clId="Web-{6ED968F8-3A0D-97C7-0E27-8F361E7E6CE6}" dt="2024-07-11T15:02:09.196" v="280" actId="20577"/>
          <ac:spMkLst>
            <pc:docMk/>
            <pc:sldMk cId="667126800" sldId="334"/>
            <ac:spMk id="9" creationId="{020289E3-8861-F0A1-D2BA-9ADC5A374BD4}"/>
          </ac:spMkLst>
        </pc:spChg>
        <pc:spChg chg="del">
          <ac:chgData name="alisdair.m@gmail.com" userId="S::urn:spo:guest#alisdair.m@gmail.com::" providerId="AD" clId="Web-{6ED968F8-3A0D-97C7-0E27-8F361E7E6CE6}" dt="2024-07-11T14:54:07.694" v="205"/>
          <ac:spMkLst>
            <pc:docMk/>
            <pc:sldMk cId="667126800" sldId="334"/>
            <ac:spMk id="10" creationId="{B9B8C321-ABC1-8E67-8CAA-8FD19868B140}"/>
          </ac:spMkLst>
        </pc:spChg>
        <pc:spChg chg="add del mod">
          <ac:chgData name="alisdair.m@gmail.com" userId="S::urn:spo:guest#alisdair.m@gmail.com::" providerId="AD" clId="Web-{6ED968F8-3A0D-97C7-0E27-8F361E7E6CE6}" dt="2024-07-11T15:03:46.531" v="317"/>
          <ac:spMkLst>
            <pc:docMk/>
            <pc:sldMk cId="667126800" sldId="334"/>
            <ac:spMk id="11" creationId="{12216C21-126C-09FE-02A3-97BEB05222AC}"/>
          </ac:spMkLst>
        </pc:spChg>
        <pc:spChg chg="del">
          <ac:chgData name="alisdair.m@gmail.com" userId="S::urn:spo:guest#alisdair.m@gmail.com::" providerId="AD" clId="Web-{6ED968F8-3A0D-97C7-0E27-8F361E7E6CE6}" dt="2024-07-11T14:54:07.694" v="204"/>
          <ac:spMkLst>
            <pc:docMk/>
            <pc:sldMk cId="667126800" sldId="334"/>
            <ac:spMk id="13" creationId="{8AD7EDE8-AB11-6C1F-75DD-35A7BB1C90C8}"/>
          </ac:spMkLst>
        </pc:spChg>
        <pc:spChg chg="add mod">
          <ac:chgData name="alisdair.m@gmail.com" userId="S::urn:spo:guest#alisdair.m@gmail.com::" providerId="AD" clId="Web-{6ED968F8-3A0D-97C7-0E27-8F361E7E6CE6}" dt="2024-07-11T15:09:51.493" v="359" actId="20577"/>
          <ac:spMkLst>
            <pc:docMk/>
            <pc:sldMk cId="667126800" sldId="334"/>
            <ac:spMk id="14" creationId="{342EE417-A74B-72E8-E0C3-BDC2A09873FC}"/>
          </ac:spMkLst>
        </pc:spChg>
        <pc:picChg chg="add del mod ord modCrop">
          <ac:chgData name="alisdair.m@gmail.com" userId="S::urn:spo:guest#alisdair.m@gmail.com::" providerId="AD" clId="Web-{6ED968F8-3A0D-97C7-0E27-8F361E7E6CE6}" dt="2024-07-11T15:50:02.863" v="551"/>
          <ac:picMkLst>
            <pc:docMk/>
            <pc:sldMk cId="667126800" sldId="334"/>
            <ac:picMk id="6" creationId="{AB2CD592-15D6-C21A-2D6B-B77FA176520B}"/>
          </ac:picMkLst>
        </pc:picChg>
        <pc:picChg chg="add mod ord modCrop">
          <ac:chgData name="alisdair.m@gmail.com" userId="S::urn:spo:guest#alisdair.m@gmail.com::" providerId="AD" clId="Web-{6ED968F8-3A0D-97C7-0E27-8F361E7E6CE6}" dt="2024-07-11T15:50:46.178" v="561"/>
          <ac:picMkLst>
            <pc:docMk/>
            <pc:sldMk cId="667126800" sldId="334"/>
            <ac:picMk id="17" creationId="{6D941552-23F3-594A-82DC-B739842D066B}"/>
          </ac:picMkLst>
        </pc:picChg>
        <pc:picChg chg="del">
          <ac:chgData name="alisdair.m@gmail.com" userId="S::urn:spo:guest#alisdair.m@gmail.com::" providerId="AD" clId="Web-{6ED968F8-3A0D-97C7-0E27-8F361E7E6CE6}" dt="2024-07-11T14:39:17.210" v="201"/>
          <ac:picMkLst>
            <pc:docMk/>
            <pc:sldMk cId="667126800" sldId="334"/>
            <ac:picMk id="239" creationId="{00000000-0000-0000-0000-000000000000}"/>
          </ac:picMkLst>
        </pc:picChg>
        <pc:inkChg chg="add del">
          <ac:chgData name="alisdair.m@gmail.com" userId="S::urn:spo:guest#alisdair.m@gmail.com::" providerId="AD" clId="Web-{6ED968F8-3A0D-97C7-0E27-8F361E7E6CE6}" dt="2024-07-11T15:09:41.946" v="356"/>
          <ac:inkMkLst>
            <pc:docMk/>
            <pc:sldMk cId="667126800" sldId="334"/>
            <ac:inkMk id="15" creationId="{78B49F88-CC5D-DEA6-B7F4-EFB3BD91D7CF}"/>
          </ac:inkMkLst>
        </pc:inkChg>
        <pc:inkChg chg="add del">
          <ac:chgData name="alisdair.m@gmail.com" userId="S::urn:spo:guest#alisdair.m@gmail.com::" providerId="AD" clId="Web-{6ED968F8-3A0D-97C7-0E27-8F361E7E6CE6}" dt="2024-07-11T15:50:05.269" v="552"/>
          <ac:inkMkLst>
            <pc:docMk/>
            <pc:sldMk cId="667126800" sldId="334"/>
            <ac:inkMk id="16" creationId="{F7CFE828-816C-25BA-6D6B-E62B58DC3DC0}"/>
          </ac:inkMkLst>
        </pc:inkChg>
      </pc:sldChg>
      <pc:sldChg chg="del">
        <pc:chgData name="alisdair.m@gmail.com" userId="S::urn:spo:guest#alisdair.m@gmail.com::" providerId="AD" clId="Web-{6ED968F8-3A0D-97C7-0E27-8F361E7E6CE6}" dt="2024-07-11T15:30:47.111" v="525"/>
        <pc:sldMkLst>
          <pc:docMk/>
          <pc:sldMk cId="2844619749" sldId="335"/>
        </pc:sldMkLst>
      </pc:sldChg>
      <pc:sldChg chg="del">
        <pc:chgData name="alisdair.m@gmail.com" userId="S::urn:spo:guest#alisdair.m@gmail.com::" providerId="AD" clId="Web-{6ED968F8-3A0D-97C7-0E27-8F361E7E6CE6}" dt="2024-07-11T15:30:47.111" v="524"/>
        <pc:sldMkLst>
          <pc:docMk/>
          <pc:sldMk cId="1096971660" sldId="336"/>
        </pc:sldMkLst>
      </pc:sldChg>
      <pc:sldChg chg="del">
        <pc:chgData name="alisdair.m@gmail.com" userId="S::urn:spo:guest#alisdair.m@gmail.com::" providerId="AD" clId="Web-{6ED968F8-3A0D-97C7-0E27-8F361E7E6CE6}" dt="2024-07-11T15:30:47.096" v="523"/>
        <pc:sldMkLst>
          <pc:docMk/>
          <pc:sldMk cId="3852054643" sldId="337"/>
        </pc:sldMkLst>
      </pc:sldChg>
      <pc:sldChg chg="del">
        <pc:chgData name="alisdair.m@gmail.com" userId="S::urn:spo:guest#alisdair.m@gmail.com::" providerId="AD" clId="Web-{6ED968F8-3A0D-97C7-0E27-8F361E7E6CE6}" dt="2024-07-11T15:30:47.111" v="526"/>
        <pc:sldMkLst>
          <pc:docMk/>
          <pc:sldMk cId="1784871455" sldId="338"/>
        </pc:sldMkLst>
      </pc:sldChg>
      <pc:sldChg chg="addSp delSp modSp">
        <pc:chgData name="alisdair.m@gmail.com" userId="S::urn:spo:guest#alisdair.m@gmail.com::" providerId="AD" clId="Web-{6ED968F8-3A0D-97C7-0E27-8F361E7E6CE6}" dt="2024-07-11T14:37:37.063" v="200" actId="20577"/>
        <pc:sldMkLst>
          <pc:docMk/>
          <pc:sldMk cId="2516170097" sldId="339"/>
        </pc:sldMkLst>
        <pc:spChg chg="mod">
          <ac:chgData name="alisdair.m@gmail.com" userId="S::urn:spo:guest#alisdair.m@gmail.com::" providerId="AD" clId="Web-{6ED968F8-3A0D-97C7-0E27-8F361E7E6CE6}" dt="2024-07-11T14:36:19.948" v="179" actId="14100"/>
          <ac:spMkLst>
            <pc:docMk/>
            <pc:sldMk cId="2516170097" sldId="339"/>
            <ac:spMk id="3" creationId="{6358F184-A155-C61F-4AA9-3B696B23BCCD}"/>
          </ac:spMkLst>
        </pc:spChg>
        <pc:spChg chg="mod">
          <ac:chgData name="alisdair.m@gmail.com" userId="S::urn:spo:guest#alisdair.m@gmail.com::" providerId="AD" clId="Web-{6ED968F8-3A0D-97C7-0E27-8F361E7E6CE6}" dt="2024-07-11T14:36:38.965" v="183" actId="14100"/>
          <ac:spMkLst>
            <pc:docMk/>
            <pc:sldMk cId="2516170097" sldId="339"/>
            <ac:spMk id="4" creationId="{3923A0E6-560F-966C-B732-C6DE7E5B25DD}"/>
          </ac:spMkLst>
        </pc:spChg>
        <pc:spChg chg="mod">
          <ac:chgData name="alisdair.m@gmail.com" userId="S::urn:spo:guest#alisdair.m@gmail.com::" providerId="AD" clId="Web-{6ED968F8-3A0D-97C7-0E27-8F361E7E6CE6}" dt="2024-07-11T14:36:44.325" v="184" actId="14100"/>
          <ac:spMkLst>
            <pc:docMk/>
            <pc:sldMk cId="2516170097" sldId="339"/>
            <ac:spMk id="5" creationId="{545C06F1-4965-C87B-30D8-F81942FA197C}"/>
          </ac:spMkLst>
        </pc:spChg>
        <pc:spChg chg="del">
          <ac:chgData name="alisdair.m@gmail.com" userId="S::urn:spo:guest#alisdair.m@gmail.com::" providerId="AD" clId="Web-{6ED968F8-3A0D-97C7-0E27-8F361E7E6CE6}" dt="2024-07-11T14:34:55.520" v="167"/>
          <ac:spMkLst>
            <pc:docMk/>
            <pc:sldMk cId="2516170097" sldId="339"/>
            <ac:spMk id="6" creationId="{A53E3F28-2B6E-2A8E-7CF7-F28E9A1A52E9}"/>
          </ac:spMkLst>
        </pc:spChg>
        <pc:spChg chg="del">
          <ac:chgData name="alisdair.m@gmail.com" userId="S::urn:spo:guest#alisdair.m@gmail.com::" providerId="AD" clId="Web-{6ED968F8-3A0D-97C7-0E27-8F361E7E6CE6}" dt="2024-07-11T14:34:56.192" v="168"/>
          <ac:spMkLst>
            <pc:docMk/>
            <pc:sldMk cId="2516170097" sldId="339"/>
            <ac:spMk id="7" creationId="{2163C7C3-B46C-BBE0-500D-7C6DA1805855}"/>
          </ac:spMkLst>
        </pc:spChg>
        <pc:spChg chg="mod">
          <ac:chgData name="alisdair.m@gmail.com" userId="S::urn:spo:guest#alisdair.m@gmail.com::" providerId="AD" clId="Web-{6ED968F8-3A0D-97C7-0E27-8F361E7E6CE6}" dt="2024-07-11T14:37:37.063" v="200" actId="20577"/>
          <ac:spMkLst>
            <pc:docMk/>
            <pc:sldMk cId="2516170097" sldId="339"/>
            <ac:spMk id="9" creationId="{020289E3-8861-F0A1-D2BA-9ADC5A374BD4}"/>
          </ac:spMkLst>
        </pc:spChg>
        <pc:picChg chg="add mod">
          <ac:chgData name="alisdair.m@gmail.com" userId="S::urn:spo:guest#alisdair.m@gmail.com::" providerId="AD" clId="Web-{6ED968F8-3A0D-97C7-0E27-8F361E7E6CE6}" dt="2024-07-11T14:35:46.258" v="176" actId="14100"/>
          <ac:picMkLst>
            <pc:docMk/>
            <pc:sldMk cId="2516170097" sldId="339"/>
            <ac:picMk id="2" creationId="{1AA6E34F-1F3E-8354-5CC0-14397719AEA9}"/>
          </ac:picMkLst>
        </pc:picChg>
        <pc:picChg chg="del">
          <ac:chgData name="alisdair.m@gmail.com" userId="S::urn:spo:guest#alisdair.m@gmail.com::" providerId="AD" clId="Web-{6ED968F8-3A0D-97C7-0E27-8F361E7E6CE6}" dt="2024-07-11T14:35:20.710" v="172"/>
          <ac:picMkLst>
            <pc:docMk/>
            <pc:sldMk cId="2516170097" sldId="339"/>
            <ac:picMk id="239" creationId="{00000000-0000-0000-0000-000000000000}"/>
          </ac:picMkLst>
        </pc:picChg>
      </pc:sldChg>
      <pc:sldChg chg="del">
        <pc:chgData name="alisdair.m@gmail.com" userId="S::urn:spo:guest#alisdair.m@gmail.com::" providerId="AD" clId="Web-{6ED968F8-3A0D-97C7-0E27-8F361E7E6CE6}" dt="2024-07-11T15:30:54.768" v="528"/>
        <pc:sldMkLst>
          <pc:docMk/>
          <pc:sldMk cId="77745954" sldId="340"/>
        </pc:sldMkLst>
      </pc:sldChg>
      <pc:sldChg chg="del">
        <pc:chgData name="alisdair.m@gmail.com" userId="S::urn:spo:guest#alisdair.m@gmail.com::" providerId="AD" clId="Web-{6ED968F8-3A0D-97C7-0E27-8F361E7E6CE6}" dt="2024-07-11T15:30:54.768" v="527"/>
        <pc:sldMkLst>
          <pc:docMk/>
          <pc:sldMk cId="2318604654" sldId="341"/>
        </pc:sldMkLst>
      </pc:sldChg>
      <pc:sldChg chg="addSp delSp modSp addAnim modAnim">
        <pc:chgData name="alisdair.m@gmail.com" userId="S::urn:spo:guest#alisdair.m@gmail.com::" providerId="AD" clId="Web-{6ED968F8-3A0D-97C7-0E27-8F361E7E6CE6}" dt="2024-07-11T16:05:08.519" v="705"/>
        <pc:sldMkLst>
          <pc:docMk/>
          <pc:sldMk cId="3731241976" sldId="342"/>
        </pc:sldMkLst>
        <pc:spChg chg="mod">
          <ac:chgData name="alisdair.m@gmail.com" userId="S::urn:spo:guest#alisdair.m@gmail.com::" providerId="AD" clId="Web-{6ED968F8-3A0D-97C7-0E27-8F361E7E6CE6}" dt="2024-07-11T15:57:17.002" v="577" actId="14100"/>
          <ac:spMkLst>
            <pc:docMk/>
            <pc:sldMk cId="3731241976" sldId="342"/>
            <ac:spMk id="3" creationId="{6358F184-A155-C61F-4AA9-3B696B23BCCD}"/>
          </ac:spMkLst>
        </pc:spChg>
        <pc:spChg chg="mod">
          <ac:chgData name="alisdair.m@gmail.com" userId="S::urn:spo:guest#alisdair.m@gmail.com::" providerId="AD" clId="Web-{6ED968F8-3A0D-97C7-0E27-8F361E7E6CE6}" dt="2024-07-11T15:57:22.862" v="578" actId="14100"/>
          <ac:spMkLst>
            <pc:docMk/>
            <pc:sldMk cId="3731241976" sldId="342"/>
            <ac:spMk id="4" creationId="{3923A0E6-560F-966C-B732-C6DE7E5B25DD}"/>
          </ac:spMkLst>
        </pc:spChg>
        <pc:spChg chg="del mod">
          <ac:chgData name="alisdair.m@gmail.com" userId="S::urn:spo:guest#alisdair.m@gmail.com::" providerId="AD" clId="Web-{6ED968F8-3A0D-97C7-0E27-8F361E7E6CE6}" dt="2024-07-11T15:31:31.692" v="546"/>
          <ac:spMkLst>
            <pc:docMk/>
            <pc:sldMk cId="3731241976" sldId="342"/>
            <ac:spMk id="5" creationId="{737A129E-A187-75F6-36F1-FEEF255BB2CF}"/>
          </ac:spMkLst>
        </pc:spChg>
        <pc:spChg chg="del mod">
          <ac:chgData name="alisdair.m@gmail.com" userId="S::urn:spo:guest#alisdair.m@gmail.com::" providerId="AD" clId="Web-{6ED968F8-3A0D-97C7-0E27-8F361E7E6CE6}" dt="2024-07-11T15:31:31.692" v="545"/>
          <ac:spMkLst>
            <pc:docMk/>
            <pc:sldMk cId="3731241976" sldId="342"/>
            <ac:spMk id="6" creationId="{27A82E17-59B0-EF01-8DBC-634347D7C95D}"/>
          </ac:spMkLst>
        </pc:spChg>
        <pc:spChg chg="add mod">
          <ac:chgData name="alisdair.m@gmail.com" userId="S::urn:spo:guest#alisdair.m@gmail.com::" providerId="AD" clId="Web-{6ED968F8-3A0D-97C7-0E27-8F361E7E6CE6}" dt="2024-07-11T16:00:39.188" v="617" actId="14100"/>
          <ac:spMkLst>
            <pc:docMk/>
            <pc:sldMk cId="3731241976" sldId="342"/>
            <ac:spMk id="7" creationId="{9F71806F-C403-167A-68F2-2A81A57D5864}"/>
          </ac:spMkLst>
        </pc:spChg>
        <pc:spChg chg="add mod">
          <ac:chgData name="alisdair.m@gmail.com" userId="S::urn:spo:guest#alisdair.m@gmail.com::" providerId="AD" clId="Web-{6ED968F8-3A0D-97C7-0E27-8F361E7E6CE6}" dt="2024-07-11T16:00:34.719" v="616" actId="20577"/>
          <ac:spMkLst>
            <pc:docMk/>
            <pc:sldMk cId="3731241976" sldId="342"/>
            <ac:spMk id="8" creationId="{5B387564-DE4B-DC4F-B291-F6C857D640A7}"/>
          </ac:spMkLst>
        </pc:spChg>
        <pc:spChg chg="mod">
          <ac:chgData name="alisdair.m@gmail.com" userId="S::urn:spo:guest#alisdair.m@gmail.com::" providerId="AD" clId="Web-{6ED968F8-3A0D-97C7-0E27-8F361E7E6CE6}" dt="2024-07-11T15:57:12.549" v="576" actId="14100"/>
          <ac:spMkLst>
            <pc:docMk/>
            <pc:sldMk cId="3731241976" sldId="342"/>
            <ac:spMk id="9" creationId="{020289E3-8861-F0A1-D2BA-9ADC5A374BD4}"/>
          </ac:spMkLst>
        </pc:spChg>
        <pc:spChg chg="mod">
          <ac:chgData name="alisdair.m@gmail.com" userId="S::urn:spo:guest#alisdair.m@gmail.com::" providerId="AD" clId="Web-{6ED968F8-3A0D-97C7-0E27-8F361E7E6CE6}" dt="2024-07-11T15:31:04.081" v="530" actId="20577"/>
          <ac:spMkLst>
            <pc:docMk/>
            <pc:sldMk cId="3731241976" sldId="342"/>
            <ac:spMk id="13" creationId="{8AD7EDE8-AB11-6C1F-75DD-35A7BB1C90C8}"/>
          </ac:spMkLst>
        </pc:spChg>
        <pc:spChg chg="add mod">
          <ac:chgData name="alisdair.m@gmail.com" userId="S::urn:spo:guest#alisdair.m@gmail.com::" providerId="AD" clId="Web-{6ED968F8-3A0D-97C7-0E27-8F361E7E6CE6}" dt="2024-07-11T16:01:48.083" v="652" actId="1076"/>
          <ac:spMkLst>
            <pc:docMk/>
            <pc:sldMk cId="3731241976" sldId="342"/>
            <ac:spMk id="16" creationId="{85C3DEDC-ED88-02E2-AB04-56A72C123A49}"/>
          </ac:spMkLst>
        </pc:spChg>
        <pc:spChg chg="add mod">
          <ac:chgData name="alisdair.m@gmail.com" userId="S::urn:spo:guest#alisdair.m@gmail.com::" providerId="AD" clId="Web-{6ED968F8-3A0D-97C7-0E27-8F361E7E6CE6}" dt="2024-07-11T16:01:48.083" v="651" actId="1076"/>
          <ac:spMkLst>
            <pc:docMk/>
            <pc:sldMk cId="3731241976" sldId="342"/>
            <ac:spMk id="18" creationId="{A0C34BA1-02B8-05C2-53BF-8BF9B62C6108}"/>
          </ac:spMkLst>
        </pc:spChg>
        <pc:spChg chg="add mod">
          <ac:chgData name="alisdair.m@gmail.com" userId="S::urn:spo:guest#alisdair.m@gmail.com::" providerId="AD" clId="Web-{6ED968F8-3A0D-97C7-0E27-8F361E7E6CE6}" dt="2024-07-11T16:02:02.788" v="657" actId="14100"/>
          <ac:spMkLst>
            <pc:docMk/>
            <pc:sldMk cId="3731241976" sldId="342"/>
            <ac:spMk id="20" creationId="{AD1132B7-D366-8FE3-BD7A-F5F26AF869B2}"/>
          </ac:spMkLst>
        </pc:spChg>
        <pc:spChg chg="add mod">
          <ac:chgData name="alisdair.m@gmail.com" userId="S::urn:spo:guest#alisdair.m@gmail.com::" providerId="AD" clId="Web-{6ED968F8-3A0D-97C7-0E27-8F361E7E6CE6}" dt="2024-07-11T16:02:18.179" v="668" actId="14100"/>
          <ac:spMkLst>
            <pc:docMk/>
            <pc:sldMk cId="3731241976" sldId="342"/>
            <ac:spMk id="22" creationId="{2484F88D-BCAA-910C-2D9E-1B10FA3355FA}"/>
          </ac:spMkLst>
        </pc:spChg>
        <pc:picChg chg="del">
          <ac:chgData name="alisdair.m@gmail.com" userId="S::urn:spo:guest#alisdair.m@gmail.com::" providerId="AD" clId="Web-{6ED968F8-3A0D-97C7-0E27-8F361E7E6CE6}" dt="2024-07-11T15:31:19.504" v="539"/>
          <ac:picMkLst>
            <pc:docMk/>
            <pc:sldMk cId="3731241976" sldId="342"/>
            <ac:picMk id="11" creationId="{810A1E7F-404D-72FF-0940-E7711D1A4CA0}"/>
          </ac:picMkLst>
        </pc:picChg>
        <pc:picChg chg="del">
          <ac:chgData name="alisdair.m@gmail.com" userId="S::urn:spo:guest#alisdair.m@gmail.com::" providerId="AD" clId="Web-{6ED968F8-3A0D-97C7-0E27-8F361E7E6CE6}" dt="2024-07-11T15:31:20.067" v="540"/>
          <ac:picMkLst>
            <pc:docMk/>
            <pc:sldMk cId="3731241976" sldId="342"/>
            <ac:picMk id="12" creationId="{7F8B4E1C-AD31-D4FB-ACF1-9AE32B4F7600}"/>
          </ac:picMkLst>
        </pc:picChg>
        <pc:picChg chg="del">
          <ac:chgData name="alisdair.m@gmail.com" userId="S::urn:spo:guest#alisdair.m@gmail.com::" providerId="AD" clId="Web-{6ED968F8-3A0D-97C7-0E27-8F361E7E6CE6}" dt="2024-07-11T15:31:19.082" v="538"/>
          <ac:picMkLst>
            <pc:docMk/>
            <pc:sldMk cId="3731241976" sldId="342"/>
            <ac:picMk id="14" creationId="{DB2760C4-1695-71F4-51CE-7A6A53463C61}"/>
          </ac:picMkLst>
        </pc:picChg>
        <pc:inkChg chg="add del">
          <ac:chgData name="alisdair.m@gmail.com" userId="S::urn:spo:guest#alisdair.m@gmail.com::" providerId="AD" clId="Web-{6ED968F8-3A0D-97C7-0E27-8F361E7E6CE6}" dt="2024-07-11T15:57:10.861" v="575"/>
          <ac:inkMkLst>
            <pc:docMk/>
            <pc:sldMk cId="3731241976" sldId="342"/>
            <ac:inkMk id="2" creationId="{180EF823-C412-4883-CC8E-02CF840453D0}"/>
          </ac:inkMkLst>
        </pc:inkChg>
      </pc:sldChg>
      <pc:sldChg chg="addSp delSp modSp add replId">
        <pc:chgData name="alisdair.m@gmail.com" userId="S::urn:spo:guest#alisdair.m@gmail.com::" providerId="AD" clId="Web-{6ED968F8-3A0D-97C7-0E27-8F361E7E6CE6}" dt="2024-07-11T14:27:26.489" v="96" actId="14100"/>
        <pc:sldMkLst>
          <pc:docMk/>
          <pc:sldMk cId="3722169583" sldId="343"/>
        </pc:sldMkLst>
        <pc:spChg chg="mod">
          <ac:chgData name="alisdair.m@gmail.com" userId="S::urn:spo:guest#alisdair.m@gmail.com::" providerId="AD" clId="Web-{6ED968F8-3A0D-97C7-0E27-8F361E7E6CE6}" dt="2024-07-11T14:24:50.729" v="60" actId="20577"/>
          <ac:spMkLst>
            <pc:docMk/>
            <pc:sldMk cId="3722169583" sldId="343"/>
            <ac:spMk id="5" creationId="{A27A74DD-92EA-4F55-1639-1691F764B14A}"/>
          </ac:spMkLst>
        </pc:spChg>
        <pc:spChg chg="mod">
          <ac:chgData name="alisdair.m@gmail.com" userId="S::urn:spo:guest#alisdair.m@gmail.com::" providerId="AD" clId="Web-{6ED968F8-3A0D-97C7-0E27-8F361E7E6CE6}" dt="2024-07-11T14:27:13.895" v="94" actId="14100"/>
          <ac:spMkLst>
            <pc:docMk/>
            <pc:sldMk cId="3722169583" sldId="343"/>
            <ac:spMk id="7" creationId="{318AE060-7967-BF5E-AA94-405A77C2A5D2}"/>
          </ac:spMkLst>
        </pc:spChg>
        <pc:picChg chg="add mod">
          <ac:chgData name="alisdair.m@gmail.com" userId="S::urn:spo:guest#alisdair.m@gmail.com::" providerId="AD" clId="Web-{6ED968F8-3A0D-97C7-0E27-8F361E7E6CE6}" dt="2024-07-11T14:27:26.489" v="96" actId="14100"/>
          <ac:picMkLst>
            <pc:docMk/>
            <pc:sldMk cId="3722169583" sldId="343"/>
            <ac:picMk id="2" creationId="{69387A0C-9905-182E-1166-2BC55A4AB433}"/>
          </ac:picMkLst>
        </pc:picChg>
        <pc:picChg chg="del">
          <ac:chgData name="alisdair.m@gmail.com" userId="S::urn:spo:guest#alisdair.m@gmail.com::" providerId="AD" clId="Web-{6ED968F8-3A0D-97C7-0E27-8F361E7E6CE6}" dt="2024-07-11T14:24:54.119" v="61"/>
          <ac:picMkLst>
            <pc:docMk/>
            <pc:sldMk cId="3722169583" sldId="343"/>
            <ac:picMk id="8" creationId="{3C6AA8AE-C175-DC38-8805-620994E0DEF9}"/>
          </ac:picMkLst>
        </pc:picChg>
        <pc:inkChg chg="add del">
          <ac:chgData name="alisdair.m@gmail.com" userId="S::urn:spo:guest#alisdair.m@gmail.com::" providerId="AD" clId="Web-{6ED968F8-3A0D-97C7-0E27-8F361E7E6CE6}" dt="2024-07-11T14:25:12.293" v="66"/>
          <ac:inkMkLst>
            <pc:docMk/>
            <pc:sldMk cId="3722169583" sldId="343"/>
            <ac:inkMk id="4" creationId="{088C9D78-D365-5B9A-94A8-3AEB3EB1C536}"/>
          </ac:inkMkLst>
        </pc:inkChg>
      </pc:sldChg>
      <pc:sldChg chg="addSp delSp modSp add replId">
        <pc:chgData name="alisdair.m@gmail.com" userId="S::urn:spo:guest#alisdair.m@gmail.com::" providerId="AD" clId="Web-{6ED968F8-3A0D-97C7-0E27-8F361E7E6CE6}" dt="2024-07-11T14:33:40.249" v="138"/>
        <pc:sldMkLst>
          <pc:docMk/>
          <pc:sldMk cId="2575455806" sldId="344"/>
        </pc:sldMkLst>
        <pc:spChg chg="add del">
          <ac:chgData name="alisdair.m@gmail.com" userId="S::urn:spo:guest#alisdair.m@gmail.com::" providerId="AD" clId="Web-{6ED968F8-3A0D-97C7-0E27-8F361E7E6CE6}" dt="2024-07-11T14:33:40.249" v="136"/>
          <ac:spMkLst>
            <pc:docMk/>
            <pc:sldMk cId="2575455806" sldId="344"/>
            <ac:spMk id="3" creationId="{7C37EB93-9800-D994-0836-2376368D5A48}"/>
          </ac:spMkLst>
        </pc:spChg>
        <pc:spChg chg="add del mod">
          <ac:chgData name="alisdair.m@gmail.com" userId="S::urn:spo:guest#alisdair.m@gmail.com::" providerId="AD" clId="Web-{6ED968F8-3A0D-97C7-0E27-8F361E7E6CE6}" dt="2024-07-11T14:28:22.165" v="103"/>
          <ac:spMkLst>
            <pc:docMk/>
            <pc:sldMk cId="2575455806" sldId="344"/>
            <ac:spMk id="4" creationId="{ED81C5D4-7B3A-FFAC-4019-E433DB712E12}"/>
          </ac:spMkLst>
        </pc:spChg>
        <pc:spChg chg="add del mod">
          <ac:chgData name="alisdair.m@gmail.com" userId="S::urn:spo:guest#alisdair.m@gmail.com::" providerId="AD" clId="Web-{6ED968F8-3A0D-97C7-0E27-8F361E7E6CE6}" dt="2024-07-11T14:33:40.249" v="137"/>
          <ac:spMkLst>
            <pc:docMk/>
            <pc:sldMk cId="2575455806" sldId="344"/>
            <ac:spMk id="5" creationId="{A27A74DD-92EA-4F55-1639-1691F764B14A}"/>
          </ac:spMkLst>
        </pc:spChg>
        <pc:spChg chg="add del">
          <ac:chgData name="alisdair.m@gmail.com" userId="S::urn:spo:guest#alisdair.m@gmail.com::" providerId="AD" clId="Web-{6ED968F8-3A0D-97C7-0E27-8F361E7E6CE6}" dt="2024-07-11T14:33:40.249" v="134"/>
          <ac:spMkLst>
            <pc:docMk/>
            <pc:sldMk cId="2575455806" sldId="344"/>
            <ac:spMk id="6" creationId="{1F3E8107-D279-824E-02FD-2E9939E40AB7}"/>
          </ac:spMkLst>
        </pc:spChg>
        <pc:spChg chg="add del mod">
          <ac:chgData name="alisdair.m@gmail.com" userId="S::urn:spo:guest#alisdair.m@gmail.com::" providerId="AD" clId="Web-{6ED968F8-3A0D-97C7-0E27-8F361E7E6CE6}" dt="2024-07-11T14:33:40.249" v="135"/>
          <ac:spMkLst>
            <pc:docMk/>
            <pc:sldMk cId="2575455806" sldId="344"/>
            <ac:spMk id="7" creationId="{318AE060-7967-BF5E-AA94-405A77C2A5D2}"/>
          </ac:spMkLst>
        </pc:spChg>
        <pc:spChg chg="add del">
          <ac:chgData name="alisdair.m@gmail.com" userId="S::urn:spo:guest#alisdair.m@gmail.com::" providerId="AD" clId="Web-{6ED968F8-3A0D-97C7-0E27-8F361E7E6CE6}" dt="2024-07-11T14:33:37.734" v="133"/>
          <ac:spMkLst>
            <pc:docMk/>
            <pc:sldMk cId="2575455806" sldId="344"/>
            <ac:spMk id="9" creationId="{B9B8C321-ABC1-8E67-8CAA-8FD19868B140}"/>
          </ac:spMkLst>
        </pc:spChg>
        <pc:spChg chg="add del">
          <ac:chgData name="alisdair.m@gmail.com" userId="S::urn:spo:guest#alisdair.m@gmail.com::" providerId="AD" clId="Web-{6ED968F8-3A0D-97C7-0E27-8F361E7E6CE6}" dt="2024-07-11T14:33:37.734" v="133"/>
          <ac:spMkLst>
            <pc:docMk/>
            <pc:sldMk cId="2575455806" sldId="344"/>
            <ac:spMk id="10" creationId="{8AD7EDE8-AB11-6C1F-75DD-35A7BB1C90C8}"/>
          </ac:spMkLst>
        </pc:spChg>
        <pc:spChg chg="add del">
          <ac:chgData name="alisdair.m@gmail.com" userId="S::urn:spo:guest#alisdair.m@gmail.com::" providerId="AD" clId="Web-{6ED968F8-3A0D-97C7-0E27-8F361E7E6CE6}" dt="2024-07-11T14:33:37.734" v="133"/>
          <ac:spMkLst>
            <pc:docMk/>
            <pc:sldMk cId="2575455806" sldId="344"/>
            <ac:spMk id="11" creationId="{1F3E8107-D279-824E-02FD-2E9939E40AB7}"/>
          </ac:spMkLst>
        </pc:spChg>
        <pc:spChg chg="add del">
          <ac:chgData name="alisdair.m@gmail.com" userId="S::urn:spo:guest#alisdair.m@gmail.com::" providerId="AD" clId="Web-{6ED968F8-3A0D-97C7-0E27-8F361E7E6CE6}" dt="2024-07-11T14:33:37.734" v="133"/>
          <ac:spMkLst>
            <pc:docMk/>
            <pc:sldMk cId="2575455806" sldId="344"/>
            <ac:spMk id="12" creationId="{318AE060-7967-BF5E-AA94-405A77C2A5D2}"/>
          </ac:spMkLst>
        </pc:spChg>
        <pc:picChg chg="del">
          <ac:chgData name="alisdair.m@gmail.com" userId="S::urn:spo:guest#alisdair.m@gmail.com::" providerId="AD" clId="Web-{6ED968F8-3A0D-97C7-0E27-8F361E7E6CE6}" dt="2024-07-11T14:28:18.759" v="99"/>
          <ac:picMkLst>
            <pc:docMk/>
            <pc:sldMk cId="2575455806" sldId="344"/>
            <ac:picMk id="2" creationId="{69387A0C-9905-182E-1166-2BC55A4AB433}"/>
          </ac:picMkLst>
        </pc:picChg>
        <pc:picChg chg="add del mod">
          <ac:chgData name="alisdair.m@gmail.com" userId="S::urn:spo:guest#alisdair.m@gmail.com::" providerId="AD" clId="Web-{6ED968F8-3A0D-97C7-0E27-8F361E7E6CE6}" dt="2024-07-11T14:33:40.249" v="138"/>
          <ac:picMkLst>
            <pc:docMk/>
            <pc:sldMk cId="2575455806" sldId="344"/>
            <ac:picMk id="8" creationId="{ABC4BDC9-4C35-4DCA-0BDE-1635226C0F13}"/>
          </ac:picMkLst>
        </pc:picChg>
        <pc:picChg chg="add del">
          <ac:chgData name="alisdair.m@gmail.com" userId="S::urn:spo:guest#alisdair.m@gmail.com::" providerId="AD" clId="Web-{6ED968F8-3A0D-97C7-0E27-8F361E7E6CE6}" dt="2024-07-11T14:33:37.734" v="133"/>
          <ac:picMkLst>
            <pc:docMk/>
            <pc:sldMk cId="2575455806" sldId="344"/>
            <ac:picMk id="13" creationId="{3C6AA8AE-C175-DC38-8805-620994E0DEF9}"/>
          </ac:picMkLst>
        </pc:picChg>
        <pc:picChg chg="add del">
          <ac:chgData name="alisdair.m@gmail.com" userId="S::urn:spo:guest#alisdair.m@gmail.com::" providerId="AD" clId="Web-{6ED968F8-3A0D-97C7-0E27-8F361E7E6CE6}" dt="2024-07-11T14:33:37.734" v="133"/>
          <ac:picMkLst>
            <pc:docMk/>
            <pc:sldMk cId="2575455806" sldId="344"/>
            <ac:picMk id="14" creationId="{62150570-DACD-3724-8B1E-ECFF21B80178}"/>
          </ac:picMkLst>
        </pc:picChg>
      </pc:sldChg>
      <pc:sldChg chg="addSp delSp add replId">
        <pc:chgData name="alisdair.m@gmail.com" userId="S::urn:spo:guest#alisdair.m@gmail.com::" providerId="AD" clId="Web-{6ED968F8-3A0D-97C7-0E27-8F361E7E6CE6}" dt="2024-07-11T14:33:50.625" v="145"/>
        <pc:sldMkLst>
          <pc:docMk/>
          <pc:sldMk cId="2516670706" sldId="345"/>
        </pc:sldMkLst>
        <pc:spChg chg="add">
          <ac:chgData name="alisdair.m@gmail.com" userId="S::urn:spo:guest#alisdair.m@gmail.com::" providerId="AD" clId="Web-{6ED968F8-3A0D-97C7-0E27-8F361E7E6CE6}" dt="2024-07-11T14:33:50.625" v="145"/>
          <ac:spMkLst>
            <pc:docMk/>
            <pc:sldMk cId="2516670706" sldId="345"/>
            <ac:spMk id="2" creationId="{B9B8C321-ABC1-8E67-8CAA-8FD19868B140}"/>
          </ac:spMkLst>
        </pc:spChg>
        <pc:spChg chg="del">
          <ac:chgData name="alisdair.m@gmail.com" userId="S::urn:spo:guest#alisdair.m@gmail.com::" providerId="AD" clId="Web-{6ED968F8-3A0D-97C7-0E27-8F361E7E6CE6}" dt="2024-07-11T14:33:49.625" v="142"/>
          <ac:spMkLst>
            <pc:docMk/>
            <pc:sldMk cId="2516670706" sldId="345"/>
            <ac:spMk id="3" creationId="{7C37EB93-9800-D994-0836-2376368D5A48}"/>
          </ac:spMkLst>
        </pc:spChg>
        <pc:spChg chg="add">
          <ac:chgData name="alisdair.m@gmail.com" userId="S::urn:spo:guest#alisdair.m@gmail.com::" providerId="AD" clId="Web-{6ED968F8-3A0D-97C7-0E27-8F361E7E6CE6}" dt="2024-07-11T14:33:50.625" v="145"/>
          <ac:spMkLst>
            <pc:docMk/>
            <pc:sldMk cId="2516670706" sldId="345"/>
            <ac:spMk id="4" creationId="{8AD7EDE8-AB11-6C1F-75DD-35A7BB1C90C8}"/>
          </ac:spMkLst>
        </pc:spChg>
        <pc:spChg chg="del">
          <ac:chgData name="alisdair.m@gmail.com" userId="S::urn:spo:guest#alisdair.m@gmail.com::" providerId="AD" clId="Web-{6ED968F8-3A0D-97C7-0E27-8F361E7E6CE6}" dt="2024-07-11T14:33:49.625" v="141"/>
          <ac:spMkLst>
            <pc:docMk/>
            <pc:sldMk cId="2516670706" sldId="345"/>
            <ac:spMk id="5" creationId="{A27A74DD-92EA-4F55-1639-1691F764B14A}"/>
          </ac:spMkLst>
        </pc:spChg>
        <pc:spChg chg="del">
          <ac:chgData name="alisdair.m@gmail.com" userId="S::urn:spo:guest#alisdair.m@gmail.com::" providerId="AD" clId="Web-{6ED968F8-3A0D-97C7-0E27-8F361E7E6CE6}" dt="2024-07-11T14:33:49.625" v="144"/>
          <ac:spMkLst>
            <pc:docMk/>
            <pc:sldMk cId="2516670706" sldId="345"/>
            <ac:spMk id="6" creationId="{1F3E8107-D279-824E-02FD-2E9939E40AB7}"/>
          </ac:spMkLst>
        </pc:spChg>
        <pc:spChg chg="del">
          <ac:chgData name="alisdair.m@gmail.com" userId="S::urn:spo:guest#alisdair.m@gmail.com::" providerId="AD" clId="Web-{6ED968F8-3A0D-97C7-0E27-8F361E7E6CE6}" dt="2024-07-11T14:33:49.625" v="143"/>
          <ac:spMkLst>
            <pc:docMk/>
            <pc:sldMk cId="2516670706" sldId="345"/>
            <ac:spMk id="7" creationId="{318AE060-7967-BF5E-AA94-405A77C2A5D2}"/>
          </ac:spMkLst>
        </pc:spChg>
        <pc:spChg chg="add">
          <ac:chgData name="alisdair.m@gmail.com" userId="S::urn:spo:guest#alisdair.m@gmail.com::" providerId="AD" clId="Web-{6ED968F8-3A0D-97C7-0E27-8F361E7E6CE6}" dt="2024-07-11T14:33:50.625" v="145"/>
          <ac:spMkLst>
            <pc:docMk/>
            <pc:sldMk cId="2516670706" sldId="345"/>
            <ac:spMk id="9" creationId="{1F3E8107-D279-824E-02FD-2E9939E40AB7}"/>
          </ac:spMkLst>
        </pc:spChg>
        <pc:spChg chg="add">
          <ac:chgData name="alisdair.m@gmail.com" userId="S::urn:spo:guest#alisdair.m@gmail.com::" providerId="AD" clId="Web-{6ED968F8-3A0D-97C7-0E27-8F361E7E6CE6}" dt="2024-07-11T14:33:50.625" v="145"/>
          <ac:spMkLst>
            <pc:docMk/>
            <pc:sldMk cId="2516670706" sldId="345"/>
            <ac:spMk id="10" creationId="{318AE060-7967-BF5E-AA94-405A77C2A5D2}"/>
          </ac:spMkLst>
        </pc:spChg>
        <pc:picChg chg="del">
          <ac:chgData name="alisdair.m@gmail.com" userId="S::urn:spo:guest#alisdair.m@gmail.com::" providerId="AD" clId="Web-{6ED968F8-3A0D-97C7-0E27-8F361E7E6CE6}" dt="2024-07-11T14:33:49.625" v="140"/>
          <ac:picMkLst>
            <pc:docMk/>
            <pc:sldMk cId="2516670706" sldId="345"/>
            <ac:picMk id="8" creationId="{ABC4BDC9-4C35-4DCA-0BDE-1635226C0F13}"/>
          </ac:picMkLst>
        </pc:picChg>
        <pc:picChg chg="add">
          <ac:chgData name="alisdair.m@gmail.com" userId="S::urn:spo:guest#alisdair.m@gmail.com::" providerId="AD" clId="Web-{6ED968F8-3A0D-97C7-0E27-8F361E7E6CE6}" dt="2024-07-11T14:33:50.625" v="145"/>
          <ac:picMkLst>
            <pc:docMk/>
            <pc:sldMk cId="2516670706" sldId="345"/>
            <ac:picMk id="11" creationId="{3C6AA8AE-C175-DC38-8805-620994E0DEF9}"/>
          </ac:picMkLst>
        </pc:picChg>
        <pc:picChg chg="add">
          <ac:chgData name="alisdair.m@gmail.com" userId="S::urn:spo:guest#alisdair.m@gmail.com::" providerId="AD" clId="Web-{6ED968F8-3A0D-97C7-0E27-8F361E7E6CE6}" dt="2024-07-11T14:33:50.625" v="145"/>
          <ac:picMkLst>
            <pc:docMk/>
            <pc:sldMk cId="2516670706" sldId="345"/>
            <ac:picMk id="12" creationId="{62150570-DACD-3724-8B1E-ECFF21B80178}"/>
          </ac:picMkLst>
        </pc:picChg>
      </pc:sldChg>
      <pc:sldChg chg="addSp delSp modSp add ord replId">
        <pc:chgData name="alisdair.m@gmail.com" userId="S::urn:spo:guest#alisdair.m@gmail.com::" providerId="AD" clId="Web-{6ED968F8-3A0D-97C7-0E27-8F361E7E6CE6}" dt="2024-07-11T15:19:30.018" v="424" actId="14100"/>
        <pc:sldMkLst>
          <pc:docMk/>
          <pc:sldMk cId="2853279967" sldId="346"/>
        </pc:sldMkLst>
        <pc:spChg chg="mod">
          <ac:chgData name="alisdair.m@gmail.com" userId="S::urn:spo:guest#alisdair.m@gmail.com::" providerId="AD" clId="Web-{6ED968F8-3A0D-97C7-0E27-8F361E7E6CE6}" dt="2024-07-11T15:19:25.298" v="423" actId="14100"/>
          <ac:spMkLst>
            <pc:docMk/>
            <pc:sldMk cId="2853279967" sldId="346"/>
            <ac:spMk id="3" creationId="{6358F184-A155-C61F-4AA9-3B696B23BCCD}"/>
          </ac:spMkLst>
        </pc:spChg>
        <pc:spChg chg="mod">
          <ac:chgData name="alisdair.m@gmail.com" userId="S::urn:spo:guest#alisdair.m@gmail.com::" providerId="AD" clId="Web-{6ED968F8-3A0D-97C7-0E27-8F361E7E6CE6}" dt="2024-07-11T15:19:30.018" v="424" actId="14100"/>
          <ac:spMkLst>
            <pc:docMk/>
            <pc:sldMk cId="2853279967" sldId="346"/>
            <ac:spMk id="4" creationId="{3923A0E6-560F-966C-B732-C6DE7E5B25DD}"/>
          </ac:spMkLst>
        </pc:spChg>
        <pc:spChg chg="add mod">
          <ac:chgData name="alisdair.m@gmail.com" userId="S::urn:spo:guest#alisdair.m@gmail.com::" providerId="AD" clId="Web-{6ED968F8-3A0D-97C7-0E27-8F361E7E6CE6}" dt="2024-07-11T15:18:30.592" v="406" actId="20577"/>
          <ac:spMkLst>
            <pc:docMk/>
            <pc:sldMk cId="2853279967" sldId="346"/>
            <ac:spMk id="5" creationId="{1DA08EC7-2415-FDC1-F3A4-3CCA635FA52A}"/>
          </ac:spMkLst>
        </pc:spChg>
        <pc:spChg chg="add del mod">
          <ac:chgData name="alisdair.m@gmail.com" userId="S::urn:spo:guest#alisdair.m@gmail.com::" providerId="AD" clId="Web-{6ED968F8-3A0D-97C7-0E27-8F361E7E6CE6}" dt="2024-07-11T15:19:21.501" v="422"/>
          <ac:spMkLst>
            <pc:docMk/>
            <pc:sldMk cId="2853279967" sldId="346"/>
            <ac:spMk id="7" creationId="{883D2670-6E87-B671-5CF0-120832695096}"/>
          </ac:spMkLst>
        </pc:spChg>
        <pc:spChg chg="mod">
          <ac:chgData name="alisdair.m@gmail.com" userId="S::urn:spo:guest#alisdair.m@gmail.com::" providerId="AD" clId="Web-{6ED968F8-3A0D-97C7-0E27-8F361E7E6CE6}" dt="2024-07-11T15:15:50.846" v="400" actId="20577"/>
          <ac:spMkLst>
            <pc:docMk/>
            <pc:sldMk cId="2853279967" sldId="346"/>
            <ac:spMk id="8" creationId="{B94FAB5E-34C6-C535-2DE9-79F02B913DD1}"/>
          </ac:spMkLst>
        </pc:spChg>
        <pc:spChg chg="mod ord">
          <ac:chgData name="alisdair.m@gmail.com" userId="S::urn:spo:guest#alisdair.m@gmail.com::" providerId="AD" clId="Web-{6ED968F8-3A0D-97C7-0E27-8F361E7E6CE6}" dt="2024-07-11T15:19:17.407" v="419" actId="20577"/>
          <ac:spMkLst>
            <pc:docMk/>
            <pc:sldMk cId="2853279967" sldId="346"/>
            <ac:spMk id="9" creationId="{020289E3-8861-F0A1-D2BA-9ADC5A374BD4}"/>
          </ac:spMkLst>
        </pc:spChg>
        <pc:spChg chg="add del mod">
          <ac:chgData name="alisdair.m@gmail.com" userId="S::urn:spo:guest#alisdair.m@gmail.com::" providerId="AD" clId="Web-{6ED968F8-3A0D-97C7-0E27-8F361E7E6CE6}" dt="2024-07-11T15:19:21.501" v="421"/>
          <ac:spMkLst>
            <pc:docMk/>
            <pc:sldMk cId="2853279967" sldId="346"/>
            <ac:spMk id="10" creationId="{BE7D7A4D-5EDD-F464-E720-771EF8C688C4}"/>
          </ac:spMkLst>
        </pc:spChg>
        <pc:spChg chg="add del mod">
          <ac:chgData name="alisdair.m@gmail.com" userId="S::urn:spo:guest#alisdair.m@gmail.com::" providerId="AD" clId="Web-{6ED968F8-3A0D-97C7-0E27-8F361E7E6CE6}" dt="2024-07-11T15:19:21.501" v="420"/>
          <ac:spMkLst>
            <pc:docMk/>
            <pc:sldMk cId="2853279967" sldId="346"/>
            <ac:spMk id="11" creationId="{7BE9E85D-D0DB-9C46-FEF9-3A72271B4AA7}"/>
          </ac:spMkLst>
        </pc:spChg>
        <pc:picChg chg="mod modCrop">
          <ac:chgData name="alisdair.m@gmail.com" userId="S::urn:spo:guest#alisdair.m@gmail.com::" providerId="AD" clId="Web-{6ED968F8-3A0D-97C7-0E27-8F361E7E6CE6}" dt="2024-07-11T15:18:59.406" v="409"/>
          <ac:picMkLst>
            <pc:docMk/>
            <pc:sldMk cId="2853279967" sldId="346"/>
            <ac:picMk id="6" creationId="{AB2CD592-15D6-C21A-2D6B-B77FA176520B}"/>
          </ac:picMkLst>
        </pc:picChg>
      </pc:sldChg>
      <pc:sldChg chg="modSp add replId">
        <pc:chgData name="alisdair.m@gmail.com" userId="S::urn:spo:guest#alisdair.m@gmail.com::" providerId="AD" clId="Web-{6ED968F8-3A0D-97C7-0E27-8F361E7E6CE6}" dt="2024-07-11T15:15:55.253" v="401" actId="20577"/>
        <pc:sldMkLst>
          <pc:docMk/>
          <pc:sldMk cId="615402947" sldId="347"/>
        </pc:sldMkLst>
        <pc:spChg chg="mod">
          <ac:chgData name="alisdair.m@gmail.com" userId="S::urn:spo:guest#alisdair.m@gmail.com::" providerId="AD" clId="Web-{6ED968F8-3A0D-97C7-0E27-8F361E7E6CE6}" dt="2024-07-11T15:15:55.253" v="401" actId="20577"/>
          <ac:spMkLst>
            <pc:docMk/>
            <pc:sldMk cId="615402947" sldId="347"/>
            <ac:spMk id="8" creationId="{B94FAB5E-34C6-C535-2DE9-79F02B913DD1}"/>
          </ac:spMkLst>
        </pc:spChg>
        <pc:picChg chg="mod modCrop">
          <ac:chgData name="alisdair.m@gmail.com" userId="S::urn:spo:guest#alisdair.m@gmail.com::" providerId="AD" clId="Web-{6ED968F8-3A0D-97C7-0E27-8F361E7E6CE6}" dt="2024-07-11T15:15:33.111" v="398"/>
          <ac:picMkLst>
            <pc:docMk/>
            <pc:sldMk cId="615402947" sldId="347"/>
            <ac:picMk id="6" creationId="{AB2CD592-15D6-C21A-2D6B-B77FA176520B}"/>
          </ac:picMkLst>
        </pc:picChg>
      </pc:sldChg>
      <pc:sldChg chg="addSp delSp modSp add replId">
        <pc:chgData name="alisdair.m@gmail.com" userId="S::urn:spo:guest#alisdair.m@gmail.com::" providerId="AD" clId="Web-{6ED968F8-3A0D-97C7-0E27-8F361E7E6CE6}" dt="2024-07-11T15:27:31.816" v="503" actId="20577"/>
        <pc:sldMkLst>
          <pc:docMk/>
          <pc:sldMk cId="2660619671" sldId="348"/>
        </pc:sldMkLst>
        <pc:spChg chg="add mod ord">
          <ac:chgData name="alisdair.m@gmail.com" userId="S::urn:spo:guest#alisdair.m@gmail.com::" providerId="AD" clId="Web-{6ED968F8-3A0D-97C7-0E27-8F361E7E6CE6}" dt="2024-07-11T15:20:19.740" v="444"/>
          <ac:spMkLst>
            <pc:docMk/>
            <pc:sldMk cId="2660619671" sldId="348"/>
            <ac:spMk id="2" creationId="{1D2D8DA1-CCC4-5DF8-5418-DA9A4D2CA2CE}"/>
          </ac:spMkLst>
        </pc:spChg>
        <pc:spChg chg="mod">
          <ac:chgData name="alisdair.m@gmail.com" userId="S::urn:spo:guest#alisdair.m@gmail.com::" providerId="AD" clId="Web-{6ED968F8-3A0D-97C7-0E27-8F361E7E6CE6}" dt="2024-07-11T15:20:33.116" v="446" actId="14100"/>
          <ac:spMkLst>
            <pc:docMk/>
            <pc:sldMk cId="2660619671" sldId="348"/>
            <ac:spMk id="3" creationId="{6358F184-A155-C61F-4AA9-3B696B23BCCD}"/>
          </ac:spMkLst>
        </pc:spChg>
        <pc:spChg chg="mod">
          <ac:chgData name="alisdair.m@gmail.com" userId="S::urn:spo:guest#alisdair.m@gmail.com::" providerId="AD" clId="Web-{6ED968F8-3A0D-97C7-0E27-8F361E7E6CE6}" dt="2024-07-11T15:20:26.709" v="445" actId="14100"/>
          <ac:spMkLst>
            <pc:docMk/>
            <pc:sldMk cId="2660619671" sldId="348"/>
            <ac:spMk id="4" creationId="{3923A0E6-560F-966C-B732-C6DE7E5B25DD}"/>
          </ac:spMkLst>
        </pc:spChg>
        <pc:spChg chg="mod">
          <ac:chgData name="alisdair.m@gmail.com" userId="S::urn:spo:guest#alisdair.m@gmail.com::" providerId="AD" clId="Web-{6ED968F8-3A0D-97C7-0E27-8F361E7E6CE6}" dt="2024-07-11T15:23:11.455" v="453" actId="20577"/>
          <ac:spMkLst>
            <pc:docMk/>
            <pc:sldMk cId="2660619671" sldId="348"/>
            <ac:spMk id="5" creationId="{1DA08EC7-2415-FDC1-F3A4-3CCA635FA52A}"/>
          </ac:spMkLst>
        </pc:spChg>
        <pc:spChg chg="mod">
          <ac:chgData name="alisdair.m@gmail.com" userId="S::urn:spo:guest#alisdair.m@gmail.com::" providerId="AD" clId="Web-{6ED968F8-3A0D-97C7-0E27-8F361E7E6CE6}" dt="2024-07-11T15:19:48.550" v="426" actId="20577"/>
          <ac:spMkLst>
            <pc:docMk/>
            <pc:sldMk cId="2660619671" sldId="348"/>
            <ac:spMk id="8" creationId="{B94FAB5E-34C6-C535-2DE9-79F02B913DD1}"/>
          </ac:spMkLst>
        </pc:spChg>
        <pc:spChg chg="mod">
          <ac:chgData name="alisdair.m@gmail.com" userId="S::urn:spo:guest#alisdair.m@gmail.com::" providerId="AD" clId="Web-{6ED968F8-3A0D-97C7-0E27-8F361E7E6CE6}" dt="2024-07-11T15:27:31.816" v="503" actId="20577"/>
          <ac:spMkLst>
            <pc:docMk/>
            <pc:sldMk cId="2660619671" sldId="348"/>
            <ac:spMk id="9" creationId="{020289E3-8861-F0A1-D2BA-9ADC5A374BD4}"/>
          </ac:spMkLst>
        </pc:spChg>
        <pc:picChg chg="del">
          <ac:chgData name="alisdair.m@gmail.com" userId="S::urn:spo:guest#alisdair.m@gmail.com::" providerId="AD" clId="Web-{6ED968F8-3A0D-97C7-0E27-8F361E7E6CE6}" dt="2024-07-11T15:22:53.532" v="447"/>
          <ac:picMkLst>
            <pc:docMk/>
            <pc:sldMk cId="2660619671" sldId="348"/>
            <ac:picMk id="6" creationId="{AB2CD592-15D6-C21A-2D6B-B77FA176520B}"/>
          </ac:picMkLst>
        </pc:picChg>
        <pc:picChg chg="add mod">
          <ac:chgData name="alisdair.m@gmail.com" userId="S::urn:spo:guest#alisdair.m@gmail.com::" providerId="AD" clId="Web-{6ED968F8-3A0D-97C7-0E27-8F361E7E6CE6}" dt="2024-07-11T15:23:00.141" v="452" actId="1076"/>
          <ac:picMkLst>
            <pc:docMk/>
            <pc:sldMk cId="2660619671" sldId="348"/>
            <ac:picMk id="7" creationId="{64BF4417-0854-A5A2-C546-7B2008B738BF}"/>
          </ac:picMkLst>
        </pc:picChg>
      </pc:sldChg>
      <pc:sldChg chg="addSp delSp modSp add replId">
        <pc:chgData name="alisdair.m@gmail.com" userId="S::urn:spo:guest#alisdair.m@gmail.com::" providerId="AD" clId="Web-{6ED968F8-3A0D-97C7-0E27-8F361E7E6CE6}" dt="2024-07-11T15:27:53.834" v="507" actId="1076"/>
        <pc:sldMkLst>
          <pc:docMk/>
          <pc:sldMk cId="3775061638" sldId="349"/>
        </pc:sldMkLst>
        <pc:spChg chg="mod">
          <ac:chgData name="alisdair.m@gmail.com" userId="S::urn:spo:guest#alisdair.m@gmail.com::" providerId="AD" clId="Web-{6ED968F8-3A0D-97C7-0E27-8F361E7E6CE6}" dt="2024-07-11T15:27:53.834" v="507" actId="1076"/>
          <ac:spMkLst>
            <pc:docMk/>
            <pc:sldMk cId="3775061638" sldId="349"/>
            <ac:spMk id="2" creationId="{1D2D8DA1-CCC4-5DF8-5418-DA9A4D2CA2CE}"/>
          </ac:spMkLst>
        </pc:spChg>
        <pc:spChg chg="mod">
          <ac:chgData name="alisdair.m@gmail.com" userId="S::urn:spo:guest#alisdair.m@gmail.com::" providerId="AD" clId="Web-{6ED968F8-3A0D-97C7-0E27-8F361E7E6CE6}" dt="2024-07-11T15:24:14.756" v="467" actId="14100"/>
          <ac:spMkLst>
            <pc:docMk/>
            <pc:sldMk cId="3775061638" sldId="349"/>
            <ac:spMk id="3" creationId="{6358F184-A155-C61F-4AA9-3B696B23BCCD}"/>
          </ac:spMkLst>
        </pc:spChg>
        <pc:spChg chg="mod">
          <ac:chgData name="alisdair.m@gmail.com" userId="S::urn:spo:guest#alisdair.m@gmail.com::" providerId="AD" clId="Web-{6ED968F8-3A0D-97C7-0E27-8F361E7E6CE6}" dt="2024-07-11T15:27:50.599" v="506" actId="1076"/>
          <ac:spMkLst>
            <pc:docMk/>
            <pc:sldMk cId="3775061638" sldId="349"/>
            <ac:spMk id="4" creationId="{3923A0E6-560F-966C-B732-C6DE7E5B25DD}"/>
          </ac:spMkLst>
        </pc:spChg>
        <pc:spChg chg="mod">
          <ac:chgData name="alisdair.m@gmail.com" userId="S::urn:spo:guest#alisdair.m@gmail.com::" providerId="AD" clId="Web-{6ED968F8-3A0D-97C7-0E27-8F361E7E6CE6}" dt="2024-07-11T15:25:39.824" v="476" actId="20577"/>
          <ac:spMkLst>
            <pc:docMk/>
            <pc:sldMk cId="3775061638" sldId="349"/>
            <ac:spMk id="5" creationId="{1DA08EC7-2415-FDC1-F3A4-3CCA635FA52A}"/>
          </ac:spMkLst>
        </pc:spChg>
        <pc:spChg chg="mod">
          <ac:chgData name="alisdair.m@gmail.com" userId="S::urn:spo:guest#alisdair.m@gmail.com::" providerId="AD" clId="Web-{6ED968F8-3A0D-97C7-0E27-8F361E7E6CE6}" dt="2024-07-11T15:23:37.691" v="455" actId="20577"/>
          <ac:spMkLst>
            <pc:docMk/>
            <pc:sldMk cId="3775061638" sldId="349"/>
            <ac:spMk id="8" creationId="{B94FAB5E-34C6-C535-2DE9-79F02B913DD1}"/>
          </ac:spMkLst>
        </pc:spChg>
        <pc:spChg chg="mod">
          <ac:chgData name="alisdair.m@gmail.com" userId="S::urn:spo:guest#alisdair.m@gmail.com::" providerId="AD" clId="Web-{6ED968F8-3A0D-97C7-0E27-8F361E7E6CE6}" dt="2024-07-11T15:27:39.676" v="504" actId="20577"/>
          <ac:spMkLst>
            <pc:docMk/>
            <pc:sldMk cId="3775061638" sldId="349"/>
            <ac:spMk id="9" creationId="{020289E3-8861-F0A1-D2BA-9ADC5A374BD4}"/>
          </ac:spMkLst>
        </pc:spChg>
        <pc:picChg chg="del">
          <ac:chgData name="alisdair.m@gmail.com" userId="S::urn:spo:guest#alisdair.m@gmail.com::" providerId="AD" clId="Web-{6ED968F8-3A0D-97C7-0E27-8F361E7E6CE6}" dt="2024-07-11T15:24:10.256" v="466"/>
          <ac:picMkLst>
            <pc:docMk/>
            <pc:sldMk cId="3775061638" sldId="349"/>
            <ac:picMk id="7" creationId="{64BF4417-0854-A5A2-C546-7B2008B738BF}"/>
          </ac:picMkLst>
        </pc:picChg>
        <pc:picChg chg="add mod ord modCrop">
          <ac:chgData name="alisdair.m@gmail.com" userId="S::urn:spo:guest#alisdair.m@gmail.com::" providerId="AD" clId="Web-{6ED968F8-3A0D-97C7-0E27-8F361E7E6CE6}" dt="2024-07-11T15:26:02.357" v="479"/>
          <ac:picMkLst>
            <pc:docMk/>
            <pc:sldMk cId="3775061638" sldId="349"/>
            <ac:picMk id="10" creationId="{D35FA5A4-CF9B-BA8E-6781-41461FD6E65E}"/>
          </ac:picMkLst>
        </pc:picChg>
        <pc:inkChg chg="add">
          <ac:chgData name="alisdair.m@gmail.com" userId="S::urn:spo:guest#alisdair.m@gmail.com::" providerId="AD" clId="Web-{6ED968F8-3A0D-97C7-0E27-8F361E7E6CE6}" dt="2024-07-11T15:24:37.101" v="472"/>
          <ac:inkMkLst>
            <pc:docMk/>
            <pc:sldMk cId="3775061638" sldId="349"/>
            <ac:inkMk id="11" creationId="{87F7AC34-D48B-2D18-9E08-B804C9A79CCD}"/>
          </ac:inkMkLst>
        </pc:inkChg>
      </pc:sldChg>
      <pc:sldChg chg="addSp delSp modSp add replId">
        <pc:chgData name="alisdair.m@gmail.com" userId="S::urn:spo:guest#alisdair.m@gmail.com::" providerId="AD" clId="Web-{6ED968F8-3A0D-97C7-0E27-8F361E7E6CE6}" dt="2024-07-11T15:53:38.065" v="566"/>
        <pc:sldMkLst>
          <pc:docMk/>
          <pc:sldMk cId="32152315" sldId="350"/>
        </pc:sldMkLst>
        <pc:spChg chg="del">
          <ac:chgData name="alisdair.m@gmail.com" userId="S::urn:spo:guest#alisdair.m@gmail.com::" providerId="AD" clId="Web-{6ED968F8-3A0D-97C7-0E27-8F361E7E6CE6}" dt="2024-07-11T15:28:15.257" v="512"/>
          <ac:spMkLst>
            <pc:docMk/>
            <pc:sldMk cId="32152315" sldId="350"/>
            <ac:spMk id="2" creationId="{1D2D8DA1-CCC4-5DF8-5418-DA9A4D2CA2CE}"/>
          </ac:spMkLst>
        </pc:spChg>
        <pc:spChg chg="mod">
          <ac:chgData name="alisdair.m@gmail.com" userId="S::urn:spo:guest#alisdair.m@gmail.com::" providerId="AD" clId="Web-{6ED968F8-3A0D-97C7-0E27-8F361E7E6CE6}" dt="2024-07-11T15:28:09.053" v="510" actId="14100"/>
          <ac:spMkLst>
            <pc:docMk/>
            <pc:sldMk cId="32152315" sldId="350"/>
            <ac:spMk id="3" creationId="{6358F184-A155-C61F-4AA9-3B696B23BCCD}"/>
          </ac:spMkLst>
        </pc:spChg>
        <pc:spChg chg="mod">
          <ac:chgData name="alisdair.m@gmail.com" userId="S::urn:spo:guest#alisdair.m@gmail.com::" providerId="AD" clId="Web-{6ED968F8-3A0D-97C7-0E27-8F361E7E6CE6}" dt="2024-07-11T15:28:13.913" v="511" actId="14100"/>
          <ac:spMkLst>
            <pc:docMk/>
            <pc:sldMk cId="32152315" sldId="350"/>
            <ac:spMk id="4" creationId="{3923A0E6-560F-966C-B732-C6DE7E5B25DD}"/>
          </ac:spMkLst>
        </pc:spChg>
        <pc:spChg chg="mod">
          <ac:chgData name="alisdair.m@gmail.com" userId="S::urn:spo:guest#alisdair.m@gmail.com::" providerId="AD" clId="Web-{6ED968F8-3A0D-97C7-0E27-8F361E7E6CE6}" dt="2024-07-11T15:53:06.594" v="563" actId="20577"/>
          <ac:spMkLst>
            <pc:docMk/>
            <pc:sldMk cId="32152315" sldId="350"/>
            <ac:spMk id="5" creationId="{1DA08EC7-2415-FDC1-F3A4-3CCA635FA52A}"/>
          </ac:spMkLst>
        </pc:spChg>
        <pc:spChg chg="mod">
          <ac:chgData name="alisdair.m@gmail.com" userId="S::urn:spo:guest#alisdair.m@gmail.com::" providerId="AD" clId="Web-{6ED968F8-3A0D-97C7-0E27-8F361E7E6CE6}" dt="2024-07-11T15:26:33.922" v="481" actId="20577"/>
          <ac:spMkLst>
            <pc:docMk/>
            <pc:sldMk cId="32152315" sldId="350"/>
            <ac:spMk id="8" creationId="{B94FAB5E-34C6-C535-2DE9-79F02B913DD1}"/>
          </ac:spMkLst>
        </pc:spChg>
        <pc:spChg chg="mod">
          <ac:chgData name="alisdair.m@gmail.com" userId="S::urn:spo:guest#alisdair.m@gmail.com::" providerId="AD" clId="Web-{6ED968F8-3A0D-97C7-0E27-8F361E7E6CE6}" dt="2024-07-11T15:28:18.242" v="513" actId="20577"/>
          <ac:spMkLst>
            <pc:docMk/>
            <pc:sldMk cId="32152315" sldId="350"/>
            <ac:spMk id="9" creationId="{020289E3-8861-F0A1-D2BA-9ADC5A374BD4}"/>
          </ac:spMkLst>
        </pc:spChg>
        <pc:picChg chg="mod modCrop">
          <ac:chgData name="alisdair.m@gmail.com" userId="S::urn:spo:guest#alisdair.m@gmail.com::" providerId="AD" clId="Web-{6ED968F8-3A0D-97C7-0E27-8F361E7E6CE6}" dt="2024-07-11T15:53:38.065" v="566"/>
          <ac:picMkLst>
            <pc:docMk/>
            <pc:sldMk cId="32152315" sldId="350"/>
            <ac:picMk id="10" creationId="{D35FA5A4-CF9B-BA8E-6781-41461FD6E65E}"/>
          </ac:picMkLst>
        </pc:picChg>
        <pc:inkChg chg="add del">
          <ac:chgData name="alisdair.m@gmail.com" userId="S::urn:spo:guest#alisdair.m@gmail.com::" providerId="AD" clId="Web-{6ED968F8-3A0D-97C7-0E27-8F361E7E6CE6}" dt="2024-07-11T15:28:03.678" v="509"/>
          <ac:inkMkLst>
            <pc:docMk/>
            <pc:sldMk cId="32152315" sldId="350"/>
            <ac:inkMk id="6" creationId="{A7BF89DD-2A90-F2CE-4955-CCED24580AFC}"/>
          </ac:inkMkLst>
        </pc:inkChg>
      </pc:sldChg>
      <pc:sldChg chg="addSp delSp modSp add replId delAnim">
        <pc:chgData name="alisdair.m@gmail.com" userId="S::urn:spo:guest#alisdair.m@gmail.com::" providerId="AD" clId="Web-{6ED968F8-3A0D-97C7-0E27-8F361E7E6CE6}" dt="2024-07-11T16:10:18.291" v="744" actId="20577"/>
        <pc:sldMkLst>
          <pc:docMk/>
          <pc:sldMk cId="1889416621" sldId="351"/>
        </pc:sldMkLst>
        <pc:spChg chg="add mod">
          <ac:chgData name="alisdair.m@gmail.com" userId="S::urn:spo:guest#alisdair.m@gmail.com::" providerId="AD" clId="Web-{6ED968F8-3A0D-97C7-0E27-8F361E7E6CE6}" dt="2024-07-11T16:06:43.948" v="724" actId="14100"/>
          <ac:spMkLst>
            <pc:docMk/>
            <pc:sldMk cId="1889416621" sldId="351"/>
            <ac:spMk id="2" creationId="{737A129E-A187-75F6-36F1-FEEF255BB2CF}"/>
          </ac:spMkLst>
        </pc:spChg>
        <pc:spChg chg="del">
          <ac:chgData name="alisdair.m@gmail.com" userId="S::urn:spo:guest#alisdair.m@gmail.com::" providerId="AD" clId="Web-{6ED968F8-3A0D-97C7-0E27-8F361E7E6CE6}" dt="2024-07-11T16:06:10.820" v="717"/>
          <ac:spMkLst>
            <pc:docMk/>
            <pc:sldMk cId="1889416621" sldId="351"/>
            <ac:spMk id="3" creationId="{6358F184-A155-C61F-4AA9-3B696B23BCCD}"/>
          </ac:spMkLst>
        </pc:spChg>
        <pc:spChg chg="del">
          <ac:chgData name="alisdair.m@gmail.com" userId="S::urn:spo:guest#alisdair.m@gmail.com::" providerId="AD" clId="Web-{6ED968F8-3A0D-97C7-0E27-8F361E7E6CE6}" dt="2024-07-11T16:06:10.820" v="716"/>
          <ac:spMkLst>
            <pc:docMk/>
            <pc:sldMk cId="1889416621" sldId="351"/>
            <ac:spMk id="4" creationId="{3923A0E6-560F-966C-B732-C6DE7E5B25DD}"/>
          </ac:spMkLst>
        </pc:spChg>
        <pc:spChg chg="add del">
          <ac:chgData name="alisdair.m@gmail.com" userId="S::urn:spo:guest#alisdair.m@gmail.com::" providerId="AD" clId="Web-{6ED968F8-3A0D-97C7-0E27-8F361E7E6CE6}" dt="2024-07-11T16:06:45.354" v="725"/>
          <ac:spMkLst>
            <pc:docMk/>
            <pc:sldMk cId="1889416621" sldId="351"/>
            <ac:spMk id="5" creationId="{27A82E17-59B0-EF01-8DBC-634347D7C95D}"/>
          </ac:spMkLst>
        </pc:spChg>
        <pc:spChg chg="add">
          <ac:chgData name="alisdair.m@gmail.com" userId="S::urn:spo:guest#alisdair.m@gmail.com::" providerId="AD" clId="Web-{6ED968F8-3A0D-97C7-0E27-8F361E7E6CE6}" dt="2024-07-11T16:06:11.023" v="718"/>
          <ac:spMkLst>
            <pc:docMk/>
            <pc:sldMk cId="1889416621" sldId="351"/>
            <ac:spMk id="6" creationId="{6358F184-A155-C61F-4AA9-3B696B23BCCD}"/>
          </ac:spMkLst>
        </pc:spChg>
        <pc:spChg chg="del">
          <ac:chgData name="alisdair.m@gmail.com" userId="S::urn:spo:guest#alisdair.m@gmail.com::" providerId="AD" clId="Web-{6ED968F8-3A0D-97C7-0E27-8F361E7E6CE6}" dt="2024-07-11T16:06:10.820" v="712"/>
          <ac:spMkLst>
            <pc:docMk/>
            <pc:sldMk cId="1889416621" sldId="351"/>
            <ac:spMk id="7" creationId="{9F71806F-C403-167A-68F2-2A81A57D5864}"/>
          </ac:spMkLst>
        </pc:spChg>
        <pc:spChg chg="del">
          <ac:chgData name="alisdair.m@gmail.com" userId="S::urn:spo:guest#alisdair.m@gmail.com::" providerId="AD" clId="Web-{6ED968F8-3A0D-97C7-0E27-8F361E7E6CE6}" dt="2024-07-11T16:06:10.820" v="711"/>
          <ac:spMkLst>
            <pc:docMk/>
            <pc:sldMk cId="1889416621" sldId="351"/>
            <ac:spMk id="8" creationId="{5B387564-DE4B-DC4F-B291-F6C857D640A7}"/>
          </ac:spMkLst>
        </pc:spChg>
        <pc:spChg chg="del">
          <ac:chgData name="alisdair.m@gmail.com" userId="S::urn:spo:guest#alisdair.m@gmail.com::" providerId="AD" clId="Web-{6ED968F8-3A0D-97C7-0E27-8F361E7E6CE6}" dt="2024-07-11T16:06:10.820" v="715"/>
          <ac:spMkLst>
            <pc:docMk/>
            <pc:sldMk cId="1889416621" sldId="351"/>
            <ac:spMk id="9" creationId="{020289E3-8861-F0A1-D2BA-9ADC5A374BD4}"/>
          </ac:spMkLst>
        </pc:spChg>
        <pc:spChg chg="del">
          <ac:chgData name="alisdair.m@gmail.com" userId="S::urn:spo:guest#alisdair.m@gmail.com::" providerId="AD" clId="Web-{6ED968F8-3A0D-97C7-0E27-8F361E7E6CE6}" dt="2024-07-11T16:06:10.820" v="714"/>
          <ac:spMkLst>
            <pc:docMk/>
            <pc:sldMk cId="1889416621" sldId="351"/>
            <ac:spMk id="10" creationId="{B9B8C321-ABC1-8E67-8CAA-8FD19868B140}"/>
          </ac:spMkLst>
        </pc:spChg>
        <pc:spChg chg="add">
          <ac:chgData name="alisdair.m@gmail.com" userId="S::urn:spo:guest#alisdair.m@gmail.com::" providerId="AD" clId="Web-{6ED968F8-3A0D-97C7-0E27-8F361E7E6CE6}" dt="2024-07-11T16:06:11.023" v="718"/>
          <ac:spMkLst>
            <pc:docMk/>
            <pc:sldMk cId="1889416621" sldId="351"/>
            <ac:spMk id="11" creationId="{3923A0E6-560F-966C-B732-C6DE7E5B25DD}"/>
          </ac:spMkLst>
        </pc:spChg>
        <pc:spChg chg="add mod">
          <ac:chgData name="alisdair.m@gmail.com" userId="S::urn:spo:guest#alisdair.m@gmail.com::" providerId="AD" clId="Web-{6ED968F8-3A0D-97C7-0E27-8F361E7E6CE6}" dt="2024-07-11T16:06:38.682" v="723" actId="20577"/>
          <ac:spMkLst>
            <pc:docMk/>
            <pc:sldMk cId="1889416621" sldId="351"/>
            <ac:spMk id="12" creationId="{020289E3-8861-F0A1-D2BA-9ADC5A374BD4}"/>
          </ac:spMkLst>
        </pc:spChg>
        <pc:spChg chg="del">
          <ac:chgData name="alisdair.m@gmail.com" userId="S::urn:spo:guest#alisdair.m@gmail.com::" providerId="AD" clId="Web-{6ED968F8-3A0D-97C7-0E27-8F361E7E6CE6}" dt="2024-07-11T16:06:10.820" v="713"/>
          <ac:spMkLst>
            <pc:docMk/>
            <pc:sldMk cId="1889416621" sldId="351"/>
            <ac:spMk id="13" creationId="{8AD7EDE8-AB11-6C1F-75DD-35A7BB1C90C8}"/>
          </ac:spMkLst>
        </pc:spChg>
        <pc:spChg chg="add">
          <ac:chgData name="alisdair.m@gmail.com" userId="S::urn:spo:guest#alisdair.m@gmail.com::" providerId="AD" clId="Web-{6ED968F8-3A0D-97C7-0E27-8F361E7E6CE6}" dt="2024-07-11T16:06:11.023" v="718"/>
          <ac:spMkLst>
            <pc:docMk/>
            <pc:sldMk cId="1889416621" sldId="351"/>
            <ac:spMk id="14" creationId="{B9B8C321-ABC1-8E67-8CAA-8FD19868B140}"/>
          </ac:spMkLst>
        </pc:spChg>
        <pc:spChg chg="add mod">
          <ac:chgData name="alisdair.m@gmail.com" userId="S::urn:spo:guest#alisdair.m@gmail.com::" providerId="AD" clId="Web-{6ED968F8-3A0D-97C7-0E27-8F361E7E6CE6}" dt="2024-07-11T16:06:26.931" v="719" actId="20577"/>
          <ac:spMkLst>
            <pc:docMk/>
            <pc:sldMk cId="1889416621" sldId="351"/>
            <ac:spMk id="15" creationId="{8AD7EDE8-AB11-6C1F-75DD-35A7BB1C90C8}"/>
          </ac:spMkLst>
        </pc:spChg>
        <pc:spChg chg="del">
          <ac:chgData name="alisdair.m@gmail.com" userId="S::urn:spo:guest#alisdair.m@gmail.com::" providerId="AD" clId="Web-{6ED968F8-3A0D-97C7-0E27-8F361E7E6CE6}" dt="2024-07-11T16:06:10.820" v="710"/>
          <ac:spMkLst>
            <pc:docMk/>
            <pc:sldMk cId="1889416621" sldId="351"/>
            <ac:spMk id="16" creationId="{85C3DEDC-ED88-02E2-AB04-56A72C123A49}"/>
          </ac:spMkLst>
        </pc:spChg>
        <pc:spChg chg="del">
          <ac:chgData name="alisdair.m@gmail.com" userId="S::urn:spo:guest#alisdair.m@gmail.com::" providerId="AD" clId="Web-{6ED968F8-3A0D-97C7-0E27-8F361E7E6CE6}" dt="2024-07-11T16:06:10.820" v="709"/>
          <ac:spMkLst>
            <pc:docMk/>
            <pc:sldMk cId="1889416621" sldId="351"/>
            <ac:spMk id="18" creationId="{A0C34BA1-02B8-05C2-53BF-8BF9B62C6108}"/>
          </ac:spMkLst>
        </pc:spChg>
        <pc:spChg chg="del">
          <ac:chgData name="alisdair.m@gmail.com" userId="S::urn:spo:guest#alisdair.m@gmail.com::" providerId="AD" clId="Web-{6ED968F8-3A0D-97C7-0E27-8F361E7E6CE6}" dt="2024-07-11T16:06:10.820" v="708"/>
          <ac:spMkLst>
            <pc:docMk/>
            <pc:sldMk cId="1889416621" sldId="351"/>
            <ac:spMk id="20" creationId="{AD1132B7-D366-8FE3-BD7A-F5F26AF869B2}"/>
          </ac:spMkLst>
        </pc:spChg>
        <pc:spChg chg="del">
          <ac:chgData name="alisdair.m@gmail.com" userId="S::urn:spo:guest#alisdair.m@gmail.com::" providerId="AD" clId="Web-{6ED968F8-3A0D-97C7-0E27-8F361E7E6CE6}" dt="2024-07-11T16:06:10.820" v="707"/>
          <ac:spMkLst>
            <pc:docMk/>
            <pc:sldMk cId="1889416621" sldId="351"/>
            <ac:spMk id="22" creationId="{2484F88D-BCAA-910C-2D9E-1B10FA3355FA}"/>
          </ac:spMkLst>
        </pc:spChg>
        <pc:spChg chg="add mod">
          <ac:chgData name="alisdair.m@gmail.com" userId="S::urn:spo:guest#alisdair.m@gmail.com::" providerId="AD" clId="Web-{6ED968F8-3A0D-97C7-0E27-8F361E7E6CE6}" dt="2024-07-11T16:10:18.291" v="744" actId="20577"/>
          <ac:spMkLst>
            <pc:docMk/>
            <pc:sldMk cId="1889416621" sldId="351"/>
            <ac:spMk id="24" creationId="{4B95B376-4C03-4132-D789-406DA91AC64C}"/>
          </ac:spMkLst>
        </pc:spChg>
        <pc:picChg chg="add mod ord modCrop">
          <ac:chgData name="alisdair.m@gmail.com" userId="S::urn:spo:guest#alisdair.m@gmail.com::" providerId="AD" clId="Web-{6ED968F8-3A0D-97C7-0E27-8F361E7E6CE6}" dt="2024-07-11T16:08:59.254" v="737" actId="14100"/>
          <ac:picMkLst>
            <pc:docMk/>
            <pc:sldMk cId="1889416621" sldId="351"/>
            <ac:picMk id="19" creationId="{08B6A4E6-3DBB-60B3-68A0-0226CE07D595}"/>
          </ac:picMkLst>
        </pc:picChg>
        <pc:inkChg chg="add del">
          <ac:chgData name="alisdair.m@gmail.com" userId="S::urn:spo:guest#alisdair.m@gmail.com::" providerId="AD" clId="Web-{6ED968F8-3A0D-97C7-0E27-8F361E7E6CE6}" dt="2024-07-11T16:08:29.955" v="733"/>
          <ac:inkMkLst>
            <pc:docMk/>
            <pc:sldMk cId="1889416621" sldId="351"/>
            <ac:inkMk id="21" creationId="{FEF520DF-38D4-53F7-6E43-B53677D00BCD}"/>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2T11:05:17.749"/>
    </inkml:context>
    <inkml:brush xml:id="br0">
      <inkml:brushProperty name="width" value="0.1" units="cm"/>
      <inkml:brushProperty name="height" value="0.1" units="cm"/>
    </inkml:brush>
  </inkml:definitions>
  <inkml:trace contextRef="#ctx0" brushRef="#br0">16470 5822 2831 0 0,'0'1'6594'0'0,"0"-1"-4474"0"0,0-1-10834 0 0,0 0 8714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2T11:05:17.750"/>
    </inkml:context>
    <inkml:brush xml:id="br0">
      <inkml:brushProperty name="width" value="0.1" units="cm"/>
      <inkml:brushProperty name="height" value="0.1" units="cm"/>
    </inkml:brush>
  </inkml:definitions>
  <inkml:trace contextRef="#ctx0" brushRef="#br0">16470 5824 4175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2T09:05:44.310"/>
    </inkml:context>
    <inkml:brush xml:id="br0">
      <inkml:brushProperty name="width" value="0.1" units="cm"/>
      <inkml:brushProperty name="height" value="0.1" units="cm"/>
    </inkml:brush>
  </inkml:definitions>
  <inkml:trace contextRef="#ctx0" brushRef="#br0">9416 5583 14834 0 0,'0'1'6929'0'0,"1"2"-9833"0"0,0 1 2904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2200009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254056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227961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500162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850402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3422635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36179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4415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214183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26261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640211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356667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98304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237058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type="tx">
  <p:cSld name="TITLE_AND_BODY">
    <p:spTree>
      <p:nvGrpSpPr>
        <p:cNvPr id="1" name="Shape 9"/>
        <p:cNvGrpSpPr/>
        <p:nvPr/>
      </p:nvGrpSpPr>
      <p:grpSpPr>
        <a:xfrm>
          <a:off x="0" y="0"/>
          <a:ext cx="0" cy="0"/>
          <a:chOff x="0" y="0"/>
          <a:chExt cx="0" cy="0"/>
        </a:xfrm>
      </p:grpSpPr>
      <p:sp>
        <p:nvSpPr>
          <p:cNvPr id="10" name="Google Shape;10;p13"/>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auses Happy Healthy">
  <p:cSld name="4 causes Happy Healthy">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13" name="Google Shape;13;p14"/>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4"/>
        <p:cNvGrpSpPr/>
        <p:nvPr/>
      </p:nvGrpSpPr>
      <p:grpSpPr>
        <a:xfrm>
          <a:off x="0" y="0"/>
          <a:ext cx="0" cy="0"/>
          <a:chOff x="0" y="0"/>
          <a:chExt cx="0" cy="0"/>
        </a:xfrm>
      </p:grpSpPr>
      <p:pic>
        <p:nvPicPr>
          <p:cNvPr id="15" name="Google Shape;15;p15" descr="PADD_TexturesBackground_07.jpg"/>
          <p:cNvPicPr preferRelativeResize="0"/>
          <p:nvPr/>
        </p:nvPicPr>
        <p:blipFill rotWithShape="1">
          <a:blip r:embed="rId2">
            <a:alphaModFix/>
          </a:blip>
          <a:srcRect t="18886"/>
          <a:stretch/>
        </p:blipFill>
        <p:spPr>
          <a:xfrm>
            <a:off x="-21155" y="0"/>
            <a:ext cx="12234310" cy="7017096"/>
          </a:xfrm>
          <a:prstGeom prst="rect">
            <a:avLst/>
          </a:prstGeom>
          <a:noFill/>
          <a:ln>
            <a:noFill/>
          </a:ln>
        </p:spPr>
      </p:pic>
      <p:sp>
        <p:nvSpPr>
          <p:cNvPr id="16" name="Google Shape;16;p15"/>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mple copy">
  <p:cSld name="Simple copy">
    <p:bg>
      <p:bgPr>
        <a:solidFill>
          <a:srgbClr val="FFFFFF"/>
        </a:solidFill>
        <a:effectLst/>
      </p:bgPr>
    </p:bg>
    <p:spTree>
      <p:nvGrpSpPr>
        <p:cNvPr id="1" name="Shape 17"/>
        <p:cNvGrpSpPr/>
        <p:nvPr/>
      </p:nvGrpSpPr>
      <p:grpSpPr>
        <a:xfrm>
          <a:off x="0" y="0"/>
          <a:ext cx="0" cy="0"/>
          <a:chOff x="0" y="0"/>
          <a:chExt cx="0" cy="0"/>
        </a:xfrm>
      </p:grpSpPr>
      <p:sp>
        <p:nvSpPr>
          <p:cNvPr id="18" name="Google Shape;18;p16"/>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1">
  <p:cSld name="Title 1">
    <p:bg>
      <p:bgPr>
        <a:solidFill>
          <a:srgbClr val="FFFFFF">
            <a:alpha val="96078"/>
          </a:srgbClr>
        </a:solidFill>
        <a:effectLst/>
      </p:bgPr>
    </p:bg>
    <p:spTree>
      <p:nvGrpSpPr>
        <p:cNvPr id="1" name="Shape 19"/>
        <p:cNvGrpSpPr/>
        <p:nvPr/>
      </p:nvGrpSpPr>
      <p:grpSpPr>
        <a:xfrm>
          <a:off x="0" y="0"/>
          <a:ext cx="0" cy="0"/>
          <a:chOff x="0" y="0"/>
          <a:chExt cx="0" cy="0"/>
        </a:xfrm>
      </p:grpSpPr>
      <p:pic>
        <p:nvPicPr>
          <p:cNvPr id="20" name="Google Shape;20;p17" descr="Picture 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17"/>
          <p:cNvSpPr txBox="1">
            <a:spLocks noGrp="1"/>
          </p:cNvSpPr>
          <p:nvPr>
            <p:ph type="title"/>
          </p:nvPr>
        </p:nvSpPr>
        <p:spPr>
          <a:xfrm>
            <a:off x="0" y="5234399"/>
            <a:ext cx="9756058" cy="745576"/>
          </a:xfrm>
          <a:prstGeom prst="rect">
            <a:avLst/>
          </a:prstGeom>
          <a:solidFill>
            <a:srgbClr val="00AEEF"/>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4000"/>
              <a:buFont typeface="Arial"/>
              <a:buNone/>
              <a:defRPr sz="40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2" name="Google Shape;22;p17"/>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ny questions">
  <p:cSld name="1_Any questions">
    <p:bg>
      <p:bgPr>
        <a:solidFill>
          <a:srgbClr val="FFFFFF">
            <a:alpha val="96078"/>
          </a:srgbClr>
        </a:solidFill>
        <a:effectLst/>
      </p:bgPr>
    </p:bg>
    <p:spTree>
      <p:nvGrpSpPr>
        <p:cNvPr id="1" name="Shape 23"/>
        <p:cNvGrpSpPr/>
        <p:nvPr/>
      </p:nvGrpSpPr>
      <p:grpSpPr>
        <a:xfrm>
          <a:off x="0" y="0"/>
          <a:ext cx="0" cy="0"/>
          <a:chOff x="0" y="0"/>
          <a:chExt cx="0" cy="0"/>
        </a:xfrm>
      </p:grpSpPr>
      <p:pic>
        <p:nvPicPr>
          <p:cNvPr id="24" name="Google Shape;24;p18" descr="Picture 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18"/>
          <p:cNvSpPr txBox="1">
            <a:spLocks noGrp="1"/>
          </p:cNvSpPr>
          <p:nvPr>
            <p:ph type="title"/>
          </p:nvPr>
        </p:nvSpPr>
        <p:spPr>
          <a:xfrm>
            <a:off x="-3" y="5167888"/>
            <a:ext cx="8219665" cy="1022574"/>
          </a:xfrm>
          <a:prstGeom prst="rect">
            <a:avLst/>
          </a:prstGeom>
          <a:solidFill>
            <a:srgbClr val="000000">
              <a:alpha val="69019"/>
            </a:srgbClr>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6000"/>
              <a:buFont typeface="Arial"/>
              <a:buNone/>
              <a:defRPr sz="6000" cap="none"/>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6" name="Google Shape;26;p18"/>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marR="0" lvl="0"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1pPr>
            <a:lvl2pPr marR="0" lvl="1"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2pPr>
            <a:lvl3pPr marR="0" lvl="2"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3pPr>
            <a:lvl4pPr marR="0" lvl="3"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4pPr>
            <a:lvl5pPr marR="0" lvl="4"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5pPr>
            <a:lvl6pPr marR="0" lvl="5"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6pPr>
            <a:lvl7pPr marR="0" lvl="6"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7pPr>
            <a:lvl8pPr marR="0" lvl="7"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8pPr>
            <a:lvl9pPr marR="0" lvl="8"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805083" y="2438400"/>
            <a:ext cx="4775201" cy="44196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7.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ustomXml" Target="../ink/ink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y4udqAY2Bqc?feature=oembed"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grpSp>
        <p:nvGrpSpPr>
          <p:cNvPr id="33" name="Google Shape;33;p1"/>
          <p:cNvGrpSpPr/>
          <p:nvPr/>
        </p:nvGrpSpPr>
        <p:grpSpPr>
          <a:xfrm>
            <a:off x="-13787" y="5803096"/>
            <a:ext cx="4644835" cy="1060804"/>
            <a:chOff x="6481619" y="6165005"/>
            <a:chExt cx="3053176" cy="698832"/>
          </a:xfrm>
        </p:grpSpPr>
        <p:sp>
          <p:nvSpPr>
            <p:cNvPr id="34" name="Google Shape;34;p1"/>
            <p:cNvSpPr/>
            <p:nvPr/>
          </p:nvSpPr>
          <p:spPr>
            <a:xfrm>
              <a:off x="6485532" y="6459415"/>
              <a:ext cx="3049263" cy="404422"/>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 name="Google Shape;35;p1"/>
            <p:cNvSpPr/>
            <p:nvPr/>
          </p:nvSpPr>
          <p:spPr>
            <a:xfrm>
              <a:off x="6481619" y="6165005"/>
              <a:ext cx="1849500" cy="3834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15" name="Picture 14" descr="A person standing at a podium with a microphone&#10;&#10;Description automatically generated">
            <a:extLst>
              <a:ext uri="{FF2B5EF4-FFF2-40B4-BE49-F238E27FC236}">
                <a16:creationId xmlns:a16="http://schemas.microsoft.com/office/drawing/2014/main" id="{1A3304CB-3B03-0532-24DB-D661957692FE}"/>
              </a:ext>
            </a:extLst>
          </p:cNvPr>
          <p:cNvPicPr>
            <a:picLocks noChangeAspect="1"/>
          </p:cNvPicPr>
          <p:nvPr/>
        </p:nvPicPr>
        <p:blipFill rotWithShape="1">
          <a:blip r:embed="rId3"/>
          <a:srcRect l="953" t="18531" r="45876" b="-104"/>
          <a:stretch/>
        </p:blipFill>
        <p:spPr>
          <a:xfrm>
            <a:off x="5463725" y="-2541"/>
            <a:ext cx="6731240" cy="6884221"/>
          </a:xfrm>
          <a:prstGeom prst="rect">
            <a:avLst/>
          </a:prstGeom>
        </p:spPr>
      </p:pic>
      <p:sp>
        <p:nvSpPr>
          <p:cNvPr id="32" name="Google Shape;32;p1"/>
          <p:cNvSpPr txBox="1"/>
          <p:nvPr/>
        </p:nvSpPr>
        <p:spPr>
          <a:xfrm rot="-5400000">
            <a:off x="11228175" y="797900"/>
            <a:ext cx="13398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a:solidFill>
                  <a:schemeClr val="lt1"/>
                </a:solidFill>
                <a:latin typeface="Arial"/>
                <a:ea typeface="Arial"/>
                <a:cs typeface="Arial"/>
                <a:sym typeface="Arial"/>
              </a:rPr>
              <a:t>© UNICEF/Al-Safadi</a:t>
            </a:r>
            <a:endParaRPr sz="900" b="0" i="0" u="none" strike="noStrike" cap="none">
              <a:solidFill>
                <a:schemeClr val="lt1"/>
              </a:solidFill>
              <a:latin typeface="Arial"/>
              <a:ea typeface="Arial"/>
              <a:cs typeface="Arial"/>
              <a:sym typeface="Arial"/>
            </a:endParaRPr>
          </a:p>
        </p:txBody>
      </p:sp>
      <p:pic>
        <p:nvPicPr>
          <p:cNvPr id="36" name="Google Shape;36;p1" descr="Logo&#10;&#10;Description automatically generated"/>
          <p:cNvPicPr preferRelativeResize="0"/>
          <p:nvPr/>
        </p:nvPicPr>
        <p:blipFill rotWithShape="1">
          <a:blip r:embed="rId4">
            <a:alphaModFix/>
          </a:blip>
          <a:srcRect/>
          <a:stretch/>
        </p:blipFill>
        <p:spPr>
          <a:xfrm>
            <a:off x="267898" y="5419550"/>
            <a:ext cx="4136921" cy="1883125"/>
          </a:xfrm>
          <a:prstGeom prst="rect">
            <a:avLst/>
          </a:prstGeom>
          <a:noFill/>
          <a:ln>
            <a:noFill/>
          </a:ln>
        </p:spPr>
      </p:pic>
      <p:pic>
        <p:nvPicPr>
          <p:cNvPr id="37" name="Google Shape;37;p1" descr="A blue sign with white text&#10;&#10;Description automatically generated"/>
          <p:cNvPicPr preferRelativeResize="0"/>
          <p:nvPr/>
        </p:nvPicPr>
        <p:blipFill rotWithShape="1">
          <a:blip r:embed="rId5"/>
          <a:srcRect/>
          <a:stretch/>
        </p:blipFill>
        <p:spPr>
          <a:xfrm>
            <a:off x="10358319" y="0"/>
            <a:ext cx="1831302" cy="1831302"/>
          </a:xfrm>
          <a:prstGeom prst="rect">
            <a:avLst/>
          </a:prstGeom>
          <a:noFill/>
          <a:ln>
            <a:noFill/>
          </a:ln>
        </p:spPr>
      </p:pic>
      <p:sp>
        <p:nvSpPr>
          <p:cNvPr id="38" name="Google Shape;38;p1"/>
          <p:cNvSpPr/>
          <p:nvPr/>
        </p:nvSpPr>
        <p:spPr>
          <a:xfrm>
            <a:off x="141675" y="293450"/>
            <a:ext cx="3388281"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81CAE46D-7028-548B-7E51-13265222ABC4}"/>
              </a:ext>
            </a:extLst>
          </p:cNvPr>
          <p:cNvSpPr txBox="1"/>
          <p:nvPr/>
        </p:nvSpPr>
        <p:spPr>
          <a:xfrm rot="16200000">
            <a:off x="11134557" y="5790531"/>
            <a:ext cx="184083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solidFill>
                  <a:schemeClr val="bg1"/>
                </a:solidFill>
              </a:rPr>
              <a:t>© UNICEF/</a:t>
            </a:r>
            <a:r>
              <a:rPr lang="en-US" sz="900" err="1">
                <a:solidFill>
                  <a:schemeClr val="bg1"/>
                </a:solidFill>
              </a:rPr>
              <a:t>Etges</a:t>
            </a:r>
          </a:p>
        </p:txBody>
      </p:sp>
      <p:sp>
        <p:nvSpPr>
          <p:cNvPr id="2" name="TextBox 1">
            <a:extLst>
              <a:ext uri="{FF2B5EF4-FFF2-40B4-BE49-F238E27FC236}">
                <a16:creationId xmlns:a16="http://schemas.microsoft.com/office/drawing/2014/main" id="{CE0EB2F3-1DA9-4348-4864-9E6C14B3A7DB}"/>
              </a:ext>
            </a:extLst>
          </p:cNvPr>
          <p:cNvSpPr txBox="1"/>
          <p:nvPr/>
        </p:nvSpPr>
        <p:spPr>
          <a:xfrm>
            <a:off x="270769" y="5175681"/>
            <a:ext cx="418582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Enya, 8, at a Child Rights School in Lower Saxony, Germany.</a:t>
            </a:r>
          </a:p>
        </p:txBody>
      </p:sp>
      <p:sp>
        <p:nvSpPr>
          <p:cNvPr id="3" name="Google Shape;38;p1">
            <a:extLst>
              <a:ext uri="{FF2B5EF4-FFF2-40B4-BE49-F238E27FC236}">
                <a16:creationId xmlns:a16="http://schemas.microsoft.com/office/drawing/2014/main" id="{07F2C44D-1BB5-F170-E880-B82DD30B3C95}"/>
              </a:ext>
            </a:extLst>
          </p:cNvPr>
          <p:cNvSpPr/>
          <p:nvPr/>
        </p:nvSpPr>
        <p:spPr>
          <a:xfrm>
            <a:off x="141675" y="293450"/>
            <a:ext cx="3388281" cy="782700"/>
          </a:xfrm>
          <a:prstGeom prst="rect">
            <a:avLst/>
          </a:prstGeom>
          <a:solidFill>
            <a:srgbClr val="00AEEF"/>
          </a:solidFill>
          <a:ln>
            <a:noFill/>
          </a:ln>
        </p:spPr>
        <p:txBody>
          <a:bodyPr spcFirstLastPara="1" wrap="square" lIns="45700" tIns="45700" rIns="45700"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 name="Google Shape;40;p1">
            <a:extLst>
              <a:ext uri="{FF2B5EF4-FFF2-40B4-BE49-F238E27FC236}">
                <a16:creationId xmlns:a16="http://schemas.microsoft.com/office/drawing/2014/main" id="{CF4D9223-98CC-C9BA-E6A0-E3C8FAA60AEF}"/>
              </a:ext>
            </a:extLst>
          </p:cNvPr>
          <p:cNvSpPr txBox="1"/>
          <p:nvPr/>
        </p:nvSpPr>
        <p:spPr>
          <a:xfrm>
            <a:off x="262652" y="288121"/>
            <a:ext cx="5178472" cy="2529923"/>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a:solidFill>
                  <a:schemeClr val="bg1"/>
                </a:solidFill>
                <a:latin typeface="Arial Black"/>
                <a:sym typeface="Arial"/>
              </a:rPr>
              <a:t>ACTIVITY </a:t>
            </a:r>
            <a:r>
              <a:rPr lang="en-GB" sz="4600">
                <a:solidFill>
                  <a:schemeClr val="bg1"/>
                </a:solidFill>
                <a:latin typeface="Arial Black"/>
              </a:rPr>
              <a:t>5</a:t>
            </a:r>
            <a:r>
              <a:rPr lang="en-GB" sz="4600" i="0" u="none" strike="noStrike" cap="none">
                <a:solidFill>
                  <a:schemeClr val="bg1"/>
                </a:solidFill>
                <a:latin typeface="Arial Black"/>
                <a:sym typeface="Arial"/>
              </a:rPr>
              <a:t> </a:t>
            </a:r>
            <a:br>
              <a:rPr lang="en-GB" sz="4600" i="0" u="none" strike="noStrike" cap="none">
                <a:solidFill>
                  <a:schemeClr val="bg1"/>
                </a:solidFill>
                <a:latin typeface="Arial Black"/>
              </a:rPr>
            </a:br>
            <a:r>
              <a:rPr lang="en-GB" sz="4000">
                <a:latin typeface="Arial Black"/>
              </a:rPr>
              <a:t>'I AM A </a:t>
            </a:r>
            <a:br>
              <a:rPr lang="en-GB" sz="4000">
                <a:latin typeface="Arial Black"/>
              </a:rPr>
            </a:br>
            <a:r>
              <a:rPr lang="en-GB" sz="4000">
                <a:latin typeface="Arial Black"/>
              </a:rPr>
              <a:t>CHANGEMAKER'</a:t>
            </a:r>
            <a:br>
              <a:rPr lang="en-GB" sz="4000">
                <a:latin typeface="Arial Black"/>
              </a:rPr>
            </a:br>
            <a:r>
              <a:rPr lang="en-GB" sz="4000">
                <a:latin typeface="Arial Black"/>
              </a:rPr>
              <a:t>MANIFESTO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6" name="Picture 5" descr="A person holding a plant&#10;&#10;Description automatically generated">
            <a:extLst>
              <a:ext uri="{FF2B5EF4-FFF2-40B4-BE49-F238E27FC236}">
                <a16:creationId xmlns:a16="http://schemas.microsoft.com/office/drawing/2014/main" id="{AB2CD592-15D6-C21A-2D6B-B77FA176520B}"/>
              </a:ext>
            </a:extLst>
          </p:cNvPr>
          <p:cNvPicPr>
            <a:picLocks noChangeAspect="1"/>
          </p:cNvPicPr>
          <p:nvPr/>
        </p:nvPicPr>
        <p:blipFill rotWithShape="1">
          <a:blip r:embed="rId3"/>
          <a:srcRect l="-36" t="4989" r="36" b="43113"/>
          <a:stretch/>
        </p:blipFill>
        <p:spPr>
          <a:xfrm>
            <a:off x="3359809" y="1977"/>
            <a:ext cx="8841848" cy="6883149"/>
          </a:xfrm>
          <a:prstGeom prst="rect">
            <a:avLst/>
          </a:prstGeom>
        </p:spPr>
      </p:pic>
      <p:sp>
        <p:nvSpPr>
          <p:cNvPr id="3" name="Google Shape;241;g259085a5d11_0_9">
            <a:extLst>
              <a:ext uri="{FF2B5EF4-FFF2-40B4-BE49-F238E27FC236}">
                <a16:creationId xmlns:a16="http://schemas.microsoft.com/office/drawing/2014/main" id="{6358F184-A155-C61F-4AA9-3B696B23BCCD}"/>
              </a:ext>
            </a:extLst>
          </p:cNvPr>
          <p:cNvSpPr/>
          <p:nvPr/>
        </p:nvSpPr>
        <p:spPr>
          <a:xfrm>
            <a:off x="173805" y="1459560"/>
            <a:ext cx="5101056" cy="886140"/>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42;g259085a5d11_0_9">
            <a:extLst>
              <a:ext uri="{FF2B5EF4-FFF2-40B4-BE49-F238E27FC236}">
                <a16:creationId xmlns:a16="http://schemas.microsoft.com/office/drawing/2014/main" id="{3923A0E6-560F-966C-B732-C6DE7E5B25DD}"/>
              </a:ext>
            </a:extLst>
          </p:cNvPr>
          <p:cNvSpPr/>
          <p:nvPr/>
        </p:nvSpPr>
        <p:spPr>
          <a:xfrm>
            <a:off x="173083" y="2340946"/>
            <a:ext cx="2535597" cy="82705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40;p1">
            <a:extLst>
              <a:ext uri="{FF2B5EF4-FFF2-40B4-BE49-F238E27FC236}">
                <a16:creationId xmlns:a16="http://schemas.microsoft.com/office/drawing/2014/main" id="{B94FAB5E-34C6-C535-2DE9-79F02B913DD1}"/>
              </a:ext>
            </a:extLst>
          </p:cNvPr>
          <p:cNvSpPr txBox="1"/>
          <p:nvPr/>
        </p:nvSpPr>
        <p:spPr>
          <a:xfrm>
            <a:off x="189510" y="353794"/>
            <a:ext cx="3456057" cy="600164"/>
          </a:xfrm>
          <a:prstGeom prst="rect">
            <a:avLst/>
          </a:prstGeom>
          <a:noFill/>
          <a:ln>
            <a:noFill/>
          </a:ln>
        </p:spPr>
        <p:txBody>
          <a:bodyPr spcFirstLastPara="1" wrap="square" lIns="114300" tIns="114300" rIns="114300" bIns="114300" anchor="t" anchorCtr="0">
            <a:spAutoFit/>
          </a:bodyPr>
          <a:lstStyle/>
          <a:p>
            <a:r>
              <a:rPr lang="en-GB" sz="2400" b="1">
                <a:latin typeface="Arial Black"/>
              </a:rPr>
              <a:t>CASE STUDY 3</a:t>
            </a:r>
            <a:endParaRPr lang="en-GB" sz="2400">
              <a:latin typeface="Arial Black"/>
            </a:endParaRPr>
          </a:p>
        </p:txBody>
      </p:sp>
      <p:sp>
        <p:nvSpPr>
          <p:cNvPr id="5" name="TextBox 4">
            <a:extLst>
              <a:ext uri="{FF2B5EF4-FFF2-40B4-BE49-F238E27FC236}">
                <a16:creationId xmlns:a16="http://schemas.microsoft.com/office/drawing/2014/main" id="{1DA08EC7-2415-FDC1-F3A4-3CCA635FA52A}"/>
              </a:ext>
            </a:extLst>
          </p:cNvPr>
          <p:cNvSpPr txBox="1"/>
          <p:nvPr/>
        </p:nvSpPr>
        <p:spPr>
          <a:xfrm rot="16200000">
            <a:off x="10666720" y="5335301"/>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 UNICEF/Abdullah</a:t>
            </a:r>
          </a:p>
        </p:txBody>
      </p:sp>
      <p:sp>
        <p:nvSpPr>
          <p:cNvPr id="9" name="Google Shape;40;p1">
            <a:extLst>
              <a:ext uri="{FF2B5EF4-FFF2-40B4-BE49-F238E27FC236}">
                <a16:creationId xmlns:a16="http://schemas.microsoft.com/office/drawing/2014/main" id="{020289E3-8861-F0A1-D2BA-9ADC5A374BD4}"/>
              </a:ext>
            </a:extLst>
          </p:cNvPr>
          <p:cNvSpPr txBox="1"/>
          <p:nvPr/>
        </p:nvSpPr>
        <p:spPr>
          <a:xfrm>
            <a:off x="225454" y="1453662"/>
            <a:ext cx="6309962" cy="1708160"/>
          </a:xfrm>
          <a:prstGeom prst="rect">
            <a:avLst/>
          </a:prstGeom>
          <a:noFill/>
          <a:ln>
            <a:noFill/>
          </a:ln>
        </p:spPr>
        <p:txBody>
          <a:bodyPr spcFirstLastPara="1" wrap="square" lIns="114300" tIns="114300" rIns="114300" bIns="114300" anchor="t" anchorCtr="0">
            <a:spAutoFit/>
          </a:bodyPr>
          <a:lstStyle/>
          <a:p>
            <a:r>
              <a:rPr lang="en-GB" sz="4800" b="1"/>
              <a:t>Areej Essam, 16</a:t>
            </a:r>
            <a:br>
              <a:rPr lang="en-GB" sz="4800" b="1"/>
            </a:br>
            <a:r>
              <a:rPr lang="en-GB" sz="4800" b="1"/>
              <a:t>Yemen</a:t>
            </a:r>
          </a:p>
        </p:txBody>
      </p:sp>
    </p:spTree>
    <p:extLst>
      <p:ext uri="{BB962C8B-B14F-4D97-AF65-F5344CB8AC3E}">
        <p14:creationId xmlns:p14="http://schemas.microsoft.com/office/powerpoint/2010/main" val="285327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11" name="Picture 10" descr="A child holding a microphone&#10;&#10;Description automatically generated">
            <a:extLst>
              <a:ext uri="{FF2B5EF4-FFF2-40B4-BE49-F238E27FC236}">
                <a16:creationId xmlns:a16="http://schemas.microsoft.com/office/drawing/2014/main" id="{E270BD8D-8939-C198-3C79-44444AFCE835}"/>
              </a:ext>
            </a:extLst>
          </p:cNvPr>
          <p:cNvPicPr>
            <a:picLocks noChangeAspect="1"/>
          </p:cNvPicPr>
          <p:nvPr/>
        </p:nvPicPr>
        <p:blipFill rotWithShape="1">
          <a:blip r:embed="rId3"/>
          <a:srcRect l="1268" t="10441" r="25770" b="-103"/>
          <a:stretch/>
        </p:blipFill>
        <p:spPr>
          <a:xfrm>
            <a:off x="3760448" y="49"/>
            <a:ext cx="8436568" cy="6887174"/>
          </a:xfrm>
          <a:prstGeom prst="rect">
            <a:avLst/>
          </a:prstGeom>
        </p:spPr>
      </p:pic>
      <p:sp>
        <p:nvSpPr>
          <p:cNvPr id="2" name="Google Shape;242;g259085a5d11_0_9">
            <a:extLst>
              <a:ext uri="{FF2B5EF4-FFF2-40B4-BE49-F238E27FC236}">
                <a16:creationId xmlns:a16="http://schemas.microsoft.com/office/drawing/2014/main" id="{1D2D8DA1-CCC4-5DF8-5418-DA9A4D2CA2CE}"/>
              </a:ext>
            </a:extLst>
          </p:cNvPr>
          <p:cNvSpPr/>
          <p:nvPr/>
        </p:nvSpPr>
        <p:spPr>
          <a:xfrm>
            <a:off x="173082" y="3016681"/>
            <a:ext cx="2535597" cy="82705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241;g259085a5d11_0_9">
            <a:extLst>
              <a:ext uri="{FF2B5EF4-FFF2-40B4-BE49-F238E27FC236}">
                <a16:creationId xmlns:a16="http://schemas.microsoft.com/office/drawing/2014/main" id="{6358F184-A155-C61F-4AA9-3B696B23BCCD}"/>
              </a:ext>
            </a:extLst>
          </p:cNvPr>
          <p:cNvSpPr/>
          <p:nvPr/>
        </p:nvSpPr>
        <p:spPr>
          <a:xfrm>
            <a:off x="179407" y="1463577"/>
            <a:ext cx="3804453" cy="887725"/>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42;g259085a5d11_0_9">
            <a:extLst>
              <a:ext uri="{FF2B5EF4-FFF2-40B4-BE49-F238E27FC236}">
                <a16:creationId xmlns:a16="http://schemas.microsoft.com/office/drawing/2014/main" id="{3923A0E6-560F-966C-B732-C6DE7E5B25DD}"/>
              </a:ext>
            </a:extLst>
          </p:cNvPr>
          <p:cNvSpPr/>
          <p:nvPr/>
        </p:nvSpPr>
        <p:spPr>
          <a:xfrm>
            <a:off x="173083" y="2329740"/>
            <a:ext cx="3441370" cy="82705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40;p1">
            <a:extLst>
              <a:ext uri="{FF2B5EF4-FFF2-40B4-BE49-F238E27FC236}">
                <a16:creationId xmlns:a16="http://schemas.microsoft.com/office/drawing/2014/main" id="{B94FAB5E-34C6-C535-2DE9-79F02B913DD1}"/>
              </a:ext>
            </a:extLst>
          </p:cNvPr>
          <p:cNvSpPr txBox="1"/>
          <p:nvPr/>
        </p:nvSpPr>
        <p:spPr>
          <a:xfrm>
            <a:off x="189510" y="353794"/>
            <a:ext cx="3456057" cy="600164"/>
          </a:xfrm>
          <a:prstGeom prst="rect">
            <a:avLst/>
          </a:prstGeom>
          <a:noFill/>
          <a:ln>
            <a:noFill/>
          </a:ln>
        </p:spPr>
        <p:txBody>
          <a:bodyPr spcFirstLastPara="1" wrap="square" lIns="114300" tIns="114300" rIns="114300" bIns="114300" anchor="t" anchorCtr="0">
            <a:spAutoFit/>
          </a:bodyPr>
          <a:lstStyle/>
          <a:p>
            <a:r>
              <a:rPr lang="en-GB" sz="2400" b="1">
                <a:latin typeface="Arial Black"/>
              </a:rPr>
              <a:t>CASE STUDY 4</a:t>
            </a:r>
            <a:endParaRPr lang="en-GB" sz="2400">
              <a:latin typeface="Arial Black"/>
            </a:endParaRPr>
          </a:p>
        </p:txBody>
      </p:sp>
      <p:sp>
        <p:nvSpPr>
          <p:cNvPr id="5" name="TextBox 4">
            <a:extLst>
              <a:ext uri="{FF2B5EF4-FFF2-40B4-BE49-F238E27FC236}">
                <a16:creationId xmlns:a16="http://schemas.microsoft.com/office/drawing/2014/main" id="{1DA08EC7-2415-FDC1-F3A4-3CCA635FA52A}"/>
              </a:ext>
            </a:extLst>
          </p:cNvPr>
          <p:cNvSpPr txBox="1"/>
          <p:nvPr/>
        </p:nvSpPr>
        <p:spPr>
          <a:xfrm rot="16200000">
            <a:off x="10715301" y="5103293"/>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 UNICEF/</a:t>
            </a:r>
          </a:p>
        </p:txBody>
      </p:sp>
      <p:sp>
        <p:nvSpPr>
          <p:cNvPr id="9" name="Google Shape;40;p1">
            <a:extLst>
              <a:ext uri="{FF2B5EF4-FFF2-40B4-BE49-F238E27FC236}">
                <a16:creationId xmlns:a16="http://schemas.microsoft.com/office/drawing/2014/main" id="{020289E3-8861-F0A1-D2BA-9ADC5A374BD4}"/>
              </a:ext>
            </a:extLst>
          </p:cNvPr>
          <p:cNvSpPr txBox="1"/>
          <p:nvPr/>
        </p:nvSpPr>
        <p:spPr>
          <a:xfrm>
            <a:off x="225454" y="1453662"/>
            <a:ext cx="6309962" cy="2446824"/>
          </a:xfrm>
          <a:prstGeom prst="rect">
            <a:avLst/>
          </a:prstGeom>
          <a:noFill/>
          <a:ln>
            <a:noFill/>
          </a:ln>
        </p:spPr>
        <p:txBody>
          <a:bodyPr spcFirstLastPara="1" wrap="square" lIns="114300" tIns="114300" rIns="114300" bIns="114300" anchor="t" anchorCtr="0">
            <a:spAutoFit/>
          </a:bodyPr>
          <a:lstStyle/>
          <a:p>
            <a:r>
              <a:rPr lang="en-GB" sz="4800" b="1"/>
              <a:t>Panagiotis </a:t>
            </a:r>
            <a:br>
              <a:rPr lang="en-GB" sz="4800" b="1"/>
            </a:br>
            <a:r>
              <a:rPr lang="en-GB" sz="4800" b="1"/>
              <a:t>Raptis, 11</a:t>
            </a:r>
            <a:br>
              <a:rPr lang="en-GB" sz="4800" b="1"/>
            </a:br>
            <a:r>
              <a:rPr lang="en-GB" sz="4800" b="1"/>
              <a:t>Greece</a:t>
            </a:r>
            <a:endParaRPr lang="en-US"/>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2DC8E178-3753-F6C4-160D-8175B0C9619D}"/>
                  </a:ext>
                </a:extLst>
              </p14:cNvPr>
              <p14:cNvContentPartPr/>
              <p14:nvPr/>
            </p14:nvContentPartPr>
            <p14:xfrm>
              <a:off x="9277423" y="1351304"/>
              <a:ext cx="15711" cy="15711"/>
            </p14:xfrm>
          </p:contentPart>
        </mc:Choice>
        <mc:Fallback xmlns="">
          <p:pic>
            <p:nvPicPr>
              <p:cNvPr id="12" name="Ink 11">
                <a:extLst>
                  <a:ext uri="{FF2B5EF4-FFF2-40B4-BE49-F238E27FC236}">
                    <a16:creationId xmlns:a16="http://schemas.microsoft.com/office/drawing/2014/main" id="{2DC8E178-3753-F6C4-160D-8175B0C9619D}"/>
                  </a:ext>
                </a:extLst>
              </p:cNvPr>
              <p:cNvPicPr/>
              <p:nvPr/>
            </p:nvPicPr>
            <p:blipFill>
              <a:blip r:embed="rId5"/>
              <a:stretch>
                <a:fillRect/>
              </a:stretch>
            </p:blipFill>
            <p:spPr>
              <a:xfrm>
                <a:off x="8491873" y="1089454"/>
                <a:ext cx="1571100" cy="53417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D78C62AD-9744-6747-50AC-A7EDC10B2EC8}"/>
                  </a:ext>
                </a:extLst>
              </p14:cNvPr>
              <p14:cNvContentPartPr/>
              <p14:nvPr/>
            </p14:nvContentPartPr>
            <p14:xfrm>
              <a:off x="9277423" y="1352954"/>
              <a:ext cx="15711" cy="15711"/>
            </p14:xfrm>
          </p:contentPart>
        </mc:Choice>
        <mc:Fallback xmlns="">
          <p:pic>
            <p:nvPicPr>
              <p:cNvPr id="13" name="Ink 12">
                <a:extLst>
                  <a:ext uri="{FF2B5EF4-FFF2-40B4-BE49-F238E27FC236}">
                    <a16:creationId xmlns:a16="http://schemas.microsoft.com/office/drawing/2014/main" id="{D78C62AD-9744-6747-50AC-A7EDC10B2EC8}"/>
                  </a:ext>
                </a:extLst>
              </p:cNvPr>
              <p:cNvPicPr/>
              <p:nvPr/>
            </p:nvPicPr>
            <p:blipFill>
              <a:blip r:embed="rId7"/>
              <a:stretch>
                <a:fillRect/>
              </a:stretch>
            </p:blipFill>
            <p:spPr>
              <a:xfrm>
                <a:off x="8491873" y="567404"/>
                <a:ext cx="1571100" cy="1571100"/>
              </a:xfrm>
              <a:prstGeom prst="rect">
                <a:avLst/>
              </a:prstGeom>
            </p:spPr>
          </p:pic>
        </mc:Fallback>
      </mc:AlternateContent>
    </p:spTree>
    <p:extLst>
      <p:ext uri="{BB962C8B-B14F-4D97-AF65-F5344CB8AC3E}">
        <p14:creationId xmlns:p14="http://schemas.microsoft.com/office/powerpoint/2010/main" val="2660619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10" name="Picture 9" descr="A person wearing glasses and a head scarf&#10;&#10;Description automatically generated">
            <a:extLst>
              <a:ext uri="{FF2B5EF4-FFF2-40B4-BE49-F238E27FC236}">
                <a16:creationId xmlns:a16="http://schemas.microsoft.com/office/drawing/2014/main" id="{D35FA5A4-CF9B-BA8E-6781-41461FD6E65E}"/>
              </a:ext>
            </a:extLst>
          </p:cNvPr>
          <p:cNvPicPr>
            <a:picLocks noChangeAspect="1"/>
          </p:cNvPicPr>
          <p:nvPr/>
        </p:nvPicPr>
        <p:blipFill rotWithShape="1">
          <a:blip r:embed="rId3"/>
          <a:srcRect l="10515" r="3760" b="-105"/>
          <a:stretch/>
        </p:blipFill>
        <p:spPr>
          <a:xfrm>
            <a:off x="3359809" y="1977"/>
            <a:ext cx="8849113" cy="6889022"/>
          </a:xfrm>
          <a:prstGeom prst="rect">
            <a:avLst/>
          </a:prstGeom>
        </p:spPr>
      </p:pic>
      <p:sp>
        <p:nvSpPr>
          <p:cNvPr id="2" name="Google Shape;242;g259085a5d11_0_9">
            <a:extLst>
              <a:ext uri="{FF2B5EF4-FFF2-40B4-BE49-F238E27FC236}">
                <a16:creationId xmlns:a16="http://schemas.microsoft.com/office/drawing/2014/main" id="{1D2D8DA1-CCC4-5DF8-5418-DA9A4D2CA2CE}"/>
              </a:ext>
            </a:extLst>
          </p:cNvPr>
          <p:cNvSpPr/>
          <p:nvPr/>
        </p:nvSpPr>
        <p:spPr>
          <a:xfrm>
            <a:off x="173082" y="2987926"/>
            <a:ext cx="1859862" cy="855805"/>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241;g259085a5d11_0_9">
            <a:extLst>
              <a:ext uri="{FF2B5EF4-FFF2-40B4-BE49-F238E27FC236}">
                <a16:creationId xmlns:a16="http://schemas.microsoft.com/office/drawing/2014/main" id="{6358F184-A155-C61F-4AA9-3B696B23BCCD}"/>
              </a:ext>
            </a:extLst>
          </p:cNvPr>
          <p:cNvSpPr/>
          <p:nvPr/>
        </p:nvSpPr>
        <p:spPr>
          <a:xfrm>
            <a:off x="179407" y="1456389"/>
            <a:ext cx="2970567" cy="894913"/>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42;g259085a5d11_0_9">
            <a:extLst>
              <a:ext uri="{FF2B5EF4-FFF2-40B4-BE49-F238E27FC236}">
                <a16:creationId xmlns:a16="http://schemas.microsoft.com/office/drawing/2014/main" id="{3923A0E6-560F-966C-B732-C6DE7E5B25DD}"/>
              </a:ext>
            </a:extLst>
          </p:cNvPr>
          <p:cNvSpPr/>
          <p:nvPr/>
        </p:nvSpPr>
        <p:spPr>
          <a:xfrm>
            <a:off x="178685" y="2313036"/>
            <a:ext cx="4092475" cy="77186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40;p1">
            <a:extLst>
              <a:ext uri="{FF2B5EF4-FFF2-40B4-BE49-F238E27FC236}">
                <a16:creationId xmlns:a16="http://schemas.microsoft.com/office/drawing/2014/main" id="{B94FAB5E-34C6-C535-2DE9-79F02B913DD1}"/>
              </a:ext>
            </a:extLst>
          </p:cNvPr>
          <p:cNvSpPr txBox="1"/>
          <p:nvPr/>
        </p:nvSpPr>
        <p:spPr>
          <a:xfrm>
            <a:off x="189510" y="353794"/>
            <a:ext cx="3456057" cy="600164"/>
          </a:xfrm>
          <a:prstGeom prst="rect">
            <a:avLst/>
          </a:prstGeom>
          <a:noFill/>
          <a:ln>
            <a:noFill/>
          </a:ln>
        </p:spPr>
        <p:txBody>
          <a:bodyPr spcFirstLastPara="1" wrap="square" lIns="114300" tIns="114300" rIns="114300" bIns="114300" anchor="t" anchorCtr="0">
            <a:spAutoFit/>
          </a:bodyPr>
          <a:lstStyle/>
          <a:p>
            <a:r>
              <a:rPr lang="en-GB" sz="2400" b="1">
                <a:latin typeface="Arial Black"/>
              </a:rPr>
              <a:t>CASE STUDY 5</a:t>
            </a:r>
            <a:endParaRPr lang="en-GB" sz="2400">
              <a:latin typeface="Arial Black"/>
            </a:endParaRPr>
          </a:p>
        </p:txBody>
      </p:sp>
      <p:sp>
        <p:nvSpPr>
          <p:cNvPr id="5" name="TextBox 4">
            <a:extLst>
              <a:ext uri="{FF2B5EF4-FFF2-40B4-BE49-F238E27FC236}">
                <a16:creationId xmlns:a16="http://schemas.microsoft.com/office/drawing/2014/main" id="{1DA08EC7-2415-FDC1-F3A4-3CCA635FA52A}"/>
              </a:ext>
            </a:extLst>
          </p:cNvPr>
          <p:cNvSpPr txBox="1"/>
          <p:nvPr/>
        </p:nvSpPr>
        <p:spPr>
          <a:xfrm rot="16200000">
            <a:off x="10666720" y="5335301"/>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 UNICEF/N'Daou</a:t>
            </a:r>
          </a:p>
        </p:txBody>
      </p:sp>
      <p:sp>
        <p:nvSpPr>
          <p:cNvPr id="9" name="Google Shape;40;p1">
            <a:extLst>
              <a:ext uri="{FF2B5EF4-FFF2-40B4-BE49-F238E27FC236}">
                <a16:creationId xmlns:a16="http://schemas.microsoft.com/office/drawing/2014/main" id="{020289E3-8861-F0A1-D2BA-9ADC5A374BD4}"/>
              </a:ext>
            </a:extLst>
          </p:cNvPr>
          <p:cNvSpPr txBox="1"/>
          <p:nvPr/>
        </p:nvSpPr>
        <p:spPr>
          <a:xfrm>
            <a:off x="225454" y="1453662"/>
            <a:ext cx="6309962" cy="2446824"/>
          </a:xfrm>
          <a:prstGeom prst="rect">
            <a:avLst/>
          </a:prstGeom>
          <a:noFill/>
          <a:ln>
            <a:noFill/>
          </a:ln>
        </p:spPr>
        <p:txBody>
          <a:bodyPr spcFirstLastPara="1" wrap="square" lIns="114300" tIns="114300" rIns="114300" bIns="114300" anchor="t" anchorCtr="0">
            <a:spAutoFit/>
          </a:bodyPr>
          <a:lstStyle/>
          <a:p>
            <a:r>
              <a:rPr lang="en-GB" sz="4800" b="1"/>
              <a:t>Aminata </a:t>
            </a:r>
            <a:br>
              <a:rPr lang="en-GB" sz="4800" b="1"/>
            </a:br>
            <a:r>
              <a:rPr lang="en-GB" sz="4800" b="1"/>
              <a:t>Doumbia, 16</a:t>
            </a:r>
            <a:br>
              <a:rPr lang="en-GB" sz="4800" b="1"/>
            </a:br>
            <a:r>
              <a:rPr lang="en-GB" sz="4800" b="1"/>
              <a:t>Mali</a:t>
            </a:r>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87F7AC34-D48B-2D18-9E08-B804C9A79CCD}"/>
                  </a:ext>
                </a:extLst>
              </p14:cNvPr>
              <p14:cNvContentPartPr/>
              <p14:nvPr/>
            </p14:nvContentPartPr>
            <p14:xfrm>
              <a:off x="4642033" y="1049546"/>
              <a:ext cx="14377" cy="14377"/>
            </p14:xfrm>
          </p:contentPart>
        </mc:Choice>
        <mc:Fallback xmlns="">
          <p:pic>
            <p:nvPicPr>
              <p:cNvPr id="11" name="Ink 10">
                <a:extLst>
                  <a:ext uri="{FF2B5EF4-FFF2-40B4-BE49-F238E27FC236}">
                    <a16:creationId xmlns:a16="http://schemas.microsoft.com/office/drawing/2014/main" id="{87F7AC34-D48B-2D18-9E08-B804C9A79CCD}"/>
                  </a:ext>
                </a:extLst>
              </p:cNvPr>
              <p:cNvPicPr/>
              <p:nvPr/>
            </p:nvPicPr>
            <p:blipFill>
              <a:blip r:embed="rId5"/>
              <a:stretch>
                <a:fillRect/>
              </a:stretch>
            </p:blipFill>
            <p:spPr>
              <a:xfrm>
                <a:off x="4402416" y="969674"/>
                <a:ext cx="488818" cy="172524"/>
              </a:xfrm>
              <a:prstGeom prst="rect">
                <a:avLst/>
              </a:prstGeom>
            </p:spPr>
          </p:pic>
        </mc:Fallback>
      </mc:AlternateContent>
    </p:spTree>
    <p:extLst>
      <p:ext uri="{BB962C8B-B14F-4D97-AF65-F5344CB8AC3E}">
        <p14:creationId xmlns:p14="http://schemas.microsoft.com/office/powerpoint/2010/main" val="377506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10" name="Picture 9" descr="A person standing at a podium&#10;&#10;Description automatically generated">
            <a:extLst>
              <a:ext uri="{FF2B5EF4-FFF2-40B4-BE49-F238E27FC236}">
                <a16:creationId xmlns:a16="http://schemas.microsoft.com/office/drawing/2014/main" id="{D35FA5A4-CF9B-BA8E-6781-41461FD6E65E}"/>
              </a:ext>
            </a:extLst>
          </p:cNvPr>
          <p:cNvPicPr>
            <a:picLocks noChangeAspect="1"/>
          </p:cNvPicPr>
          <p:nvPr/>
        </p:nvPicPr>
        <p:blipFill rotWithShape="1">
          <a:blip r:embed="rId3"/>
          <a:srcRect l="-9454" t="18335" r="9535" b="29652"/>
          <a:stretch/>
        </p:blipFill>
        <p:spPr>
          <a:xfrm>
            <a:off x="3377735" y="1977"/>
            <a:ext cx="8808309" cy="6877918"/>
          </a:xfrm>
          <a:prstGeom prst="rect">
            <a:avLst/>
          </a:prstGeom>
        </p:spPr>
      </p:pic>
      <p:sp>
        <p:nvSpPr>
          <p:cNvPr id="3" name="Google Shape;241;g259085a5d11_0_9">
            <a:extLst>
              <a:ext uri="{FF2B5EF4-FFF2-40B4-BE49-F238E27FC236}">
                <a16:creationId xmlns:a16="http://schemas.microsoft.com/office/drawing/2014/main" id="{6358F184-A155-C61F-4AA9-3B696B23BCCD}"/>
              </a:ext>
            </a:extLst>
          </p:cNvPr>
          <p:cNvSpPr/>
          <p:nvPr/>
        </p:nvSpPr>
        <p:spPr>
          <a:xfrm>
            <a:off x="173805" y="1456389"/>
            <a:ext cx="5794341" cy="862142"/>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42;g259085a5d11_0_9">
            <a:extLst>
              <a:ext uri="{FF2B5EF4-FFF2-40B4-BE49-F238E27FC236}">
                <a16:creationId xmlns:a16="http://schemas.microsoft.com/office/drawing/2014/main" id="{3923A0E6-560F-966C-B732-C6DE7E5B25DD}"/>
              </a:ext>
            </a:extLst>
          </p:cNvPr>
          <p:cNvSpPr/>
          <p:nvPr/>
        </p:nvSpPr>
        <p:spPr>
          <a:xfrm>
            <a:off x="173083" y="2305002"/>
            <a:ext cx="2607483" cy="84142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40;p1">
            <a:extLst>
              <a:ext uri="{FF2B5EF4-FFF2-40B4-BE49-F238E27FC236}">
                <a16:creationId xmlns:a16="http://schemas.microsoft.com/office/drawing/2014/main" id="{B94FAB5E-34C6-C535-2DE9-79F02B913DD1}"/>
              </a:ext>
            </a:extLst>
          </p:cNvPr>
          <p:cNvSpPr txBox="1"/>
          <p:nvPr/>
        </p:nvSpPr>
        <p:spPr>
          <a:xfrm>
            <a:off x="189510" y="353794"/>
            <a:ext cx="3456057" cy="600164"/>
          </a:xfrm>
          <a:prstGeom prst="rect">
            <a:avLst/>
          </a:prstGeom>
          <a:noFill/>
          <a:ln>
            <a:noFill/>
          </a:ln>
        </p:spPr>
        <p:txBody>
          <a:bodyPr spcFirstLastPara="1" wrap="square" lIns="114300" tIns="114300" rIns="114300" bIns="114300" anchor="t" anchorCtr="0">
            <a:spAutoFit/>
          </a:bodyPr>
          <a:lstStyle/>
          <a:p>
            <a:r>
              <a:rPr lang="en-GB" sz="2400" b="1">
                <a:latin typeface="Arial Black"/>
              </a:rPr>
              <a:t>CASE STUDY 6</a:t>
            </a:r>
            <a:endParaRPr lang="en-GB" sz="2400">
              <a:latin typeface="Arial Black"/>
            </a:endParaRPr>
          </a:p>
        </p:txBody>
      </p:sp>
      <p:sp>
        <p:nvSpPr>
          <p:cNvPr id="5" name="TextBox 4">
            <a:extLst>
              <a:ext uri="{FF2B5EF4-FFF2-40B4-BE49-F238E27FC236}">
                <a16:creationId xmlns:a16="http://schemas.microsoft.com/office/drawing/2014/main" id="{1DA08EC7-2415-FDC1-F3A4-3CCA635FA52A}"/>
              </a:ext>
            </a:extLst>
          </p:cNvPr>
          <p:cNvSpPr txBox="1"/>
          <p:nvPr/>
        </p:nvSpPr>
        <p:spPr>
          <a:xfrm rot="16200000">
            <a:off x="10666720" y="5335301"/>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 UNICEF/Bindra</a:t>
            </a:r>
          </a:p>
        </p:txBody>
      </p:sp>
      <p:sp>
        <p:nvSpPr>
          <p:cNvPr id="9" name="Google Shape;40;p1">
            <a:extLst>
              <a:ext uri="{FF2B5EF4-FFF2-40B4-BE49-F238E27FC236}">
                <a16:creationId xmlns:a16="http://schemas.microsoft.com/office/drawing/2014/main" id="{020289E3-8861-F0A1-D2BA-9ADC5A374BD4}"/>
              </a:ext>
            </a:extLst>
          </p:cNvPr>
          <p:cNvSpPr txBox="1"/>
          <p:nvPr/>
        </p:nvSpPr>
        <p:spPr>
          <a:xfrm>
            <a:off x="225454" y="1453662"/>
            <a:ext cx="6309962" cy="1708160"/>
          </a:xfrm>
          <a:prstGeom prst="rect">
            <a:avLst/>
          </a:prstGeom>
          <a:noFill/>
          <a:ln>
            <a:noFill/>
          </a:ln>
        </p:spPr>
        <p:txBody>
          <a:bodyPr spcFirstLastPara="1" wrap="square" lIns="114300" tIns="114300" rIns="114300" bIns="114300" anchor="t" anchorCtr="0">
            <a:spAutoFit/>
          </a:bodyPr>
          <a:lstStyle/>
          <a:p>
            <a:r>
              <a:rPr lang="en-GB" sz="4800" b="1"/>
              <a:t>Ruairí Holohan, 16</a:t>
            </a:r>
            <a:br>
              <a:rPr lang="en-GB" sz="4800" b="1"/>
            </a:br>
            <a:r>
              <a:rPr lang="en-GB" sz="4800" b="1"/>
              <a:t>Ireland</a:t>
            </a:r>
          </a:p>
        </p:txBody>
      </p:sp>
    </p:spTree>
    <p:extLst>
      <p:ext uri="{BB962C8B-B14F-4D97-AF65-F5344CB8AC3E}">
        <p14:creationId xmlns:p14="http://schemas.microsoft.com/office/powerpoint/2010/main" val="3215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7" name="Rectangle: Folded Corner 6">
            <a:extLst>
              <a:ext uri="{FF2B5EF4-FFF2-40B4-BE49-F238E27FC236}">
                <a16:creationId xmlns:a16="http://schemas.microsoft.com/office/drawing/2014/main" id="{9F71806F-C403-167A-68F2-2A81A57D5864}"/>
              </a:ext>
            </a:extLst>
          </p:cNvPr>
          <p:cNvSpPr/>
          <p:nvPr/>
        </p:nvSpPr>
        <p:spPr>
          <a:xfrm>
            <a:off x="5032076" y="0"/>
            <a:ext cx="4981753" cy="2480094"/>
          </a:xfrm>
          <a:prstGeom prst="foldedCorne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40;p1">
            <a:extLst>
              <a:ext uri="{FF2B5EF4-FFF2-40B4-BE49-F238E27FC236}">
                <a16:creationId xmlns:a16="http://schemas.microsoft.com/office/drawing/2014/main" id="{5B387564-DE4B-DC4F-B291-F6C857D640A7}"/>
              </a:ext>
            </a:extLst>
          </p:cNvPr>
          <p:cNvSpPr txBox="1"/>
          <p:nvPr/>
        </p:nvSpPr>
        <p:spPr>
          <a:xfrm>
            <a:off x="5221290" y="655718"/>
            <a:ext cx="4592766" cy="1585049"/>
          </a:xfrm>
          <a:prstGeom prst="rect">
            <a:avLst/>
          </a:prstGeom>
          <a:noFill/>
          <a:ln>
            <a:noFill/>
          </a:ln>
        </p:spPr>
        <p:txBody>
          <a:bodyPr spcFirstLastPara="1" wrap="square" lIns="114300" tIns="114300" rIns="114300" bIns="114300" anchor="t" anchorCtr="0">
            <a:spAutoFit/>
          </a:bodyPr>
          <a:lstStyle/>
          <a:p>
            <a:r>
              <a:rPr lang="en-GB" sz="4400" b="1">
                <a:solidFill>
                  <a:srgbClr val="00B0F0"/>
                </a:solidFill>
                <a:latin typeface="Roboto"/>
              </a:rPr>
              <a:t>A changemaking skill I have is...</a:t>
            </a:r>
            <a:endParaRPr lang="en-US" sz="4400">
              <a:solidFill>
                <a:srgbClr val="00B0F0"/>
              </a:solidFill>
              <a:latin typeface="Roboto"/>
            </a:endParaRPr>
          </a:p>
        </p:txBody>
      </p:sp>
      <p:sp>
        <p:nvSpPr>
          <p:cNvPr id="16" name="Rectangle: Folded Corner 15">
            <a:extLst>
              <a:ext uri="{FF2B5EF4-FFF2-40B4-BE49-F238E27FC236}">
                <a16:creationId xmlns:a16="http://schemas.microsoft.com/office/drawing/2014/main" id="{85C3DEDC-ED88-02E2-AB04-56A72C123A49}"/>
              </a:ext>
            </a:extLst>
          </p:cNvPr>
          <p:cNvSpPr/>
          <p:nvPr/>
        </p:nvSpPr>
        <p:spPr>
          <a:xfrm>
            <a:off x="4221193" y="2654060"/>
            <a:ext cx="4004092" cy="3141452"/>
          </a:xfrm>
          <a:prstGeom prst="foldedCorne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40;p1">
            <a:extLst>
              <a:ext uri="{FF2B5EF4-FFF2-40B4-BE49-F238E27FC236}">
                <a16:creationId xmlns:a16="http://schemas.microsoft.com/office/drawing/2014/main" id="{A0C34BA1-02B8-05C2-53BF-8BF9B62C6108}"/>
              </a:ext>
            </a:extLst>
          </p:cNvPr>
          <p:cNvSpPr txBox="1"/>
          <p:nvPr/>
        </p:nvSpPr>
        <p:spPr>
          <a:xfrm>
            <a:off x="4360087" y="3050986"/>
            <a:ext cx="3737313" cy="2319667"/>
          </a:xfrm>
          <a:prstGeom prst="rect">
            <a:avLst/>
          </a:prstGeom>
          <a:noFill/>
          <a:ln>
            <a:noFill/>
          </a:ln>
        </p:spPr>
        <p:txBody>
          <a:bodyPr spcFirstLastPara="1" wrap="square" lIns="114300" tIns="114300" rIns="114300" bIns="114300" anchor="t" anchorCtr="0">
            <a:spAutoFit/>
          </a:bodyPr>
          <a:lstStyle/>
          <a:p>
            <a:r>
              <a:rPr lang="en-GB" sz="4400" b="1">
                <a:solidFill>
                  <a:srgbClr val="00B0F0"/>
                </a:solidFill>
                <a:latin typeface="Roboto"/>
              </a:rPr>
              <a:t>A child-rights</a:t>
            </a:r>
            <a:br>
              <a:rPr lang="en-GB" sz="4400" b="1">
                <a:solidFill>
                  <a:srgbClr val="00B0F0"/>
                </a:solidFill>
                <a:latin typeface="Roboto"/>
              </a:rPr>
            </a:br>
            <a:r>
              <a:rPr lang="en-GB" sz="4400" b="1">
                <a:solidFill>
                  <a:srgbClr val="00B0F0"/>
                </a:solidFill>
                <a:latin typeface="Roboto"/>
              </a:rPr>
              <a:t>issue I care </a:t>
            </a:r>
            <a:br>
              <a:rPr lang="en-GB" sz="4400" b="1">
                <a:solidFill>
                  <a:srgbClr val="00B0F0"/>
                </a:solidFill>
                <a:latin typeface="Roboto"/>
              </a:rPr>
            </a:br>
            <a:r>
              <a:rPr lang="en-GB" sz="4400" b="1">
                <a:solidFill>
                  <a:srgbClr val="00B0F0"/>
                </a:solidFill>
                <a:latin typeface="Roboto"/>
              </a:rPr>
              <a:t>about is...</a:t>
            </a:r>
            <a:endParaRPr lang="en-US" sz="4400">
              <a:solidFill>
                <a:srgbClr val="00B0F0"/>
              </a:solidFill>
              <a:latin typeface="Roboto"/>
            </a:endParaRPr>
          </a:p>
        </p:txBody>
      </p:sp>
      <p:sp>
        <p:nvSpPr>
          <p:cNvPr id="20" name="Rectangle: Folded Corner 19">
            <a:extLst>
              <a:ext uri="{FF2B5EF4-FFF2-40B4-BE49-F238E27FC236}">
                <a16:creationId xmlns:a16="http://schemas.microsoft.com/office/drawing/2014/main" id="{AD1132B7-D366-8FE3-BD7A-F5F26AF869B2}"/>
              </a:ext>
            </a:extLst>
          </p:cNvPr>
          <p:cNvSpPr/>
          <p:nvPr/>
        </p:nvSpPr>
        <p:spPr>
          <a:xfrm>
            <a:off x="8543027" y="2892724"/>
            <a:ext cx="3421809" cy="3659036"/>
          </a:xfrm>
          <a:prstGeom prst="foldedCorne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40;p1">
            <a:extLst>
              <a:ext uri="{FF2B5EF4-FFF2-40B4-BE49-F238E27FC236}">
                <a16:creationId xmlns:a16="http://schemas.microsoft.com/office/drawing/2014/main" id="{2484F88D-BCAA-910C-2D9E-1B10FA3355FA}"/>
              </a:ext>
            </a:extLst>
          </p:cNvPr>
          <p:cNvSpPr txBox="1"/>
          <p:nvPr/>
        </p:nvSpPr>
        <p:spPr>
          <a:xfrm>
            <a:off x="8681921" y="3246518"/>
            <a:ext cx="3032823" cy="2262158"/>
          </a:xfrm>
          <a:prstGeom prst="rect">
            <a:avLst/>
          </a:prstGeom>
          <a:noFill/>
          <a:ln>
            <a:noFill/>
          </a:ln>
        </p:spPr>
        <p:txBody>
          <a:bodyPr spcFirstLastPara="1" wrap="square" lIns="114300" tIns="114300" rIns="114300" bIns="114300" anchor="t" anchorCtr="0">
            <a:spAutoFit/>
          </a:bodyPr>
          <a:lstStyle/>
          <a:p>
            <a:r>
              <a:rPr lang="en-GB" sz="4400" b="1">
                <a:solidFill>
                  <a:srgbClr val="00B0F0"/>
                </a:solidFill>
                <a:latin typeface="Roboto"/>
              </a:rPr>
              <a:t>My vision</a:t>
            </a:r>
            <a:br>
              <a:rPr lang="en-GB" sz="4400" b="1">
                <a:solidFill>
                  <a:srgbClr val="00B0F0"/>
                </a:solidFill>
                <a:latin typeface="Roboto"/>
              </a:rPr>
            </a:br>
            <a:r>
              <a:rPr lang="en-GB" sz="4400" b="1">
                <a:solidFill>
                  <a:srgbClr val="00B0F0"/>
                </a:solidFill>
                <a:latin typeface="Roboto"/>
              </a:rPr>
              <a:t>for change</a:t>
            </a:r>
            <a:br>
              <a:rPr lang="en-GB" sz="4400" b="1">
                <a:solidFill>
                  <a:srgbClr val="00B0F0"/>
                </a:solidFill>
                <a:latin typeface="Roboto"/>
              </a:rPr>
            </a:br>
            <a:r>
              <a:rPr lang="en-GB" sz="4400" b="1">
                <a:solidFill>
                  <a:srgbClr val="00B0F0"/>
                </a:solidFill>
                <a:latin typeface="Roboto"/>
              </a:rPr>
              <a:t>is...</a:t>
            </a:r>
            <a:endParaRPr lang="en-US"/>
          </a:p>
        </p:txBody>
      </p:sp>
      <p:sp>
        <p:nvSpPr>
          <p:cNvPr id="5" name="Google Shape;241;g259085a5d11_0_9">
            <a:extLst>
              <a:ext uri="{FF2B5EF4-FFF2-40B4-BE49-F238E27FC236}">
                <a16:creationId xmlns:a16="http://schemas.microsoft.com/office/drawing/2014/main" id="{87591689-CF08-CF95-C893-B21A45FA397E}"/>
              </a:ext>
            </a:extLst>
          </p:cNvPr>
          <p:cNvSpPr/>
          <p:nvPr/>
        </p:nvSpPr>
        <p:spPr>
          <a:xfrm>
            <a:off x="234210" y="1487635"/>
            <a:ext cx="2249654" cy="76960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243;g259085a5d11_0_9">
            <a:extLst>
              <a:ext uri="{FF2B5EF4-FFF2-40B4-BE49-F238E27FC236}">
                <a16:creationId xmlns:a16="http://schemas.microsoft.com/office/drawing/2014/main" id="{17D9B3F3-D385-73D4-3EA0-0E34B8FC0E29}"/>
              </a:ext>
            </a:extLst>
          </p:cNvPr>
          <p:cNvSpPr/>
          <p:nvPr/>
        </p:nvSpPr>
        <p:spPr>
          <a:xfrm>
            <a:off x="-2730" y="-338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4" name="Google Shape;40;p1">
            <a:extLst>
              <a:ext uri="{FF2B5EF4-FFF2-40B4-BE49-F238E27FC236}">
                <a16:creationId xmlns:a16="http://schemas.microsoft.com/office/drawing/2014/main" id="{D83975A8-EF07-57C4-328F-D895B41A6309}"/>
              </a:ext>
            </a:extLst>
          </p:cNvPr>
          <p:cNvSpPr txBox="1"/>
          <p:nvPr/>
        </p:nvSpPr>
        <p:spPr>
          <a:xfrm>
            <a:off x="259922" y="28539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a:solidFill>
                  <a:schemeClr val="bg1"/>
                </a:solidFill>
                <a:latin typeface="Arial Black"/>
              </a:rPr>
              <a:t>PART</a:t>
            </a:r>
            <a:r>
              <a:rPr lang="en-GB" sz="4600" i="0" u="none" strike="noStrike" cap="none">
                <a:solidFill>
                  <a:schemeClr val="bg1"/>
                </a:solidFill>
                <a:latin typeface="Arial Black"/>
                <a:ea typeface="Arial"/>
                <a:cs typeface="Arial"/>
                <a:sym typeface="Arial"/>
              </a:rPr>
              <a:t> </a:t>
            </a:r>
            <a:r>
              <a:rPr lang="en-GB" sz="4600">
                <a:solidFill>
                  <a:schemeClr val="bg1"/>
                </a:solidFill>
                <a:latin typeface="Arial Black"/>
              </a:rPr>
              <a:t>3</a:t>
            </a:r>
            <a:endParaRPr lang="en-GB" sz="4600" i="0" u="none" strike="noStrike" cap="none">
              <a:solidFill>
                <a:schemeClr val="bg1"/>
              </a:solidFill>
              <a:latin typeface="Arial Black"/>
              <a:ea typeface="Arial"/>
              <a:cs typeface="Arial"/>
            </a:endParaRPr>
          </a:p>
        </p:txBody>
      </p:sp>
      <p:sp>
        <p:nvSpPr>
          <p:cNvPr id="17" name="Google Shape;241;g259085a5d11_0_9">
            <a:extLst>
              <a:ext uri="{FF2B5EF4-FFF2-40B4-BE49-F238E27FC236}">
                <a16:creationId xmlns:a16="http://schemas.microsoft.com/office/drawing/2014/main" id="{44AE52B1-6E98-B2E6-7792-70E31F9A6F26}"/>
              </a:ext>
            </a:extLst>
          </p:cNvPr>
          <p:cNvSpPr/>
          <p:nvPr/>
        </p:nvSpPr>
        <p:spPr>
          <a:xfrm>
            <a:off x="217715" y="2086216"/>
            <a:ext cx="4710276" cy="79201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40;p1">
            <a:extLst>
              <a:ext uri="{FF2B5EF4-FFF2-40B4-BE49-F238E27FC236}">
                <a16:creationId xmlns:a16="http://schemas.microsoft.com/office/drawing/2014/main" id="{BEEBC058-A02E-F65F-F52C-0125D1876B0E}"/>
              </a:ext>
            </a:extLst>
          </p:cNvPr>
          <p:cNvSpPr txBox="1"/>
          <p:nvPr/>
        </p:nvSpPr>
        <p:spPr>
          <a:xfrm>
            <a:off x="248954" y="1491101"/>
            <a:ext cx="5335322" cy="1400383"/>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a:latin typeface="Arial Black"/>
              </a:rPr>
              <a:t>I AM A </a:t>
            </a:r>
            <a:br>
              <a:rPr lang="en-GB" sz="3800" b="1">
                <a:latin typeface="Arial Black"/>
              </a:rPr>
            </a:br>
            <a:r>
              <a:rPr lang="en-GB" sz="3800" b="1">
                <a:latin typeface="Arial Black"/>
              </a:rPr>
              <a:t>CHANGEMAKER</a:t>
            </a:r>
            <a:endParaRPr lang="en-US"/>
          </a:p>
        </p:txBody>
      </p:sp>
    </p:spTree>
    <p:extLst>
      <p:ext uri="{BB962C8B-B14F-4D97-AF65-F5344CB8AC3E}">
        <p14:creationId xmlns:p14="http://schemas.microsoft.com/office/powerpoint/2010/main" val="373124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6" grpId="0" animBg="1"/>
      <p:bldP spid="18" grpId="0"/>
      <p:bldP spid="20"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5" name="Google Shape;241;g259085a5d11_0_9">
            <a:extLst>
              <a:ext uri="{FF2B5EF4-FFF2-40B4-BE49-F238E27FC236}">
                <a16:creationId xmlns:a16="http://schemas.microsoft.com/office/drawing/2014/main" id="{E8543D03-0661-20D1-1888-385687443F2F}"/>
              </a:ext>
            </a:extLst>
          </p:cNvPr>
          <p:cNvSpPr/>
          <p:nvPr/>
        </p:nvSpPr>
        <p:spPr>
          <a:xfrm>
            <a:off x="480060" y="379609"/>
            <a:ext cx="2302530" cy="88990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40;p1">
            <a:extLst>
              <a:ext uri="{FF2B5EF4-FFF2-40B4-BE49-F238E27FC236}">
                <a16:creationId xmlns:a16="http://schemas.microsoft.com/office/drawing/2014/main" id="{BCB25B6E-C331-9D27-82C1-C55388762995}"/>
              </a:ext>
            </a:extLst>
          </p:cNvPr>
          <p:cNvSpPr txBox="1"/>
          <p:nvPr/>
        </p:nvSpPr>
        <p:spPr>
          <a:xfrm>
            <a:off x="597261" y="384274"/>
            <a:ext cx="2032446" cy="969496"/>
          </a:xfrm>
          <a:prstGeom prst="rect">
            <a:avLst/>
          </a:prstGeom>
          <a:noFill/>
          <a:ln>
            <a:noFill/>
          </a:ln>
        </p:spPr>
        <p:txBody>
          <a:bodyPr spcFirstLastPara="1" wrap="square" lIns="114300" tIns="114300" rIns="114300" bIns="114300" anchor="t" anchorCtr="0">
            <a:spAutoFit/>
          </a:bodyPr>
          <a:lstStyle/>
          <a:p>
            <a:r>
              <a:rPr lang="en-GB" sz="4800" b="1"/>
              <a:t>HEAD</a:t>
            </a:r>
            <a:endParaRPr lang="en-US"/>
          </a:p>
        </p:txBody>
      </p:sp>
      <p:sp>
        <p:nvSpPr>
          <p:cNvPr id="15" name="Google Shape;241;g259085a5d11_0_9">
            <a:extLst>
              <a:ext uri="{FF2B5EF4-FFF2-40B4-BE49-F238E27FC236}">
                <a16:creationId xmlns:a16="http://schemas.microsoft.com/office/drawing/2014/main" id="{523820D0-B9FE-F15A-D861-AE10D69DE277}"/>
              </a:ext>
            </a:extLst>
          </p:cNvPr>
          <p:cNvSpPr/>
          <p:nvPr/>
        </p:nvSpPr>
        <p:spPr>
          <a:xfrm>
            <a:off x="4495800" y="371988"/>
            <a:ext cx="2605088" cy="88990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40;p1">
            <a:extLst>
              <a:ext uri="{FF2B5EF4-FFF2-40B4-BE49-F238E27FC236}">
                <a16:creationId xmlns:a16="http://schemas.microsoft.com/office/drawing/2014/main" id="{37B0EC40-6008-B83A-67B9-A61398E41AF8}"/>
              </a:ext>
            </a:extLst>
          </p:cNvPr>
          <p:cNvSpPr txBox="1"/>
          <p:nvPr/>
        </p:nvSpPr>
        <p:spPr>
          <a:xfrm>
            <a:off x="4601795" y="376654"/>
            <a:ext cx="2447063" cy="969496"/>
          </a:xfrm>
          <a:prstGeom prst="rect">
            <a:avLst/>
          </a:prstGeom>
          <a:noFill/>
          <a:ln>
            <a:noFill/>
          </a:ln>
        </p:spPr>
        <p:txBody>
          <a:bodyPr spcFirstLastPara="1" wrap="square" lIns="114300" tIns="114300" rIns="114300" bIns="114300" anchor="t" anchorCtr="0">
            <a:spAutoFit/>
          </a:bodyPr>
          <a:lstStyle/>
          <a:p>
            <a:r>
              <a:rPr lang="en-GB" sz="4800" b="1"/>
              <a:t>HEART</a:t>
            </a:r>
            <a:endParaRPr lang="en-US" sz="4800"/>
          </a:p>
        </p:txBody>
      </p:sp>
      <p:sp>
        <p:nvSpPr>
          <p:cNvPr id="19" name="Google Shape;241;g259085a5d11_0_9">
            <a:extLst>
              <a:ext uri="{FF2B5EF4-FFF2-40B4-BE49-F238E27FC236}">
                <a16:creationId xmlns:a16="http://schemas.microsoft.com/office/drawing/2014/main" id="{8279BD44-AF62-D770-9A8A-2853787735A7}"/>
              </a:ext>
            </a:extLst>
          </p:cNvPr>
          <p:cNvSpPr/>
          <p:nvPr/>
        </p:nvSpPr>
        <p:spPr>
          <a:xfrm>
            <a:off x="8572500" y="379608"/>
            <a:ext cx="2694736" cy="88990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40;p1">
            <a:extLst>
              <a:ext uri="{FF2B5EF4-FFF2-40B4-BE49-F238E27FC236}">
                <a16:creationId xmlns:a16="http://schemas.microsoft.com/office/drawing/2014/main" id="{1DC5B33D-044E-4E53-5B62-3235BFAA7CAF}"/>
              </a:ext>
            </a:extLst>
          </p:cNvPr>
          <p:cNvSpPr txBox="1"/>
          <p:nvPr/>
        </p:nvSpPr>
        <p:spPr>
          <a:xfrm>
            <a:off x="8689701" y="384274"/>
            <a:ext cx="2469475" cy="969496"/>
          </a:xfrm>
          <a:prstGeom prst="rect">
            <a:avLst/>
          </a:prstGeom>
          <a:noFill/>
          <a:ln>
            <a:noFill/>
          </a:ln>
        </p:spPr>
        <p:txBody>
          <a:bodyPr spcFirstLastPara="1" wrap="square" lIns="114300" tIns="114300" rIns="114300" bIns="114300" anchor="t" anchorCtr="0">
            <a:spAutoFit/>
          </a:bodyPr>
          <a:lstStyle/>
          <a:p>
            <a:r>
              <a:rPr lang="en-GB" sz="4800" b="1"/>
              <a:t>HANDS</a:t>
            </a:r>
            <a:endParaRPr lang="en-US" sz="4800"/>
          </a:p>
        </p:txBody>
      </p:sp>
      <p:pic>
        <p:nvPicPr>
          <p:cNvPr id="23" name="Picture 22" descr="A white silhouette of a person&amp;#39;s head&#10;&#10;Description automatically generated">
            <a:extLst>
              <a:ext uri="{FF2B5EF4-FFF2-40B4-BE49-F238E27FC236}">
                <a16:creationId xmlns:a16="http://schemas.microsoft.com/office/drawing/2014/main" id="{F9396DFB-72D4-2CF2-342D-7DBDE90F2956}"/>
              </a:ext>
            </a:extLst>
          </p:cNvPr>
          <p:cNvPicPr>
            <a:picLocks noChangeAspect="1"/>
          </p:cNvPicPr>
          <p:nvPr/>
        </p:nvPicPr>
        <p:blipFill>
          <a:blip r:embed="rId3"/>
          <a:stretch>
            <a:fillRect/>
          </a:stretch>
        </p:blipFill>
        <p:spPr>
          <a:xfrm>
            <a:off x="59953" y="1714500"/>
            <a:ext cx="3484354" cy="4472940"/>
          </a:xfrm>
          <a:prstGeom prst="rect">
            <a:avLst/>
          </a:prstGeom>
        </p:spPr>
      </p:pic>
      <p:pic>
        <p:nvPicPr>
          <p:cNvPr id="24" name="Picture 23" descr="A white heart on a black background&#10;&#10;Description automatically generated">
            <a:extLst>
              <a:ext uri="{FF2B5EF4-FFF2-40B4-BE49-F238E27FC236}">
                <a16:creationId xmlns:a16="http://schemas.microsoft.com/office/drawing/2014/main" id="{256C3B1F-BBFF-27EB-6926-75E5720D8393}"/>
              </a:ext>
            </a:extLst>
          </p:cNvPr>
          <p:cNvPicPr>
            <a:picLocks noChangeAspect="1"/>
          </p:cNvPicPr>
          <p:nvPr/>
        </p:nvPicPr>
        <p:blipFill>
          <a:blip r:embed="rId4"/>
          <a:stretch>
            <a:fillRect/>
          </a:stretch>
        </p:blipFill>
        <p:spPr>
          <a:xfrm>
            <a:off x="4167133" y="1501120"/>
            <a:ext cx="3651994" cy="4785397"/>
          </a:xfrm>
          <a:prstGeom prst="rect">
            <a:avLst/>
          </a:prstGeom>
        </p:spPr>
      </p:pic>
      <p:pic>
        <p:nvPicPr>
          <p:cNvPr id="25" name="Picture 24" descr="A white glove on a black background&#10;&#10;Description automatically generated">
            <a:extLst>
              <a:ext uri="{FF2B5EF4-FFF2-40B4-BE49-F238E27FC236}">
                <a16:creationId xmlns:a16="http://schemas.microsoft.com/office/drawing/2014/main" id="{F469B905-2E25-B788-32F3-44F466558555}"/>
              </a:ext>
            </a:extLst>
          </p:cNvPr>
          <p:cNvPicPr>
            <a:picLocks noChangeAspect="1"/>
          </p:cNvPicPr>
          <p:nvPr/>
        </p:nvPicPr>
        <p:blipFill>
          <a:blip r:embed="rId5"/>
          <a:stretch>
            <a:fillRect/>
          </a:stretch>
        </p:blipFill>
        <p:spPr>
          <a:xfrm>
            <a:off x="7227833" y="1584940"/>
            <a:ext cx="5292834" cy="4579657"/>
          </a:xfrm>
          <a:prstGeom prst="rect">
            <a:avLst/>
          </a:prstGeom>
        </p:spPr>
      </p:pic>
      <p:sp>
        <p:nvSpPr>
          <p:cNvPr id="26" name="Google Shape;40;p1">
            <a:extLst>
              <a:ext uri="{FF2B5EF4-FFF2-40B4-BE49-F238E27FC236}">
                <a16:creationId xmlns:a16="http://schemas.microsoft.com/office/drawing/2014/main" id="{BE883D44-89BB-EF1A-14D9-909BC37743B0}"/>
              </a:ext>
            </a:extLst>
          </p:cNvPr>
          <p:cNvSpPr txBox="1"/>
          <p:nvPr/>
        </p:nvSpPr>
        <p:spPr>
          <a:xfrm>
            <a:off x="482513" y="1268194"/>
            <a:ext cx="3472626" cy="969496"/>
          </a:xfrm>
          <a:prstGeom prst="rect">
            <a:avLst/>
          </a:prstGeom>
          <a:noFill/>
          <a:ln>
            <a:noFill/>
          </a:ln>
        </p:spPr>
        <p:txBody>
          <a:bodyPr spcFirstLastPara="1" wrap="square" lIns="114300" tIns="114300" rIns="114300" bIns="114300" anchor="t" anchorCtr="0">
            <a:spAutoFit/>
          </a:bodyPr>
          <a:lstStyle/>
          <a:p>
            <a:r>
              <a:rPr lang="en-GB" sz="2400" b="1">
                <a:solidFill>
                  <a:schemeClr val="bg1"/>
                </a:solidFill>
              </a:rPr>
              <a:t>What do you want </a:t>
            </a:r>
            <a:br>
              <a:rPr lang="en-GB" sz="2400" b="1"/>
            </a:br>
            <a:r>
              <a:rPr lang="en-GB" sz="2400" b="1">
                <a:solidFill>
                  <a:schemeClr val="bg1"/>
                </a:solidFill>
              </a:rPr>
              <a:t>people to know?</a:t>
            </a:r>
            <a:endParaRPr lang="en-US" sz="2400">
              <a:solidFill>
                <a:schemeClr val="bg1"/>
              </a:solidFill>
            </a:endParaRPr>
          </a:p>
        </p:txBody>
      </p:sp>
      <p:sp>
        <p:nvSpPr>
          <p:cNvPr id="27" name="Google Shape;40;p1">
            <a:extLst>
              <a:ext uri="{FF2B5EF4-FFF2-40B4-BE49-F238E27FC236}">
                <a16:creationId xmlns:a16="http://schemas.microsoft.com/office/drawing/2014/main" id="{816CDE90-DCBD-B23A-ACC8-628E79DD611B}"/>
              </a:ext>
            </a:extLst>
          </p:cNvPr>
          <p:cNvSpPr txBox="1"/>
          <p:nvPr/>
        </p:nvSpPr>
        <p:spPr>
          <a:xfrm>
            <a:off x="4498253" y="1260574"/>
            <a:ext cx="3472626" cy="969496"/>
          </a:xfrm>
          <a:prstGeom prst="rect">
            <a:avLst/>
          </a:prstGeom>
          <a:noFill/>
          <a:ln>
            <a:noFill/>
          </a:ln>
        </p:spPr>
        <p:txBody>
          <a:bodyPr spcFirstLastPara="1" wrap="square" lIns="114300" tIns="114300" rIns="114300" bIns="114300" anchor="t" anchorCtr="0">
            <a:spAutoFit/>
          </a:bodyPr>
          <a:lstStyle/>
          <a:p>
            <a:r>
              <a:rPr lang="en-GB" sz="2400" b="1">
                <a:solidFill>
                  <a:schemeClr val="bg1"/>
                </a:solidFill>
              </a:rPr>
              <a:t>Why should they</a:t>
            </a:r>
            <a:br>
              <a:rPr lang="en-GB" sz="2400" b="1"/>
            </a:br>
            <a:r>
              <a:rPr lang="en-GB" sz="2400" b="1">
                <a:solidFill>
                  <a:schemeClr val="bg1"/>
                </a:solidFill>
              </a:rPr>
              <a:t>care?</a:t>
            </a:r>
            <a:endParaRPr lang="en-US">
              <a:solidFill>
                <a:schemeClr val="bg1"/>
              </a:solidFill>
            </a:endParaRPr>
          </a:p>
        </p:txBody>
      </p:sp>
      <p:sp>
        <p:nvSpPr>
          <p:cNvPr id="28" name="Google Shape;40;p1">
            <a:extLst>
              <a:ext uri="{FF2B5EF4-FFF2-40B4-BE49-F238E27FC236}">
                <a16:creationId xmlns:a16="http://schemas.microsoft.com/office/drawing/2014/main" id="{07F48D41-C457-B2AA-B4A9-729519F6D590}"/>
              </a:ext>
            </a:extLst>
          </p:cNvPr>
          <p:cNvSpPr txBox="1"/>
          <p:nvPr/>
        </p:nvSpPr>
        <p:spPr>
          <a:xfrm>
            <a:off x="8574953" y="1260574"/>
            <a:ext cx="3472626" cy="969496"/>
          </a:xfrm>
          <a:prstGeom prst="rect">
            <a:avLst/>
          </a:prstGeom>
          <a:noFill/>
          <a:ln>
            <a:noFill/>
          </a:ln>
        </p:spPr>
        <p:txBody>
          <a:bodyPr spcFirstLastPara="1" wrap="square" lIns="114300" tIns="114300" rIns="114300" bIns="114300" anchor="t" anchorCtr="0">
            <a:spAutoFit/>
          </a:bodyPr>
          <a:lstStyle/>
          <a:p>
            <a:r>
              <a:rPr lang="en-GB" sz="2400" b="1">
                <a:solidFill>
                  <a:schemeClr val="bg1"/>
                </a:solidFill>
              </a:rPr>
              <a:t>What do you want </a:t>
            </a:r>
            <a:br>
              <a:rPr lang="en-GB" sz="2400" b="1"/>
            </a:br>
            <a:r>
              <a:rPr lang="en-GB" sz="2400" b="1">
                <a:solidFill>
                  <a:schemeClr val="bg1"/>
                </a:solidFill>
              </a:rPr>
              <a:t>them to do?</a:t>
            </a:r>
            <a:endParaRPr lang="en-US" sz="2400">
              <a:solidFill>
                <a:schemeClr val="bg1"/>
              </a:solidFill>
            </a:endParaRPr>
          </a:p>
        </p:txBody>
      </p:sp>
      <p:sp>
        <p:nvSpPr>
          <p:cNvPr id="29" name="Google Shape;40;p1">
            <a:extLst>
              <a:ext uri="{FF2B5EF4-FFF2-40B4-BE49-F238E27FC236}">
                <a16:creationId xmlns:a16="http://schemas.microsoft.com/office/drawing/2014/main" id="{FD6B8063-4922-6F2B-A656-0C23D9299D05}"/>
              </a:ext>
            </a:extLst>
          </p:cNvPr>
          <p:cNvSpPr txBox="1"/>
          <p:nvPr/>
        </p:nvSpPr>
        <p:spPr>
          <a:xfrm>
            <a:off x="474893" y="5558254"/>
            <a:ext cx="3449766" cy="969496"/>
          </a:xfrm>
          <a:prstGeom prst="rect">
            <a:avLst/>
          </a:prstGeom>
          <a:noFill/>
          <a:ln>
            <a:noFill/>
          </a:ln>
        </p:spPr>
        <p:txBody>
          <a:bodyPr spcFirstLastPara="1" wrap="square" lIns="114300" tIns="114300" rIns="114300" bIns="114300" anchor="t" anchorCtr="0">
            <a:spAutoFit/>
          </a:bodyPr>
          <a:lstStyle/>
          <a:p>
            <a:r>
              <a:rPr lang="en-GB" sz="1600"/>
              <a:t>Facts and statistics are important! </a:t>
            </a:r>
            <a:br>
              <a:rPr lang="en-GB" sz="1600"/>
            </a:br>
            <a:r>
              <a:rPr lang="en-GB" sz="1600"/>
              <a:t>But you should also try to tell a </a:t>
            </a:r>
            <a:br>
              <a:rPr lang="en-GB" sz="1600"/>
            </a:br>
            <a:r>
              <a:rPr lang="en-GB" sz="1600"/>
              <a:t>story about what can change.</a:t>
            </a:r>
          </a:p>
        </p:txBody>
      </p:sp>
      <p:sp>
        <p:nvSpPr>
          <p:cNvPr id="30" name="Google Shape;40;p1">
            <a:extLst>
              <a:ext uri="{FF2B5EF4-FFF2-40B4-BE49-F238E27FC236}">
                <a16:creationId xmlns:a16="http://schemas.microsoft.com/office/drawing/2014/main" id="{C0A79C45-0167-E583-23FE-75F94E49ACC1}"/>
              </a:ext>
            </a:extLst>
          </p:cNvPr>
          <p:cNvSpPr txBox="1"/>
          <p:nvPr/>
        </p:nvSpPr>
        <p:spPr>
          <a:xfrm>
            <a:off x="4353473" y="5558254"/>
            <a:ext cx="4135566" cy="969496"/>
          </a:xfrm>
          <a:prstGeom prst="rect">
            <a:avLst/>
          </a:prstGeom>
          <a:noFill/>
          <a:ln>
            <a:noFill/>
          </a:ln>
        </p:spPr>
        <p:txBody>
          <a:bodyPr spcFirstLastPara="1" wrap="square" lIns="114300" tIns="114300" rIns="114300" bIns="114300" anchor="t" anchorCtr="0">
            <a:spAutoFit/>
          </a:bodyPr>
          <a:lstStyle/>
          <a:p>
            <a:r>
              <a:rPr lang="en-GB" sz="1600"/>
              <a:t>Think about how you want people to feel </a:t>
            </a:r>
            <a:endParaRPr lang="en-US"/>
          </a:p>
          <a:p>
            <a:r>
              <a:rPr lang="en-GB" sz="1600"/>
              <a:t>– what might they care about? Appeal to </a:t>
            </a:r>
            <a:br>
              <a:rPr lang="en-GB" sz="1600"/>
            </a:br>
            <a:r>
              <a:rPr lang="en-GB" sz="1600"/>
              <a:t>their specific interests and emotions.</a:t>
            </a:r>
            <a:endParaRPr lang="en-GB"/>
          </a:p>
        </p:txBody>
      </p:sp>
      <p:sp>
        <p:nvSpPr>
          <p:cNvPr id="31" name="Google Shape;40;p1">
            <a:extLst>
              <a:ext uri="{FF2B5EF4-FFF2-40B4-BE49-F238E27FC236}">
                <a16:creationId xmlns:a16="http://schemas.microsoft.com/office/drawing/2014/main" id="{F8C5CE58-46E9-BAF6-0AC6-9F3AD72BCA44}"/>
              </a:ext>
            </a:extLst>
          </p:cNvPr>
          <p:cNvSpPr txBox="1"/>
          <p:nvPr/>
        </p:nvSpPr>
        <p:spPr>
          <a:xfrm>
            <a:off x="8536853" y="5558254"/>
            <a:ext cx="3449766" cy="969496"/>
          </a:xfrm>
          <a:prstGeom prst="rect">
            <a:avLst/>
          </a:prstGeom>
          <a:noFill/>
          <a:ln>
            <a:noFill/>
          </a:ln>
        </p:spPr>
        <p:txBody>
          <a:bodyPr spcFirstLastPara="1" wrap="square" lIns="114300" tIns="114300" rIns="114300" bIns="114300" anchor="t" anchorCtr="0">
            <a:spAutoFit/>
          </a:bodyPr>
          <a:lstStyle/>
          <a:p>
            <a:r>
              <a:rPr lang="en-GB" sz="1600"/>
              <a:t>Keep in mind what they</a:t>
            </a:r>
            <a:br>
              <a:rPr lang="en-GB" sz="1600"/>
            </a:br>
            <a:r>
              <a:rPr lang="en-GB" sz="1600"/>
              <a:t>can do and what they have</a:t>
            </a:r>
            <a:br>
              <a:rPr lang="en-GB" sz="1600"/>
            </a:br>
            <a:r>
              <a:rPr lang="en-GB" sz="1600"/>
              <a:t>power over.</a:t>
            </a:r>
            <a:endParaRPr lang="en-US" sz="1600"/>
          </a:p>
        </p:txBody>
      </p:sp>
    </p:spTree>
    <p:extLst>
      <p:ext uri="{BB962C8B-B14F-4D97-AF65-F5344CB8AC3E}">
        <p14:creationId xmlns:p14="http://schemas.microsoft.com/office/powerpoint/2010/main" val="1145791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BB48BC3C-8086-1EF4-3374-74D81EE8E5E1}"/>
              </a:ext>
            </a:extLst>
          </p:cNvPr>
          <p:cNvSpPr/>
          <p:nvPr/>
        </p:nvSpPr>
        <p:spPr>
          <a:xfrm>
            <a:off x="5032076" y="0"/>
            <a:ext cx="5852609" cy="2601758"/>
          </a:xfrm>
          <a:prstGeom prst="foldedCorne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40;p1">
            <a:extLst>
              <a:ext uri="{FF2B5EF4-FFF2-40B4-BE49-F238E27FC236}">
                <a16:creationId xmlns:a16="http://schemas.microsoft.com/office/drawing/2014/main" id="{E03A7920-50BB-FFCD-C150-357209DC8A32}"/>
              </a:ext>
            </a:extLst>
          </p:cNvPr>
          <p:cNvSpPr txBox="1"/>
          <p:nvPr/>
        </p:nvSpPr>
        <p:spPr>
          <a:xfrm>
            <a:off x="5195677" y="290726"/>
            <a:ext cx="5438008" cy="2077492"/>
          </a:xfrm>
          <a:prstGeom prst="rect">
            <a:avLst/>
          </a:prstGeom>
          <a:noFill/>
          <a:ln>
            <a:noFill/>
          </a:ln>
        </p:spPr>
        <p:txBody>
          <a:bodyPr spcFirstLastPara="1" wrap="square" lIns="114300" tIns="114300" rIns="114300" bIns="114300" anchor="t" anchorCtr="0">
            <a:spAutoFit/>
          </a:bodyPr>
          <a:lstStyle/>
          <a:p>
            <a:r>
              <a:rPr lang="en-GB" sz="4000">
                <a:solidFill>
                  <a:srgbClr val="00B0F0"/>
                </a:solidFill>
              </a:rPr>
              <a:t>1 thing you can do </a:t>
            </a:r>
            <a:br>
              <a:rPr lang="en-GB" sz="4000"/>
            </a:br>
            <a:r>
              <a:rPr lang="en-GB" sz="4000">
                <a:solidFill>
                  <a:srgbClr val="00B0F0"/>
                </a:solidFill>
              </a:rPr>
              <a:t>with your skills to work</a:t>
            </a:r>
            <a:br>
              <a:rPr lang="en-GB" sz="4000"/>
            </a:br>
            <a:r>
              <a:rPr lang="en-GB" sz="4000">
                <a:solidFill>
                  <a:srgbClr val="00B0F0"/>
                </a:solidFill>
              </a:rPr>
              <a:t>towards change </a:t>
            </a:r>
            <a:endParaRPr lang="en-US" sz="4000"/>
          </a:p>
        </p:txBody>
      </p:sp>
      <p:sp>
        <p:nvSpPr>
          <p:cNvPr id="10" name="Rectangle: Folded Corner 9">
            <a:extLst>
              <a:ext uri="{FF2B5EF4-FFF2-40B4-BE49-F238E27FC236}">
                <a16:creationId xmlns:a16="http://schemas.microsoft.com/office/drawing/2014/main" id="{D12A025A-1A45-C73A-77A3-BA74BDF82993}"/>
              </a:ext>
            </a:extLst>
          </p:cNvPr>
          <p:cNvSpPr/>
          <p:nvPr/>
        </p:nvSpPr>
        <p:spPr>
          <a:xfrm>
            <a:off x="4505709" y="2839896"/>
            <a:ext cx="6930850" cy="3249221"/>
          </a:xfrm>
          <a:prstGeom prst="foldedCorne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40;p1">
            <a:extLst>
              <a:ext uri="{FF2B5EF4-FFF2-40B4-BE49-F238E27FC236}">
                <a16:creationId xmlns:a16="http://schemas.microsoft.com/office/drawing/2014/main" id="{B3FFB500-9395-0223-7EDF-F27B8C9B73C8}"/>
              </a:ext>
            </a:extLst>
          </p:cNvPr>
          <p:cNvSpPr txBox="1"/>
          <p:nvPr/>
        </p:nvSpPr>
        <p:spPr>
          <a:xfrm>
            <a:off x="4663813" y="2969575"/>
            <a:ext cx="6900452" cy="2693045"/>
          </a:xfrm>
          <a:prstGeom prst="rect">
            <a:avLst/>
          </a:prstGeom>
          <a:noFill/>
          <a:ln>
            <a:noFill/>
          </a:ln>
        </p:spPr>
        <p:txBody>
          <a:bodyPr spcFirstLastPara="1" wrap="square" lIns="114300" tIns="114300" rIns="114300" bIns="114300" anchor="t" anchorCtr="0">
            <a:spAutoFit/>
          </a:bodyPr>
          <a:lstStyle/>
          <a:p>
            <a:r>
              <a:rPr lang="en-GB" sz="4000">
                <a:solidFill>
                  <a:srgbClr val="00B0F0"/>
                </a:solidFill>
              </a:rPr>
              <a:t>1 way you can practice </a:t>
            </a:r>
            <a:br>
              <a:rPr lang="en-GB" sz="4000">
                <a:solidFill>
                  <a:srgbClr val="00B0F0"/>
                </a:solidFill>
              </a:rPr>
            </a:br>
            <a:r>
              <a:rPr lang="en-GB" sz="4000">
                <a:solidFill>
                  <a:srgbClr val="00B0F0"/>
                </a:solidFill>
              </a:rPr>
              <a:t>your changemaking </a:t>
            </a:r>
            <a:br>
              <a:rPr lang="en-GB" sz="4000">
                <a:solidFill>
                  <a:srgbClr val="00B0F0"/>
                </a:solidFill>
              </a:rPr>
            </a:br>
            <a:r>
              <a:rPr lang="en-GB" sz="4000">
                <a:solidFill>
                  <a:srgbClr val="00B0F0"/>
                </a:solidFill>
              </a:rPr>
              <a:t>skill(s) and become an </a:t>
            </a:r>
            <a:br>
              <a:rPr lang="en-GB" sz="4000">
                <a:solidFill>
                  <a:srgbClr val="00B0F0"/>
                </a:solidFill>
              </a:rPr>
            </a:br>
            <a:r>
              <a:rPr lang="en-GB" sz="4000">
                <a:solidFill>
                  <a:srgbClr val="00B0F0"/>
                </a:solidFill>
              </a:rPr>
              <a:t>even stronger changemaker  </a:t>
            </a:r>
            <a:endParaRPr lang="en-US" sz="4000"/>
          </a:p>
        </p:txBody>
      </p:sp>
      <p:sp>
        <p:nvSpPr>
          <p:cNvPr id="7" name="Google Shape;241;g259085a5d11_0_9">
            <a:extLst>
              <a:ext uri="{FF2B5EF4-FFF2-40B4-BE49-F238E27FC236}">
                <a16:creationId xmlns:a16="http://schemas.microsoft.com/office/drawing/2014/main" id="{35939ADA-F397-BBDF-2EA1-8240308AFAAF}"/>
              </a:ext>
            </a:extLst>
          </p:cNvPr>
          <p:cNvSpPr/>
          <p:nvPr/>
        </p:nvSpPr>
        <p:spPr>
          <a:xfrm>
            <a:off x="217402" y="1487635"/>
            <a:ext cx="2938814"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243;g259085a5d11_0_9">
            <a:extLst>
              <a:ext uri="{FF2B5EF4-FFF2-40B4-BE49-F238E27FC236}">
                <a16:creationId xmlns:a16="http://schemas.microsoft.com/office/drawing/2014/main" id="{D9665240-AD39-A72E-DF3C-EEF1BFD6C75A}"/>
              </a:ext>
            </a:extLst>
          </p:cNvPr>
          <p:cNvSpPr/>
          <p:nvPr/>
        </p:nvSpPr>
        <p:spPr>
          <a:xfrm>
            <a:off x="-2730" y="-338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8" name="Google Shape;40;p1">
            <a:extLst>
              <a:ext uri="{FF2B5EF4-FFF2-40B4-BE49-F238E27FC236}">
                <a16:creationId xmlns:a16="http://schemas.microsoft.com/office/drawing/2014/main" id="{10BC6B40-8B10-B145-0783-281356E7110B}"/>
              </a:ext>
            </a:extLst>
          </p:cNvPr>
          <p:cNvSpPr txBox="1"/>
          <p:nvPr/>
        </p:nvSpPr>
        <p:spPr>
          <a:xfrm>
            <a:off x="259922" y="28539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a:solidFill>
                  <a:schemeClr val="bg1"/>
                </a:solidFill>
                <a:latin typeface="Arial Black"/>
              </a:rPr>
              <a:t>PART</a:t>
            </a:r>
            <a:r>
              <a:rPr lang="en-GB" sz="4600" i="0" u="none" strike="noStrike" cap="none">
                <a:solidFill>
                  <a:schemeClr val="bg1"/>
                </a:solidFill>
                <a:latin typeface="Arial Black"/>
                <a:ea typeface="Arial"/>
                <a:cs typeface="Arial"/>
                <a:sym typeface="Arial"/>
              </a:rPr>
              <a:t> </a:t>
            </a:r>
            <a:r>
              <a:rPr lang="en-GB" sz="4600">
                <a:solidFill>
                  <a:schemeClr val="bg1"/>
                </a:solidFill>
                <a:latin typeface="Arial Black"/>
              </a:rPr>
              <a:t>4</a:t>
            </a:r>
            <a:endParaRPr lang="en-GB" sz="4600" i="0" u="none" strike="noStrike" cap="none">
              <a:solidFill>
                <a:schemeClr val="bg1"/>
              </a:solidFill>
              <a:latin typeface="Arial Black"/>
              <a:ea typeface="Arial"/>
              <a:cs typeface="Arial"/>
            </a:endParaRPr>
          </a:p>
        </p:txBody>
      </p:sp>
      <p:sp>
        <p:nvSpPr>
          <p:cNvPr id="20" name="Google Shape;241;g259085a5d11_0_9">
            <a:extLst>
              <a:ext uri="{FF2B5EF4-FFF2-40B4-BE49-F238E27FC236}">
                <a16:creationId xmlns:a16="http://schemas.microsoft.com/office/drawing/2014/main" id="{F3D0DD46-B186-D979-95C8-91116F5968B4}"/>
              </a:ext>
            </a:extLst>
          </p:cNvPr>
          <p:cNvSpPr/>
          <p:nvPr/>
        </p:nvSpPr>
        <p:spPr>
          <a:xfrm>
            <a:off x="212111" y="2075010"/>
            <a:ext cx="3942674" cy="808820"/>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41;g259085a5d11_0_9">
            <a:extLst>
              <a:ext uri="{FF2B5EF4-FFF2-40B4-BE49-F238E27FC236}">
                <a16:creationId xmlns:a16="http://schemas.microsoft.com/office/drawing/2014/main" id="{0DD91F2E-D833-3A95-8DE3-FFDEFE3E2B33}"/>
              </a:ext>
            </a:extLst>
          </p:cNvPr>
          <p:cNvSpPr/>
          <p:nvPr/>
        </p:nvSpPr>
        <p:spPr>
          <a:xfrm>
            <a:off x="212110" y="2629080"/>
            <a:ext cx="4366007" cy="841190"/>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40;p1">
            <a:extLst>
              <a:ext uri="{FF2B5EF4-FFF2-40B4-BE49-F238E27FC236}">
                <a16:creationId xmlns:a16="http://schemas.microsoft.com/office/drawing/2014/main" id="{F7377BA5-3FAB-1D30-E028-F6EEED7CFF02}"/>
              </a:ext>
            </a:extLst>
          </p:cNvPr>
          <p:cNvSpPr txBox="1"/>
          <p:nvPr/>
        </p:nvSpPr>
        <p:spPr>
          <a:xfrm>
            <a:off x="254556" y="1491101"/>
            <a:ext cx="5565044" cy="1985159"/>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a:latin typeface="Arial Black"/>
              </a:rPr>
              <a:t>WRAP-UP</a:t>
            </a:r>
            <a:br>
              <a:rPr lang="en-GB" sz="3800" b="1">
                <a:latin typeface="Arial Black"/>
              </a:rPr>
            </a:br>
            <a:r>
              <a:rPr lang="en-GB" sz="3800" b="1">
                <a:latin typeface="Arial Black"/>
              </a:rPr>
              <a:t>DISCUSSION:</a:t>
            </a:r>
            <a:br>
              <a:rPr lang="en-GB" sz="3800" b="1">
                <a:latin typeface="Arial Black"/>
              </a:rPr>
            </a:br>
            <a:r>
              <a:rPr lang="en-GB" sz="3800" b="1">
                <a:latin typeface="Arial Black"/>
              </a:rPr>
              <a:t>1 REFLECTION</a:t>
            </a:r>
            <a:endParaRPr lang="en-US"/>
          </a:p>
        </p:txBody>
      </p:sp>
    </p:spTree>
    <p:extLst>
      <p:ext uri="{BB962C8B-B14F-4D97-AF65-F5344CB8AC3E}">
        <p14:creationId xmlns:p14="http://schemas.microsoft.com/office/powerpoint/2010/main" val="188941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259085a5d11_0_9" descr="A group of people in matching outfits holding signs&#10;&#10;Description automatically generated"/>
          <p:cNvPicPr preferRelativeResize="0"/>
          <p:nvPr/>
        </p:nvPicPr>
        <p:blipFill rotWithShape="1">
          <a:blip r:embed="rId3"/>
          <a:srcRect l="5102" r="5102"/>
          <a:stretch/>
        </p:blipFill>
        <p:spPr>
          <a:xfrm>
            <a:off x="2945455" y="1053"/>
            <a:ext cx="9262089" cy="6876372"/>
          </a:xfrm>
          <a:prstGeom prst="rect">
            <a:avLst/>
          </a:prstGeom>
          <a:noFill/>
          <a:ln>
            <a:noFill/>
          </a:ln>
        </p:spPr>
      </p:pic>
      <p:sp>
        <p:nvSpPr>
          <p:cNvPr id="2" name="TextBox 1">
            <a:extLst>
              <a:ext uri="{FF2B5EF4-FFF2-40B4-BE49-F238E27FC236}">
                <a16:creationId xmlns:a16="http://schemas.microsoft.com/office/drawing/2014/main" id="{8CE8DD33-7E71-4E65-093B-A3725DBFBCA0}"/>
              </a:ext>
            </a:extLst>
          </p:cNvPr>
          <p:cNvSpPr txBox="1"/>
          <p:nvPr/>
        </p:nvSpPr>
        <p:spPr>
          <a:xfrm rot="-5400000">
            <a:off x="10666720" y="5335301"/>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 UNICEF/Kokoroko</a:t>
            </a:r>
            <a:endParaRPr lang="en-US">
              <a:solidFill>
                <a:schemeClr val="bg1"/>
              </a:solidFill>
            </a:endParaRPr>
          </a:p>
        </p:txBody>
      </p:sp>
      <p:sp>
        <p:nvSpPr>
          <p:cNvPr id="7" name="TextBox 6">
            <a:extLst>
              <a:ext uri="{FF2B5EF4-FFF2-40B4-BE49-F238E27FC236}">
                <a16:creationId xmlns:a16="http://schemas.microsoft.com/office/drawing/2014/main" id="{7934A43A-7131-65F7-3CAD-1600EE8344A6}"/>
              </a:ext>
            </a:extLst>
          </p:cNvPr>
          <p:cNvSpPr txBox="1"/>
          <p:nvPr/>
        </p:nvSpPr>
        <p:spPr>
          <a:xfrm>
            <a:off x="262914" y="5804135"/>
            <a:ext cx="230831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Students march in the streets during the Unified Football for Inclusion tournament held at the </a:t>
            </a:r>
            <a:r>
              <a:rPr lang="en-US" sz="1000" err="1"/>
              <a:t>Akropong</a:t>
            </a:r>
            <a:r>
              <a:rPr lang="en-US" sz="1000"/>
              <a:t> School for the Blind in </a:t>
            </a:r>
            <a:r>
              <a:rPr lang="en-US" sz="1000" err="1"/>
              <a:t>Akropong</a:t>
            </a:r>
            <a:r>
              <a:rPr lang="en-US" sz="1000"/>
              <a:t>, Ghana.</a:t>
            </a:r>
            <a:endParaRPr lang="en-US"/>
          </a:p>
        </p:txBody>
      </p:sp>
      <p:sp>
        <p:nvSpPr>
          <p:cNvPr id="6" name="Google Shape;241;g259085a5d11_0_9">
            <a:extLst>
              <a:ext uri="{FF2B5EF4-FFF2-40B4-BE49-F238E27FC236}">
                <a16:creationId xmlns:a16="http://schemas.microsoft.com/office/drawing/2014/main" id="{6358F184-A155-C61F-4AA9-3B696B23BCCD}"/>
              </a:ext>
            </a:extLst>
          </p:cNvPr>
          <p:cNvSpPr/>
          <p:nvPr/>
        </p:nvSpPr>
        <p:spPr>
          <a:xfrm>
            <a:off x="217402" y="1487635"/>
            <a:ext cx="3443079"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243;g259085a5d11_0_9">
            <a:extLst>
              <a:ext uri="{FF2B5EF4-FFF2-40B4-BE49-F238E27FC236}">
                <a16:creationId xmlns:a16="http://schemas.microsoft.com/office/drawing/2014/main" id="{B9B8C321-ABC1-8E67-8CAA-8FD19868B140}"/>
              </a:ext>
            </a:extLst>
          </p:cNvPr>
          <p:cNvSpPr/>
          <p:nvPr/>
        </p:nvSpPr>
        <p:spPr>
          <a:xfrm>
            <a:off x="-2730" y="-338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1" name="Google Shape;40;p1">
            <a:extLst>
              <a:ext uri="{FF2B5EF4-FFF2-40B4-BE49-F238E27FC236}">
                <a16:creationId xmlns:a16="http://schemas.microsoft.com/office/drawing/2014/main" id="{8AD7EDE8-AB11-6C1F-75DD-35A7BB1C90C8}"/>
              </a:ext>
            </a:extLst>
          </p:cNvPr>
          <p:cNvSpPr txBox="1"/>
          <p:nvPr/>
        </p:nvSpPr>
        <p:spPr>
          <a:xfrm>
            <a:off x="259922" y="28539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a:solidFill>
                  <a:schemeClr val="bg1"/>
                </a:solidFill>
                <a:latin typeface="Arial Black"/>
              </a:rPr>
              <a:t>PART</a:t>
            </a:r>
            <a:r>
              <a:rPr lang="en-GB" sz="4600" i="0" u="none" strike="noStrike" cap="none">
                <a:solidFill>
                  <a:schemeClr val="bg1"/>
                </a:solidFill>
                <a:latin typeface="Arial Black"/>
                <a:ea typeface="Arial"/>
                <a:cs typeface="Arial"/>
                <a:sym typeface="Arial"/>
              </a:rPr>
              <a:t> </a:t>
            </a:r>
            <a:r>
              <a:rPr lang="en-GB" sz="4600">
                <a:solidFill>
                  <a:schemeClr val="bg1"/>
                </a:solidFill>
                <a:latin typeface="Arial Black"/>
              </a:rPr>
              <a:t>1</a:t>
            </a:r>
            <a:endParaRPr lang="en-GB" sz="4600" i="0" u="none" strike="noStrike" cap="none">
              <a:solidFill>
                <a:schemeClr val="bg1"/>
              </a:solidFill>
              <a:latin typeface="Arial Black"/>
              <a:ea typeface="Arial"/>
              <a:cs typeface="Arial"/>
            </a:endParaRPr>
          </a:p>
        </p:txBody>
      </p:sp>
      <p:sp>
        <p:nvSpPr>
          <p:cNvPr id="12" name="Google Shape;241;g259085a5d11_0_9">
            <a:extLst>
              <a:ext uri="{FF2B5EF4-FFF2-40B4-BE49-F238E27FC236}">
                <a16:creationId xmlns:a16="http://schemas.microsoft.com/office/drawing/2014/main" id="{3477452C-6D6E-35A9-F668-CC2D86751480}"/>
              </a:ext>
            </a:extLst>
          </p:cNvPr>
          <p:cNvSpPr/>
          <p:nvPr/>
        </p:nvSpPr>
        <p:spPr>
          <a:xfrm>
            <a:off x="212111" y="2075010"/>
            <a:ext cx="1903204"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241;g259085a5d11_0_9">
            <a:extLst>
              <a:ext uri="{FF2B5EF4-FFF2-40B4-BE49-F238E27FC236}">
                <a16:creationId xmlns:a16="http://schemas.microsoft.com/office/drawing/2014/main" id="{C1750223-16DD-0032-9ED3-F4F8E59D1F28}"/>
              </a:ext>
            </a:extLst>
          </p:cNvPr>
          <p:cNvSpPr/>
          <p:nvPr/>
        </p:nvSpPr>
        <p:spPr>
          <a:xfrm>
            <a:off x="212110" y="2657094"/>
            <a:ext cx="2421787" cy="801972"/>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241;g259085a5d11_0_9">
            <a:extLst>
              <a:ext uri="{FF2B5EF4-FFF2-40B4-BE49-F238E27FC236}">
                <a16:creationId xmlns:a16="http://schemas.microsoft.com/office/drawing/2014/main" id="{CBB9D317-1CBC-89C0-799E-9771418A208E}"/>
              </a:ext>
            </a:extLst>
          </p:cNvPr>
          <p:cNvSpPr/>
          <p:nvPr/>
        </p:nvSpPr>
        <p:spPr>
          <a:xfrm>
            <a:off x="206819" y="3286802"/>
            <a:ext cx="2945661"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40;p1">
            <a:extLst>
              <a:ext uri="{FF2B5EF4-FFF2-40B4-BE49-F238E27FC236}">
                <a16:creationId xmlns:a16="http://schemas.microsoft.com/office/drawing/2014/main" id="{020289E3-8861-F0A1-D2BA-9ADC5A374BD4}"/>
              </a:ext>
            </a:extLst>
          </p:cNvPr>
          <p:cNvSpPr txBox="1"/>
          <p:nvPr/>
        </p:nvSpPr>
        <p:spPr>
          <a:xfrm>
            <a:off x="248954" y="1491101"/>
            <a:ext cx="3407911" cy="256993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a:latin typeface="Arial Black"/>
              </a:rPr>
              <a:t>REVIEWING YOUR </a:t>
            </a:r>
            <a:br>
              <a:rPr lang="en-GB" sz="3800" b="1">
                <a:latin typeface="Arial Black"/>
              </a:rPr>
            </a:br>
            <a:r>
              <a:rPr lang="en-GB" sz="3800" b="1">
                <a:latin typeface="Arial Black"/>
              </a:rPr>
              <a:t>RIGHTS WARM-UP</a:t>
            </a:r>
            <a:r>
              <a:rPr lang="en-GB" sz="3800">
                <a:latin typeface="Arial Black"/>
              </a:rPr>
              <a:t> </a:t>
            </a:r>
            <a:endParaRPr lang="en-US" sz="3800">
              <a:latin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 name="Google Shape;60;g255a6870158_0_29">
            <a:extLst>
              <a:ext uri="{FF2B5EF4-FFF2-40B4-BE49-F238E27FC236}">
                <a16:creationId xmlns:a16="http://schemas.microsoft.com/office/drawing/2014/main" id="{1F3E8107-D279-824E-02FD-2E9939E40AB7}"/>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61;g255a6870158_0_29">
            <a:extLst>
              <a:ext uri="{FF2B5EF4-FFF2-40B4-BE49-F238E27FC236}">
                <a16:creationId xmlns:a16="http://schemas.microsoft.com/office/drawing/2014/main" id="{318AE060-7967-BF5E-AA94-405A77C2A5D2}"/>
              </a:ext>
            </a:extLst>
          </p:cNvPr>
          <p:cNvSpPr txBox="1"/>
          <p:nvPr/>
        </p:nvSpPr>
        <p:spPr>
          <a:xfrm>
            <a:off x="273302" y="2297325"/>
            <a:ext cx="5822319" cy="264684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3200" b="1">
                <a:solidFill>
                  <a:schemeClr val="dk1"/>
                </a:solidFill>
                <a:ea typeface="Roboto Medium"/>
                <a:sym typeface="Roboto Medium"/>
              </a:rPr>
              <a:t>Best interests of the child </a:t>
            </a:r>
            <a:r>
              <a:rPr lang="en-GB" sz="3200">
                <a:solidFill>
                  <a:schemeClr val="dk1"/>
                </a:solidFill>
                <a:ea typeface="Roboto Medium"/>
                <a:sym typeface="Roboto Medium"/>
              </a:rPr>
              <a:t> </a:t>
            </a:r>
            <a:endParaRPr lang="en-GB" sz="3200" b="0" i="0" u="none" strike="noStrike" cap="none">
              <a:solidFill>
                <a:schemeClr val="dk1"/>
              </a:solidFill>
              <a:ea typeface="Roboto Medium"/>
            </a:endParaRPr>
          </a:p>
          <a:p>
            <a:pPr lvl="1"/>
            <a:r>
              <a:rPr lang="en-GB" sz="3200">
                <a:solidFill>
                  <a:schemeClr val="dk1"/>
                </a:solidFill>
                <a:ea typeface="Roboto Medium"/>
                <a:sym typeface="Roboto Medium"/>
              </a:rPr>
              <a:t>The best interests of the child must be a top priority in all decisions </a:t>
            </a:r>
            <a:r>
              <a:rPr lang="en-GB" sz="3200" b="0" i="0" u="none" strike="noStrike" cap="none">
                <a:solidFill>
                  <a:schemeClr val="dk1"/>
                </a:solidFill>
                <a:ea typeface="Roboto Medium"/>
                <a:sym typeface="Roboto Medium"/>
              </a:rPr>
              <a:t>and </a:t>
            </a:r>
            <a:r>
              <a:rPr lang="en-GB" sz="3200">
                <a:solidFill>
                  <a:schemeClr val="dk1"/>
                </a:solidFill>
                <a:ea typeface="Roboto Medium"/>
                <a:sym typeface="Roboto Medium"/>
              </a:rPr>
              <a:t>actions that affect children.  </a:t>
            </a:r>
            <a:endParaRPr lang="en-GB" sz="3200">
              <a:solidFill>
                <a:schemeClr val="dk1"/>
              </a:solidFill>
            </a:endParaRPr>
          </a:p>
        </p:txBody>
      </p:sp>
      <p:pic>
        <p:nvPicPr>
          <p:cNvPr id="9" name="Google Shape;62;g255a6870158_0_29">
            <a:extLst>
              <a:ext uri="{FF2B5EF4-FFF2-40B4-BE49-F238E27FC236}">
                <a16:creationId xmlns:a16="http://schemas.microsoft.com/office/drawing/2014/main" id="{3C6AA8AE-C175-DC38-8805-620994E0DEF9}"/>
              </a:ext>
            </a:extLst>
          </p:cNvPr>
          <p:cNvPicPr preferRelativeResize="0"/>
          <p:nvPr/>
        </p:nvPicPr>
        <p:blipFill rotWithShape="1">
          <a:blip r:embed="rId3">
            <a:alphaModFix/>
          </a:blip>
          <a:srcRect/>
          <a:stretch/>
        </p:blipFill>
        <p:spPr>
          <a:xfrm>
            <a:off x="6885075" y="444390"/>
            <a:ext cx="5306926" cy="5458558"/>
          </a:xfrm>
          <a:prstGeom prst="rect">
            <a:avLst/>
          </a:prstGeom>
          <a:noFill/>
          <a:ln>
            <a:noFill/>
          </a:ln>
        </p:spPr>
      </p:pic>
      <p:sp>
        <p:nvSpPr>
          <p:cNvPr id="10" name="Google Shape;243;g259085a5d11_0_9">
            <a:extLst>
              <a:ext uri="{FF2B5EF4-FFF2-40B4-BE49-F238E27FC236}">
                <a16:creationId xmlns:a16="http://schemas.microsoft.com/office/drawing/2014/main" id="{B9B8C321-ABC1-8E67-8CAA-8FD19868B140}"/>
              </a:ext>
            </a:extLst>
          </p:cNvPr>
          <p:cNvSpPr/>
          <p:nvPr/>
        </p:nvSpPr>
        <p:spPr>
          <a:xfrm>
            <a:off x="0" y="-654"/>
            <a:ext cx="3940504"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1" name="Google Shape;40;p1">
            <a:extLst>
              <a:ext uri="{FF2B5EF4-FFF2-40B4-BE49-F238E27FC236}">
                <a16:creationId xmlns:a16="http://schemas.microsoft.com/office/drawing/2014/main" id="{44D56375-52E0-0DEA-7FAA-06E41FB669B0}"/>
              </a:ext>
            </a:extLst>
          </p:cNvPr>
          <p:cNvSpPr txBox="1"/>
          <p:nvPr/>
        </p:nvSpPr>
        <p:spPr>
          <a:xfrm>
            <a:off x="262652" y="288121"/>
            <a:ext cx="3677816" cy="7848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pPr>
            <a:r>
              <a:rPr lang="en-GB" sz="4000">
                <a:solidFill>
                  <a:srgbClr val="00B0F0"/>
                </a:solidFill>
                <a:latin typeface="Arial Black"/>
              </a:rPr>
              <a:t>ARTICLE 3</a:t>
            </a:r>
            <a:endParaRPr lang="en-US" sz="4000">
              <a:latin typeface="Arial Black"/>
            </a:endParaRPr>
          </a:p>
        </p:txBody>
      </p:sp>
    </p:spTree>
    <p:extLst>
      <p:ext uri="{BB962C8B-B14F-4D97-AF65-F5344CB8AC3E}">
        <p14:creationId xmlns:p14="http://schemas.microsoft.com/office/powerpoint/2010/main" val="370634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6" name="Google Shape;60;g255a6870158_0_29">
            <a:extLst>
              <a:ext uri="{FF2B5EF4-FFF2-40B4-BE49-F238E27FC236}">
                <a16:creationId xmlns:a16="http://schemas.microsoft.com/office/drawing/2014/main" id="{1F3E8107-D279-824E-02FD-2E9939E40AB7}"/>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1;g255a6870158_0_29">
            <a:extLst>
              <a:ext uri="{FF2B5EF4-FFF2-40B4-BE49-F238E27FC236}">
                <a16:creationId xmlns:a16="http://schemas.microsoft.com/office/drawing/2014/main" id="{318AE060-7967-BF5E-AA94-405A77C2A5D2}"/>
              </a:ext>
            </a:extLst>
          </p:cNvPr>
          <p:cNvSpPr txBox="1"/>
          <p:nvPr/>
        </p:nvSpPr>
        <p:spPr>
          <a:xfrm>
            <a:off x="266114" y="2297325"/>
            <a:ext cx="7051581" cy="350862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2700" b="1">
                <a:solidFill>
                  <a:schemeClr val="dk1"/>
                </a:solidFill>
                <a:ea typeface="Roboto Medium"/>
                <a:sym typeface="Roboto Medium"/>
              </a:rPr>
              <a:t>Respect for the views of the child</a:t>
            </a:r>
            <a:r>
              <a:rPr lang="en-GB" sz="2700">
                <a:solidFill>
                  <a:schemeClr val="dk1"/>
                </a:solidFill>
                <a:ea typeface="Roboto Medium"/>
                <a:sym typeface="Roboto Medium"/>
              </a:rPr>
              <a:t> </a:t>
            </a:r>
            <a:r>
              <a:rPr lang="en-GB" sz="2700" b="1">
                <a:solidFill>
                  <a:schemeClr val="dk1"/>
                </a:solidFill>
                <a:ea typeface="Roboto Medium"/>
                <a:sym typeface="Roboto Medium"/>
              </a:rPr>
              <a:t> </a:t>
            </a:r>
            <a:r>
              <a:rPr lang="en-GB" sz="2700">
                <a:solidFill>
                  <a:schemeClr val="dk1"/>
                </a:solidFill>
                <a:ea typeface="Roboto Medium"/>
                <a:sym typeface="Roboto Medium"/>
              </a:rPr>
              <a:t> </a:t>
            </a:r>
            <a:endParaRPr lang="en-GB" sz="2700" b="0" i="0" u="none" strike="noStrike" cap="none">
              <a:solidFill>
                <a:schemeClr val="dk1"/>
              </a:solidFill>
              <a:ea typeface="Roboto Medium"/>
            </a:endParaRPr>
          </a:p>
          <a:p>
            <a:pPr lvl="1"/>
            <a:r>
              <a:rPr lang="en-GB" sz="2700">
                <a:solidFill>
                  <a:schemeClr val="dk1"/>
                </a:solidFill>
                <a:ea typeface="Roboto Medium"/>
                <a:sym typeface="Roboto Medium"/>
              </a:rPr>
              <a:t>Every child has the right to express their views, feelings and wishes in all matters affecting them, and to have their views considered and taken seriously. This right applies at all times, for example during immigration proceedings, housing decisions or the child’s day-to-day home life.   </a:t>
            </a:r>
            <a:endParaRPr lang="en-GB" sz="2700">
              <a:solidFill>
                <a:schemeClr val="dk1"/>
              </a:solidFill>
            </a:endParaRPr>
          </a:p>
        </p:txBody>
      </p:sp>
      <p:sp>
        <p:nvSpPr>
          <p:cNvPr id="3" name="Google Shape;243;g259085a5d11_0_9">
            <a:extLst>
              <a:ext uri="{FF2B5EF4-FFF2-40B4-BE49-F238E27FC236}">
                <a16:creationId xmlns:a16="http://schemas.microsoft.com/office/drawing/2014/main" id="{7C37EB93-9800-D994-0836-2376368D5A48}"/>
              </a:ext>
            </a:extLst>
          </p:cNvPr>
          <p:cNvSpPr/>
          <p:nvPr/>
        </p:nvSpPr>
        <p:spPr>
          <a:xfrm>
            <a:off x="0" y="-654"/>
            <a:ext cx="4142209"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pic>
        <p:nvPicPr>
          <p:cNvPr id="2" name="Picture 1" descr="A group of colorful papers with white text&#10;&#10;Description automatically generated">
            <a:extLst>
              <a:ext uri="{FF2B5EF4-FFF2-40B4-BE49-F238E27FC236}">
                <a16:creationId xmlns:a16="http://schemas.microsoft.com/office/drawing/2014/main" id="{69387A0C-9905-182E-1166-2BC55A4AB433}"/>
              </a:ext>
            </a:extLst>
          </p:cNvPr>
          <p:cNvPicPr>
            <a:picLocks noChangeAspect="1"/>
          </p:cNvPicPr>
          <p:nvPr/>
        </p:nvPicPr>
        <p:blipFill>
          <a:blip r:embed="rId3"/>
          <a:stretch>
            <a:fillRect/>
          </a:stretch>
        </p:blipFill>
        <p:spPr>
          <a:xfrm>
            <a:off x="6974455" y="1727439"/>
            <a:ext cx="5218288" cy="4740216"/>
          </a:xfrm>
          <a:prstGeom prst="rect">
            <a:avLst/>
          </a:prstGeom>
        </p:spPr>
      </p:pic>
      <p:sp>
        <p:nvSpPr>
          <p:cNvPr id="8" name="Google Shape;40;p1">
            <a:extLst>
              <a:ext uri="{FF2B5EF4-FFF2-40B4-BE49-F238E27FC236}">
                <a16:creationId xmlns:a16="http://schemas.microsoft.com/office/drawing/2014/main" id="{F2BA449E-7F42-53B6-E236-1C4067B18CC5}"/>
              </a:ext>
            </a:extLst>
          </p:cNvPr>
          <p:cNvSpPr txBox="1"/>
          <p:nvPr/>
        </p:nvSpPr>
        <p:spPr>
          <a:xfrm>
            <a:off x="262652" y="288121"/>
            <a:ext cx="3677816" cy="7848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pPr>
            <a:r>
              <a:rPr lang="en-GB" sz="4000">
                <a:solidFill>
                  <a:srgbClr val="00B0F0"/>
                </a:solidFill>
                <a:latin typeface="Arial Black"/>
              </a:rPr>
              <a:t>ARTICLE 12</a:t>
            </a:r>
            <a:endParaRPr lang="en-US" sz="4000">
              <a:latin typeface="Arial Black"/>
            </a:endParaRPr>
          </a:p>
        </p:txBody>
      </p:sp>
    </p:spTree>
    <p:extLst>
      <p:ext uri="{BB962C8B-B14F-4D97-AF65-F5344CB8AC3E}">
        <p14:creationId xmlns:p14="http://schemas.microsoft.com/office/powerpoint/2010/main" val="372216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6" name="Google Shape;60;g255a6870158_0_29">
            <a:extLst>
              <a:ext uri="{FF2B5EF4-FFF2-40B4-BE49-F238E27FC236}">
                <a16:creationId xmlns:a16="http://schemas.microsoft.com/office/drawing/2014/main" id="{1F3E8107-D279-824E-02FD-2E9939E40AB7}"/>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1;g255a6870158_0_29">
            <a:extLst>
              <a:ext uri="{FF2B5EF4-FFF2-40B4-BE49-F238E27FC236}">
                <a16:creationId xmlns:a16="http://schemas.microsoft.com/office/drawing/2014/main" id="{318AE060-7967-BF5E-AA94-405A77C2A5D2}"/>
              </a:ext>
            </a:extLst>
          </p:cNvPr>
          <p:cNvSpPr txBox="1"/>
          <p:nvPr/>
        </p:nvSpPr>
        <p:spPr>
          <a:xfrm>
            <a:off x="266114" y="2297325"/>
            <a:ext cx="7051581" cy="264684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3200" b="1">
                <a:solidFill>
                  <a:schemeClr val="dk1"/>
                </a:solidFill>
                <a:ea typeface="Roboto Medium"/>
                <a:sym typeface="Roboto Medium"/>
              </a:rPr>
              <a:t>Freedom of expression   </a:t>
            </a:r>
            <a:endParaRPr lang="en-GB" sz="3200" b="1" i="0" u="none" strike="noStrike" cap="none">
              <a:solidFill>
                <a:schemeClr val="dk1"/>
              </a:solidFill>
              <a:ea typeface="Roboto Medium"/>
            </a:endParaRPr>
          </a:p>
          <a:p>
            <a:pPr lvl="1"/>
            <a:r>
              <a:rPr lang="en-GB" sz="3200">
                <a:solidFill>
                  <a:schemeClr val="dk1"/>
                </a:solidFill>
                <a:ea typeface="Roboto Medium"/>
                <a:sym typeface="Roboto Medium"/>
              </a:rPr>
              <a:t>Every child must be free to express </a:t>
            </a:r>
            <a:br>
              <a:rPr lang="en-GB" sz="3200">
                <a:ea typeface="Roboto Medium"/>
              </a:rPr>
            </a:br>
            <a:r>
              <a:rPr lang="en-GB" sz="3200">
                <a:solidFill>
                  <a:schemeClr val="dk1"/>
                </a:solidFill>
                <a:ea typeface="Roboto Medium"/>
                <a:sym typeface="Roboto Medium"/>
              </a:rPr>
              <a:t>their thoughts and opinions and to </a:t>
            </a:r>
            <a:br>
              <a:rPr lang="en-GB" sz="3200">
                <a:ea typeface="Roboto Medium"/>
              </a:rPr>
            </a:br>
            <a:r>
              <a:rPr lang="en-GB" sz="3200">
                <a:solidFill>
                  <a:schemeClr val="dk1"/>
                </a:solidFill>
                <a:ea typeface="Roboto Medium"/>
                <a:sym typeface="Roboto Medium"/>
              </a:rPr>
              <a:t>access all kinds of information, </a:t>
            </a:r>
            <a:br>
              <a:rPr lang="en-GB" sz="3200">
                <a:ea typeface="Roboto Medium"/>
              </a:rPr>
            </a:br>
            <a:r>
              <a:rPr lang="en-GB" sz="3200">
                <a:solidFill>
                  <a:schemeClr val="dk1"/>
                </a:solidFill>
                <a:ea typeface="Roboto Medium"/>
                <a:sym typeface="Roboto Medium"/>
              </a:rPr>
              <a:t>as long as it is within the law.   </a:t>
            </a:r>
            <a:endParaRPr lang="en-GB" sz="3200">
              <a:solidFill>
                <a:schemeClr val="dk1"/>
              </a:solidFill>
            </a:endParaRPr>
          </a:p>
        </p:txBody>
      </p:sp>
      <p:pic>
        <p:nvPicPr>
          <p:cNvPr id="8" name="Picture 7" descr="A stack of colorful papers with a person holding a megaphone&#10;&#10;Description automatically generated">
            <a:extLst>
              <a:ext uri="{FF2B5EF4-FFF2-40B4-BE49-F238E27FC236}">
                <a16:creationId xmlns:a16="http://schemas.microsoft.com/office/drawing/2014/main" id="{ABC4BDC9-4C35-4DCA-0BDE-1635226C0F13}"/>
              </a:ext>
            </a:extLst>
          </p:cNvPr>
          <p:cNvPicPr>
            <a:picLocks noChangeAspect="1"/>
          </p:cNvPicPr>
          <p:nvPr/>
        </p:nvPicPr>
        <p:blipFill>
          <a:blip r:embed="rId3"/>
          <a:stretch>
            <a:fillRect/>
          </a:stretch>
        </p:blipFill>
        <p:spPr>
          <a:xfrm>
            <a:off x="7321309" y="1553743"/>
            <a:ext cx="4881833" cy="4929458"/>
          </a:xfrm>
          <a:prstGeom prst="rect">
            <a:avLst/>
          </a:prstGeom>
        </p:spPr>
      </p:pic>
      <p:sp>
        <p:nvSpPr>
          <p:cNvPr id="4" name="Google Shape;243;g259085a5d11_0_9">
            <a:extLst>
              <a:ext uri="{FF2B5EF4-FFF2-40B4-BE49-F238E27FC236}">
                <a16:creationId xmlns:a16="http://schemas.microsoft.com/office/drawing/2014/main" id="{143FE4C5-4958-5564-2CF4-B379E9002BC2}"/>
              </a:ext>
            </a:extLst>
          </p:cNvPr>
          <p:cNvSpPr/>
          <p:nvPr/>
        </p:nvSpPr>
        <p:spPr>
          <a:xfrm>
            <a:off x="0" y="-654"/>
            <a:ext cx="4142209"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0" name="Google Shape;40;p1">
            <a:extLst>
              <a:ext uri="{FF2B5EF4-FFF2-40B4-BE49-F238E27FC236}">
                <a16:creationId xmlns:a16="http://schemas.microsoft.com/office/drawing/2014/main" id="{BA4F5FC9-7E86-E648-DF22-A50311D08BC2}"/>
              </a:ext>
            </a:extLst>
          </p:cNvPr>
          <p:cNvSpPr txBox="1"/>
          <p:nvPr/>
        </p:nvSpPr>
        <p:spPr>
          <a:xfrm>
            <a:off x="262652" y="288121"/>
            <a:ext cx="3677816" cy="7848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pPr>
            <a:r>
              <a:rPr lang="en-GB" sz="4000">
                <a:solidFill>
                  <a:srgbClr val="00B0F0"/>
                </a:solidFill>
                <a:latin typeface="Arial Black"/>
              </a:rPr>
              <a:t>ARTICLE 13</a:t>
            </a:r>
            <a:endParaRPr lang="en-US" sz="4000">
              <a:latin typeface="Arial Black"/>
            </a:endParaRPr>
          </a:p>
        </p:txBody>
      </p:sp>
    </p:spTree>
    <p:extLst>
      <p:ext uri="{BB962C8B-B14F-4D97-AF65-F5344CB8AC3E}">
        <p14:creationId xmlns:p14="http://schemas.microsoft.com/office/powerpoint/2010/main" val="257545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9" name="Google Shape;60;g255a6870158_0_29">
            <a:extLst>
              <a:ext uri="{FF2B5EF4-FFF2-40B4-BE49-F238E27FC236}">
                <a16:creationId xmlns:a16="http://schemas.microsoft.com/office/drawing/2014/main" id="{1F3E8107-D279-824E-02FD-2E9939E40AB7}"/>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61;g255a6870158_0_29">
            <a:extLst>
              <a:ext uri="{FF2B5EF4-FFF2-40B4-BE49-F238E27FC236}">
                <a16:creationId xmlns:a16="http://schemas.microsoft.com/office/drawing/2014/main" id="{318AE060-7967-BF5E-AA94-405A77C2A5D2}"/>
              </a:ext>
            </a:extLst>
          </p:cNvPr>
          <p:cNvSpPr txBox="1"/>
          <p:nvPr/>
        </p:nvSpPr>
        <p:spPr>
          <a:xfrm>
            <a:off x="267391" y="2297325"/>
            <a:ext cx="6638555" cy="320084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2800" b="1">
                <a:solidFill>
                  <a:schemeClr val="dk1"/>
                </a:solidFill>
                <a:ea typeface="Roboto Medium"/>
                <a:sym typeface="Roboto Medium"/>
              </a:rPr>
              <a:t>Goals of education</a:t>
            </a:r>
            <a:r>
              <a:rPr lang="en-GB" sz="2800">
                <a:solidFill>
                  <a:schemeClr val="dk1"/>
                </a:solidFill>
                <a:ea typeface="Roboto Medium"/>
                <a:sym typeface="Roboto Medium"/>
              </a:rPr>
              <a:t>  </a:t>
            </a:r>
            <a:endParaRPr lang="en-GB" sz="2800" i="0" u="none" strike="noStrike" cap="none">
              <a:solidFill>
                <a:schemeClr val="dk1"/>
              </a:solidFill>
              <a:ea typeface="Roboto Medium"/>
            </a:endParaRPr>
          </a:p>
          <a:p>
            <a:pPr lvl="1"/>
            <a:r>
              <a:rPr lang="en-GB" sz="2800">
                <a:solidFill>
                  <a:schemeClr val="dk1"/>
                </a:solidFill>
                <a:ea typeface="Roboto Medium"/>
                <a:sym typeface="Roboto Medium"/>
              </a:rPr>
              <a:t>Education must develop every child’s personality, talents and abilities to the full. It must encourage the child’s respect for human rights, as well as respect for their parents, </a:t>
            </a:r>
            <a:r>
              <a:rPr lang="en-GB" sz="2800" b="0" i="0" u="none" strike="noStrike" cap="none">
                <a:solidFill>
                  <a:schemeClr val="dk1"/>
                </a:solidFill>
                <a:ea typeface="Roboto Medium"/>
                <a:sym typeface="Roboto Medium"/>
              </a:rPr>
              <a:t>their </a:t>
            </a:r>
            <a:r>
              <a:rPr lang="en-GB" sz="2800">
                <a:solidFill>
                  <a:schemeClr val="dk1"/>
                </a:solidFill>
                <a:ea typeface="Roboto Medium"/>
                <a:sym typeface="Roboto Medium"/>
              </a:rPr>
              <a:t>own and other cultures, </a:t>
            </a:r>
            <a:r>
              <a:rPr lang="en-GB" sz="2800" b="0" i="0" u="none" strike="noStrike" cap="none">
                <a:solidFill>
                  <a:schemeClr val="dk1"/>
                </a:solidFill>
                <a:ea typeface="Roboto Medium"/>
                <a:sym typeface="Roboto Medium"/>
              </a:rPr>
              <a:t>and </a:t>
            </a:r>
            <a:r>
              <a:rPr lang="en-GB" sz="2800">
                <a:solidFill>
                  <a:schemeClr val="dk1"/>
                </a:solidFill>
                <a:ea typeface="Roboto Medium"/>
                <a:sym typeface="Roboto Medium"/>
              </a:rPr>
              <a:t>the environment.  </a:t>
            </a:r>
            <a:endParaRPr lang="en-GB" sz="2800">
              <a:solidFill>
                <a:schemeClr val="dk1"/>
              </a:solidFill>
              <a:ea typeface="Roboto Medium"/>
            </a:endParaRPr>
          </a:p>
        </p:txBody>
      </p:sp>
      <p:pic>
        <p:nvPicPr>
          <p:cNvPr id="11" name="Google Shape;62;g255a6870158_0_29">
            <a:extLst>
              <a:ext uri="{FF2B5EF4-FFF2-40B4-BE49-F238E27FC236}">
                <a16:creationId xmlns:a16="http://schemas.microsoft.com/office/drawing/2014/main" id="{3C6AA8AE-C175-DC38-8805-620994E0DEF9}"/>
              </a:ext>
            </a:extLst>
          </p:cNvPr>
          <p:cNvPicPr preferRelativeResize="0"/>
          <p:nvPr/>
        </p:nvPicPr>
        <p:blipFill rotWithShape="1">
          <a:blip r:embed="rId3">
            <a:alphaModFix/>
          </a:blip>
          <a:srcRect/>
          <a:stretch/>
        </p:blipFill>
        <p:spPr>
          <a:xfrm>
            <a:off x="6885075" y="444390"/>
            <a:ext cx="5306926" cy="5458558"/>
          </a:xfrm>
          <a:prstGeom prst="rect">
            <a:avLst/>
          </a:prstGeom>
          <a:noFill/>
          <a:ln>
            <a:noFill/>
          </a:ln>
        </p:spPr>
      </p:pic>
      <p:pic>
        <p:nvPicPr>
          <p:cNvPr id="12" name="Picture 11" descr="A sign with a person in the middle&#10;&#10;Description automatically generated">
            <a:extLst>
              <a:ext uri="{FF2B5EF4-FFF2-40B4-BE49-F238E27FC236}">
                <a16:creationId xmlns:a16="http://schemas.microsoft.com/office/drawing/2014/main" id="{62150570-DACD-3724-8B1E-ECFF21B80178}"/>
              </a:ext>
            </a:extLst>
          </p:cNvPr>
          <p:cNvPicPr>
            <a:picLocks noChangeAspect="1"/>
          </p:cNvPicPr>
          <p:nvPr/>
        </p:nvPicPr>
        <p:blipFill rotWithShape="1">
          <a:blip r:embed="rId4"/>
          <a:srcRect l="15990" t="37516" r="55076" b="7828"/>
          <a:stretch/>
        </p:blipFill>
        <p:spPr>
          <a:xfrm>
            <a:off x="6556636" y="760010"/>
            <a:ext cx="4390912" cy="5099197"/>
          </a:xfrm>
          <a:prstGeom prst="rect">
            <a:avLst/>
          </a:prstGeom>
        </p:spPr>
      </p:pic>
      <p:sp>
        <p:nvSpPr>
          <p:cNvPr id="5" name="Google Shape;243;g259085a5d11_0_9">
            <a:extLst>
              <a:ext uri="{FF2B5EF4-FFF2-40B4-BE49-F238E27FC236}">
                <a16:creationId xmlns:a16="http://schemas.microsoft.com/office/drawing/2014/main" id="{8C055A59-6D1D-A96C-7851-C020A32E1A93}"/>
              </a:ext>
            </a:extLst>
          </p:cNvPr>
          <p:cNvSpPr/>
          <p:nvPr/>
        </p:nvSpPr>
        <p:spPr>
          <a:xfrm>
            <a:off x="0" y="-654"/>
            <a:ext cx="4142209"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7" name="Google Shape;40;p1">
            <a:extLst>
              <a:ext uri="{FF2B5EF4-FFF2-40B4-BE49-F238E27FC236}">
                <a16:creationId xmlns:a16="http://schemas.microsoft.com/office/drawing/2014/main" id="{7099E031-19DB-9875-4170-013EC15C1CC2}"/>
              </a:ext>
            </a:extLst>
          </p:cNvPr>
          <p:cNvSpPr txBox="1"/>
          <p:nvPr/>
        </p:nvSpPr>
        <p:spPr>
          <a:xfrm>
            <a:off x="262652" y="288121"/>
            <a:ext cx="3677816" cy="7848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pPr>
            <a:r>
              <a:rPr lang="en-GB" sz="4000">
                <a:solidFill>
                  <a:srgbClr val="00B0F0"/>
                </a:solidFill>
                <a:latin typeface="Arial Black"/>
              </a:rPr>
              <a:t>ARTICLE 29</a:t>
            </a:r>
            <a:endParaRPr lang="en-US" sz="4000">
              <a:latin typeface="Arial Black"/>
            </a:endParaRPr>
          </a:p>
        </p:txBody>
      </p:sp>
    </p:spTree>
    <p:extLst>
      <p:ext uri="{BB962C8B-B14F-4D97-AF65-F5344CB8AC3E}">
        <p14:creationId xmlns:p14="http://schemas.microsoft.com/office/powerpoint/2010/main" val="251667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6" name="Google Shape;241;g259085a5d11_0_9">
            <a:extLst>
              <a:ext uri="{FF2B5EF4-FFF2-40B4-BE49-F238E27FC236}">
                <a16:creationId xmlns:a16="http://schemas.microsoft.com/office/drawing/2014/main" id="{2EDBB4B7-0935-743C-DE3D-8AB6DFA21059}"/>
              </a:ext>
            </a:extLst>
          </p:cNvPr>
          <p:cNvSpPr/>
          <p:nvPr/>
        </p:nvSpPr>
        <p:spPr>
          <a:xfrm>
            <a:off x="4451557" y="1318839"/>
            <a:ext cx="7750669" cy="554228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Online Media 1" title="Just a Kid | UNICEF">
            <a:hlinkClick r:id="" action="ppaction://media"/>
            <a:extLst>
              <a:ext uri="{FF2B5EF4-FFF2-40B4-BE49-F238E27FC236}">
                <a16:creationId xmlns:a16="http://schemas.microsoft.com/office/drawing/2014/main" id="{1AA6E34F-1F3E-8354-5CC0-14397719AEA9}"/>
              </a:ext>
            </a:extLst>
          </p:cNvPr>
          <p:cNvPicPr>
            <a:picLocks noRot="1" noChangeAspect="1"/>
          </p:cNvPicPr>
          <p:nvPr>
            <a:videoFile r:link="rId1"/>
          </p:nvPr>
        </p:nvPicPr>
        <p:blipFill>
          <a:blip r:embed="rId4"/>
          <a:stretch>
            <a:fillRect/>
          </a:stretch>
        </p:blipFill>
        <p:spPr>
          <a:xfrm>
            <a:off x="3613689" y="1505309"/>
            <a:ext cx="8258625" cy="4666891"/>
          </a:xfrm>
          <a:prstGeom prst="rect">
            <a:avLst/>
          </a:prstGeom>
        </p:spPr>
      </p:pic>
      <p:sp>
        <p:nvSpPr>
          <p:cNvPr id="8" name="Google Shape;241;g259085a5d11_0_9">
            <a:extLst>
              <a:ext uri="{FF2B5EF4-FFF2-40B4-BE49-F238E27FC236}">
                <a16:creationId xmlns:a16="http://schemas.microsoft.com/office/drawing/2014/main" id="{5DD5D216-3D7D-E82C-5CFC-28884BBEF3E5}"/>
              </a:ext>
            </a:extLst>
          </p:cNvPr>
          <p:cNvSpPr/>
          <p:nvPr/>
        </p:nvSpPr>
        <p:spPr>
          <a:xfrm>
            <a:off x="217402" y="1487635"/>
            <a:ext cx="2412138"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243;g259085a5d11_0_9">
            <a:extLst>
              <a:ext uri="{FF2B5EF4-FFF2-40B4-BE49-F238E27FC236}">
                <a16:creationId xmlns:a16="http://schemas.microsoft.com/office/drawing/2014/main" id="{F8687C6D-AECA-C5EE-5985-93D136A4C039}"/>
              </a:ext>
            </a:extLst>
          </p:cNvPr>
          <p:cNvSpPr/>
          <p:nvPr/>
        </p:nvSpPr>
        <p:spPr>
          <a:xfrm>
            <a:off x="-2730" y="-338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5" name="Google Shape;40;p1">
            <a:extLst>
              <a:ext uri="{FF2B5EF4-FFF2-40B4-BE49-F238E27FC236}">
                <a16:creationId xmlns:a16="http://schemas.microsoft.com/office/drawing/2014/main" id="{9A3A67FE-DF60-D716-8185-6AA63F815464}"/>
              </a:ext>
            </a:extLst>
          </p:cNvPr>
          <p:cNvSpPr txBox="1"/>
          <p:nvPr/>
        </p:nvSpPr>
        <p:spPr>
          <a:xfrm>
            <a:off x="259922" y="28539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a:solidFill>
                  <a:schemeClr val="bg1"/>
                </a:solidFill>
                <a:latin typeface="Arial Black"/>
              </a:rPr>
              <a:t>PART</a:t>
            </a:r>
            <a:r>
              <a:rPr lang="en-GB" sz="4600" i="0" u="none" strike="noStrike" cap="none">
                <a:solidFill>
                  <a:schemeClr val="bg1"/>
                </a:solidFill>
                <a:latin typeface="Arial Black"/>
                <a:ea typeface="Arial"/>
                <a:cs typeface="Arial"/>
                <a:sym typeface="Arial"/>
              </a:rPr>
              <a:t> </a:t>
            </a:r>
            <a:r>
              <a:rPr lang="en-GB" sz="4600">
                <a:solidFill>
                  <a:schemeClr val="bg1"/>
                </a:solidFill>
                <a:latin typeface="Arial Black"/>
              </a:rPr>
              <a:t>2</a:t>
            </a:r>
            <a:endParaRPr lang="en-GB" sz="4600" i="0" u="none" strike="noStrike" cap="none">
              <a:solidFill>
                <a:schemeClr val="bg1"/>
              </a:solidFill>
              <a:latin typeface="Arial Black"/>
              <a:ea typeface="Arial"/>
              <a:cs typeface="Arial"/>
            </a:endParaRPr>
          </a:p>
        </p:txBody>
      </p:sp>
      <p:sp>
        <p:nvSpPr>
          <p:cNvPr id="17" name="Google Shape;241;g259085a5d11_0_9">
            <a:extLst>
              <a:ext uri="{FF2B5EF4-FFF2-40B4-BE49-F238E27FC236}">
                <a16:creationId xmlns:a16="http://schemas.microsoft.com/office/drawing/2014/main" id="{9FFD4AAB-802B-0C08-1CC5-FD5CC0D45116}"/>
              </a:ext>
            </a:extLst>
          </p:cNvPr>
          <p:cNvSpPr/>
          <p:nvPr/>
        </p:nvSpPr>
        <p:spPr>
          <a:xfrm>
            <a:off x="212111" y="2075010"/>
            <a:ext cx="3292733"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241;g259085a5d11_0_9">
            <a:extLst>
              <a:ext uri="{FF2B5EF4-FFF2-40B4-BE49-F238E27FC236}">
                <a16:creationId xmlns:a16="http://schemas.microsoft.com/office/drawing/2014/main" id="{81B6A5DB-97A1-98F6-8760-F21068211337}"/>
              </a:ext>
            </a:extLst>
          </p:cNvPr>
          <p:cNvSpPr/>
          <p:nvPr/>
        </p:nvSpPr>
        <p:spPr>
          <a:xfrm>
            <a:off x="212110" y="2657094"/>
            <a:ext cx="3279037" cy="80757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40;p1">
            <a:extLst>
              <a:ext uri="{FF2B5EF4-FFF2-40B4-BE49-F238E27FC236}">
                <a16:creationId xmlns:a16="http://schemas.microsoft.com/office/drawing/2014/main" id="{4B0268AB-76EA-2738-E4D1-5821644AE95D}"/>
              </a:ext>
            </a:extLst>
          </p:cNvPr>
          <p:cNvSpPr txBox="1"/>
          <p:nvPr/>
        </p:nvSpPr>
        <p:spPr>
          <a:xfrm>
            <a:off x="248954" y="1491101"/>
            <a:ext cx="3407911" cy="1985159"/>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a:latin typeface="Arial Black"/>
              </a:rPr>
              <a:t>YOUNG</a:t>
            </a:r>
            <a:endParaRPr lang="en-US"/>
          </a:p>
          <a:p>
            <a:r>
              <a:rPr lang="en-GB" sz="3800" b="1">
                <a:latin typeface="Arial Black"/>
              </a:rPr>
              <a:t>ACTIVISTS</a:t>
            </a:r>
            <a:br>
              <a:rPr lang="en-GB" sz="3800" b="1">
                <a:latin typeface="Arial Black"/>
              </a:rPr>
            </a:br>
            <a:r>
              <a:rPr lang="en-GB" sz="3800" b="1">
                <a:latin typeface="Arial Black"/>
              </a:rPr>
              <a:t>IN ACTION</a:t>
            </a:r>
          </a:p>
        </p:txBody>
      </p:sp>
    </p:spTree>
    <p:extLst>
      <p:ext uri="{BB962C8B-B14F-4D97-AF65-F5344CB8AC3E}">
        <p14:creationId xmlns:p14="http://schemas.microsoft.com/office/powerpoint/2010/main" val="2516170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17" name="Picture 16" descr="A person in a blue dress&#10;&#10;Description automatically generated">
            <a:extLst>
              <a:ext uri="{FF2B5EF4-FFF2-40B4-BE49-F238E27FC236}">
                <a16:creationId xmlns:a16="http://schemas.microsoft.com/office/drawing/2014/main" id="{6D941552-23F3-594A-82DC-B739842D066B}"/>
              </a:ext>
            </a:extLst>
          </p:cNvPr>
          <p:cNvPicPr>
            <a:picLocks noChangeAspect="1"/>
          </p:cNvPicPr>
          <p:nvPr/>
        </p:nvPicPr>
        <p:blipFill rotWithShape="1">
          <a:blip r:embed="rId3"/>
          <a:srcRect l="-14116" t="-105" r="14186"/>
          <a:stretch/>
        </p:blipFill>
        <p:spPr>
          <a:xfrm>
            <a:off x="1910201" y="0"/>
            <a:ext cx="10276618" cy="6865201"/>
          </a:xfrm>
          <a:prstGeom prst="rect">
            <a:avLst/>
          </a:prstGeom>
        </p:spPr>
      </p:pic>
      <p:sp>
        <p:nvSpPr>
          <p:cNvPr id="3" name="Google Shape;241;g259085a5d11_0_9">
            <a:extLst>
              <a:ext uri="{FF2B5EF4-FFF2-40B4-BE49-F238E27FC236}">
                <a16:creationId xmlns:a16="http://schemas.microsoft.com/office/drawing/2014/main" id="{6358F184-A155-C61F-4AA9-3B696B23BCCD}"/>
              </a:ext>
            </a:extLst>
          </p:cNvPr>
          <p:cNvSpPr/>
          <p:nvPr/>
        </p:nvSpPr>
        <p:spPr>
          <a:xfrm>
            <a:off x="183425" y="1492331"/>
            <a:ext cx="4889943" cy="85897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42;g259085a5d11_0_9">
            <a:extLst>
              <a:ext uri="{FF2B5EF4-FFF2-40B4-BE49-F238E27FC236}">
                <a16:creationId xmlns:a16="http://schemas.microsoft.com/office/drawing/2014/main" id="{3923A0E6-560F-966C-B732-C6DE7E5B25DD}"/>
              </a:ext>
            </a:extLst>
          </p:cNvPr>
          <p:cNvSpPr/>
          <p:nvPr/>
        </p:nvSpPr>
        <p:spPr>
          <a:xfrm>
            <a:off x="180271" y="2340946"/>
            <a:ext cx="4045219" cy="83423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40;p1">
            <a:extLst>
              <a:ext uri="{FF2B5EF4-FFF2-40B4-BE49-F238E27FC236}">
                <a16:creationId xmlns:a16="http://schemas.microsoft.com/office/drawing/2014/main" id="{020289E3-8861-F0A1-D2BA-9ADC5A374BD4}"/>
              </a:ext>
            </a:extLst>
          </p:cNvPr>
          <p:cNvSpPr txBox="1"/>
          <p:nvPr/>
        </p:nvSpPr>
        <p:spPr>
          <a:xfrm>
            <a:off x="217420" y="1496794"/>
            <a:ext cx="4879416" cy="1708160"/>
          </a:xfrm>
          <a:prstGeom prst="rect">
            <a:avLst/>
          </a:prstGeom>
          <a:noFill/>
          <a:ln>
            <a:noFill/>
          </a:ln>
        </p:spPr>
        <p:txBody>
          <a:bodyPr spcFirstLastPara="1" wrap="square" lIns="114300" tIns="114300" rIns="114300" bIns="114300" anchor="t" anchorCtr="0">
            <a:spAutoFit/>
          </a:bodyPr>
          <a:lstStyle/>
          <a:p>
            <a:r>
              <a:rPr lang="en-GB" sz="4800" b="1"/>
              <a:t>Lova Renée, 13</a:t>
            </a:r>
            <a:br>
              <a:rPr lang="en-GB" sz="4800" b="1"/>
            </a:br>
            <a:r>
              <a:rPr lang="en-GB" sz="4800" b="1"/>
              <a:t>Madagascar</a:t>
            </a:r>
            <a:endParaRPr lang="en-US" sz="4800"/>
          </a:p>
        </p:txBody>
      </p:sp>
      <p:sp>
        <p:nvSpPr>
          <p:cNvPr id="8" name="Google Shape;40;p1">
            <a:extLst>
              <a:ext uri="{FF2B5EF4-FFF2-40B4-BE49-F238E27FC236}">
                <a16:creationId xmlns:a16="http://schemas.microsoft.com/office/drawing/2014/main" id="{B94FAB5E-34C6-C535-2DE9-79F02B913DD1}"/>
              </a:ext>
            </a:extLst>
          </p:cNvPr>
          <p:cNvSpPr txBox="1"/>
          <p:nvPr/>
        </p:nvSpPr>
        <p:spPr>
          <a:xfrm>
            <a:off x="189510" y="353794"/>
            <a:ext cx="3456057" cy="600164"/>
          </a:xfrm>
          <a:prstGeom prst="rect">
            <a:avLst/>
          </a:prstGeom>
          <a:noFill/>
          <a:ln>
            <a:noFill/>
          </a:ln>
        </p:spPr>
        <p:txBody>
          <a:bodyPr spcFirstLastPara="1" wrap="square" lIns="114300" tIns="114300" rIns="114300" bIns="114300" anchor="t" anchorCtr="0">
            <a:spAutoFit/>
          </a:bodyPr>
          <a:lstStyle/>
          <a:p>
            <a:r>
              <a:rPr lang="en-GB" sz="2400" b="1">
                <a:latin typeface="Arial Black"/>
              </a:rPr>
              <a:t>CASE STUDY 1</a:t>
            </a:r>
            <a:endParaRPr lang="en-US" sz="2400" b="1">
              <a:latin typeface="Arial Black"/>
            </a:endParaRPr>
          </a:p>
        </p:txBody>
      </p:sp>
      <p:sp>
        <p:nvSpPr>
          <p:cNvPr id="14" name="TextBox 13">
            <a:extLst>
              <a:ext uri="{FF2B5EF4-FFF2-40B4-BE49-F238E27FC236}">
                <a16:creationId xmlns:a16="http://schemas.microsoft.com/office/drawing/2014/main" id="{342EE417-A74B-72E8-E0C3-BDC2A09873FC}"/>
              </a:ext>
            </a:extLst>
          </p:cNvPr>
          <p:cNvSpPr txBox="1"/>
          <p:nvPr/>
        </p:nvSpPr>
        <p:spPr>
          <a:xfrm rot="16200000">
            <a:off x="10666720" y="5335301"/>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 UNICEF/</a:t>
            </a:r>
          </a:p>
        </p:txBody>
      </p:sp>
    </p:spTree>
    <p:extLst>
      <p:ext uri="{BB962C8B-B14F-4D97-AF65-F5344CB8AC3E}">
        <p14:creationId xmlns:p14="http://schemas.microsoft.com/office/powerpoint/2010/main" val="667126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 name="Google Shape;242;g259085a5d11_0_9">
            <a:extLst>
              <a:ext uri="{FF2B5EF4-FFF2-40B4-BE49-F238E27FC236}">
                <a16:creationId xmlns:a16="http://schemas.microsoft.com/office/drawing/2014/main" id="{41971421-7EB6-E25F-A00C-E9AB70A45020}"/>
              </a:ext>
            </a:extLst>
          </p:cNvPr>
          <p:cNvSpPr/>
          <p:nvPr/>
        </p:nvSpPr>
        <p:spPr>
          <a:xfrm>
            <a:off x="172219" y="2278101"/>
            <a:ext cx="3958955" cy="83423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 name="Picture 5" descr="A person with glasses speaking into a microphone&#10;&#10;Description automatically generated">
            <a:extLst>
              <a:ext uri="{FF2B5EF4-FFF2-40B4-BE49-F238E27FC236}">
                <a16:creationId xmlns:a16="http://schemas.microsoft.com/office/drawing/2014/main" id="{AB2CD592-15D6-C21A-2D6B-B77FA176520B}"/>
              </a:ext>
            </a:extLst>
          </p:cNvPr>
          <p:cNvPicPr>
            <a:picLocks noChangeAspect="1"/>
          </p:cNvPicPr>
          <p:nvPr/>
        </p:nvPicPr>
        <p:blipFill rotWithShape="1">
          <a:blip r:embed="rId3"/>
          <a:srcRect l="-964" t="31512" r="10750" b="22139"/>
          <a:stretch/>
        </p:blipFill>
        <p:spPr>
          <a:xfrm>
            <a:off x="3272339" y="-2794"/>
            <a:ext cx="8927595" cy="6863688"/>
          </a:xfrm>
          <a:prstGeom prst="rect">
            <a:avLst/>
          </a:prstGeom>
        </p:spPr>
      </p:pic>
      <p:sp>
        <p:nvSpPr>
          <p:cNvPr id="3" name="Google Shape;241;g259085a5d11_0_9">
            <a:extLst>
              <a:ext uri="{FF2B5EF4-FFF2-40B4-BE49-F238E27FC236}">
                <a16:creationId xmlns:a16="http://schemas.microsoft.com/office/drawing/2014/main" id="{6358F184-A155-C61F-4AA9-3B696B23BCCD}"/>
              </a:ext>
            </a:extLst>
          </p:cNvPr>
          <p:cNvSpPr/>
          <p:nvPr/>
        </p:nvSpPr>
        <p:spPr>
          <a:xfrm>
            <a:off x="172219" y="1476620"/>
            <a:ext cx="3486742" cy="874682"/>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42;g259085a5d11_0_9">
            <a:extLst>
              <a:ext uri="{FF2B5EF4-FFF2-40B4-BE49-F238E27FC236}">
                <a16:creationId xmlns:a16="http://schemas.microsoft.com/office/drawing/2014/main" id="{3923A0E6-560F-966C-B732-C6DE7E5B25DD}"/>
              </a:ext>
            </a:extLst>
          </p:cNvPr>
          <p:cNvSpPr/>
          <p:nvPr/>
        </p:nvSpPr>
        <p:spPr>
          <a:xfrm>
            <a:off x="172219" y="3041256"/>
            <a:ext cx="3786131" cy="755683"/>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40;p1">
            <a:extLst>
              <a:ext uri="{FF2B5EF4-FFF2-40B4-BE49-F238E27FC236}">
                <a16:creationId xmlns:a16="http://schemas.microsoft.com/office/drawing/2014/main" id="{B94FAB5E-34C6-C535-2DE9-79F02B913DD1}"/>
              </a:ext>
            </a:extLst>
          </p:cNvPr>
          <p:cNvSpPr txBox="1"/>
          <p:nvPr/>
        </p:nvSpPr>
        <p:spPr>
          <a:xfrm>
            <a:off x="189510" y="353794"/>
            <a:ext cx="3456057" cy="600164"/>
          </a:xfrm>
          <a:prstGeom prst="rect">
            <a:avLst/>
          </a:prstGeom>
          <a:noFill/>
          <a:ln>
            <a:noFill/>
          </a:ln>
        </p:spPr>
        <p:txBody>
          <a:bodyPr spcFirstLastPara="1" wrap="square" lIns="114300" tIns="114300" rIns="114300" bIns="114300" anchor="t" anchorCtr="0">
            <a:spAutoFit/>
          </a:bodyPr>
          <a:lstStyle/>
          <a:p>
            <a:r>
              <a:rPr lang="en-GB" sz="2400" b="1">
                <a:latin typeface="Arial Black"/>
              </a:rPr>
              <a:t>CASE STUDY 2</a:t>
            </a:r>
            <a:endParaRPr lang="en-GB" sz="2400">
              <a:latin typeface="Arial Black"/>
            </a:endParaRPr>
          </a:p>
        </p:txBody>
      </p:sp>
      <p:sp>
        <p:nvSpPr>
          <p:cNvPr id="5" name="TextBox 4">
            <a:extLst>
              <a:ext uri="{FF2B5EF4-FFF2-40B4-BE49-F238E27FC236}">
                <a16:creationId xmlns:a16="http://schemas.microsoft.com/office/drawing/2014/main" id="{1DA08EC7-2415-FDC1-F3A4-3CCA635FA52A}"/>
              </a:ext>
            </a:extLst>
          </p:cNvPr>
          <p:cNvSpPr txBox="1"/>
          <p:nvPr/>
        </p:nvSpPr>
        <p:spPr>
          <a:xfrm rot="16200000">
            <a:off x="10713854" y="3174992"/>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 UNICEF/Mulala</a:t>
            </a:r>
          </a:p>
        </p:txBody>
      </p:sp>
      <p:sp>
        <p:nvSpPr>
          <p:cNvPr id="7" name="Google Shape;241;g259085a5d11_0_9">
            <a:extLst>
              <a:ext uri="{FF2B5EF4-FFF2-40B4-BE49-F238E27FC236}">
                <a16:creationId xmlns:a16="http://schemas.microsoft.com/office/drawing/2014/main" id="{883D2670-6E87-B671-5CF0-120832695096}"/>
              </a:ext>
            </a:extLst>
          </p:cNvPr>
          <p:cNvSpPr/>
          <p:nvPr/>
        </p:nvSpPr>
        <p:spPr>
          <a:xfrm>
            <a:off x="172219" y="3753429"/>
            <a:ext cx="3744647" cy="82754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241;g259085a5d11_0_9">
            <a:extLst>
              <a:ext uri="{FF2B5EF4-FFF2-40B4-BE49-F238E27FC236}">
                <a16:creationId xmlns:a16="http://schemas.microsoft.com/office/drawing/2014/main" id="{BE7D7A4D-5EDD-F464-E720-771EF8C688C4}"/>
              </a:ext>
            </a:extLst>
          </p:cNvPr>
          <p:cNvSpPr/>
          <p:nvPr/>
        </p:nvSpPr>
        <p:spPr>
          <a:xfrm>
            <a:off x="172219" y="4439022"/>
            <a:ext cx="3385819" cy="84459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241;g259085a5d11_0_9">
            <a:extLst>
              <a:ext uri="{FF2B5EF4-FFF2-40B4-BE49-F238E27FC236}">
                <a16:creationId xmlns:a16="http://schemas.microsoft.com/office/drawing/2014/main" id="{7BE9E85D-D0DB-9C46-FEF9-3A72271B4AA7}"/>
              </a:ext>
            </a:extLst>
          </p:cNvPr>
          <p:cNvSpPr/>
          <p:nvPr/>
        </p:nvSpPr>
        <p:spPr>
          <a:xfrm>
            <a:off x="172219" y="5175957"/>
            <a:ext cx="2126850" cy="87334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40;p1">
            <a:extLst>
              <a:ext uri="{FF2B5EF4-FFF2-40B4-BE49-F238E27FC236}">
                <a16:creationId xmlns:a16="http://schemas.microsoft.com/office/drawing/2014/main" id="{020289E3-8861-F0A1-D2BA-9ADC5A374BD4}"/>
              </a:ext>
            </a:extLst>
          </p:cNvPr>
          <p:cNvSpPr txBox="1"/>
          <p:nvPr/>
        </p:nvSpPr>
        <p:spPr>
          <a:xfrm>
            <a:off x="225454" y="1453662"/>
            <a:ext cx="6309962" cy="4478149"/>
          </a:xfrm>
          <a:prstGeom prst="rect">
            <a:avLst/>
          </a:prstGeom>
          <a:noFill/>
          <a:ln>
            <a:noFill/>
          </a:ln>
        </p:spPr>
        <p:txBody>
          <a:bodyPr spcFirstLastPara="1" wrap="square" lIns="114300" tIns="114300" rIns="114300" bIns="114300" anchor="t" anchorCtr="0">
            <a:spAutoFit/>
          </a:bodyPr>
          <a:lstStyle/>
          <a:p>
            <a:r>
              <a:rPr lang="en-GB" sz="4600" b="1"/>
              <a:t>Emmanuel </a:t>
            </a:r>
            <a:br>
              <a:rPr lang="en-GB" sz="4600" b="1"/>
            </a:br>
            <a:r>
              <a:rPr lang="en-GB" sz="4600" b="1" err="1"/>
              <a:t>Jidisa</a:t>
            </a:r>
            <a:r>
              <a:rPr lang="en-GB" sz="4600" b="1"/>
              <a:t>, 14 </a:t>
            </a:r>
            <a:br>
              <a:rPr lang="en-GB" sz="4600" b="1"/>
            </a:br>
            <a:r>
              <a:rPr lang="en-GB" sz="4600" b="1"/>
              <a:t>Democratic</a:t>
            </a:r>
            <a:br>
              <a:rPr lang="en-GB" sz="4600" b="1"/>
            </a:br>
            <a:r>
              <a:rPr lang="en-GB" sz="4600" b="1"/>
              <a:t>Republic of</a:t>
            </a:r>
            <a:br>
              <a:rPr lang="en-GB" sz="4600" b="1"/>
            </a:br>
            <a:r>
              <a:rPr lang="en-GB" sz="4600" b="1"/>
              <a:t>the Congo </a:t>
            </a:r>
            <a:br>
              <a:rPr lang="en-GB" sz="4600" b="1"/>
            </a:br>
            <a:r>
              <a:rPr lang="en-GB" sz="4600" b="1"/>
              <a:t>(DRC)</a:t>
            </a:r>
            <a:endParaRPr lang="en-US" sz="4600"/>
          </a:p>
        </p:txBody>
      </p:sp>
    </p:spTree>
    <p:extLst>
      <p:ext uri="{BB962C8B-B14F-4D97-AF65-F5344CB8AC3E}">
        <p14:creationId xmlns:p14="http://schemas.microsoft.com/office/powerpoint/2010/main" val="61540294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DDF3F1"/>
      </a:accent1>
      <a:accent2>
        <a:srgbClr val="FF6937"/>
      </a:accent2>
      <a:accent3>
        <a:srgbClr val="D8D1CA"/>
      </a:accent3>
      <a:accent4>
        <a:srgbClr val="FFFF00"/>
      </a:accent4>
      <a:accent5>
        <a:srgbClr val="003B5E"/>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A54FBE395FE4488C775E2AE042F3F5" ma:contentTypeVersion="15" ma:contentTypeDescription="Create a new document." ma:contentTypeScope="" ma:versionID="9c91577662e00b5aa20ce06156d91a8a">
  <xsd:schema xmlns:xsd="http://www.w3.org/2001/XMLSchema" xmlns:xs="http://www.w3.org/2001/XMLSchema" xmlns:p="http://schemas.microsoft.com/office/2006/metadata/properties" xmlns:ns2="11cb7852-01ff-4783-afb4-6fe1ba5b66ed" xmlns:ns3="1010642d-184b-478d-9c3b-ee5a49174d96" targetNamespace="http://schemas.microsoft.com/office/2006/metadata/properties" ma:root="true" ma:fieldsID="b876a59aadc9908eb519575662e2484c" ns2:_="" ns3:_="">
    <xsd:import namespace="11cb7852-01ff-4783-afb4-6fe1ba5b66ed"/>
    <xsd:import namespace="1010642d-184b-478d-9c3b-ee5a49174d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b7852-01ff-4783-afb4-6fe1ba5b66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10642d-184b-478d-9c3b-ee5a49174d9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884300a-7a00-49b2-b74a-8fc860d18d42}" ma:internalName="TaxCatchAll" ma:showField="CatchAllData" ma:web="1010642d-184b-478d-9c3b-ee5a49174d9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010642d-184b-478d-9c3b-ee5a49174d96" xsi:nil="true"/>
    <lcf76f155ced4ddcb4097134ff3c332f xmlns="11cb7852-01ff-4783-afb4-6fe1ba5b66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1BD200C-3449-4881-AF91-DE0010918EFE}">
  <ds:schemaRefs>
    <ds:schemaRef ds:uri="1010642d-184b-478d-9c3b-ee5a49174d96"/>
    <ds:schemaRef ds:uri="11cb7852-01ff-4783-afb4-6fe1ba5b66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354A3D0-3F17-443A-B1AE-DCCF757D5EA0}">
  <ds:schemaRefs>
    <ds:schemaRef ds:uri="http://schemas.microsoft.com/sharepoint/v3/contenttype/forms"/>
  </ds:schemaRefs>
</ds:datastoreItem>
</file>

<file path=customXml/itemProps3.xml><?xml version="1.0" encoding="utf-8"?>
<ds:datastoreItem xmlns:ds="http://schemas.openxmlformats.org/officeDocument/2006/customXml" ds:itemID="{1DC2389A-5296-469E-BC72-331BA1F2B1D0}">
  <ds:schemaRefs>
    <ds:schemaRef ds:uri="1010642d-184b-478d-9c3b-ee5a49174d96"/>
    <ds:schemaRef ds:uri="11cb7852-01ff-4783-afb4-6fe1ba5b66e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Bool</dc:creator>
  <cp:revision>2</cp:revision>
  <dcterms:modified xsi:type="dcterms:W3CDTF">2024-08-07T14:27:04Z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0x010100FAA54FBE395FE4488C775E2AE042F3F5</vt:lpwstr>
  </property>
  <property fmtid="{D5CDD505-2E9C-101B-9397-08002B2CF9AE}" pid="3" name="Order">
    <vt:r8>300</vt:r8>
  </property>
  <property fmtid="{D5CDD505-2E9C-101B-9397-08002B2CF9AE}" pid="4" name="MediaServiceImageTags">
    <vt:lpwstr/>
  </property>
</Properties>
</file>