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handoutMasterIdLst>
    <p:handoutMasterId r:id="rId20"/>
  </p:handoutMasterIdLst>
  <p:sldIdLst>
    <p:sldId id="292" r:id="rId5"/>
    <p:sldId id="286" r:id="rId6"/>
    <p:sldId id="285" r:id="rId7"/>
    <p:sldId id="297" r:id="rId8"/>
    <p:sldId id="281" r:id="rId9"/>
    <p:sldId id="287" r:id="rId10"/>
    <p:sldId id="309" r:id="rId11"/>
    <p:sldId id="268" r:id="rId12"/>
    <p:sldId id="290" r:id="rId13"/>
    <p:sldId id="298" r:id="rId14"/>
    <p:sldId id="308" r:id="rId15"/>
    <p:sldId id="419" r:id="rId16"/>
    <p:sldId id="421" r:id="rId17"/>
    <p:sldId id="42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OPTIONS" id="{23029291-0E1E-C547-B990-B8458FDC6D56}">
          <p14:sldIdLst>
            <p14:sldId id="292"/>
            <p14:sldId id="286"/>
            <p14:sldId id="285"/>
            <p14:sldId id="297"/>
            <p14:sldId id="281"/>
            <p14:sldId id="287"/>
            <p14:sldId id="309"/>
            <p14:sldId id="268"/>
            <p14:sldId id="290"/>
            <p14:sldId id="298"/>
            <p14:sldId id="308"/>
            <p14:sldId id="419"/>
            <p14:sldId id="421"/>
            <p14:sldId id="42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2ECFE27-5C09-4320-2374-E770D8F21844}" name="Hannah Morgan" initials="HM" userId="S::hannahm@unicef.org.uk::3ed65291-b3f7-4400-ac64-6d8e0bf42129" providerId="AD"/>
  <p188:author id="{3751DB4A-D17C-0F11-CEFC-FC785A432175}" name="Kathy Allan" initials="KA" userId="S::kathyk@unicef.org.uk::52ef52c3-b571-42cc-9b30-8fa82413ad86" providerId="AD"/>
  <p188:author id="{09619C74-98F6-4D6A-F9B6-5E5547497F99}" name="Samantha Bradey" initials="SB" userId="S::SamanthaB@unicef.org.uk::41c99f15-9b87-403a-8456-1da8256f332b" providerId="AD"/>
  <p188:author id="{788CCBEA-0905-EB8F-0FC9-1C5DB479B239}" name="Helen Trivers" initials="HT" userId="S::HTrivers@unicef.org.uk::01c0b90d-8952-4913-9306-d7020156f283" providerId="AD"/>
  <p188:author id="{CD0EE3F3-9DF2-0BF5-8D76-6E205BFC7C30}" name="Stuart Whiffin" initials="SW" userId="S::StuartW@unicef.org.uk::c3054620-2d2b-49cd-b2c1-23a5e8a68bd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6937"/>
    <a:srgbClr val="FF9933"/>
    <a:srgbClr val="00AEEF"/>
    <a:srgbClr val="DDF3F1"/>
    <a:srgbClr val="003B5E"/>
    <a:srgbClr val="00833D"/>
    <a:srgbClr val="7030A0"/>
    <a:srgbClr val="6A1E74"/>
    <a:srgbClr val="D8D1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6ADF25-4BF2-964A-38E4-1596B3ACAF99}" v="2" dt="2025-01-14T10:42:54.297"/>
    <p1510:client id="{A8C88A77-EBA3-17B7-A00C-2E16A6D10F0E}" v="5" dt="2025-01-15T09:55:41.634"/>
    <p1510:client id="{C5A48815-FF0D-413D-B263-B53FE69FF371}" v="57" dt="2025-01-15T09:58:55.727"/>
    <p1510:client id="{DBE43A9C-7C51-D003-E721-A64B97B561EA}" v="3" dt="2025-01-15T09:12:03.2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antha Bradey" userId="S::samanthab@unicef.org.uk::41c99f15-9b87-403a-8456-1da8256f332b" providerId="AD" clId="Web-{FED93643-9536-7F7D-356F-EBD37CEBBC11}"/>
    <pc:docChg chg="modSld">
      <pc:chgData name="Samantha Bradey" userId="S::samanthab@unicef.org.uk::41c99f15-9b87-403a-8456-1da8256f332b" providerId="AD" clId="Web-{FED93643-9536-7F7D-356F-EBD37CEBBC11}" dt="2025-01-13T10:45:03.429" v="3" actId="20577"/>
      <pc:docMkLst>
        <pc:docMk/>
      </pc:docMkLst>
      <pc:sldChg chg="modSp">
        <pc:chgData name="Samantha Bradey" userId="S::samanthab@unicef.org.uk::41c99f15-9b87-403a-8456-1da8256f332b" providerId="AD" clId="Web-{FED93643-9536-7F7D-356F-EBD37CEBBC11}" dt="2025-01-13T10:45:03.429" v="3" actId="20577"/>
        <pc:sldMkLst>
          <pc:docMk/>
          <pc:sldMk cId="677462668" sldId="281"/>
        </pc:sldMkLst>
        <pc:spChg chg="mod">
          <ac:chgData name="Samantha Bradey" userId="S::samanthab@unicef.org.uk::41c99f15-9b87-403a-8456-1da8256f332b" providerId="AD" clId="Web-{FED93643-9536-7F7D-356F-EBD37CEBBC11}" dt="2025-01-13T10:45:03.429" v="3" actId="20577"/>
          <ac:spMkLst>
            <pc:docMk/>
            <pc:sldMk cId="677462668" sldId="281"/>
            <ac:spMk id="25" creationId="{CE51A27A-D83C-C914-3CF3-05BA5998D336}"/>
          </ac:spMkLst>
        </pc:spChg>
        <pc:picChg chg="mod">
          <ac:chgData name="Samantha Bradey" userId="S::samanthab@unicef.org.uk::41c99f15-9b87-403a-8456-1da8256f332b" providerId="AD" clId="Web-{FED93643-9536-7F7D-356F-EBD37CEBBC11}" dt="2025-01-13T10:42:01.298" v="1" actId="1076"/>
          <ac:picMkLst>
            <pc:docMk/>
            <pc:sldMk cId="677462668" sldId="281"/>
            <ac:picMk id="28" creationId="{5A43B42C-72CB-480E-6A7D-982C7842F1F2}"/>
          </ac:picMkLst>
        </pc:picChg>
      </pc:sldChg>
    </pc:docChg>
  </pc:docChgLst>
  <pc:docChgLst>
    <pc:chgData name="Frances Bestley" userId="S::francesb@unicef.org.uk::dd36c30e-9d53-45de-a66b-9f7025672797" providerId="AD" clId="Web-{416ADF25-4BF2-964A-38E4-1596B3ACAF99}"/>
    <pc:docChg chg="modSld">
      <pc:chgData name="Frances Bestley" userId="S::francesb@unicef.org.uk::dd36c30e-9d53-45de-a66b-9f7025672797" providerId="AD" clId="Web-{416ADF25-4BF2-964A-38E4-1596B3ACAF99}" dt="2025-01-14T10:42:54.297" v="1" actId="20577"/>
      <pc:docMkLst>
        <pc:docMk/>
      </pc:docMkLst>
      <pc:sldChg chg="modSp">
        <pc:chgData name="Frances Bestley" userId="S::francesb@unicef.org.uk::dd36c30e-9d53-45de-a66b-9f7025672797" providerId="AD" clId="Web-{416ADF25-4BF2-964A-38E4-1596B3ACAF99}" dt="2025-01-14T10:42:54.297" v="1" actId="20577"/>
        <pc:sldMkLst>
          <pc:docMk/>
          <pc:sldMk cId="3067294865" sldId="285"/>
        </pc:sldMkLst>
        <pc:spChg chg="mod">
          <ac:chgData name="Frances Bestley" userId="S::francesb@unicef.org.uk::dd36c30e-9d53-45de-a66b-9f7025672797" providerId="AD" clId="Web-{416ADF25-4BF2-964A-38E4-1596B3ACAF99}" dt="2025-01-14T10:42:54.297" v="1" actId="20577"/>
          <ac:spMkLst>
            <pc:docMk/>
            <pc:sldMk cId="3067294865" sldId="285"/>
            <ac:spMk id="5" creationId="{01FC584A-600E-17FD-C6B0-D239F66A7042}"/>
          </ac:spMkLst>
        </pc:spChg>
      </pc:sldChg>
    </pc:docChg>
  </pc:docChgLst>
  <pc:docChgLst>
    <pc:chgData name="Samantha Bradey" userId="S::samanthab@unicef.org.uk::41c99f15-9b87-403a-8456-1da8256f332b" providerId="AD" clId="Web-{A8C88A77-EBA3-17B7-A00C-2E16A6D10F0E}"/>
    <pc:docChg chg="modSld">
      <pc:chgData name="Samantha Bradey" userId="S::samanthab@unicef.org.uk::41c99f15-9b87-403a-8456-1da8256f332b" providerId="AD" clId="Web-{A8C88A77-EBA3-17B7-A00C-2E16A6D10F0E}" dt="2025-01-15T09:55:41.634" v="6" actId="20577"/>
      <pc:docMkLst>
        <pc:docMk/>
      </pc:docMkLst>
      <pc:sldChg chg="modSp">
        <pc:chgData name="Samantha Bradey" userId="S::samanthab@unicef.org.uk::41c99f15-9b87-403a-8456-1da8256f332b" providerId="AD" clId="Web-{A8C88A77-EBA3-17B7-A00C-2E16A6D10F0E}" dt="2025-01-15T09:55:41.634" v="6" actId="20577"/>
        <pc:sldMkLst>
          <pc:docMk/>
          <pc:sldMk cId="617598930" sldId="286"/>
        </pc:sldMkLst>
        <pc:spChg chg="mod">
          <ac:chgData name="Samantha Bradey" userId="S::samanthab@unicef.org.uk::41c99f15-9b87-403a-8456-1da8256f332b" providerId="AD" clId="Web-{A8C88A77-EBA3-17B7-A00C-2E16A6D10F0E}" dt="2025-01-15T09:55:41.634" v="6" actId="20577"/>
          <ac:spMkLst>
            <pc:docMk/>
            <pc:sldMk cId="617598930" sldId="286"/>
            <ac:spMk id="5" creationId="{896B6967-CA41-0841-2839-ED3AA3068632}"/>
          </ac:spMkLst>
        </pc:spChg>
      </pc:sldChg>
    </pc:docChg>
  </pc:docChgLst>
  <pc:docChgLst>
    <pc:chgData name="Samantha Bradey" userId="41c99f15-9b87-403a-8456-1da8256f332b" providerId="ADAL" clId="{C5A48815-FF0D-413D-B263-B53FE69FF371}"/>
    <pc:docChg chg="undo custSel addSld modSld sldOrd">
      <pc:chgData name="Samantha Bradey" userId="41c99f15-9b87-403a-8456-1da8256f332b" providerId="ADAL" clId="{C5A48815-FF0D-413D-B263-B53FE69FF371}" dt="2025-01-15T09:58:55.728" v="214" actId="20577"/>
      <pc:docMkLst>
        <pc:docMk/>
      </pc:docMkLst>
      <pc:sldChg chg="addSp delSp modSp add mod ord">
        <pc:chgData name="Samantha Bradey" userId="41c99f15-9b87-403a-8456-1da8256f332b" providerId="ADAL" clId="{C5A48815-FF0D-413D-B263-B53FE69FF371}" dt="2025-01-14T17:15:44.922" v="163" actId="20577"/>
        <pc:sldMkLst>
          <pc:docMk/>
          <pc:sldMk cId="30056248" sldId="268"/>
        </pc:sldMkLst>
        <pc:spChg chg="mod">
          <ac:chgData name="Samantha Bradey" userId="41c99f15-9b87-403a-8456-1da8256f332b" providerId="ADAL" clId="{C5A48815-FF0D-413D-B263-B53FE69FF371}" dt="2025-01-14T17:15:44.922" v="163" actId="20577"/>
          <ac:spMkLst>
            <pc:docMk/>
            <pc:sldMk cId="30056248" sldId="268"/>
            <ac:spMk id="3" creationId="{D795E4B6-838B-EB4E-BE98-33E79F1EFA72}"/>
          </ac:spMkLst>
        </pc:spChg>
        <pc:spChg chg="mod">
          <ac:chgData name="Samantha Bradey" userId="41c99f15-9b87-403a-8456-1da8256f332b" providerId="ADAL" clId="{C5A48815-FF0D-413D-B263-B53FE69FF371}" dt="2025-01-14T17:13:11.550" v="122" actId="6549"/>
          <ac:spMkLst>
            <pc:docMk/>
            <pc:sldMk cId="30056248" sldId="268"/>
            <ac:spMk id="8" creationId="{25D64A00-2182-D471-1340-8F2FCB600A37}"/>
          </ac:spMkLst>
        </pc:spChg>
        <pc:spChg chg="add mod">
          <ac:chgData name="Samantha Bradey" userId="41c99f15-9b87-403a-8456-1da8256f332b" providerId="ADAL" clId="{C5A48815-FF0D-413D-B263-B53FE69FF371}" dt="2025-01-14T17:15:18.692" v="152" actId="14100"/>
          <ac:spMkLst>
            <pc:docMk/>
            <pc:sldMk cId="30056248" sldId="268"/>
            <ac:spMk id="10" creationId="{F3A5FEA6-5012-8F4E-B301-ED64BC79339C}"/>
          </ac:spMkLst>
        </pc:spChg>
        <pc:spChg chg="add mod">
          <ac:chgData name="Samantha Bradey" userId="41c99f15-9b87-403a-8456-1da8256f332b" providerId="ADAL" clId="{C5A48815-FF0D-413D-B263-B53FE69FF371}" dt="2025-01-14T17:15:15.355" v="151" actId="6549"/>
          <ac:spMkLst>
            <pc:docMk/>
            <pc:sldMk cId="30056248" sldId="268"/>
            <ac:spMk id="12" creationId="{7B30053E-EEAF-E5C4-4542-F17CEE68BFE1}"/>
          </ac:spMkLst>
        </pc:spChg>
        <pc:spChg chg="del mod">
          <ac:chgData name="Samantha Bradey" userId="41c99f15-9b87-403a-8456-1da8256f332b" providerId="ADAL" clId="{C5A48815-FF0D-413D-B263-B53FE69FF371}" dt="2025-01-14T17:14:42.948" v="146" actId="478"/>
          <ac:spMkLst>
            <pc:docMk/>
            <pc:sldMk cId="30056248" sldId="268"/>
            <ac:spMk id="14" creationId="{B01F5069-B9DA-7830-7839-695821457F9A}"/>
          </ac:spMkLst>
        </pc:spChg>
        <pc:spChg chg="del mod">
          <ac:chgData name="Samantha Bradey" userId="41c99f15-9b87-403a-8456-1da8256f332b" providerId="ADAL" clId="{C5A48815-FF0D-413D-B263-B53FE69FF371}" dt="2025-01-14T17:14:42.948" v="146" actId="478"/>
          <ac:spMkLst>
            <pc:docMk/>
            <pc:sldMk cId="30056248" sldId="268"/>
            <ac:spMk id="15" creationId="{02B9F02A-ABA9-F606-558C-506C1189A058}"/>
          </ac:spMkLst>
        </pc:spChg>
        <pc:picChg chg="del">
          <ac:chgData name="Samantha Bradey" userId="41c99f15-9b87-403a-8456-1da8256f332b" providerId="ADAL" clId="{C5A48815-FF0D-413D-B263-B53FE69FF371}" dt="2025-01-14T17:13:16.337" v="125" actId="478"/>
          <ac:picMkLst>
            <pc:docMk/>
            <pc:sldMk cId="30056248" sldId="268"/>
            <ac:picMk id="5" creationId="{B1C9B453-4B4B-1D88-26EF-4801A84F332B}"/>
          </ac:picMkLst>
        </pc:picChg>
        <pc:picChg chg="add mod modCrop">
          <ac:chgData name="Samantha Bradey" userId="41c99f15-9b87-403a-8456-1da8256f332b" providerId="ADAL" clId="{C5A48815-FF0D-413D-B263-B53FE69FF371}" dt="2025-01-14T17:14:32.092" v="144" actId="732"/>
          <ac:picMkLst>
            <pc:docMk/>
            <pc:sldMk cId="30056248" sldId="268"/>
            <ac:picMk id="7" creationId="{D3B757EE-3963-F226-B5E9-B4C5B835C3AB}"/>
          </ac:picMkLst>
        </pc:picChg>
        <pc:picChg chg="del">
          <ac:chgData name="Samantha Bradey" userId="41c99f15-9b87-403a-8456-1da8256f332b" providerId="ADAL" clId="{C5A48815-FF0D-413D-B263-B53FE69FF371}" dt="2025-01-14T17:13:17.567" v="126" actId="478"/>
          <ac:picMkLst>
            <pc:docMk/>
            <pc:sldMk cId="30056248" sldId="268"/>
            <ac:picMk id="9" creationId="{03ADE8A1-8521-6569-17C4-247BEEA2E057}"/>
          </ac:picMkLst>
        </pc:picChg>
        <pc:picChg chg="del">
          <ac:chgData name="Samantha Bradey" userId="41c99f15-9b87-403a-8456-1da8256f332b" providerId="ADAL" clId="{C5A48815-FF0D-413D-B263-B53FE69FF371}" dt="2025-01-14T17:13:15.094" v="124" actId="478"/>
          <ac:picMkLst>
            <pc:docMk/>
            <pc:sldMk cId="30056248" sldId="268"/>
            <ac:picMk id="11" creationId="{FF21DDEC-61F4-22E9-EF23-57E4FCB0DEC4}"/>
          </ac:picMkLst>
        </pc:picChg>
        <pc:picChg chg="del">
          <ac:chgData name="Samantha Bradey" userId="41c99f15-9b87-403a-8456-1da8256f332b" providerId="ADAL" clId="{C5A48815-FF0D-413D-B263-B53FE69FF371}" dt="2025-01-14T17:13:19.118" v="127" actId="478"/>
          <ac:picMkLst>
            <pc:docMk/>
            <pc:sldMk cId="30056248" sldId="268"/>
            <ac:picMk id="16" creationId="{F5E4B8E1-DEF7-CC31-99F1-6C58879C3CB9}"/>
          </ac:picMkLst>
        </pc:picChg>
        <pc:picChg chg="del">
          <ac:chgData name="Samantha Bradey" userId="41c99f15-9b87-403a-8456-1da8256f332b" providerId="ADAL" clId="{C5A48815-FF0D-413D-B263-B53FE69FF371}" dt="2025-01-14T17:13:13.953" v="123" actId="478"/>
          <ac:picMkLst>
            <pc:docMk/>
            <pc:sldMk cId="30056248" sldId="268"/>
            <ac:picMk id="18" creationId="{DC82F6DA-665F-695A-1BD5-9F167AE0D8E3}"/>
          </ac:picMkLst>
        </pc:picChg>
      </pc:sldChg>
      <pc:sldChg chg="modSp mod">
        <pc:chgData name="Samantha Bradey" userId="41c99f15-9b87-403a-8456-1da8256f332b" providerId="ADAL" clId="{C5A48815-FF0D-413D-B263-B53FE69FF371}" dt="2025-01-15T09:58:55.728" v="214" actId="20577"/>
        <pc:sldMkLst>
          <pc:docMk/>
          <pc:sldMk cId="617598930" sldId="286"/>
        </pc:sldMkLst>
        <pc:spChg chg="mod">
          <ac:chgData name="Samantha Bradey" userId="41c99f15-9b87-403a-8456-1da8256f332b" providerId="ADAL" clId="{C5A48815-FF0D-413D-B263-B53FE69FF371}" dt="2025-01-15T09:58:55.728" v="214" actId="20577"/>
          <ac:spMkLst>
            <pc:docMk/>
            <pc:sldMk cId="617598930" sldId="286"/>
            <ac:spMk id="5" creationId="{896B6967-CA41-0841-2839-ED3AA3068632}"/>
          </ac:spMkLst>
        </pc:spChg>
      </pc:sldChg>
    </pc:docChg>
  </pc:docChgLst>
  <pc:docChgLst>
    <pc:chgData name="Frances Bestley" userId="S::francesb@unicef.org.uk::dd36c30e-9d53-45de-a66b-9f7025672797" providerId="AD" clId="Web-{DBE43A9C-7C51-D003-E721-A64B97B561EA}"/>
    <pc:docChg chg="modSld">
      <pc:chgData name="Frances Bestley" userId="S::francesb@unicef.org.uk::dd36c30e-9d53-45de-a66b-9f7025672797" providerId="AD" clId="Web-{DBE43A9C-7C51-D003-E721-A64B97B561EA}" dt="2025-01-15T09:12:03.267" v="2" actId="20577"/>
      <pc:docMkLst>
        <pc:docMk/>
      </pc:docMkLst>
      <pc:sldChg chg="modSp">
        <pc:chgData name="Frances Bestley" userId="S::francesb@unicef.org.uk::dd36c30e-9d53-45de-a66b-9f7025672797" providerId="AD" clId="Web-{DBE43A9C-7C51-D003-E721-A64B97B561EA}" dt="2025-01-15T09:12:03.267" v="2" actId="20577"/>
        <pc:sldMkLst>
          <pc:docMk/>
          <pc:sldMk cId="30056248" sldId="268"/>
        </pc:sldMkLst>
        <pc:spChg chg="mod">
          <ac:chgData name="Frances Bestley" userId="S::francesb@unicef.org.uk::dd36c30e-9d53-45de-a66b-9f7025672797" providerId="AD" clId="Web-{DBE43A9C-7C51-D003-E721-A64B97B561EA}" dt="2025-01-15T09:12:03.267" v="2" actId="20577"/>
          <ac:spMkLst>
            <pc:docMk/>
            <pc:sldMk cId="30056248" sldId="268"/>
            <ac:spMk id="3" creationId="{D795E4B6-838B-EB4E-BE98-33E79F1EFA72}"/>
          </ac:spMkLst>
        </pc:spChg>
      </pc:sldChg>
    </pc:docChg>
  </pc:docChgLst>
  <pc:docChgLst>
    <pc:chgData name="Helen Trivers" userId="01c0b90d-8952-4913-9306-d7020156f283" providerId="ADAL" clId="{4BC68ED6-69A1-4398-9D54-D9C1BB298064}"/>
    <pc:docChg chg="custSel modSld">
      <pc:chgData name="Helen Trivers" userId="01c0b90d-8952-4913-9306-d7020156f283" providerId="ADAL" clId="{4BC68ED6-69A1-4398-9D54-D9C1BB298064}" dt="2025-01-10T20:51:09.442" v="388" actId="6549"/>
      <pc:docMkLst>
        <pc:docMk/>
      </pc:docMkLst>
      <pc:sldChg chg="modSp mod">
        <pc:chgData name="Helen Trivers" userId="01c0b90d-8952-4913-9306-d7020156f283" providerId="ADAL" clId="{4BC68ED6-69A1-4398-9D54-D9C1BB298064}" dt="2025-01-10T20:49:13.124" v="358" actId="20577"/>
        <pc:sldMkLst>
          <pc:docMk/>
          <pc:sldMk cId="677462668" sldId="281"/>
        </pc:sldMkLst>
        <pc:spChg chg="mod">
          <ac:chgData name="Helen Trivers" userId="01c0b90d-8952-4913-9306-d7020156f283" providerId="ADAL" clId="{4BC68ED6-69A1-4398-9D54-D9C1BB298064}" dt="2025-01-10T20:49:13.124" v="358" actId="20577"/>
          <ac:spMkLst>
            <pc:docMk/>
            <pc:sldMk cId="677462668" sldId="281"/>
            <ac:spMk id="25" creationId="{CE51A27A-D83C-C914-3CF3-05BA5998D336}"/>
          </ac:spMkLst>
        </pc:spChg>
      </pc:sldChg>
      <pc:sldChg chg="modSp mod modNotesTx">
        <pc:chgData name="Helen Trivers" userId="01c0b90d-8952-4913-9306-d7020156f283" providerId="ADAL" clId="{4BC68ED6-69A1-4398-9D54-D9C1BB298064}" dt="2025-01-10T20:48:51.140" v="335" actId="20577"/>
        <pc:sldMkLst>
          <pc:docMk/>
          <pc:sldMk cId="3067294865" sldId="285"/>
        </pc:sldMkLst>
        <pc:spChg chg="mod">
          <ac:chgData name="Helen Trivers" userId="01c0b90d-8952-4913-9306-d7020156f283" providerId="ADAL" clId="{4BC68ED6-69A1-4398-9D54-D9C1BB298064}" dt="2025-01-10T20:47:07.780" v="50" actId="2710"/>
          <ac:spMkLst>
            <pc:docMk/>
            <pc:sldMk cId="3067294865" sldId="285"/>
            <ac:spMk id="5" creationId="{01FC584A-600E-17FD-C6B0-D239F66A7042}"/>
          </ac:spMkLst>
        </pc:spChg>
      </pc:sldChg>
      <pc:sldChg chg="modSp mod">
        <pc:chgData name="Helen Trivers" userId="01c0b90d-8952-4913-9306-d7020156f283" providerId="ADAL" clId="{4BC68ED6-69A1-4398-9D54-D9C1BB298064}" dt="2025-01-10T20:46:45.901" v="49" actId="20577"/>
        <pc:sldMkLst>
          <pc:docMk/>
          <pc:sldMk cId="617598930" sldId="286"/>
        </pc:sldMkLst>
        <pc:spChg chg="mod">
          <ac:chgData name="Helen Trivers" userId="01c0b90d-8952-4913-9306-d7020156f283" providerId="ADAL" clId="{4BC68ED6-69A1-4398-9D54-D9C1BB298064}" dt="2025-01-10T20:46:45.901" v="49" actId="20577"/>
          <ac:spMkLst>
            <pc:docMk/>
            <pc:sldMk cId="617598930" sldId="286"/>
            <ac:spMk id="3" creationId="{2672D68A-7481-9C1B-3302-026616357CC4}"/>
          </ac:spMkLst>
        </pc:spChg>
      </pc:sldChg>
      <pc:sldChg chg="modSp mod">
        <pc:chgData name="Helen Trivers" userId="01c0b90d-8952-4913-9306-d7020156f283" providerId="ADAL" clId="{4BC68ED6-69A1-4398-9D54-D9C1BB298064}" dt="2025-01-10T20:50:05.120" v="359" actId="6549"/>
        <pc:sldMkLst>
          <pc:docMk/>
          <pc:sldMk cId="165604475" sldId="290"/>
        </pc:sldMkLst>
        <pc:spChg chg="mod">
          <ac:chgData name="Helen Trivers" userId="01c0b90d-8952-4913-9306-d7020156f283" providerId="ADAL" clId="{4BC68ED6-69A1-4398-9D54-D9C1BB298064}" dt="2025-01-10T20:50:05.120" v="359" actId="6549"/>
          <ac:spMkLst>
            <pc:docMk/>
            <pc:sldMk cId="165604475" sldId="290"/>
            <ac:spMk id="6" creationId="{655980C8-A59E-5D9D-A3F6-517BFAC41D08}"/>
          </ac:spMkLst>
        </pc:spChg>
      </pc:sldChg>
      <pc:sldChg chg="modSp mod">
        <pc:chgData name="Helen Trivers" userId="01c0b90d-8952-4913-9306-d7020156f283" providerId="ADAL" clId="{4BC68ED6-69A1-4398-9D54-D9C1BB298064}" dt="2025-01-10T20:51:09.442" v="388" actId="6549"/>
        <pc:sldMkLst>
          <pc:docMk/>
          <pc:sldMk cId="2514539501" sldId="298"/>
        </pc:sldMkLst>
        <pc:spChg chg="mod">
          <ac:chgData name="Helen Trivers" userId="01c0b90d-8952-4913-9306-d7020156f283" providerId="ADAL" clId="{4BC68ED6-69A1-4398-9D54-D9C1BB298064}" dt="2025-01-10T20:51:09.442" v="388" actId="6549"/>
          <ac:spMkLst>
            <pc:docMk/>
            <pc:sldMk cId="2514539501" sldId="298"/>
            <ac:spMk id="4" creationId="{7941FE24-1263-6F99-804A-B4A27B7A800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70A84E4-A479-C44D-B923-21635A6660B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74CC891-2903-1742-A4D0-816C56D9BB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F1075A7-0CD8-3C45-A5C6-38333FC04F38}" type="datetimeFigureOut">
              <a:rPr lang="en-US" smtClean="0"/>
              <a:t>1/15/2025</a:t>
            </a:fld>
            <a:endParaRPr lang="en-US"/>
          </a:p>
        </p:txBody>
      </p:sp>
      <p:sp>
        <p:nvSpPr>
          <p:cNvPr id="4" name="Footer Placeholder 3">
            <a:extLst>
              <a:ext uri="{FF2B5EF4-FFF2-40B4-BE49-F238E27FC236}">
                <a16:creationId xmlns:a16="http://schemas.microsoft.com/office/drawing/2014/main" id="{5B34AA94-94B7-F446-A906-4D69558D7F1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5FA549C-6104-4848-99C9-7A288F77077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6F43A9-B9E3-E74D-8B69-1D978EA9F876}" type="slidenum">
              <a:rPr lang="en-US" smtClean="0"/>
              <a:t>‹#›</a:t>
            </a:fld>
            <a:endParaRPr lang="en-US"/>
          </a:p>
        </p:txBody>
      </p:sp>
    </p:spTree>
    <p:extLst>
      <p:ext uri="{BB962C8B-B14F-4D97-AF65-F5344CB8AC3E}">
        <p14:creationId xmlns:p14="http://schemas.microsoft.com/office/powerpoint/2010/main" val="6460860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453176-EF19-D841-BC46-8E06030978CC}" type="datetimeFigureOut">
              <a:rPr lang="en-US" smtClean="0"/>
              <a:t>1/15/2025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01C135-8ECD-234C-BECE-154CA43012B9}" type="slidenum">
              <a:rPr lang="en-US" smtClean="0"/>
              <a:t>‹#›</a:t>
            </a:fld>
            <a:endParaRPr lang="en-US"/>
          </a:p>
        </p:txBody>
      </p:sp>
    </p:spTree>
    <p:extLst>
      <p:ext uri="{BB962C8B-B14F-4D97-AF65-F5344CB8AC3E}">
        <p14:creationId xmlns:p14="http://schemas.microsoft.com/office/powerpoint/2010/main" val="2374252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a:effectLst/>
                <a:latin typeface="Arial" panose="020B0604020202020204" pitchFamily="34" charset="0"/>
                <a:ea typeface="Calibri" panose="020F0502020204030204" pitchFamily="34" charset="0"/>
                <a:cs typeface="Arial" panose="020B0604020202020204" pitchFamily="34" charset="0"/>
              </a:rPr>
              <a:t>Welcome to Spotlight, our latest resource to support RRSA coordinators to develop Rights Respecting practice in school.</a:t>
            </a:r>
          </a:p>
          <a:p>
            <a:endParaRPr lang="en-GB" sz="1800">
              <a:effectLst/>
              <a:latin typeface="Arial" panose="020B0604020202020204" pitchFamily="34" charset="0"/>
              <a:ea typeface="Calibri" panose="020F0502020204030204" pitchFamily="34" charset="0"/>
              <a:cs typeface="Arial" panose="020B0604020202020204" pitchFamily="34" charset="0"/>
            </a:endParaRPr>
          </a:p>
          <a:p>
            <a:r>
              <a:rPr lang="en-GB" sz="1800">
                <a:effectLst/>
                <a:latin typeface="Arial" panose="020B0604020202020204" pitchFamily="34" charset="0"/>
                <a:ea typeface="Calibri" panose="020F0502020204030204" pitchFamily="34" charset="0"/>
                <a:cs typeface="Arial" panose="020B0604020202020204" pitchFamily="34" charset="0"/>
              </a:rPr>
              <a:t>Spotlight is aimed at colleagues and is intended to support you in staff briefings or continued professional development (CPD). </a:t>
            </a:r>
          </a:p>
          <a:p>
            <a:endParaRPr lang="en-GB" sz="180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a:effectLst/>
                <a:latin typeface="Arial" panose="020B0604020202020204" pitchFamily="34" charset="0"/>
                <a:ea typeface="Calibri" panose="020F0502020204030204" pitchFamily="34" charset="0"/>
                <a:cs typeface="Arial" panose="020B0604020202020204" pitchFamily="34" charset="0"/>
              </a:rPr>
              <a:t>Please check guidance in subsequent slide notes.</a:t>
            </a:r>
            <a:endParaRPr lang="en-GB" sz="1800">
              <a:effectLst/>
              <a:latin typeface="Arial" panose="020B0604020202020204" pitchFamily="34" charset="0"/>
              <a:ea typeface="Calibri" panose="020F0502020204030204" pitchFamily="34" charset="0"/>
              <a:cs typeface="Arial" panose="020B0604020202020204" pitchFamily="34" charset="0"/>
            </a:endParaRPr>
          </a:p>
          <a:p>
            <a:endParaRPr lang="en-GB" sz="1800">
              <a:effectLst/>
              <a:latin typeface="Arial" panose="020B0604020202020204" pitchFamily="34" charset="0"/>
              <a:ea typeface="Calibri" panose="020F0502020204030204" pitchFamily="34" charset="0"/>
              <a:cs typeface="Arial" panose="020B0604020202020204" pitchFamily="34" charset="0"/>
            </a:endParaRPr>
          </a:p>
          <a:p>
            <a:pPr algn="l"/>
            <a:r>
              <a:rPr lang="en-GB" sz="1800">
                <a:effectLst/>
                <a:latin typeface="Arial" panose="020B0604020202020204" pitchFamily="34" charset="0"/>
                <a:ea typeface="Calibri" panose="020F0502020204030204" pitchFamily="34" charset="0"/>
                <a:cs typeface="Arial" panose="020B0604020202020204" pitchFamily="34" charset="0"/>
              </a:rPr>
              <a:t>The image on the cover of this month’s Spotlight was created in collaboration with young people at a Gold primary school.</a:t>
            </a:r>
            <a:r>
              <a:rPr lang="en-GB" sz="2800" b="0" i="0">
                <a:solidFill>
                  <a:srgbClr val="1E1E1E"/>
                </a:solidFill>
                <a:effectLst/>
                <a:latin typeface="Roboto" panose="02000000000000000000" pitchFamily="2" charset="0"/>
              </a:rPr>
              <a:t> This image, created by Tarek, Gabi, </a:t>
            </a:r>
            <a:r>
              <a:rPr lang="en-GB" sz="2800" b="0" i="0" err="1">
                <a:solidFill>
                  <a:srgbClr val="1E1E1E"/>
                </a:solidFill>
                <a:effectLst/>
                <a:latin typeface="Roboto" panose="02000000000000000000" pitchFamily="2" charset="0"/>
              </a:rPr>
              <a:t>Jorjo</a:t>
            </a:r>
            <a:r>
              <a:rPr lang="en-GB" sz="2800" b="0" i="0">
                <a:solidFill>
                  <a:srgbClr val="1E1E1E"/>
                </a:solidFill>
                <a:effectLst/>
                <a:latin typeface="Roboto" panose="02000000000000000000" pitchFamily="2" charset="0"/>
              </a:rPr>
              <a:t> and Madison, is inspired by Article 30 (minority culture, language and religion). </a:t>
            </a:r>
          </a:p>
          <a:p>
            <a:pPr algn="l"/>
            <a:endParaRPr lang="en-GB" sz="2800" b="0" i="0">
              <a:solidFill>
                <a:srgbClr val="1E1E1E"/>
              </a:solidFill>
              <a:effectLst/>
              <a:latin typeface="Roboto" panose="02000000000000000000" pitchFamily="2" charset="0"/>
            </a:endParaRPr>
          </a:p>
          <a:p>
            <a:pPr algn="l"/>
            <a:r>
              <a:rPr lang="en-GB" sz="2800" b="0" i="0">
                <a:solidFill>
                  <a:srgbClr val="1E1E1E"/>
                </a:solidFill>
                <a:effectLst/>
                <a:latin typeface="Roboto" panose="02000000000000000000" pitchFamily="2" charset="0"/>
              </a:rPr>
              <a:t>Tarek said: “</a:t>
            </a:r>
            <a:r>
              <a:rPr lang="en-GB" sz="2800" b="0" i="1">
                <a:solidFill>
                  <a:srgbClr val="1E1E1E"/>
                </a:solidFill>
                <a:effectLst/>
                <a:latin typeface="Roboto" panose="02000000000000000000" pitchFamily="2" charset="0"/>
              </a:rPr>
              <a:t>We wanted to do Article 30 because I speak Spanish and English. Article 30 is important because it helps you keep your history, it would be boring if we were all the same.” </a:t>
            </a:r>
          </a:p>
          <a:p>
            <a:pPr algn="l"/>
            <a:endParaRPr lang="en-GB" sz="2800" b="0" i="1">
              <a:solidFill>
                <a:srgbClr val="1E1E1E"/>
              </a:solidFill>
              <a:effectLst/>
              <a:latin typeface="Roboto" panose="02000000000000000000" pitchFamily="2" charset="0"/>
            </a:endParaRPr>
          </a:p>
          <a:p>
            <a:pPr algn="l"/>
            <a:r>
              <a:rPr lang="en-GB" sz="2800" b="0" i="0" err="1">
                <a:solidFill>
                  <a:srgbClr val="1E1E1E"/>
                </a:solidFill>
                <a:effectLst/>
                <a:latin typeface="Roboto" panose="02000000000000000000" pitchFamily="2" charset="0"/>
              </a:rPr>
              <a:t>Jorjo</a:t>
            </a:r>
            <a:r>
              <a:rPr lang="en-GB" sz="2800" b="0" i="0">
                <a:solidFill>
                  <a:srgbClr val="1E1E1E"/>
                </a:solidFill>
                <a:effectLst/>
                <a:latin typeface="Roboto" panose="02000000000000000000" pitchFamily="2" charset="0"/>
              </a:rPr>
              <a:t> said: </a:t>
            </a:r>
            <a:r>
              <a:rPr lang="en-GB" sz="2800" b="0" i="1">
                <a:solidFill>
                  <a:srgbClr val="1E1E1E"/>
                </a:solidFill>
                <a:effectLst/>
                <a:latin typeface="Roboto" panose="02000000000000000000" pitchFamily="2" charset="0"/>
              </a:rPr>
              <a:t>“I have a religion and a language, Wolof, which is from Gambia. Article 30 is about me! This school is kind with good food, kids and adults.”</a:t>
            </a:r>
          </a:p>
          <a:p>
            <a:endParaRPr lang="en-GB" sz="1800" b="1">
              <a:effectLst/>
              <a:latin typeface="Arial" panose="020B0604020202020204" pitchFamily="34" charset="0"/>
              <a:ea typeface="Calibri" panose="020F0502020204030204" pitchFamily="34" charset="0"/>
              <a:cs typeface="Arial" panose="020B0604020202020204" pitchFamily="34" charset="0"/>
            </a:endParaRPr>
          </a:p>
          <a:p>
            <a:endParaRPr lang="en-GB" sz="18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301C135-8ECD-234C-BECE-154CA43012B9}" type="slidenum">
              <a:rPr lang="en-US" smtClean="0"/>
              <a:t>1</a:t>
            </a:fld>
            <a:endParaRPr lang="en-US"/>
          </a:p>
        </p:txBody>
      </p:sp>
    </p:spTree>
    <p:extLst>
      <p:ext uri="{BB962C8B-B14F-4D97-AF65-F5344CB8AC3E}">
        <p14:creationId xmlns:p14="http://schemas.microsoft.com/office/powerpoint/2010/main" val="4258447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sz="1800">
                <a:effectLst/>
                <a:latin typeface="Arial"/>
                <a:ea typeface="Calibri"/>
                <a:cs typeface="Arial"/>
              </a:rPr>
              <a:t>Presenter notes: </a:t>
            </a:r>
            <a:r>
              <a:rPr lang="en-GB" sz="1800">
                <a:effectLst/>
                <a:highlight>
                  <a:srgbClr val="FFFF00"/>
                </a:highlight>
                <a:latin typeface="Arial"/>
                <a:ea typeface="Calibri"/>
                <a:cs typeface="Arial"/>
              </a:rPr>
              <a:t>PLEASE LOOK AT BOTH SLIDES </a:t>
            </a:r>
            <a:r>
              <a:rPr lang="en-GB" sz="1800">
                <a:latin typeface="Arial"/>
                <a:ea typeface="Calibri"/>
                <a:cs typeface="Arial"/>
              </a:rPr>
              <a:t>9</a:t>
            </a:r>
            <a:r>
              <a:rPr lang="en-GB" sz="1800">
                <a:effectLst/>
                <a:latin typeface="Arial"/>
                <a:ea typeface="Calibri"/>
                <a:cs typeface="Arial"/>
              </a:rPr>
              <a:t> and </a:t>
            </a:r>
            <a:r>
              <a:rPr lang="en-GB" sz="1800">
                <a:latin typeface="Arial"/>
                <a:ea typeface="Calibri"/>
                <a:cs typeface="Arial"/>
              </a:rPr>
              <a:t>10</a:t>
            </a:r>
            <a:r>
              <a:rPr lang="en-GB" sz="1800">
                <a:effectLst/>
                <a:latin typeface="Arial"/>
                <a:ea typeface="Calibri"/>
                <a:cs typeface="Arial"/>
              </a:rPr>
              <a:t> </a:t>
            </a:r>
            <a:r>
              <a:rPr lang="en-GB" sz="1800">
                <a:effectLst/>
                <a:highlight>
                  <a:srgbClr val="FFFF00"/>
                </a:highlight>
                <a:latin typeface="Arial"/>
                <a:ea typeface="Calibri"/>
                <a:cs typeface="Arial"/>
              </a:rPr>
              <a:t>BEFORE DECIDING ON YOUR ACTIVITIES There are 6 suggestions for activities. Depending on the time you have available, choose one or more activities for your colleagues to work on together to further explore the topic. Different groups could also explore different activities. The activities that you do not wish to use can be deleted from the slide.  ​</a:t>
            </a:r>
          </a:p>
          <a:p>
            <a:pPr>
              <a:defRPr/>
            </a:pPr>
            <a:endParaRPr lang="en-GB" sz="1800">
              <a:effectLst/>
              <a:latin typeface="Arial" panose="020B0604020202020204" pitchFamily="34" charset="0"/>
              <a:ea typeface="Calibri"/>
              <a:cs typeface="Arial" panose="020B0604020202020204" pitchFamily="34" charset="0"/>
            </a:endParaRPr>
          </a:p>
          <a:p>
            <a:pPr>
              <a:defRPr/>
            </a:pPr>
            <a:r>
              <a:rPr lang="en-GB" sz="1800">
                <a:effectLst/>
                <a:latin typeface="Arial" panose="020B0604020202020204" pitchFamily="34" charset="0"/>
                <a:ea typeface="Calibri"/>
                <a:cs typeface="Arial" panose="020B0604020202020204" pitchFamily="34" charset="0"/>
              </a:rPr>
              <a:t>Additional notes:</a:t>
            </a:r>
          </a:p>
          <a:p>
            <a:pPr marL="285750" indent="-285750">
              <a:buFont typeface="Arial" panose="020B0604020202020204" pitchFamily="34" charset="0"/>
              <a:buChar char="•"/>
              <a:defRPr/>
            </a:pPr>
            <a:r>
              <a:rPr lang="en-GB" sz="1800">
                <a:effectLst/>
                <a:latin typeface="Arial" panose="020B0604020202020204" pitchFamily="34" charset="0"/>
                <a:ea typeface="Calibri"/>
                <a:cs typeface="Arial" panose="020B0604020202020204" pitchFamily="34" charset="0"/>
              </a:rPr>
              <a:t>​The aim of this activity is to reflect on current practice and consider how the actions of your school community can make the most impact through challenging injustice, and to explore how children can be empowered through their participation in identifying causes to support and understanding and communicating the impact they wish to see. Record and plan </a:t>
            </a:r>
          </a:p>
          <a:p>
            <a:pPr marL="285750" indent="-285750">
              <a:buFont typeface="Arial" panose="020B0604020202020204" pitchFamily="34" charset="0"/>
              <a:buChar char="•"/>
              <a:defRPr/>
            </a:pPr>
            <a:r>
              <a:rPr lang="en-GB" sz="1800" b="0">
                <a:effectLst/>
                <a:latin typeface="Arial" panose="020B0604020202020204" pitchFamily="34" charset="0"/>
                <a:cs typeface="Arial" panose="020B0604020202020204" pitchFamily="34" charset="0"/>
              </a:rPr>
              <a:t>Our own experiences and biases, our schools values and the community we work in can influence our approach in the classroom. Do you need to be doing more to ensure positive representation and non discrimination across all areas of your school.</a:t>
            </a:r>
          </a:p>
          <a:p>
            <a:pPr>
              <a:defRPr/>
            </a:pPr>
            <a:r>
              <a:rPr lang="en-GB" sz="1800">
                <a:latin typeface="Arial"/>
                <a:cs typeface="Arial"/>
              </a:rPr>
              <a:t>     Find a definition of 'global majority' here: </a:t>
            </a:r>
            <a:r>
              <a:rPr lang="en-GB" sz="1800"/>
              <a:t>https://www.ncvo.org.uk/news-and-insights/news-index/why-language-matters-in-building-   belonging/#:~:text=Global%20majority%20is%20a%20shortened,racialised%20as%20'ethnic%20minorities’. </a:t>
            </a:r>
            <a:endParaRPr lang="en-GB" sz="1800">
              <a:latin typeface="Arial"/>
              <a:cs typeface="Arial"/>
            </a:endParaRPr>
          </a:p>
          <a:p>
            <a:pPr marL="285750" indent="-285750">
              <a:buFont typeface="Arial" panose="020B0604020202020204" pitchFamily="34" charset="0"/>
              <a:buChar char="•"/>
              <a:defRPr/>
            </a:pPr>
            <a:r>
              <a:rPr lang="en-GB" sz="1800" b="0">
                <a:effectLst/>
                <a:latin typeface="Arial" panose="020B0604020202020204" pitchFamily="34" charset="0"/>
                <a:cs typeface="Arial" panose="020B0604020202020204" pitchFamily="34" charset="0"/>
              </a:rPr>
              <a:t>The global learning spectrum can be a useful tool to support reflection and development of your global work in school.  Read through the guidance in advance and consider sharing with colleagues. </a:t>
            </a:r>
            <a:endParaRPr lang="en-GB" sz="1200" b="0">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301C135-8ECD-234C-BECE-154CA43012B9}" type="slidenum">
              <a:rPr lang="en-US" smtClean="0"/>
              <a:t>10</a:t>
            </a:fld>
            <a:endParaRPr lang="en-US"/>
          </a:p>
        </p:txBody>
      </p:sp>
    </p:spTree>
    <p:extLst>
      <p:ext uri="{BB962C8B-B14F-4D97-AF65-F5344CB8AC3E}">
        <p14:creationId xmlns:p14="http://schemas.microsoft.com/office/powerpoint/2010/main" val="1782216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0" i="0" u="none" strike="noStrike">
                <a:solidFill>
                  <a:srgbClr val="000000"/>
                </a:solidFill>
                <a:effectLst/>
                <a:latin typeface="Arial" panose="020B0604020202020204" pitchFamily="34" charset="0"/>
                <a:cs typeface="Arial" panose="020B0604020202020204" pitchFamily="34" charset="0"/>
              </a:rPr>
              <a:t>Presenter notes: PLEASE LOOK AT BOTH SLIDES 9 and 10 BEFORE DECIDING ON YOUR ACTIVITIES There are 6 suggestions for activities. Depending on the time you have available, choose one or more activities for your colleagues to work on together to further explore the topic. Different groups could explore different activities. The activities that you do not wish to use can be deleted.  ​</a:t>
            </a:r>
          </a:p>
          <a:p>
            <a:pPr algn="l" rtl="0" fontAlgn="base"/>
            <a:endParaRPr lang="en-GB" sz="1800" b="0" i="0" u="none" strike="noStrike">
              <a:solidFill>
                <a:srgbClr val="000000"/>
              </a:solidFill>
              <a:effectLst/>
              <a:latin typeface="Arial" panose="020B0604020202020204" pitchFamily="34" charset="0"/>
              <a:cs typeface="Arial" panose="020B0604020202020204" pitchFamily="34" charset="0"/>
            </a:endParaRPr>
          </a:p>
          <a:p>
            <a:pPr algn="l" rtl="0" fontAlgn="base"/>
            <a:r>
              <a:rPr lang="en-GB" sz="1800" b="0" i="0" u="none" strike="noStrike">
                <a:solidFill>
                  <a:srgbClr val="000000"/>
                </a:solidFill>
                <a:effectLst/>
                <a:latin typeface="Arial" panose="020B0604020202020204" pitchFamily="34" charset="0"/>
                <a:cs typeface="Arial" panose="020B0604020202020204" pitchFamily="34" charset="0"/>
              </a:rPr>
              <a:t>Additional Notes:</a:t>
            </a:r>
          </a:p>
          <a:p>
            <a:pPr marL="285750" indent="-285750" algn="l" rtl="0" fontAlgn="base">
              <a:buFont typeface="Arial" panose="020B0604020202020204" pitchFamily="34" charset="0"/>
              <a:buChar char="•"/>
            </a:pPr>
            <a:r>
              <a:rPr lang="en-GB" sz="1800" b="0" i="0" u="none" strike="noStrike">
                <a:solidFill>
                  <a:srgbClr val="000000"/>
                </a:solidFill>
                <a:effectLst/>
                <a:latin typeface="Arial" panose="020B0604020202020204" pitchFamily="34" charset="0"/>
                <a:cs typeface="Arial" panose="020B0604020202020204" pitchFamily="34" charset="0"/>
              </a:rPr>
              <a:t>​Talk through the example on the next slide.  You may already take part in litter picking as a community.  This is great.  However, we could litter pick every week without making a real impact on the cause of the litter.  This example shows how to get to the root cause of the problem and how to support children to raise awareness and campaign for lasting sustainable change. </a:t>
            </a:r>
          </a:p>
          <a:p>
            <a:pPr marL="285750" indent="-285750" algn="l" rtl="0" fontAlgn="base">
              <a:buFont typeface="Arial" panose="020B0604020202020204" pitchFamily="34" charset="0"/>
              <a:buChar char="•"/>
            </a:pPr>
            <a:r>
              <a:rPr lang="en-GB" sz="1800" b="0" i="0" u="none" strike="noStrike">
                <a:solidFill>
                  <a:srgbClr val="000000"/>
                </a:solidFill>
                <a:effectLst/>
                <a:latin typeface="Arial" panose="020B0604020202020204" pitchFamily="34" charset="0"/>
                <a:cs typeface="Arial" panose="020B0604020202020204" pitchFamily="34" charset="0"/>
              </a:rPr>
              <a:t>This activity allows colleagues to reflect on their own experience as a global citizen and to explore the issues that are important to them.  Gather feedback on how the issue impacts on children the school community. Could exploration of any of these issues be linked to the curriculum?</a:t>
            </a:r>
          </a:p>
          <a:p>
            <a:pPr marL="285750" indent="-285750" algn="l" rtl="0" fontAlgn="base">
              <a:buFont typeface="Arial" panose="020B0604020202020204" pitchFamily="34" charset="0"/>
              <a:buChar char="•"/>
            </a:pPr>
            <a:r>
              <a:rPr lang="en-GB" sz="1800" b="0" i="0" u="none" strike="noStrike">
                <a:solidFill>
                  <a:srgbClr val="000000"/>
                </a:solidFill>
                <a:effectLst/>
                <a:latin typeface="Arial" panose="020B0604020202020204" pitchFamily="34" charset="0"/>
                <a:cs typeface="Arial" panose="020B0604020202020204" pitchFamily="34" charset="0"/>
              </a:rPr>
              <a:t>Refer to the RRSA Global Citizenship guidance: and share our definition and key vocabulary to support exploration and discussion.</a:t>
            </a:r>
          </a:p>
          <a:p>
            <a:pPr algn="l" rtl="0" fontAlgn="base"/>
            <a:r>
              <a:rPr lang="en-GB" sz="1800" b="0" i="0" u="none" strike="noStrike">
                <a:solidFill>
                  <a:srgbClr val="000000"/>
                </a:solidFill>
                <a:effectLst/>
                <a:latin typeface="Arial" panose="020B0604020202020204" pitchFamily="34" charset="0"/>
                <a:cs typeface="Arial" panose="020B0604020202020204" pitchFamily="34" charset="0"/>
              </a:rPr>
              <a:t>https://www.unicef.org.uk/rights-respecting-schools/wp-content/uploads/sites/4/2022/01/RRSA-Global-Citizenship-Guide.pdf </a:t>
            </a:r>
          </a:p>
        </p:txBody>
      </p:sp>
      <p:sp>
        <p:nvSpPr>
          <p:cNvPr id="4" name="Slide Number Placeholder 3"/>
          <p:cNvSpPr>
            <a:spLocks noGrp="1"/>
          </p:cNvSpPr>
          <p:nvPr>
            <p:ph type="sldNum" sz="quarter" idx="5"/>
          </p:nvPr>
        </p:nvSpPr>
        <p:spPr/>
        <p:txBody>
          <a:bodyPr/>
          <a:lstStyle/>
          <a:p>
            <a:fld id="{6301C135-8ECD-234C-BECE-154CA43012B9}" type="slidenum">
              <a:rPr lang="en-US" smtClean="0"/>
              <a:t>11</a:t>
            </a:fld>
            <a:endParaRPr lang="en-US"/>
          </a:p>
        </p:txBody>
      </p:sp>
    </p:spTree>
    <p:extLst>
      <p:ext uri="{BB962C8B-B14F-4D97-AF65-F5344CB8AC3E}">
        <p14:creationId xmlns:p14="http://schemas.microsoft.com/office/powerpoint/2010/main" val="6093531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Example of activity useful to develop critical thinking:</a:t>
            </a:r>
          </a:p>
          <a:p>
            <a:r>
              <a:rPr lang="en-GB"/>
              <a:t>Go through animation to show how a ‘why </a:t>
            </a:r>
            <a:r>
              <a:rPr lang="en-GB" err="1"/>
              <a:t>why</a:t>
            </a:r>
            <a:r>
              <a:rPr lang="en-GB"/>
              <a:t> </a:t>
            </a:r>
            <a:r>
              <a:rPr lang="en-GB" err="1"/>
              <a:t>why</a:t>
            </a:r>
            <a:r>
              <a:rPr lang="en-GB"/>
              <a:t>’ chain works. (Ask ‘why?’ after each box appears)</a:t>
            </a:r>
            <a:endParaRPr lang="en-GB">
              <a:cs typeface="Calibri"/>
            </a:endParaRPr>
          </a:p>
          <a:p>
            <a:r>
              <a:rPr lang="en-GB"/>
              <a:t>You can stop asking why at a particular point and then ask, ‘what could we do about it?’</a:t>
            </a:r>
            <a:endParaRPr lang="en-GB">
              <a:cs typeface="Calibri"/>
            </a:endParaRPr>
          </a:p>
          <a:p>
            <a:r>
              <a:rPr lang="en-GB"/>
              <a:t>Ask participants to think of another rights related question they could apply this to. Ask if anyone would like to have a go at verbalising it.</a:t>
            </a:r>
            <a:endParaRPr lang="en-GB">
              <a:cs typeface="Calibri"/>
            </a:endParaRPr>
          </a:p>
          <a:p>
            <a:endParaRPr lang="en-GB">
              <a:cs typeface="Calibri"/>
            </a:endParaRPr>
          </a:p>
        </p:txBody>
      </p:sp>
      <p:sp>
        <p:nvSpPr>
          <p:cNvPr id="4" name="Slide Number Placeholder 3"/>
          <p:cNvSpPr>
            <a:spLocks noGrp="1"/>
          </p:cNvSpPr>
          <p:nvPr>
            <p:ph type="sldNum" sz="quarter" idx="5"/>
          </p:nvPr>
        </p:nvSpPr>
        <p:spPr/>
        <p:txBody>
          <a:bodyPr/>
          <a:lstStyle/>
          <a:p>
            <a:fld id="{6301C135-8ECD-234C-BECE-154CA43012B9}" type="slidenum">
              <a:rPr lang="en-US" smtClean="0"/>
              <a:t>12</a:t>
            </a:fld>
            <a:endParaRPr lang="en-US"/>
          </a:p>
        </p:txBody>
      </p:sp>
    </p:spTree>
    <p:extLst>
      <p:ext uri="{BB962C8B-B14F-4D97-AF65-F5344CB8AC3E}">
        <p14:creationId xmlns:p14="http://schemas.microsoft.com/office/powerpoint/2010/main" val="42664097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a:effectLst/>
                <a:latin typeface="Arial" panose="020B0604020202020204" pitchFamily="34" charset="0"/>
                <a:ea typeface="Calibri" panose="020F0502020204030204" pitchFamily="34" charset="0"/>
                <a:cs typeface="Arial" panose="020B0604020202020204" pitchFamily="34" charset="0"/>
              </a:rPr>
              <a:t>Trainer notes: Encourage your colleagues to explore the RRSA website to find additional resources. If you have time, please explore these links ahead of your session with colleagues. You may well find a particular resource that you want to highlight to all as part of your input. There may be links you want to share with the team ahead of or as follow up to your input with them.</a:t>
            </a:r>
          </a:p>
          <a:p>
            <a:r>
              <a:rPr lang="en-GB" sz="1800">
                <a:effectLst/>
                <a:latin typeface="Arial" panose="020B0604020202020204" pitchFamily="34" charset="0"/>
                <a:ea typeface="Calibri" panose="020F0502020204030204" pitchFamily="34" charset="0"/>
              </a:rPr>
              <a:t> </a:t>
            </a:r>
            <a:endParaRPr lang="en-GB" sz="1800">
              <a:effectLst/>
              <a:latin typeface="Calibri" panose="020F0502020204030204" pitchFamily="34" charset="0"/>
              <a:ea typeface="Calibri" panose="020F0502020204030204" pitchFamily="34" charset="0"/>
            </a:endParaRPr>
          </a:p>
          <a:p>
            <a:endParaRPr lang="en-GB"/>
          </a:p>
        </p:txBody>
      </p:sp>
      <p:sp>
        <p:nvSpPr>
          <p:cNvPr id="4" name="Slide Number Placeholder 3"/>
          <p:cNvSpPr>
            <a:spLocks noGrp="1"/>
          </p:cNvSpPr>
          <p:nvPr>
            <p:ph type="sldNum" sz="quarter" idx="5"/>
          </p:nvPr>
        </p:nvSpPr>
        <p:spPr/>
        <p:txBody>
          <a:bodyPr/>
          <a:lstStyle/>
          <a:p>
            <a:fld id="{6301C135-8ECD-234C-BECE-154CA43012B9}" type="slidenum">
              <a:rPr lang="en-US" smtClean="0"/>
              <a:t>13</a:t>
            </a:fld>
            <a:endParaRPr lang="en-US"/>
          </a:p>
        </p:txBody>
      </p:sp>
    </p:spTree>
    <p:extLst>
      <p:ext uri="{BB962C8B-B14F-4D97-AF65-F5344CB8AC3E}">
        <p14:creationId xmlns:p14="http://schemas.microsoft.com/office/powerpoint/2010/main" val="15985818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a:latin typeface="Arial" panose="020B0604020202020204" pitchFamily="34" charset="0"/>
                <a:cs typeface="Arial" panose="020B0604020202020204" pitchFamily="34" charset="0"/>
              </a:rPr>
              <a:t>Presenter notes: Give yourself and colleagues some personal reflection space as part of your professional development time together. These reflective questions link to the theme of this month’s Spotlight.</a:t>
            </a:r>
          </a:p>
        </p:txBody>
      </p:sp>
      <p:sp>
        <p:nvSpPr>
          <p:cNvPr id="4" name="Slide Number Placeholder 3"/>
          <p:cNvSpPr>
            <a:spLocks noGrp="1"/>
          </p:cNvSpPr>
          <p:nvPr>
            <p:ph type="sldNum" sz="quarter" idx="5"/>
          </p:nvPr>
        </p:nvSpPr>
        <p:spPr/>
        <p:txBody>
          <a:bodyPr/>
          <a:lstStyle/>
          <a:p>
            <a:fld id="{6301C135-8ECD-234C-BECE-154CA43012B9}" type="slidenum">
              <a:rPr lang="en-US" smtClean="0"/>
              <a:t>14</a:t>
            </a:fld>
            <a:endParaRPr lang="en-US"/>
          </a:p>
        </p:txBody>
      </p:sp>
    </p:spTree>
    <p:extLst>
      <p:ext uri="{BB962C8B-B14F-4D97-AF65-F5344CB8AC3E}">
        <p14:creationId xmlns:p14="http://schemas.microsoft.com/office/powerpoint/2010/main" val="2312883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301C135-8ECD-234C-BECE-154CA43012B9}" type="slidenum">
              <a:rPr lang="en-US" smtClean="0"/>
              <a:t>2</a:t>
            </a:fld>
            <a:endParaRPr lang="en-US"/>
          </a:p>
        </p:txBody>
      </p:sp>
    </p:spTree>
    <p:extLst>
      <p:ext uri="{BB962C8B-B14F-4D97-AF65-F5344CB8AC3E}">
        <p14:creationId xmlns:p14="http://schemas.microsoft.com/office/powerpoint/2010/main" val="2250294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0" i="0" u="none" strike="noStrike">
                <a:solidFill>
                  <a:srgbClr val="000000"/>
                </a:solidFill>
                <a:effectLst/>
                <a:latin typeface="Arial" panose="020B0604020202020204" pitchFamily="34" charset="0"/>
                <a:cs typeface="Arial" panose="020B0604020202020204" pitchFamily="34" charset="0"/>
              </a:rPr>
              <a:t>Presenter notes: Please edit the aims of the session to suit the time you have available for your session.  ​</a:t>
            </a:r>
          </a:p>
          <a:p>
            <a:pPr algn="l" rtl="0" fontAlgn="base"/>
            <a:r>
              <a:rPr lang="en-GB" sz="1800" b="0" i="0" u="none" strike="noStrike">
                <a:solidFill>
                  <a:srgbClr val="000000"/>
                </a:solidFill>
                <a:effectLst/>
                <a:latin typeface="Arial" panose="020B0604020202020204" pitchFamily="34" charset="0"/>
                <a:cs typeface="Arial" panose="020B0604020202020204" pitchFamily="34" charset="0"/>
              </a:rPr>
              <a:t> ​</a:t>
            </a:r>
          </a:p>
          <a:p>
            <a:pPr algn="l" rtl="0" fontAlgn="base"/>
            <a:r>
              <a:rPr lang="en-GB" sz="1800" b="0" i="0" u="none" strike="noStrike">
                <a:solidFill>
                  <a:srgbClr val="000000"/>
                </a:solidFill>
                <a:effectLst/>
                <a:latin typeface="Arial" panose="020B0604020202020204" pitchFamily="34" charset="0"/>
                <a:cs typeface="Arial" panose="020B0604020202020204" pitchFamily="34" charset="0"/>
              </a:rPr>
              <a:t>This session is intended to support you in helping staff to consider how supporting children to become active global citizens is linked to children’s rights and your work as a Rights Respecting School.</a:t>
            </a:r>
          </a:p>
          <a:p>
            <a:pPr algn="l" rtl="0" fontAlgn="base"/>
            <a:r>
              <a:rPr lang="en-GB" sz="1800" b="0" i="0" u="none" strike="noStrike">
                <a:solidFill>
                  <a:srgbClr val="000000"/>
                </a:solidFill>
                <a:effectLst/>
                <a:latin typeface="Arial" panose="020B0604020202020204" pitchFamily="34" charset="0"/>
                <a:cs typeface="Arial" panose="020B0604020202020204" pitchFamily="34" charset="0"/>
              </a:rPr>
              <a:t>​</a:t>
            </a:r>
          </a:p>
          <a:p>
            <a:pPr algn="l" rtl="0" fontAlgn="base"/>
            <a:r>
              <a:rPr lang="en-GB" sz="1800" b="0" i="0" u="none" strike="noStrike">
                <a:solidFill>
                  <a:srgbClr val="000000"/>
                </a:solidFill>
                <a:effectLst/>
                <a:latin typeface="Arial" panose="020B0604020202020204" pitchFamily="34" charset="0"/>
                <a:cs typeface="Arial" panose="020B0604020202020204" pitchFamily="34" charset="0"/>
              </a:rPr>
              <a:t>The whole Spotlight series is about empowering staff across your setting to embed children’s rights within a wide range of school priorities and practices. ​</a:t>
            </a:r>
          </a:p>
          <a:p>
            <a:pPr algn="l" rtl="0" fontAlgn="base"/>
            <a:r>
              <a:rPr lang="en-GB" sz="1800" b="0" i="0">
                <a:solidFill>
                  <a:srgbClr val="444444"/>
                </a:solidFill>
                <a:effectLst/>
                <a:latin typeface="Arial" panose="020B060402020202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a:effectLst/>
              <a:latin typeface="Arial" panose="020B0604020202020204" pitchFamily="34" charset="0"/>
              <a:ea typeface="Calibri" panose="020F0502020204030204" pitchFamily="34" charset="0"/>
              <a:cs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6301C135-8ECD-234C-BECE-154CA43012B9}" type="slidenum">
              <a:rPr lang="en-US" smtClean="0"/>
              <a:t>3</a:t>
            </a:fld>
            <a:endParaRPr lang="en-US"/>
          </a:p>
        </p:txBody>
      </p:sp>
    </p:spTree>
    <p:extLst>
      <p:ext uri="{BB962C8B-B14F-4D97-AF65-F5344CB8AC3E}">
        <p14:creationId xmlns:p14="http://schemas.microsoft.com/office/powerpoint/2010/main" val="426100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kern="100">
                <a:effectLst/>
                <a:latin typeface="Arial" panose="020B0604020202020204" pitchFamily="34" charset="0"/>
                <a:ea typeface="Calibri" panose="020F0502020204030204" pitchFamily="34" charset="0"/>
                <a:cs typeface="Arial" panose="020B0604020202020204" pitchFamily="34" charset="0"/>
              </a:rPr>
              <a:t>Trainer notes: Delete this slide before using.</a:t>
            </a:r>
          </a:p>
          <a:p>
            <a:pPr>
              <a:lnSpc>
                <a:spcPct val="107000"/>
              </a:lnSpc>
              <a:spcAft>
                <a:spcPts val="800"/>
              </a:spcAft>
            </a:pPr>
            <a:r>
              <a:rPr lang="en-GB" sz="1800" kern="10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800"/>
              </a:spcAft>
            </a:pPr>
            <a:r>
              <a:rPr lang="en-GB" sz="1800" kern="100">
                <a:effectLst/>
                <a:latin typeface="Arial" panose="020B0604020202020204" pitchFamily="34" charset="0"/>
                <a:ea typeface="Calibri" panose="020F0502020204030204" pitchFamily="34" charset="0"/>
                <a:cs typeface="Arial" panose="020B0604020202020204" pitchFamily="34" charset="0"/>
              </a:rPr>
              <a:t>It would be useful to have copies of the simplified CRC or the icons so that staff can refer to them throughout the session. </a:t>
            </a:r>
            <a:r>
              <a:rPr lang="en-GB" sz="1800">
                <a:effectLst/>
                <a:latin typeface="Arial" panose="020B0604020202020204" pitchFamily="34" charset="0"/>
                <a:ea typeface="Calibri" panose="020F0502020204030204" pitchFamily="34" charset="0"/>
                <a:cs typeface="Arial" panose="020B0604020202020204" pitchFamily="34" charset="0"/>
              </a:rPr>
              <a:t>Unicef.uk/</a:t>
            </a:r>
            <a:r>
              <a:rPr lang="en-GB" sz="1800" err="1">
                <a:effectLst/>
                <a:latin typeface="Arial" panose="020B0604020202020204" pitchFamily="34" charset="0"/>
                <a:ea typeface="Calibri" panose="020F0502020204030204" pitchFamily="34" charset="0"/>
                <a:cs typeface="Arial" panose="020B0604020202020204" pitchFamily="34" charset="0"/>
              </a:rPr>
              <a:t>CRC_Icons</a:t>
            </a:r>
            <a:endParaRPr lang="en-GB" sz="180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301C135-8ECD-234C-BECE-154CA43012B9}" type="slidenum">
              <a:rPr lang="en-US" smtClean="0"/>
              <a:t>4</a:t>
            </a:fld>
            <a:endParaRPr lang="en-US"/>
          </a:p>
        </p:txBody>
      </p:sp>
    </p:spTree>
    <p:extLst>
      <p:ext uri="{BB962C8B-B14F-4D97-AF65-F5344CB8AC3E}">
        <p14:creationId xmlns:p14="http://schemas.microsoft.com/office/powerpoint/2010/main" val="4131547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effectLst/>
                <a:latin typeface="Arial" panose="020B0604020202020204" pitchFamily="34" charset="0"/>
                <a:ea typeface="Calibri" panose="020F0502020204030204" pitchFamily="34" charset="0"/>
              </a:rPr>
              <a:t>The video complements the content of this pack and can also be used separately, when introducing new staff to RRSA for example.</a:t>
            </a:r>
            <a:endParaRPr lang="en-GB" sz="1800">
              <a:effectLst/>
              <a:latin typeface="Calibri" panose="020F0502020204030204" pitchFamily="34" charset="0"/>
              <a:ea typeface="Calibri" panose="020F0502020204030204" pitchFamily="34" charset="0"/>
            </a:endParaRPr>
          </a:p>
          <a:p>
            <a:endParaRPr lang="en-GB"/>
          </a:p>
        </p:txBody>
      </p:sp>
      <p:sp>
        <p:nvSpPr>
          <p:cNvPr id="4" name="Slide Number Placeholder 3"/>
          <p:cNvSpPr>
            <a:spLocks noGrp="1"/>
          </p:cNvSpPr>
          <p:nvPr>
            <p:ph type="sldNum" sz="quarter" idx="5"/>
          </p:nvPr>
        </p:nvSpPr>
        <p:spPr/>
        <p:txBody>
          <a:bodyPr/>
          <a:lstStyle/>
          <a:p>
            <a:fld id="{6301C135-8ECD-234C-BECE-154CA43012B9}" type="slidenum">
              <a:rPr lang="en-US" smtClean="0"/>
              <a:t>5</a:t>
            </a:fld>
            <a:endParaRPr lang="en-US"/>
          </a:p>
        </p:txBody>
      </p:sp>
    </p:spTree>
    <p:extLst>
      <p:ext uri="{BB962C8B-B14F-4D97-AF65-F5344CB8AC3E}">
        <p14:creationId xmlns:p14="http://schemas.microsoft.com/office/powerpoint/2010/main" val="579072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0" i="0" u="none" strike="noStrike">
                <a:solidFill>
                  <a:srgbClr val="000000"/>
                </a:solidFill>
                <a:effectLst/>
                <a:latin typeface="Arial" panose="020B0604020202020204" pitchFamily="34" charset="0"/>
                <a:cs typeface="Arial" panose="020B0604020202020204" pitchFamily="34" charset="0"/>
              </a:rPr>
              <a:t>Presenter notes: This month’s theme is woven through the knowledge, skills and experience gained across all the outcomes of the Award. We have highlighted two strands that specifically link to learning about global citizenship and taking action.</a:t>
            </a:r>
            <a:endParaRPr lang="en-US" sz="1800" b="0" i="0">
              <a:solidFill>
                <a:srgbClr val="444444"/>
              </a:solidFill>
              <a:effectLst/>
              <a:latin typeface="Arial" panose="020B0604020202020204" pitchFamily="34" charset="0"/>
              <a:cs typeface="Arial" panose="020B0604020202020204" pitchFamily="34" charset="0"/>
            </a:endParaRPr>
          </a:p>
          <a:p>
            <a:pPr algn="l" rtl="0" fontAlgn="base"/>
            <a:r>
              <a:rPr lang="en-GB" sz="1800" b="0" i="0">
                <a:solidFill>
                  <a:srgbClr val="444444"/>
                </a:solidFill>
                <a:effectLst/>
                <a:latin typeface="Arial" panose="020B0604020202020204" pitchFamily="34" charset="0"/>
                <a:cs typeface="Arial" panose="020B0604020202020204" pitchFamily="34" charset="0"/>
              </a:rPr>
              <a:t>​</a:t>
            </a:r>
          </a:p>
          <a:p>
            <a:pPr algn="l" rtl="0" fontAlgn="base"/>
            <a:r>
              <a:rPr lang="en-GB" sz="1800" b="0" i="0" u="none" strike="noStrike">
                <a:solidFill>
                  <a:srgbClr val="000000"/>
                </a:solidFill>
                <a:effectLst/>
                <a:latin typeface="Arial" panose="020B0604020202020204" pitchFamily="34" charset="0"/>
                <a:cs typeface="Arial" panose="020B0604020202020204" pitchFamily="34" charset="0"/>
              </a:rPr>
              <a:t>This slide provides an opportunity to remind colleagues of the ‘structure’ of RRSA which includes three strands: Teaching about rights; through rights; and for rights.</a:t>
            </a:r>
            <a:r>
              <a:rPr lang="en-US" sz="1800" b="0" i="0">
                <a:solidFill>
                  <a:srgbClr val="444444"/>
                </a:solidFill>
                <a:effectLst/>
                <a:latin typeface="Arial" panose="020B0604020202020204" pitchFamily="34" charset="0"/>
                <a:cs typeface="Arial" panose="020B0604020202020204" pitchFamily="34" charset="0"/>
              </a:rPr>
              <a:t>​</a:t>
            </a:r>
          </a:p>
          <a:p>
            <a:pPr algn="l" rtl="0" fontAlgn="base"/>
            <a:r>
              <a:rPr lang="en-GB" sz="1800" b="0" i="0">
                <a:solidFill>
                  <a:srgbClr val="444444"/>
                </a:solidFill>
                <a:effectLst/>
                <a:latin typeface="Arial" panose="020B0604020202020204" pitchFamily="34" charset="0"/>
                <a:cs typeface="Arial" panose="020B0604020202020204" pitchFamily="34" charset="0"/>
              </a:rPr>
              <a:t>​</a:t>
            </a:r>
            <a:endParaRPr lang="en-GB" sz="1800" b="0" i="0" u="none" strike="noStrike">
              <a:solidFill>
                <a:srgbClr val="000000"/>
              </a:solidFill>
              <a:effectLst/>
              <a:latin typeface="Arial" panose="020B0604020202020204" pitchFamily="34" charset="0"/>
              <a:cs typeface="Arial" panose="020B0604020202020204" pitchFamily="34" charset="0"/>
            </a:endParaRPr>
          </a:p>
          <a:p>
            <a:pPr algn="l" rtl="0" fontAlgn="base"/>
            <a:r>
              <a:rPr lang="en-GB" sz="1800" b="0" i="0" u="none" strike="noStrike">
                <a:solidFill>
                  <a:srgbClr val="000000"/>
                </a:solidFill>
                <a:effectLst/>
                <a:latin typeface="Arial" panose="020B0604020202020204" pitchFamily="34" charset="0"/>
                <a:cs typeface="Arial" panose="020B0604020202020204" pitchFamily="34" charset="0"/>
              </a:rPr>
              <a:t>Strand A, Outcome 1: </a:t>
            </a:r>
            <a:r>
              <a:rPr lang="en-US" sz="1800" b="0" i="0">
                <a:solidFill>
                  <a:srgbClr val="444444"/>
                </a:solidFill>
                <a:effectLst/>
                <a:latin typeface="Arial" panose="020B0604020202020204" pitchFamily="34" charset="0"/>
                <a:cs typeface="Arial" panose="020B0604020202020204" pitchFamily="34" charset="0"/>
              </a:rPr>
              <a:t>​</a:t>
            </a:r>
          </a:p>
          <a:p>
            <a:pPr algn="l" rtl="0" fontAlgn="base"/>
            <a:r>
              <a:rPr lang="en-GB" sz="1800" b="0" i="0">
                <a:solidFill>
                  <a:srgbClr val="444444"/>
                </a:solidFill>
                <a:effectLst/>
                <a:latin typeface="Arial" panose="020B0604020202020204" pitchFamily="34" charset="0"/>
                <a:cs typeface="Arial" panose="020B0604020202020204" pitchFamily="34" charset="0"/>
              </a:rPr>
              <a:t>​</a:t>
            </a:r>
            <a:r>
              <a:rPr lang="en-GB" sz="1800" b="0" i="0" u="none" strike="noStrike">
                <a:solidFill>
                  <a:srgbClr val="000000"/>
                </a:solidFill>
                <a:effectLst/>
                <a:latin typeface="Arial" panose="020B0604020202020204" pitchFamily="34" charset="0"/>
                <a:cs typeface="Arial" panose="020B0604020202020204" pitchFamily="34" charset="0"/>
              </a:rPr>
              <a:t>Pupils need to develop knowledge and understanding of children’s rights and how children and young people can access their rights, or not, in their own community and the wider world. This knowledge of the wider world can be developed through assemblies, curriculum topics and subject areas, access to news programmes such as Newsround and Picture News. </a:t>
            </a:r>
            <a:endParaRPr lang="en-US" sz="1800" b="0" i="0">
              <a:solidFill>
                <a:srgbClr val="444444"/>
              </a:solidFill>
              <a:effectLst/>
              <a:latin typeface="Arial" panose="020B0604020202020204" pitchFamily="34" charset="0"/>
              <a:cs typeface="Arial" panose="020B0604020202020204" pitchFamily="34" charset="0"/>
            </a:endParaRPr>
          </a:p>
          <a:p>
            <a:pPr algn="l" rtl="0" fontAlgn="base"/>
            <a:r>
              <a:rPr lang="en-GB" sz="1800" b="0" i="0">
                <a:solidFill>
                  <a:srgbClr val="444444"/>
                </a:solidFill>
                <a:effectLst/>
                <a:latin typeface="Arial" panose="020B0604020202020204" pitchFamily="34" charset="0"/>
                <a:cs typeface="Arial" panose="020B0604020202020204" pitchFamily="34" charset="0"/>
              </a:rPr>
              <a:t>​</a:t>
            </a:r>
          </a:p>
          <a:p>
            <a:pPr algn="l" rtl="0" fontAlgn="base"/>
            <a:r>
              <a:rPr lang="en-GB" sz="1800" b="0" i="0" u="none" strike="noStrike">
                <a:solidFill>
                  <a:srgbClr val="000000"/>
                </a:solidFill>
                <a:effectLst/>
                <a:latin typeface="Arial" panose="020B0604020202020204" pitchFamily="34" charset="0"/>
                <a:cs typeface="Arial" panose="020B0604020202020204" pitchFamily="34" charset="0"/>
              </a:rPr>
              <a:t>Strand C, Outcome 9: </a:t>
            </a:r>
            <a:r>
              <a:rPr lang="en-US" sz="1800" b="0" i="0">
                <a:solidFill>
                  <a:srgbClr val="444444"/>
                </a:solidFill>
                <a:effectLst/>
                <a:latin typeface="Arial" panose="020B0604020202020204" pitchFamily="34" charset="0"/>
                <a:cs typeface="Arial" panose="020B0604020202020204" pitchFamily="34" charset="0"/>
              </a:rPr>
              <a:t>​</a:t>
            </a:r>
          </a:p>
          <a:p>
            <a:pPr algn="l" rtl="0" fontAlgn="base"/>
            <a:r>
              <a:rPr lang="en-US" sz="1800" b="0" i="0">
                <a:solidFill>
                  <a:srgbClr val="444444"/>
                </a:solidFill>
                <a:effectLst/>
                <a:latin typeface="Arial" panose="020B0604020202020204" pitchFamily="34" charset="0"/>
                <a:cs typeface="Arial" panose="020B0604020202020204" pitchFamily="34" charset="0"/>
              </a:rPr>
              <a:t>Once pupils have an understanding of their own rights and the rights of all children, everywhere then their sense of injustice is heightened leading to increased engagement in taking action for the rights of others based on their understating of the CRC.</a:t>
            </a:r>
          </a:p>
          <a:p>
            <a:pPr algn="l" rtl="0" fontAlgn="base"/>
            <a:r>
              <a:rPr lang="en-GB" sz="4000" b="0" i="0">
                <a:solidFill>
                  <a:srgbClr val="444444"/>
                </a:solidFill>
                <a:effectLst/>
                <a:latin typeface="Calibri" panose="020F0502020204030204" pitchFamily="34" charset="0"/>
              </a:rPr>
              <a:t>​</a:t>
            </a:r>
          </a:p>
          <a:p>
            <a:pPr algn="l" rtl="0" fontAlgn="base"/>
            <a:r>
              <a:rPr lang="en-GB" sz="2800" b="0" i="0">
                <a:solidFill>
                  <a:srgbClr val="444444"/>
                </a:solidFill>
                <a:effectLst/>
                <a:latin typeface="Calibri" panose="020F0502020204030204" pitchFamily="34" charset="0"/>
              </a:rPr>
              <a:t>​</a:t>
            </a:r>
          </a:p>
        </p:txBody>
      </p:sp>
      <p:sp>
        <p:nvSpPr>
          <p:cNvPr id="4" name="Slide Number Placeholder 3"/>
          <p:cNvSpPr>
            <a:spLocks noGrp="1"/>
          </p:cNvSpPr>
          <p:nvPr>
            <p:ph type="sldNum" sz="quarter" idx="5"/>
          </p:nvPr>
        </p:nvSpPr>
        <p:spPr/>
        <p:txBody>
          <a:bodyPr/>
          <a:lstStyle/>
          <a:p>
            <a:fld id="{6301C135-8ECD-234C-BECE-154CA43012B9}" type="slidenum">
              <a:rPr lang="en-US" smtClean="0"/>
              <a:t>6</a:t>
            </a:fld>
            <a:endParaRPr lang="en-US"/>
          </a:p>
        </p:txBody>
      </p:sp>
    </p:spTree>
    <p:extLst>
      <p:ext uri="{BB962C8B-B14F-4D97-AF65-F5344CB8AC3E}">
        <p14:creationId xmlns:p14="http://schemas.microsoft.com/office/powerpoint/2010/main" val="2726884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0" i="0" u="none" strike="noStrike">
                <a:solidFill>
                  <a:srgbClr val="000000"/>
                </a:solidFill>
                <a:effectLst/>
                <a:latin typeface="Arial" panose="020B0604020202020204" pitchFamily="34" charset="0"/>
                <a:cs typeface="Arial" panose="020B0604020202020204" pitchFamily="34" charset="0"/>
              </a:rPr>
              <a:t>Presenter notes: When showing this slide in presenter mode the articles and final paragraph will appear on click. </a:t>
            </a:r>
            <a:r>
              <a:rPr lang="en-US" sz="1800" b="0" i="0">
                <a:solidFill>
                  <a:srgbClr val="444444"/>
                </a:solidFill>
                <a:effectLst/>
                <a:latin typeface="Arial" panose="020B0604020202020204" pitchFamily="34" charset="0"/>
                <a:cs typeface="Arial" panose="020B0604020202020204" pitchFamily="34" charset="0"/>
              </a:rPr>
              <a:t>​</a:t>
            </a:r>
          </a:p>
          <a:p>
            <a:pPr algn="l" rtl="0" fontAlgn="base"/>
            <a:r>
              <a:rPr lang="en-GB" sz="1800" b="0" i="0">
                <a:solidFill>
                  <a:srgbClr val="444444"/>
                </a:solidFill>
                <a:effectLst/>
                <a:latin typeface="Arial" panose="020B0604020202020204" pitchFamily="34" charset="0"/>
                <a:cs typeface="Arial" panose="020B0604020202020204" pitchFamily="34" charset="0"/>
              </a:rPr>
              <a:t>​</a:t>
            </a:r>
          </a:p>
          <a:p>
            <a:pPr algn="l" rtl="0" fontAlgn="base"/>
            <a:r>
              <a:rPr lang="en-GB" sz="1800" b="0" i="0" u="none" strike="noStrike">
                <a:solidFill>
                  <a:srgbClr val="000000"/>
                </a:solidFill>
                <a:effectLst/>
                <a:latin typeface="Arial" panose="020B0604020202020204" pitchFamily="34" charset="0"/>
                <a:cs typeface="Arial" panose="020B0604020202020204" pitchFamily="34" charset="0"/>
              </a:rPr>
              <a:t>The main focus here is to get colleagues looking at the Convention again! Encourage colleagues to look at the articles and discuss links with global citizenship.  </a:t>
            </a:r>
            <a:r>
              <a:rPr lang="en-US" sz="1800" b="0" i="0">
                <a:solidFill>
                  <a:srgbClr val="444444"/>
                </a:solidFill>
                <a:effectLst/>
                <a:latin typeface="Arial" panose="020B0604020202020204" pitchFamily="34" charset="0"/>
                <a:cs typeface="Arial" panose="020B0604020202020204" pitchFamily="34" charset="0"/>
              </a:rPr>
              <a:t>​</a:t>
            </a:r>
          </a:p>
          <a:p>
            <a:pPr algn="l" rtl="0" fontAlgn="base"/>
            <a:r>
              <a:rPr lang="en-US" sz="1800" b="0" i="0">
                <a:solidFill>
                  <a:srgbClr val="444444"/>
                </a:solidFill>
                <a:effectLst/>
                <a:latin typeface="Arial" panose="020B0604020202020204" pitchFamily="34" charset="0"/>
                <a:cs typeface="Arial" panose="020B0604020202020204" pitchFamily="34" charset="0"/>
              </a:rPr>
              <a:t>​</a:t>
            </a:r>
          </a:p>
          <a:p>
            <a:pPr algn="l" rtl="0" fontAlgn="base"/>
            <a:r>
              <a:rPr lang="en-GB" sz="1800" b="0" i="0">
                <a:solidFill>
                  <a:srgbClr val="444444"/>
                </a:solidFill>
                <a:effectLst/>
                <a:latin typeface="Arial" panose="020B0604020202020204" pitchFamily="34" charset="0"/>
                <a:cs typeface="Arial" panose="020B0604020202020204" pitchFamily="34" charset="0"/>
              </a:rPr>
              <a:t>​</a:t>
            </a:r>
            <a:r>
              <a:rPr lang="en-GB" sz="1800" b="0" i="0" u="none" strike="noStrike">
                <a:solidFill>
                  <a:srgbClr val="000000"/>
                </a:solidFill>
                <a:effectLst/>
                <a:latin typeface="Arial" panose="020B0604020202020204" pitchFamily="34" charset="0"/>
                <a:cs typeface="Arial" panose="020B0604020202020204" pitchFamily="34" charset="0"/>
              </a:rPr>
              <a:t>CRC Summary </a:t>
            </a:r>
            <a:r>
              <a:rPr lang="en-US" sz="1800" b="0" i="0">
                <a:solidFill>
                  <a:srgbClr val="444444"/>
                </a:solidFill>
                <a:effectLst/>
                <a:latin typeface="Arial" panose="020B0604020202020204" pitchFamily="34" charset="0"/>
                <a:cs typeface="Arial" panose="020B0604020202020204" pitchFamily="34" charset="0"/>
              </a:rPr>
              <a:t>​</a:t>
            </a:r>
          </a:p>
          <a:p>
            <a:pPr algn="l" rtl="0" fontAlgn="base"/>
            <a:r>
              <a:rPr lang="en-GB" sz="1800" b="0" i="0" u="none" strike="noStrike">
                <a:solidFill>
                  <a:srgbClr val="000000"/>
                </a:solidFill>
                <a:effectLst/>
                <a:latin typeface="Arial" panose="020B0604020202020204" pitchFamily="34" charset="0"/>
                <a:cs typeface="Arial" panose="020B0604020202020204" pitchFamily="34" charset="0"/>
              </a:rPr>
              <a:t>https://www.unicef.org.uk/rights-respecting-schools/wp-content/uploads/sites/4/2017/01/uncrc_summary-1_1.pdf </a:t>
            </a:r>
            <a:r>
              <a:rPr lang="en-US" sz="1800" b="0" i="0">
                <a:solidFill>
                  <a:srgbClr val="444444"/>
                </a:solidFill>
                <a:effectLst/>
                <a:latin typeface="Arial" panose="020B0604020202020204" pitchFamily="34" charset="0"/>
                <a:cs typeface="Arial" panose="020B0604020202020204" pitchFamily="34" charset="0"/>
              </a:rPr>
              <a:t>​</a:t>
            </a:r>
          </a:p>
          <a:p>
            <a:pPr algn="l" rtl="0" fontAlgn="base"/>
            <a:r>
              <a:rPr lang="en-US" sz="1800" b="0" i="0">
                <a:solidFill>
                  <a:srgbClr val="444444"/>
                </a:solidFill>
                <a:effectLst/>
                <a:latin typeface="Arial" panose="020B0604020202020204" pitchFamily="34" charset="0"/>
                <a:cs typeface="Arial" panose="020B0604020202020204" pitchFamily="34" charset="0"/>
              </a:rPr>
              <a:t>​</a:t>
            </a:r>
          </a:p>
          <a:p>
            <a:pPr algn="l" rtl="0" fontAlgn="base"/>
            <a:r>
              <a:rPr lang="en-GB" sz="1800" b="0" i="0">
                <a:solidFill>
                  <a:srgbClr val="444444"/>
                </a:solidFill>
                <a:effectLst/>
                <a:latin typeface="Arial" panose="020B0604020202020204" pitchFamily="34" charset="0"/>
                <a:cs typeface="Arial" panose="020B0604020202020204" pitchFamily="34" charset="0"/>
              </a:rPr>
              <a:t>​</a:t>
            </a:r>
            <a:r>
              <a:rPr lang="en-GB" sz="1800" b="0" i="0" u="none" strike="noStrike">
                <a:solidFill>
                  <a:srgbClr val="000000"/>
                </a:solidFill>
                <a:effectLst/>
                <a:latin typeface="Arial" panose="020B0604020202020204" pitchFamily="34" charset="0"/>
                <a:cs typeface="Arial" panose="020B0604020202020204" pitchFamily="34" charset="0"/>
              </a:rPr>
              <a:t>unicef.uk/</a:t>
            </a:r>
            <a:r>
              <a:rPr lang="en-GB" sz="1800" b="0" i="0" u="none" strike="noStrike" err="1">
                <a:solidFill>
                  <a:srgbClr val="000000"/>
                </a:solidFill>
                <a:effectLst/>
                <a:latin typeface="Arial" panose="020B0604020202020204" pitchFamily="34" charset="0"/>
                <a:cs typeface="Arial" panose="020B0604020202020204" pitchFamily="34" charset="0"/>
              </a:rPr>
              <a:t>CRC_Icons</a:t>
            </a:r>
            <a:r>
              <a:rPr lang="en-GB" sz="1800" b="0" i="0" u="none" strike="noStrike">
                <a:solidFill>
                  <a:srgbClr val="000000"/>
                </a:solidFill>
                <a:effectLst/>
                <a:latin typeface="Arial" panose="020B0604020202020204" pitchFamily="34" charset="0"/>
                <a:cs typeface="Arial" panose="020B0604020202020204" pitchFamily="34" charset="0"/>
              </a:rPr>
              <a:t> </a:t>
            </a:r>
            <a:r>
              <a:rPr lang="en-US" sz="1800" b="0" i="0">
                <a:solidFill>
                  <a:srgbClr val="444444"/>
                </a:solidFill>
                <a:effectLst/>
                <a:latin typeface="Arial" panose="020B0604020202020204" pitchFamily="34" charset="0"/>
                <a:cs typeface="Arial" panose="020B0604020202020204" pitchFamily="34" charset="0"/>
              </a:rPr>
              <a:t>​</a:t>
            </a:r>
          </a:p>
          <a:p>
            <a:pPr algn="l" rtl="0" fontAlgn="base"/>
            <a:r>
              <a:rPr lang="en-GB" sz="1800" b="0" i="0" u="none" strike="noStrike">
                <a:solidFill>
                  <a:srgbClr val="000000"/>
                </a:solidFill>
                <a:effectLst/>
                <a:latin typeface="Arial" panose="020B0604020202020204" pitchFamily="34" charset="0"/>
                <a:cs typeface="Arial" panose="020B0604020202020204" pitchFamily="34" charset="0"/>
              </a:rPr>
              <a:t>https://www.unicef.org.uk/rights-respecting-schools/wp-content/uploads/sites/4/2019/11/UN0332751.pdf</a:t>
            </a:r>
            <a:r>
              <a:rPr lang="en-US" sz="1800" b="0" i="0">
                <a:solidFill>
                  <a:srgbClr val="444444"/>
                </a:solidFill>
                <a:effectLst/>
                <a:latin typeface="Arial" panose="020B0604020202020204" pitchFamily="34" charset="0"/>
                <a:cs typeface="Arial" panose="020B0604020202020204" pitchFamily="34" charset="0"/>
              </a:rPr>
              <a:t>​</a:t>
            </a:r>
          </a:p>
          <a:p>
            <a:pPr algn="l" rtl="0" fontAlgn="base"/>
            <a:r>
              <a:rPr lang="en-US" sz="1800" b="0" i="0">
                <a:solidFill>
                  <a:srgbClr val="444444"/>
                </a:solidFill>
                <a:effectLst/>
                <a:latin typeface="Arial" panose="020B0604020202020204" pitchFamily="34" charset="0"/>
                <a:cs typeface="Arial" panose="020B0604020202020204" pitchFamily="34" charset="0"/>
              </a:rPr>
              <a:t>​</a:t>
            </a:r>
          </a:p>
          <a:p>
            <a:pPr algn="l" rtl="0" fontAlgn="base"/>
            <a:r>
              <a:rPr lang="en-US" sz="4000" b="0" i="0">
                <a:solidFill>
                  <a:srgbClr val="444444"/>
                </a:solidFill>
                <a:effectLst/>
                <a:latin typeface="Calibri" panose="020F0502020204030204" pitchFamily="34" charset="0"/>
              </a:rPr>
              <a:t>You may also want to discuss the Global Goals for Sustainable Development.  Find out more here: https://worldslargestlesson.globalgoals.org/</a:t>
            </a:r>
            <a:r>
              <a:rPr lang="en-US" sz="1800" b="0" i="0">
                <a:solidFill>
                  <a:srgbClr val="444444"/>
                </a:solidFill>
                <a:effectLst/>
                <a:latin typeface="Arial" panose="020B0604020202020204" pitchFamily="34" charset="0"/>
                <a:cs typeface="Arial" panose="020B0604020202020204" pitchFamily="34" charset="0"/>
              </a:rPr>
              <a:t>​</a:t>
            </a:r>
          </a:p>
          <a:p>
            <a:pPr algn="l" rtl="0" fontAlgn="base"/>
            <a:r>
              <a:rPr lang="en-US" sz="4000" b="0" i="0">
                <a:solidFill>
                  <a:srgbClr val="444444"/>
                </a:solidFill>
                <a:effectLst/>
                <a:latin typeface="Calibri" panose="020F0502020204030204" pitchFamily="34" charset="0"/>
              </a:rPr>
              <a:t>​</a:t>
            </a:r>
          </a:p>
          <a:p>
            <a:pPr algn="l" rtl="0" fontAlgn="base"/>
            <a:r>
              <a:rPr lang="en-GB" sz="4000" b="0" i="0">
                <a:solidFill>
                  <a:srgbClr val="444444"/>
                </a:solidFill>
                <a:effectLst/>
                <a:latin typeface="Calibri" panose="020F0502020204030204" pitchFamily="34" charset="0"/>
              </a:rPr>
              <a:t>​</a:t>
            </a:r>
          </a:p>
          <a:p>
            <a:pPr algn="l" rtl="0" fontAlgn="base"/>
            <a:r>
              <a:rPr lang="en-GB" sz="2800" b="0" i="0">
                <a:solidFill>
                  <a:srgbClr val="444444"/>
                </a:solidFill>
                <a:effectLst/>
                <a:latin typeface="Calibri" panose="020F0502020204030204" pitchFamily="34" charset="0"/>
              </a:rPr>
              <a:t>​</a:t>
            </a:r>
          </a:p>
        </p:txBody>
      </p:sp>
      <p:sp>
        <p:nvSpPr>
          <p:cNvPr id="4" name="Slide Number Placeholder 3"/>
          <p:cNvSpPr>
            <a:spLocks noGrp="1"/>
          </p:cNvSpPr>
          <p:nvPr>
            <p:ph type="sldNum" sz="quarter" idx="5"/>
          </p:nvPr>
        </p:nvSpPr>
        <p:spPr/>
        <p:txBody>
          <a:bodyPr/>
          <a:lstStyle/>
          <a:p>
            <a:fld id="{6301C135-8ECD-234C-BECE-154CA43012B9}" type="slidenum">
              <a:rPr lang="en-US" smtClean="0"/>
              <a:t>7</a:t>
            </a:fld>
            <a:endParaRPr lang="en-US"/>
          </a:p>
        </p:txBody>
      </p:sp>
    </p:spTree>
    <p:extLst>
      <p:ext uri="{BB962C8B-B14F-4D97-AF65-F5344CB8AC3E}">
        <p14:creationId xmlns:p14="http://schemas.microsoft.com/office/powerpoint/2010/main" val="1205065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a:effectLst/>
                <a:latin typeface="Arial" panose="020B0604020202020204" pitchFamily="34" charset="0"/>
                <a:ea typeface="Calibri" panose="020F0502020204030204" pitchFamily="34" charset="0"/>
              </a:rPr>
              <a:t>The full case study is available on the RRSA website, where you can print it out and share with you staff. </a:t>
            </a:r>
            <a:endParaRPr lang="en-GB" sz="1800">
              <a:effectLst/>
              <a:latin typeface="Calibri" panose="020F0502020204030204" pitchFamily="34" charset="0"/>
              <a:ea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6301C135-8ECD-234C-BECE-154CA43012B9}" type="slidenum">
              <a:rPr lang="en-US" smtClean="0"/>
              <a:t>8</a:t>
            </a:fld>
            <a:endParaRPr lang="en-US"/>
          </a:p>
        </p:txBody>
      </p:sp>
    </p:spTree>
    <p:extLst>
      <p:ext uri="{BB962C8B-B14F-4D97-AF65-F5344CB8AC3E}">
        <p14:creationId xmlns:p14="http://schemas.microsoft.com/office/powerpoint/2010/main" val="3297236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a:effectLst/>
                <a:latin typeface="Arial" panose="020B0604020202020204" pitchFamily="34" charset="0"/>
                <a:ea typeface="Calibri"/>
                <a:cs typeface="Arial" panose="020B0604020202020204" pitchFamily="34" charset="0"/>
              </a:rPr>
              <a:t>Presenter notes: Choose the questions that are most relevant to your setting and experience. Collect some of the ideas from your colleagues and add them to your action plan/evidence if relevant. ​</a:t>
            </a:r>
          </a:p>
          <a:p>
            <a:endParaRPr lang="en-GB" sz="1800">
              <a:effectLst/>
              <a:latin typeface="Arial" panose="020B0604020202020204" pitchFamily="34" charset="0"/>
              <a:ea typeface="Calibri"/>
              <a:cs typeface="Arial" panose="020B0604020202020204" pitchFamily="34" charset="0"/>
            </a:endParaRPr>
          </a:p>
          <a:p>
            <a:pPr marL="285750" indent="-285750">
              <a:buFont typeface="Arial" panose="020B0604020202020204" pitchFamily="34" charset="0"/>
              <a:buChar char="•"/>
            </a:pPr>
            <a:r>
              <a:rPr lang="en-GB" sz="1800">
                <a:effectLst/>
                <a:latin typeface="Arial" panose="020B0604020202020204" pitchFamily="34" charset="0"/>
                <a:ea typeface="Calibri"/>
                <a:cs typeface="Arial" panose="020B0604020202020204" pitchFamily="34" charset="0"/>
              </a:rPr>
              <a:t>Explore what ‘charity’ means to colleagues.  If the idea arises that ‘poor people need our money/help’ challenge this and consider discussing the following terms: challenging injustice, equality and equity, resilience, partnership, allyship, interdependency.</a:t>
            </a:r>
          </a:p>
          <a:p>
            <a:pPr marL="285750" indent="-285750">
              <a:buFont typeface="Arial" panose="020B0604020202020204" pitchFamily="34" charset="0"/>
              <a:buChar char="•"/>
            </a:pPr>
            <a:r>
              <a:rPr lang="en-GB" sz="1800">
                <a:effectLst/>
                <a:latin typeface="Arial" panose="020B0604020202020204" pitchFamily="34" charset="0"/>
                <a:ea typeface="Calibri"/>
                <a:cs typeface="Arial" panose="020B0604020202020204" pitchFamily="34" charset="0"/>
              </a:rPr>
              <a:t>Have you heard this language in school. Share other phrases and terminology.  You may find the ABCDE of rights useful: https://www.unicef.org.uk/rights-respecting-schools/resources/teaching-resources/guidance-assemblies-lessons/abcde-of-rights/. </a:t>
            </a:r>
          </a:p>
          <a:p>
            <a:pPr marL="285750" indent="-285750">
              <a:buFont typeface="Arial" panose="020B0604020202020204" pitchFamily="34" charset="0"/>
              <a:buChar char="•"/>
            </a:pPr>
            <a:r>
              <a:rPr lang="en-GB" sz="1800">
                <a:effectLst/>
                <a:latin typeface="Arial" panose="020B0604020202020204" pitchFamily="34" charset="0"/>
                <a:ea typeface="Calibri"/>
                <a:cs typeface="Arial" panose="020B0604020202020204" pitchFamily="34" charset="0"/>
              </a:rPr>
              <a:t>Refer back to the video and initial slides in this pack and you may also find the RRSA Outcomes framework useful to refer to: https://www.unicef.org.uk/rights-respecting-schools/wp-content/uploads/sites/4/2024/08/RRSA-Strands-and-Outcomes-at-Silver-and-Gold-2024-revision-FINAL.pdf.</a:t>
            </a:r>
          </a:p>
        </p:txBody>
      </p:sp>
      <p:sp>
        <p:nvSpPr>
          <p:cNvPr id="4" name="Slide Number Placeholder 3"/>
          <p:cNvSpPr>
            <a:spLocks noGrp="1"/>
          </p:cNvSpPr>
          <p:nvPr>
            <p:ph type="sldNum" sz="quarter" idx="5"/>
          </p:nvPr>
        </p:nvSpPr>
        <p:spPr/>
        <p:txBody>
          <a:bodyPr/>
          <a:lstStyle/>
          <a:p>
            <a:fld id="{6301C135-8ECD-234C-BECE-154CA43012B9}" type="slidenum">
              <a:rPr lang="en-US" smtClean="0"/>
              <a:t>9</a:t>
            </a:fld>
            <a:endParaRPr lang="en-US"/>
          </a:p>
        </p:txBody>
      </p:sp>
    </p:spTree>
    <p:extLst>
      <p:ext uri="{BB962C8B-B14F-4D97-AF65-F5344CB8AC3E}">
        <p14:creationId xmlns:p14="http://schemas.microsoft.com/office/powerpoint/2010/main" val="27621424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1">
    <p:bg>
      <p:bgPr>
        <a:solidFill>
          <a:schemeClr val="bg1">
            <a:alpha val="97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EC4305-9547-9843-9C82-EA7A6EDD68E0}"/>
              </a:ext>
            </a:extLst>
          </p:cNvPr>
          <p:cNvSpPr/>
          <p:nvPr userDrawn="1"/>
        </p:nvSpPr>
        <p:spPr>
          <a:xfrm>
            <a:off x="0" y="0"/>
            <a:ext cx="12192000" cy="6858000"/>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E68D08BF-C942-A840-8D12-6C728915A557}"/>
              </a:ext>
            </a:extLst>
          </p:cNvPr>
          <p:cNvSpPr>
            <a:spLocks noGrp="1"/>
          </p:cNvSpPr>
          <p:nvPr>
            <p:ph type="ctrTitle" hasCustomPrompt="1"/>
          </p:nvPr>
        </p:nvSpPr>
        <p:spPr>
          <a:xfrm>
            <a:off x="3036000" y="3035252"/>
            <a:ext cx="6120000" cy="787496"/>
          </a:xfrm>
          <a:solidFill>
            <a:schemeClr val="bg1"/>
          </a:solidFill>
          <a:ln>
            <a:noFill/>
          </a:ln>
        </p:spPr>
        <p:txBody>
          <a:bodyPr wrap="square" lIns="180000" tIns="180000" rIns="180000" bIns="36000" anchor="ctr" anchorCtr="0">
            <a:spAutoFit/>
          </a:bodyPr>
          <a:lstStyle>
            <a:lvl1pPr>
              <a:defRPr sz="4000" b="1" i="0" cap="none" spc="0" baseline="0">
                <a:solidFill>
                  <a:srgbClr val="00AEEF"/>
                </a:solidFill>
                <a:latin typeface="Univers LT Pro 85 XBlack" panose="020B0804030502020204" pitchFamily="34" charset="77"/>
              </a:defRPr>
            </a:lvl1pPr>
          </a:lstStyle>
          <a:p>
            <a:r>
              <a:rPr lang="en-US"/>
              <a:t>CLICK TO EDIT TITLE</a:t>
            </a:r>
            <a:endParaRPr lang="en-GB"/>
          </a:p>
        </p:txBody>
      </p:sp>
      <p:pic>
        <p:nvPicPr>
          <p:cNvPr id="9" name="Picture 8" descr="Graphical user interface, text, application&#10;&#10;Description automatically generated">
            <a:extLst>
              <a:ext uri="{FF2B5EF4-FFF2-40B4-BE49-F238E27FC236}">
                <a16:creationId xmlns:a16="http://schemas.microsoft.com/office/drawing/2014/main" id="{53BE7CC5-4C79-1244-9F01-978F50A8D70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05630" y="5519146"/>
            <a:ext cx="1712559" cy="1172599"/>
          </a:xfrm>
          <a:prstGeom prst="rect">
            <a:avLst/>
          </a:prstGeom>
        </p:spPr>
      </p:pic>
    </p:spTree>
    <p:extLst>
      <p:ext uri="{BB962C8B-B14F-4D97-AF65-F5344CB8AC3E}">
        <p14:creationId xmlns:p14="http://schemas.microsoft.com/office/powerpoint/2010/main" val="1614505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pic>
        <p:nvPicPr>
          <p:cNvPr id="3" name="Picture 2" descr="A picture containing human face, person, toddler, clothing&#10;&#10;Description automatically generated">
            <a:extLst>
              <a:ext uri="{FF2B5EF4-FFF2-40B4-BE49-F238E27FC236}">
                <a16:creationId xmlns:a16="http://schemas.microsoft.com/office/drawing/2014/main" id="{4B0F8D60-CEE8-04DE-1987-2BDFA30CFE0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6B7F9DE6-B0BB-E94A-BBCC-550AA8C2847A}"/>
              </a:ext>
            </a:extLst>
          </p:cNvPr>
          <p:cNvSpPr txBox="1"/>
          <p:nvPr userDrawn="1"/>
        </p:nvSpPr>
        <p:spPr>
          <a:xfrm rot="5400000">
            <a:off x="11370842" y="5981107"/>
            <a:ext cx="1264025" cy="215444"/>
          </a:xfrm>
          <a:prstGeom prst="rect">
            <a:avLst/>
          </a:prstGeom>
          <a:noFill/>
        </p:spPr>
        <p:txBody>
          <a:bodyPr wrap="square">
            <a:spAutoFit/>
          </a:bodyPr>
          <a:lstStyle/>
          <a:p>
            <a:pPr algn="r"/>
            <a:r>
              <a:rPr lang="en-GB" sz="800" b="0" i="0">
                <a:solidFill>
                  <a:schemeClr val="bg1"/>
                </a:solidFill>
                <a:effectLst/>
                <a:latin typeface="Univers LT Pro 45 Light" panose="020B0403020202020204" pitchFamily="34" charset="77"/>
              </a:rPr>
              <a:t>© </a:t>
            </a:r>
            <a:r>
              <a:rPr lang="en-GB" sz="800" b="0" i="0" err="1">
                <a:solidFill>
                  <a:schemeClr val="bg1"/>
                </a:solidFill>
                <a:effectLst/>
                <a:latin typeface="Univers LT Pro 45 Light" panose="020B0403020202020204" pitchFamily="34" charset="77"/>
              </a:rPr>
              <a:t>UNICEF</a:t>
            </a:r>
            <a:r>
              <a:rPr lang="en-GB" sz="800" b="0" i="0" err="1">
                <a:solidFill>
                  <a:schemeClr val="bg1"/>
                </a:solidFill>
                <a:effectLst/>
                <a:latin typeface="Montserrat" pitchFamily="2" charset="77"/>
              </a:rPr>
              <a:t>Sandag</a:t>
            </a:r>
            <a:endParaRPr lang="en-US" sz="800" b="0" i="0">
              <a:solidFill>
                <a:schemeClr val="bg1"/>
              </a:solidFill>
              <a:latin typeface="Univers LT Pro 45 Light" panose="020B0403020202020204" pitchFamily="34" charset="77"/>
            </a:endParaRPr>
          </a:p>
        </p:txBody>
      </p:sp>
      <p:pic>
        <p:nvPicPr>
          <p:cNvPr id="8" name="Picture 7" descr="Logo&#10;&#10;Description automatically generated with low confidence">
            <a:extLst>
              <a:ext uri="{FF2B5EF4-FFF2-40B4-BE49-F238E27FC236}">
                <a16:creationId xmlns:a16="http://schemas.microsoft.com/office/drawing/2014/main" id="{79C7465A-9FD6-6947-AD0B-9AC91E3717E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48516" y="0"/>
            <a:ext cx="1728039" cy="1728039"/>
          </a:xfrm>
          <a:prstGeom prst="rect">
            <a:avLst/>
          </a:prstGeom>
        </p:spPr>
      </p:pic>
      <p:sp>
        <p:nvSpPr>
          <p:cNvPr id="9" name="Title 1">
            <a:extLst>
              <a:ext uri="{FF2B5EF4-FFF2-40B4-BE49-F238E27FC236}">
                <a16:creationId xmlns:a16="http://schemas.microsoft.com/office/drawing/2014/main" id="{B90B541F-A993-B649-8826-0F9DE362481C}"/>
              </a:ext>
            </a:extLst>
          </p:cNvPr>
          <p:cNvSpPr>
            <a:spLocks noGrp="1"/>
          </p:cNvSpPr>
          <p:nvPr>
            <p:ph type="ctrTitle" hasCustomPrompt="1"/>
          </p:nvPr>
        </p:nvSpPr>
        <p:spPr>
          <a:xfrm>
            <a:off x="296867" y="5775443"/>
            <a:ext cx="6120000"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a:t>CLICK TO EDIT TITLE</a:t>
            </a:r>
            <a:endParaRPr lang="en-GB"/>
          </a:p>
        </p:txBody>
      </p:sp>
      <p:sp>
        <p:nvSpPr>
          <p:cNvPr id="4" name="TextBox 3">
            <a:extLst>
              <a:ext uri="{FF2B5EF4-FFF2-40B4-BE49-F238E27FC236}">
                <a16:creationId xmlns:a16="http://schemas.microsoft.com/office/drawing/2014/main" id="{C96A18E2-32BB-24B9-2456-E8A39154EEC6}"/>
              </a:ext>
            </a:extLst>
          </p:cNvPr>
          <p:cNvSpPr txBox="1"/>
          <p:nvPr userDrawn="1"/>
        </p:nvSpPr>
        <p:spPr>
          <a:xfrm>
            <a:off x="317405" y="295061"/>
            <a:ext cx="3412931" cy="830997"/>
          </a:xfrm>
          <a:prstGeom prst="rect">
            <a:avLst/>
          </a:prstGeom>
          <a:noFill/>
        </p:spPr>
        <p:txBody>
          <a:bodyPr wrap="square">
            <a:spAutoFit/>
          </a:bodyPr>
          <a:lstStyle/>
          <a:p>
            <a:r>
              <a:rPr lang="en-GB" sz="1200" b="0" i="0">
                <a:solidFill>
                  <a:schemeClr val="bg1"/>
                </a:solidFill>
                <a:effectLst/>
                <a:latin typeface="Univers LT Pro 45 Light" panose="020B0403020202020204" pitchFamily="34" charset="77"/>
              </a:rPr>
              <a:t>2-year-old </a:t>
            </a:r>
            <a:r>
              <a:rPr lang="en-GB" sz="1200" b="0" i="0" err="1">
                <a:solidFill>
                  <a:schemeClr val="bg1"/>
                </a:solidFill>
                <a:effectLst/>
                <a:latin typeface="Univers LT Pro 45 Light" panose="020B0403020202020204" pitchFamily="34" charset="77"/>
              </a:rPr>
              <a:t>Anirlan</a:t>
            </a:r>
            <a:r>
              <a:rPr lang="en-GB" sz="1200" b="0" i="0">
                <a:solidFill>
                  <a:schemeClr val="bg1"/>
                </a:solidFill>
                <a:effectLst/>
                <a:latin typeface="Univers LT Pro 45 Light" panose="020B0403020202020204" pitchFamily="34" charset="77"/>
              </a:rPr>
              <a:t> lives in Mongolia with her mother, </a:t>
            </a:r>
            <a:r>
              <a:rPr lang="en-GB" sz="1200" b="0" i="0" err="1">
                <a:solidFill>
                  <a:schemeClr val="bg1"/>
                </a:solidFill>
                <a:effectLst/>
                <a:latin typeface="Univers LT Pro 45 Light" panose="020B0403020202020204" pitchFamily="34" charset="77"/>
              </a:rPr>
              <a:t>Otgonbayar</a:t>
            </a:r>
            <a:r>
              <a:rPr lang="en-GB" sz="1200" b="0" i="0">
                <a:solidFill>
                  <a:schemeClr val="bg1"/>
                </a:solidFill>
                <a:effectLst/>
                <a:latin typeface="Univers LT Pro 45 Light" panose="020B0403020202020204" pitchFamily="34" charset="77"/>
              </a:rPr>
              <a:t>. UNICEF health worker, </a:t>
            </a:r>
            <a:r>
              <a:rPr lang="en-GB" sz="1200" b="0" i="0" err="1">
                <a:solidFill>
                  <a:schemeClr val="bg1"/>
                </a:solidFill>
                <a:effectLst/>
                <a:latin typeface="Univers LT Pro 45 Light" panose="020B0403020202020204" pitchFamily="34" charset="77"/>
              </a:rPr>
              <a:t>Ogi</a:t>
            </a:r>
            <a:r>
              <a:rPr lang="en-GB" sz="1200" b="0" i="0">
                <a:solidFill>
                  <a:schemeClr val="bg1"/>
                </a:solidFill>
                <a:effectLst/>
                <a:latin typeface="Univers LT Pro 45 Light" panose="020B0403020202020204" pitchFamily="34" charset="77"/>
              </a:rPr>
              <a:t> travels hundreds of miles to vaccinate children in </a:t>
            </a:r>
            <a:r>
              <a:rPr lang="en-GB" sz="1200" b="0" i="0" err="1">
                <a:solidFill>
                  <a:schemeClr val="bg1"/>
                </a:solidFill>
                <a:effectLst/>
                <a:latin typeface="Univers LT Pro 45 Light" panose="020B0403020202020204" pitchFamily="34" charset="77"/>
              </a:rPr>
              <a:t>Anirlan’s</a:t>
            </a:r>
            <a:r>
              <a:rPr lang="en-GB" sz="1200" b="0" i="0">
                <a:solidFill>
                  <a:schemeClr val="bg1"/>
                </a:solidFill>
                <a:effectLst/>
                <a:latin typeface="Univers LT Pro 45 Light" panose="020B0403020202020204" pitchFamily="34" charset="77"/>
              </a:rPr>
              <a:t> remote community.</a:t>
            </a:r>
            <a:endParaRPr lang="en-US" sz="1200" b="0" i="0">
              <a:solidFill>
                <a:schemeClr val="bg1"/>
              </a:solidFill>
              <a:latin typeface="Univers LT Pro 45 Light" panose="020B0403020202020204" pitchFamily="34" charset="77"/>
            </a:endParaRPr>
          </a:p>
        </p:txBody>
      </p:sp>
    </p:spTree>
    <p:extLst>
      <p:ext uri="{BB962C8B-B14F-4D97-AF65-F5344CB8AC3E}">
        <p14:creationId xmlns:p14="http://schemas.microsoft.com/office/powerpoint/2010/main" val="3409396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5">
    <p:bg>
      <p:bgPr>
        <a:solidFill>
          <a:schemeClr val="bg1">
            <a:alpha val="97000"/>
          </a:schemeClr>
        </a:solidFill>
        <a:effectLst/>
      </p:bgPr>
    </p:bg>
    <p:spTree>
      <p:nvGrpSpPr>
        <p:cNvPr id="1" name=""/>
        <p:cNvGrpSpPr/>
        <p:nvPr/>
      </p:nvGrpSpPr>
      <p:grpSpPr>
        <a:xfrm>
          <a:off x="0" y="0"/>
          <a:ext cx="0" cy="0"/>
          <a:chOff x="0" y="0"/>
          <a:chExt cx="0" cy="0"/>
        </a:xfrm>
      </p:grpSpPr>
      <p:pic>
        <p:nvPicPr>
          <p:cNvPr id="4" name="Picture 3" descr="A child holding a box&#10;&#10;Description automatically generated with low confidence">
            <a:extLst>
              <a:ext uri="{FF2B5EF4-FFF2-40B4-BE49-F238E27FC236}">
                <a16:creationId xmlns:a16="http://schemas.microsoft.com/office/drawing/2014/main" id="{FD787A29-255D-73BE-1C68-6CC0BB91398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7" name="Picture 6" descr="Logo&#10;&#10;Description automatically generated with low confidence">
            <a:extLst>
              <a:ext uri="{FF2B5EF4-FFF2-40B4-BE49-F238E27FC236}">
                <a16:creationId xmlns:a16="http://schemas.microsoft.com/office/drawing/2014/main" id="{06728B43-A881-824F-9062-0F0823C2615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48516" y="0"/>
            <a:ext cx="1728039" cy="1728039"/>
          </a:xfrm>
          <a:prstGeom prst="rect">
            <a:avLst/>
          </a:prstGeom>
        </p:spPr>
      </p:pic>
      <p:sp>
        <p:nvSpPr>
          <p:cNvPr id="9" name="Title 1">
            <a:extLst>
              <a:ext uri="{FF2B5EF4-FFF2-40B4-BE49-F238E27FC236}">
                <a16:creationId xmlns:a16="http://schemas.microsoft.com/office/drawing/2014/main" id="{7C579EE6-3A13-134B-A386-401AC95236A6}"/>
              </a:ext>
            </a:extLst>
          </p:cNvPr>
          <p:cNvSpPr>
            <a:spLocks noGrp="1"/>
          </p:cNvSpPr>
          <p:nvPr>
            <p:ph type="ctrTitle" hasCustomPrompt="1"/>
          </p:nvPr>
        </p:nvSpPr>
        <p:spPr>
          <a:xfrm>
            <a:off x="296867" y="5775443"/>
            <a:ext cx="6120000"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a:t>CLICK TO EDIT TITLE</a:t>
            </a:r>
            <a:endParaRPr lang="en-GB"/>
          </a:p>
        </p:txBody>
      </p:sp>
      <p:sp>
        <p:nvSpPr>
          <p:cNvPr id="11" name="TextBox 10">
            <a:extLst>
              <a:ext uri="{FF2B5EF4-FFF2-40B4-BE49-F238E27FC236}">
                <a16:creationId xmlns:a16="http://schemas.microsoft.com/office/drawing/2014/main" id="{04D475EB-B635-D443-A05E-63B780500DB6}"/>
              </a:ext>
            </a:extLst>
          </p:cNvPr>
          <p:cNvSpPr txBox="1"/>
          <p:nvPr userDrawn="1"/>
        </p:nvSpPr>
        <p:spPr>
          <a:xfrm rot="5400000">
            <a:off x="11452264" y="6118266"/>
            <a:ext cx="1264025" cy="215444"/>
          </a:xfrm>
          <a:prstGeom prst="rect">
            <a:avLst/>
          </a:prstGeom>
          <a:noFill/>
        </p:spPr>
        <p:txBody>
          <a:bodyPr wrap="square">
            <a:spAutoFit/>
          </a:bodyPr>
          <a:lstStyle/>
          <a:p>
            <a:pPr algn="r"/>
            <a:r>
              <a:rPr lang="en-GB" sz="800" b="0" i="0">
                <a:solidFill>
                  <a:schemeClr val="bg1"/>
                </a:solidFill>
                <a:effectLst/>
                <a:latin typeface="Univers LT Pro 45 Light" panose="020B0403020202020204" pitchFamily="34" charset="77"/>
              </a:rPr>
              <a:t>© UNICEF/</a:t>
            </a:r>
            <a:r>
              <a:rPr lang="en-GB" sz="800" b="0" i="0" err="1">
                <a:solidFill>
                  <a:schemeClr val="bg1"/>
                </a:solidFill>
                <a:effectLst/>
                <a:latin typeface="Univers LT Pro 45 Light" panose="020B0403020202020204" pitchFamily="34" charset="77"/>
              </a:rPr>
              <a:t>Issaa</a:t>
            </a:r>
            <a:endParaRPr lang="en-US" sz="800" b="0" i="0">
              <a:solidFill>
                <a:schemeClr val="bg1"/>
              </a:solidFill>
              <a:latin typeface="Univers LT Pro 45 Light" panose="020B0403020202020204" pitchFamily="34" charset="77"/>
            </a:endParaRPr>
          </a:p>
        </p:txBody>
      </p:sp>
      <p:sp>
        <p:nvSpPr>
          <p:cNvPr id="2" name="TextBox 1">
            <a:extLst>
              <a:ext uri="{FF2B5EF4-FFF2-40B4-BE49-F238E27FC236}">
                <a16:creationId xmlns:a16="http://schemas.microsoft.com/office/drawing/2014/main" id="{92BF51E5-329C-8083-1D92-FDC030C48DE6}"/>
              </a:ext>
            </a:extLst>
          </p:cNvPr>
          <p:cNvSpPr txBox="1"/>
          <p:nvPr userDrawn="1"/>
        </p:nvSpPr>
        <p:spPr>
          <a:xfrm>
            <a:off x="317406" y="295061"/>
            <a:ext cx="3059640" cy="830997"/>
          </a:xfrm>
          <a:prstGeom prst="rect">
            <a:avLst/>
          </a:prstGeom>
          <a:noFill/>
        </p:spPr>
        <p:txBody>
          <a:bodyPr wrap="square">
            <a:spAutoFit/>
          </a:bodyPr>
          <a:lstStyle/>
          <a:p>
            <a:r>
              <a:rPr lang="en-GB" sz="1200" b="0" i="0">
                <a:solidFill>
                  <a:schemeClr val="tx1"/>
                </a:solidFill>
                <a:effectLst/>
                <a:latin typeface="Univers LT Pro 45 Light" panose="020B0403020202020204" pitchFamily="34" charset="77"/>
              </a:rPr>
              <a:t>Ali, 8, sheltering in a school following the devastating earthquakes in Syria, holds a box of clothes provided by UNICEF. </a:t>
            </a:r>
          </a:p>
          <a:p>
            <a:endParaRPr lang="en-GB" sz="1200" b="0" i="0">
              <a:solidFill>
                <a:schemeClr val="tx1"/>
              </a:solidFill>
              <a:effectLst/>
              <a:latin typeface="Univers LT Pro 45 Light" panose="020B0403020202020204" pitchFamily="34" charset="77"/>
            </a:endParaRPr>
          </a:p>
        </p:txBody>
      </p:sp>
    </p:spTree>
    <p:extLst>
      <p:ext uri="{BB962C8B-B14F-4D97-AF65-F5344CB8AC3E}">
        <p14:creationId xmlns:p14="http://schemas.microsoft.com/office/powerpoint/2010/main" val="750721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ansparent box 1">
    <p:spTree>
      <p:nvGrpSpPr>
        <p:cNvPr id="1" name=""/>
        <p:cNvGrpSpPr/>
        <p:nvPr/>
      </p:nvGrpSpPr>
      <p:grpSpPr>
        <a:xfrm>
          <a:off x="0" y="0"/>
          <a:ext cx="0" cy="0"/>
          <a:chOff x="0" y="0"/>
          <a:chExt cx="0" cy="0"/>
        </a:xfrm>
      </p:grpSpPr>
      <p:sp>
        <p:nvSpPr>
          <p:cNvPr id="17" name="Text Placeholder 7">
            <a:extLst>
              <a:ext uri="{FF2B5EF4-FFF2-40B4-BE49-F238E27FC236}">
                <a16:creationId xmlns:a16="http://schemas.microsoft.com/office/drawing/2014/main" id="{3ADCB709-ED65-0741-B289-5B4E347811A1}"/>
              </a:ext>
            </a:extLst>
          </p:cNvPr>
          <p:cNvSpPr>
            <a:spLocks noGrp="1"/>
          </p:cNvSpPr>
          <p:nvPr>
            <p:ph type="body" sz="quarter" idx="14" hasCustomPrompt="1"/>
          </p:nvPr>
        </p:nvSpPr>
        <p:spPr>
          <a:xfrm>
            <a:off x="6536002" y="600588"/>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a:t>HEADLINE</a:t>
            </a:r>
            <a:endParaRPr lang="en-GB"/>
          </a:p>
        </p:txBody>
      </p:sp>
      <p:sp>
        <p:nvSpPr>
          <p:cNvPr id="18" name="Text Placeholder 24">
            <a:extLst>
              <a:ext uri="{FF2B5EF4-FFF2-40B4-BE49-F238E27FC236}">
                <a16:creationId xmlns:a16="http://schemas.microsoft.com/office/drawing/2014/main" id="{1CABC8AD-7222-F34B-9DC8-93443F8D4804}"/>
              </a:ext>
            </a:extLst>
          </p:cNvPr>
          <p:cNvSpPr>
            <a:spLocks noGrp="1"/>
          </p:cNvSpPr>
          <p:nvPr>
            <p:ph type="body" sz="quarter" idx="17" hasCustomPrompt="1"/>
          </p:nvPr>
        </p:nvSpPr>
        <p:spPr>
          <a:xfrm>
            <a:off x="6535899" y="3681012"/>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a:t>Click to edit sub-heading</a:t>
            </a:r>
            <a:endParaRPr lang="en-US"/>
          </a:p>
        </p:txBody>
      </p:sp>
      <p:sp>
        <p:nvSpPr>
          <p:cNvPr id="19" name="Text Placeholder 30">
            <a:extLst>
              <a:ext uri="{FF2B5EF4-FFF2-40B4-BE49-F238E27FC236}">
                <a16:creationId xmlns:a16="http://schemas.microsoft.com/office/drawing/2014/main" id="{3F15152C-B9F1-1C47-8AA6-A4AEDF174D0B}"/>
              </a:ext>
            </a:extLst>
          </p:cNvPr>
          <p:cNvSpPr>
            <a:spLocks noGrp="1"/>
          </p:cNvSpPr>
          <p:nvPr>
            <p:ph type="body" sz="quarter" idx="20" hasCustomPrompt="1"/>
          </p:nvPr>
        </p:nvSpPr>
        <p:spPr>
          <a:xfrm>
            <a:off x="6535898" y="1551132"/>
            <a:ext cx="5305425" cy="448808"/>
          </a:xfrm>
        </p:spPr>
        <p:txBody>
          <a:bodyPr lIns="0" rIns="90000"/>
          <a:lstStyle>
            <a:lvl1pPr marL="0" indent="0">
              <a:buNone/>
              <a:defRPr b="1" i="0">
                <a:latin typeface="Univers LT Pro 85 XBlack" panose="020B0804030502020204" pitchFamily="34" charset="77"/>
              </a:defRPr>
            </a:lvl1pPr>
          </a:lstStyle>
          <a:p>
            <a:pPr lvl="0"/>
            <a:r>
              <a:rPr lang="en-GB"/>
              <a:t>CLICK TO EDIT</a:t>
            </a:r>
          </a:p>
        </p:txBody>
      </p:sp>
      <p:sp>
        <p:nvSpPr>
          <p:cNvPr id="22" name="Text Placeholder 6">
            <a:extLst>
              <a:ext uri="{FF2B5EF4-FFF2-40B4-BE49-F238E27FC236}">
                <a16:creationId xmlns:a16="http://schemas.microsoft.com/office/drawing/2014/main" id="{C5ACB111-88C0-7C49-ACB4-E11D22B29D64}"/>
              </a:ext>
            </a:extLst>
          </p:cNvPr>
          <p:cNvSpPr>
            <a:spLocks noGrp="1"/>
          </p:cNvSpPr>
          <p:nvPr>
            <p:ph type="body" sz="quarter" idx="23" hasCustomPrompt="1"/>
          </p:nvPr>
        </p:nvSpPr>
        <p:spPr>
          <a:xfrm>
            <a:off x="6535899" y="2141136"/>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a:t>Click to edit body copy.</a:t>
            </a:r>
            <a:endParaRPr lang="en-US"/>
          </a:p>
        </p:txBody>
      </p:sp>
      <p:sp>
        <p:nvSpPr>
          <p:cNvPr id="24" name="Text Placeholder 32">
            <a:extLst>
              <a:ext uri="{FF2B5EF4-FFF2-40B4-BE49-F238E27FC236}">
                <a16:creationId xmlns:a16="http://schemas.microsoft.com/office/drawing/2014/main" id="{3C7D2DC5-51AB-754B-B99C-2DC72F97B410}"/>
              </a:ext>
            </a:extLst>
          </p:cNvPr>
          <p:cNvSpPr>
            <a:spLocks noGrp="1"/>
          </p:cNvSpPr>
          <p:nvPr>
            <p:ph type="body" sz="quarter" idx="22" hasCustomPrompt="1"/>
          </p:nvPr>
        </p:nvSpPr>
        <p:spPr>
          <a:xfrm>
            <a:off x="6535896" y="5471243"/>
            <a:ext cx="5305425"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number list</a:t>
            </a:r>
          </a:p>
        </p:txBody>
      </p:sp>
      <p:sp>
        <p:nvSpPr>
          <p:cNvPr id="23" name="Text Placeholder 32">
            <a:extLst>
              <a:ext uri="{FF2B5EF4-FFF2-40B4-BE49-F238E27FC236}">
                <a16:creationId xmlns:a16="http://schemas.microsoft.com/office/drawing/2014/main" id="{60A7AC5E-963B-0D4E-8617-70DC4C02B753}"/>
              </a:ext>
            </a:extLst>
          </p:cNvPr>
          <p:cNvSpPr>
            <a:spLocks noGrp="1"/>
          </p:cNvSpPr>
          <p:nvPr>
            <p:ph type="body" sz="quarter" idx="21" hasCustomPrompt="1"/>
          </p:nvPr>
        </p:nvSpPr>
        <p:spPr>
          <a:xfrm>
            <a:off x="6535898" y="4179743"/>
            <a:ext cx="5305425"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bullet list</a:t>
            </a:r>
          </a:p>
        </p:txBody>
      </p:sp>
    </p:spTree>
    <p:extLst>
      <p:ext uri="{BB962C8B-B14F-4D97-AF65-F5344CB8AC3E}">
        <p14:creationId xmlns:p14="http://schemas.microsoft.com/office/powerpoint/2010/main" val="14736686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ransparent box 1">
    <p:spTree>
      <p:nvGrpSpPr>
        <p:cNvPr id="1" name=""/>
        <p:cNvGrpSpPr/>
        <p:nvPr/>
      </p:nvGrpSpPr>
      <p:grpSpPr>
        <a:xfrm>
          <a:off x="0" y="0"/>
          <a:ext cx="0" cy="0"/>
          <a:chOff x="0" y="0"/>
          <a:chExt cx="0" cy="0"/>
        </a:xfrm>
      </p:grpSpPr>
      <p:sp>
        <p:nvSpPr>
          <p:cNvPr id="17" name="Text Placeholder 7">
            <a:extLst>
              <a:ext uri="{FF2B5EF4-FFF2-40B4-BE49-F238E27FC236}">
                <a16:creationId xmlns:a16="http://schemas.microsoft.com/office/drawing/2014/main" id="{911F93A4-C228-F843-9F26-8B47B8F1C0E6}"/>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a:t>HEADLINE</a:t>
            </a:r>
            <a:endParaRPr lang="en-GB"/>
          </a:p>
        </p:txBody>
      </p:sp>
      <p:sp>
        <p:nvSpPr>
          <p:cNvPr id="18" name="Text Placeholder 24">
            <a:extLst>
              <a:ext uri="{FF2B5EF4-FFF2-40B4-BE49-F238E27FC236}">
                <a16:creationId xmlns:a16="http://schemas.microsoft.com/office/drawing/2014/main" id="{9AD6D71F-36D3-9241-AF54-11F7648E9923}"/>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a:t>Click to edit sub-heading</a:t>
            </a:r>
            <a:endParaRPr lang="en-US"/>
          </a:p>
        </p:txBody>
      </p:sp>
      <p:sp>
        <p:nvSpPr>
          <p:cNvPr id="19" name="Text Placeholder 30">
            <a:extLst>
              <a:ext uri="{FF2B5EF4-FFF2-40B4-BE49-F238E27FC236}">
                <a16:creationId xmlns:a16="http://schemas.microsoft.com/office/drawing/2014/main" id="{F4C04A3D-CB22-0A49-97D0-5BA4C5664ED8}"/>
              </a:ext>
            </a:extLst>
          </p:cNvPr>
          <p:cNvSpPr>
            <a:spLocks noGrp="1"/>
          </p:cNvSpPr>
          <p:nvPr>
            <p:ph type="body" sz="quarter" idx="20" hasCustomPrompt="1"/>
          </p:nvPr>
        </p:nvSpPr>
        <p:spPr>
          <a:xfrm>
            <a:off x="528637" y="1481684"/>
            <a:ext cx="5305425" cy="448808"/>
          </a:xfrm>
        </p:spPr>
        <p:txBody>
          <a:bodyPr lIns="0" rIns="90000"/>
          <a:lstStyle>
            <a:lvl1pPr marL="0" indent="0">
              <a:buNone/>
              <a:defRPr b="1" i="0">
                <a:latin typeface="Univers LT Pro 85 XBlack" panose="020B0804030502020204" pitchFamily="34" charset="77"/>
              </a:defRPr>
            </a:lvl1pPr>
          </a:lstStyle>
          <a:p>
            <a:pPr lvl="0"/>
            <a:r>
              <a:rPr lang="en-GB"/>
              <a:t>CLICK TO EDIT</a:t>
            </a:r>
          </a:p>
        </p:txBody>
      </p:sp>
      <p:sp>
        <p:nvSpPr>
          <p:cNvPr id="22" name="Text Placeholder 6">
            <a:extLst>
              <a:ext uri="{FF2B5EF4-FFF2-40B4-BE49-F238E27FC236}">
                <a16:creationId xmlns:a16="http://schemas.microsoft.com/office/drawing/2014/main" id="{FA9C82D4-3C10-E142-9889-00D4EF3D257D}"/>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a:t>Click to edit body copy.</a:t>
            </a:r>
            <a:endParaRPr lang="en-US"/>
          </a:p>
        </p:txBody>
      </p:sp>
      <p:sp>
        <p:nvSpPr>
          <p:cNvPr id="24" name="Text Placeholder 32">
            <a:extLst>
              <a:ext uri="{FF2B5EF4-FFF2-40B4-BE49-F238E27FC236}">
                <a16:creationId xmlns:a16="http://schemas.microsoft.com/office/drawing/2014/main" id="{39C3253F-B0B0-DB41-B8CE-F01AA9C25704}"/>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number list</a:t>
            </a:r>
          </a:p>
        </p:txBody>
      </p:sp>
      <p:sp>
        <p:nvSpPr>
          <p:cNvPr id="23" name="Text Placeholder 32">
            <a:extLst>
              <a:ext uri="{FF2B5EF4-FFF2-40B4-BE49-F238E27FC236}">
                <a16:creationId xmlns:a16="http://schemas.microsoft.com/office/drawing/2014/main" id="{108794B6-B7F9-6A46-BACB-E949B4648B59}"/>
              </a:ext>
            </a:extLst>
          </p:cNvPr>
          <p:cNvSpPr>
            <a:spLocks noGrp="1"/>
          </p:cNvSpPr>
          <p:nvPr>
            <p:ph type="body" sz="quarter" idx="21" hasCustomPrompt="1"/>
          </p:nvPr>
        </p:nvSpPr>
        <p:spPr>
          <a:xfrm>
            <a:off x="528638" y="4035425"/>
            <a:ext cx="5305425"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bullet list</a:t>
            </a:r>
          </a:p>
        </p:txBody>
      </p:sp>
      <p:pic>
        <p:nvPicPr>
          <p:cNvPr id="3" name="Picture 2" descr="Two girls sitting on a bench reading books&#10;&#10;Description automatically generated">
            <a:extLst>
              <a:ext uri="{FF2B5EF4-FFF2-40B4-BE49-F238E27FC236}">
                <a16:creationId xmlns:a16="http://schemas.microsoft.com/office/drawing/2014/main" id="{FFB28F96-49FF-4F8D-BF89-55C5C7B8E94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5470" t="1228" r="13482"/>
          <a:stretch/>
        </p:blipFill>
        <p:spPr>
          <a:xfrm>
            <a:off x="5834061" y="0"/>
            <a:ext cx="6357939" cy="6858000"/>
          </a:xfrm>
          <a:prstGeom prst="rect">
            <a:avLst/>
          </a:prstGeom>
        </p:spPr>
      </p:pic>
      <p:sp>
        <p:nvSpPr>
          <p:cNvPr id="4" name="TextBox 3">
            <a:extLst>
              <a:ext uri="{FF2B5EF4-FFF2-40B4-BE49-F238E27FC236}">
                <a16:creationId xmlns:a16="http://schemas.microsoft.com/office/drawing/2014/main" id="{0086905C-A3D1-FCCE-8C99-FE0DBD62CEF4}"/>
              </a:ext>
            </a:extLst>
          </p:cNvPr>
          <p:cNvSpPr txBox="1"/>
          <p:nvPr userDrawn="1"/>
        </p:nvSpPr>
        <p:spPr>
          <a:xfrm rot="5400000">
            <a:off x="11452265" y="506198"/>
            <a:ext cx="1264025" cy="215444"/>
          </a:xfrm>
          <a:prstGeom prst="rect">
            <a:avLst/>
          </a:prstGeom>
          <a:noFill/>
        </p:spPr>
        <p:txBody>
          <a:bodyPr wrap="square">
            <a:spAutoFit/>
          </a:bodyPr>
          <a:lstStyle/>
          <a:p>
            <a:pPr algn="l"/>
            <a:r>
              <a:rPr lang="en-GB" sz="800" b="0" i="0">
                <a:solidFill>
                  <a:schemeClr val="bg1"/>
                </a:solidFill>
                <a:effectLst/>
                <a:latin typeface="Univers LT Pro 45 Light" panose="020B0403020202020204" pitchFamily="34" charset="77"/>
              </a:rPr>
              <a:t>© UNICEF/Dawe</a:t>
            </a:r>
            <a:endParaRPr lang="en-US" sz="800" b="0" i="0">
              <a:solidFill>
                <a:schemeClr val="bg1"/>
              </a:solidFill>
              <a:latin typeface="Univers LT Pro 45 Light" panose="020B0403020202020204" pitchFamily="34" charset="77"/>
            </a:endParaRPr>
          </a:p>
        </p:txBody>
      </p:sp>
    </p:spTree>
    <p:extLst>
      <p:ext uri="{BB962C8B-B14F-4D97-AF65-F5344CB8AC3E}">
        <p14:creationId xmlns:p14="http://schemas.microsoft.com/office/powerpoint/2010/main" val="12127124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ansparent box 3">
    <p:spTree>
      <p:nvGrpSpPr>
        <p:cNvPr id="1" name=""/>
        <p:cNvGrpSpPr/>
        <p:nvPr/>
      </p:nvGrpSpPr>
      <p:grpSpPr>
        <a:xfrm>
          <a:off x="0" y="0"/>
          <a:ext cx="0" cy="0"/>
          <a:chOff x="0" y="0"/>
          <a:chExt cx="0" cy="0"/>
        </a:xfrm>
      </p:grpSpPr>
      <p:pic>
        <p:nvPicPr>
          <p:cNvPr id="3" name="Picture 2" descr="A child in a white shirt reading a book&#10;&#10;Description automatically generated with low confidence">
            <a:extLst>
              <a:ext uri="{FF2B5EF4-FFF2-40B4-BE49-F238E27FC236}">
                <a16:creationId xmlns:a16="http://schemas.microsoft.com/office/drawing/2014/main" id="{617C704A-FCFF-2AD6-EB5E-C1E42464F2F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6114288" cy="6858000"/>
          </a:xfrm>
          <a:prstGeom prst="rect">
            <a:avLst/>
          </a:prstGeom>
        </p:spPr>
      </p:pic>
      <p:sp>
        <p:nvSpPr>
          <p:cNvPr id="19" name="Text Placeholder 7">
            <a:extLst>
              <a:ext uri="{FF2B5EF4-FFF2-40B4-BE49-F238E27FC236}">
                <a16:creationId xmlns:a16="http://schemas.microsoft.com/office/drawing/2014/main" id="{50971B6A-3C27-4844-8231-F1BBFFEE3C4F}"/>
              </a:ext>
            </a:extLst>
          </p:cNvPr>
          <p:cNvSpPr>
            <a:spLocks noGrp="1"/>
          </p:cNvSpPr>
          <p:nvPr>
            <p:ph type="body" sz="quarter" idx="14" hasCustomPrompt="1"/>
          </p:nvPr>
        </p:nvSpPr>
        <p:spPr>
          <a:xfrm>
            <a:off x="6536002" y="600588"/>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a:t>HEADLINE</a:t>
            </a:r>
            <a:endParaRPr lang="en-GB"/>
          </a:p>
        </p:txBody>
      </p:sp>
      <p:sp>
        <p:nvSpPr>
          <p:cNvPr id="20" name="Text Placeholder 24">
            <a:extLst>
              <a:ext uri="{FF2B5EF4-FFF2-40B4-BE49-F238E27FC236}">
                <a16:creationId xmlns:a16="http://schemas.microsoft.com/office/drawing/2014/main" id="{0568E147-7B99-AB4E-87BD-2A6E5E4C1FEA}"/>
              </a:ext>
            </a:extLst>
          </p:cNvPr>
          <p:cNvSpPr>
            <a:spLocks noGrp="1"/>
          </p:cNvSpPr>
          <p:nvPr>
            <p:ph type="body" sz="quarter" idx="17" hasCustomPrompt="1"/>
          </p:nvPr>
        </p:nvSpPr>
        <p:spPr>
          <a:xfrm>
            <a:off x="6535899" y="3681012"/>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a:t>Click to edit sub-heading</a:t>
            </a:r>
            <a:endParaRPr lang="en-US"/>
          </a:p>
        </p:txBody>
      </p:sp>
      <p:sp>
        <p:nvSpPr>
          <p:cNvPr id="21" name="Text Placeholder 30">
            <a:extLst>
              <a:ext uri="{FF2B5EF4-FFF2-40B4-BE49-F238E27FC236}">
                <a16:creationId xmlns:a16="http://schemas.microsoft.com/office/drawing/2014/main" id="{9B82D579-7705-DA4E-8F72-031AA3ACA39B}"/>
              </a:ext>
            </a:extLst>
          </p:cNvPr>
          <p:cNvSpPr>
            <a:spLocks noGrp="1"/>
          </p:cNvSpPr>
          <p:nvPr>
            <p:ph type="body" sz="quarter" idx="20" hasCustomPrompt="1"/>
          </p:nvPr>
        </p:nvSpPr>
        <p:spPr>
          <a:xfrm>
            <a:off x="6535898" y="1551132"/>
            <a:ext cx="5305425" cy="448808"/>
          </a:xfrm>
        </p:spPr>
        <p:txBody>
          <a:bodyPr lIns="0" rIns="90000"/>
          <a:lstStyle>
            <a:lvl1pPr marL="0" indent="0">
              <a:buNone/>
              <a:defRPr b="1" i="0">
                <a:latin typeface="Univers LT Pro 85 XBlack" panose="020B0804030502020204" pitchFamily="34" charset="77"/>
              </a:defRPr>
            </a:lvl1pPr>
          </a:lstStyle>
          <a:p>
            <a:pPr lvl="0"/>
            <a:r>
              <a:rPr lang="en-GB"/>
              <a:t>CLICK TO EDIT</a:t>
            </a:r>
          </a:p>
        </p:txBody>
      </p:sp>
      <p:sp>
        <p:nvSpPr>
          <p:cNvPr id="24" name="Text Placeholder 6">
            <a:extLst>
              <a:ext uri="{FF2B5EF4-FFF2-40B4-BE49-F238E27FC236}">
                <a16:creationId xmlns:a16="http://schemas.microsoft.com/office/drawing/2014/main" id="{F9A46698-EC9E-B948-AAB6-297953D1AF4F}"/>
              </a:ext>
            </a:extLst>
          </p:cNvPr>
          <p:cNvSpPr>
            <a:spLocks noGrp="1"/>
          </p:cNvSpPr>
          <p:nvPr>
            <p:ph type="body" sz="quarter" idx="23" hasCustomPrompt="1"/>
          </p:nvPr>
        </p:nvSpPr>
        <p:spPr>
          <a:xfrm>
            <a:off x="6535899" y="2141136"/>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a:t>Click to edit body copy.</a:t>
            </a:r>
            <a:endParaRPr lang="en-US"/>
          </a:p>
        </p:txBody>
      </p:sp>
      <p:sp>
        <p:nvSpPr>
          <p:cNvPr id="25" name="Text Placeholder 32">
            <a:extLst>
              <a:ext uri="{FF2B5EF4-FFF2-40B4-BE49-F238E27FC236}">
                <a16:creationId xmlns:a16="http://schemas.microsoft.com/office/drawing/2014/main" id="{6F95AD97-5A5B-4E4E-BB5F-514681B19D93}"/>
              </a:ext>
            </a:extLst>
          </p:cNvPr>
          <p:cNvSpPr>
            <a:spLocks noGrp="1"/>
          </p:cNvSpPr>
          <p:nvPr>
            <p:ph type="body" sz="quarter" idx="21" hasCustomPrompt="1"/>
          </p:nvPr>
        </p:nvSpPr>
        <p:spPr>
          <a:xfrm>
            <a:off x="6535898" y="4179743"/>
            <a:ext cx="5305425"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bullet list</a:t>
            </a:r>
          </a:p>
        </p:txBody>
      </p:sp>
      <p:sp>
        <p:nvSpPr>
          <p:cNvPr id="26" name="Text Placeholder 32">
            <a:extLst>
              <a:ext uri="{FF2B5EF4-FFF2-40B4-BE49-F238E27FC236}">
                <a16:creationId xmlns:a16="http://schemas.microsoft.com/office/drawing/2014/main" id="{C4A51ABF-E0D2-BE43-A416-1F6A52F0A81E}"/>
              </a:ext>
            </a:extLst>
          </p:cNvPr>
          <p:cNvSpPr>
            <a:spLocks noGrp="1"/>
          </p:cNvSpPr>
          <p:nvPr>
            <p:ph type="body" sz="quarter" idx="22" hasCustomPrompt="1"/>
          </p:nvPr>
        </p:nvSpPr>
        <p:spPr>
          <a:xfrm>
            <a:off x="6535896" y="5471243"/>
            <a:ext cx="5305425"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number list</a:t>
            </a:r>
          </a:p>
        </p:txBody>
      </p:sp>
      <p:pic>
        <p:nvPicPr>
          <p:cNvPr id="5" name="Picture 4" descr="A child riding a tricycle&#10;&#10;Description automatically generated">
            <a:extLst>
              <a:ext uri="{FF2B5EF4-FFF2-40B4-BE49-F238E27FC236}">
                <a16:creationId xmlns:a16="http://schemas.microsoft.com/office/drawing/2014/main" id="{CAF2AD2C-32D6-0595-0DAD-7251101C14E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8288" y="-4571"/>
            <a:ext cx="6114288" cy="6858000"/>
          </a:xfrm>
          <a:prstGeom prst="rect">
            <a:avLst/>
          </a:prstGeom>
        </p:spPr>
      </p:pic>
      <p:sp>
        <p:nvSpPr>
          <p:cNvPr id="7" name="TextBox 6">
            <a:extLst>
              <a:ext uri="{FF2B5EF4-FFF2-40B4-BE49-F238E27FC236}">
                <a16:creationId xmlns:a16="http://schemas.microsoft.com/office/drawing/2014/main" id="{7AF13159-C592-51E3-7198-D0044A4A7ED4}"/>
              </a:ext>
            </a:extLst>
          </p:cNvPr>
          <p:cNvSpPr txBox="1"/>
          <p:nvPr userDrawn="1"/>
        </p:nvSpPr>
        <p:spPr>
          <a:xfrm rot="16200000">
            <a:off x="-524218" y="6113696"/>
            <a:ext cx="1264025" cy="215444"/>
          </a:xfrm>
          <a:prstGeom prst="rect">
            <a:avLst/>
          </a:prstGeom>
          <a:noFill/>
        </p:spPr>
        <p:txBody>
          <a:bodyPr wrap="square">
            <a:spAutoFit/>
          </a:bodyPr>
          <a:lstStyle/>
          <a:p>
            <a:pPr algn="l"/>
            <a:r>
              <a:rPr lang="en-GB" sz="800" b="0" i="0">
                <a:solidFill>
                  <a:schemeClr val="bg1"/>
                </a:solidFill>
                <a:effectLst/>
                <a:latin typeface="Univers LT Pro 45 Light" panose="020B0403020202020204" pitchFamily="34" charset="77"/>
              </a:rPr>
              <a:t>© UNICEF/Dawe</a:t>
            </a:r>
            <a:endParaRPr lang="en-US" sz="800" b="0" i="0">
              <a:solidFill>
                <a:schemeClr val="bg1"/>
              </a:solidFill>
              <a:latin typeface="Univers LT Pro 45 Light" panose="020B0403020202020204" pitchFamily="34" charset="77"/>
            </a:endParaRPr>
          </a:p>
        </p:txBody>
      </p:sp>
    </p:spTree>
    <p:extLst>
      <p:ext uri="{BB962C8B-B14F-4D97-AF65-F5344CB8AC3E}">
        <p14:creationId xmlns:p14="http://schemas.microsoft.com/office/powerpoint/2010/main" val="9620072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and object 1">
    <p:bg>
      <p:bgPr>
        <a:solidFill>
          <a:srgbClr val="00AEEF"/>
        </a:solidFill>
        <a:effectLst/>
      </p:bgPr>
    </p:bg>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66B79801-24AD-D045-91A4-8CAA77B45F82}"/>
              </a:ext>
            </a:extLst>
          </p:cNvPr>
          <p:cNvSpPr>
            <a:spLocks noGrp="1"/>
          </p:cNvSpPr>
          <p:nvPr>
            <p:ph idx="13" hasCustomPrompt="1"/>
          </p:nvPr>
        </p:nvSpPr>
        <p:spPr>
          <a:xfrm>
            <a:off x="6096000" y="0"/>
            <a:ext cx="6095999" cy="6857999"/>
          </a:xfrm>
        </p:spPr>
        <p:txBody>
          <a:bodyPr anchor="ctr" anchorCtr="1">
            <a:normAutofit/>
          </a:bodyPr>
          <a:lstStyle>
            <a:lvl1pPr marL="0" indent="0">
              <a:buNone/>
              <a:defRPr sz="2000" b="1" i="0">
                <a:latin typeface="Univers LT Pro 45 Light" panose="020B0403020202020204" pitchFamily="34" charset="77"/>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ICON TO ADD IMAGE/OBJECT</a:t>
            </a:r>
          </a:p>
        </p:txBody>
      </p:sp>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3186731" cy="714793"/>
          </a:xfrm>
          <a:solidFill>
            <a:schemeClr val="tx1"/>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a:t>HEADLINE</a:t>
            </a:r>
            <a:endParaRPr lang="en-GB"/>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a:t>Click to edit subheading</a:t>
            </a:r>
            <a:endParaRPr lang="en-US"/>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5467049" cy="448808"/>
          </a:xfrm>
        </p:spPr>
        <p:txBody>
          <a:bodyPr lIns="0" rIns="90000"/>
          <a:lstStyle>
            <a:lvl1pPr marL="0" indent="0">
              <a:buNone/>
              <a:defRPr b="1" i="0">
                <a:solidFill>
                  <a:schemeClr val="tx1"/>
                </a:solidFill>
                <a:latin typeface="Univers LT Pro 85 XBlack" panose="020B0804030502020204" pitchFamily="34" charset="77"/>
              </a:defRPr>
            </a:lvl1pPr>
          </a:lstStyle>
          <a:p>
            <a:pPr lvl="0"/>
            <a:r>
              <a:rPr lang="en-GB"/>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5305425" cy="1127125"/>
          </a:xfrm>
        </p:spPr>
        <p:txBody>
          <a:bodyPr lIns="0">
            <a:normAutofit/>
          </a:bodyPr>
          <a:lstStyle>
            <a:lvl1pPr>
              <a:buClr>
                <a:srgbClr val="FFFF00"/>
              </a:buClr>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FF00"/>
              </a:buClr>
              <a:buFont typeface="+mj-lt"/>
              <a:buAutoNum type="arabicPeriod"/>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a:t>Click to edit body copy.</a:t>
            </a:r>
            <a:endParaRPr lang="en-US"/>
          </a:p>
        </p:txBody>
      </p:sp>
    </p:spTree>
    <p:extLst>
      <p:ext uri="{BB962C8B-B14F-4D97-AF65-F5344CB8AC3E}">
        <p14:creationId xmlns:p14="http://schemas.microsoft.com/office/powerpoint/2010/main" val="20818983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Content and object 1">
    <p:bg>
      <p:bgPr>
        <a:solidFill>
          <a:schemeClr val="tx1"/>
        </a:solidFill>
        <a:effectLst/>
      </p:bgPr>
    </p:bg>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66B79801-24AD-D045-91A4-8CAA77B45F82}"/>
              </a:ext>
            </a:extLst>
          </p:cNvPr>
          <p:cNvSpPr>
            <a:spLocks noGrp="1"/>
          </p:cNvSpPr>
          <p:nvPr>
            <p:ph idx="13" hasCustomPrompt="1"/>
          </p:nvPr>
        </p:nvSpPr>
        <p:spPr>
          <a:xfrm>
            <a:off x="6096000" y="0"/>
            <a:ext cx="6095999" cy="6857999"/>
          </a:xfrm>
        </p:spPr>
        <p:txBody>
          <a:bodyPr anchor="ctr" anchorCtr="1">
            <a:normAutofit/>
          </a:bodyPr>
          <a:lstStyle>
            <a:lvl1pPr marL="0" indent="0">
              <a:buNone/>
              <a:defRPr sz="2000" b="1" i="0">
                <a:solidFill>
                  <a:schemeClr val="bg1"/>
                </a:solidFill>
                <a:latin typeface="Univers LT Pro 45 Light" panose="020B0403020202020204" pitchFamily="34" charset="77"/>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ICON TO ADD IMAGE/OBJECT</a:t>
            </a:r>
          </a:p>
        </p:txBody>
      </p:sp>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a:t>HEADLINE</a:t>
            </a:r>
            <a:endParaRPr lang="en-GB"/>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a:t>Click to edit sub-heading</a:t>
            </a:r>
            <a:endParaRPr lang="en-US"/>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5467049" cy="448808"/>
          </a:xfrm>
        </p:spPr>
        <p:txBody>
          <a:bodyPr lIns="0" rIns="90000"/>
          <a:lstStyle>
            <a:lvl1pPr marL="0" indent="0">
              <a:buNone/>
              <a:defRPr b="1" i="0">
                <a:solidFill>
                  <a:schemeClr val="bg1"/>
                </a:solidFill>
                <a:latin typeface="Univers LT Pro 85 XBlack" panose="020B0804030502020204" pitchFamily="34" charset="77"/>
              </a:defRPr>
            </a:lvl1pPr>
          </a:lstStyle>
          <a:p>
            <a:pPr lvl="0"/>
            <a:r>
              <a:rPr lang="en-GB"/>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5305425" cy="1127125"/>
          </a:xfrm>
        </p:spPr>
        <p:txBody>
          <a:bodyPr lIns="0">
            <a:normAutofit/>
          </a:bodyPr>
          <a:lstStyle>
            <a:lvl1pPr>
              <a:buClr>
                <a:srgbClr val="FFFF00"/>
              </a:buClr>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FF00"/>
              </a:buClr>
              <a:buFont typeface="+mj-lt"/>
              <a:buAutoNum type="arabicPeriod"/>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a:t>Click to edit body copy.</a:t>
            </a:r>
            <a:endParaRPr lang="en-US"/>
          </a:p>
        </p:txBody>
      </p:sp>
    </p:spTree>
    <p:extLst>
      <p:ext uri="{BB962C8B-B14F-4D97-AF65-F5344CB8AC3E}">
        <p14:creationId xmlns:p14="http://schemas.microsoft.com/office/powerpoint/2010/main" val="6646565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 and object 1">
    <p:bg>
      <p:bgPr>
        <a:solidFill>
          <a:schemeClr val="bg1"/>
        </a:solidFill>
        <a:effectLst/>
      </p:bgPr>
    </p:bg>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66B79801-24AD-D045-91A4-8CAA77B45F82}"/>
              </a:ext>
            </a:extLst>
          </p:cNvPr>
          <p:cNvSpPr>
            <a:spLocks noGrp="1"/>
          </p:cNvSpPr>
          <p:nvPr>
            <p:ph idx="13" hasCustomPrompt="1"/>
          </p:nvPr>
        </p:nvSpPr>
        <p:spPr>
          <a:xfrm>
            <a:off x="6096000" y="0"/>
            <a:ext cx="6095999" cy="6857999"/>
          </a:xfrm>
        </p:spPr>
        <p:txBody>
          <a:bodyPr anchor="ctr" anchorCtr="1">
            <a:normAutofit/>
          </a:bodyPr>
          <a:lstStyle>
            <a:lvl1pPr marL="0" indent="0">
              <a:buNone/>
              <a:defRPr sz="2000" b="1" i="0">
                <a:latin typeface="Univers LT Pro 45 Light" panose="020B0403020202020204" pitchFamily="34" charset="77"/>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ICON TO ADD IMAGE/OBJECT</a:t>
            </a:r>
          </a:p>
        </p:txBody>
      </p:sp>
      <p:sp>
        <p:nvSpPr>
          <p:cNvPr id="8" name="Text Placeholder 7">
            <a:extLst>
              <a:ext uri="{FF2B5EF4-FFF2-40B4-BE49-F238E27FC236}">
                <a16:creationId xmlns:a16="http://schemas.microsoft.com/office/drawing/2014/main" id="{A7DE4915-8F76-AB49-9590-D6122C483402}"/>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a:t>HEADLINE</a:t>
            </a:r>
            <a:endParaRPr lang="en-GB"/>
          </a:p>
        </p:txBody>
      </p:sp>
      <p:sp>
        <p:nvSpPr>
          <p:cNvPr id="25" name="Text Placeholder 24">
            <a:extLst>
              <a:ext uri="{FF2B5EF4-FFF2-40B4-BE49-F238E27FC236}">
                <a16:creationId xmlns:a16="http://schemas.microsoft.com/office/drawing/2014/main" id="{0099BF44-277F-CD47-80F6-ADBE4478B29B}"/>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a:t>Click to edit sub-heading</a:t>
            </a:r>
            <a:endParaRPr lang="en-US"/>
          </a:p>
        </p:txBody>
      </p:sp>
      <p:sp>
        <p:nvSpPr>
          <p:cNvPr id="31" name="Text Placeholder 30">
            <a:extLst>
              <a:ext uri="{FF2B5EF4-FFF2-40B4-BE49-F238E27FC236}">
                <a16:creationId xmlns:a16="http://schemas.microsoft.com/office/drawing/2014/main" id="{3CD398BE-B6E7-D047-BA41-3EEF947B415E}"/>
              </a:ext>
            </a:extLst>
          </p:cNvPr>
          <p:cNvSpPr>
            <a:spLocks noGrp="1"/>
          </p:cNvSpPr>
          <p:nvPr>
            <p:ph type="body" sz="quarter" idx="20" hasCustomPrompt="1"/>
          </p:nvPr>
        </p:nvSpPr>
        <p:spPr>
          <a:xfrm>
            <a:off x="528637" y="1481684"/>
            <a:ext cx="5305425" cy="448808"/>
          </a:xfrm>
        </p:spPr>
        <p:txBody>
          <a:bodyPr lIns="0" rIns="90000"/>
          <a:lstStyle>
            <a:lvl1pPr marL="0" indent="0">
              <a:buNone/>
              <a:defRPr b="1" i="0">
                <a:latin typeface="Univers LT Pro 85 XBlack" panose="020B0804030502020204" pitchFamily="34" charset="77"/>
              </a:defRPr>
            </a:lvl1pPr>
          </a:lstStyle>
          <a:p>
            <a:pPr lvl="0"/>
            <a:r>
              <a:rPr lang="en-GB"/>
              <a:t>CLICK TO EDIT</a:t>
            </a:r>
          </a:p>
        </p:txBody>
      </p:sp>
      <p:sp>
        <p:nvSpPr>
          <p:cNvPr id="35" name="Text Placeholder 6">
            <a:extLst>
              <a:ext uri="{FF2B5EF4-FFF2-40B4-BE49-F238E27FC236}">
                <a16:creationId xmlns:a16="http://schemas.microsoft.com/office/drawing/2014/main" id="{7C993EE9-E58A-7E4B-B4EB-2294621E94E9}"/>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a:t>Click to edit body copy.</a:t>
            </a:r>
            <a:endParaRPr lang="en-US"/>
          </a:p>
        </p:txBody>
      </p:sp>
      <p:sp>
        <p:nvSpPr>
          <p:cNvPr id="36" name="Text Placeholder 32">
            <a:extLst>
              <a:ext uri="{FF2B5EF4-FFF2-40B4-BE49-F238E27FC236}">
                <a16:creationId xmlns:a16="http://schemas.microsoft.com/office/drawing/2014/main" id="{6F6709CB-D11A-7948-8AAE-9615AE189BCE}"/>
              </a:ext>
            </a:extLst>
          </p:cNvPr>
          <p:cNvSpPr>
            <a:spLocks noGrp="1"/>
          </p:cNvSpPr>
          <p:nvPr>
            <p:ph type="body" sz="quarter" idx="21" hasCustomPrompt="1"/>
          </p:nvPr>
        </p:nvSpPr>
        <p:spPr>
          <a:xfrm>
            <a:off x="528638" y="4035425"/>
            <a:ext cx="5305425"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bullet list</a:t>
            </a:r>
          </a:p>
        </p:txBody>
      </p:sp>
      <p:sp>
        <p:nvSpPr>
          <p:cNvPr id="37" name="Text Placeholder 32">
            <a:extLst>
              <a:ext uri="{FF2B5EF4-FFF2-40B4-BE49-F238E27FC236}">
                <a16:creationId xmlns:a16="http://schemas.microsoft.com/office/drawing/2014/main" id="{BD0CE0E7-E129-234F-8A68-84DB95925F4E}"/>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number list</a:t>
            </a:r>
          </a:p>
        </p:txBody>
      </p:sp>
    </p:spTree>
    <p:extLst>
      <p:ext uri="{BB962C8B-B14F-4D97-AF65-F5344CB8AC3E}">
        <p14:creationId xmlns:p14="http://schemas.microsoft.com/office/powerpoint/2010/main" val="40215709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ontent and object 1">
    <p:bg>
      <p:bgPr>
        <a:solidFill>
          <a:srgbClr val="00AEEF"/>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3186731" cy="714793"/>
          </a:xfrm>
          <a:solidFill>
            <a:schemeClr val="tx1"/>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a:t>HEADLINE</a:t>
            </a:r>
            <a:endParaRPr lang="en-GB"/>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a:t>Click to edit subheading</a:t>
            </a:r>
            <a:endParaRPr lang="en-US"/>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5467049" cy="448808"/>
          </a:xfrm>
        </p:spPr>
        <p:txBody>
          <a:bodyPr lIns="0" rIns="90000"/>
          <a:lstStyle>
            <a:lvl1pPr marL="0" indent="0">
              <a:buNone/>
              <a:defRPr b="1" i="0">
                <a:solidFill>
                  <a:schemeClr val="tx1"/>
                </a:solidFill>
                <a:latin typeface="Univers LT Pro 85 XBlack" panose="020B0804030502020204" pitchFamily="34" charset="77"/>
              </a:defRPr>
            </a:lvl1pPr>
          </a:lstStyle>
          <a:p>
            <a:pPr lvl="0"/>
            <a:r>
              <a:rPr lang="en-GB"/>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5305425" cy="1127125"/>
          </a:xfrm>
        </p:spPr>
        <p:txBody>
          <a:bodyPr lIns="0">
            <a:normAutofit/>
          </a:bodyPr>
          <a:lstStyle>
            <a:lvl1pPr>
              <a:buClr>
                <a:srgbClr val="FFFF00"/>
              </a:buClr>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FF00"/>
              </a:buClr>
              <a:buFont typeface="+mj-lt"/>
              <a:buAutoNum type="arabicPeriod"/>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a:t>Click to edit body copy.</a:t>
            </a:r>
            <a:endParaRPr lang="en-US"/>
          </a:p>
        </p:txBody>
      </p:sp>
      <p:sp>
        <p:nvSpPr>
          <p:cNvPr id="3" name="Text Placeholder 2">
            <a:extLst>
              <a:ext uri="{FF2B5EF4-FFF2-40B4-BE49-F238E27FC236}">
                <a16:creationId xmlns:a16="http://schemas.microsoft.com/office/drawing/2014/main" id="{A99823AF-C5AF-754B-8776-CA6845587781}"/>
              </a:ext>
            </a:extLst>
          </p:cNvPr>
          <p:cNvSpPr>
            <a:spLocks noGrp="1"/>
          </p:cNvSpPr>
          <p:nvPr>
            <p:ph type="body" sz="quarter" idx="24" hasCustomPrompt="1"/>
          </p:nvPr>
        </p:nvSpPr>
        <p:spPr>
          <a:xfrm>
            <a:off x="5995988" y="531140"/>
            <a:ext cx="5589587" cy="5922909"/>
          </a:xfrm>
        </p:spPr>
        <p:txBody>
          <a:bodyPr anchor="ctr" anchorCtr="1"/>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b="1" i="0">
                <a:latin typeface="Aleo" pitchFamily="2" charset="77"/>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a:solidFill>
                  <a:schemeClr val="bg1"/>
                </a:solidFill>
              </a:rPr>
              <a:t>“Click to edit. Add a quote or stat here. You can pull out key </a:t>
            </a:r>
            <a:br>
              <a:rPr lang="en-US" sz="2800">
                <a:solidFill>
                  <a:schemeClr val="bg1"/>
                </a:solidFill>
              </a:rPr>
            </a:br>
            <a:r>
              <a:rPr lang="en-US" sz="2800">
                <a:solidFill>
                  <a:srgbClr val="FFFF00"/>
                </a:solidFill>
              </a:rPr>
              <a:t>words</a:t>
            </a:r>
            <a:r>
              <a:rPr lang="en-US" sz="2800">
                <a:solidFill>
                  <a:schemeClr val="bg1"/>
                </a:solidFill>
              </a:rPr>
              <a:t> or </a:t>
            </a:r>
            <a:r>
              <a:rPr lang="en-US" sz="2800">
                <a:solidFill>
                  <a:srgbClr val="FFFF00"/>
                </a:solidFill>
              </a:rPr>
              <a:t>phrases </a:t>
            </a:r>
            <a:r>
              <a:rPr lang="en-US" sz="2800">
                <a:solidFill>
                  <a:schemeClr val="bg1"/>
                </a:solidFill>
              </a:rPr>
              <a:t>in a </a:t>
            </a:r>
            <a:br>
              <a:rPr lang="en-US" sz="2800">
                <a:solidFill>
                  <a:schemeClr val="bg1"/>
                </a:solidFill>
              </a:rPr>
            </a:br>
            <a:r>
              <a:rPr lang="en-US" sz="2800">
                <a:solidFill>
                  <a:schemeClr val="bg1"/>
                </a:solidFill>
              </a:rPr>
              <a:t>secondary </a:t>
            </a:r>
            <a:r>
              <a:rPr lang="en-US" sz="2800" err="1">
                <a:solidFill>
                  <a:schemeClr val="bg1"/>
                </a:solidFill>
              </a:rPr>
              <a:t>colour</a:t>
            </a:r>
            <a:r>
              <a:rPr lang="en-US" sz="2800">
                <a:solidFill>
                  <a:schemeClr val="bg1"/>
                </a:solidFill>
              </a:rPr>
              <a:t>.”</a:t>
            </a:r>
            <a:endParaRPr lang="en-GB" sz="2800">
              <a:solidFill>
                <a:schemeClr val="bg1"/>
              </a:solidFill>
            </a:endParaRPr>
          </a:p>
        </p:txBody>
      </p:sp>
    </p:spTree>
    <p:extLst>
      <p:ext uri="{BB962C8B-B14F-4D97-AF65-F5344CB8AC3E}">
        <p14:creationId xmlns:p14="http://schemas.microsoft.com/office/powerpoint/2010/main" val="9725432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Content and object 1">
    <p:bg>
      <p:bgPr>
        <a:solidFill>
          <a:schemeClr val="tx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a:t>HEADLINE</a:t>
            </a:r>
            <a:endParaRPr lang="en-GB"/>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a:t>Click to edit subheading</a:t>
            </a:r>
            <a:endParaRPr lang="en-US"/>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5467049" cy="448808"/>
          </a:xfrm>
        </p:spPr>
        <p:txBody>
          <a:bodyPr lIns="0" rIns="90000"/>
          <a:lstStyle>
            <a:lvl1pPr marL="0" indent="0">
              <a:buNone/>
              <a:defRPr b="1" i="0">
                <a:solidFill>
                  <a:schemeClr val="bg1"/>
                </a:solidFill>
                <a:latin typeface="Univers LT Pro 85 XBlack" panose="020B0804030502020204" pitchFamily="34" charset="77"/>
              </a:defRPr>
            </a:lvl1pPr>
          </a:lstStyle>
          <a:p>
            <a:pPr lvl="0"/>
            <a:r>
              <a:rPr lang="en-GB"/>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5305425" cy="1127125"/>
          </a:xfrm>
        </p:spPr>
        <p:txBody>
          <a:bodyPr lIns="0">
            <a:normAutofit/>
          </a:bodyPr>
          <a:lstStyle>
            <a:lvl1pPr>
              <a:buClr>
                <a:srgbClr val="FFFF00"/>
              </a:buClr>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FF00"/>
              </a:buClr>
              <a:buFont typeface="+mj-lt"/>
              <a:buAutoNum type="arabicPeriod"/>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a:t>Click to edit body copy.</a:t>
            </a:r>
            <a:endParaRPr lang="en-US"/>
          </a:p>
        </p:txBody>
      </p:sp>
      <p:sp>
        <p:nvSpPr>
          <p:cNvPr id="9" name="Text Placeholder 2">
            <a:extLst>
              <a:ext uri="{FF2B5EF4-FFF2-40B4-BE49-F238E27FC236}">
                <a16:creationId xmlns:a16="http://schemas.microsoft.com/office/drawing/2014/main" id="{F6A2E7FF-FD1B-CF4D-BE4E-0C84862079C4}"/>
              </a:ext>
            </a:extLst>
          </p:cNvPr>
          <p:cNvSpPr>
            <a:spLocks noGrp="1"/>
          </p:cNvSpPr>
          <p:nvPr>
            <p:ph type="body" sz="quarter" idx="24" hasCustomPrompt="1"/>
          </p:nvPr>
        </p:nvSpPr>
        <p:spPr>
          <a:xfrm>
            <a:off x="5995988" y="531140"/>
            <a:ext cx="5589587" cy="5922909"/>
          </a:xfrm>
        </p:spPr>
        <p:txBody>
          <a:bodyPr anchor="ctr" anchorCtr="1"/>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b="1" i="0">
                <a:latin typeface="Aleo" pitchFamily="2" charset="77"/>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a:solidFill>
                  <a:schemeClr val="bg1"/>
                </a:solidFill>
              </a:rPr>
              <a:t>“Click to edit. Add a quote or stat here. You can pull out key </a:t>
            </a:r>
            <a:br>
              <a:rPr lang="en-US" sz="2800">
                <a:solidFill>
                  <a:schemeClr val="bg1"/>
                </a:solidFill>
              </a:rPr>
            </a:br>
            <a:r>
              <a:rPr lang="en-US" sz="2800">
                <a:solidFill>
                  <a:srgbClr val="FFFF00"/>
                </a:solidFill>
              </a:rPr>
              <a:t>words</a:t>
            </a:r>
            <a:r>
              <a:rPr lang="en-US" sz="2800">
                <a:solidFill>
                  <a:schemeClr val="bg1"/>
                </a:solidFill>
              </a:rPr>
              <a:t> or </a:t>
            </a:r>
            <a:r>
              <a:rPr lang="en-US" sz="2800">
                <a:solidFill>
                  <a:srgbClr val="FFFF00"/>
                </a:solidFill>
              </a:rPr>
              <a:t>phrases </a:t>
            </a:r>
            <a:r>
              <a:rPr lang="en-US" sz="2800">
                <a:solidFill>
                  <a:schemeClr val="bg1"/>
                </a:solidFill>
              </a:rPr>
              <a:t>in a </a:t>
            </a:r>
            <a:br>
              <a:rPr lang="en-US" sz="2800">
                <a:solidFill>
                  <a:schemeClr val="bg1"/>
                </a:solidFill>
              </a:rPr>
            </a:br>
            <a:r>
              <a:rPr lang="en-US" sz="2800">
                <a:solidFill>
                  <a:schemeClr val="bg1"/>
                </a:solidFill>
              </a:rPr>
              <a:t>secondary </a:t>
            </a:r>
            <a:r>
              <a:rPr lang="en-US" sz="2800" err="1">
                <a:solidFill>
                  <a:schemeClr val="bg1"/>
                </a:solidFill>
              </a:rPr>
              <a:t>colour</a:t>
            </a:r>
            <a:r>
              <a:rPr lang="en-US" sz="2800">
                <a:solidFill>
                  <a:schemeClr val="bg1"/>
                </a:solidFill>
              </a:rPr>
              <a:t>.”</a:t>
            </a:r>
            <a:endParaRPr lang="en-GB" sz="2800">
              <a:solidFill>
                <a:schemeClr val="bg1"/>
              </a:solidFill>
            </a:endParaRPr>
          </a:p>
        </p:txBody>
      </p:sp>
    </p:spTree>
    <p:extLst>
      <p:ext uri="{BB962C8B-B14F-4D97-AF65-F5344CB8AC3E}">
        <p14:creationId xmlns:p14="http://schemas.microsoft.com/office/powerpoint/2010/main" val="1830416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1">
    <p:bg>
      <p:bgPr>
        <a:solidFill>
          <a:schemeClr val="bg1">
            <a:alpha val="97000"/>
          </a:schemeClr>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68D08BF-C942-A840-8D12-6C728915A557}"/>
              </a:ext>
            </a:extLst>
          </p:cNvPr>
          <p:cNvSpPr>
            <a:spLocks noGrp="1"/>
          </p:cNvSpPr>
          <p:nvPr>
            <p:ph type="ctrTitle" hasCustomPrompt="1"/>
          </p:nvPr>
        </p:nvSpPr>
        <p:spPr>
          <a:xfrm>
            <a:off x="3036000" y="3035252"/>
            <a:ext cx="6120000" cy="787496"/>
          </a:xfrm>
          <a:solidFill>
            <a:srgbClr val="00AEEF"/>
          </a:solidFill>
          <a:ln>
            <a:noFill/>
          </a:ln>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a:t>CLICK TO EDIT TITLE</a:t>
            </a:r>
            <a:endParaRPr lang="en-GB"/>
          </a:p>
        </p:txBody>
      </p:sp>
      <p:pic>
        <p:nvPicPr>
          <p:cNvPr id="2" name="Picture 1">
            <a:extLst>
              <a:ext uri="{FF2B5EF4-FFF2-40B4-BE49-F238E27FC236}">
                <a16:creationId xmlns:a16="http://schemas.microsoft.com/office/drawing/2014/main" id="{A033AC36-552C-2C57-A230-68CD33F8E796}"/>
              </a:ext>
            </a:extLst>
          </p:cNvPr>
          <p:cNvPicPr>
            <a:picLocks noChangeAspect="1"/>
          </p:cNvPicPr>
          <p:nvPr userDrawn="1"/>
        </p:nvPicPr>
        <p:blipFill>
          <a:blip r:embed="rId2"/>
          <a:stretch>
            <a:fillRect/>
          </a:stretch>
        </p:blipFill>
        <p:spPr>
          <a:xfrm>
            <a:off x="9667702" y="4884579"/>
            <a:ext cx="2386659" cy="1973421"/>
          </a:xfrm>
          <a:prstGeom prst="rect">
            <a:avLst/>
          </a:prstGeom>
        </p:spPr>
      </p:pic>
    </p:spTree>
    <p:extLst>
      <p:ext uri="{BB962C8B-B14F-4D97-AF65-F5344CB8AC3E}">
        <p14:creationId xmlns:p14="http://schemas.microsoft.com/office/powerpoint/2010/main" val="11358782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a:t>HEADLINE</a:t>
            </a:r>
            <a:endParaRPr lang="en-GB"/>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a:t>Click to edit subheading</a:t>
            </a:r>
            <a:endParaRPr lang="en-US"/>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5467049" cy="448808"/>
          </a:xfrm>
        </p:spPr>
        <p:txBody>
          <a:bodyPr lIns="0" rIns="90000"/>
          <a:lstStyle>
            <a:lvl1pPr marL="0" indent="0">
              <a:buNone/>
              <a:defRPr b="1" i="0">
                <a:solidFill>
                  <a:schemeClr val="tx1"/>
                </a:solidFill>
                <a:latin typeface="Univers LT Pro 85 XBlack" panose="020B0804030502020204" pitchFamily="34" charset="77"/>
              </a:defRPr>
            </a:lvl1pPr>
          </a:lstStyle>
          <a:p>
            <a:pPr lvl="0"/>
            <a:r>
              <a:rPr lang="en-GB"/>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5305425"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a:t>Click to edit body copy.</a:t>
            </a:r>
            <a:endParaRPr lang="en-US"/>
          </a:p>
        </p:txBody>
      </p:sp>
      <p:sp>
        <p:nvSpPr>
          <p:cNvPr id="3" name="Text Placeholder 2">
            <a:extLst>
              <a:ext uri="{FF2B5EF4-FFF2-40B4-BE49-F238E27FC236}">
                <a16:creationId xmlns:a16="http://schemas.microsoft.com/office/drawing/2014/main" id="{A99823AF-C5AF-754B-8776-CA6845587781}"/>
              </a:ext>
            </a:extLst>
          </p:cNvPr>
          <p:cNvSpPr>
            <a:spLocks noGrp="1"/>
          </p:cNvSpPr>
          <p:nvPr>
            <p:ph type="body" sz="quarter" idx="24" hasCustomPrompt="1"/>
          </p:nvPr>
        </p:nvSpPr>
        <p:spPr>
          <a:xfrm>
            <a:off x="5995988" y="531140"/>
            <a:ext cx="5589587" cy="5922909"/>
          </a:xfrm>
        </p:spPr>
        <p:txBody>
          <a:bodyPr anchor="ctr" anchorCtr="1"/>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b="1" i="0">
                <a:solidFill>
                  <a:srgbClr val="00AEEF"/>
                </a:solidFill>
                <a:latin typeface="Aleo" pitchFamily="2" charset="77"/>
              </a:defRPr>
            </a:lvl1pPr>
          </a:lstStyle>
          <a:p>
            <a:pPr algn="ctr"/>
            <a:r>
              <a:rPr lang="en-US" sz="2800">
                <a:solidFill>
                  <a:srgbClr val="00AEEF"/>
                </a:solidFill>
              </a:rPr>
              <a:t>“Click to edit. Add a quote or stat here. You can pull out key </a:t>
            </a:r>
            <a:br>
              <a:rPr lang="en-US" sz="2800">
                <a:solidFill>
                  <a:srgbClr val="00AEEF"/>
                </a:solidFill>
              </a:rPr>
            </a:br>
            <a:r>
              <a:rPr lang="en-US" sz="2800">
                <a:solidFill>
                  <a:schemeClr val="tx1"/>
                </a:solidFill>
              </a:rPr>
              <a:t>words</a:t>
            </a:r>
            <a:r>
              <a:rPr lang="en-US" sz="2800">
                <a:solidFill>
                  <a:srgbClr val="00AEEF"/>
                </a:solidFill>
              </a:rPr>
              <a:t> or </a:t>
            </a:r>
            <a:r>
              <a:rPr lang="en-US" sz="2800">
                <a:solidFill>
                  <a:schemeClr val="tx1"/>
                </a:solidFill>
              </a:rPr>
              <a:t>phrases </a:t>
            </a:r>
            <a:r>
              <a:rPr lang="en-US" sz="2800">
                <a:solidFill>
                  <a:srgbClr val="00AEEF"/>
                </a:solidFill>
              </a:rPr>
              <a:t>in a </a:t>
            </a:r>
            <a:br>
              <a:rPr lang="en-US" sz="2800">
                <a:solidFill>
                  <a:srgbClr val="00AEEF"/>
                </a:solidFill>
              </a:rPr>
            </a:br>
            <a:r>
              <a:rPr lang="en-US" sz="2800">
                <a:solidFill>
                  <a:srgbClr val="00AEEF"/>
                </a:solidFill>
              </a:rPr>
              <a:t>secondary </a:t>
            </a:r>
            <a:r>
              <a:rPr lang="en-US" sz="2800" err="1">
                <a:solidFill>
                  <a:srgbClr val="00AEEF"/>
                </a:solidFill>
              </a:rPr>
              <a:t>colour</a:t>
            </a:r>
            <a:r>
              <a:rPr lang="en-US" sz="2800">
                <a:solidFill>
                  <a:srgbClr val="00AEEF"/>
                </a:solidFill>
              </a:rPr>
              <a:t>.”</a:t>
            </a:r>
            <a:endParaRPr lang="en-GB" sz="2800">
              <a:solidFill>
                <a:srgbClr val="00AEEF"/>
              </a:solidFill>
            </a:endParaRPr>
          </a:p>
        </p:txBody>
      </p:sp>
    </p:spTree>
    <p:extLst>
      <p:ext uri="{BB962C8B-B14F-4D97-AF65-F5344CB8AC3E}">
        <p14:creationId xmlns:p14="http://schemas.microsoft.com/office/powerpoint/2010/main" val="16211824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Blank for image 1">
    <p:spTree>
      <p:nvGrpSpPr>
        <p:cNvPr id="1" name=""/>
        <p:cNvGrpSpPr/>
        <p:nvPr/>
      </p:nvGrpSpPr>
      <p:grpSpPr>
        <a:xfrm>
          <a:off x="0" y="0"/>
          <a:ext cx="0" cy="0"/>
          <a:chOff x="0" y="0"/>
          <a:chExt cx="0" cy="0"/>
        </a:xfrm>
      </p:grpSpPr>
      <p:sp>
        <p:nvSpPr>
          <p:cNvPr id="7" name="Picture Placeholder 2"/>
          <p:cNvSpPr>
            <a:spLocks noGrp="1"/>
          </p:cNvSpPr>
          <p:nvPr>
            <p:ph type="pic" idx="13" hasCustomPrompt="1"/>
          </p:nvPr>
        </p:nvSpPr>
        <p:spPr>
          <a:xfrm>
            <a:off x="12996" y="-1"/>
            <a:ext cx="12179003" cy="6864737"/>
          </a:xfrm>
        </p:spPr>
        <p:txBody>
          <a:bodyPr anchor="ctr" anchorCtr="1"/>
          <a:lstStyle>
            <a:lvl1pPr marL="0" indent="0">
              <a:buNone/>
              <a:defRPr sz="3200" b="1" i="0">
                <a:latin typeface="Univers LT Pro 45 Light" panose="020B0403020202020204" pitchFamily="34"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Tree>
    <p:extLst>
      <p:ext uri="{BB962C8B-B14F-4D97-AF65-F5344CB8AC3E}">
        <p14:creationId xmlns:p14="http://schemas.microsoft.com/office/powerpoint/2010/main" val="42040594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Blank for image 1">
    <p:spTree>
      <p:nvGrpSpPr>
        <p:cNvPr id="1" name=""/>
        <p:cNvGrpSpPr/>
        <p:nvPr/>
      </p:nvGrpSpPr>
      <p:grpSpPr>
        <a:xfrm>
          <a:off x="0" y="0"/>
          <a:ext cx="0" cy="0"/>
          <a:chOff x="0" y="0"/>
          <a:chExt cx="0" cy="0"/>
        </a:xfrm>
      </p:grpSpPr>
      <p:sp>
        <p:nvSpPr>
          <p:cNvPr id="7" name="Picture Placeholder 2"/>
          <p:cNvSpPr>
            <a:spLocks noGrp="1"/>
          </p:cNvSpPr>
          <p:nvPr>
            <p:ph type="pic" idx="13" hasCustomPrompt="1"/>
          </p:nvPr>
        </p:nvSpPr>
        <p:spPr>
          <a:xfrm>
            <a:off x="12996" y="-1"/>
            <a:ext cx="12179003" cy="6864737"/>
          </a:xfrm>
        </p:spPr>
        <p:txBody>
          <a:bodyPr anchor="ctr" anchorCtr="1"/>
          <a:lstStyle>
            <a:lvl1pPr marL="0" indent="0">
              <a:buNone/>
              <a:defRPr sz="3200" b="1" i="0">
                <a:latin typeface="Univers LT Pro 45 Light" panose="020B0403020202020204" pitchFamily="34"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pic>
        <p:nvPicPr>
          <p:cNvPr id="3" name="Picture 2" descr="A picture containing text&#10;&#10;Description automatically generated">
            <a:extLst>
              <a:ext uri="{FF2B5EF4-FFF2-40B4-BE49-F238E27FC236}">
                <a16:creationId xmlns:a16="http://schemas.microsoft.com/office/drawing/2014/main" id="{9BCBD3E5-51C1-C94F-93C2-520AD14720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48517" y="5129961"/>
            <a:ext cx="1728039" cy="1728039"/>
          </a:xfrm>
          <a:prstGeom prst="rect">
            <a:avLst/>
          </a:prstGeom>
        </p:spPr>
      </p:pic>
    </p:spTree>
    <p:extLst>
      <p:ext uri="{BB962C8B-B14F-4D97-AF65-F5344CB8AC3E}">
        <p14:creationId xmlns:p14="http://schemas.microsoft.com/office/powerpoint/2010/main" val="11116982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59EBBDA-EB37-3445-A63B-3C71FC237395}"/>
              </a:ext>
            </a:extLst>
          </p:cNvPr>
          <p:cNvSpPr txBox="1"/>
          <p:nvPr userDrawn="1"/>
        </p:nvSpPr>
        <p:spPr>
          <a:xfrm rot="5400000">
            <a:off x="11454389" y="522170"/>
            <a:ext cx="1259778" cy="215444"/>
          </a:xfrm>
          <a:prstGeom prst="rect">
            <a:avLst/>
          </a:prstGeom>
          <a:noFill/>
        </p:spPr>
        <p:txBody>
          <a:bodyPr wrap="square">
            <a:spAutoFit/>
          </a:bodyPr>
          <a:lstStyle/>
          <a:p>
            <a:pPr algn="l"/>
            <a:r>
              <a:rPr lang="en-GB" sz="800" b="0" i="0">
                <a:solidFill>
                  <a:schemeClr val="bg1"/>
                </a:solidFill>
                <a:effectLst/>
                <a:latin typeface="Univers LT Pro 45 Light" panose="020B0403020202020204" pitchFamily="34" charset="77"/>
              </a:rPr>
              <a:t>© UNICEF/Sokol</a:t>
            </a:r>
            <a:endParaRPr lang="en-US" sz="800" b="0" i="0">
              <a:solidFill>
                <a:schemeClr val="bg1"/>
              </a:solidFill>
              <a:latin typeface="Univers LT Pro 45 Light" panose="020B0403020202020204" pitchFamily="34" charset="77"/>
            </a:endParaRPr>
          </a:p>
        </p:txBody>
      </p:sp>
      <p:pic>
        <p:nvPicPr>
          <p:cNvPr id="4" name="Picture 3" descr="A picture containing text&#10;&#10;Description automatically generated">
            <a:extLst>
              <a:ext uri="{FF2B5EF4-FFF2-40B4-BE49-F238E27FC236}">
                <a16:creationId xmlns:a16="http://schemas.microsoft.com/office/drawing/2014/main" id="{38898DDE-91D3-0B45-B1E8-8390493318B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48517" y="5129961"/>
            <a:ext cx="1728039" cy="1728039"/>
          </a:xfrm>
          <a:prstGeom prst="rect">
            <a:avLst/>
          </a:prstGeom>
        </p:spPr>
      </p:pic>
    </p:spTree>
    <p:extLst>
      <p:ext uri="{BB962C8B-B14F-4D97-AF65-F5344CB8AC3E}">
        <p14:creationId xmlns:p14="http://schemas.microsoft.com/office/powerpoint/2010/main" val="2250767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ny questions">
    <p:bg>
      <p:bgPr>
        <a:solidFill>
          <a:schemeClr val="bg1">
            <a:alpha val="97000"/>
          </a:schemeClr>
        </a:solidFill>
        <a:effectLst/>
      </p:bgPr>
    </p:bg>
    <p:spTree>
      <p:nvGrpSpPr>
        <p:cNvPr id="1" name=""/>
        <p:cNvGrpSpPr/>
        <p:nvPr/>
      </p:nvGrpSpPr>
      <p:grpSpPr>
        <a:xfrm>
          <a:off x="0" y="0"/>
          <a:ext cx="0" cy="0"/>
          <a:chOff x="0" y="0"/>
          <a:chExt cx="0" cy="0"/>
        </a:xfrm>
      </p:grpSpPr>
      <p:pic>
        <p:nvPicPr>
          <p:cNvPr id="5" name="Picture 4" descr="A group of people raising their hands&#10;&#10;Description automatically generated with medium confidence">
            <a:extLst>
              <a:ext uri="{FF2B5EF4-FFF2-40B4-BE49-F238E27FC236}">
                <a16:creationId xmlns:a16="http://schemas.microsoft.com/office/drawing/2014/main" id="{11DBEF1F-C7C5-A642-AA3C-6FE58155CEA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9" name="TextBox 8">
            <a:extLst>
              <a:ext uri="{FF2B5EF4-FFF2-40B4-BE49-F238E27FC236}">
                <a16:creationId xmlns:a16="http://schemas.microsoft.com/office/drawing/2014/main" id="{363BC055-63D2-7B4C-AA38-1B4DCD1B627F}"/>
              </a:ext>
            </a:extLst>
          </p:cNvPr>
          <p:cNvSpPr txBox="1"/>
          <p:nvPr userDrawn="1"/>
        </p:nvSpPr>
        <p:spPr>
          <a:xfrm rot="5400000">
            <a:off x="11452265" y="6118266"/>
            <a:ext cx="1264025" cy="215444"/>
          </a:xfrm>
          <a:prstGeom prst="rect">
            <a:avLst/>
          </a:prstGeom>
          <a:noFill/>
        </p:spPr>
        <p:txBody>
          <a:bodyPr wrap="square">
            <a:spAutoFit/>
          </a:bodyPr>
          <a:lstStyle/>
          <a:p>
            <a:pPr algn="r"/>
            <a:r>
              <a:rPr lang="en-GB" sz="800" b="0" i="0">
                <a:solidFill>
                  <a:schemeClr val="bg1"/>
                </a:solidFill>
                <a:effectLst/>
                <a:latin typeface="Open Sans" panose="020B0606030504020204" pitchFamily="34" charset="0"/>
              </a:rPr>
              <a:t>© UNICEF/Al-Basha</a:t>
            </a:r>
            <a:endParaRPr lang="en-US" sz="800">
              <a:solidFill>
                <a:schemeClr val="bg1"/>
              </a:solidFill>
            </a:endParaRPr>
          </a:p>
        </p:txBody>
      </p:sp>
      <p:pic>
        <p:nvPicPr>
          <p:cNvPr id="7" name="Picture 6" descr="Logo&#10;&#10;Description automatically generated with low confidence">
            <a:extLst>
              <a:ext uri="{FF2B5EF4-FFF2-40B4-BE49-F238E27FC236}">
                <a16:creationId xmlns:a16="http://schemas.microsoft.com/office/drawing/2014/main" id="{74FC9EB1-7332-4D49-B349-AD68DC2CE01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48516" y="0"/>
            <a:ext cx="1728039" cy="1728039"/>
          </a:xfrm>
          <a:prstGeom prst="rect">
            <a:avLst/>
          </a:prstGeom>
        </p:spPr>
      </p:pic>
      <p:sp>
        <p:nvSpPr>
          <p:cNvPr id="10" name="Title 1">
            <a:extLst>
              <a:ext uri="{FF2B5EF4-FFF2-40B4-BE49-F238E27FC236}">
                <a16:creationId xmlns:a16="http://schemas.microsoft.com/office/drawing/2014/main" id="{A2E32C0A-6D4C-3E4E-8CDC-D872D60D9DA8}"/>
              </a:ext>
            </a:extLst>
          </p:cNvPr>
          <p:cNvSpPr>
            <a:spLocks noGrp="1"/>
          </p:cNvSpPr>
          <p:nvPr>
            <p:ph type="ctrTitle" hasCustomPrompt="1"/>
          </p:nvPr>
        </p:nvSpPr>
        <p:spPr>
          <a:xfrm>
            <a:off x="296867" y="5775443"/>
            <a:ext cx="5224257"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GB"/>
              <a:t>ANY QUESTIONS?</a:t>
            </a:r>
          </a:p>
        </p:txBody>
      </p:sp>
      <p:sp>
        <p:nvSpPr>
          <p:cNvPr id="3" name="Rectangle 2">
            <a:extLst>
              <a:ext uri="{FF2B5EF4-FFF2-40B4-BE49-F238E27FC236}">
                <a16:creationId xmlns:a16="http://schemas.microsoft.com/office/drawing/2014/main" id="{2233E45A-96B3-382C-E8E8-C8FB67F79C92}"/>
              </a:ext>
            </a:extLst>
          </p:cNvPr>
          <p:cNvSpPr/>
          <p:nvPr userDrawn="1"/>
        </p:nvSpPr>
        <p:spPr>
          <a:xfrm>
            <a:off x="296867" y="172539"/>
            <a:ext cx="3838845" cy="1192192"/>
          </a:xfrm>
          <a:prstGeom prst="rect">
            <a:avLst/>
          </a:prstGeom>
          <a:solidFill>
            <a:schemeClr val="tx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836D5F0-7738-0C50-6AC2-C387FA0CA705}"/>
              </a:ext>
            </a:extLst>
          </p:cNvPr>
          <p:cNvSpPr txBox="1"/>
          <p:nvPr userDrawn="1"/>
        </p:nvSpPr>
        <p:spPr>
          <a:xfrm>
            <a:off x="385395" y="263854"/>
            <a:ext cx="3750317" cy="1200329"/>
          </a:xfrm>
          <a:prstGeom prst="rect">
            <a:avLst/>
          </a:prstGeom>
          <a:noFill/>
        </p:spPr>
        <p:txBody>
          <a:bodyPr wrap="square">
            <a:spAutoFit/>
          </a:bodyPr>
          <a:lstStyle/>
          <a:p>
            <a:pPr algn="l"/>
            <a:r>
              <a:rPr lang="en-GB" sz="1200" b="0" i="0" err="1">
                <a:solidFill>
                  <a:schemeClr val="bg1"/>
                </a:solidFill>
                <a:effectLst>
                  <a:outerShdw blurRad="973532" sx="97073" sy="97073" algn="l" rotWithShape="0">
                    <a:prstClr val="black"/>
                  </a:outerShdw>
                </a:effectLst>
                <a:latin typeface="Univers LT Pro 45 Light" panose="020B0403020202020204" pitchFamily="34" charset="77"/>
              </a:rPr>
              <a:t>Kholood</a:t>
            </a:r>
            <a:r>
              <a:rPr lang="en-GB" sz="1200" b="0" i="0">
                <a:solidFill>
                  <a:schemeClr val="bg1"/>
                </a:solidFill>
                <a:effectLst>
                  <a:outerShdw blurRad="973532" sx="97073" sy="97073" algn="l" rotWithShape="0">
                    <a:prstClr val="black"/>
                  </a:outerShdw>
                </a:effectLst>
                <a:latin typeface="Univers LT Pro 45 Light" panose="020B0403020202020204" pitchFamily="34" charset="77"/>
              </a:rPr>
              <a:t> (middle row, right) at school in Taiz, Yemen, which is near a fighting zone. “I feel afraid when I walk to school because cars are speeding, and I’m scared of the shelling.” UNICEF is helping to pay teachers and supply school materials.</a:t>
            </a:r>
          </a:p>
          <a:p>
            <a:pPr algn="l"/>
            <a:endParaRPr lang="en-GB" sz="1200" b="0" i="0">
              <a:solidFill>
                <a:schemeClr val="bg1"/>
              </a:solidFill>
              <a:effectLst>
                <a:outerShdw blurRad="973532" sx="97073" sy="97073" algn="l" rotWithShape="0">
                  <a:prstClr val="black"/>
                </a:outerShdw>
              </a:effectLst>
              <a:latin typeface="Univers LT Pro 45 Light" panose="020B0403020202020204" pitchFamily="34" charset="77"/>
            </a:endParaRPr>
          </a:p>
        </p:txBody>
      </p:sp>
    </p:spTree>
    <p:extLst>
      <p:ext uri="{BB962C8B-B14F-4D97-AF65-F5344CB8AC3E}">
        <p14:creationId xmlns:p14="http://schemas.microsoft.com/office/powerpoint/2010/main" val="4968000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Any questions">
    <p:bg>
      <p:bgPr>
        <a:solidFill>
          <a:schemeClr val="bg1">
            <a:alpha val="97000"/>
          </a:schemeClr>
        </a:solidFill>
        <a:effectLst/>
      </p:bgPr>
    </p:bg>
    <p:spTree>
      <p:nvGrpSpPr>
        <p:cNvPr id="1" name=""/>
        <p:cNvGrpSpPr/>
        <p:nvPr/>
      </p:nvGrpSpPr>
      <p:grpSpPr>
        <a:xfrm>
          <a:off x="0" y="0"/>
          <a:ext cx="0" cy="0"/>
          <a:chOff x="0" y="0"/>
          <a:chExt cx="0" cy="0"/>
        </a:xfrm>
      </p:grpSpPr>
      <p:pic>
        <p:nvPicPr>
          <p:cNvPr id="3" name="Picture 2" descr="A person holding a baby&#10;&#10;Description automatically generated with medium confidence">
            <a:extLst>
              <a:ext uri="{FF2B5EF4-FFF2-40B4-BE49-F238E27FC236}">
                <a16:creationId xmlns:a16="http://schemas.microsoft.com/office/drawing/2014/main" id="{F408A3E1-6305-F501-07FB-8B36F172887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2EFA9420-A04A-9C4A-8C23-80C54DA277F5}"/>
              </a:ext>
            </a:extLst>
          </p:cNvPr>
          <p:cNvSpPr txBox="1"/>
          <p:nvPr userDrawn="1"/>
        </p:nvSpPr>
        <p:spPr>
          <a:xfrm rot="5400000">
            <a:off x="-442868" y="616399"/>
            <a:ext cx="1264025" cy="215444"/>
          </a:xfrm>
          <a:prstGeom prst="rect">
            <a:avLst/>
          </a:prstGeom>
          <a:noFill/>
        </p:spPr>
        <p:txBody>
          <a:bodyPr wrap="square">
            <a:spAutoFit/>
          </a:bodyPr>
          <a:lstStyle/>
          <a:p>
            <a:pPr algn="l"/>
            <a:r>
              <a:rPr lang="en-GB" sz="800" b="0" i="0">
                <a:solidFill>
                  <a:schemeClr val="bg1"/>
                </a:solidFill>
                <a:effectLst/>
                <a:latin typeface="Open Sans" panose="020B0606030504020204" pitchFamily="34" charset="0"/>
              </a:rPr>
              <a:t>© UNICEF/</a:t>
            </a:r>
            <a:r>
              <a:rPr lang="en-GB" sz="800" b="0" i="0" err="1">
                <a:solidFill>
                  <a:schemeClr val="bg1"/>
                </a:solidFill>
                <a:effectLst/>
                <a:latin typeface="Open Sans" panose="020B0606030504020204" pitchFamily="34" charset="0"/>
              </a:rPr>
              <a:t>Dejongh</a:t>
            </a:r>
            <a:endParaRPr lang="en-US" sz="800">
              <a:solidFill>
                <a:schemeClr val="bg1"/>
              </a:solidFill>
            </a:endParaRPr>
          </a:p>
        </p:txBody>
      </p:sp>
      <p:pic>
        <p:nvPicPr>
          <p:cNvPr id="9" name="Picture 8" descr="Logo&#10;&#10;Description automatically generated with low confidence">
            <a:extLst>
              <a:ext uri="{FF2B5EF4-FFF2-40B4-BE49-F238E27FC236}">
                <a16:creationId xmlns:a16="http://schemas.microsoft.com/office/drawing/2014/main" id="{EF95C779-26BA-4B4F-89CC-F41238FC332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48516" y="0"/>
            <a:ext cx="1728039" cy="1728039"/>
          </a:xfrm>
          <a:prstGeom prst="rect">
            <a:avLst/>
          </a:prstGeom>
        </p:spPr>
      </p:pic>
      <p:sp>
        <p:nvSpPr>
          <p:cNvPr id="10" name="Title 1">
            <a:extLst>
              <a:ext uri="{FF2B5EF4-FFF2-40B4-BE49-F238E27FC236}">
                <a16:creationId xmlns:a16="http://schemas.microsoft.com/office/drawing/2014/main" id="{302640B2-5C62-5346-B320-A8ACB9465292}"/>
              </a:ext>
            </a:extLst>
          </p:cNvPr>
          <p:cNvSpPr>
            <a:spLocks noGrp="1"/>
          </p:cNvSpPr>
          <p:nvPr>
            <p:ph type="ctrTitle" hasCustomPrompt="1"/>
          </p:nvPr>
        </p:nvSpPr>
        <p:spPr>
          <a:xfrm>
            <a:off x="296867" y="5775443"/>
            <a:ext cx="5224257"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GB"/>
              <a:t>ANY QUESTIONS?</a:t>
            </a:r>
          </a:p>
        </p:txBody>
      </p:sp>
      <p:sp>
        <p:nvSpPr>
          <p:cNvPr id="2" name="TextBox 1">
            <a:extLst>
              <a:ext uri="{FF2B5EF4-FFF2-40B4-BE49-F238E27FC236}">
                <a16:creationId xmlns:a16="http://schemas.microsoft.com/office/drawing/2014/main" id="{05EA6E70-628D-2583-9EC1-9C096A2684E6}"/>
              </a:ext>
            </a:extLst>
          </p:cNvPr>
          <p:cNvSpPr txBox="1"/>
          <p:nvPr userDrawn="1"/>
        </p:nvSpPr>
        <p:spPr>
          <a:xfrm>
            <a:off x="8844735" y="5612278"/>
            <a:ext cx="3154680" cy="1200329"/>
          </a:xfrm>
          <a:prstGeom prst="rect">
            <a:avLst/>
          </a:prstGeom>
          <a:noFill/>
        </p:spPr>
        <p:txBody>
          <a:bodyPr wrap="square">
            <a:spAutoFit/>
          </a:bodyPr>
          <a:lstStyle/>
          <a:p>
            <a:pPr algn="r"/>
            <a:r>
              <a:rPr lang="en-GB" sz="1200" b="0" i="0">
                <a:solidFill>
                  <a:schemeClr val="bg1"/>
                </a:solidFill>
                <a:latin typeface="Univers LT Pro 45 Light" panose="020B0403020202020204" pitchFamily="34" charset="77"/>
              </a:rPr>
              <a:t>Tato </a:t>
            </a:r>
            <a:r>
              <a:rPr lang="en-GB" sz="1200" b="0" i="0" err="1">
                <a:solidFill>
                  <a:schemeClr val="bg1"/>
                </a:solidFill>
                <a:latin typeface="Univers LT Pro 45 Light" panose="020B0403020202020204" pitchFamily="34" charset="77"/>
              </a:rPr>
              <a:t>Guyo</a:t>
            </a:r>
            <a:r>
              <a:rPr lang="en-GB" sz="1200" b="0" i="0">
                <a:solidFill>
                  <a:schemeClr val="bg1"/>
                </a:solidFill>
                <a:latin typeface="Univers LT Pro 45 Light" panose="020B0403020202020204" pitchFamily="34" charset="77"/>
              </a:rPr>
              <a:t> holds her 5-month-old baby Dessa. Tato regularly measures Dessa's arm with a MUAC measuring tape supplied by UNICEF Ethiopia to make sure any signs of low-weight are spotted early. </a:t>
            </a:r>
          </a:p>
          <a:p>
            <a:pPr algn="r"/>
            <a:endParaRPr lang="en-GB" sz="1200" b="0" i="0">
              <a:solidFill>
                <a:schemeClr val="bg1"/>
              </a:solidFill>
              <a:latin typeface="Univers LT Pro 45 Light" panose="020B0403020202020204" pitchFamily="34" charset="77"/>
            </a:endParaRPr>
          </a:p>
        </p:txBody>
      </p:sp>
    </p:spTree>
    <p:extLst>
      <p:ext uri="{BB962C8B-B14F-4D97-AF65-F5344CB8AC3E}">
        <p14:creationId xmlns:p14="http://schemas.microsoft.com/office/powerpoint/2010/main" val="1627772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1">
    <p:bg>
      <p:bgPr>
        <a:solidFill>
          <a:schemeClr val="bg1">
            <a:alpha val="97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1F3ECF-8109-7249-9325-13A2A94DC86D}"/>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E68D08BF-C942-A840-8D12-6C728915A557}"/>
              </a:ext>
            </a:extLst>
          </p:cNvPr>
          <p:cNvSpPr>
            <a:spLocks noGrp="1"/>
          </p:cNvSpPr>
          <p:nvPr>
            <p:ph type="ctrTitle" hasCustomPrompt="1"/>
          </p:nvPr>
        </p:nvSpPr>
        <p:spPr>
          <a:xfrm>
            <a:off x="3036000" y="3035252"/>
            <a:ext cx="6120000" cy="787496"/>
          </a:xfrm>
          <a:solidFill>
            <a:srgbClr val="00AEEF"/>
          </a:solidFill>
          <a:ln>
            <a:noFill/>
          </a:ln>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a:t>CLICK TO EDIT TITLE</a:t>
            </a:r>
            <a:endParaRPr lang="en-GB"/>
          </a:p>
        </p:txBody>
      </p:sp>
      <p:pic>
        <p:nvPicPr>
          <p:cNvPr id="3" name="Picture 2">
            <a:extLst>
              <a:ext uri="{FF2B5EF4-FFF2-40B4-BE49-F238E27FC236}">
                <a16:creationId xmlns:a16="http://schemas.microsoft.com/office/drawing/2014/main" id="{3105D6F2-D91B-ED41-34DC-559A503D973D}"/>
              </a:ext>
            </a:extLst>
          </p:cNvPr>
          <p:cNvPicPr>
            <a:picLocks noChangeAspect="1"/>
          </p:cNvPicPr>
          <p:nvPr userDrawn="1"/>
        </p:nvPicPr>
        <p:blipFill>
          <a:blip r:embed="rId2"/>
          <a:stretch>
            <a:fillRect/>
          </a:stretch>
        </p:blipFill>
        <p:spPr>
          <a:xfrm>
            <a:off x="9634070" y="4882725"/>
            <a:ext cx="2383743" cy="1975275"/>
          </a:xfrm>
          <a:prstGeom prst="rect">
            <a:avLst/>
          </a:prstGeom>
        </p:spPr>
      </p:pic>
    </p:spTree>
    <p:extLst>
      <p:ext uri="{BB962C8B-B14F-4D97-AF65-F5344CB8AC3E}">
        <p14:creationId xmlns:p14="http://schemas.microsoft.com/office/powerpoint/2010/main" val="3219883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descr="A picture containing person, child&#10;&#10;Description automatically generated">
            <a:extLst>
              <a:ext uri="{FF2B5EF4-FFF2-40B4-BE49-F238E27FC236}">
                <a16:creationId xmlns:a16="http://schemas.microsoft.com/office/drawing/2014/main" id="{7D158540-510A-394B-9D44-2805DC685AA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5" name="TextBox 4">
            <a:extLst>
              <a:ext uri="{FF2B5EF4-FFF2-40B4-BE49-F238E27FC236}">
                <a16:creationId xmlns:a16="http://schemas.microsoft.com/office/drawing/2014/main" id="{D9801195-34CB-DC40-927A-4A8DAEDBEF69}"/>
              </a:ext>
            </a:extLst>
          </p:cNvPr>
          <p:cNvSpPr txBox="1"/>
          <p:nvPr userDrawn="1"/>
        </p:nvSpPr>
        <p:spPr>
          <a:xfrm rot="5400000">
            <a:off x="11516504" y="445315"/>
            <a:ext cx="1106071" cy="215444"/>
          </a:xfrm>
          <a:prstGeom prst="rect">
            <a:avLst/>
          </a:prstGeom>
          <a:noFill/>
        </p:spPr>
        <p:txBody>
          <a:bodyPr wrap="square">
            <a:spAutoFit/>
          </a:bodyPr>
          <a:lstStyle/>
          <a:p>
            <a:pPr algn="l"/>
            <a:r>
              <a:rPr lang="en-GB" sz="800" b="0" i="0">
                <a:solidFill>
                  <a:schemeClr val="tx1"/>
                </a:solidFill>
                <a:effectLst/>
                <a:latin typeface="Univers LT Pro 45 Light" panose="020B0403020202020204" pitchFamily="34" charset="77"/>
              </a:rPr>
              <a:t>© UNICEF/</a:t>
            </a:r>
            <a:r>
              <a:rPr lang="en-GB" sz="800" b="0" i="0" err="1">
                <a:solidFill>
                  <a:schemeClr val="tx1"/>
                </a:solidFill>
                <a:effectLst/>
                <a:latin typeface="Univers LT Pro 45 Light" panose="020B0403020202020204" pitchFamily="34" charset="77"/>
              </a:rPr>
              <a:t>Matas</a:t>
            </a:r>
            <a:endParaRPr lang="en-US" sz="800" b="0" i="0">
              <a:solidFill>
                <a:schemeClr val="tx1"/>
              </a:solidFill>
              <a:latin typeface="Univers LT Pro 45 Light" panose="020B0403020202020204" pitchFamily="34" charset="77"/>
            </a:endParaRPr>
          </a:p>
        </p:txBody>
      </p:sp>
      <p:sp>
        <p:nvSpPr>
          <p:cNvPr id="7" name="Title 1">
            <a:extLst>
              <a:ext uri="{FF2B5EF4-FFF2-40B4-BE49-F238E27FC236}">
                <a16:creationId xmlns:a16="http://schemas.microsoft.com/office/drawing/2014/main" id="{E68D08BF-C942-A840-8D12-6C728915A557}"/>
              </a:ext>
            </a:extLst>
          </p:cNvPr>
          <p:cNvSpPr>
            <a:spLocks noGrp="1"/>
          </p:cNvSpPr>
          <p:nvPr>
            <p:ph type="ctrTitle" hasCustomPrompt="1"/>
          </p:nvPr>
        </p:nvSpPr>
        <p:spPr>
          <a:xfrm>
            <a:off x="452731" y="553037"/>
            <a:ext cx="6120000"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a:t>CLICK TO EDIT TITLE</a:t>
            </a:r>
            <a:endParaRPr lang="en-GB"/>
          </a:p>
        </p:txBody>
      </p:sp>
      <p:pic>
        <p:nvPicPr>
          <p:cNvPr id="10" name="Picture 9" descr="A picture containing text&#10;&#10;Description automatically generated">
            <a:extLst>
              <a:ext uri="{FF2B5EF4-FFF2-40B4-BE49-F238E27FC236}">
                <a16:creationId xmlns:a16="http://schemas.microsoft.com/office/drawing/2014/main" id="{55EF6537-FCE6-6C42-8DDB-2A986AEDA03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48517" y="5129961"/>
            <a:ext cx="1728039" cy="1728039"/>
          </a:xfrm>
          <a:prstGeom prst="rect">
            <a:avLst/>
          </a:prstGeom>
        </p:spPr>
      </p:pic>
      <p:sp>
        <p:nvSpPr>
          <p:cNvPr id="3" name="TextBox 2">
            <a:extLst>
              <a:ext uri="{FF2B5EF4-FFF2-40B4-BE49-F238E27FC236}">
                <a16:creationId xmlns:a16="http://schemas.microsoft.com/office/drawing/2014/main" id="{CD31F192-E7AE-ADFE-8324-3CA672C9DAC5}"/>
              </a:ext>
            </a:extLst>
          </p:cNvPr>
          <p:cNvSpPr txBox="1"/>
          <p:nvPr userDrawn="1"/>
        </p:nvSpPr>
        <p:spPr>
          <a:xfrm>
            <a:off x="452731" y="5775356"/>
            <a:ext cx="3901060" cy="830997"/>
          </a:xfrm>
          <a:prstGeom prst="rect">
            <a:avLst/>
          </a:prstGeom>
          <a:noFill/>
        </p:spPr>
        <p:txBody>
          <a:bodyPr wrap="square">
            <a:spAutoFit/>
          </a:bodyPr>
          <a:lstStyle/>
          <a:p>
            <a:r>
              <a:rPr lang="en-GB" sz="1200" b="0" i="1">
                <a:latin typeface="Univers LT Pro 45 Light" panose="020B0403020202020204" pitchFamily="34" charset="77"/>
              </a:rPr>
              <a:t>"I wash my hands so germs don't get on them," </a:t>
            </a:r>
            <a:r>
              <a:rPr lang="en-GB" sz="1200" b="0" i="0">
                <a:latin typeface="Univers LT Pro 45 Light" panose="020B0403020202020204" pitchFamily="34" charset="77"/>
              </a:rPr>
              <a:t>says </a:t>
            </a:r>
            <a:r>
              <a:rPr lang="en-GB" sz="1200" b="0" i="0" err="1">
                <a:latin typeface="Univers LT Pro 45 Light" panose="020B0403020202020204" pitchFamily="34" charset="77"/>
              </a:rPr>
              <a:t>Dareen</a:t>
            </a:r>
            <a:r>
              <a:rPr lang="en-GB" sz="1200" b="0" i="0">
                <a:latin typeface="Univers LT Pro 45 Light" panose="020B0403020202020204" pitchFamily="34" charset="77"/>
              </a:rPr>
              <a:t>, 6, at school in Jordan. UNICEF is supporting the Government of Jordan to improve water, sanitation and hygiene facilities in schools.</a:t>
            </a:r>
            <a:endParaRPr lang="en-US" sz="1200" b="0" i="0">
              <a:latin typeface="Univers LT Pro 45 Light" panose="020B0403020202020204" pitchFamily="34" charset="77"/>
            </a:endParaRPr>
          </a:p>
        </p:txBody>
      </p:sp>
    </p:spTree>
    <p:extLst>
      <p:ext uri="{BB962C8B-B14F-4D97-AF65-F5344CB8AC3E}">
        <p14:creationId xmlns:p14="http://schemas.microsoft.com/office/powerpoint/2010/main" val="498076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2">
    <p:bg>
      <p:bgPr>
        <a:solidFill>
          <a:schemeClr val="bg1">
            <a:alpha val="97000"/>
          </a:schemeClr>
        </a:solidFill>
        <a:effectLst/>
      </p:bgPr>
    </p:bg>
    <p:spTree>
      <p:nvGrpSpPr>
        <p:cNvPr id="1" name=""/>
        <p:cNvGrpSpPr/>
        <p:nvPr/>
      </p:nvGrpSpPr>
      <p:grpSpPr>
        <a:xfrm>
          <a:off x="0" y="0"/>
          <a:ext cx="0" cy="0"/>
          <a:chOff x="0" y="0"/>
          <a:chExt cx="0" cy="0"/>
        </a:xfrm>
      </p:grpSpPr>
      <p:pic>
        <p:nvPicPr>
          <p:cNvPr id="3" name="Picture 2" descr="A picture containing person, indoor&#10;&#10;Description automatically generated">
            <a:extLst>
              <a:ext uri="{FF2B5EF4-FFF2-40B4-BE49-F238E27FC236}">
                <a16:creationId xmlns:a16="http://schemas.microsoft.com/office/drawing/2014/main" id="{DB59ED46-C3B4-7640-A292-9563A0F767F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5"/>
          <a:stretch/>
        </p:blipFill>
        <p:spPr>
          <a:xfrm>
            <a:off x="0" y="0"/>
            <a:ext cx="12193832" cy="6858000"/>
          </a:xfrm>
          <a:prstGeom prst="rect">
            <a:avLst/>
          </a:prstGeom>
        </p:spPr>
      </p:pic>
      <p:sp>
        <p:nvSpPr>
          <p:cNvPr id="5" name="TextBox 4">
            <a:extLst>
              <a:ext uri="{FF2B5EF4-FFF2-40B4-BE49-F238E27FC236}">
                <a16:creationId xmlns:a16="http://schemas.microsoft.com/office/drawing/2014/main" id="{1AD9D7BD-B221-CE44-977E-46189A15DF9B}"/>
              </a:ext>
            </a:extLst>
          </p:cNvPr>
          <p:cNvSpPr txBox="1"/>
          <p:nvPr userDrawn="1"/>
        </p:nvSpPr>
        <p:spPr>
          <a:xfrm rot="5400000">
            <a:off x="11531242" y="445313"/>
            <a:ext cx="1106071" cy="215444"/>
          </a:xfrm>
          <a:prstGeom prst="rect">
            <a:avLst/>
          </a:prstGeom>
          <a:noFill/>
        </p:spPr>
        <p:txBody>
          <a:bodyPr wrap="square">
            <a:spAutoFit/>
          </a:bodyPr>
          <a:lstStyle/>
          <a:p>
            <a:pPr algn="l"/>
            <a:r>
              <a:rPr lang="en-GB" sz="800" b="0" i="0">
                <a:solidFill>
                  <a:schemeClr val="bg1"/>
                </a:solidFill>
                <a:effectLst/>
                <a:latin typeface="Univers LT Pro 45 Light" panose="020B0403020202020204" pitchFamily="34" charset="77"/>
              </a:rPr>
              <a:t>© UNICEF/</a:t>
            </a:r>
            <a:r>
              <a:rPr lang="en-GB" sz="800" b="0" i="0" err="1">
                <a:solidFill>
                  <a:schemeClr val="bg1"/>
                </a:solidFill>
                <a:effectLst/>
                <a:latin typeface="Univers LT Pro 45 Light" panose="020B0403020202020204" pitchFamily="34" charset="77"/>
              </a:rPr>
              <a:t>Mulala</a:t>
            </a:r>
            <a:endParaRPr lang="en-US" sz="800" b="0" i="0">
              <a:solidFill>
                <a:schemeClr val="bg1"/>
              </a:solidFill>
              <a:latin typeface="Univers LT Pro 45 Light" panose="020B0403020202020204" pitchFamily="34" charset="77"/>
            </a:endParaRPr>
          </a:p>
        </p:txBody>
      </p:sp>
      <p:sp>
        <p:nvSpPr>
          <p:cNvPr id="10" name="Title 1">
            <a:extLst>
              <a:ext uri="{FF2B5EF4-FFF2-40B4-BE49-F238E27FC236}">
                <a16:creationId xmlns:a16="http://schemas.microsoft.com/office/drawing/2014/main" id="{FA28B210-FB01-6342-9CA4-878DECCF1B82}"/>
              </a:ext>
            </a:extLst>
          </p:cNvPr>
          <p:cNvSpPr>
            <a:spLocks noGrp="1"/>
          </p:cNvSpPr>
          <p:nvPr>
            <p:ph type="ctrTitle" hasCustomPrompt="1"/>
          </p:nvPr>
        </p:nvSpPr>
        <p:spPr>
          <a:xfrm>
            <a:off x="296867" y="5775443"/>
            <a:ext cx="6120000"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a:t>CLICK TO EDIT TITLE</a:t>
            </a:r>
            <a:endParaRPr lang="en-GB"/>
          </a:p>
        </p:txBody>
      </p:sp>
      <p:pic>
        <p:nvPicPr>
          <p:cNvPr id="11" name="Picture 10" descr="A picture containing text&#10;&#10;Description automatically generated">
            <a:extLst>
              <a:ext uri="{FF2B5EF4-FFF2-40B4-BE49-F238E27FC236}">
                <a16:creationId xmlns:a16="http://schemas.microsoft.com/office/drawing/2014/main" id="{1E34638C-6902-BC44-AE0E-8F4B61FBFA5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48517" y="5129961"/>
            <a:ext cx="1728039" cy="1728039"/>
          </a:xfrm>
          <a:prstGeom prst="rect">
            <a:avLst/>
          </a:prstGeom>
        </p:spPr>
      </p:pic>
      <p:sp>
        <p:nvSpPr>
          <p:cNvPr id="2" name="TextBox 1">
            <a:extLst>
              <a:ext uri="{FF2B5EF4-FFF2-40B4-BE49-F238E27FC236}">
                <a16:creationId xmlns:a16="http://schemas.microsoft.com/office/drawing/2014/main" id="{AEC953A3-C48C-C563-F3E5-AEBD5D4414EC}"/>
              </a:ext>
            </a:extLst>
          </p:cNvPr>
          <p:cNvSpPr txBox="1"/>
          <p:nvPr userDrawn="1"/>
        </p:nvSpPr>
        <p:spPr>
          <a:xfrm>
            <a:off x="296866" y="295061"/>
            <a:ext cx="2674933" cy="830997"/>
          </a:xfrm>
          <a:prstGeom prst="rect">
            <a:avLst/>
          </a:prstGeom>
          <a:noFill/>
        </p:spPr>
        <p:txBody>
          <a:bodyPr wrap="square">
            <a:spAutoFit/>
          </a:bodyPr>
          <a:lstStyle/>
          <a:p>
            <a:r>
              <a:rPr lang="en-GB" sz="1200" b="0" i="0" err="1">
                <a:solidFill>
                  <a:schemeClr val="bg1"/>
                </a:solidFill>
                <a:latin typeface="Univers LT Pro 45 Light" panose="020B0403020202020204" pitchFamily="34" charset="77"/>
              </a:rPr>
              <a:t>Anaelah</a:t>
            </a:r>
            <a:r>
              <a:rPr lang="en-GB" sz="1200" b="0" i="0">
                <a:solidFill>
                  <a:schemeClr val="bg1"/>
                </a:solidFill>
                <a:latin typeface="Univers LT Pro 45 Light" panose="020B0403020202020204" pitchFamily="34" charset="77"/>
              </a:rPr>
              <a:t>, 3, receives polio vaccine drops during a UNICEF-supported immunisation campaign in Kinshasa, Democratic Republic of Congo.</a:t>
            </a:r>
          </a:p>
        </p:txBody>
      </p:sp>
    </p:spTree>
    <p:extLst>
      <p:ext uri="{BB962C8B-B14F-4D97-AF65-F5344CB8AC3E}">
        <p14:creationId xmlns:p14="http://schemas.microsoft.com/office/powerpoint/2010/main" val="3181609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3">
    <p:bg>
      <p:bgPr>
        <a:solidFill>
          <a:schemeClr val="bg1">
            <a:alpha val="97000"/>
          </a:schemeClr>
        </a:solidFill>
        <a:effectLst/>
      </p:bgPr>
    </p:bg>
    <p:spTree>
      <p:nvGrpSpPr>
        <p:cNvPr id="1" name=""/>
        <p:cNvGrpSpPr/>
        <p:nvPr/>
      </p:nvGrpSpPr>
      <p:grpSpPr>
        <a:xfrm>
          <a:off x="0" y="0"/>
          <a:ext cx="0" cy="0"/>
          <a:chOff x="0" y="0"/>
          <a:chExt cx="0" cy="0"/>
        </a:xfrm>
      </p:grpSpPr>
      <p:pic>
        <p:nvPicPr>
          <p:cNvPr id="4" name="Picture 3" descr="A child holding a ball in front of other people playing volleyball&#10;&#10;Description automatically generated with low confidence">
            <a:extLst>
              <a:ext uri="{FF2B5EF4-FFF2-40B4-BE49-F238E27FC236}">
                <a16:creationId xmlns:a16="http://schemas.microsoft.com/office/drawing/2014/main" id="{9E5D5364-B4BF-3574-57F8-EADBE7C4968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7558"/>
            <a:ext cx="12192000" cy="6850442"/>
          </a:xfrm>
          <a:prstGeom prst="rect">
            <a:avLst/>
          </a:prstGeom>
        </p:spPr>
      </p:pic>
      <p:sp>
        <p:nvSpPr>
          <p:cNvPr id="7" name="TextBox 6">
            <a:extLst>
              <a:ext uri="{FF2B5EF4-FFF2-40B4-BE49-F238E27FC236}">
                <a16:creationId xmlns:a16="http://schemas.microsoft.com/office/drawing/2014/main" id="{D5223A73-C9EE-6142-87A6-EE5302EC6B4F}"/>
              </a:ext>
            </a:extLst>
          </p:cNvPr>
          <p:cNvSpPr txBox="1"/>
          <p:nvPr userDrawn="1"/>
        </p:nvSpPr>
        <p:spPr>
          <a:xfrm rot="5400000">
            <a:off x="11421596" y="4158751"/>
            <a:ext cx="1106071" cy="215444"/>
          </a:xfrm>
          <a:prstGeom prst="rect">
            <a:avLst/>
          </a:prstGeom>
          <a:noFill/>
        </p:spPr>
        <p:txBody>
          <a:bodyPr wrap="square">
            <a:spAutoFit/>
          </a:bodyPr>
          <a:lstStyle/>
          <a:p>
            <a:pPr algn="l"/>
            <a:r>
              <a:rPr lang="en-GB" sz="800" b="0" i="0">
                <a:solidFill>
                  <a:schemeClr val="tx1"/>
                </a:solidFill>
                <a:effectLst/>
                <a:latin typeface="Univers LT Pro 45 Light" panose="020B0403020202020204" pitchFamily="34" charset="77"/>
              </a:rPr>
              <a:t>© UNICEF/</a:t>
            </a:r>
            <a:r>
              <a:rPr lang="en-GB" sz="800" b="0" i="0" err="1">
                <a:solidFill>
                  <a:schemeClr val="tx1"/>
                </a:solidFill>
                <a:effectLst/>
                <a:latin typeface="Univers LT Pro 45 Light" panose="020B0403020202020204" pitchFamily="34" charset="77"/>
              </a:rPr>
              <a:t>Chikondi</a:t>
            </a:r>
            <a:endParaRPr lang="en-US" sz="800" b="0" i="0">
              <a:solidFill>
                <a:schemeClr val="tx1"/>
              </a:solidFill>
              <a:latin typeface="Univers LT Pro 45 Light" panose="020B0403020202020204" pitchFamily="34" charset="77"/>
            </a:endParaRPr>
          </a:p>
        </p:txBody>
      </p:sp>
      <p:sp>
        <p:nvSpPr>
          <p:cNvPr id="9" name="Title 1">
            <a:extLst>
              <a:ext uri="{FF2B5EF4-FFF2-40B4-BE49-F238E27FC236}">
                <a16:creationId xmlns:a16="http://schemas.microsoft.com/office/drawing/2014/main" id="{2BF99775-F5EA-5845-ACD1-9BD83E928D73}"/>
              </a:ext>
            </a:extLst>
          </p:cNvPr>
          <p:cNvSpPr>
            <a:spLocks noGrp="1"/>
          </p:cNvSpPr>
          <p:nvPr>
            <p:ph type="ctrTitle" hasCustomPrompt="1"/>
          </p:nvPr>
        </p:nvSpPr>
        <p:spPr>
          <a:xfrm>
            <a:off x="296867" y="5775443"/>
            <a:ext cx="6120000"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a:t>CLICK TO EDIT TITLE</a:t>
            </a:r>
            <a:endParaRPr lang="en-GB"/>
          </a:p>
        </p:txBody>
      </p:sp>
      <p:pic>
        <p:nvPicPr>
          <p:cNvPr id="10" name="Picture 9" descr="A picture containing text&#10;&#10;Description automatically generated">
            <a:extLst>
              <a:ext uri="{FF2B5EF4-FFF2-40B4-BE49-F238E27FC236}">
                <a16:creationId xmlns:a16="http://schemas.microsoft.com/office/drawing/2014/main" id="{0A0AFA88-AF95-6A4A-BBF8-3231F2ACB5F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48517" y="5129961"/>
            <a:ext cx="1728039" cy="1728039"/>
          </a:xfrm>
          <a:prstGeom prst="rect">
            <a:avLst/>
          </a:prstGeom>
        </p:spPr>
      </p:pic>
      <p:sp>
        <p:nvSpPr>
          <p:cNvPr id="2" name="TextBox 1">
            <a:extLst>
              <a:ext uri="{FF2B5EF4-FFF2-40B4-BE49-F238E27FC236}">
                <a16:creationId xmlns:a16="http://schemas.microsoft.com/office/drawing/2014/main" id="{A21B2B51-C309-4562-38A8-20F151B44010}"/>
              </a:ext>
            </a:extLst>
          </p:cNvPr>
          <p:cNvSpPr txBox="1"/>
          <p:nvPr userDrawn="1"/>
        </p:nvSpPr>
        <p:spPr>
          <a:xfrm>
            <a:off x="8188036" y="305493"/>
            <a:ext cx="3631082" cy="646331"/>
          </a:xfrm>
          <a:prstGeom prst="rect">
            <a:avLst/>
          </a:prstGeom>
          <a:noFill/>
        </p:spPr>
        <p:txBody>
          <a:bodyPr wrap="square">
            <a:spAutoFit/>
          </a:bodyPr>
          <a:lstStyle/>
          <a:p>
            <a:pPr algn="r"/>
            <a:r>
              <a:rPr lang="en-GB" sz="1200" b="0" i="0">
                <a:solidFill>
                  <a:schemeClr val="tx1"/>
                </a:solidFill>
                <a:latin typeface="Univers LT Pro 45 Light" panose="020B0403020202020204" pitchFamily="34" charset="77"/>
              </a:rPr>
              <a:t>Steven, 14, plays football at a UNICEF–supported Children’s Corner in Malawi.</a:t>
            </a:r>
          </a:p>
          <a:p>
            <a:pPr algn="r"/>
            <a:endParaRPr lang="en-GB" sz="1200" b="0" i="0" err="1">
              <a:solidFill>
                <a:schemeClr val="tx1"/>
              </a:solidFill>
              <a:latin typeface="Univers LT Pro 45 Light" panose="020B0403020202020204" pitchFamily="34" charset="77"/>
            </a:endParaRPr>
          </a:p>
        </p:txBody>
      </p:sp>
    </p:spTree>
    <p:extLst>
      <p:ext uri="{BB962C8B-B14F-4D97-AF65-F5344CB8AC3E}">
        <p14:creationId xmlns:p14="http://schemas.microsoft.com/office/powerpoint/2010/main" val="2003611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4">
    <p:bg>
      <p:bgPr>
        <a:solidFill>
          <a:schemeClr val="bg1">
            <a:alpha val="97000"/>
          </a:schemeClr>
        </a:solidFill>
        <a:effectLst/>
      </p:bgPr>
    </p:bg>
    <p:spTree>
      <p:nvGrpSpPr>
        <p:cNvPr id="1" name=""/>
        <p:cNvGrpSpPr/>
        <p:nvPr/>
      </p:nvGrpSpPr>
      <p:grpSpPr>
        <a:xfrm>
          <a:off x="0" y="0"/>
          <a:ext cx="0" cy="0"/>
          <a:chOff x="0" y="0"/>
          <a:chExt cx="0" cy="0"/>
        </a:xfrm>
      </p:grpSpPr>
      <p:pic>
        <p:nvPicPr>
          <p:cNvPr id="3" name="Picture 2" descr="A child in front of a chalkboard&#10;&#10;Description automatically generated with low confidence">
            <a:extLst>
              <a:ext uri="{FF2B5EF4-FFF2-40B4-BE49-F238E27FC236}">
                <a16:creationId xmlns:a16="http://schemas.microsoft.com/office/drawing/2014/main" id="{ACCE846E-837C-1F4C-B072-ABC615FAC37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1"/>
          <a:stretch/>
        </p:blipFill>
        <p:spPr>
          <a:xfrm>
            <a:off x="0" y="0"/>
            <a:ext cx="12191999" cy="6858001"/>
          </a:xfrm>
          <a:prstGeom prst="rect">
            <a:avLst/>
          </a:prstGeom>
        </p:spPr>
      </p:pic>
      <p:sp>
        <p:nvSpPr>
          <p:cNvPr id="5" name="TextBox 4">
            <a:extLst>
              <a:ext uri="{FF2B5EF4-FFF2-40B4-BE49-F238E27FC236}">
                <a16:creationId xmlns:a16="http://schemas.microsoft.com/office/drawing/2014/main" id="{868B8ABE-34FF-4A42-A334-1710582EB8F3}"/>
              </a:ext>
            </a:extLst>
          </p:cNvPr>
          <p:cNvSpPr txBox="1"/>
          <p:nvPr userDrawn="1"/>
        </p:nvSpPr>
        <p:spPr>
          <a:xfrm rot="5400000">
            <a:off x="11511090" y="461460"/>
            <a:ext cx="1106071" cy="215444"/>
          </a:xfrm>
          <a:prstGeom prst="rect">
            <a:avLst/>
          </a:prstGeom>
          <a:noFill/>
        </p:spPr>
        <p:txBody>
          <a:bodyPr wrap="square">
            <a:spAutoFit/>
          </a:bodyPr>
          <a:lstStyle/>
          <a:p>
            <a:pPr algn="l"/>
            <a:r>
              <a:rPr lang="en-GB" sz="800" b="0" i="0">
                <a:solidFill>
                  <a:schemeClr val="bg1"/>
                </a:solidFill>
                <a:effectLst/>
                <a:latin typeface="Univers LT Pro 45 Light" panose="020B0403020202020204" pitchFamily="34" charset="77"/>
              </a:rPr>
              <a:t>© UNICEF/</a:t>
            </a:r>
            <a:r>
              <a:rPr lang="en-GB" sz="800" b="0" i="0" err="1">
                <a:solidFill>
                  <a:schemeClr val="bg1"/>
                </a:solidFill>
                <a:effectLst/>
                <a:latin typeface="Univers LT Pro 45 Light" panose="020B0403020202020204" pitchFamily="34" charset="77"/>
              </a:rPr>
              <a:t>Taxta</a:t>
            </a:r>
            <a:endParaRPr lang="en-US" sz="800" b="0" i="0">
              <a:solidFill>
                <a:schemeClr val="bg1"/>
              </a:solidFill>
              <a:latin typeface="Univers LT Pro 45 Light" panose="020B0403020202020204" pitchFamily="34" charset="77"/>
            </a:endParaRPr>
          </a:p>
        </p:txBody>
      </p:sp>
      <p:sp>
        <p:nvSpPr>
          <p:cNvPr id="8" name="Title 1">
            <a:extLst>
              <a:ext uri="{FF2B5EF4-FFF2-40B4-BE49-F238E27FC236}">
                <a16:creationId xmlns:a16="http://schemas.microsoft.com/office/drawing/2014/main" id="{03605744-ECCC-5F43-BA9C-300A45595B11}"/>
              </a:ext>
            </a:extLst>
          </p:cNvPr>
          <p:cNvSpPr>
            <a:spLocks noGrp="1"/>
          </p:cNvSpPr>
          <p:nvPr>
            <p:ph type="ctrTitle" hasCustomPrompt="1"/>
          </p:nvPr>
        </p:nvSpPr>
        <p:spPr>
          <a:xfrm>
            <a:off x="296867" y="5775443"/>
            <a:ext cx="6120000"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a:t>CLICK TO EDIT TITLE</a:t>
            </a:r>
            <a:endParaRPr lang="en-GB"/>
          </a:p>
        </p:txBody>
      </p:sp>
      <p:pic>
        <p:nvPicPr>
          <p:cNvPr id="9" name="Picture 8" descr="A picture containing text&#10;&#10;Description automatically generated">
            <a:extLst>
              <a:ext uri="{FF2B5EF4-FFF2-40B4-BE49-F238E27FC236}">
                <a16:creationId xmlns:a16="http://schemas.microsoft.com/office/drawing/2014/main" id="{7B344DC0-C178-FE40-886C-0BAC10E2B98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48517" y="5129961"/>
            <a:ext cx="1728039" cy="1728039"/>
          </a:xfrm>
          <a:prstGeom prst="rect">
            <a:avLst/>
          </a:prstGeom>
        </p:spPr>
      </p:pic>
      <p:sp>
        <p:nvSpPr>
          <p:cNvPr id="4" name="Rectangle 3">
            <a:extLst>
              <a:ext uri="{FF2B5EF4-FFF2-40B4-BE49-F238E27FC236}">
                <a16:creationId xmlns:a16="http://schemas.microsoft.com/office/drawing/2014/main" id="{8F7A32BE-F015-E965-BCF5-100F981B58C6}"/>
              </a:ext>
            </a:extLst>
          </p:cNvPr>
          <p:cNvSpPr/>
          <p:nvPr userDrawn="1"/>
        </p:nvSpPr>
        <p:spPr>
          <a:xfrm>
            <a:off x="296867" y="195689"/>
            <a:ext cx="3838845" cy="646331"/>
          </a:xfrm>
          <a:prstGeom prst="rect">
            <a:avLst/>
          </a:prstGeom>
          <a:solidFill>
            <a:schemeClr val="tx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3634648-3DBD-943E-90E5-E853059C76F0}"/>
              </a:ext>
            </a:extLst>
          </p:cNvPr>
          <p:cNvSpPr txBox="1"/>
          <p:nvPr userDrawn="1"/>
        </p:nvSpPr>
        <p:spPr>
          <a:xfrm>
            <a:off x="296867" y="295061"/>
            <a:ext cx="3828324" cy="646331"/>
          </a:xfrm>
          <a:prstGeom prst="rect">
            <a:avLst/>
          </a:prstGeom>
          <a:noFill/>
        </p:spPr>
        <p:txBody>
          <a:bodyPr wrap="square">
            <a:spAutoFit/>
          </a:bodyPr>
          <a:lstStyle/>
          <a:p>
            <a:pPr algn="l"/>
            <a:r>
              <a:rPr lang="en-GB" sz="1200" b="0" i="0" err="1">
                <a:solidFill>
                  <a:schemeClr val="bg1"/>
                </a:solidFill>
                <a:effectLst>
                  <a:outerShdw blurRad="50800" dist="38100" dir="2700000" algn="tl" rotWithShape="0">
                    <a:prstClr val="black">
                      <a:alpha val="8000"/>
                    </a:prstClr>
                  </a:outerShdw>
                </a:effectLst>
                <a:latin typeface="Univers LT Pro 45 Light" panose="020B0403020202020204" pitchFamily="34" charset="77"/>
              </a:rPr>
              <a:t>Abdikarim's</a:t>
            </a:r>
            <a:r>
              <a:rPr lang="en-GB" sz="1200" b="0" i="0">
                <a:solidFill>
                  <a:schemeClr val="bg1"/>
                </a:solidFill>
                <a:effectLst>
                  <a:outerShdw blurRad="50800" dist="38100" dir="2700000" algn="tl" rotWithShape="0">
                    <a:prstClr val="black">
                      <a:alpha val="8000"/>
                    </a:prstClr>
                  </a:outerShdw>
                </a:effectLst>
                <a:latin typeface="Univers LT Pro 45 Light" panose="020B0403020202020204" pitchFamily="34" charset="77"/>
              </a:rPr>
              <a:t> favourite subject is science. </a:t>
            </a:r>
            <a:r>
              <a:rPr lang="en-GB" sz="1200" b="0" i="1">
                <a:solidFill>
                  <a:schemeClr val="bg1"/>
                </a:solidFill>
                <a:effectLst>
                  <a:outerShdw blurRad="50800" dist="38100" dir="2700000" algn="tl" rotWithShape="0">
                    <a:prstClr val="black">
                      <a:alpha val="8000"/>
                    </a:prstClr>
                  </a:outerShdw>
                </a:effectLst>
                <a:latin typeface="Univers LT Pro 45 Light" panose="020B0403020202020204" pitchFamily="34" charset="77"/>
              </a:rPr>
              <a:t>"I want to be a doctor or an engineer", </a:t>
            </a:r>
            <a:r>
              <a:rPr lang="en-GB" sz="1200" b="0" i="0">
                <a:solidFill>
                  <a:schemeClr val="bg1"/>
                </a:solidFill>
                <a:effectLst>
                  <a:outerShdw blurRad="50800" dist="38100" dir="2700000" algn="tl" rotWithShape="0">
                    <a:prstClr val="black">
                      <a:alpha val="8000"/>
                    </a:prstClr>
                  </a:outerShdw>
                </a:effectLst>
                <a:latin typeface="Univers LT Pro 45 Light" panose="020B0403020202020204" pitchFamily="34" charset="77"/>
              </a:rPr>
              <a:t>he says in school in Somalia.</a:t>
            </a:r>
          </a:p>
          <a:p>
            <a:pPr algn="l"/>
            <a:endParaRPr lang="en-GB" sz="1200" b="0" i="0">
              <a:solidFill>
                <a:schemeClr val="bg1"/>
              </a:solidFill>
              <a:effectLst>
                <a:outerShdw blurRad="50800" dist="38100" dir="2700000" algn="tl" rotWithShape="0">
                  <a:prstClr val="black">
                    <a:alpha val="8000"/>
                  </a:prstClr>
                </a:outerShdw>
              </a:effectLst>
              <a:latin typeface="Univers LT Pro 45 Light" panose="020B0403020202020204" pitchFamily="34" charset="77"/>
            </a:endParaRPr>
          </a:p>
        </p:txBody>
      </p:sp>
    </p:spTree>
    <p:extLst>
      <p:ext uri="{BB962C8B-B14F-4D97-AF65-F5344CB8AC3E}">
        <p14:creationId xmlns:p14="http://schemas.microsoft.com/office/powerpoint/2010/main" val="2059089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bg1">
            <a:alpha val="97000"/>
          </a:schemeClr>
        </a:solidFill>
        <a:effectLst/>
      </p:bgPr>
    </p:bg>
    <p:spTree>
      <p:nvGrpSpPr>
        <p:cNvPr id="1" name=""/>
        <p:cNvGrpSpPr/>
        <p:nvPr/>
      </p:nvGrpSpPr>
      <p:grpSpPr>
        <a:xfrm>
          <a:off x="0" y="0"/>
          <a:ext cx="0" cy="0"/>
          <a:chOff x="0" y="0"/>
          <a:chExt cx="0" cy="0"/>
        </a:xfrm>
      </p:grpSpPr>
      <p:pic>
        <p:nvPicPr>
          <p:cNvPr id="4" name="Picture 3" descr="A child sitting at a desk in a classroom&#10;&#10;Description automatically generated with medium confidence">
            <a:extLst>
              <a:ext uri="{FF2B5EF4-FFF2-40B4-BE49-F238E27FC236}">
                <a16:creationId xmlns:a16="http://schemas.microsoft.com/office/drawing/2014/main" id="{BB7EA63E-2542-A454-61C6-1B02920DEB8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154"/>
          <a:stretch/>
        </p:blipFill>
        <p:spPr>
          <a:xfrm>
            <a:off x="-1" y="0"/>
            <a:ext cx="12407445" cy="6858000"/>
          </a:xfrm>
          <a:prstGeom prst="rect">
            <a:avLst/>
          </a:prstGeom>
        </p:spPr>
      </p:pic>
      <p:pic>
        <p:nvPicPr>
          <p:cNvPr id="7" name="Picture 6" descr="Logo&#10;&#10;Description automatically generated with low confidence">
            <a:extLst>
              <a:ext uri="{FF2B5EF4-FFF2-40B4-BE49-F238E27FC236}">
                <a16:creationId xmlns:a16="http://schemas.microsoft.com/office/drawing/2014/main" id="{697EBCE2-35EC-D848-8FBA-82D3F2E022B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48516" y="0"/>
            <a:ext cx="1728039" cy="1728039"/>
          </a:xfrm>
          <a:prstGeom prst="rect">
            <a:avLst/>
          </a:prstGeom>
        </p:spPr>
      </p:pic>
      <p:sp>
        <p:nvSpPr>
          <p:cNvPr id="5" name="TextBox 4">
            <a:extLst>
              <a:ext uri="{FF2B5EF4-FFF2-40B4-BE49-F238E27FC236}">
                <a16:creationId xmlns:a16="http://schemas.microsoft.com/office/drawing/2014/main" id="{089AA41E-3153-C641-9B67-D8EF9E9FAA85}"/>
              </a:ext>
            </a:extLst>
          </p:cNvPr>
          <p:cNvSpPr txBox="1"/>
          <p:nvPr userDrawn="1"/>
        </p:nvSpPr>
        <p:spPr>
          <a:xfrm rot="5400000">
            <a:off x="11531242" y="6197243"/>
            <a:ext cx="1106071" cy="215444"/>
          </a:xfrm>
          <a:prstGeom prst="rect">
            <a:avLst/>
          </a:prstGeom>
          <a:noFill/>
        </p:spPr>
        <p:txBody>
          <a:bodyPr wrap="square">
            <a:spAutoFit/>
          </a:bodyPr>
          <a:lstStyle/>
          <a:p>
            <a:r>
              <a:rPr lang="en-GB" sz="800" b="0" i="0">
                <a:solidFill>
                  <a:schemeClr val="bg1"/>
                </a:solidFill>
                <a:effectLst/>
                <a:latin typeface="Univers LT Pro 45 Light" panose="020B0403020202020204" pitchFamily="34" charset="77"/>
              </a:rPr>
              <a:t>© UNICEF/</a:t>
            </a:r>
            <a:r>
              <a:rPr lang="en-GB" sz="800" b="0" i="0" err="1">
                <a:solidFill>
                  <a:schemeClr val="bg1"/>
                </a:solidFill>
                <a:effectLst/>
                <a:latin typeface="Univers LT Pro 45 Light" panose="020B0403020202020204" pitchFamily="34" charset="77"/>
              </a:rPr>
              <a:t>Bashizi</a:t>
            </a:r>
            <a:endParaRPr lang="en-US" sz="800" b="0" i="0">
              <a:solidFill>
                <a:schemeClr val="bg1"/>
              </a:solidFill>
              <a:latin typeface="Univers LT Pro 45 Light" panose="020B0403020202020204" pitchFamily="34" charset="77"/>
            </a:endParaRPr>
          </a:p>
        </p:txBody>
      </p:sp>
      <p:sp>
        <p:nvSpPr>
          <p:cNvPr id="8" name="Title 1">
            <a:extLst>
              <a:ext uri="{FF2B5EF4-FFF2-40B4-BE49-F238E27FC236}">
                <a16:creationId xmlns:a16="http://schemas.microsoft.com/office/drawing/2014/main" id="{4334FCCD-D679-0849-8184-A4C4F197C6C1}"/>
              </a:ext>
            </a:extLst>
          </p:cNvPr>
          <p:cNvSpPr>
            <a:spLocks noGrp="1"/>
          </p:cNvSpPr>
          <p:nvPr>
            <p:ph type="ctrTitle" hasCustomPrompt="1"/>
          </p:nvPr>
        </p:nvSpPr>
        <p:spPr>
          <a:xfrm>
            <a:off x="296867" y="5775443"/>
            <a:ext cx="6120000"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a:t>CLICK TO EDIT TITLE</a:t>
            </a:r>
            <a:endParaRPr lang="en-GB"/>
          </a:p>
        </p:txBody>
      </p:sp>
      <p:sp>
        <p:nvSpPr>
          <p:cNvPr id="2" name="TextBox 1">
            <a:extLst>
              <a:ext uri="{FF2B5EF4-FFF2-40B4-BE49-F238E27FC236}">
                <a16:creationId xmlns:a16="http://schemas.microsoft.com/office/drawing/2014/main" id="{C343CEB0-4FC8-FED6-E876-B15F6286AE4E}"/>
              </a:ext>
            </a:extLst>
          </p:cNvPr>
          <p:cNvSpPr txBox="1"/>
          <p:nvPr userDrawn="1"/>
        </p:nvSpPr>
        <p:spPr>
          <a:xfrm>
            <a:off x="296867" y="193461"/>
            <a:ext cx="5247590" cy="830997"/>
          </a:xfrm>
          <a:prstGeom prst="rect">
            <a:avLst/>
          </a:prstGeom>
          <a:noFill/>
        </p:spPr>
        <p:txBody>
          <a:bodyPr wrap="square">
            <a:spAutoFit/>
          </a:bodyPr>
          <a:lstStyle/>
          <a:p>
            <a:pPr algn="l"/>
            <a:r>
              <a:rPr lang="en-GB" sz="1200" b="0" i="0">
                <a:solidFill>
                  <a:schemeClr val="tx1"/>
                </a:solidFill>
                <a:latin typeface="Univers LT Pro 45 Light" panose="020B0403020202020204" pitchFamily="34" charset="77"/>
              </a:rPr>
              <a:t>Dorcas, 10, says </a:t>
            </a:r>
            <a:r>
              <a:rPr lang="en-GB" sz="1200" b="0" i="1">
                <a:solidFill>
                  <a:schemeClr val="tx1"/>
                </a:solidFill>
                <a:latin typeface="Univers LT Pro 45 Light" panose="020B0403020202020204" pitchFamily="34" charset="77"/>
              </a:rPr>
              <a:t>"I'm going to finish my primary education soon and go on to secondary school to be a boat captain." </a:t>
            </a:r>
            <a:r>
              <a:rPr lang="en-GB" sz="1200" b="0" i="0">
                <a:solidFill>
                  <a:schemeClr val="tx1"/>
                </a:solidFill>
                <a:latin typeface="Univers LT Pro 45 Light" panose="020B0403020202020204" pitchFamily="34" charset="77"/>
              </a:rPr>
              <a:t>Her school near Goma, Democratic Republic of Congo, was rebuilt following a volcanic eruption. </a:t>
            </a:r>
          </a:p>
          <a:p>
            <a:pPr algn="l"/>
            <a:endParaRPr lang="en-GB" sz="1200" b="0" i="0">
              <a:solidFill>
                <a:schemeClr val="tx1"/>
              </a:solidFill>
              <a:latin typeface="Univers LT Pro 45 Light" panose="020B0403020202020204" pitchFamily="34" charset="77"/>
            </a:endParaRPr>
          </a:p>
        </p:txBody>
      </p:sp>
    </p:spTree>
    <p:extLst>
      <p:ext uri="{BB962C8B-B14F-4D97-AF65-F5344CB8AC3E}">
        <p14:creationId xmlns:p14="http://schemas.microsoft.com/office/powerpoint/2010/main" val="2874653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bg1">
            <a:alpha val="97000"/>
          </a:schemeClr>
        </a:solidFill>
        <a:effectLst/>
      </p:bgPr>
    </p:bg>
    <p:spTree>
      <p:nvGrpSpPr>
        <p:cNvPr id="1" name=""/>
        <p:cNvGrpSpPr/>
        <p:nvPr/>
      </p:nvGrpSpPr>
      <p:grpSpPr>
        <a:xfrm>
          <a:off x="0" y="0"/>
          <a:ext cx="0" cy="0"/>
          <a:chOff x="0" y="0"/>
          <a:chExt cx="0" cy="0"/>
        </a:xfrm>
      </p:grpSpPr>
      <p:pic>
        <p:nvPicPr>
          <p:cNvPr id="4" name="Picture 3" descr="A young child writing on a whiteboard&#10;&#10;Description automatically generated">
            <a:extLst>
              <a:ext uri="{FF2B5EF4-FFF2-40B4-BE49-F238E27FC236}">
                <a16:creationId xmlns:a16="http://schemas.microsoft.com/office/drawing/2014/main" id="{DC165334-24D8-F3CD-3AF7-08F2C5354B4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9CE45975-3D5B-F441-928C-36291D0FB2F2}"/>
              </a:ext>
            </a:extLst>
          </p:cNvPr>
          <p:cNvSpPr txBox="1"/>
          <p:nvPr userDrawn="1"/>
        </p:nvSpPr>
        <p:spPr>
          <a:xfrm rot="5400000">
            <a:off x="11531242" y="6197243"/>
            <a:ext cx="1106071" cy="215444"/>
          </a:xfrm>
          <a:prstGeom prst="rect">
            <a:avLst/>
          </a:prstGeom>
          <a:noFill/>
        </p:spPr>
        <p:txBody>
          <a:bodyPr wrap="square">
            <a:spAutoFit/>
          </a:bodyPr>
          <a:lstStyle/>
          <a:p>
            <a:pPr algn="r"/>
            <a:r>
              <a:rPr lang="en-GB" sz="800" b="0" i="0">
                <a:solidFill>
                  <a:schemeClr val="bg1"/>
                </a:solidFill>
                <a:effectLst/>
                <a:latin typeface="Univers LT Pro 45 Light" panose="020B0403020202020204" pitchFamily="34" charset="77"/>
              </a:rPr>
              <a:t>© UNICEF/Karimi</a:t>
            </a:r>
            <a:endParaRPr lang="en-US" sz="800" b="0" i="0">
              <a:solidFill>
                <a:schemeClr val="bg1"/>
              </a:solidFill>
              <a:latin typeface="Univers LT Pro 45 Light" panose="020B0403020202020204" pitchFamily="34" charset="77"/>
            </a:endParaRPr>
          </a:p>
        </p:txBody>
      </p:sp>
      <p:pic>
        <p:nvPicPr>
          <p:cNvPr id="8" name="Picture 7" descr="Logo&#10;&#10;Description automatically generated with low confidence">
            <a:extLst>
              <a:ext uri="{FF2B5EF4-FFF2-40B4-BE49-F238E27FC236}">
                <a16:creationId xmlns:a16="http://schemas.microsoft.com/office/drawing/2014/main" id="{7773CCF4-865B-9A44-A6A3-2C708060E2F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48516" y="0"/>
            <a:ext cx="1728039" cy="1728039"/>
          </a:xfrm>
          <a:prstGeom prst="rect">
            <a:avLst/>
          </a:prstGeom>
        </p:spPr>
      </p:pic>
      <p:sp>
        <p:nvSpPr>
          <p:cNvPr id="9" name="Title 1">
            <a:extLst>
              <a:ext uri="{FF2B5EF4-FFF2-40B4-BE49-F238E27FC236}">
                <a16:creationId xmlns:a16="http://schemas.microsoft.com/office/drawing/2014/main" id="{DCC0CE49-8703-6F4C-B416-E5B2915C97C0}"/>
              </a:ext>
            </a:extLst>
          </p:cNvPr>
          <p:cNvSpPr>
            <a:spLocks noGrp="1"/>
          </p:cNvSpPr>
          <p:nvPr>
            <p:ph type="ctrTitle" hasCustomPrompt="1"/>
          </p:nvPr>
        </p:nvSpPr>
        <p:spPr>
          <a:xfrm>
            <a:off x="296867" y="5775443"/>
            <a:ext cx="6120000"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a:t>CLICK TO EDIT TITLE</a:t>
            </a:r>
            <a:endParaRPr lang="en-GB"/>
          </a:p>
        </p:txBody>
      </p:sp>
      <p:sp>
        <p:nvSpPr>
          <p:cNvPr id="2" name="TextBox 1">
            <a:extLst>
              <a:ext uri="{FF2B5EF4-FFF2-40B4-BE49-F238E27FC236}">
                <a16:creationId xmlns:a16="http://schemas.microsoft.com/office/drawing/2014/main" id="{63D5190E-43AA-8BAD-312D-C88310FFC66C}"/>
              </a:ext>
            </a:extLst>
          </p:cNvPr>
          <p:cNvSpPr txBox="1"/>
          <p:nvPr userDrawn="1"/>
        </p:nvSpPr>
        <p:spPr>
          <a:xfrm>
            <a:off x="296867" y="193461"/>
            <a:ext cx="3418790" cy="1200329"/>
          </a:xfrm>
          <a:prstGeom prst="rect">
            <a:avLst/>
          </a:prstGeom>
          <a:noFill/>
        </p:spPr>
        <p:txBody>
          <a:bodyPr wrap="square">
            <a:spAutoFit/>
          </a:bodyPr>
          <a:lstStyle/>
          <a:p>
            <a:pPr algn="l"/>
            <a:r>
              <a:rPr lang="en-GB" sz="1200" b="0" i="0">
                <a:solidFill>
                  <a:schemeClr val="bg1"/>
                </a:solidFill>
                <a:latin typeface="Univers LT Pro 45 Light" panose="020B0403020202020204" pitchFamily="34" charset="77"/>
              </a:rPr>
              <a:t>Najma, 6, in the UNICEF-supported Child Friendly Space for displaced children in Daikundi Province, Afghanistan. “</a:t>
            </a:r>
            <a:r>
              <a:rPr lang="en-GB" sz="1200" b="0" i="1">
                <a:solidFill>
                  <a:schemeClr val="bg1"/>
                </a:solidFill>
                <a:latin typeface="Univers LT Pro 45 Light" panose="020B0403020202020204" pitchFamily="34" charset="77"/>
              </a:rPr>
              <a:t>My favourite thing here is studying, especially numbers and mathematics</a:t>
            </a:r>
            <a:r>
              <a:rPr lang="en-GB" sz="1200" b="0" i="0">
                <a:solidFill>
                  <a:schemeClr val="bg1"/>
                </a:solidFill>
                <a:latin typeface="Univers LT Pro 45 Light" panose="020B0403020202020204" pitchFamily="34" charset="77"/>
              </a:rPr>
              <a:t>”, she smiles.</a:t>
            </a:r>
          </a:p>
          <a:p>
            <a:pPr algn="l"/>
            <a:endParaRPr lang="en-GB" sz="1200" b="0" i="0">
              <a:solidFill>
                <a:schemeClr val="bg1"/>
              </a:solidFill>
              <a:latin typeface="Univers LT Pro 45 Light" panose="020B0403020202020204" pitchFamily="34" charset="77"/>
            </a:endParaRPr>
          </a:p>
        </p:txBody>
      </p:sp>
    </p:spTree>
    <p:extLst>
      <p:ext uri="{BB962C8B-B14F-4D97-AF65-F5344CB8AC3E}">
        <p14:creationId xmlns:p14="http://schemas.microsoft.com/office/powerpoint/2010/main" val="71396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608ABE-55A1-4A23-B61E-3C88C2D89DA1}" type="datetimeFigureOut">
              <a:rPr lang="en-GB" smtClean="0"/>
              <a:t>15/01/2025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EC3E42-53AE-43BD-AB25-A5BDE1EE9036}" type="slidenum">
              <a:rPr lang="en-GB" smtClean="0"/>
              <a:t>‹#›</a:t>
            </a:fld>
            <a:endParaRPr lang="en-GB"/>
          </a:p>
        </p:txBody>
      </p:sp>
    </p:spTree>
    <p:extLst>
      <p:ext uri="{BB962C8B-B14F-4D97-AF65-F5344CB8AC3E}">
        <p14:creationId xmlns:p14="http://schemas.microsoft.com/office/powerpoint/2010/main" val="658182140"/>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688" r:id="rId4"/>
    <p:sldLayoutId id="2147483689" r:id="rId5"/>
    <p:sldLayoutId id="2147483693" r:id="rId6"/>
    <p:sldLayoutId id="2147483697" r:id="rId7"/>
    <p:sldLayoutId id="2147483698" r:id="rId8"/>
    <p:sldLayoutId id="2147483681" r:id="rId9"/>
    <p:sldLayoutId id="2147483680" r:id="rId10"/>
    <p:sldLayoutId id="2147483686" r:id="rId11"/>
    <p:sldLayoutId id="2147483706" r:id="rId12"/>
    <p:sldLayoutId id="2147483727" r:id="rId13"/>
    <p:sldLayoutId id="2147483709" r:id="rId14"/>
    <p:sldLayoutId id="2147483694" r:id="rId15"/>
    <p:sldLayoutId id="2147483733" r:id="rId16"/>
    <p:sldLayoutId id="2147483728" r:id="rId17"/>
    <p:sldLayoutId id="2147483734" r:id="rId18"/>
    <p:sldLayoutId id="2147483736" r:id="rId19"/>
    <p:sldLayoutId id="2147483735" r:id="rId20"/>
    <p:sldLayoutId id="2147483715" r:id="rId21"/>
    <p:sldLayoutId id="2147483737" r:id="rId22"/>
    <p:sldLayoutId id="2147483679" r:id="rId23"/>
    <p:sldLayoutId id="2147483696" r:id="rId24"/>
    <p:sldLayoutId id="2147483722" r:id="rId25"/>
  </p:sldLayoutIdLst>
  <p:txStyles>
    <p:titleStyle>
      <a:lvl1pPr algn="l" defTabSz="914400" rtl="0" eaLnBrk="1" latinLnBrk="0" hangingPunct="1">
        <a:lnSpc>
          <a:spcPct val="90000"/>
        </a:lnSpc>
        <a:spcBef>
          <a:spcPct val="0"/>
        </a:spcBef>
        <a:buNone/>
        <a:defRPr sz="4400" b="1" i="0" kern="1200">
          <a:solidFill>
            <a:schemeClr val="tx1"/>
          </a:solidFill>
          <a:latin typeface="Univers LT Pro 85 XBlack" panose="020B08040305020202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Univers LT Std 45 Light"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Univers LT Std 45 Ligh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Univers LT Std 45 Light" panose="020B04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21.xml"/><Relationship Id="rId5" Type="http://schemas.openxmlformats.org/officeDocument/2006/relationships/image" Target="../media/image21.png"/><Relationship Id="rId4" Type="http://schemas.openxmlformats.org/officeDocument/2006/relationships/image" Target="../media/image20.png"/></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15.xml"/><Relationship Id="rId5" Type="http://schemas.openxmlformats.org/officeDocument/2006/relationships/hyperlink" Target="https://www.unicef.org.uk/rights-respecting-schools/wp-content/uploads/sites/4/2022/01/RRSA-Global-Citizenship-Guide.pdf" TargetMode="External"/><Relationship Id="rId4" Type="http://schemas.openxmlformats.org/officeDocument/2006/relationships/hyperlink" Target="https://www.ncvo.org.uk/news-and-insights/news-index/why-language-matters-in-building-belonging/#:~:text=Global%20majority%20is%20a%20shortened,racialised%20as%20'ethnic%20minoritie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8" Type="http://schemas.openxmlformats.org/officeDocument/2006/relationships/hyperlink" Target="https://www.unicef.org.uk/rights-respecting-schools/resources/teaching-resources/guidance-assemblies-lessons/discussing-war-and-conflict-in-class/" TargetMode="External"/><Relationship Id="rId13" Type="http://schemas.openxmlformats.org/officeDocument/2006/relationships/hyperlink" Target="https://www.developmenteducationreview.com/issue/issue-3/soft-versus-critical-global-citizenship-education" TargetMode="External"/><Relationship Id="rId3" Type="http://schemas.openxmlformats.org/officeDocument/2006/relationships/hyperlink" Target="https://www.unicef.org.uk/rights-respecting-schools/training-and-support/training-courses/" TargetMode="External"/><Relationship Id="rId7" Type="http://schemas.openxmlformats.org/officeDocument/2006/relationships/hyperlink" Target="https://www.unicef.org.uk/rights-respecting-schools/resources/teaching-resources/guidance-assemblies-lessons/abcde-of-rights/" TargetMode="External"/><Relationship Id="rId12" Type="http://schemas.openxmlformats.org/officeDocument/2006/relationships/hyperlink" Target="https://discovery.ucl.ac.uk/id/eprint/1492723/1/DERC_ResearchPaper11-TheTheoryAndPracticeOfGlobalLearning%5B2%5D.pdf" TargetMode="External"/><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hyperlink" Target="https://www.unicef.org.uk/rights-respecting-schools/wp-content/uploads/sites/4/2022/01/RRSA-Global-Citizenship-Guide.pdf" TargetMode="External"/><Relationship Id="rId11" Type="http://schemas.openxmlformats.org/officeDocument/2006/relationships/hyperlink" Target="https://discovery.ucl.ac.uk/id/eprint/1492723/1/DERC_ResearchPaper11-TheTheoryAndPracticeOfGlobalLearning%5b2%5d.pdf)" TargetMode="External"/><Relationship Id="rId5" Type="http://schemas.openxmlformats.org/officeDocument/2006/relationships/hyperlink" Target="https://www.unicef.org.uk/rights-respecting-schools/wp-content/uploads/sites/4/2023/10/SPOTLIGHT_Campaigning-in-School.pptx" TargetMode="External"/><Relationship Id="rId10" Type="http://schemas.openxmlformats.org/officeDocument/2006/relationships/hyperlink" Target="https://worldslargestlesson.globalgoals.org/" TargetMode="External"/><Relationship Id="rId4" Type="http://schemas.openxmlformats.org/officeDocument/2006/relationships/hyperlink" Target="https://www.unicef.org.uk/rights-respecting-schools/training-and-support/our-online-training-courses/" TargetMode="External"/><Relationship Id="rId9" Type="http://schemas.openxmlformats.org/officeDocument/2006/relationships/hyperlink" Target="https://www.unicef.org.uk/rights-respecting-schools/youth-advocacy-toolkit/"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7.xml"/><Relationship Id="rId1" Type="http://schemas.openxmlformats.org/officeDocument/2006/relationships/video" Target="https://www.youtube.com/embed/M1tIQnSsbyI?feature=oembed" TargetMode="Externa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sv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 Id="rId9" Type="http://schemas.openxmlformats.org/officeDocument/2006/relationships/image" Target="../media/image33.svg"/></Relationships>
</file>

<file path=ppt/slides/_rels/slide8.xml.rels><?xml version="1.0" encoding="UTF-8" standalone="yes"?>
<Relationships xmlns="http://schemas.openxmlformats.org/package/2006/relationships"><Relationship Id="rId3" Type="http://schemas.openxmlformats.org/officeDocument/2006/relationships/hyperlink" Target="https://www.unicef.org.uk/rights-respecting-schools/resources/teaching-resources/best-practice-case-studies/global-citizenship-at-troon-primary-school/"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34.jpeg"/></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2435FF9-73D8-158F-310E-34599EA23982}"/>
              </a:ext>
            </a:extLst>
          </p:cNvPr>
          <p:cNvSpPr txBox="1"/>
          <p:nvPr/>
        </p:nvSpPr>
        <p:spPr>
          <a:xfrm rot="16200000">
            <a:off x="11472812" y="5976088"/>
            <a:ext cx="1264025" cy="215444"/>
          </a:xfrm>
          <a:prstGeom prst="rect">
            <a:avLst/>
          </a:prstGeom>
          <a:noFill/>
        </p:spPr>
        <p:txBody>
          <a:bodyPr wrap="square">
            <a:spAutoFit/>
          </a:bodyPr>
          <a:lstStyle/>
          <a:p>
            <a:pPr algn="l"/>
            <a:r>
              <a:rPr lang="en-GB" sz="800" b="0" i="0">
                <a:solidFill>
                  <a:schemeClr val="bg1"/>
                </a:solidFill>
                <a:effectLst/>
                <a:latin typeface="Univers LT Pro 45 Light" panose="020B0403020202020204" pitchFamily="34" charset="77"/>
              </a:rPr>
              <a:t>UNICEF/Maule-ffinch</a:t>
            </a:r>
            <a:endParaRPr lang="en-US" sz="800" b="0" i="0">
              <a:solidFill>
                <a:schemeClr val="bg1"/>
              </a:solidFill>
              <a:latin typeface="Univers LT Pro 45 Light" panose="020B0403020202020204" pitchFamily="34" charset="77"/>
            </a:endParaRPr>
          </a:p>
        </p:txBody>
      </p:sp>
      <p:pic>
        <p:nvPicPr>
          <p:cNvPr id="8" name="Picture 7" descr="A group of children holding signs&#10;&#10;Description automatically generated">
            <a:extLst>
              <a:ext uri="{FF2B5EF4-FFF2-40B4-BE49-F238E27FC236}">
                <a16:creationId xmlns:a16="http://schemas.microsoft.com/office/drawing/2014/main" id="{39209772-B21A-2BEA-6A56-8057248F5042}"/>
              </a:ext>
            </a:extLst>
          </p:cNvPr>
          <p:cNvPicPr>
            <a:picLocks noChangeAspect="1"/>
          </p:cNvPicPr>
          <p:nvPr/>
        </p:nvPicPr>
        <p:blipFill rotWithShape="1">
          <a:blip r:embed="rId3">
            <a:extLst>
              <a:ext uri="{28A0092B-C50C-407E-A947-70E740481C1C}">
                <a14:useLocalDpi xmlns:a14="http://schemas.microsoft.com/office/drawing/2010/main" val="0"/>
              </a:ext>
            </a:extLst>
          </a:blip>
          <a:srcRect b="12784"/>
          <a:stretch/>
        </p:blipFill>
        <p:spPr>
          <a:xfrm>
            <a:off x="0" y="-242901"/>
            <a:ext cx="12212547" cy="7100901"/>
          </a:xfrm>
          <a:prstGeom prst="rect">
            <a:avLst/>
          </a:prstGeom>
        </p:spPr>
      </p:pic>
      <p:sp>
        <p:nvSpPr>
          <p:cNvPr id="9" name="TextBox 8">
            <a:extLst>
              <a:ext uri="{FF2B5EF4-FFF2-40B4-BE49-F238E27FC236}">
                <a16:creationId xmlns:a16="http://schemas.microsoft.com/office/drawing/2014/main" id="{9D3B40FE-A3AD-3F9D-5963-B82728201DC5}"/>
              </a:ext>
            </a:extLst>
          </p:cNvPr>
          <p:cNvSpPr txBox="1"/>
          <p:nvPr/>
        </p:nvSpPr>
        <p:spPr>
          <a:xfrm rot="5400000">
            <a:off x="11569799" y="506198"/>
            <a:ext cx="1264025" cy="215444"/>
          </a:xfrm>
          <a:prstGeom prst="rect">
            <a:avLst/>
          </a:prstGeom>
          <a:noFill/>
        </p:spPr>
        <p:txBody>
          <a:bodyPr wrap="square">
            <a:spAutoFit/>
          </a:bodyPr>
          <a:lstStyle/>
          <a:p>
            <a:pPr algn="l"/>
            <a:r>
              <a:rPr lang="en-GB" sz="800" b="0" i="0">
                <a:solidFill>
                  <a:schemeClr val="bg1"/>
                </a:solidFill>
                <a:effectLst/>
                <a:latin typeface="Univers LT Pro 45 Light" panose="020B0403020202020204" pitchFamily="34" charset="77"/>
              </a:rPr>
              <a:t>© UNICEF/Maule-</a:t>
            </a:r>
            <a:r>
              <a:rPr lang="en-GB" sz="800" b="0" i="0" err="1">
                <a:solidFill>
                  <a:schemeClr val="bg1"/>
                </a:solidFill>
                <a:effectLst/>
                <a:latin typeface="Univers LT Pro 45 Light" panose="020B0403020202020204" pitchFamily="34" charset="77"/>
              </a:rPr>
              <a:t>ffinch</a:t>
            </a:r>
            <a:endParaRPr lang="en-US" sz="800" b="0" i="0">
              <a:solidFill>
                <a:schemeClr val="bg1"/>
              </a:solidFill>
              <a:latin typeface="Univers LT Pro 45 Light" panose="020B0403020202020204" pitchFamily="34" charset="77"/>
            </a:endParaRPr>
          </a:p>
        </p:txBody>
      </p:sp>
      <p:pic>
        <p:nvPicPr>
          <p:cNvPr id="10" name="Picture 9">
            <a:extLst>
              <a:ext uri="{FF2B5EF4-FFF2-40B4-BE49-F238E27FC236}">
                <a16:creationId xmlns:a16="http://schemas.microsoft.com/office/drawing/2014/main" id="{B3A061EB-4172-8D87-5F52-DCD67F7FFC05}"/>
              </a:ext>
            </a:extLst>
          </p:cNvPr>
          <p:cNvPicPr>
            <a:picLocks noChangeAspect="1"/>
          </p:cNvPicPr>
          <p:nvPr/>
        </p:nvPicPr>
        <p:blipFill>
          <a:blip r:embed="rId4"/>
          <a:stretch>
            <a:fillRect/>
          </a:stretch>
        </p:blipFill>
        <p:spPr>
          <a:xfrm>
            <a:off x="486631" y="4335517"/>
            <a:ext cx="4216761" cy="2034101"/>
          </a:xfrm>
          <a:prstGeom prst="rect">
            <a:avLst/>
          </a:prstGeom>
        </p:spPr>
      </p:pic>
      <p:pic>
        <p:nvPicPr>
          <p:cNvPr id="11" name="Picture 10">
            <a:extLst>
              <a:ext uri="{FF2B5EF4-FFF2-40B4-BE49-F238E27FC236}">
                <a16:creationId xmlns:a16="http://schemas.microsoft.com/office/drawing/2014/main" id="{ECA9376E-42F0-4976-D5D8-319210D74F1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88229" y="-18093"/>
            <a:ext cx="2138010" cy="1771650"/>
          </a:xfrm>
          <a:prstGeom prst="rect">
            <a:avLst/>
          </a:prstGeom>
        </p:spPr>
      </p:pic>
      <p:sp>
        <p:nvSpPr>
          <p:cNvPr id="12" name="Rectangle 11">
            <a:extLst>
              <a:ext uri="{FF2B5EF4-FFF2-40B4-BE49-F238E27FC236}">
                <a16:creationId xmlns:a16="http://schemas.microsoft.com/office/drawing/2014/main" id="{F0C5FC6F-7C36-3C3D-4966-26ADA46E24A2}"/>
              </a:ext>
            </a:extLst>
          </p:cNvPr>
          <p:cNvSpPr/>
          <p:nvPr/>
        </p:nvSpPr>
        <p:spPr>
          <a:xfrm>
            <a:off x="7488610" y="5104445"/>
            <a:ext cx="4508492" cy="1434682"/>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2400">
                <a:latin typeface="Arial Black" panose="020B0A04020102020204" pitchFamily="34" charset="0"/>
              </a:rPr>
              <a:t>GLOBAL CITIZENSHIP FROM A CHILD RIGHTS PERSPECTIVE</a:t>
            </a:r>
          </a:p>
        </p:txBody>
      </p:sp>
    </p:spTree>
    <p:extLst>
      <p:ext uri="{BB962C8B-B14F-4D97-AF65-F5344CB8AC3E}">
        <p14:creationId xmlns:p14="http://schemas.microsoft.com/office/powerpoint/2010/main" val="3553625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A99CE32-E37A-A742-BB3F-9748B8814F54}"/>
              </a:ext>
            </a:extLst>
          </p:cNvPr>
          <p:cNvSpPr>
            <a:spLocks noGrp="1"/>
          </p:cNvSpPr>
          <p:nvPr>
            <p:ph type="body" sz="quarter" idx="14"/>
          </p:nvPr>
        </p:nvSpPr>
        <p:spPr>
          <a:xfrm>
            <a:off x="391181" y="183653"/>
            <a:ext cx="3626184" cy="699404"/>
          </a:xfrm>
        </p:spPr>
        <p:txBody>
          <a:bodyPr/>
          <a:lstStyle/>
          <a:p>
            <a:r>
              <a:rPr lang="en-US"/>
              <a:t>ACTIVITIES</a:t>
            </a:r>
          </a:p>
        </p:txBody>
      </p:sp>
      <p:sp>
        <p:nvSpPr>
          <p:cNvPr id="10" name="Oval 9">
            <a:extLst>
              <a:ext uri="{FF2B5EF4-FFF2-40B4-BE49-F238E27FC236}">
                <a16:creationId xmlns:a16="http://schemas.microsoft.com/office/drawing/2014/main" id="{6A7E2013-FBD0-58A4-E13A-2E171B8674C1}"/>
              </a:ext>
            </a:extLst>
          </p:cNvPr>
          <p:cNvSpPr/>
          <p:nvPr/>
        </p:nvSpPr>
        <p:spPr>
          <a:xfrm>
            <a:off x="300899" y="2010339"/>
            <a:ext cx="3922463" cy="392246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lvl="0" indent="-342900">
              <a:lnSpc>
                <a:spcPct val="107000"/>
              </a:lnSpc>
              <a:spcAft>
                <a:spcPts val="800"/>
              </a:spcAft>
              <a:buFont typeface="Symbol" panose="05050102010706020507" pitchFamily="18" charset="2"/>
              <a:buChar char=""/>
            </a:pPr>
            <a:r>
              <a:rPr lang="en-GB" sz="1800" kern="100">
                <a:effectLst/>
                <a:latin typeface="Univers LT Pro 45 Light" panose="020B0403020202020204" pitchFamily="34" charset="0"/>
                <a:ea typeface="Calibri" panose="020F0502020204030204" pitchFamily="34" charset="0"/>
                <a:cs typeface="Times New Roman" panose="02020603050405020304" pitchFamily="18" charset="0"/>
              </a:rPr>
              <a:t>In groups, draw a Rights Respecting classroom onto large pieces of flipchart paper. What do you see, hear and feel in a Rights Respecting classroom? </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Oval 20">
            <a:extLst>
              <a:ext uri="{FF2B5EF4-FFF2-40B4-BE49-F238E27FC236}">
                <a16:creationId xmlns:a16="http://schemas.microsoft.com/office/drawing/2014/main" id="{9E77878A-8B8B-D9BA-EBC7-487B89748F05}"/>
              </a:ext>
            </a:extLst>
          </p:cNvPr>
          <p:cNvSpPr/>
          <p:nvPr/>
        </p:nvSpPr>
        <p:spPr>
          <a:xfrm>
            <a:off x="4175983" y="2008095"/>
            <a:ext cx="3922463" cy="392246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792F84F8-0AD5-AB43-F753-39A863F36720}"/>
              </a:ext>
            </a:extLst>
          </p:cNvPr>
          <p:cNvSpPr/>
          <p:nvPr/>
        </p:nvSpPr>
        <p:spPr>
          <a:xfrm>
            <a:off x="8051481" y="2008095"/>
            <a:ext cx="3922463" cy="392246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a:extLst>
              <a:ext uri="{FF2B5EF4-FFF2-40B4-BE49-F238E27FC236}">
                <a16:creationId xmlns:a16="http://schemas.microsoft.com/office/drawing/2014/main" id="{0A10F7E2-6163-A0F1-E8EF-CEDA6A9CEA66}"/>
              </a:ext>
            </a:extLst>
          </p:cNvPr>
          <p:cNvPicPr>
            <a:picLocks noChangeAspect="1"/>
          </p:cNvPicPr>
          <p:nvPr/>
        </p:nvPicPr>
        <p:blipFill>
          <a:blip r:embed="rId3"/>
          <a:stretch>
            <a:fillRect/>
          </a:stretch>
        </p:blipFill>
        <p:spPr>
          <a:xfrm>
            <a:off x="9453656" y="295223"/>
            <a:ext cx="2347163" cy="1127858"/>
          </a:xfrm>
          <a:prstGeom prst="rect">
            <a:avLst/>
          </a:prstGeom>
        </p:spPr>
      </p:pic>
      <p:sp>
        <p:nvSpPr>
          <p:cNvPr id="4" name="TextBox 3">
            <a:extLst>
              <a:ext uri="{FF2B5EF4-FFF2-40B4-BE49-F238E27FC236}">
                <a16:creationId xmlns:a16="http://schemas.microsoft.com/office/drawing/2014/main" id="{7941FE24-1263-6F99-804A-B4A27B7A8009}"/>
              </a:ext>
            </a:extLst>
          </p:cNvPr>
          <p:cNvSpPr txBox="1"/>
          <p:nvPr/>
        </p:nvSpPr>
        <p:spPr>
          <a:xfrm>
            <a:off x="846471" y="2463009"/>
            <a:ext cx="2830906" cy="2862322"/>
          </a:xfrm>
          <a:prstGeom prst="rect">
            <a:avLst/>
          </a:prstGeom>
          <a:noFill/>
        </p:spPr>
        <p:txBody>
          <a:bodyPr wrap="square" lIns="91440" tIns="45720" rIns="91440" bIns="45720" rtlCol="0" anchor="t">
            <a:spAutoFit/>
          </a:bodyPr>
          <a:lstStyle/>
          <a:p>
            <a:pPr algn="ctr"/>
            <a:r>
              <a:rPr lang="en-GB" b="0" i="0">
                <a:effectLst/>
                <a:latin typeface="Arial" panose="020B0604020202020204" pitchFamily="34" charset="0"/>
                <a:cs typeface="Arial" panose="020B0604020202020204" pitchFamily="34" charset="0"/>
              </a:rPr>
              <a:t>1. Reflect on the charities your school supports. </a:t>
            </a:r>
          </a:p>
          <a:p>
            <a:pPr algn="ctr"/>
            <a:r>
              <a:rPr lang="en-GB" b="0" i="0">
                <a:effectLst/>
                <a:latin typeface="Arial" panose="020B0604020202020204" pitchFamily="34" charset="0"/>
                <a:cs typeface="Arial" panose="020B0604020202020204" pitchFamily="34" charset="0"/>
              </a:rPr>
              <a:t>Discuss:</a:t>
            </a:r>
          </a:p>
          <a:p>
            <a:pPr algn="ctr"/>
            <a:r>
              <a:rPr lang="en-GB" b="0" i="0">
                <a:effectLst/>
                <a:latin typeface="Arial" panose="020B0604020202020204" pitchFamily="34" charset="0"/>
                <a:cs typeface="Arial" panose="020B0604020202020204" pitchFamily="34" charset="0"/>
              </a:rPr>
              <a:t>The reasons they are chosen? </a:t>
            </a:r>
          </a:p>
          <a:p>
            <a:pPr algn="ctr"/>
            <a:r>
              <a:rPr lang="en-GB" b="0" i="0">
                <a:effectLst/>
                <a:latin typeface="Arial" panose="020B0604020202020204" pitchFamily="34" charset="0"/>
                <a:cs typeface="Arial" panose="020B0604020202020204" pitchFamily="34" charset="0"/>
              </a:rPr>
              <a:t>What change do you/children want to see?</a:t>
            </a:r>
          </a:p>
          <a:p>
            <a:pPr algn="ctr"/>
            <a:r>
              <a:rPr lang="en-GB" b="0" i="0">
                <a:effectLst/>
                <a:latin typeface="Arial" panose="020B0604020202020204" pitchFamily="34" charset="0"/>
                <a:cs typeface="Arial" panose="020B0604020202020204" pitchFamily="34" charset="0"/>
              </a:rPr>
              <a:t>How is the change communicated to the whole school community?</a:t>
            </a:r>
          </a:p>
        </p:txBody>
      </p:sp>
      <p:sp>
        <p:nvSpPr>
          <p:cNvPr id="6" name="TextBox 5">
            <a:extLst>
              <a:ext uri="{FF2B5EF4-FFF2-40B4-BE49-F238E27FC236}">
                <a16:creationId xmlns:a16="http://schemas.microsoft.com/office/drawing/2014/main" id="{B1684C5A-42DC-4F02-3F4A-7DB2BD1BDD21}"/>
              </a:ext>
            </a:extLst>
          </p:cNvPr>
          <p:cNvSpPr txBox="1"/>
          <p:nvPr/>
        </p:nvSpPr>
        <p:spPr>
          <a:xfrm>
            <a:off x="4549721" y="2538165"/>
            <a:ext cx="3153065" cy="2308324"/>
          </a:xfrm>
          <a:prstGeom prst="rect">
            <a:avLst/>
          </a:prstGeom>
          <a:noFill/>
        </p:spPr>
        <p:txBody>
          <a:bodyPr wrap="square" lIns="91440" tIns="45720" rIns="91440" bIns="45720" rtlCol="0" anchor="t">
            <a:spAutoFit/>
          </a:bodyPr>
          <a:lstStyle/>
          <a:p>
            <a:pPr algn="ctr"/>
            <a:r>
              <a:rPr lang="en-GB" kern="100">
                <a:latin typeface="Arial" panose="020B0604020202020204" pitchFamily="34" charset="0"/>
                <a:ea typeface="Calibri" panose="020F0502020204030204" pitchFamily="34" charset="0"/>
                <a:cs typeface="Arial" panose="020B0604020202020204" pitchFamily="34" charset="0"/>
              </a:rPr>
              <a:t>2. Across your school how do you represent the </a:t>
            </a:r>
            <a:r>
              <a:rPr lang="en-GB" kern="100">
                <a:latin typeface="Arial" panose="020B0604020202020204" pitchFamily="34" charset="0"/>
                <a:ea typeface="Calibri" panose="020F0502020204030204" pitchFamily="34" charset="0"/>
                <a:cs typeface="Arial" panose="020B0604020202020204" pitchFamily="34" charset="0"/>
                <a:hlinkClick r:id="rId4"/>
              </a:rPr>
              <a:t>global majority</a:t>
            </a:r>
            <a:r>
              <a:rPr lang="en-GB" kern="100">
                <a:latin typeface="Arial" panose="020B0604020202020204" pitchFamily="34" charset="0"/>
                <a:ea typeface="Calibri" panose="020F0502020204030204" pitchFamily="34" charset="0"/>
                <a:cs typeface="Arial" panose="020B0604020202020204" pitchFamily="34" charset="0"/>
              </a:rPr>
              <a:t>?  </a:t>
            </a:r>
          </a:p>
          <a:p>
            <a:pPr algn="ctr"/>
            <a:r>
              <a:rPr lang="en-GB" kern="100">
                <a:latin typeface="Arial" panose="020B0604020202020204" pitchFamily="34" charset="0"/>
                <a:ea typeface="Calibri" panose="020F0502020204030204" pitchFamily="34" charset="0"/>
                <a:cs typeface="Arial" panose="020B0604020202020204" pitchFamily="34" charset="0"/>
              </a:rPr>
              <a:t>Consider curriculum, books, images, environment etc.</a:t>
            </a:r>
          </a:p>
          <a:p>
            <a:pPr algn="ctr"/>
            <a:r>
              <a:rPr lang="en-GB" kern="100">
                <a:latin typeface="Arial" panose="020B0604020202020204" pitchFamily="34" charset="0"/>
                <a:ea typeface="Calibri" panose="020F0502020204030204" pitchFamily="34" charset="0"/>
                <a:cs typeface="Arial" panose="020B0604020202020204" pitchFamily="34" charset="0"/>
              </a:rPr>
              <a:t>Do you need to do more to challenge stereotypes?</a:t>
            </a:r>
          </a:p>
          <a:p>
            <a:pPr algn="ctr"/>
            <a:r>
              <a:rPr lang="en-GB" kern="100">
                <a:latin typeface="Arial" panose="020B0604020202020204" pitchFamily="34" charset="0"/>
                <a:ea typeface="Calibri" panose="020F0502020204030204" pitchFamily="34" charset="0"/>
                <a:cs typeface="Arial" panose="020B0604020202020204" pitchFamily="34" charset="0"/>
              </a:rPr>
              <a:t> </a:t>
            </a:r>
            <a:endParaRPr lang="en-GB" kern="10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F172AB8-B6D0-FD96-C365-BBAB2E5AAE0A}"/>
              </a:ext>
            </a:extLst>
          </p:cNvPr>
          <p:cNvSpPr txBox="1"/>
          <p:nvPr/>
        </p:nvSpPr>
        <p:spPr>
          <a:xfrm>
            <a:off x="8424805" y="2676664"/>
            <a:ext cx="3153065" cy="2585323"/>
          </a:xfrm>
          <a:prstGeom prst="rect">
            <a:avLst/>
          </a:prstGeom>
          <a:noFill/>
        </p:spPr>
        <p:txBody>
          <a:bodyPr wrap="square" lIns="91440" tIns="45720" rIns="91440" bIns="45720" rtlCol="0" anchor="t">
            <a:spAutoFit/>
          </a:bodyPr>
          <a:lstStyle/>
          <a:p>
            <a:pPr algn="ctr"/>
            <a:r>
              <a:rPr lang="en-GB" kern="100">
                <a:effectLst/>
                <a:latin typeface="Arial" panose="020B0604020202020204" pitchFamily="34" charset="0"/>
                <a:ea typeface="Calibri"/>
                <a:cs typeface="Arial" panose="020B0604020202020204" pitchFamily="34" charset="0"/>
              </a:rPr>
              <a:t>3. Refer to pages 4-5 of the </a:t>
            </a:r>
            <a:r>
              <a:rPr lang="en-GB" kern="100">
                <a:effectLst/>
                <a:latin typeface="Arial" panose="020B0604020202020204" pitchFamily="34" charset="0"/>
                <a:ea typeface="Calibri"/>
                <a:cs typeface="Arial" panose="020B0604020202020204" pitchFamily="34" charset="0"/>
                <a:hlinkClick r:id="rId5"/>
              </a:rPr>
              <a:t>RRSA Global Citizenship guidance</a:t>
            </a:r>
            <a:r>
              <a:rPr lang="en-GB" kern="100">
                <a:effectLst/>
                <a:latin typeface="Arial" panose="020B0604020202020204" pitchFamily="34" charset="0"/>
                <a:ea typeface="Calibri"/>
                <a:cs typeface="Arial" panose="020B0604020202020204" pitchFamily="34" charset="0"/>
              </a:rPr>
              <a:t>.</a:t>
            </a:r>
          </a:p>
          <a:p>
            <a:pPr algn="ctr"/>
            <a:r>
              <a:rPr lang="en-GB" kern="100">
                <a:effectLst/>
                <a:latin typeface="Arial" panose="020B0604020202020204" pitchFamily="34" charset="0"/>
                <a:ea typeface="Calibri"/>
                <a:cs typeface="Arial" panose="020B0604020202020204" pitchFamily="34" charset="0"/>
              </a:rPr>
              <a:t>Use the global learning spectrum to reflect on your current action in school.  Choose 1-2 examples to move towards the ‘changing’ end of the spectrum.</a:t>
            </a:r>
            <a:endParaRPr lang="en-GB" kern="100">
              <a:latin typeface="Arial" panose="020B0604020202020204" pitchFamily="34" charset="0"/>
              <a:ea typeface="Calibri"/>
              <a:cs typeface="Arial" panose="020B0604020202020204" pitchFamily="34" charset="0"/>
            </a:endParaRPr>
          </a:p>
        </p:txBody>
      </p:sp>
    </p:spTree>
    <p:extLst>
      <p:ext uri="{BB962C8B-B14F-4D97-AF65-F5344CB8AC3E}">
        <p14:creationId xmlns:p14="http://schemas.microsoft.com/office/powerpoint/2010/main" val="2514539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A99CE32-E37A-A742-BB3F-9748B8814F54}"/>
              </a:ext>
            </a:extLst>
          </p:cNvPr>
          <p:cNvSpPr>
            <a:spLocks noGrp="1"/>
          </p:cNvSpPr>
          <p:nvPr>
            <p:ph type="body" sz="quarter" idx="14"/>
          </p:nvPr>
        </p:nvSpPr>
        <p:spPr>
          <a:xfrm>
            <a:off x="391182" y="276226"/>
            <a:ext cx="3784801" cy="699404"/>
          </a:xfrm>
        </p:spPr>
        <p:txBody>
          <a:bodyPr/>
          <a:lstStyle/>
          <a:p>
            <a:r>
              <a:rPr lang="en-US"/>
              <a:t>ACTIVITIES</a:t>
            </a:r>
          </a:p>
        </p:txBody>
      </p:sp>
      <p:sp>
        <p:nvSpPr>
          <p:cNvPr id="10" name="Oval 9">
            <a:extLst>
              <a:ext uri="{FF2B5EF4-FFF2-40B4-BE49-F238E27FC236}">
                <a16:creationId xmlns:a16="http://schemas.microsoft.com/office/drawing/2014/main" id="{6A7E2013-FBD0-58A4-E13A-2E171B8674C1}"/>
              </a:ext>
            </a:extLst>
          </p:cNvPr>
          <p:cNvSpPr/>
          <p:nvPr/>
        </p:nvSpPr>
        <p:spPr>
          <a:xfrm>
            <a:off x="300899" y="2010339"/>
            <a:ext cx="3922463" cy="392246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lvl="0" indent="-342900">
              <a:lnSpc>
                <a:spcPct val="107000"/>
              </a:lnSpc>
              <a:spcAft>
                <a:spcPts val="800"/>
              </a:spcAft>
              <a:buFont typeface="Symbol" panose="05050102010706020507" pitchFamily="18" charset="2"/>
              <a:buChar char=""/>
            </a:pPr>
            <a:r>
              <a:rPr lang="en-GB" sz="1800" kern="100">
                <a:effectLst/>
                <a:latin typeface="Univers LT Pro 45 Light" panose="020B0403020202020204" pitchFamily="34" charset="0"/>
                <a:ea typeface="Calibri" panose="020F0502020204030204" pitchFamily="34" charset="0"/>
                <a:cs typeface="Times New Roman" panose="02020603050405020304" pitchFamily="18" charset="0"/>
              </a:rPr>
              <a:t>In groups, draw a Rights Respecting classroom onto large pieces of flipchart paper. What do you see, hear and feel in a Rights Respecting classroom? </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Oval 20">
            <a:extLst>
              <a:ext uri="{FF2B5EF4-FFF2-40B4-BE49-F238E27FC236}">
                <a16:creationId xmlns:a16="http://schemas.microsoft.com/office/drawing/2014/main" id="{9E77878A-8B8B-D9BA-EBC7-487B89748F05}"/>
              </a:ext>
            </a:extLst>
          </p:cNvPr>
          <p:cNvSpPr/>
          <p:nvPr/>
        </p:nvSpPr>
        <p:spPr>
          <a:xfrm>
            <a:off x="4175983" y="2008095"/>
            <a:ext cx="3922463" cy="392246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792F84F8-0AD5-AB43-F753-39A863F36720}"/>
              </a:ext>
            </a:extLst>
          </p:cNvPr>
          <p:cNvSpPr/>
          <p:nvPr/>
        </p:nvSpPr>
        <p:spPr>
          <a:xfrm>
            <a:off x="8051481" y="2008095"/>
            <a:ext cx="3922463" cy="392246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a:extLst>
              <a:ext uri="{FF2B5EF4-FFF2-40B4-BE49-F238E27FC236}">
                <a16:creationId xmlns:a16="http://schemas.microsoft.com/office/drawing/2014/main" id="{0A10F7E2-6163-A0F1-E8EF-CEDA6A9CEA66}"/>
              </a:ext>
            </a:extLst>
          </p:cNvPr>
          <p:cNvPicPr>
            <a:picLocks noChangeAspect="1"/>
          </p:cNvPicPr>
          <p:nvPr/>
        </p:nvPicPr>
        <p:blipFill>
          <a:blip r:embed="rId3"/>
          <a:stretch>
            <a:fillRect/>
          </a:stretch>
        </p:blipFill>
        <p:spPr>
          <a:xfrm>
            <a:off x="9453656" y="295223"/>
            <a:ext cx="2347163" cy="1127858"/>
          </a:xfrm>
          <a:prstGeom prst="rect">
            <a:avLst/>
          </a:prstGeom>
        </p:spPr>
      </p:pic>
      <p:sp>
        <p:nvSpPr>
          <p:cNvPr id="4" name="TextBox 3">
            <a:extLst>
              <a:ext uri="{FF2B5EF4-FFF2-40B4-BE49-F238E27FC236}">
                <a16:creationId xmlns:a16="http://schemas.microsoft.com/office/drawing/2014/main" id="{7941FE24-1263-6F99-804A-B4A27B7A8009}"/>
              </a:ext>
            </a:extLst>
          </p:cNvPr>
          <p:cNvSpPr txBox="1"/>
          <p:nvPr/>
        </p:nvSpPr>
        <p:spPr>
          <a:xfrm>
            <a:off x="747803" y="2784385"/>
            <a:ext cx="2980862" cy="2585323"/>
          </a:xfrm>
          <a:prstGeom prst="rect">
            <a:avLst/>
          </a:prstGeom>
          <a:noFill/>
        </p:spPr>
        <p:txBody>
          <a:bodyPr wrap="square" lIns="91440" tIns="45720" rIns="91440" bIns="45720" rtlCol="0" anchor="t">
            <a:spAutoFit/>
          </a:bodyPr>
          <a:lstStyle/>
          <a:p>
            <a:pPr algn="ctr"/>
            <a:r>
              <a:rPr lang="en-GB" sz="1800" b="0" i="0" u="none" strike="noStrike">
                <a:solidFill>
                  <a:srgbClr val="000000"/>
                </a:solidFill>
                <a:effectLst/>
                <a:latin typeface="Arial" panose="020B0604020202020204" pitchFamily="34" charset="0"/>
              </a:rPr>
              <a:t>4. Refer to the ‘WHY, WHY, WHY’ model on the next slide  which is an example taken from An Introduction to Global Citizenship training. </a:t>
            </a:r>
          </a:p>
          <a:p>
            <a:pPr algn="ctr"/>
            <a:r>
              <a:rPr lang="en-GB" sz="1800" b="0" i="0" u="none" strike="noStrike">
                <a:solidFill>
                  <a:srgbClr val="000000"/>
                </a:solidFill>
                <a:effectLst/>
                <a:latin typeface="Arial" panose="020B0604020202020204" pitchFamily="34" charset="0"/>
              </a:rPr>
              <a:t>Then choose a relevant issue and complete your own version. </a:t>
            </a:r>
            <a:endParaRPr lang="en-GB" sz="2000" i="0">
              <a:effectLst/>
              <a:latin typeface="Univers LT Pro 45 Light" panose="020B0403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B1684C5A-42DC-4F02-3F4A-7DB2BD1BDD21}"/>
              </a:ext>
            </a:extLst>
          </p:cNvPr>
          <p:cNvSpPr txBox="1"/>
          <p:nvPr/>
        </p:nvSpPr>
        <p:spPr>
          <a:xfrm>
            <a:off x="4549736" y="2784385"/>
            <a:ext cx="3153065" cy="2585323"/>
          </a:xfrm>
          <a:prstGeom prst="rect">
            <a:avLst/>
          </a:prstGeom>
          <a:noFill/>
        </p:spPr>
        <p:txBody>
          <a:bodyPr wrap="square" lIns="91440" tIns="45720" rIns="91440" bIns="45720" rtlCol="0" anchor="t">
            <a:spAutoFit/>
          </a:bodyPr>
          <a:lstStyle/>
          <a:p>
            <a:pPr algn="ctr"/>
            <a:r>
              <a:rPr lang="en-GB" sz="1800" b="0" i="0" u="none" strike="noStrike">
                <a:solidFill>
                  <a:srgbClr val="000000"/>
                </a:solidFill>
                <a:effectLst/>
                <a:latin typeface="Arial" panose="020B0604020202020204" pitchFamily="34" charset="0"/>
              </a:rPr>
              <a:t>5. Consider a local or global issue and respond to the following questions:  </a:t>
            </a:r>
          </a:p>
          <a:p>
            <a:pPr algn="ctr"/>
            <a:r>
              <a:rPr lang="en-GB" sz="1800" b="0" i="0" u="none" strike="noStrike">
                <a:solidFill>
                  <a:srgbClr val="000000"/>
                </a:solidFill>
                <a:effectLst/>
                <a:latin typeface="Arial" panose="020B0604020202020204" pitchFamily="34" charset="0"/>
              </a:rPr>
              <a:t>What does it mean? What does it look like? How is it changing? What things affect it? What can be done about it? How does it relate to me? How might I respond to it?</a:t>
            </a:r>
          </a:p>
        </p:txBody>
      </p:sp>
      <p:sp>
        <p:nvSpPr>
          <p:cNvPr id="7" name="TextBox 6">
            <a:extLst>
              <a:ext uri="{FF2B5EF4-FFF2-40B4-BE49-F238E27FC236}">
                <a16:creationId xmlns:a16="http://schemas.microsoft.com/office/drawing/2014/main" id="{AF172AB8-B6D0-FD96-C365-BBAB2E5AAE0A}"/>
              </a:ext>
            </a:extLst>
          </p:cNvPr>
          <p:cNvSpPr txBox="1"/>
          <p:nvPr/>
        </p:nvSpPr>
        <p:spPr>
          <a:xfrm>
            <a:off x="8459662" y="2746807"/>
            <a:ext cx="3153065" cy="2308324"/>
          </a:xfrm>
          <a:prstGeom prst="rect">
            <a:avLst/>
          </a:prstGeom>
          <a:noFill/>
        </p:spPr>
        <p:txBody>
          <a:bodyPr wrap="square" lIns="91440" tIns="45720" rIns="91440" bIns="45720" rtlCol="0" anchor="t">
            <a:spAutoFit/>
          </a:bodyPr>
          <a:lstStyle/>
          <a:p>
            <a:pPr algn="ctr"/>
            <a:r>
              <a:rPr lang="en-GB" sz="1800" b="0" i="0" u="none" strike="noStrike">
                <a:solidFill>
                  <a:srgbClr val="000000"/>
                </a:solidFill>
                <a:effectLst/>
                <a:latin typeface="Arial" panose="020B0604020202020204" pitchFamily="34" charset="0"/>
              </a:rPr>
              <a:t>6. Create an A to Z of vocabulary you consider will help to promote a social justice approach to global citizenship within your school.</a:t>
            </a:r>
          </a:p>
          <a:p>
            <a:pPr algn="ctr"/>
            <a:r>
              <a:rPr lang="en-GB" sz="1800" b="0" i="0" u="none" strike="noStrike">
                <a:solidFill>
                  <a:srgbClr val="000000"/>
                </a:solidFill>
                <a:effectLst/>
                <a:latin typeface="Arial" panose="020B0604020202020204" pitchFamily="34" charset="0"/>
              </a:rPr>
              <a:t>Can you turn this into a display or resource?  </a:t>
            </a:r>
          </a:p>
        </p:txBody>
      </p:sp>
      <p:sp>
        <p:nvSpPr>
          <p:cNvPr id="5" name="TextBox 4">
            <a:extLst>
              <a:ext uri="{FF2B5EF4-FFF2-40B4-BE49-F238E27FC236}">
                <a16:creationId xmlns:a16="http://schemas.microsoft.com/office/drawing/2014/main" id="{CB4B3D62-9BB2-A534-6A10-A10934D0F55F}"/>
              </a:ext>
            </a:extLst>
          </p:cNvPr>
          <p:cNvSpPr txBox="1"/>
          <p:nvPr/>
        </p:nvSpPr>
        <p:spPr>
          <a:xfrm>
            <a:off x="300484" y="1052226"/>
            <a:ext cx="9153171" cy="646331"/>
          </a:xfrm>
          <a:prstGeom prst="rect">
            <a:avLst/>
          </a:prstGeom>
          <a:noFill/>
        </p:spPr>
        <p:txBody>
          <a:bodyPr wrap="square">
            <a:spAutoFit/>
          </a:bodyPr>
          <a:lstStyle/>
          <a:p>
            <a:r>
              <a:rPr lang="en-GB" sz="1800" b="1" i="0" u="none" strike="noStrike">
                <a:solidFill>
                  <a:srgbClr val="000000"/>
                </a:solidFill>
                <a:effectLst/>
                <a:latin typeface="Arial" panose="020B0604020202020204" pitchFamily="34" charset="0"/>
              </a:rPr>
              <a:t>Consider the role of equality and equity in each of the following illustrative scenarios. Check the presenter notes for suggestions.</a:t>
            </a:r>
            <a:endParaRPr lang="en-GB"/>
          </a:p>
        </p:txBody>
      </p:sp>
      <p:sp>
        <p:nvSpPr>
          <p:cNvPr id="2" name="TextBox 1">
            <a:extLst>
              <a:ext uri="{FF2B5EF4-FFF2-40B4-BE49-F238E27FC236}">
                <a16:creationId xmlns:a16="http://schemas.microsoft.com/office/drawing/2014/main" id="{187BB7FD-8966-C9AB-A49D-2479857C4B91}"/>
              </a:ext>
            </a:extLst>
          </p:cNvPr>
          <p:cNvSpPr txBox="1"/>
          <p:nvPr/>
        </p:nvSpPr>
        <p:spPr>
          <a:xfrm>
            <a:off x="300485" y="1099915"/>
            <a:ext cx="9153171" cy="646331"/>
          </a:xfrm>
          <a:prstGeom prst="rect">
            <a:avLst/>
          </a:prstGeom>
          <a:noFill/>
        </p:spPr>
        <p:txBody>
          <a:bodyPr wrap="square">
            <a:spAutoFit/>
          </a:bodyPr>
          <a:lstStyle/>
          <a:p>
            <a:r>
              <a:rPr lang="en-GB" sz="1800" b="1" i="0" u="none" strike="noStrike">
                <a:solidFill>
                  <a:srgbClr val="000000"/>
                </a:solidFill>
                <a:effectLst/>
                <a:latin typeface="Arial" panose="020B0604020202020204" pitchFamily="34" charset="0"/>
              </a:rPr>
              <a:t>Consider the role of equality and equity in each of the following illustrative scenarios. Check the presenter notes for suggestions.</a:t>
            </a:r>
            <a:endParaRPr lang="en-GB"/>
          </a:p>
        </p:txBody>
      </p:sp>
    </p:spTree>
    <p:extLst>
      <p:ext uri="{BB962C8B-B14F-4D97-AF65-F5344CB8AC3E}">
        <p14:creationId xmlns:p14="http://schemas.microsoft.com/office/powerpoint/2010/main" val="2628925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C8E1161-BFDF-2C7B-03AB-5BB98FE2D506}"/>
              </a:ext>
            </a:extLst>
          </p:cNvPr>
          <p:cNvSpPr>
            <a:spLocks noGrp="1"/>
          </p:cNvSpPr>
          <p:nvPr>
            <p:ph type="body" sz="quarter" idx="14"/>
          </p:nvPr>
        </p:nvSpPr>
        <p:spPr>
          <a:xfrm>
            <a:off x="528335" y="393348"/>
            <a:ext cx="3862637" cy="1245933"/>
          </a:xfrm>
        </p:spPr>
        <p:txBody>
          <a:bodyPr/>
          <a:lstStyle/>
          <a:p>
            <a:pPr algn="ctr"/>
            <a:r>
              <a:rPr lang="en-GB"/>
              <a:t>WHY, WHY WHY?</a:t>
            </a:r>
          </a:p>
        </p:txBody>
      </p:sp>
      <p:sp>
        <p:nvSpPr>
          <p:cNvPr id="17" name="Rectangle 16">
            <a:extLst>
              <a:ext uri="{FF2B5EF4-FFF2-40B4-BE49-F238E27FC236}">
                <a16:creationId xmlns:a16="http://schemas.microsoft.com/office/drawing/2014/main" id="{DB8ED928-4BFA-833E-4EF0-132687B5A69A}"/>
              </a:ext>
            </a:extLst>
          </p:cNvPr>
          <p:cNvSpPr/>
          <p:nvPr/>
        </p:nvSpPr>
        <p:spPr>
          <a:xfrm>
            <a:off x="248449" y="4050799"/>
            <a:ext cx="1575412" cy="969484"/>
          </a:xfrm>
          <a:prstGeom prst="rect">
            <a:avLst/>
          </a:prstGeom>
          <a:solidFill>
            <a:srgbClr val="FF693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latin typeface="Univers LT Pro 45 Light" panose="020B0403020202020204" pitchFamily="34" charset="0"/>
              </a:rPr>
              <a:t>People drop it there</a:t>
            </a:r>
          </a:p>
        </p:txBody>
      </p:sp>
      <p:sp>
        <p:nvSpPr>
          <p:cNvPr id="18" name="Rectangle 17">
            <a:extLst>
              <a:ext uri="{FF2B5EF4-FFF2-40B4-BE49-F238E27FC236}">
                <a16:creationId xmlns:a16="http://schemas.microsoft.com/office/drawing/2014/main" id="{C2DE7B74-237F-DFA4-59F8-45306358D3B1}"/>
              </a:ext>
            </a:extLst>
          </p:cNvPr>
          <p:cNvSpPr/>
          <p:nvPr/>
        </p:nvSpPr>
        <p:spPr>
          <a:xfrm>
            <a:off x="2550507" y="2936502"/>
            <a:ext cx="1575412" cy="969484"/>
          </a:xfrm>
          <a:prstGeom prst="rect">
            <a:avLst/>
          </a:prstGeom>
          <a:solidFill>
            <a:schemeClr val="accent5">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latin typeface="Arial" panose="020B0604020202020204" pitchFamily="34" charset="0"/>
                <a:cs typeface="Arial" panose="020B0604020202020204" pitchFamily="34" charset="0"/>
              </a:rPr>
              <a:t>They don’t care</a:t>
            </a:r>
          </a:p>
        </p:txBody>
      </p:sp>
      <p:sp>
        <p:nvSpPr>
          <p:cNvPr id="19" name="Rectangle 18">
            <a:extLst>
              <a:ext uri="{FF2B5EF4-FFF2-40B4-BE49-F238E27FC236}">
                <a16:creationId xmlns:a16="http://schemas.microsoft.com/office/drawing/2014/main" id="{DC8C1D8B-EDAB-3B49-9C34-6B904F1DE878}"/>
              </a:ext>
            </a:extLst>
          </p:cNvPr>
          <p:cNvSpPr/>
          <p:nvPr/>
        </p:nvSpPr>
        <p:spPr>
          <a:xfrm>
            <a:off x="2550507" y="4048887"/>
            <a:ext cx="1575412" cy="969484"/>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latin typeface="Arial" panose="020B0604020202020204" pitchFamily="34" charset="0"/>
                <a:cs typeface="Arial" panose="020B0604020202020204" pitchFamily="34" charset="0"/>
              </a:rPr>
              <a:t>There are not enough bins</a:t>
            </a:r>
          </a:p>
        </p:txBody>
      </p:sp>
      <p:sp>
        <p:nvSpPr>
          <p:cNvPr id="21" name="Rectangle 20">
            <a:extLst>
              <a:ext uri="{FF2B5EF4-FFF2-40B4-BE49-F238E27FC236}">
                <a16:creationId xmlns:a16="http://schemas.microsoft.com/office/drawing/2014/main" id="{9B8CC7DE-E8E0-1D69-7DA7-3A4DE7784824}"/>
              </a:ext>
            </a:extLst>
          </p:cNvPr>
          <p:cNvSpPr/>
          <p:nvPr/>
        </p:nvSpPr>
        <p:spPr>
          <a:xfrm>
            <a:off x="5027179" y="1298662"/>
            <a:ext cx="1575412" cy="1144568"/>
          </a:xfrm>
          <a:prstGeom prst="rect">
            <a:avLst/>
          </a:prstGeom>
          <a:solidFill>
            <a:schemeClr val="accent5">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700">
                <a:latin typeface="Arial" panose="020B0604020202020204" pitchFamily="34" charset="0"/>
                <a:cs typeface="Arial" panose="020B0604020202020204" pitchFamily="34" charset="0"/>
              </a:rPr>
              <a:t>They don’t realise it damages our health</a:t>
            </a:r>
          </a:p>
        </p:txBody>
      </p:sp>
      <p:sp>
        <p:nvSpPr>
          <p:cNvPr id="22" name="Rectangle 21">
            <a:extLst>
              <a:ext uri="{FF2B5EF4-FFF2-40B4-BE49-F238E27FC236}">
                <a16:creationId xmlns:a16="http://schemas.microsoft.com/office/drawing/2014/main" id="{23ABF8FA-7F96-BC9B-20B8-4630B3F12B75}"/>
              </a:ext>
            </a:extLst>
          </p:cNvPr>
          <p:cNvSpPr/>
          <p:nvPr/>
        </p:nvSpPr>
        <p:spPr>
          <a:xfrm>
            <a:off x="4998776" y="2639957"/>
            <a:ext cx="1575412" cy="1144568"/>
          </a:xfrm>
          <a:prstGeom prst="rect">
            <a:avLst/>
          </a:prstGeom>
          <a:solidFill>
            <a:schemeClr val="accent5">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700">
                <a:latin typeface="Arial" panose="020B0604020202020204" pitchFamily="34" charset="0"/>
                <a:cs typeface="Arial" panose="020B0604020202020204" pitchFamily="34" charset="0"/>
              </a:rPr>
              <a:t>They don’t realise it damages wildlife</a:t>
            </a:r>
          </a:p>
        </p:txBody>
      </p:sp>
      <p:sp>
        <p:nvSpPr>
          <p:cNvPr id="23" name="Rectangle 22">
            <a:extLst>
              <a:ext uri="{FF2B5EF4-FFF2-40B4-BE49-F238E27FC236}">
                <a16:creationId xmlns:a16="http://schemas.microsoft.com/office/drawing/2014/main" id="{D443D2CF-42EB-87AD-7DC7-124070514CB9}"/>
              </a:ext>
            </a:extLst>
          </p:cNvPr>
          <p:cNvSpPr/>
          <p:nvPr/>
        </p:nvSpPr>
        <p:spPr>
          <a:xfrm>
            <a:off x="4953748" y="4007230"/>
            <a:ext cx="1575412" cy="969484"/>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700">
                <a:latin typeface="Arial" panose="020B0604020202020204" pitchFamily="34" charset="0"/>
                <a:cs typeface="Arial" panose="020B0604020202020204" pitchFamily="34" charset="0"/>
              </a:rPr>
              <a:t>The council has not provided them</a:t>
            </a:r>
          </a:p>
        </p:txBody>
      </p:sp>
      <p:sp>
        <p:nvSpPr>
          <p:cNvPr id="25" name="TextBox 24">
            <a:extLst>
              <a:ext uri="{FF2B5EF4-FFF2-40B4-BE49-F238E27FC236}">
                <a16:creationId xmlns:a16="http://schemas.microsoft.com/office/drawing/2014/main" id="{F132512F-6264-670A-FB8E-BDEAA590F839}"/>
              </a:ext>
            </a:extLst>
          </p:cNvPr>
          <p:cNvSpPr txBox="1"/>
          <p:nvPr/>
        </p:nvSpPr>
        <p:spPr>
          <a:xfrm>
            <a:off x="562042" y="1782182"/>
            <a:ext cx="3828930" cy="1200329"/>
          </a:xfrm>
          <a:prstGeom prst="rect">
            <a:avLst/>
          </a:prstGeom>
          <a:noFill/>
        </p:spPr>
        <p:txBody>
          <a:bodyPr wrap="square" rtlCol="0">
            <a:spAutoFit/>
          </a:bodyPr>
          <a:lstStyle/>
          <a:p>
            <a:r>
              <a:rPr lang="en-GB" sz="2400" b="1">
                <a:latin typeface="Univers LT Pro 85 XBlack" panose="020B0A04040702020204" pitchFamily="34" charset="0"/>
              </a:rPr>
              <a:t>Why is there so much </a:t>
            </a:r>
          </a:p>
          <a:p>
            <a:r>
              <a:rPr lang="en-GB" sz="2400" b="1">
                <a:latin typeface="Univers LT Pro 85 XBlack" panose="020B0A04040702020204" pitchFamily="34" charset="0"/>
              </a:rPr>
              <a:t>rubbish in the park? (Article 24)</a:t>
            </a:r>
          </a:p>
        </p:txBody>
      </p:sp>
      <p:sp>
        <p:nvSpPr>
          <p:cNvPr id="28" name="Rectangle 27">
            <a:extLst>
              <a:ext uri="{FF2B5EF4-FFF2-40B4-BE49-F238E27FC236}">
                <a16:creationId xmlns:a16="http://schemas.microsoft.com/office/drawing/2014/main" id="{D62643A1-DD19-B78A-3CF1-3D3AA082D946}"/>
              </a:ext>
            </a:extLst>
          </p:cNvPr>
          <p:cNvSpPr/>
          <p:nvPr/>
        </p:nvSpPr>
        <p:spPr>
          <a:xfrm>
            <a:off x="2550507" y="5194453"/>
            <a:ext cx="1575412" cy="1125713"/>
          </a:xfrm>
          <a:prstGeom prst="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latin typeface="Arial" panose="020B0604020202020204" pitchFamily="34" charset="0"/>
                <a:cs typeface="Arial" panose="020B0604020202020204" pitchFamily="34" charset="0"/>
              </a:rPr>
              <a:t>There are no fines</a:t>
            </a:r>
          </a:p>
        </p:txBody>
      </p:sp>
      <p:sp>
        <p:nvSpPr>
          <p:cNvPr id="29" name="Rectangle 28">
            <a:extLst>
              <a:ext uri="{FF2B5EF4-FFF2-40B4-BE49-F238E27FC236}">
                <a16:creationId xmlns:a16="http://schemas.microsoft.com/office/drawing/2014/main" id="{45BCB593-934B-CA0D-0F76-4B356089A41A}"/>
              </a:ext>
            </a:extLst>
          </p:cNvPr>
          <p:cNvSpPr/>
          <p:nvPr/>
        </p:nvSpPr>
        <p:spPr>
          <a:xfrm>
            <a:off x="4953748" y="5173441"/>
            <a:ext cx="1575412" cy="1125714"/>
          </a:xfrm>
          <a:prstGeom prst="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700">
                <a:latin typeface="Arial" panose="020B0604020202020204" pitchFamily="34" charset="0"/>
                <a:cs typeface="Arial" panose="020B0604020202020204" pitchFamily="34" charset="0"/>
              </a:rPr>
              <a:t>There is no way of seeing who is doing it </a:t>
            </a:r>
          </a:p>
        </p:txBody>
      </p:sp>
      <p:sp>
        <p:nvSpPr>
          <p:cNvPr id="30" name="Rectangle 29">
            <a:extLst>
              <a:ext uri="{FF2B5EF4-FFF2-40B4-BE49-F238E27FC236}">
                <a16:creationId xmlns:a16="http://schemas.microsoft.com/office/drawing/2014/main" id="{2937FD99-2BE7-3ECC-4773-9FB712F09885}"/>
              </a:ext>
            </a:extLst>
          </p:cNvPr>
          <p:cNvSpPr/>
          <p:nvPr/>
        </p:nvSpPr>
        <p:spPr>
          <a:xfrm>
            <a:off x="7577823" y="1298662"/>
            <a:ext cx="1575412" cy="1125716"/>
          </a:xfrm>
          <a:prstGeom prst="rect">
            <a:avLst/>
          </a:prstGeom>
          <a:solidFill>
            <a:schemeClr val="accent5">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700">
                <a:latin typeface="Arial" panose="020B0604020202020204" pitchFamily="34" charset="0"/>
                <a:cs typeface="Arial" panose="020B0604020202020204" pitchFamily="34" charset="0"/>
              </a:rPr>
              <a:t>They are not aware of health and child rights</a:t>
            </a:r>
          </a:p>
        </p:txBody>
      </p:sp>
      <p:sp>
        <p:nvSpPr>
          <p:cNvPr id="31" name="Rectangle 30">
            <a:extLst>
              <a:ext uri="{FF2B5EF4-FFF2-40B4-BE49-F238E27FC236}">
                <a16:creationId xmlns:a16="http://schemas.microsoft.com/office/drawing/2014/main" id="{C0C8C851-343E-738E-11F3-B31A6D38B483}"/>
              </a:ext>
            </a:extLst>
          </p:cNvPr>
          <p:cNvSpPr/>
          <p:nvPr/>
        </p:nvSpPr>
        <p:spPr>
          <a:xfrm>
            <a:off x="7549122" y="2639957"/>
            <a:ext cx="1575412" cy="1125716"/>
          </a:xfrm>
          <a:prstGeom prst="rect">
            <a:avLst/>
          </a:prstGeom>
          <a:solidFill>
            <a:schemeClr val="accent5">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700">
                <a:latin typeface="Arial" panose="020B0604020202020204" pitchFamily="34" charset="0"/>
                <a:cs typeface="Arial" panose="020B0604020202020204" pitchFamily="34" charset="0"/>
              </a:rPr>
              <a:t>They haven’t seen or heard about wildlife</a:t>
            </a:r>
          </a:p>
        </p:txBody>
      </p:sp>
      <p:sp>
        <p:nvSpPr>
          <p:cNvPr id="32" name="Rectangle 31">
            <a:extLst>
              <a:ext uri="{FF2B5EF4-FFF2-40B4-BE49-F238E27FC236}">
                <a16:creationId xmlns:a16="http://schemas.microsoft.com/office/drawing/2014/main" id="{2C19EB0C-BF4C-8995-990C-57320FCA079F}"/>
              </a:ext>
            </a:extLst>
          </p:cNvPr>
          <p:cNvSpPr/>
          <p:nvPr/>
        </p:nvSpPr>
        <p:spPr>
          <a:xfrm>
            <a:off x="7577823" y="3988377"/>
            <a:ext cx="1575412" cy="1029993"/>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700">
                <a:latin typeface="Arial" panose="020B0604020202020204" pitchFamily="34" charset="0"/>
                <a:cs typeface="Arial" panose="020B0604020202020204" pitchFamily="34" charset="0"/>
              </a:rPr>
              <a:t>The council do not have enough money</a:t>
            </a:r>
          </a:p>
        </p:txBody>
      </p:sp>
      <p:sp>
        <p:nvSpPr>
          <p:cNvPr id="34" name="Rectangle 33">
            <a:extLst>
              <a:ext uri="{FF2B5EF4-FFF2-40B4-BE49-F238E27FC236}">
                <a16:creationId xmlns:a16="http://schemas.microsoft.com/office/drawing/2014/main" id="{F2423F39-9E98-0DE8-767D-EC56CC57EEA2}"/>
              </a:ext>
            </a:extLst>
          </p:cNvPr>
          <p:cNvSpPr/>
          <p:nvPr/>
        </p:nvSpPr>
        <p:spPr>
          <a:xfrm>
            <a:off x="7549122" y="5173440"/>
            <a:ext cx="1575412" cy="1125715"/>
          </a:xfrm>
          <a:prstGeom prst="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700">
                <a:latin typeface="Arial" panose="020B0604020202020204" pitchFamily="34" charset="0"/>
                <a:cs typeface="Arial" panose="020B0604020202020204" pitchFamily="34" charset="0"/>
              </a:rPr>
              <a:t>There are not enough police or CCTV</a:t>
            </a:r>
          </a:p>
        </p:txBody>
      </p:sp>
      <p:sp>
        <p:nvSpPr>
          <p:cNvPr id="2" name="Rectangle 1">
            <a:extLst>
              <a:ext uri="{FF2B5EF4-FFF2-40B4-BE49-F238E27FC236}">
                <a16:creationId xmlns:a16="http://schemas.microsoft.com/office/drawing/2014/main" id="{831A1B66-79D6-FAFB-A5BC-51AEFE6FB777}"/>
              </a:ext>
            </a:extLst>
          </p:cNvPr>
          <p:cNvSpPr/>
          <p:nvPr/>
        </p:nvSpPr>
        <p:spPr>
          <a:xfrm>
            <a:off x="9897690" y="4473119"/>
            <a:ext cx="1575412" cy="1125713"/>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latin typeface="Arial" panose="020B0604020202020204" pitchFamily="34" charset="0"/>
                <a:cs typeface="Arial" panose="020B0604020202020204" pitchFamily="34" charset="0"/>
              </a:rPr>
              <a:t>The council is underfunded by central government</a:t>
            </a:r>
          </a:p>
        </p:txBody>
      </p:sp>
      <p:sp>
        <p:nvSpPr>
          <p:cNvPr id="4" name="Rectangle 3">
            <a:extLst>
              <a:ext uri="{FF2B5EF4-FFF2-40B4-BE49-F238E27FC236}">
                <a16:creationId xmlns:a16="http://schemas.microsoft.com/office/drawing/2014/main" id="{0F6D20BD-9024-9E84-D1AE-34DC73C4D49D}"/>
              </a:ext>
            </a:extLst>
          </p:cNvPr>
          <p:cNvSpPr/>
          <p:nvPr/>
        </p:nvSpPr>
        <p:spPr>
          <a:xfrm>
            <a:off x="9897690" y="2144366"/>
            <a:ext cx="1575412" cy="1125712"/>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700">
                <a:solidFill>
                  <a:schemeClr val="tx1"/>
                </a:solidFill>
                <a:latin typeface="Arial" panose="020B0604020202020204" pitchFamily="34" charset="0"/>
                <a:cs typeface="Arial" panose="020B0604020202020204" pitchFamily="34" charset="0"/>
              </a:rPr>
              <a:t>The council is not prioritising it</a:t>
            </a:r>
          </a:p>
        </p:txBody>
      </p:sp>
    </p:spTree>
    <p:extLst>
      <p:ext uri="{BB962C8B-B14F-4D97-AF65-F5344CB8AC3E}">
        <p14:creationId xmlns:p14="http://schemas.microsoft.com/office/powerpoint/2010/main" val="3712384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1" grpId="0" animBg="1"/>
      <p:bldP spid="22" grpId="0" animBg="1"/>
      <p:bldP spid="23" grpId="0" animBg="1"/>
      <p:bldP spid="28" grpId="0" animBg="1"/>
      <p:bldP spid="29" grpId="0" animBg="1"/>
      <p:bldP spid="30" grpId="0" animBg="1"/>
      <p:bldP spid="31" grpId="0" animBg="1"/>
      <p:bldP spid="32" grpId="0" animBg="1"/>
      <p:bldP spid="34" grpId="0" animBg="1"/>
      <p:bldP spid="2"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F56783B-6DD2-BE44-A03C-B9243077FC09}"/>
              </a:ext>
            </a:extLst>
          </p:cNvPr>
          <p:cNvSpPr>
            <a:spLocks noGrp="1"/>
          </p:cNvSpPr>
          <p:nvPr>
            <p:ph type="body" sz="quarter" idx="14"/>
          </p:nvPr>
        </p:nvSpPr>
        <p:spPr>
          <a:xfrm>
            <a:off x="528741" y="261836"/>
            <a:ext cx="3877004" cy="763400"/>
          </a:xfrm>
        </p:spPr>
        <p:txBody>
          <a:bodyPr/>
          <a:lstStyle/>
          <a:p>
            <a:r>
              <a:rPr lang="en-US"/>
              <a:t>RESOURCES</a:t>
            </a:r>
          </a:p>
        </p:txBody>
      </p:sp>
      <p:sp>
        <p:nvSpPr>
          <p:cNvPr id="4" name="Text Placeholder 3">
            <a:extLst>
              <a:ext uri="{FF2B5EF4-FFF2-40B4-BE49-F238E27FC236}">
                <a16:creationId xmlns:a16="http://schemas.microsoft.com/office/drawing/2014/main" id="{66AA8DC9-D358-ED48-A67B-054AB50D5A8B}"/>
              </a:ext>
            </a:extLst>
          </p:cNvPr>
          <p:cNvSpPr>
            <a:spLocks noGrp="1"/>
          </p:cNvSpPr>
          <p:nvPr>
            <p:ph type="body" sz="quarter" idx="17"/>
          </p:nvPr>
        </p:nvSpPr>
        <p:spPr>
          <a:xfrm>
            <a:off x="636096" y="1189611"/>
            <a:ext cx="11352704" cy="505675"/>
          </a:xfrm>
        </p:spPr>
        <p:txBody>
          <a:bodyPr vert="horz" lIns="0" tIns="45720" rIns="90000" bIns="45720" rtlCol="0" anchor="t">
            <a:noAutofit/>
          </a:bodyPr>
          <a:lstStyle/>
          <a:p>
            <a:r>
              <a:rPr lang="en-GB" b="0">
                <a:solidFill>
                  <a:srgbClr val="FFFF00"/>
                </a:solidFill>
                <a:latin typeface="Arial" panose="020B0604020202020204" pitchFamily="34" charset="0"/>
                <a:cs typeface="Arial" panose="020B0604020202020204" pitchFamily="34" charset="0"/>
              </a:rPr>
              <a:t>You may find the following resources useful for your work on strengthening global citizenship:</a:t>
            </a:r>
          </a:p>
          <a:p>
            <a:pPr marL="342900" indent="-342900">
              <a:buFont typeface="Arial" panose="020B0604020202020204" pitchFamily="34" charset="0"/>
              <a:buChar char="•"/>
            </a:pPr>
            <a:r>
              <a:rPr lang="en-GB" b="0">
                <a:solidFill>
                  <a:srgbClr val="FFFF0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Introduction and Strengthening Global Citizenship training courses</a:t>
            </a:r>
            <a:endParaRPr lang="en-GB" b="0">
              <a:solidFill>
                <a:srgbClr val="FFFF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b="0">
                <a:solidFill>
                  <a:srgbClr val="FFFF0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E-learning: global citizenship in a Rights Respecting School</a:t>
            </a:r>
            <a:endParaRPr lang="en-GB" b="0">
              <a:solidFill>
                <a:srgbClr val="FFFF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b="0">
                <a:solidFill>
                  <a:srgbClr val="FFFF0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Spotlight on developing your Campaigning work </a:t>
            </a:r>
            <a:endParaRPr lang="en-GB" b="0">
              <a:solidFill>
                <a:srgbClr val="FFFF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b="0">
                <a:solidFill>
                  <a:srgbClr val="FFFF00"/>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A Guide to Global Citizenship in a Rights Respecting School </a:t>
            </a:r>
            <a:endParaRPr lang="en-GB" b="0">
              <a:solidFill>
                <a:srgbClr val="FFFF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b="0">
                <a:solidFill>
                  <a:srgbClr val="FFFF00"/>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ABCDE of Rights</a:t>
            </a:r>
            <a:endParaRPr lang="en-GB" b="0">
              <a:solidFill>
                <a:srgbClr val="FFFF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b="0">
                <a:solidFill>
                  <a:srgbClr val="FFFF00"/>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Discussing war and conflict in class</a:t>
            </a:r>
            <a:endParaRPr lang="en-GB" b="0">
              <a:solidFill>
                <a:srgbClr val="FFFF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b="0">
                <a:solidFill>
                  <a:srgbClr val="FFFF00"/>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Youth Advocacy Toolkit</a:t>
            </a:r>
            <a:endParaRPr lang="en-GB" b="0">
              <a:solidFill>
                <a:srgbClr val="FFFF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b="0">
                <a:solidFill>
                  <a:srgbClr val="FFFF00"/>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Worlds Largest Lesson and Global Goals</a:t>
            </a:r>
            <a:endParaRPr lang="en-GB" b="0">
              <a:solidFill>
                <a:srgbClr val="FFFF00"/>
              </a:solidFill>
              <a:latin typeface="Arial" panose="020B0604020202020204" pitchFamily="34" charset="0"/>
              <a:cs typeface="Arial" panose="020B0604020202020204" pitchFamily="34" charset="0"/>
            </a:endParaRPr>
          </a:p>
          <a:p>
            <a:endParaRPr lang="en-GB" sz="1800" b="0">
              <a:solidFill>
                <a:srgbClr val="FFFF00"/>
              </a:solidFill>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endParaRPr>
          </a:p>
          <a:p>
            <a:r>
              <a:rPr lang="en-GB" sz="1800" b="0">
                <a:solidFill>
                  <a:srgbClr val="FFFF00"/>
                </a:solidFill>
                <a:latin typeface="Arial" panose="020B0604020202020204" pitchFamily="34" charset="0"/>
                <a:cs typeface="Arial" panose="020B0604020202020204" pitchFamily="34" charset="0"/>
              </a:rPr>
              <a:t>If you are interested in further reading check out the following research papers:</a:t>
            </a:r>
            <a:endParaRPr lang="en-GB" sz="1800" b="0">
              <a:solidFill>
                <a:srgbClr val="FFFF00"/>
              </a:solidFill>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endParaRPr>
          </a:p>
          <a:p>
            <a:r>
              <a:rPr lang="en-GB" sz="1800" b="0">
                <a:solidFill>
                  <a:srgbClr val="FFFF00"/>
                </a:solidFill>
                <a:latin typeface="Arial" panose="020B0604020202020204" pitchFamily="34" charset="0"/>
                <a:cs typeface="Arial" panose="020B0604020202020204" pitchFamily="34" charset="0"/>
                <a:hlinkClick r:id="rId12">
                  <a:extLst>
                    <a:ext uri="{A12FA001-AC4F-418D-AE19-62706E023703}">
                      <ahyp:hlinkClr xmlns:ahyp="http://schemas.microsoft.com/office/drawing/2018/hyperlinkcolor" val="tx"/>
                    </a:ext>
                  </a:extLst>
                </a:hlinkClick>
              </a:rPr>
              <a:t>The Theory and Practice of Global Learning </a:t>
            </a:r>
            <a:r>
              <a:rPr lang="en-GB" sz="1800" b="0">
                <a:solidFill>
                  <a:srgbClr val="FFFF00"/>
                </a:solidFill>
                <a:latin typeface="Arial" panose="020B0604020202020204" pitchFamily="34" charset="0"/>
                <a:cs typeface="Arial" panose="020B0604020202020204" pitchFamily="34" charset="0"/>
              </a:rPr>
              <a:t>by Douglas Bourn and </a:t>
            </a:r>
            <a:r>
              <a:rPr lang="en-GB" sz="1800" b="0">
                <a:solidFill>
                  <a:srgbClr val="FFFF00"/>
                </a:solidFill>
                <a:latin typeface="Arial" panose="020B0604020202020204" pitchFamily="34" charset="0"/>
                <a:cs typeface="Arial" panose="020B0604020202020204" pitchFamily="34" charset="0"/>
                <a:hlinkClick r:id="rId13">
                  <a:extLst>
                    <a:ext uri="{A12FA001-AC4F-418D-AE19-62706E023703}">
                      <ahyp:hlinkClr xmlns:ahyp="http://schemas.microsoft.com/office/drawing/2018/hyperlinkcolor" val="tx"/>
                    </a:ext>
                  </a:extLst>
                </a:hlinkClick>
              </a:rPr>
              <a:t>Soft versus Critical Global Citizenship Education</a:t>
            </a:r>
            <a:r>
              <a:rPr lang="en-GB" sz="1800" b="0">
                <a:solidFill>
                  <a:srgbClr val="FFFF00"/>
                </a:solidFill>
                <a:latin typeface="Arial" panose="020B0604020202020204" pitchFamily="34" charset="0"/>
                <a:cs typeface="Arial" panose="020B0604020202020204" pitchFamily="34" charset="0"/>
              </a:rPr>
              <a:t> by Vanessa Andreotti.</a:t>
            </a:r>
            <a:endParaRPr lang="en-GB" sz="1800" b="0" u="sng">
              <a:solidFill>
                <a:srgbClr val="FFFF00"/>
              </a:solidFill>
              <a:latin typeface="Arial" panose="020B0604020202020204" pitchFamily="34" charset="0"/>
              <a:cs typeface="Arial" panose="020B0604020202020204" pitchFamily="34" charset="0"/>
              <a:hlinkClick r:id="" action="ppaction://noaction">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1871650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45B4B5-69A9-414B-94D4-B73447AD9CCF}"/>
              </a:ext>
            </a:extLst>
          </p:cNvPr>
          <p:cNvSpPr>
            <a:spLocks noGrp="1"/>
          </p:cNvSpPr>
          <p:nvPr>
            <p:ph type="body" sz="quarter" idx="14"/>
          </p:nvPr>
        </p:nvSpPr>
        <p:spPr>
          <a:xfrm>
            <a:off x="348753" y="531140"/>
            <a:ext cx="3918568" cy="714793"/>
          </a:xfrm>
        </p:spPr>
        <p:txBody>
          <a:bodyPr/>
          <a:lstStyle/>
          <a:p>
            <a:r>
              <a:rPr lang="en-US"/>
              <a:t>REFLECTION</a:t>
            </a:r>
          </a:p>
        </p:txBody>
      </p:sp>
      <p:sp>
        <p:nvSpPr>
          <p:cNvPr id="11" name="Text Placeholder 10">
            <a:extLst>
              <a:ext uri="{FF2B5EF4-FFF2-40B4-BE49-F238E27FC236}">
                <a16:creationId xmlns:a16="http://schemas.microsoft.com/office/drawing/2014/main" id="{E84187A1-4B13-FD1D-0491-0E5FA9420FCD}"/>
              </a:ext>
            </a:extLst>
          </p:cNvPr>
          <p:cNvSpPr>
            <a:spLocks noGrp="1"/>
          </p:cNvSpPr>
          <p:nvPr>
            <p:ph type="body" sz="quarter" idx="21"/>
          </p:nvPr>
        </p:nvSpPr>
        <p:spPr>
          <a:xfrm>
            <a:off x="348753" y="1549356"/>
            <a:ext cx="5305425" cy="3743079"/>
          </a:xfrm>
        </p:spPr>
        <p:txBody>
          <a:bodyPr vert="horz" lIns="0" tIns="45720" rIns="91440" bIns="45720" rtlCol="0" anchor="t">
            <a:normAutofit fontScale="92500" lnSpcReduction="20000"/>
          </a:bodyPr>
          <a:lstStyle/>
          <a:p>
            <a:pPr marL="0" indent="0" algn="l" rtl="0" fontAlgn="base">
              <a:buNone/>
            </a:pPr>
            <a:r>
              <a:rPr lang="en-GB" sz="2600" b="0" i="0" u="none" strike="noStrike">
                <a:solidFill>
                  <a:srgbClr val="000000"/>
                </a:solidFill>
                <a:effectLst/>
                <a:latin typeface="Arial" panose="020B0604020202020204" pitchFamily="34" charset="0"/>
                <a:cs typeface="Arial" panose="020B0604020202020204" pitchFamily="34" charset="0"/>
              </a:rPr>
              <a:t>Take a few moments for personal thought and reflection:</a:t>
            </a:r>
            <a:r>
              <a:rPr lang="en-US" sz="2600" b="0" i="0">
                <a:solidFill>
                  <a:srgbClr val="000000"/>
                </a:solidFill>
                <a:effectLst/>
                <a:latin typeface="Arial" panose="020B0604020202020204" pitchFamily="34" charset="0"/>
                <a:cs typeface="Arial" panose="020B0604020202020204" pitchFamily="34" charset="0"/>
              </a:rPr>
              <a:t>​</a:t>
            </a:r>
          </a:p>
          <a:p>
            <a:pPr marL="0" indent="0">
              <a:buNone/>
            </a:pPr>
            <a:endParaRPr lang="en-GB" sz="2400" kern="100">
              <a:effectLst/>
              <a:latin typeface="Arial" panose="020B0604020202020204" pitchFamily="34" charset="0"/>
              <a:ea typeface="Calibri" panose="020F0502020204030204" pitchFamily="34" charset="0"/>
              <a:cs typeface="Arial" panose="020B0604020202020204" pitchFamily="34" charset="0"/>
            </a:endParaRPr>
          </a:p>
          <a:p>
            <a:r>
              <a:rPr lang="en-GB" sz="2600" b="0">
                <a:solidFill>
                  <a:srgbClr val="000000"/>
                </a:solidFill>
                <a:effectLst/>
                <a:latin typeface="Arial"/>
                <a:cs typeface="Arial"/>
              </a:rPr>
              <a:t>Develop a list of key points that can be used to help strengthen a rights approach to global citizenship within your school.</a:t>
            </a:r>
          </a:p>
          <a:p>
            <a:pPr marL="0" indent="0">
              <a:buNone/>
            </a:pPr>
            <a:r>
              <a:rPr lang="en-GB" sz="2600" b="0">
                <a:solidFill>
                  <a:srgbClr val="000000"/>
                </a:solidFill>
                <a:effectLst/>
                <a:latin typeface="Arial" panose="020B0604020202020204" pitchFamily="34" charset="0"/>
                <a:cs typeface="Arial" panose="020B0604020202020204" pitchFamily="34" charset="0"/>
              </a:rPr>
              <a:t> </a:t>
            </a:r>
          </a:p>
          <a:p>
            <a:r>
              <a:rPr lang="en-GB" sz="2600" b="0">
                <a:solidFill>
                  <a:srgbClr val="000000"/>
                </a:solidFill>
                <a:effectLst/>
                <a:latin typeface="Arial" panose="020B0604020202020204" pitchFamily="34" charset="0"/>
                <a:cs typeface="Arial" panose="020B0604020202020204" pitchFamily="34" charset="0"/>
              </a:rPr>
              <a:t>How will you promote global citizenship with pupils and your wider school community? </a:t>
            </a:r>
          </a:p>
          <a:p>
            <a:pPr marL="0" indent="0">
              <a:buNone/>
            </a:pPr>
            <a:endParaRPr lang="en-US" sz="2600">
              <a:effectLst/>
              <a:latin typeface="Arial" panose="020B0604020202020204" pitchFamily="34" charset="0"/>
              <a:ea typeface="Times New Roman" panose="02020603050405020304" pitchFamily="18" charset="0"/>
              <a:cs typeface="Arial" panose="020B0604020202020204" pitchFamily="34" charset="0"/>
            </a:endParaRPr>
          </a:p>
          <a:p>
            <a:pPr marL="457200" lvl="1" indent="0">
              <a:buNone/>
            </a:pPr>
            <a:endParaRPr lang="en-US" sz="260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TextBox 4">
            <a:extLst>
              <a:ext uri="{FF2B5EF4-FFF2-40B4-BE49-F238E27FC236}">
                <a16:creationId xmlns:a16="http://schemas.microsoft.com/office/drawing/2014/main" id="{84AD58B3-CEEB-1382-941A-4818B5FE636C}"/>
              </a:ext>
            </a:extLst>
          </p:cNvPr>
          <p:cNvSpPr txBox="1"/>
          <p:nvPr/>
        </p:nvSpPr>
        <p:spPr>
          <a:xfrm rot="5400000">
            <a:off x="11452265" y="506198"/>
            <a:ext cx="1264025" cy="215444"/>
          </a:xfrm>
          <a:prstGeom prst="rect">
            <a:avLst/>
          </a:prstGeom>
          <a:noFill/>
        </p:spPr>
        <p:txBody>
          <a:bodyPr wrap="square">
            <a:spAutoFit/>
          </a:bodyPr>
          <a:lstStyle/>
          <a:p>
            <a:pPr algn="l"/>
            <a:r>
              <a:rPr lang="en-GB" sz="800" b="0" i="0">
                <a:solidFill>
                  <a:schemeClr val="bg1"/>
                </a:solidFill>
                <a:effectLst/>
                <a:latin typeface="Univers LT Pro 45 Light" panose="020B0403020202020204" pitchFamily="34" charset="77"/>
              </a:rPr>
              <a:t>© UNICEF/Dawe</a:t>
            </a:r>
            <a:endParaRPr lang="en-US" sz="800" b="0" i="0">
              <a:solidFill>
                <a:schemeClr val="bg1"/>
              </a:solidFill>
              <a:latin typeface="Univers LT Pro 45 Light" panose="020B0403020202020204" pitchFamily="34" charset="77"/>
            </a:endParaRPr>
          </a:p>
        </p:txBody>
      </p:sp>
      <p:pic>
        <p:nvPicPr>
          <p:cNvPr id="6" name="Picture 5" descr="A child holding blue tubes&#10;&#10;Description automatically generated">
            <a:extLst>
              <a:ext uri="{FF2B5EF4-FFF2-40B4-BE49-F238E27FC236}">
                <a16:creationId xmlns:a16="http://schemas.microsoft.com/office/drawing/2014/main" id="{6C61AA12-B5B7-79A0-D77F-C19BE92CEFF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285" r="16550"/>
          <a:stretch/>
        </p:blipFill>
        <p:spPr>
          <a:xfrm>
            <a:off x="5842659" y="-62344"/>
            <a:ext cx="6349341" cy="6920343"/>
          </a:xfrm>
          <a:prstGeom prst="rect">
            <a:avLst/>
          </a:prstGeom>
        </p:spPr>
      </p:pic>
      <p:sp>
        <p:nvSpPr>
          <p:cNvPr id="7" name="TextBox 6">
            <a:extLst>
              <a:ext uri="{FF2B5EF4-FFF2-40B4-BE49-F238E27FC236}">
                <a16:creationId xmlns:a16="http://schemas.microsoft.com/office/drawing/2014/main" id="{53AEEBC4-0F4E-3D4B-0370-6E580488D89A}"/>
              </a:ext>
            </a:extLst>
          </p:cNvPr>
          <p:cNvSpPr txBox="1"/>
          <p:nvPr/>
        </p:nvSpPr>
        <p:spPr>
          <a:xfrm rot="5400000">
            <a:off x="11344542" y="6425049"/>
            <a:ext cx="1264025" cy="215444"/>
          </a:xfrm>
          <a:prstGeom prst="rect">
            <a:avLst/>
          </a:prstGeom>
          <a:noFill/>
        </p:spPr>
        <p:txBody>
          <a:bodyPr wrap="square">
            <a:spAutoFit/>
          </a:bodyPr>
          <a:lstStyle/>
          <a:p>
            <a:pPr algn="l"/>
            <a:r>
              <a:rPr lang="en-GB" sz="800" b="0" i="0">
                <a:solidFill>
                  <a:schemeClr val="bg1"/>
                </a:solidFill>
                <a:effectLst/>
                <a:latin typeface="Univers LT Pro 45 Light" panose="020B0403020202020204" pitchFamily="34" charset="77"/>
              </a:rPr>
              <a:t>© UNICEF/</a:t>
            </a:r>
            <a:r>
              <a:rPr lang="en-GB" sz="800">
                <a:solidFill>
                  <a:schemeClr val="bg1"/>
                </a:solidFill>
                <a:latin typeface="Univers LT Pro 45 Light" panose="020B0403020202020204" pitchFamily="34" charset="77"/>
              </a:rPr>
              <a:t>Dawe</a:t>
            </a:r>
            <a:endParaRPr lang="en-US" sz="800" b="0" i="0">
              <a:solidFill>
                <a:schemeClr val="bg1"/>
              </a:solidFill>
              <a:latin typeface="Univers LT Pro 45 Light" panose="020B0403020202020204" pitchFamily="34" charset="77"/>
            </a:endParaRPr>
          </a:p>
        </p:txBody>
      </p:sp>
    </p:spTree>
    <p:extLst>
      <p:ext uri="{BB962C8B-B14F-4D97-AF65-F5344CB8AC3E}">
        <p14:creationId xmlns:p14="http://schemas.microsoft.com/office/powerpoint/2010/main" val="3344954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E8B504-DB98-2241-945E-E2D041075F6E}"/>
              </a:ext>
            </a:extLst>
          </p:cNvPr>
          <p:cNvSpPr>
            <a:spLocks noGrp="1"/>
          </p:cNvSpPr>
          <p:nvPr>
            <p:ph type="body" sz="quarter" idx="14"/>
          </p:nvPr>
        </p:nvSpPr>
        <p:spPr>
          <a:xfrm>
            <a:off x="624515" y="472562"/>
            <a:ext cx="3558350" cy="714793"/>
          </a:xfrm>
        </p:spPr>
        <p:txBody>
          <a:bodyPr/>
          <a:lstStyle/>
          <a:p>
            <a:r>
              <a:rPr lang="en-US"/>
              <a:t>CONTENTS</a:t>
            </a:r>
          </a:p>
        </p:txBody>
      </p:sp>
      <p:pic>
        <p:nvPicPr>
          <p:cNvPr id="14" name="Picture 13" descr="A white circle with blue letters on it&#10;&#10;Description automatically generated">
            <a:extLst>
              <a:ext uri="{FF2B5EF4-FFF2-40B4-BE49-F238E27FC236}">
                <a16:creationId xmlns:a16="http://schemas.microsoft.com/office/drawing/2014/main" id="{E5EEE2C6-81E7-7967-DFF5-4CF3A0CB64B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42707" y="288319"/>
            <a:ext cx="2247510" cy="1083281"/>
          </a:xfrm>
          <a:prstGeom prst="rect">
            <a:avLst/>
          </a:prstGeom>
        </p:spPr>
      </p:pic>
      <p:sp>
        <p:nvSpPr>
          <p:cNvPr id="3" name="TextBox 2">
            <a:extLst>
              <a:ext uri="{FF2B5EF4-FFF2-40B4-BE49-F238E27FC236}">
                <a16:creationId xmlns:a16="http://schemas.microsoft.com/office/drawing/2014/main" id="{2672D68A-7481-9C1B-3302-026616357CC4}"/>
              </a:ext>
            </a:extLst>
          </p:cNvPr>
          <p:cNvSpPr txBox="1"/>
          <p:nvPr/>
        </p:nvSpPr>
        <p:spPr>
          <a:xfrm>
            <a:off x="624515" y="1532871"/>
            <a:ext cx="9180743" cy="959943"/>
          </a:xfrm>
          <a:prstGeom prst="rect">
            <a:avLst/>
          </a:prstGeom>
          <a:noFill/>
        </p:spPr>
        <p:txBody>
          <a:bodyPr wrap="square" lIns="91440" tIns="45720" rIns="91440" bIns="45720" anchor="t">
            <a:spAutoFit/>
          </a:bodyPr>
          <a:lstStyle/>
          <a:p>
            <a:pPr>
              <a:lnSpc>
                <a:spcPct val="107000"/>
              </a:lnSpc>
            </a:pPr>
            <a:r>
              <a:rPr lang="en-GB">
                <a:latin typeface="Arial"/>
                <a:ea typeface="Times New Roman" panose="02020603050405020304" pitchFamily="18" charset="0"/>
                <a:cs typeface="Arial"/>
              </a:rPr>
              <a:t>Topic: Global Citizenship from a Child Rights Perspective</a:t>
            </a:r>
            <a:endParaRPr lang="en-GB">
              <a:latin typeface="Arial" panose="020B0604020202020204" pitchFamily="34" charset="0"/>
              <a:ea typeface="Times New Roman" panose="02020603050405020304" pitchFamily="18" charset="0"/>
              <a:cs typeface="Arial" panose="020B0604020202020204" pitchFamily="34" charset="0"/>
            </a:endParaRPr>
          </a:p>
          <a:p>
            <a:pPr lvl="0">
              <a:lnSpc>
                <a:spcPct val="107000"/>
              </a:lnSpc>
            </a:pPr>
            <a:r>
              <a:rPr lang="en-GB" sz="1800">
                <a:effectLst/>
                <a:latin typeface="Arial" panose="020B0604020202020204" pitchFamily="34" charset="0"/>
                <a:ea typeface="Times New Roman" panose="02020603050405020304" pitchFamily="18" charset="0"/>
                <a:cs typeface="Arial" panose="020B0604020202020204" pitchFamily="34" charset="0"/>
              </a:rPr>
              <a:t>For each slide, please look at the presenter notes for </a:t>
            </a:r>
            <a:r>
              <a:rPr lang="en-GB">
                <a:latin typeface="Arial" panose="020B0604020202020204" pitchFamily="34" charset="0"/>
                <a:ea typeface="Times New Roman" panose="02020603050405020304" pitchFamily="18" charset="0"/>
                <a:cs typeface="Arial" panose="020B0604020202020204" pitchFamily="34" charset="0"/>
              </a:rPr>
              <a:t>delivery information. </a:t>
            </a:r>
            <a:endParaRPr lang="en-GB" sz="1800">
              <a:effectLst/>
              <a:latin typeface="Arial" panose="020B0604020202020204" pitchFamily="34" charset="0"/>
              <a:ea typeface="Times New Roman" panose="02020603050405020304" pitchFamily="18" charset="0"/>
              <a:cs typeface="Arial" panose="020B0604020202020204" pitchFamily="34" charset="0"/>
            </a:endParaRPr>
          </a:p>
          <a:p>
            <a:pPr lvl="0">
              <a:lnSpc>
                <a:spcPct val="107000"/>
              </a:lnSpc>
            </a:pPr>
            <a:endParaRPr lang="en-GB" sz="1800">
              <a:effectLst/>
              <a:latin typeface="Arial" panose="020B0604020202020204" pitchFamily="34" charset="0"/>
              <a:ea typeface="Calibri" panose="020F0502020204030204" pitchFamily="34" charset="0"/>
              <a:cs typeface="Arial" panose="020B0604020202020204" pitchFamily="34" charset="0"/>
            </a:endParaRPr>
          </a:p>
        </p:txBody>
      </p:sp>
      <p:sp>
        <p:nvSpPr>
          <p:cNvPr id="5" name="Text Placeholder 2">
            <a:extLst>
              <a:ext uri="{FF2B5EF4-FFF2-40B4-BE49-F238E27FC236}">
                <a16:creationId xmlns:a16="http://schemas.microsoft.com/office/drawing/2014/main" id="{896B6967-CA41-0841-2839-ED3AA3068632}"/>
              </a:ext>
            </a:extLst>
          </p:cNvPr>
          <p:cNvSpPr txBox="1">
            <a:spLocks/>
          </p:cNvSpPr>
          <p:nvPr/>
        </p:nvSpPr>
        <p:spPr>
          <a:xfrm>
            <a:off x="624515" y="2367147"/>
            <a:ext cx="10097914" cy="4490853"/>
          </a:xfrm>
          <a:prstGeom prst="rect">
            <a:avLst/>
          </a:prstGeom>
        </p:spPr>
        <p:txBody>
          <a:bodyPr vert="horz" lIns="0" tIns="45720" rIns="91440" bIns="45720" numCol="2" rtlCol="0" anchor="t">
            <a:normAutofit/>
          </a:bodyPr>
          <a:lstStyle>
            <a:lvl1pPr marL="228600" indent="-228600" algn="l" defTabSz="914400" rtl="0" eaLnBrk="1" latinLnBrk="0" hangingPunct="1">
              <a:lnSpc>
                <a:spcPct val="90000"/>
              </a:lnSpc>
              <a:spcBef>
                <a:spcPts val="1000"/>
              </a:spcBef>
              <a:buClr>
                <a:srgbClr val="FFFF00"/>
              </a:buClr>
              <a:buFont typeface="Arial" panose="020B0604020202020204" pitchFamily="34" charset="0"/>
              <a:buChar char="•"/>
              <a:defRPr sz="1800" b="0" i="0" kern="1200">
                <a:solidFill>
                  <a:schemeClr val="bg1"/>
                </a:solidFill>
                <a:latin typeface="Univers LT Pro 45 Light" panose="020B0403020202020204" pitchFamily="34" charset="77"/>
                <a:ea typeface="+mn-ea"/>
                <a:cs typeface="+mn-cs"/>
              </a:defRPr>
            </a:lvl1pPr>
            <a:lvl2pPr marL="685800" indent="-228600" algn="l" defTabSz="914400" rtl="0" eaLnBrk="1" latinLnBrk="0" hangingPunct="1">
              <a:lnSpc>
                <a:spcPct val="90000"/>
              </a:lnSpc>
              <a:spcBef>
                <a:spcPts val="500"/>
              </a:spcBef>
              <a:buClr>
                <a:srgbClr val="00AEEF"/>
              </a:buClr>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2pPr>
            <a:lvl3pPr marL="1257300" indent="-342900" algn="l" defTabSz="914400" rtl="0" eaLnBrk="1" latinLnBrk="0" hangingPunct="1">
              <a:lnSpc>
                <a:spcPct val="90000"/>
              </a:lnSpc>
              <a:spcBef>
                <a:spcPts val="500"/>
              </a:spcBef>
              <a:buClr>
                <a:srgbClr val="00AEEF"/>
              </a:buClr>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solidFill>
                  <a:schemeClr val="tx1"/>
                </a:solidFill>
                <a:latin typeface="Arial" panose="020B0604020202020204" pitchFamily="34" charset="0"/>
                <a:cs typeface="Arial" panose="020B0604020202020204" pitchFamily="34" charset="0"/>
              </a:rPr>
              <a:t>Slide 3: Aims of the Session</a:t>
            </a:r>
          </a:p>
          <a:p>
            <a:pPr>
              <a:lnSpc>
                <a:spcPct val="150000"/>
              </a:lnSpc>
            </a:pPr>
            <a:r>
              <a:rPr lang="en-US">
                <a:solidFill>
                  <a:schemeClr val="tx1"/>
                </a:solidFill>
                <a:latin typeface="Arial" panose="020B0604020202020204" pitchFamily="34" charset="0"/>
                <a:cs typeface="Arial" panose="020B0604020202020204" pitchFamily="34" charset="0"/>
              </a:rPr>
              <a:t>Slide 4: Three ways to use this pack </a:t>
            </a:r>
          </a:p>
          <a:p>
            <a:pPr>
              <a:lnSpc>
                <a:spcPct val="150000"/>
              </a:lnSpc>
            </a:pPr>
            <a:r>
              <a:rPr lang="en-US">
                <a:solidFill>
                  <a:schemeClr val="tx1"/>
                </a:solidFill>
                <a:latin typeface="Arial" panose="020B0604020202020204" pitchFamily="34" charset="0"/>
                <a:cs typeface="Arial" panose="020B0604020202020204" pitchFamily="34" charset="0"/>
              </a:rPr>
              <a:t>Slide 5 : Introducing this month’s Spotlight</a:t>
            </a:r>
          </a:p>
          <a:p>
            <a:pPr>
              <a:lnSpc>
                <a:spcPct val="150000"/>
              </a:lnSpc>
            </a:pPr>
            <a:r>
              <a:rPr lang="en-US">
                <a:solidFill>
                  <a:schemeClr val="tx1"/>
                </a:solidFill>
                <a:latin typeface="Arial" panose="020B0604020202020204" pitchFamily="34" charset="0"/>
                <a:cs typeface="Arial" panose="020B0604020202020204" pitchFamily="34" charset="0"/>
              </a:rPr>
              <a:t>Slide 6: Links to RRSA Outcomes</a:t>
            </a:r>
          </a:p>
          <a:p>
            <a:pPr>
              <a:lnSpc>
                <a:spcPct val="150000"/>
              </a:lnSpc>
            </a:pPr>
            <a:r>
              <a:rPr lang="en-US">
                <a:solidFill>
                  <a:schemeClr val="tx1"/>
                </a:solidFill>
                <a:latin typeface="Arial" panose="020B0604020202020204" pitchFamily="34" charset="0"/>
                <a:cs typeface="Arial" panose="020B0604020202020204" pitchFamily="34" charset="0"/>
              </a:rPr>
              <a:t>Slide 7: Links to Articles</a:t>
            </a:r>
          </a:p>
          <a:p>
            <a:pPr>
              <a:lnSpc>
                <a:spcPct val="150000"/>
              </a:lnSpc>
            </a:pPr>
            <a:r>
              <a:rPr lang="en-US">
                <a:solidFill>
                  <a:schemeClr val="tx1"/>
                </a:solidFill>
                <a:latin typeface="Arial" panose="020B0604020202020204" pitchFamily="34" charset="0"/>
                <a:cs typeface="Arial" panose="020B0604020202020204" pitchFamily="34" charset="0"/>
              </a:rPr>
              <a:t>Slide 8: Case Studies</a:t>
            </a:r>
          </a:p>
          <a:p>
            <a:pPr>
              <a:lnSpc>
                <a:spcPct val="150000"/>
              </a:lnSpc>
            </a:pPr>
            <a:endParaRPr lang="en-US">
              <a:solidFill>
                <a:schemeClr val="tx1"/>
              </a:solidFill>
              <a:latin typeface="Arial" panose="020B0604020202020204" pitchFamily="34" charset="0"/>
              <a:cs typeface="Arial" panose="020B0604020202020204" pitchFamily="34" charset="0"/>
            </a:endParaRPr>
          </a:p>
          <a:p>
            <a:pPr marL="0" indent="0">
              <a:lnSpc>
                <a:spcPct val="150000"/>
              </a:lnSpc>
              <a:buNone/>
            </a:pPr>
            <a:endParaRPr lang="en-US">
              <a:solidFill>
                <a:schemeClr val="tx1"/>
              </a:solidFill>
              <a:latin typeface="Arial" panose="020B0604020202020204" pitchFamily="34" charset="0"/>
              <a:cs typeface="Arial" panose="020B0604020202020204" pitchFamily="34" charset="0"/>
            </a:endParaRPr>
          </a:p>
          <a:p>
            <a:pPr>
              <a:lnSpc>
                <a:spcPct val="150000"/>
              </a:lnSpc>
            </a:pPr>
            <a:r>
              <a:rPr lang="en-US">
                <a:solidFill>
                  <a:schemeClr val="tx1"/>
                </a:solidFill>
                <a:latin typeface="Arial" panose="020B0604020202020204" pitchFamily="34" charset="0"/>
                <a:cs typeface="Arial" panose="020B0604020202020204" pitchFamily="34" charset="0"/>
              </a:rPr>
              <a:t>Slide 9: Let’s Discuss</a:t>
            </a:r>
          </a:p>
          <a:p>
            <a:pPr>
              <a:lnSpc>
                <a:spcPct val="150000"/>
              </a:lnSpc>
            </a:pPr>
            <a:r>
              <a:rPr lang="en-US">
                <a:solidFill>
                  <a:schemeClr val="tx1"/>
                </a:solidFill>
                <a:latin typeface="Arial" panose="020B0604020202020204" pitchFamily="34" charset="0"/>
                <a:cs typeface="Arial" panose="020B0604020202020204" pitchFamily="34" charset="0"/>
              </a:rPr>
              <a:t>Slide 10 and 11: Activities</a:t>
            </a:r>
          </a:p>
          <a:p>
            <a:pPr>
              <a:lnSpc>
                <a:spcPct val="150000"/>
              </a:lnSpc>
            </a:pPr>
            <a:r>
              <a:rPr lang="en-US">
                <a:solidFill>
                  <a:schemeClr val="tx1"/>
                </a:solidFill>
                <a:latin typeface="Arial" panose="020B0604020202020204" pitchFamily="34" charset="0"/>
                <a:cs typeface="Arial" panose="020B0604020202020204" pitchFamily="34" charset="0"/>
              </a:rPr>
              <a:t>Slide 12: ‘</a:t>
            </a:r>
            <a:r>
              <a:rPr lang="en-US" i="1">
                <a:solidFill>
                  <a:schemeClr val="tx1"/>
                </a:solidFill>
                <a:latin typeface="Arial" panose="020B0604020202020204" pitchFamily="34" charset="0"/>
                <a:cs typeface="Arial" panose="020B0604020202020204" pitchFamily="34" charset="0"/>
              </a:rPr>
              <a:t>Why, why </a:t>
            </a:r>
            <a:r>
              <a:rPr lang="en-US" i="1" err="1">
                <a:solidFill>
                  <a:schemeClr val="tx1"/>
                </a:solidFill>
                <a:latin typeface="Arial" panose="020B0604020202020204" pitchFamily="34" charset="0"/>
                <a:cs typeface="Arial" panose="020B0604020202020204" pitchFamily="34" charset="0"/>
              </a:rPr>
              <a:t>why</a:t>
            </a:r>
            <a:r>
              <a:rPr lang="en-US" i="1">
                <a:solidFill>
                  <a:schemeClr val="tx1"/>
                </a:solidFill>
                <a:latin typeface="Arial" panose="020B0604020202020204" pitchFamily="34" charset="0"/>
                <a:cs typeface="Arial" panose="020B0604020202020204" pitchFamily="34" charset="0"/>
              </a:rPr>
              <a:t>?’ </a:t>
            </a:r>
            <a:r>
              <a:rPr lang="en-US">
                <a:solidFill>
                  <a:schemeClr val="tx1"/>
                </a:solidFill>
                <a:latin typeface="Arial" panose="020B0604020202020204" pitchFamily="34" charset="0"/>
                <a:cs typeface="Arial" panose="020B0604020202020204" pitchFamily="34" charset="0"/>
              </a:rPr>
              <a:t>activity</a:t>
            </a:r>
          </a:p>
          <a:p>
            <a:pPr>
              <a:lnSpc>
                <a:spcPct val="150000"/>
              </a:lnSpc>
            </a:pPr>
            <a:r>
              <a:rPr lang="en-US">
                <a:solidFill>
                  <a:schemeClr val="tx1"/>
                </a:solidFill>
                <a:latin typeface="Arial" panose="020B0604020202020204" pitchFamily="34" charset="0"/>
                <a:cs typeface="Arial" panose="020B0604020202020204" pitchFamily="34" charset="0"/>
              </a:rPr>
              <a:t>Slide 13: Resources</a:t>
            </a:r>
          </a:p>
          <a:p>
            <a:pPr>
              <a:lnSpc>
                <a:spcPct val="150000"/>
              </a:lnSpc>
            </a:pPr>
            <a:r>
              <a:rPr lang="en-US">
                <a:solidFill>
                  <a:schemeClr val="tx1"/>
                </a:solidFill>
                <a:latin typeface="Arial" panose="020B0604020202020204" pitchFamily="34" charset="0"/>
                <a:cs typeface="Arial" panose="020B0604020202020204" pitchFamily="34" charset="0"/>
              </a:rPr>
              <a:t>Slide 14: Reflection</a:t>
            </a:r>
          </a:p>
          <a:p>
            <a:pPr>
              <a:lnSpc>
                <a:spcPct val="150000"/>
              </a:lnSpc>
            </a:pPr>
            <a:endParaRPr lang="en-US">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7598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E8B504-DB98-2241-945E-E2D041075F6E}"/>
              </a:ext>
            </a:extLst>
          </p:cNvPr>
          <p:cNvSpPr>
            <a:spLocks noGrp="1"/>
          </p:cNvSpPr>
          <p:nvPr>
            <p:ph type="body" sz="quarter" idx="14"/>
          </p:nvPr>
        </p:nvSpPr>
        <p:spPr>
          <a:xfrm>
            <a:off x="528741" y="166833"/>
            <a:ext cx="4637025" cy="1219848"/>
          </a:xfrm>
        </p:spPr>
        <p:txBody>
          <a:bodyPr/>
          <a:lstStyle/>
          <a:p>
            <a:r>
              <a:rPr lang="en-US"/>
              <a:t>AIMS OF THE SESSION</a:t>
            </a:r>
          </a:p>
        </p:txBody>
      </p:sp>
      <p:sp>
        <p:nvSpPr>
          <p:cNvPr id="5" name="Text Placeholder 4">
            <a:extLst>
              <a:ext uri="{FF2B5EF4-FFF2-40B4-BE49-F238E27FC236}">
                <a16:creationId xmlns:a16="http://schemas.microsoft.com/office/drawing/2014/main" id="{01FC584A-600E-17FD-C6B0-D239F66A7042}"/>
              </a:ext>
            </a:extLst>
          </p:cNvPr>
          <p:cNvSpPr>
            <a:spLocks noGrp="1"/>
          </p:cNvSpPr>
          <p:nvPr>
            <p:ph type="body" sz="quarter" idx="21"/>
          </p:nvPr>
        </p:nvSpPr>
        <p:spPr>
          <a:xfrm>
            <a:off x="528741" y="1707173"/>
            <a:ext cx="5305425" cy="376415"/>
          </a:xfrm>
        </p:spPr>
        <p:txBody>
          <a:bodyPr vert="horz" lIns="0" tIns="45720" rIns="91440" bIns="45720" rtlCol="0" anchor="t">
            <a:normAutofit fontScale="25000" lnSpcReduction="20000"/>
          </a:bodyPr>
          <a:lstStyle/>
          <a:p>
            <a:pPr marL="0" lvl="0" indent="0">
              <a:lnSpc>
                <a:spcPct val="107000"/>
              </a:lnSpc>
              <a:buNone/>
            </a:pPr>
            <a:endParaRPr lang="en-GB" sz="7200" kern="100">
              <a:effectLst/>
              <a:latin typeface="Arial" panose="020B0604020202020204" pitchFamily="34" charset="0"/>
              <a:ea typeface="Calibri" panose="020F0502020204030204" pitchFamily="34" charset="0"/>
              <a:cs typeface="Arial" panose="020B0604020202020204" pitchFamily="34" charset="0"/>
            </a:endParaRPr>
          </a:p>
          <a:p>
            <a:pPr algn="l" rtl="0" fontAlgn="base">
              <a:lnSpc>
                <a:spcPct val="120000"/>
              </a:lnSpc>
              <a:buFont typeface="Arial" panose="020B0604020202020204" pitchFamily="34" charset="0"/>
              <a:buChar char="•"/>
            </a:pPr>
            <a:r>
              <a:rPr lang="en-GB" sz="7200" b="0" i="0" u="none" strike="noStrike">
                <a:solidFill>
                  <a:srgbClr val="000000"/>
                </a:solidFill>
                <a:effectLst/>
                <a:latin typeface="Arial" panose="020B0604020202020204" pitchFamily="34" charset="0"/>
              </a:rPr>
              <a:t>To explore how you can support pupils to develop their understanding of the lived experience of children locally and globally.​</a:t>
            </a:r>
          </a:p>
          <a:p>
            <a:pPr algn="l" rtl="0" fontAlgn="base">
              <a:lnSpc>
                <a:spcPct val="120000"/>
              </a:lnSpc>
              <a:buFont typeface="Arial" panose="020B0604020202020204" pitchFamily="34" charset="0"/>
              <a:buChar char="•"/>
            </a:pPr>
            <a:endParaRPr lang="en-GB" sz="7200" b="0" i="0" u="none" strike="noStrike">
              <a:solidFill>
                <a:srgbClr val="000000"/>
              </a:solidFill>
              <a:effectLst/>
              <a:latin typeface="Arial" panose="020B0604020202020204" pitchFamily="34" charset="0"/>
            </a:endParaRPr>
          </a:p>
          <a:p>
            <a:pPr algn="l" rtl="0" fontAlgn="base">
              <a:lnSpc>
                <a:spcPct val="120000"/>
              </a:lnSpc>
              <a:buFont typeface="Arial" panose="020B0604020202020204" pitchFamily="34" charset="0"/>
              <a:buChar char="•"/>
            </a:pPr>
            <a:r>
              <a:rPr lang="en-GB" sz="7200" b="0" i="0" u="none" strike="noStrike">
                <a:solidFill>
                  <a:srgbClr val="000000"/>
                </a:solidFill>
                <a:effectLst/>
                <a:latin typeface="Arial"/>
                <a:cs typeface="Arial"/>
              </a:rPr>
              <a:t>To investigate how a rights lens can be used to challenge stereotypes and discrimination, so all children are seen as rights holders rather than recipients of charity.​</a:t>
            </a:r>
          </a:p>
          <a:p>
            <a:pPr marL="0" indent="0" algn="l" rtl="0" fontAlgn="base">
              <a:buNone/>
            </a:pPr>
            <a:r>
              <a:rPr lang="en-GB" sz="7200" b="0" i="0" u="none" strike="noStrike">
                <a:solidFill>
                  <a:srgbClr val="000000"/>
                </a:solidFill>
                <a:effectLst/>
                <a:latin typeface="Arial" panose="020B0604020202020204" pitchFamily="34" charset="0"/>
              </a:rPr>
              <a:t> ​</a:t>
            </a:r>
            <a:endParaRPr lang="en-GB" sz="9600" b="0" i="0">
              <a:solidFill>
                <a:srgbClr val="000000"/>
              </a:solidFill>
              <a:effectLst/>
              <a:latin typeface="Arial" panose="020B0604020202020204" pitchFamily="34" charset="0"/>
            </a:endParaRPr>
          </a:p>
        </p:txBody>
      </p:sp>
      <p:pic>
        <p:nvPicPr>
          <p:cNvPr id="14" name="Picture 13" descr="A white circle with blue letters on it&#10;&#10;Description automatically generated">
            <a:extLst>
              <a:ext uri="{FF2B5EF4-FFF2-40B4-BE49-F238E27FC236}">
                <a16:creationId xmlns:a16="http://schemas.microsoft.com/office/drawing/2014/main" id="{E5EEE2C6-81E7-7967-DFF5-4CF3A0CB64B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11340" y="5829712"/>
            <a:ext cx="1845970" cy="889742"/>
          </a:xfrm>
          <a:prstGeom prst="rect">
            <a:avLst/>
          </a:prstGeom>
        </p:spPr>
      </p:pic>
    </p:spTree>
    <p:extLst>
      <p:ext uri="{BB962C8B-B14F-4D97-AF65-F5344CB8AC3E}">
        <p14:creationId xmlns:p14="http://schemas.microsoft.com/office/powerpoint/2010/main" val="3067294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165716-FF31-A845-A83E-5C96960D70F9}"/>
              </a:ext>
            </a:extLst>
          </p:cNvPr>
          <p:cNvSpPr>
            <a:spLocks noGrp="1"/>
          </p:cNvSpPr>
          <p:nvPr>
            <p:ph type="body" sz="quarter" idx="14"/>
          </p:nvPr>
        </p:nvSpPr>
        <p:spPr>
          <a:xfrm>
            <a:off x="6535896" y="280084"/>
            <a:ext cx="5305319" cy="1031803"/>
          </a:xfrm>
        </p:spPr>
        <p:txBody>
          <a:bodyPr/>
          <a:lstStyle/>
          <a:p>
            <a:r>
              <a:rPr lang="en-US" sz="3200"/>
              <a:t>THREE WAYS TO USE THIS PACK</a:t>
            </a:r>
          </a:p>
        </p:txBody>
      </p:sp>
      <p:sp>
        <p:nvSpPr>
          <p:cNvPr id="9" name="Text Placeholder 8">
            <a:extLst>
              <a:ext uri="{FF2B5EF4-FFF2-40B4-BE49-F238E27FC236}">
                <a16:creationId xmlns:a16="http://schemas.microsoft.com/office/drawing/2014/main" id="{2285ED3D-9B27-A665-E620-BB448480368C}"/>
              </a:ext>
            </a:extLst>
          </p:cNvPr>
          <p:cNvSpPr>
            <a:spLocks noGrp="1"/>
          </p:cNvSpPr>
          <p:nvPr>
            <p:ph type="body" sz="quarter" idx="17"/>
          </p:nvPr>
        </p:nvSpPr>
        <p:spPr>
          <a:xfrm>
            <a:off x="6535896" y="1441628"/>
            <a:ext cx="5305425" cy="259486"/>
          </a:xfrm>
        </p:spPr>
        <p:txBody>
          <a:bodyPr/>
          <a:lstStyle/>
          <a:p>
            <a:r>
              <a:rPr lang="en-GB"/>
              <a:t>DELETE THIS SLIDE BEFORE USING</a:t>
            </a:r>
          </a:p>
        </p:txBody>
      </p:sp>
      <p:sp>
        <p:nvSpPr>
          <p:cNvPr id="3" name="Text Placeholder 4">
            <a:extLst>
              <a:ext uri="{FF2B5EF4-FFF2-40B4-BE49-F238E27FC236}">
                <a16:creationId xmlns:a16="http://schemas.microsoft.com/office/drawing/2014/main" id="{316E67D6-ABF0-873B-5B00-6F586C03182F}"/>
              </a:ext>
            </a:extLst>
          </p:cNvPr>
          <p:cNvSpPr txBox="1">
            <a:spLocks/>
          </p:cNvSpPr>
          <p:nvPr/>
        </p:nvSpPr>
        <p:spPr>
          <a:xfrm>
            <a:off x="6616935" y="2868959"/>
            <a:ext cx="5305425" cy="376415"/>
          </a:xfrm>
          <a:prstGeom prst="rect">
            <a:avLst/>
          </a:prstGeom>
        </p:spPr>
        <p:txBody>
          <a:bodyPr vert="horz" lIns="0" tIns="45720" rIns="91440" bIns="45720" rtlCol="0">
            <a:noAutofit/>
          </a:bodyPr>
          <a:lstStyle>
            <a:lvl1pPr marL="228600" indent="-228600" algn="l" defTabSz="914400" rtl="0" eaLnBrk="1" latinLnBrk="0" hangingPunct="1">
              <a:lnSpc>
                <a:spcPct val="90000"/>
              </a:lnSpc>
              <a:spcBef>
                <a:spcPts val="1000"/>
              </a:spcBef>
              <a:buClr>
                <a:srgbClr val="FF6937"/>
              </a:buClr>
              <a:buFont typeface="Arial" panose="020B0604020202020204" pitchFamily="34" charset="0"/>
              <a:buChar char="•"/>
              <a:defRPr sz="1800" b="0" i="0" kern="1200">
                <a:solidFill>
                  <a:schemeClr val="tx1"/>
                </a:solidFill>
                <a:latin typeface="Univers LT Pro 45 Light" panose="020B0403020202020204" pitchFamily="34" charset="77"/>
                <a:ea typeface="+mn-ea"/>
                <a:cs typeface="+mn-cs"/>
              </a:defRPr>
            </a:lvl1pPr>
            <a:lvl2pPr marL="685800" indent="-228600" algn="l" defTabSz="914400" rtl="0" eaLnBrk="1" latinLnBrk="0" hangingPunct="1">
              <a:lnSpc>
                <a:spcPct val="90000"/>
              </a:lnSpc>
              <a:spcBef>
                <a:spcPts val="500"/>
              </a:spcBef>
              <a:buClr>
                <a:srgbClr val="00AEEF"/>
              </a:buClr>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2pPr>
            <a:lvl3pPr marL="1257300" indent="-342900" algn="l" defTabSz="914400" rtl="0" eaLnBrk="1" latinLnBrk="0" hangingPunct="1">
              <a:lnSpc>
                <a:spcPct val="90000"/>
              </a:lnSpc>
              <a:spcBef>
                <a:spcPts val="500"/>
              </a:spcBef>
              <a:buClr>
                <a:srgbClr val="00AEEF"/>
              </a:buClr>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7000"/>
              </a:lnSpc>
              <a:buFont typeface="+mj-lt"/>
              <a:buAutoNum type="arabicPeriod"/>
            </a:pPr>
            <a:r>
              <a:rPr lang="en-GB" kern="100">
                <a:latin typeface="Arial" panose="020B0604020202020204" pitchFamily="34" charset="0"/>
                <a:ea typeface="Calibri" panose="020F0502020204030204" pitchFamily="34" charset="0"/>
                <a:cs typeface="Arial" panose="020B0604020202020204" pitchFamily="34" charset="0"/>
              </a:rPr>
              <a:t>If time is tight, use the introduction slide and choose from the key discussion questions to explore with your colleagues.</a:t>
            </a:r>
          </a:p>
          <a:p>
            <a:pPr marL="342900" indent="-342900">
              <a:lnSpc>
                <a:spcPct val="107000"/>
              </a:lnSpc>
              <a:buFont typeface="+mj-lt"/>
              <a:buAutoNum type="arabicPeriod"/>
            </a:pPr>
            <a:r>
              <a:rPr lang="en-GB" kern="100">
                <a:latin typeface="Arial" panose="020B0604020202020204" pitchFamily="34" charset="0"/>
                <a:ea typeface="Calibri" panose="020F0502020204030204" pitchFamily="34" charset="0"/>
                <a:cs typeface="Arial" panose="020B0604020202020204" pitchFamily="34" charset="0"/>
              </a:rPr>
              <a:t>If you have longer, you can also choose some of the activities to explore.</a:t>
            </a:r>
          </a:p>
          <a:p>
            <a:pPr marL="342900" indent="-342900">
              <a:lnSpc>
                <a:spcPct val="107000"/>
              </a:lnSpc>
              <a:spcAft>
                <a:spcPts val="800"/>
              </a:spcAft>
              <a:buFont typeface="+mj-lt"/>
              <a:buAutoNum type="arabicPeriod"/>
            </a:pPr>
            <a:r>
              <a:rPr lang="en-GB" kern="100">
                <a:latin typeface="Arial" panose="020B0604020202020204" pitchFamily="34" charset="0"/>
                <a:ea typeface="Calibri" panose="020F0502020204030204" pitchFamily="34" charset="0"/>
                <a:cs typeface="Arial" panose="020B0604020202020204" pitchFamily="34" charset="0"/>
              </a:rPr>
              <a:t>You may wish to cover the content over a number of staff meeting sessions.</a:t>
            </a:r>
            <a:endParaRPr lang="en-GB" sz="200"/>
          </a:p>
          <a:p>
            <a:pPr marL="0" indent="0">
              <a:lnSpc>
                <a:spcPct val="107000"/>
              </a:lnSpc>
              <a:spcAft>
                <a:spcPts val="800"/>
              </a:spcAft>
              <a:buNone/>
            </a:pPr>
            <a:endParaRPr lang="en-GB" sz="20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3EF7618A-F0BA-452F-894F-6678C49ABFED}"/>
              </a:ext>
            </a:extLst>
          </p:cNvPr>
          <p:cNvSpPr txBox="1"/>
          <p:nvPr/>
        </p:nvSpPr>
        <p:spPr>
          <a:xfrm>
            <a:off x="6454749" y="1798659"/>
            <a:ext cx="5467611" cy="959943"/>
          </a:xfrm>
          <a:prstGeom prst="rect">
            <a:avLst/>
          </a:prstGeom>
          <a:noFill/>
        </p:spPr>
        <p:txBody>
          <a:bodyPr wrap="square">
            <a:spAutoFit/>
          </a:bodyPr>
          <a:lstStyle/>
          <a:p>
            <a:pPr>
              <a:lnSpc>
                <a:spcPct val="107000"/>
              </a:lnSpc>
            </a:pPr>
            <a:r>
              <a:rPr lang="en-GB" kern="100">
                <a:latin typeface="Arial" panose="020B0604020202020204" pitchFamily="34" charset="0"/>
                <a:ea typeface="Calibri" panose="020F0502020204030204" pitchFamily="34" charset="0"/>
                <a:cs typeface="Arial" panose="020B0604020202020204" pitchFamily="34" charset="0"/>
              </a:rPr>
              <a:t>Read through the slides and notes pages to identify the most relevant activities for your colleagues and any preparation or resources needed. </a:t>
            </a:r>
          </a:p>
        </p:txBody>
      </p:sp>
    </p:spTree>
    <p:extLst>
      <p:ext uri="{BB962C8B-B14F-4D97-AF65-F5344CB8AC3E}">
        <p14:creationId xmlns:p14="http://schemas.microsoft.com/office/powerpoint/2010/main" val="41594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E8B504-DB98-2241-945E-E2D041075F6E}"/>
              </a:ext>
            </a:extLst>
          </p:cNvPr>
          <p:cNvSpPr>
            <a:spLocks noGrp="1"/>
          </p:cNvSpPr>
          <p:nvPr>
            <p:ph type="body" sz="quarter" idx="14"/>
          </p:nvPr>
        </p:nvSpPr>
        <p:spPr>
          <a:xfrm>
            <a:off x="528741" y="531140"/>
            <a:ext cx="5151623" cy="714793"/>
          </a:xfrm>
        </p:spPr>
        <p:txBody>
          <a:bodyPr/>
          <a:lstStyle/>
          <a:p>
            <a:r>
              <a:rPr lang="en-US"/>
              <a:t>SPOTLIGHT ON…</a:t>
            </a:r>
          </a:p>
        </p:txBody>
      </p:sp>
      <p:pic>
        <p:nvPicPr>
          <p:cNvPr id="22" name="Picture 21">
            <a:extLst>
              <a:ext uri="{FF2B5EF4-FFF2-40B4-BE49-F238E27FC236}">
                <a16:creationId xmlns:a16="http://schemas.microsoft.com/office/drawing/2014/main" id="{BB98C116-16C5-125A-E618-570ACD368AAB}"/>
              </a:ext>
            </a:extLst>
          </p:cNvPr>
          <p:cNvPicPr>
            <a:picLocks noChangeAspect="1"/>
          </p:cNvPicPr>
          <p:nvPr/>
        </p:nvPicPr>
        <p:blipFill>
          <a:blip r:embed="rId4"/>
          <a:stretch>
            <a:fillRect/>
          </a:stretch>
        </p:blipFill>
        <p:spPr>
          <a:xfrm>
            <a:off x="9517392" y="103124"/>
            <a:ext cx="2382983" cy="1222466"/>
          </a:xfrm>
          <a:prstGeom prst="rect">
            <a:avLst/>
          </a:prstGeom>
        </p:spPr>
      </p:pic>
      <p:sp>
        <p:nvSpPr>
          <p:cNvPr id="25" name="TextBox 24">
            <a:extLst>
              <a:ext uri="{FF2B5EF4-FFF2-40B4-BE49-F238E27FC236}">
                <a16:creationId xmlns:a16="http://schemas.microsoft.com/office/drawing/2014/main" id="{CE51A27A-D83C-C914-3CF3-05BA5998D336}"/>
              </a:ext>
            </a:extLst>
          </p:cNvPr>
          <p:cNvSpPr txBox="1"/>
          <p:nvPr/>
        </p:nvSpPr>
        <p:spPr>
          <a:xfrm>
            <a:off x="7913086" y="1804270"/>
            <a:ext cx="3987289" cy="4128759"/>
          </a:xfrm>
          <a:prstGeom prst="rect">
            <a:avLst/>
          </a:prstGeom>
          <a:noFill/>
        </p:spPr>
        <p:txBody>
          <a:bodyPr wrap="square" lIns="91440" tIns="45720" rIns="91440" bIns="45720" rtlCol="0" anchor="t">
            <a:spAutoFit/>
          </a:bodyPr>
          <a:lstStyle/>
          <a:p>
            <a:pPr>
              <a:lnSpc>
                <a:spcPct val="107000"/>
              </a:lnSpc>
              <a:spcAft>
                <a:spcPts val="800"/>
              </a:spcAft>
            </a:pPr>
            <a:r>
              <a:rPr lang="en-GB" sz="1800" b="0" i="0" u="none" strike="noStrike">
                <a:solidFill>
                  <a:srgbClr val="000000"/>
                </a:solidFill>
                <a:effectLst/>
                <a:latin typeface="Arial"/>
                <a:cs typeface="Arial"/>
              </a:rPr>
              <a:t>Global citizenship in a Rights Respecting School promotes the idea of taking action on rights </a:t>
            </a:r>
            <a:r>
              <a:rPr lang="en-GB">
                <a:solidFill>
                  <a:srgbClr val="000000"/>
                </a:solidFill>
                <a:latin typeface="Arial"/>
                <a:cs typeface="Arial"/>
              </a:rPr>
              <a:t>issues </a:t>
            </a:r>
            <a:r>
              <a:rPr lang="en-GB" sz="1800" b="0" i="0" u="none" strike="noStrike">
                <a:solidFill>
                  <a:srgbClr val="000000"/>
                </a:solidFill>
                <a:effectLst/>
                <a:latin typeface="Arial"/>
                <a:cs typeface="Arial"/>
              </a:rPr>
              <a:t>and building solidarity with people rather than doing things to or for people. </a:t>
            </a:r>
          </a:p>
          <a:p>
            <a:pPr>
              <a:lnSpc>
                <a:spcPct val="107000"/>
              </a:lnSpc>
              <a:spcAft>
                <a:spcPts val="800"/>
              </a:spcAft>
            </a:pPr>
            <a:endParaRPr lang="en-GB" sz="1800" b="0" i="0" u="none" strike="noStrike">
              <a:solidFill>
                <a:srgbClr val="000000"/>
              </a:solidFill>
              <a:effectLst/>
              <a:latin typeface="Arial" panose="020B0604020202020204" pitchFamily="34" charset="0"/>
            </a:endParaRPr>
          </a:p>
          <a:p>
            <a:pPr>
              <a:lnSpc>
                <a:spcPct val="107000"/>
              </a:lnSpc>
              <a:spcAft>
                <a:spcPts val="800"/>
              </a:spcAft>
            </a:pPr>
            <a:r>
              <a:rPr lang="en-GB" sz="1800" b="0" i="0" u="none" strike="noStrike">
                <a:solidFill>
                  <a:srgbClr val="000000"/>
                </a:solidFill>
                <a:effectLst/>
                <a:latin typeface="Arial" panose="020B0604020202020204" pitchFamily="34" charset="0"/>
              </a:rPr>
              <a:t>In a Rights Respecting school, therefore, a global citizen can be defined as someone who believes in global justice and acts to make the world a safer, fairer and more sustainable place in which human rights are protected and respected. </a:t>
            </a:r>
          </a:p>
        </p:txBody>
      </p:sp>
      <p:sp>
        <p:nvSpPr>
          <p:cNvPr id="26" name="TextBox 25">
            <a:extLst>
              <a:ext uri="{FF2B5EF4-FFF2-40B4-BE49-F238E27FC236}">
                <a16:creationId xmlns:a16="http://schemas.microsoft.com/office/drawing/2014/main" id="{C32CA361-86A3-544A-EAB3-0B0F77D5B03B}"/>
              </a:ext>
            </a:extLst>
          </p:cNvPr>
          <p:cNvSpPr txBox="1"/>
          <p:nvPr/>
        </p:nvSpPr>
        <p:spPr>
          <a:xfrm>
            <a:off x="1887038" y="5774219"/>
            <a:ext cx="3987289" cy="646331"/>
          </a:xfrm>
          <a:prstGeom prst="rect">
            <a:avLst/>
          </a:prstGeom>
          <a:noFill/>
        </p:spPr>
        <p:txBody>
          <a:bodyPr wrap="square" rtlCol="0">
            <a:spAutoFit/>
          </a:bodyPr>
          <a:lstStyle/>
          <a:p>
            <a:pPr algn="ctr"/>
            <a:r>
              <a:rPr lang="en-GB">
                <a:solidFill>
                  <a:srgbClr val="00AEEF"/>
                </a:solidFill>
                <a:latin typeface="Arial" panose="020B0604020202020204" pitchFamily="34" charset="0"/>
                <a:cs typeface="Arial" panose="020B0604020202020204" pitchFamily="34" charset="0"/>
              </a:rPr>
              <a:t>Hilary from the RRSA team introduces this month’s Spotlight.</a:t>
            </a:r>
          </a:p>
        </p:txBody>
      </p:sp>
      <p:pic>
        <p:nvPicPr>
          <p:cNvPr id="28" name="Picture 27" descr="A blue rectangle with black border&#10;&#10;Description automatically generated">
            <a:extLst>
              <a:ext uri="{FF2B5EF4-FFF2-40B4-BE49-F238E27FC236}">
                <a16:creationId xmlns:a16="http://schemas.microsoft.com/office/drawing/2014/main" id="{5A43B42C-72CB-480E-6A7D-982C7842F1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9910" y="1245933"/>
            <a:ext cx="7753176" cy="4655615"/>
          </a:xfrm>
          <a:prstGeom prst="rect">
            <a:avLst/>
          </a:prstGeom>
        </p:spPr>
      </p:pic>
      <p:pic>
        <p:nvPicPr>
          <p:cNvPr id="4" name="Online Media 3" title="Hilary Alcock, RRSA Professional Adviser, introduces Spotlight on Global Citizenship">
            <a:hlinkClick r:id="" action="ppaction://media"/>
            <a:extLst>
              <a:ext uri="{FF2B5EF4-FFF2-40B4-BE49-F238E27FC236}">
                <a16:creationId xmlns:a16="http://schemas.microsoft.com/office/drawing/2014/main" id="{42D9AC5C-4B90-09D4-C9FE-545ECCD0DCBD}"/>
              </a:ext>
            </a:extLst>
          </p:cNvPr>
          <p:cNvPicPr>
            <a:picLocks noRot="1" noChangeAspect="1"/>
          </p:cNvPicPr>
          <p:nvPr>
            <a:videoFile r:link="rId1"/>
          </p:nvPr>
        </p:nvPicPr>
        <p:blipFill>
          <a:blip r:embed="rId6"/>
          <a:stretch>
            <a:fillRect/>
          </a:stretch>
        </p:blipFill>
        <p:spPr>
          <a:xfrm>
            <a:off x="1168400" y="1960726"/>
            <a:ext cx="5830958" cy="3294491"/>
          </a:xfrm>
          <a:prstGeom prst="rect">
            <a:avLst/>
          </a:prstGeom>
        </p:spPr>
      </p:pic>
    </p:spTree>
    <p:extLst>
      <p:ext uri="{BB962C8B-B14F-4D97-AF65-F5344CB8AC3E}">
        <p14:creationId xmlns:p14="http://schemas.microsoft.com/office/powerpoint/2010/main" val="677462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E8B504-DB98-2241-945E-E2D041075F6E}"/>
              </a:ext>
            </a:extLst>
          </p:cNvPr>
          <p:cNvSpPr>
            <a:spLocks noGrp="1"/>
          </p:cNvSpPr>
          <p:nvPr>
            <p:ph type="body" sz="quarter" idx="14"/>
          </p:nvPr>
        </p:nvSpPr>
        <p:spPr>
          <a:xfrm>
            <a:off x="415637" y="529545"/>
            <a:ext cx="8477842" cy="860844"/>
          </a:xfrm>
        </p:spPr>
        <p:txBody>
          <a:bodyPr/>
          <a:lstStyle/>
          <a:p>
            <a:r>
              <a:rPr lang="en-US"/>
              <a:t>LINKS TO RRSA OUTCOMES</a:t>
            </a:r>
          </a:p>
        </p:txBody>
      </p:sp>
      <p:pic>
        <p:nvPicPr>
          <p:cNvPr id="14" name="Picture 13" descr="A white circle with blue letters on it&#10;&#10;Description automatically generated">
            <a:extLst>
              <a:ext uri="{FF2B5EF4-FFF2-40B4-BE49-F238E27FC236}">
                <a16:creationId xmlns:a16="http://schemas.microsoft.com/office/drawing/2014/main" id="{E5EEE2C6-81E7-7967-DFF5-4CF3A0CB64B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31629" y="615530"/>
            <a:ext cx="2344734" cy="1130142"/>
          </a:xfrm>
          <a:prstGeom prst="rect">
            <a:avLst/>
          </a:prstGeom>
        </p:spPr>
      </p:pic>
      <p:sp>
        <p:nvSpPr>
          <p:cNvPr id="6" name="TextBox 5">
            <a:extLst>
              <a:ext uri="{FF2B5EF4-FFF2-40B4-BE49-F238E27FC236}">
                <a16:creationId xmlns:a16="http://schemas.microsoft.com/office/drawing/2014/main" id="{01E887AD-C89D-4F09-6CEB-AE3415E66489}"/>
              </a:ext>
            </a:extLst>
          </p:cNvPr>
          <p:cNvSpPr txBox="1"/>
          <p:nvPr/>
        </p:nvSpPr>
        <p:spPr>
          <a:xfrm>
            <a:off x="415637" y="1994270"/>
            <a:ext cx="11360726" cy="3001527"/>
          </a:xfrm>
          <a:prstGeom prst="rect">
            <a:avLst/>
          </a:prstGeom>
          <a:noFill/>
        </p:spPr>
        <p:txBody>
          <a:bodyPr wrap="square">
            <a:spAutoFit/>
          </a:bodyPr>
          <a:lstStyle/>
          <a:p>
            <a:pPr algn="l" rtl="0" fontAlgn="base"/>
            <a:r>
              <a:rPr lang="en-GB" sz="1800" b="1" i="0" u="none" strike="noStrike">
                <a:solidFill>
                  <a:srgbClr val="FFFF00"/>
                </a:solidFill>
                <a:effectLst/>
                <a:latin typeface="Arial" panose="020B0604020202020204" pitchFamily="34" charset="0"/>
              </a:rPr>
              <a:t>Strand A: TEACHING AND LEARNING </a:t>
            </a:r>
            <a:r>
              <a:rPr lang="en-GB" sz="1800" b="1" i="0" u="sng" strike="noStrike">
                <a:solidFill>
                  <a:srgbClr val="FFFF00"/>
                </a:solidFill>
                <a:effectLst/>
                <a:latin typeface="Arial" panose="020B0604020202020204" pitchFamily="34" charset="0"/>
              </a:rPr>
              <a:t>ABOUT</a:t>
            </a:r>
            <a:r>
              <a:rPr lang="en-GB" sz="1800" b="1" i="0" u="none" strike="noStrike">
                <a:solidFill>
                  <a:srgbClr val="FFFF00"/>
                </a:solidFill>
                <a:effectLst/>
                <a:latin typeface="Arial" panose="020B0604020202020204" pitchFamily="34" charset="0"/>
              </a:rPr>
              <a:t> RIGHTS</a:t>
            </a:r>
            <a:r>
              <a:rPr lang="en-US" sz="1800" b="0" i="0">
                <a:solidFill>
                  <a:srgbClr val="000000"/>
                </a:solidFill>
                <a:effectLst/>
                <a:latin typeface="Arial" panose="020B0604020202020204" pitchFamily="34" charset="0"/>
              </a:rPr>
              <a:t>​</a:t>
            </a:r>
            <a:endParaRPr lang="en-US" sz="1800" b="0" i="0">
              <a:solidFill>
                <a:srgbClr val="000000"/>
              </a:solidFill>
              <a:effectLst/>
              <a:latin typeface="Segoe UI" panose="020B0502040204020203" pitchFamily="34" charset="0"/>
            </a:endParaRPr>
          </a:p>
          <a:p>
            <a:pPr algn="l" rtl="0" fontAlgn="base"/>
            <a:r>
              <a:rPr lang="en-GB" sz="1800" b="0" i="0" u="none" strike="noStrike">
                <a:solidFill>
                  <a:srgbClr val="000000"/>
                </a:solidFill>
                <a:effectLst/>
                <a:latin typeface="Arial" panose="020B0604020202020204" pitchFamily="34" charset="0"/>
              </a:rPr>
              <a:t>Outcome 1: Children, young people and the wider school community know about and understand the United Nations Convention on the Rights of the Child and can describe how it impacts on their lives and on the lives of children everywhere.</a:t>
            </a:r>
            <a:r>
              <a:rPr lang="en-GB" sz="1800" b="0" i="0">
                <a:solidFill>
                  <a:srgbClr val="000000"/>
                </a:solidFill>
                <a:effectLst/>
                <a:latin typeface="Arial" panose="020B0604020202020204" pitchFamily="34" charset="0"/>
              </a:rPr>
              <a:t>​</a:t>
            </a:r>
          </a:p>
          <a:p>
            <a:pPr algn="l" rtl="0" fontAlgn="base"/>
            <a:endParaRPr lang="en-GB" b="0" i="0">
              <a:solidFill>
                <a:srgbClr val="000000"/>
              </a:solidFill>
              <a:effectLst/>
              <a:latin typeface="Segoe UI" panose="020B0502040204020203" pitchFamily="34" charset="0"/>
            </a:endParaRPr>
          </a:p>
          <a:p>
            <a:pPr algn="l" rtl="0" fontAlgn="base"/>
            <a:endParaRPr lang="en-GB" b="0" i="0">
              <a:solidFill>
                <a:srgbClr val="000000"/>
              </a:solidFill>
              <a:effectLst/>
              <a:latin typeface="Segoe UI" panose="020B0502040204020203" pitchFamily="34" charset="0"/>
            </a:endParaRPr>
          </a:p>
          <a:p>
            <a:pPr algn="l" rtl="0" fontAlgn="base"/>
            <a:r>
              <a:rPr lang="en-GB" sz="1800" b="1" i="0" u="none" strike="noStrike">
                <a:solidFill>
                  <a:srgbClr val="FFFF00"/>
                </a:solidFill>
                <a:effectLst/>
                <a:latin typeface="Arial" panose="020B0604020202020204" pitchFamily="34" charset="0"/>
              </a:rPr>
              <a:t>Strand C: TEACHING AND LEARNING </a:t>
            </a:r>
            <a:r>
              <a:rPr lang="en-GB" sz="1800" b="1" i="0" u="sng" strike="noStrike">
                <a:solidFill>
                  <a:srgbClr val="FFFF00"/>
                </a:solidFill>
                <a:effectLst/>
                <a:latin typeface="Arial" panose="020B0604020202020204" pitchFamily="34" charset="0"/>
              </a:rPr>
              <a:t>FOR</a:t>
            </a:r>
            <a:r>
              <a:rPr lang="en-GB" sz="1800" b="1" i="0" u="none" strike="noStrike">
                <a:solidFill>
                  <a:srgbClr val="FFFF00"/>
                </a:solidFill>
                <a:effectLst/>
                <a:latin typeface="Arial" panose="020B0604020202020204" pitchFamily="34" charset="0"/>
              </a:rPr>
              <a:t> RIGHTS </a:t>
            </a:r>
            <a:r>
              <a:rPr lang="en-US" sz="1800" b="0" i="0">
                <a:solidFill>
                  <a:srgbClr val="000000"/>
                </a:solidFill>
                <a:effectLst/>
                <a:latin typeface="Arial" panose="020B0604020202020204" pitchFamily="34" charset="0"/>
              </a:rPr>
              <a:t>​</a:t>
            </a:r>
            <a:endParaRPr lang="en-US" sz="1800" b="0" i="0">
              <a:solidFill>
                <a:srgbClr val="000000"/>
              </a:solidFill>
              <a:effectLst/>
              <a:latin typeface="Segoe UI" panose="020B0502040204020203" pitchFamily="34" charset="0"/>
            </a:endParaRPr>
          </a:p>
          <a:p>
            <a:pPr>
              <a:lnSpc>
                <a:spcPct val="107000"/>
              </a:lnSpc>
              <a:spcAft>
                <a:spcPts val="800"/>
              </a:spcAft>
            </a:pPr>
            <a:r>
              <a:rPr lang="en-GB" sz="1800">
                <a:effectLst/>
                <a:latin typeface="Arial"/>
                <a:ea typeface="Calibri" panose="020F0502020204030204" pitchFamily="34" charset="0"/>
                <a:cs typeface="Arial"/>
              </a:rPr>
              <a:t>Outcome 9:</a:t>
            </a:r>
            <a:r>
              <a:rPr lang="en-GB" sz="1800">
                <a:latin typeface="Arial"/>
                <a:ea typeface="Calibri" panose="020F0502020204030204" pitchFamily="34" charset="0"/>
                <a:cs typeface="Arial"/>
              </a:rPr>
              <a:t> Children and young people have taken action to claim their rights and promote the rights of others, locally and globally.</a:t>
            </a:r>
            <a:endParaRPr lang="en-GB" sz="1800">
              <a:effectLst/>
              <a:latin typeface="Arial"/>
              <a:ea typeface="Calibri" panose="020F0502020204030204" pitchFamily="34" charset="0"/>
              <a:cs typeface="Arial"/>
            </a:endParaRPr>
          </a:p>
          <a:p>
            <a:pPr lvl="0">
              <a:lnSpc>
                <a:spcPct val="107000"/>
              </a:lnSpc>
              <a:spcAft>
                <a:spcPts val="800"/>
              </a:spcAft>
            </a:pPr>
            <a:endParaRPr lang="en-GB" sz="180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75892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E8B504-DB98-2241-945E-E2D041075F6E}"/>
              </a:ext>
            </a:extLst>
          </p:cNvPr>
          <p:cNvSpPr>
            <a:spLocks noGrp="1"/>
          </p:cNvSpPr>
          <p:nvPr>
            <p:ph type="body" sz="quarter" idx="14"/>
          </p:nvPr>
        </p:nvSpPr>
        <p:spPr>
          <a:xfrm>
            <a:off x="415637" y="610265"/>
            <a:ext cx="6210015" cy="798810"/>
          </a:xfrm>
        </p:spPr>
        <p:txBody>
          <a:bodyPr/>
          <a:lstStyle/>
          <a:p>
            <a:r>
              <a:rPr lang="en-US"/>
              <a:t>LINKS TO ARTICLES</a:t>
            </a:r>
          </a:p>
        </p:txBody>
      </p:sp>
      <p:pic>
        <p:nvPicPr>
          <p:cNvPr id="14" name="Picture 13" descr="A white circle with blue letters on it&#10;&#10;Description automatically generated">
            <a:extLst>
              <a:ext uri="{FF2B5EF4-FFF2-40B4-BE49-F238E27FC236}">
                <a16:creationId xmlns:a16="http://schemas.microsoft.com/office/drawing/2014/main" id="{E5EEE2C6-81E7-7967-DFF5-4CF3A0CB64B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31629" y="615530"/>
            <a:ext cx="2344734" cy="1130142"/>
          </a:xfrm>
          <a:prstGeom prst="rect">
            <a:avLst/>
          </a:prstGeom>
        </p:spPr>
      </p:pic>
      <p:sp>
        <p:nvSpPr>
          <p:cNvPr id="6" name="TextBox 5">
            <a:extLst>
              <a:ext uri="{FF2B5EF4-FFF2-40B4-BE49-F238E27FC236}">
                <a16:creationId xmlns:a16="http://schemas.microsoft.com/office/drawing/2014/main" id="{01E887AD-C89D-4F09-6CEB-AE3415E66489}"/>
              </a:ext>
            </a:extLst>
          </p:cNvPr>
          <p:cNvSpPr txBox="1"/>
          <p:nvPr/>
        </p:nvSpPr>
        <p:spPr>
          <a:xfrm>
            <a:off x="415637" y="1856143"/>
            <a:ext cx="11360726" cy="1198213"/>
          </a:xfrm>
          <a:prstGeom prst="rect">
            <a:avLst/>
          </a:prstGeom>
          <a:noFill/>
        </p:spPr>
        <p:txBody>
          <a:bodyPr wrap="square">
            <a:spAutoFit/>
          </a:bodyPr>
          <a:lstStyle/>
          <a:p>
            <a:pPr fontAlgn="base"/>
            <a:r>
              <a:rPr lang="en-GB">
                <a:solidFill>
                  <a:srgbClr val="000000"/>
                </a:solidFill>
                <a:latin typeface="Arial" panose="020B0604020202020204" pitchFamily="34" charset="0"/>
              </a:rPr>
              <a:t>Look at the summary of the CRC with a partner – which articles do you think are particularly relevant to our work on fairness and equity? </a:t>
            </a:r>
            <a:r>
              <a:rPr lang="en-GB" sz="1800" b="0" i="0" u="none" strike="noStrike">
                <a:solidFill>
                  <a:srgbClr val="000000"/>
                </a:solidFill>
                <a:effectLst/>
                <a:latin typeface="Arial" panose="020B0604020202020204" pitchFamily="34" charset="0"/>
              </a:rPr>
              <a:t>Click to reveal.</a:t>
            </a:r>
            <a:endParaRPr lang="en-GB" sz="1800" b="0" i="0">
              <a:solidFill>
                <a:srgbClr val="000000"/>
              </a:solidFill>
              <a:effectLst/>
              <a:latin typeface="Arial" panose="020B0604020202020204" pitchFamily="34" charset="0"/>
            </a:endParaRPr>
          </a:p>
          <a:p>
            <a:pPr algn="l" rtl="0" fontAlgn="base"/>
            <a:endParaRPr lang="en-GB" b="0" i="0">
              <a:solidFill>
                <a:srgbClr val="000000"/>
              </a:solidFill>
              <a:effectLst/>
              <a:latin typeface="Segoe UI" panose="020B0502040204020203" pitchFamily="34" charset="0"/>
            </a:endParaRPr>
          </a:p>
          <a:p>
            <a:pPr lvl="0">
              <a:lnSpc>
                <a:spcPct val="107000"/>
              </a:lnSpc>
              <a:spcAft>
                <a:spcPts val="800"/>
              </a:spcAft>
            </a:pPr>
            <a:endParaRPr lang="en-GB" sz="1800">
              <a:effectLst/>
              <a:latin typeface="Arial" panose="020B0604020202020204" pitchFamily="34" charset="0"/>
              <a:ea typeface="Calibri" panose="020F050202020403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0746B820-CEED-CA5F-5B37-95C68F5EAECA}"/>
              </a:ext>
            </a:extLst>
          </p:cNvPr>
          <p:cNvSpPr txBox="1"/>
          <p:nvPr/>
        </p:nvSpPr>
        <p:spPr>
          <a:xfrm>
            <a:off x="218784" y="5429104"/>
            <a:ext cx="11448816" cy="923330"/>
          </a:xfrm>
          <a:prstGeom prst="rect">
            <a:avLst/>
          </a:prstGeom>
          <a:noFill/>
        </p:spPr>
        <p:txBody>
          <a:bodyPr wrap="square" lIns="91440" tIns="45720" rIns="91440" bIns="45720" anchor="t">
            <a:spAutoFit/>
          </a:bodyPr>
          <a:lstStyle/>
          <a:p>
            <a:pPr algn="ctr"/>
            <a:r>
              <a:rPr lang="en-GB">
                <a:solidFill>
                  <a:srgbClr val="000000"/>
                </a:solidFill>
                <a:latin typeface="Arial" panose="020B0604020202020204" pitchFamily="34" charset="0"/>
              </a:rPr>
              <a:t>Although many other articles may also be linked. ​</a:t>
            </a:r>
          </a:p>
          <a:p>
            <a:pPr algn="ctr"/>
            <a:endParaRPr lang="en-GB">
              <a:solidFill>
                <a:srgbClr val="000000"/>
              </a:solidFill>
              <a:latin typeface="Arial" panose="020B0604020202020204" pitchFamily="34" charset="0"/>
            </a:endParaRPr>
          </a:p>
          <a:p>
            <a:pPr algn="ctr"/>
            <a:r>
              <a:rPr lang="en-GB">
                <a:solidFill>
                  <a:srgbClr val="000000"/>
                </a:solidFill>
                <a:latin typeface="Arial"/>
                <a:cs typeface="Arial"/>
              </a:rPr>
              <a:t>Though not a right in itself, equity is an essential principle in the realisation of rights for all people. </a:t>
            </a:r>
            <a:endParaRPr lang="en-GB">
              <a:latin typeface="Arial"/>
              <a:cs typeface="Arial"/>
            </a:endParaRPr>
          </a:p>
        </p:txBody>
      </p:sp>
      <p:pic>
        <p:nvPicPr>
          <p:cNvPr id="8" name="Graphic 7">
            <a:extLst>
              <a:ext uri="{FF2B5EF4-FFF2-40B4-BE49-F238E27FC236}">
                <a16:creationId xmlns:a16="http://schemas.microsoft.com/office/drawing/2014/main" id="{20EDA689-7B62-C39C-7700-F7090CEBFD4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34627" y="2791850"/>
            <a:ext cx="1734174" cy="2312232"/>
          </a:xfrm>
          <a:prstGeom prst="rect">
            <a:avLst/>
          </a:prstGeom>
        </p:spPr>
      </p:pic>
      <p:pic>
        <p:nvPicPr>
          <p:cNvPr id="4" name="Graphic 3">
            <a:extLst>
              <a:ext uri="{FF2B5EF4-FFF2-40B4-BE49-F238E27FC236}">
                <a16:creationId xmlns:a16="http://schemas.microsoft.com/office/drawing/2014/main" id="{85AC659F-124A-84F5-EE66-9A15B4D6E6A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21116" y="2791850"/>
            <a:ext cx="1734174" cy="2312232"/>
          </a:xfrm>
          <a:prstGeom prst="rect">
            <a:avLst/>
          </a:prstGeom>
        </p:spPr>
      </p:pic>
      <p:pic>
        <p:nvPicPr>
          <p:cNvPr id="5" name="Graphic 4">
            <a:extLst>
              <a:ext uri="{FF2B5EF4-FFF2-40B4-BE49-F238E27FC236}">
                <a16:creationId xmlns:a16="http://schemas.microsoft.com/office/drawing/2014/main" id="{57361762-F1EC-A856-B792-640B6B2B683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107605" y="2791850"/>
            <a:ext cx="1734175" cy="2312233"/>
          </a:xfrm>
          <a:prstGeom prst="rect">
            <a:avLst/>
          </a:prstGeom>
        </p:spPr>
      </p:pic>
    </p:spTree>
    <p:extLst>
      <p:ext uri="{BB962C8B-B14F-4D97-AF65-F5344CB8AC3E}">
        <p14:creationId xmlns:p14="http://schemas.microsoft.com/office/powerpoint/2010/main" val="3654870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DD6C81-8AA4-E041-AAF8-8EB97BD3C477}"/>
              </a:ext>
            </a:extLst>
          </p:cNvPr>
          <p:cNvSpPr>
            <a:spLocks noGrp="1"/>
          </p:cNvSpPr>
          <p:nvPr>
            <p:ph type="body" sz="quarter" idx="14"/>
          </p:nvPr>
        </p:nvSpPr>
        <p:spPr>
          <a:xfrm>
            <a:off x="6536002" y="331284"/>
            <a:ext cx="3965743" cy="707807"/>
          </a:xfrm>
        </p:spPr>
        <p:txBody>
          <a:bodyPr/>
          <a:lstStyle/>
          <a:p>
            <a:r>
              <a:rPr lang="en-US"/>
              <a:t>CASE STUDY</a:t>
            </a:r>
          </a:p>
        </p:txBody>
      </p:sp>
      <p:sp>
        <p:nvSpPr>
          <p:cNvPr id="3" name="Text Placeholder 2">
            <a:extLst>
              <a:ext uri="{FF2B5EF4-FFF2-40B4-BE49-F238E27FC236}">
                <a16:creationId xmlns:a16="http://schemas.microsoft.com/office/drawing/2014/main" id="{D795E4B6-838B-EB4E-BE98-33E79F1EFA72}"/>
              </a:ext>
            </a:extLst>
          </p:cNvPr>
          <p:cNvSpPr>
            <a:spLocks noGrp="1"/>
          </p:cNvSpPr>
          <p:nvPr>
            <p:ph type="body" sz="quarter" idx="17"/>
          </p:nvPr>
        </p:nvSpPr>
        <p:spPr>
          <a:xfrm>
            <a:off x="6535896" y="1203466"/>
            <a:ext cx="5305425" cy="259486"/>
          </a:xfrm>
        </p:spPr>
        <p:txBody>
          <a:bodyPr vert="horz" lIns="0" tIns="45720" rIns="90000" bIns="45720" rtlCol="0" anchor="t">
            <a:noAutofit/>
          </a:bodyPr>
          <a:lstStyle/>
          <a:p>
            <a:r>
              <a:rPr lang="en-GB">
                <a:latin typeface="Arial"/>
                <a:cs typeface="Arial"/>
              </a:rPr>
              <a:t>Children at Troon Primary work on global issues in partnership with communities, close to home and further away.</a:t>
            </a:r>
            <a:endParaRPr lang="en-US">
              <a:latin typeface="Arial"/>
              <a:cs typeface="Arial"/>
            </a:endParaRPr>
          </a:p>
        </p:txBody>
      </p:sp>
      <p:sp>
        <p:nvSpPr>
          <p:cNvPr id="6" name="Text Placeholder 5">
            <a:extLst>
              <a:ext uri="{FF2B5EF4-FFF2-40B4-BE49-F238E27FC236}">
                <a16:creationId xmlns:a16="http://schemas.microsoft.com/office/drawing/2014/main" id="{CCD7AAC0-53AA-7542-961B-CC476A5151A7}"/>
              </a:ext>
            </a:extLst>
          </p:cNvPr>
          <p:cNvSpPr>
            <a:spLocks noGrp="1"/>
          </p:cNvSpPr>
          <p:nvPr>
            <p:ph type="body" sz="quarter" idx="21"/>
          </p:nvPr>
        </p:nvSpPr>
        <p:spPr>
          <a:xfrm>
            <a:off x="6535895" y="2366799"/>
            <a:ext cx="5305425" cy="367728"/>
          </a:xfrm>
        </p:spPr>
        <p:txBody>
          <a:bodyPr/>
          <a:lstStyle/>
          <a:p>
            <a:r>
              <a:rPr lang="en-US" b="1">
                <a:solidFill>
                  <a:srgbClr val="FF6937"/>
                </a:solidFill>
                <a:latin typeface="Arial" panose="020B0604020202020204" pitchFamily="34" charset="0"/>
                <a:cs typeface="Arial" panose="020B0604020202020204" pitchFamily="34" charset="0"/>
              </a:rPr>
              <a:t>Read the full case study </a:t>
            </a:r>
            <a:r>
              <a:rPr lang="en-US" b="1">
                <a:solidFill>
                  <a:srgbClr val="FF6937"/>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online</a:t>
            </a:r>
            <a:r>
              <a:rPr lang="en-US">
                <a:latin typeface="Arial" panose="020B0604020202020204" pitchFamily="34" charset="0"/>
                <a:cs typeface="Arial" panose="020B0604020202020204" pitchFamily="34" charset="0"/>
              </a:rPr>
              <a:t>.</a:t>
            </a:r>
          </a:p>
        </p:txBody>
      </p:sp>
      <p:sp>
        <p:nvSpPr>
          <p:cNvPr id="8" name="Text Placeholder 6">
            <a:extLst>
              <a:ext uri="{FF2B5EF4-FFF2-40B4-BE49-F238E27FC236}">
                <a16:creationId xmlns:a16="http://schemas.microsoft.com/office/drawing/2014/main" id="{25D64A00-2182-D471-1340-8F2FCB600A37}"/>
              </a:ext>
            </a:extLst>
          </p:cNvPr>
          <p:cNvSpPr txBox="1">
            <a:spLocks/>
          </p:cNvSpPr>
          <p:nvPr/>
        </p:nvSpPr>
        <p:spPr>
          <a:xfrm>
            <a:off x="6535894" y="2697377"/>
            <a:ext cx="5305425" cy="367728"/>
          </a:xfrm>
          <a:prstGeom prst="rect">
            <a:avLst/>
          </a:prstGeom>
        </p:spPr>
        <p:txBody>
          <a:bodyPr vert="horz" lIns="0" tIns="45720" rIns="91440" bIns="45720" rtlCol="0">
            <a:noAutofit/>
          </a:bodyPr>
          <a:lstStyle>
            <a:lvl1pPr marL="342900" indent="-342900" algn="l" defTabSz="914400" rtl="0" eaLnBrk="1" latinLnBrk="0" hangingPunct="1">
              <a:lnSpc>
                <a:spcPct val="90000"/>
              </a:lnSpc>
              <a:spcBef>
                <a:spcPts val="1000"/>
              </a:spcBef>
              <a:buClr>
                <a:srgbClr val="FF6937"/>
              </a:buClr>
              <a:buFont typeface="+mj-lt"/>
              <a:buAutoNum type="arabicPeriod"/>
              <a:defRPr sz="1800" b="0" i="0" kern="1200">
                <a:solidFill>
                  <a:schemeClr val="tx1"/>
                </a:solidFill>
                <a:latin typeface="Univers LT Pro 45 Light" panose="020B0403020202020204" pitchFamily="34" charset="77"/>
                <a:ea typeface="+mn-ea"/>
                <a:cs typeface="+mn-cs"/>
              </a:defRPr>
            </a:lvl1pPr>
            <a:lvl2pPr marL="685800" indent="-228600" algn="l" defTabSz="914400" rtl="0" eaLnBrk="1" latinLnBrk="0" hangingPunct="1">
              <a:lnSpc>
                <a:spcPct val="90000"/>
              </a:lnSpc>
              <a:spcBef>
                <a:spcPts val="500"/>
              </a:spcBef>
              <a:buClr>
                <a:srgbClr val="00AEEF"/>
              </a:buClr>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2pPr>
            <a:lvl3pPr marL="1257300" indent="-342900" algn="l" defTabSz="914400" rtl="0" eaLnBrk="1" latinLnBrk="0" hangingPunct="1">
              <a:lnSpc>
                <a:spcPct val="90000"/>
              </a:lnSpc>
              <a:spcBef>
                <a:spcPts val="500"/>
              </a:spcBef>
              <a:buClr>
                <a:srgbClr val="00AEEF"/>
              </a:buClr>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a:solidFill>
                  <a:srgbClr val="1E1E1E"/>
                </a:solidFill>
                <a:latin typeface="Arial" panose="020B0604020202020204" pitchFamily="34" charset="0"/>
                <a:cs typeface="Arial" panose="020B0604020202020204" pitchFamily="34" charset="0"/>
              </a:rPr>
              <a:t>Careful planning provides opportunities to promote children’s rights and talk about global issues.  As a result, the children are also confident in bringing their ideas and concerns to us, knowing they will be listened to and their views acted upon.</a:t>
            </a:r>
          </a:p>
          <a:p>
            <a:r>
              <a:rPr lang="en-GB" sz="1400" b="0" i="0">
                <a:solidFill>
                  <a:srgbClr val="1E1E1E"/>
                </a:solidFill>
                <a:effectLst/>
                <a:latin typeface="Arial" panose="020B0604020202020204" pitchFamily="34" charset="0"/>
                <a:cs typeface="Arial" panose="020B0604020202020204" pitchFamily="34" charset="0"/>
              </a:rPr>
              <a:t>At the beginning of our Rights Respecting journey, we established global links through a community partnership project. The whole local community came together, working collaboratively to support a town in Haiti recover from the damaging effects of earthquakes, storms and flooding. Children in our P6 classes are our Haiti link stage, joining Zoom calls with the children in Haiti, discussing their rights and lives together to show unity.</a:t>
            </a:r>
            <a:endParaRPr lang="en-GB" sz="1400">
              <a:solidFill>
                <a:srgbClr val="1E1E1E"/>
              </a:solidFill>
              <a:latin typeface="Arial" panose="020B0604020202020204" pitchFamily="34" charset="0"/>
              <a:cs typeface="Arial" panose="020B0604020202020204" pitchFamily="34" charset="0"/>
            </a:endParaRPr>
          </a:p>
          <a:p>
            <a:r>
              <a:rPr lang="en-GB" sz="1400">
                <a:solidFill>
                  <a:srgbClr val="1E1E1E"/>
                </a:solidFill>
                <a:latin typeface="Arial" panose="020B0604020202020204" pitchFamily="34" charset="0"/>
                <a:cs typeface="Arial" panose="020B0604020202020204" pitchFamily="34" charset="0"/>
              </a:rPr>
              <a:t>After self-evaluation and reflection, children discussed the possibility of all our pupil voice groups coming together to maximise their impact. Over a third of our pupils now work together as the Global Impactors Group. Children supported beach cleans and conducted road safety audits. When learning about their countries, children learned about languages, religions, cultures, and the rights of others.</a:t>
            </a:r>
            <a:endParaRPr lang="en-US" sz="1400">
              <a:latin typeface="Arial" panose="020B0604020202020204" pitchFamily="34" charset="0"/>
              <a:cs typeface="Arial" panose="020B0604020202020204" pitchFamily="34" charset="0"/>
            </a:endParaRPr>
          </a:p>
        </p:txBody>
      </p:sp>
      <p:pic>
        <p:nvPicPr>
          <p:cNvPr id="7" name="Picture 6" descr="A group of children standing in water&#10;&#10;Description automatically generated">
            <a:extLst>
              <a:ext uri="{FF2B5EF4-FFF2-40B4-BE49-F238E27FC236}">
                <a16:creationId xmlns:a16="http://schemas.microsoft.com/office/drawing/2014/main" id="{D3B757EE-3963-F226-B5E9-B4C5B835C3AB}"/>
              </a:ext>
            </a:extLst>
          </p:cNvPr>
          <p:cNvPicPr>
            <a:picLocks noChangeAspect="1"/>
          </p:cNvPicPr>
          <p:nvPr/>
        </p:nvPicPr>
        <p:blipFill rotWithShape="1">
          <a:blip r:embed="rId4">
            <a:extLst>
              <a:ext uri="{28A0092B-C50C-407E-A947-70E740481C1C}">
                <a14:useLocalDpi xmlns:a14="http://schemas.microsoft.com/office/drawing/2010/main" val="0"/>
              </a:ext>
            </a:extLst>
          </a:blip>
          <a:srcRect l="15461" r="33436"/>
          <a:stretch/>
        </p:blipFill>
        <p:spPr>
          <a:xfrm>
            <a:off x="0" y="0"/>
            <a:ext cx="6096000" cy="6876108"/>
          </a:xfrm>
          <a:prstGeom prst="rect">
            <a:avLst/>
          </a:prstGeom>
        </p:spPr>
      </p:pic>
      <p:sp>
        <p:nvSpPr>
          <p:cNvPr id="10" name="Rectangle 9">
            <a:extLst>
              <a:ext uri="{FF2B5EF4-FFF2-40B4-BE49-F238E27FC236}">
                <a16:creationId xmlns:a16="http://schemas.microsoft.com/office/drawing/2014/main" id="{F3A5FEA6-5012-8F4E-B301-ED64BC79339C}"/>
              </a:ext>
            </a:extLst>
          </p:cNvPr>
          <p:cNvSpPr/>
          <p:nvPr/>
        </p:nvSpPr>
        <p:spPr>
          <a:xfrm>
            <a:off x="178464" y="151104"/>
            <a:ext cx="5651740" cy="276999"/>
          </a:xfrm>
          <a:prstGeom prst="rect">
            <a:avLst/>
          </a:prstGeom>
          <a:solidFill>
            <a:schemeClr val="tx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B30053E-EEAF-E5C4-4542-F17CEE68BFE1}"/>
              </a:ext>
            </a:extLst>
          </p:cNvPr>
          <p:cNvSpPr txBox="1"/>
          <p:nvPr/>
        </p:nvSpPr>
        <p:spPr>
          <a:xfrm>
            <a:off x="248153" y="151104"/>
            <a:ext cx="5512362" cy="276999"/>
          </a:xfrm>
          <a:prstGeom prst="rect">
            <a:avLst/>
          </a:prstGeom>
          <a:noFill/>
        </p:spPr>
        <p:txBody>
          <a:bodyPr wrap="square">
            <a:spAutoFit/>
          </a:bodyPr>
          <a:lstStyle/>
          <a:p>
            <a:r>
              <a:rPr lang="en-GB" sz="1200">
                <a:solidFill>
                  <a:schemeClr val="bg1"/>
                </a:solidFill>
                <a:latin typeface="Univers LT Pro 45 Light" panose="020B0403020202020204" pitchFamily="34" charset="77"/>
              </a:rPr>
              <a:t>Members of the Global Impactors Group during a beach clean at a local beach. </a:t>
            </a:r>
            <a:endParaRPr lang="en-US" sz="1200" b="0" i="0">
              <a:solidFill>
                <a:schemeClr val="bg1"/>
              </a:solidFill>
              <a:latin typeface="Univers LT Pro 45 Light" panose="020B0403020202020204" pitchFamily="34" charset="77"/>
            </a:endParaRPr>
          </a:p>
        </p:txBody>
      </p:sp>
    </p:spTree>
    <p:extLst>
      <p:ext uri="{BB962C8B-B14F-4D97-AF65-F5344CB8AC3E}">
        <p14:creationId xmlns:p14="http://schemas.microsoft.com/office/powerpoint/2010/main" val="30056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A99CE32-E37A-A742-BB3F-9748B8814F54}"/>
              </a:ext>
            </a:extLst>
          </p:cNvPr>
          <p:cNvSpPr>
            <a:spLocks noGrp="1"/>
          </p:cNvSpPr>
          <p:nvPr>
            <p:ph type="body" sz="quarter" idx="14"/>
          </p:nvPr>
        </p:nvSpPr>
        <p:spPr>
          <a:xfrm>
            <a:off x="300485" y="136589"/>
            <a:ext cx="4930327" cy="788609"/>
          </a:xfrm>
          <a:solidFill>
            <a:srgbClr val="00AEEF"/>
          </a:solidFill>
        </p:spPr>
        <p:txBody>
          <a:bodyPr/>
          <a:lstStyle/>
          <a:p>
            <a:r>
              <a:rPr lang="en-US"/>
              <a:t>LET’S DISCUSS</a:t>
            </a:r>
          </a:p>
        </p:txBody>
      </p:sp>
      <p:sp>
        <p:nvSpPr>
          <p:cNvPr id="21" name="Oval 20">
            <a:extLst>
              <a:ext uri="{FF2B5EF4-FFF2-40B4-BE49-F238E27FC236}">
                <a16:creationId xmlns:a16="http://schemas.microsoft.com/office/drawing/2014/main" id="{9E77878A-8B8B-D9BA-EBC7-487B89748F05}"/>
              </a:ext>
            </a:extLst>
          </p:cNvPr>
          <p:cNvSpPr/>
          <p:nvPr/>
        </p:nvSpPr>
        <p:spPr>
          <a:xfrm>
            <a:off x="339267" y="2010339"/>
            <a:ext cx="3922463" cy="3922463"/>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792F84F8-0AD5-AB43-F753-39A863F36720}"/>
              </a:ext>
            </a:extLst>
          </p:cNvPr>
          <p:cNvSpPr/>
          <p:nvPr/>
        </p:nvSpPr>
        <p:spPr>
          <a:xfrm>
            <a:off x="4227347" y="2008094"/>
            <a:ext cx="3922463" cy="3922463"/>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1A26C76F-A0DD-F0FE-9813-F9078869AEB7}"/>
              </a:ext>
            </a:extLst>
          </p:cNvPr>
          <p:cNvPicPr>
            <a:picLocks noChangeAspect="1"/>
          </p:cNvPicPr>
          <p:nvPr/>
        </p:nvPicPr>
        <p:blipFill>
          <a:blip r:embed="rId3"/>
          <a:stretch>
            <a:fillRect/>
          </a:stretch>
        </p:blipFill>
        <p:spPr>
          <a:xfrm>
            <a:off x="9590201" y="295223"/>
            <a:ext cx="2383743" cy="1225402"/>
          </a:xfrm>
          <a:prstGeom prst="rect">
            <a:avLst/>
          </a:prstGeom>
        </p:spPr>
      </p:pic>
      <p:sp>
        <p:nvSpPr>
          <p:cNvPr id="5" name="TextBox 4">
            <a:extLst>
              <a:ext uri="{FF2B5EF4-FFF2-40B4-BE49-F238E27FC236}">
                <a16:creationId xmlns:a16="http://schemas.microsoft.com/office/drawing/2014/main" id="{9C879093-8A3E-C665-EE69-5AF4E0749111}"/>
              </a:ext>
            </a:extLst>
          </p:cNvPr>
          <p:cNvSpPr txBox="1"/>
          <p:nvPr/>
        </p:nvSpPr>
        <p:spPr>
          <a:xfrm>
            <a:off x="1093650" y="3313659"/>
            <a:ext cx="2373086" cy="923330"/>
          </a:xfrm>
          <a:prstGeom prst="rect">
            <a:avLst/>
          </a:prstGeom>
          <a:noFill/>
        </p:spPr>
        <p:txBody>
          <a:bodyPr wrap="square" rtlCol="0">
            <a:spAutoFit/>
          </a:bodyPr>
          <a:lstStyle/>
          <a:p>
            <a:pPr algn="ctr"/>
            <a:r>
              <a:rPr lang="en-GB" sz="1800">
                <a:effectLst/>
                <a:latin typeface="Univers LT Pro 45 Light" panose="020B0403020202020204" pitchFamily="34" charset="0"/>
                <a:ea typeface="Calibri"/>
                <a:cs typeface="Arial"/>
              </a:rPr>
              <a:t>1. When you think of ‘charity’ what comes to mind? </a:t>
            </a:r>
            <a:endParaRPr lang="en-GB" sz="1800">
              <a:effectLst/>
              <a:latin typeface="Arial"/>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655980C8-A59E-5D9D-A3F6-517BFAC41D08}"/>
              </a:ext>
            </a:extLst>
          </p:cNvPr>
          <p:cNvSpPr txBox="1"/>
          <p:nvPr/>
        </p:nvSpPr>
        <p:spPr>
          <a:xfrm>
            <a:off x="4909457" y="3254550"/>
            <a:ext cx="2819102" cy="1853841"/>
          </a:xfrm>
          <a:prstGeom prst="rect">
            <a:avLst/>
          </a:prstGeom>
          <a:noFill/>
        </p:spPr>
        <p:txBody>
          <a:bodyPr wrap="square" rtlCol="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1800" kern="100">
                <a:effectLst/>
                <a:latin typeface="Univers LT Pro 45 Light" panose="020B0403020202020204" pitchFamily="34" charset="0"/>
                <a:ea typeface="Calibri" panose="020F0502020204030204" pitchFamily="34" charset="0"/>
                <a:cs typeface="Arial" panose="020B0604020202020204" pitchFamily="34" charset="0"/>
              </a:rPr>
              <a:t>2. All children are rights holders. Rights are an entitlement. It does not mean children are lucky or privileged to have rights. Discuss.</a:t>
            </a:r>
          </a:p>
        </p:txBody>
      </p:sp>
      <p:sp>
        <p:nvSpPr>
          <p:cNvPr id="4" name="Oval 3">
            <a:extLst>
              <a:ext uri="{FF2B5EF4-FFF2-40B4-BE49-F238E27FC236}">
                <a16:creationId xmlns:a16="http://schemas.microsoft.com/office/drawing/2014/main" id="{D0CB2BDE-C3DC-4D4E-32B5-F492EA9AEEBA}"/>
              </a:ext>
            </a:extLst>
          </p:cNvPr>
          <p:cNvSpPr/>
          <p:nvPr/>
        </p:nvSpPr>
        <p:spPr>
          <a:xfrm>
            <a:off x="8149810" y="2035235"/>
            <a:ext cx="3922463" cy="3922463"/>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2D043728-0D6E-4A8E-2D08-36556E6384FB}"/>
              </a:ext>
            </a:extLst>
          </p:cNvPr>
          <p:cNvSpPr txBox="1"/>
          <p:nvPr/>
        </p:nvSpPr>
        <p:spPr>
          <a:xfrm>
            <a:off x="8924498" y="3125402"/>
            <a:ext cx="2726524" cy="1853841"/>
          </a:xfrm>
          <a:prstGeom prst="rect">
            <a:avLst/>
          </a:prstGeom>
          <a:noFill/>
        </p:spPr>
        <p:txBody>
          <a:bodyPr wrap="square" rtlCol="0">
            <a:spAutoFit/>
          </a:bodyPr>
          <a:lstStyle/>
          <a:p>
            <a:pPr algn="ctr">
              <a:lnSpc>
                <a:spcPct val="107000"/>
              </a:lnSpc>
              <a:spcAft>
                <a:spcPts val="800"/>
              </a:spcAft>
            </a:pPr>
            <a:r>
              <a:rPr lang="en-GB" sz="1800" kern="100">
                <a:effectLst/>
                <a:latin typeface="Univers LT Pro 45 Light" panose="020B0403020202020204" pitchFamily="34" charset="0"/>
                <a:ea typeface="Calibri" panose="020F0502020204030204" pitchFamily="34" charset="0"/>
                <a:cs typeface="Arial" panose="020B0604020202020204" pitchFamily="34" charset="0"/>
              </a:rPr>
              <a:t>3. Discuss how learning about rights can strengthen children’s understanding of, and engagement with,  global citizenship? </a:t>
            </a:r>
          </a:p>
        </p:txBody>
      </p:sp>
    </p:spTree>
    <p:extLst>
      <p:ext uri="{BB962C8B-B14F-4D97-AF65-F5344CB8AC3E}">
        <p14:creationId xmlns:p14="http://schemas.microsoft.com/office/powerpoint/2010/main" val="1656044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UK_Univers_Powerpoint_16.9_template" id="{E7465B0F-3A31-7345-A344-597C117D6CCC}" vid="{FC2F8100-4B7B-ED4C-AA18-18EF80D39A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ba2139d6-66e3-46ed-96ba-d85055a9f21e">
      <Terms xmlns="http://schemas.microsoft.com/office/infopath/2007/PartnerControls"/>
    </lcf76f155ced4ddcb4097134ff3c332f>
    <_ip_UnifiedCompliancePolicyProperties xmlns="http://schemas.microsoft.com/sharepoint/v3" xsi:nil="true"/>
    <TaxCatchAll xmlns="df5203e1-9219-4abb-bf46-6e2bce06c28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BABA775576C094FB1EC29BF1B0EFAA5" ma:contentTypeVersion="17" ma:contentTypeDescription="Create a new document." ma:contentTypeScope="" ma:versionID="4f4b348929f87e65f75bf3478de5ae2b">
  <xsd:schema xmlns:xsd="http://www.w3.org/2001/XMLSchema" xmlns:xs="http://www.w3.org/2001/XMLSchema" xmlns:p="http://schemas.microsoft.com/office/2006/metadata/properties" xmlns:ns1="http://schemas.microsoft.com/sharepoint/v3" xmlns:ns2="ba2139d6-66e3-46ed-96ba-d85055a9f21e" xmlns:ns3="df5203e1-9219-4abb-bf46-6e2bce06c285" targetNamespace="http://schemas.microsoft.com/office/2006/metadata/properties" ma:root="true" ma:fieldsID="0f3e50a48c0475e9ecf960f855efb08b" ns1:_="" ns2:_="" ns3:_="">
    <xsd:import namespace="http://schemas.microsoft.com/sharepoint/v3"/>
    <xsd:import namespace="ba2139d6-66e3-46ed-96ba-d85055a9f21e"/>
    <xsd:import namespace="df5203e1-9219-4abb-bf46-6e2bce06c28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2139d6-66e3-46ed-96ba-d85055a9f2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indexed="true" ma:internalName="MediaServiceLocatio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fbae504-01c2-4ae5-a842-09e5f32470b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f5203e1-9219-4abb-bf46-6e2bce06c28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d2d00102-6217-41b8-bd23-46f9882885fb}" ma:internalName="TaxCatchAll" ma:showField="CatchAllData" ma:web="df5203e1-9219-4abb-bf46-6e2bce06c28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0FAFFA-AA92-440C-926E-41E1E730EE7B}">
  <ds:schemaRefs>
    <ds:schemaRef ds:uri="ba2139d6-66e3-46ed-96ba-d85055a9f21e"/>
    <ds:schemaRef ds:uri="df5203e1-9219-4abb-bf46-6e2bce06c28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2842CE9-04B8-485B-B44A-34A4076ECDF5}">
  <ds:schemaRefs>
    <ds:schemaRef ds:uri="ba2139d6-66e3-46ed-96ba-d85055a9f21e"/>
    <ds:schemaRef ds:uri="df5203e1-9219-4abb-bf46-6e2bce06c28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C99C587-D14E-4E0A-8873-B6DB7CC1361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14</Slides>
  <Notes>14</Notes>
  <HiddenSlides>0</HiddenSlide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UUK POWERPOINT TEMPLATE</dc:title>
  <dc:creator>Katherine Fardell</dc:creator>
  <cp:revision>1</cp:revision>
  <dcterms:created xsi:type="dcterms:W3CDTF">2022-01-18T14:28:30Z</dcterms:created>
  <dcterms:modified xsi:type="dcterms:W3CDTF">2025-01-15T09:57:55Z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0x010100EBABA775576C094FB1EC29BF1B0EFAA5</vt:lpwstr>
  </property>
  <property fmtid="{D5CDD505-2E9C-101B-9397-08002B2CF9AE}" pid="3" name="MediaServiceImageTags">
    <vt:lpwstr/>
  </property>
</Properties>
</file>