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93" r:id="rId3"/>
    <p:sldId id="292" r:id="rId4"/>
    <p:sldId id="279" r:id="rId5"/>
    <p:sldId id="287" r:id="rId6"/>
    <p:sldId id="296" r:id="rId7"/>
    <p:sldId id="300" r:id="rId8"/>
    <p:sldId id="299" r:id="rId9"/>
    <p:sldId id="297" r:id="rId10"/>
  </p:sldIdLst>
  <p:sldSz cx="12192000" cy="6858000"/>
  <p:notesSz cx="6858000" cy="9144000"/>
  <p:embeddedFontLst>
    <p:embeddedFont>
      <p:font typeface="Roboto Black" panose="02000000000000000000" pitchFamily="2" charset="0"/>
      <p:bold r:id="rId12"/>
      <p:boldItalic r:id="rId13"/>
    </p:embeddedFont>
    <p:embeddedFont>
      <p:font typeface="Roboto Medium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MIJ324YM1/QYEfXnHexSC06nm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13047-723C-480B-A0BD-4CB4E2054597}" v="218" dt="2023-09-08T15:35:55.661"/>
    <p1510:client id="{BFC1A803-96CA-452A-BEBA-2F5CE8C535D7}" v="1" dt="2023-09-08T15:42:03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78" autoAdjust="0"/>
  </p:normalViewPr>
  <p:slideViewPr>
    <p:cSldViewPr snapToGrid="0">
      <p:cViewPr varScale="1">
        <p:scale>
          <a:sx n="89" d="100"/>
          <a:sy n="89" d="100"/>
        </p:scale>
        <p:origin x="139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50" Type="http://schemas.openxmlformats.org/officeDocument/2006/relationships/viewProps" Target="viewProps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49" Type="http://schemas.openxmlformats.org/officeDocument/2006/relationships/presProps" Target="presProps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48" Type="http://customschemas.google.com/relationships/presentationmetadata" Target="metadata"/><Relationship Id="rId56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Mason-Bond" clId="Web-{BFC1A803-96CA-452A-BEBA-2F5CE8C535D7}"/>
    <pc:docChg chg="modSld">
      <pc:chgData name="Rebecca Mason-Bond" userId="" providerId="" clId="Web-{BFC1A803-96CA-452A-BEBA-2F5CE8C535D7}" dt="2023-09-08T15:42:03.047" v="0" actId="14100"/>
      <pc:docMkLst>
        <pc:docMk/>
      </pc:docMkLst>
      <pc:sldChg chg="modSp">
        <pc:chgData name="Rebecca Mason-Bond" userId="" providerId="" clId="Web-{BFC1A803-96CA-452A-BEBA-2F5CE8C535D7}" dt="2023-09-08T15:42:03.047" v="0" actId="14100"/>
        <pc:sldMkLst>
          <pc:docMk/>
          <pc:sldMk cId="527111355" sldId="292"/>
        </pc:sldMkLst>
        <pc:spChg chg="mod">
          <ac:chgData name="Rebecca Mason-Bond" userId="" providerId="" clId="Web-{BFC1A803-96CA-452A-BEBA-2F5CE8C535D7}" dt="2023-09-08T15:42:03.047" v="0" actId="14100"/>
          <ac:spMkLst>
            <pc:docMk/>
            <pc:sldMk cId="527111355" sldId="292"/>
            <ac:spMk id="3" creationId="{AAD2BF3D-CFBB-8F9B-6CF6-617A3FA42A7A}"/>
          </ac:spMkLst>
        </pc:spChg>
      </pc:sldChg>
    </pc:docChg>
  </pc:docChgLst>
  <pc:docChgLst>
    <pc:chgData name="Rebecca Mason-Bond" clId="Web-{A4513047-723C-480B-A0BD-4CB4E2054597}"/>
    <pc:docChg chg="modSld">
      <pc:chgData name="Rebecca Mason-Bond" userId="" providerId="" clId="Web-{A4513047-723C-480B-A0BD-4CB4E2054597}" dt="2023-09-08T15:35:55.661" v="199" actId="1076"/>
      <pc:docMkLst>
        <pc:docMk/>
      </pc:docMkLst>
      <pc:sldChg chg="modSp">
        <pc:chgData name="Rebecca Mason-Bond" userId="" providerId="" clId="Web-{A4513047-723C-480B-A0BD-4CB4E2054597}" dt="2023-09-08T15:12:58.703" v="34" actId="20577"/>
        <pc:sldMkLst>
          <pc:docMk/>
          <pc:sldMk cId="0" sldId="257"/>
        </pc:sldMkLst>
        <pc:spChg chg="mod">
          <ac:chgData name="Rebecca Mason-Bond" userId="" providerId="" clId="Web-{A4513047-723C-480B-A0BD-4CB4E2054597}" dt="2023-09-08T15:12:58.703" v="34" actId="20577"/>
          <ac:spMkLst>
            <pc:docMk/>
            <pc:sldMk cId="0" sldId="257"/>
            <ac:spMk id="5" creationId="{62A06931-275B-8C17-4B5E-97F61FE33424}"/>
          </ac:spMkLst>
        </pc:spChg>
      </pc:sldChg>
      <pc:sldChg chg="modSp">
        <pc:chgData name="Rebecca Mason-Bond" userId="" providerId="" clId="Web-{A4513047-723C-480B-A0BD-4CB4E2054597}" dt="2023-09-08T15:27:01.772" v="111" actId="14100"/>
        <pc:sldMkLst>
          <pc:docMk/>
          <pc:sldMk cId="1185273385" sldId="279"/>
        </pc:sldMkLst>
        <pc:spChg chg="mod">
          <ac:chgData name="Rebecca Mason-Bond" userId="" providerId="" clId="Web-{A4513047-723C-480B-A0BD-4CB4E2054597}" dt="2023-09-08T15:27:01.772" v="111" actId="14100"/>
          <ac:spMkLst>
            <pc:docMk/>
            <pc:sldMk cId="1185273385" sldId="279"/>
            <ac:spMk id="5" creationId="{D021D612-CFBA-BECC-70E7-58163DB9969E}"/>
          </ac:spMkLst>
        </pc:spChg>
        <pc:spChg chg="mod">
          <ac:chgData name="Rebecca Mason-Bond" userId="" providerId="" clId="Web-{A4513047-723C-480B-A0BD-4CB4E2054597}" dt="2023-09-08T15:17:36.976" v="46" actId="20577"/>
          <ac:spMkLst>
            <pc:docMk/>
            <pc:sldMk cId="1185273385" sldId="279"/>
            <ac:spMk id="6" creationId="{CB1C8D65-848C-9007-5FF2-26091AD34BEC}"/>
          </ac:spMkLst>
        </pc:spChg>
        <pc:spChg chg="mod">
          <ac:chgData name="Rebecca Mason-Bond" userId="" providerId="" clId="Web-{A4513047-723C-480B-A0BD-4CB4E2054597}" dt="2023-09-08T15:18:52.931" v="54" actId="20577"/>
          <ac:spMkLst>
            <pc:docMk/>
            <pc:sldMk cId="1185273385" sldId="279"/>
            <ac:spMk id="7" creationId="{5002D80B-A263-12E2-19EA-91495E40BA36}"/>
          </ac:spMkLst>
        </pc:spChg>
      </pc:sldChg>
      <pc:sldChg chg="modSp">
        <pc:chgData name="Rebecca Mason-Bond" userId="" providerId="" clId="Web-{A4513047-723C-480B-A0BD-4CB4E2054597}" dt="2023-09-08T15:35:55.661" v="199" actId="1076"/>
        <pc:sldMkLst>
          <pc:docMk/>
          <pc:sldMk cId="1820213506" sldId="287"/>
        </pc:sldMkLst>
        <pc:spChg chg="mod">
          <ac:chgData name="Rebecca Mason-Bond" userId="" providerId="" clId="Web-{A4513047-723C-480B-A0BD-4CB4E2054597}" dt="2023-09-08T15:32:21.640" v="125" actId="14100"/>
          <ac:spMkLst>
            <pc:docMk/>
            <pc:sldMk cId="1820213506" sldId="287"/>
            <ac:spMk id="3" creationId="{FF9EE177-77C8-0322-C75C-566C6892E535}"/>
          </ac:spMkLst>
        </pc:spChg>
        <pc:spChg chg="mod">
          <ac:chgData name="Rebecca Mason-Bond" userId="" providerId="" clId="Web-{A4513047-723C-480B-A0BD-4CB4E2054597}" dt="2023-09-08T15:35:55.661" v="199" actId="1076"/>
          <ac:spMkLst>
            <pc:docMk/>
            <pc:sldMk cId="1820213506" sldId="287"/>
            <ac:spMk id="6" creationId="{41765FC8-EF38-15B4-8397-A5F2E7112BAE}"/>
          </ac:spMkLst>
        </pc:spChg>
        <pc:spChg chg="mod">
          <ac:chgData name="Rebecca Mason-Bond" userId="" providerId="" clId="Web-{A4513047-723C-480B-A0BD-4CB4E2054597}" dt="2023-09-08T15:32:44.890" v="130" actId="20577"/>
          <ac:spMkLst>
            <pc:docMk/>
            <pc:sldMk cId="1820213506" sldId="287"/>
            <ac:spMk id="9" creationId="{1C90AD80-DE0C-C26B-405C-9B5F4D8920A3}"/>
          </ac:spMkLst>
        </pc:spChg>
      </pc:sldChg>
      <pc:sldChg chg="modSp">
        <pc:chgData name="Rebecca Mason-Bond" userId="" providerId="" clId="Web-{A4513047-723C-480B-A0BD-4CB4E2054597}" dt="2023-09-08T15:16:37.037" v="44" actId="20577"/>
        <pc:sldMkLst>
          <pc:docMk/>
          <pc:sldMk cId="527111355" sldId="292"/>
        </pc:sldMkLst>
        <pc:spChg chg="mod">
          <ac:chgData name="Rebecca Mason-Bond" userId="" providerId="" clId="Web-{A4513047-723C-480B-A0BD-4CB4E2054597}" dt="2023-09-08T15:16:37.037" v="44" actId="20577"/>
          <ac:spMkLst>
            <pc:docMk/>
            <pc:sldMk cId="527111355" sldId="292"/>
            <ac:spMk id="4" creationId="{0132D2C5-0D0A-E9F0-D6BC-9115A8E8FAA7}"/>
          </ac:spMkLst>
        </pc:spChg>
      </pc:sldChg>
      <pc:sldChg chg="modSp">
        <pc:chgData name="Rebecca Mason-Bond" userId="" providerId="" clId="Web-{A4513047-723C-480B-A0BD-4CB4E2054597}" dt="2023-09-08T15:29:41.104" v="120" actId="1076"/>
        <pc:sldMkLst>
          <pc:docMk/>
          <pc:sldMk cId="2852038096" sldId="293"/>
        </pc:sldMkLst>
        <pc:spChg chg="mod">
          <ac:chgData name="Rebecca Mason-Bond" userId="" providerId="" clId="Web-{A4513047-723C-480B-A0BD-4CB4E2054597}" dt="2023-09-08T15:29:26.760" v="118" actId="14100"/>
          <ac:spMkLst>
            <pc:docMk/>
            <pc:sldMk cId="2852038096" sldId="293"/>
            <ac:spMk id="5" creationId="{F87009E7-2146-1C18-EC24-C79A62FCCD65}"/>
          </ac:spMkLst>
        </pc:spChg>
        <pc:picChg chg="mod">
          <ac:chgData name="Rebecca Mason-Bond" userId="" providerId="" clId="Web-{A4513047-723C-480B-A0BD-4CB4E2054597}" dt="2023-09-08T15:29:41.104" v="120" actId="1076"/>
          <ac:picMkLst>
            <pc:docMk/>
            <pc:sldMk cId="2852038096" sldId="293"/>
            <ac:picMk id="2" creationId="{957DED3A-D942-F352-3AA0-37FCFC25A2AB}"/>
          </ac:picMkLst>
        </pc:picChg>
      </pc:sldChg>
      <pc:sldChg chg="modSp">
        <pc:chgData name="Rebecca Mason-Bond" userId="" providerId="" clId="Web-{A4513047-723C-480B-A0BD-4CB4E2054597}" dt="2023-09-08T15:24:54.066" v="96" actId="20577"/>
        <pc:sldMkLst>
          <pc:docMk/>
          <pc:sldMk cId="2357325085" sldId="296"/>
        </pc:sldMkLst>
        <pc:spChg chg="mod">
          <ac:chgData name="Rebecca Mason-Bond" userId="" providerId="" clId="Web-{A4513047-723C-480B-A0BD-4CB4E2054597}" dt="2023-09-08T15:24:22.455" v="89" actId="14100"/>
          <ac:spMkLst>
            <pc:docMk/>
            <pc:sldMk cId="2357325085" sldId="296"/>
            <ac:spMk id="4" creationId="{C0DCE66E-C9CA-51F5-7F9A-6D25516D70DF}"/>
          </ac:spMkLst>
        </pc:spChg>
        <pc:spChg chg="mod">
          <ac:chgData name="Rebecca Mason-Bond" userId="" providerId="" clId="Web-{A4513047-723C-480B-A0BD-4CB4E2054597}" dt="2023-09-08T15:24:54.066" v="96" actId="20577"/>
          <ac:spMkLst>
            <pc:docMk/>
            <pc:sldMk cId="2357325085" sldId="296"/>
            <ac:spMk id="6" creationId="{C5F700FF-C73C-9EBA-CA2B-79AEB10AB2B8}"/>
          </ac:spMkLst>
        </pc:spChg>
      </pc:sldChg>
      <pc:sldChg chg="modSp">
        <pc:chgData name="Rebecca Mason-Bond" userId="" providerId="" clId="Web-{A4513047-723C-480B-A0BD-4CB4E2054597}" dt="2023-09-08T15:23:09.672" v="82" actId="20577"/>
        <pc:sldMkLst>
          <pc:docMk/>
          <pc:sldMk cId="3680485677" sldId="297"/>
        </pc:sldMkLst>
        <pc:spChg chg="mod">
          <ac:chgData name="Rebecca Mason-Bond" userId="" providerId="" clId="Web-{A4513047-723C-480B-A0BD-4CB4E2054597}" dt="2023-09-08T15:23:09.672" v="82" actId="20577"/>
          <ac:spMkLst>
            <pc:docMk/>
            <pc:sldMk cId="3680485677" sldId="297"/>
            <ac:spMk id="5" creationId="{F0209012-2933-44FF-D54B-8C5FD25CB46A}"/>
          </ac:spMkLst>
        </pc:spChg>
      </pc:sldChg>
      <pc:sldChg chg="modSp">
        <pc:chgData name="Rebecca Mason-Bond" userId="" providerId="" clId="Web-{A4513047-723C-480B-A0BD-4CB4E2054597}" dt="2023-09-08T15:31:15.341" v="124" actId="14100"/>
        <pc:sldMkLst>
          <pc:docMk/>
          <pc:sldMk cId="2390929595" sldId="299"/>
        </pc:sldMkLst>
        <pc:spChg chg="mod">
          <ac:chgData name="Rebecca Mason-Bond" userId="" providerId="" clId="Web-{A4513047-723C-480B-A0BD-4CB4E2054597}" dt="2023-09-08T15:31:15.341" v="124" actId="14100"/>
          <ac:spMkLst>
            <pc:docMk/>
            <pc:sldMk cId="2390929595" sldId="299"/>
            <ac:spMk id="2" creationId="{FFFFA751-95D8-7C7F-035D-8EB8D81DDDA2}"/>
          </ac:spMkLst>
        </pc:spChg>
        <pc:spChg chg="mod">
          <ac:chgData name="Rebecca Mason-Bond" userId="" providerId="" clId="Web-{A4513047-723C-480B-A0BD-4CB4E2054597}" dt="2023-09-08T15:11:54.874" v="26" actId="1076"/>
          <ac:spMkLst>
            <pc:docMk/>
            <pc:sldMk cId="2390929595" sldId="299"/>
            <ac:spMk id="3" creationId="{7CE652E2-B5B8-506A-5B89-59DE712C8967}"/>
          </ac:spMkLst>
        </pc:spChg>
        <pc:spChg chg="mod">
          <ac:chgData name="Rebecca Mason-Bond" userId="" providerId="" clId="Web-{A4513047-723C-480B-A0BD-4CB4E2054597}" dt="2023-09-08T15:11:57.546" v="27" actId="20577"/>
          <ac:spMkLst>
            <pc:docMk/>
            <pc:sldMk cId="2390929595" sldId="299"/>
            <ac:spMk id="4" creationId="{9B008E68-2946-15D1-C1B9-8F07790CB834}"/>
          </ac:spMkLst>
        </pc:spChg>
        <pc:picChg chg="mod">
          <ac:chgData name="Rebecca Mason-Bond" userId="" providerId="" clId="Web-{A4513047-723C-480B-A0BD-4CB4E2054597}" dt="2023-09-08T15:30:57.466" v="123" actId="1076"/>
          <ac:picMkLst>
            <pc:docMk/>
            <pc:sldMk cId="2390929595" sldId="299"/>
            <ac:picMk id="5" creationId="{C15ACEEF-B3B1-183F-BA79-6BF8398F9ED4}"/>
          </ac:picMkLst>
        </pc:picChg>
      </pc:sldChg>
      <pc:sldChg chg="modSp">
        <pc:chgData name="Rebecca Mason-Bond" userId="" providerId="" clId="Web-{A4513047-723C-480B-A0BD-4CB4E2054597}" dt="2023-09-08T15:14:24.940" v="35" actId="20577"/>
        <pc:sldMkLst>
          <pc:docMk/>
          <pc:sldMk cId="3333779762" sldId="300"/>
        </pc:sldMkLst>
        <pc:spChg chg="mod">
          <ac:chgData name="Rebecca Mason-Bond" userId="" providerId="" clId="Web-{A4513047-723C-480B-A0BD-4CB4E2054597}" dt="2023-09-08T15:14:24.940" v="35" actId="20577"/>
          <ac:spMkLst>
            <pc:docMk/>
            <pc:sldMk cId="3333779762" sldId="300"/>
            <ac:spMk id="11" creationId="{6BF61742-668E-E6C0-4D83-D376613110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ydo9KanYDQ" TargetMode="External"/><Relationship Id="rId2" Type="http://schemas.openxmlformats.org/officeDocument/2006/relationships/hyperlink" Target="http://unicef.uk/outrightclimateresourc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"/>
          <p:cNvPicPr preferRelativeResize="0"/>
          <p:nvPr/>
        </p:nvPicPr>
        <p:blipFill rotWithShape="1">
          <a:blip r:embed="rId3">
            <a:alphaModFix/>
          </a:blip>
          <a:srcRect l="8849" r="290" b="4579"/>
          <a:stretch/>
        </p:blipFill>
        <p:spPr>
          <a:xfrm>
            <a:off x="2402725" y="0"/>
            <a:ext cx="9789276" cy="685797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"/>
          <p:cNvSpPr txBox="1"/>
          <p:nvPr/>
        </p:nvSpPr>
        <p:spPr>
          <a:xfrm rot="-54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UNICEF/Sutton-Hibbert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242100" y="5526700"/>
            <a:ext cx="18303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Families take part in the UNICEF UK Action Day: Protecting Children from Toxic Air demonstration in London, England on March 16, 2019.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" name="Google Shape;50;p2">
            <a:extLst>
              <a:ext uri="{FF2B5EF4-FFF2-40B4-BE49-F238E27FC236}">
                <a16:creationId xmlns:a16="http://schemas.microsoft.com/office/drawing/2014/main" id="{CF16CE0B-6552-AED9-815C-41EB80932077}"/>
              </a:ext>
            </a:extLst>
          </p:cNvPr>
          <p:cNvSpPr/>
          <p:nvPr/>
        </p:nvSpPr>
        <p:spPr>
          <a:xfrm>
            <a:off x="0" y="0"/>
            <a:ext cx="3671784" cy="375787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3;p2">
            <a:extLst>
              <a:ext uri="{FF2B5EF4-FFF2-40B4-BE49-F238E27FC236}">
                <a16:creationId xmlns:a16="http://schemas.microsoft.com/office/drawing/2014/main" id="{62A06931-275B-8C17-4B5E-97F61FE33424}"/>
              </a:ext>
            </a:extLst>
          </p:cNvPr>
          <p:cNvSpPr txBox="1"/>
          <p:nvPr/>
        </p:nvSpPr>
        <p:spPr>
          <a:xfrm>
            <a:off x="309422" y="388005"/>
            <a:ext cx="3346749" cy="174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WELCOME</a:t>
            </a:r>
            <a:endParaRPr lang="en-GB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  <a:p>
            <a:pPr>
              <a:lnSpc>
                <a:spcPct val="80000"/>
              </a:lnSpc>
              <a:buSzPts val="6300"/>
            </a:pPr>
            <a:r>
              <a:rPr lang="en-GB" sz="4400" dirty="0">
                <a:solidFill>
                  <a:schemeClr val="tx1"/>
                </a:solidFill>
                <a:latin typeface="Roboto Black"/>
                <a:ea typeface="Roboto Black"/>
                <a:cs typeface="Roboto Black"/>
                <a:sym typeface="Roboto Black"/>
              </a:rPr>
              <a:t>TO</a:t>
            </a:r>
            <a:endParaRPr lang="en-GB" sz="4400" dirty="0">
              <a:solidFill>
                <a:schemeClr val="tx1"/>
              </a:solidFill>
              <a:latin typeface="Roboto Black"/>
              <a:ea typeface="Roboto Black"/>
              <a:cs typeface="Roboto Black"/>
            </a:endParaRPr>
          </a:p>
          <a:p>
            <a:pPr>
              <a:lnSpc>
                <a:spcPct val="80000"/>
              </a:lnSpc>
              <a:buSzPts val="6300"/>
            </a:pPr>
            <a:r>
              <a:rPr lang="en-GB" sz="4400" dirty="0">
                <a:solidFill>
                  <a:schemeClr val="tx1"/>
                </a:solidFill>
                <a:latin typeface="Roboto Black"/>
                <a:ea typeface="Roboto Black"/>
                <a:cs typeface="Roboto Black"/>
                <a:sym typeface="Roboto Black"/>
              </a:rPr>
              <a:t>OUTRIGHT!</a:t>
            </a:r>
            <a:endParaRPr sz="4400" b="0" i="0" u="none" strike="noStrike" cap="none" dirty="0">
              <a:solidFill>
                <a:schemeClr val="tx1"/>
              </a:solidFill>
              <a:latin typeface="Roboto Black"/>
              <a:ea typeface="Roboto Black"/>
              <a:cs typeface="Roboto Blac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FBE16E-3FA6-F8A5-0C08-B4924CF07E51}"/>
              </a:ext>
            </a:extLst>
          </p:cNvPr>
          <p:cNvGrpSpPr/>
          <p:nvPr/>
        </p:nvGrpSpPr>
        <p:grpSpPr>
          <a:xfrm>
            <a:off x="2402725" y="6162938"/>
            <a:ext cx="3119581" cy="695038"/>
            <a:chOff x="6481619" y="6165005"/>
            <a:chExt cx="3119581" cy="6950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AA311E-FFCC-C016-BD82-28E91A9B04A6}"/>
                </a:ext>
              </a:extLst>
            </p:cNvPr>
            <p:cNvSpPr/>
            <p:nvPr/>
          </p:nvSpPr>
          <p:spPr>
            <a:xfrm>
              <a:off x="6481619" y="6459415"/>
              <a:ext cx="3119581" cy="400628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0B5D9B-C8DA-682B-A7CF-E295AF57828F}"/>
                </a:ext>
              </a:extLst>
            </p:cNvPr>
            <p:cNvSpPr/>
            <p:nvPr/>
          </p:nvSpPr>
          <p:spPr>
            <a:xfrm>
              <a:off x="6481619" y="6165005"/>
              <a:ext cx="1849581" cy="383311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</p:grpSp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7A7894A6-B38C-6581-8E52-E55365D8D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915" y="5922794"/>
            <a:ext cx="2743200" cy="12469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7;g25670c3861a_0_14">
            <a:extLst>
              <a:ext uri="{FF2B5EF4-FFF2-40B4-BE49-F238E27FC236}">
                <a16:creationId xmlns:a16="http://schemas.microsoft.com/office/drawing/2014/main" id="{957DED3A-D942-F352-3AA0-37FCFC25A2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07" r="31643"/>
          <a:stretch/>
        </p:blipFill>
        <p:spPr>
          <a:xfrm>
            <a:off x="5200800" y="0"/>
            <a:ext cx="69912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;g25670c3861a_0_14">
            <a:extLst>
              <a:ext uri="{FF2B5EF4-FFF2-40B4-BE49-F238E27FC236}">
                <a16:creationId xmlns:a16="http://schemas.microsoft.com/office/drawing/2014/main" id="{4B402C83-DE07-D143-A4D3-1C0B4C19DC2C}"/>
              </a:ext>
            </a:extLst>
          </p:cNvPr>
          <p:cNvSpPr txBox="1"/>
          <p:nvPr/>
        </p:nvSpPr>
        <p:spPr>
          <a:xfrm rot="162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</a:t>
            </a:r>
            <a:r>
              <a:rPr lang="en-GB" sz="900">
                <a:solidFill>
                  <a:schemeClr val="lt1"/>
                </a:solidFill>
              </a:rPr>
              <a:t>Dawe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9;g25670c3861a_0_14">
            <a:extLst>
              <a:ext uri="{FF2B5EF4-FFF2-40B4-BE49-F238E27FC236}">
                <a16:creationId xmlns:a16="http://schemas.microsoft.com/office/drawing/2014/main" id="{3F361E16-C5FD-D479-7996-86C2F81454FC}"/>
              </a:ext>
            </a:extLst>
          </p:cNvPr>
          <p:cNvSpPr txBox="1"/>
          <p:nvPr/>
        </p:nvSpPr>
        <p:spPr>
          <a:xfrm>
            <a:off x="242100" y="6130000"/>
            <a:ext cx="29676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 in the classroom at a Rights Respecting school in London in June 2022.</a:t>
            </a:r>
            <a:endParaRPr sz="1100" b="0" i="0" u="none" strike="noStrike" cap="none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" name="Google Shape;70;g25670c3861a_0_14">
            <a:extLst>
              <a:ext uri="{FF2B5EF4-FFF2-40B4-BE49-F238E27FC236}">
                <a16:creationId xmlns:a16="http://schemas.microsoft.com/office/drawing/2014/main" id="{F87009E7-2146-1C18-EC24-C79A62FCCD65}"/>
              </a:ext>
            </a:extLst>
          </p:cNvPr>
          <p:cNvSpPr/>
          <p:nvPr/>
        </p:nvSpPr>
        <p:spPr>
          <a:xfrm>
            <a:off x="0" y="0"/>
            <a:ext cx="5292240" cy="48999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1;g25670c3861a_0_14">
            <a:extLst>
              <a:ext uri="{FF2B5EF4-FFF2-40B4-BE49-F238E27FC236}">
                <a16:creationId xmlns:a16="http://schemas.microsoft.com/office/drawing/2014/main" id="{7AAC2FA0-8A9A-3B22-6850-3D3605B2CE1D}"/>
              </a:ext>
            </a:extLst>
          </p:cNvPr>
          <p:cNvSpPr txBox="1"/>
          <p:nvPr/>
        </p:nvSpPr>
        <p:spPr>
          <a:xfrm>
            <a:off x="394500" y="1833058"/>
            <a:ext cx="46341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0000"/>
              </a:lnSpc>
              <a:buSzTx/>
              <a:buNone/>
              <a:defRPr sz="2400">
                <a:solidFill>
                  <a:srgbClr val="FFFFFF"/>
                </a:solidFill>
              </a:defRPr>
            </a:pPr>
            <a:r>
              <a:rPr lang="en-GB" sz="2000" dirty="0" err="1">
                <a:solidFill>
                  <a:srgbClr val="00B0F0"/>
                </a:solidFill>
              </a:rPr>
              <a:t>OutRight</a:t>
            </a:r>
            <a:r>
              <a:rPr lang="en-GB" sz="2000" dirty="0">
                <a:solidFill>
                  <a:srgbClr val="00B0F0"/>
                </a:solidFill>
              </a:rPr>
              <a:t> is a youth campaign run by UNICEF UK that helps children and young people learn about and speak out on children’s rights across the world.</a:t>
            </a:r>
          </a:p>
          <a:p>
            <a:pPr marL="0" indent="0">
              <a:lnSpc>
                <a:spcPct val="110000"/>
              </a:lnSpc>
              <a:buSzTx/>
              <a:buNone/>
              <a:defRPr sz="2400">
                <a:solidFill>
                  <a:srgbClr val="FFFFFF"/>
                </a:solidFill>
              </a:defRPr>
            </a:pPr>
            <a:endParaRPr lang="en-GB" sz="2000" b="1" dirty="0">
              <a:solidFill>
                <a:srgbClr val="00B0F0"/>
              </a:solidFill>
            </a:endParaRPr>
          </a:p>
          <a:p>
            <a:pPr marL="0" indent="0">
              <a:lnSpc>
                <a:spcPct val="110000"/>
              </a:lnSpc>
              <a:buSzTx/>
              <a:buNone/>
              <a:defRPr sz="2400">
                <a:solidFill>
                  <a:srgbClr val="FFFFFF"/>
                </a:solidFill>
              </a:defRPr>
            </a:pPr>
            <a:r>
              <a:rPr lang="en-GB" sz="2000" b="1" dirty="0">
                <a:solidFill>
                  <a:srgbClr val="00B0F0"/>
                </a:solidFill>
              </a:rPr>
              <a:t>It’s a campaign by children, for children. </a:t>
            </a:r>
          </a:p>
        </p:txBody>
      </p:sp>
      <p:sp>
        <p:nvSpPr>
          <p:cNvPr id="7" name="Google Shape;72;g25670c3861a_0_14">
            <a:extLst>
              <a:ext uri="{FF2B5EF4-FFF2-40B4-BE49-F238E27FC236}">
                <a16:creationId xmlns:a16="http://schemas.microsoft.com/office/drawing/2014/main" id="{D74322DF-DA11-FAB4-EE1F-B1EE450D8E24}"/>
              </a:ext>
            </a:extLst>
          </p:cNvPr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WHAT IS OUTRIGHT?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85203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g25670c3861a_0_20">
            <a:extLst>
              <a:ext uri="{FF2B5EF4-FFF2-40B4-BE49-F238E27FC236}">
                <a16:creationId xmlns:a16="http://schemas.microsoft.com/office/drawing/2014/main" id="{F635C74C-F89B-0CEE-6C4D-D1761376F2B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865" b="3873"/>
          <a:stretch/>
        </p:blipFill>
        <p:spPr>
          <a:xfrm>
            <a:off x="5394325" y="0"/>
            <a:ext cx="62642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5;g25670c3861a_0_20">
            <a:extLst>
              <a:ext uri="{FF2B5EF4-FFF2-40B4-BE49-F238E27FC236}">
                <a16:creationId xmlns:a16="http://schemas.microsoft.com/office/drawing/2014/main" id="{AAD2BF3D-CFBB-8F9B-6CF6-617A3FA42A7A}"/>
              </a:ext>
            </a:extLst>
          </p:cNvPr>
          <p:cNvSpPr/>
          <p:nvPr/>
        </p:nvSpPr>
        <p:spPr>
          <a:xfrm>
            <a:off x="0" y="0"/>
            <a:ext cx="5805600" cy="5001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86;g25670c3861a_0_20">
            <a:extLst>
              <a:ext uri="{FF2B5EF4-FFF2-40B4-BE49-F238E27FC236}">
                <a16:creationId xmlns:a16="http://schemas.microsoft.com/office/drawing/2014/main" id="{0132D2C5-0D0A-E9F0-D6BC-9115A8E8FAA7}"/>
              </a:ext>
            </a:extLst>
          </p:cNvPr>
          <p:cNvSpPr txBox="1"/>
          <p:nvPr/>
        </p:nvSpPr>
        <p:spPr>
          <a:xfrm>
            <a:off x="389420" y="1850179"/>
            <a:ext cx="4882886" cy="2963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859536">
              <a:lnSpc>
                <a:spcPct val="110000"/>
              </a:lnSpc>
              <a:spcBef>
                <a:spcPts val="900"/>
              </a:spcBef>
              <a:buSzTx/>
              <a:buNone/>
              <a:defRPr sz="2400">
                <a:solidFill>
                  <a:srgbClr val="FFFFFF"/>
                </a:solidFill>
              </a:defRPr>
            </a:pPr>
            <a:r>
              <a:rPr lang="en-GB" sz="2000" dirty="0" err="1">
                <a:solidFill>
                  <a:srgbClr val="00B0F0"/>
                </a:solidFill>
              </a:rPr>
              <a:t>OutRight</a:t>
            </a:r>
            <a:r>
              <a:rPr lang="en-GB" sz="2000" dirty="0">
                <a:solidFill>
                  <a:srgbClr val="00B0F0"/>
                </a:solidFill>
              </a:rPr>
              <a:t> will help children and young people to stand up for the rights of children in the UK and around the world, with the support of our campaign champion, Paddington Bear.</a:t>
            </a:r>
          </a:p>
          <a:p>
            <a:pPr marL="0" indent="0" defTabSz="859536">
              <a:lnSpc>
                <a:spcPct val="110000"/>
              </a:lnSpc>
              <a:spcBef>
                <a:spcPts val="900"/>
              </a:spcBef>
              <a:buSzTx/>
              <a:buNone/>
              <a:defRPr sz="2400">
                <a:solidFill>
                  <a:srgbClr val="FFFFFF"/>
                </a:solidFill>
              </a:defRPr>
            </a:pPr>
            <a:r>
              <a:rPr lang="en-GB" sz="2000" b="1" dirty="0">
                <a:solidFill>
                  <a:srgbClr val="00B0F0"/>
                </a:solidFill>
              </a:rPr>
              <a:t>This year, </a:t>
            </a:r>
            <a:r>
              <a:rPr lang="en-GB" sz="2000" b="1" dirty="0" err="1">
                <a:solidFill>
                  <a:srgbClr val="00B0F0"/>
                </a:solidFill>
              </a:rPr>
              <a:t>OutRight</a:t>
            </a:r>
            <a:r>
              <a:rPr lang="en-GB" sz="2000" b="1" dirty="0">
                <a:solidFill>
                  <a:srgbClr val="00B0F0"/>
                </a:solidFill>
              </a:rPr>
              <a:t> is all about children’s rights and our changing climate.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600" dirty="0">
              <a:solidFill>
                <a:srgbClr val="00B0F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5" name="Google Shape;87;g25670c3861a_0_20">
            <a:extLst>
              <a:ext uri="{FF2B5EF4-FFF2-40B4-BE49-F238E27FC236}">
                <a16:creationId xmlns:a16="http://schemas.microsoft.com/office/drawing/2014/main" id="{7CC0C043-8901-92E3-7D18-EFABEEC135F8}"/>
              </a:ext>
            </a:extLst>
          </p:cNvPr>
          <p:cNvSpPr txBox="1"/>
          <p:nvPr/>
        </p:nvSpPr>
        <p:spPr>
          <a:xfrm>
            <a:off x="394499" y="489600"/>
            <a:ext cx="4683527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MAKE YOUR VOICE HEARD!</a:t>
            </a:r>
            <a:endParaRPr lang="en-US" sz="440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52711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7;p2">
            <a:extLst>
              <a:ext uri="{FF2B5EF4-FFF2-40B4-BE49-F238E27FC236}">
                <a16:creationId xmlns:a16="http://schemas.microsoft.com/office/drawing/2014/main" id="{76EECCE5-0EB0-DD41-4D44-94B3946A3A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0890" b="13637"/>
          <a:stretch/>
        </p:blipFill>
        <p:spPr>
          <a:xfrm>
            <a:off x="5089148" y="0"/>
            <a:ext cx="6815376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8;p2">
            <a:extLst>
              <a:ext uri="{FF2B5EF4-FFF2-40B4-BE49-F238E27FC236}">
                <a16:creationId xmlns:a16="http://schemas.microsoft.com/office/drawing/2014/main" id="{1641658A-0CC4-CC89-D98B-5D79EF16EAD9}"/>
              </a:ext>
            </a:extLst>
          </p:cNvPr>
          <p:cNvSpPr txBox="1"/>
          <p:nvPr/>
        </p:nvSpPr>
        <p:spPr>
          <a:xfrm rot="16200000">
            <a:off x="10848901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UNICEF/Quintero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53;p2">
            <a:extLst>
              <a:ext uri="{FF2B5EF4-FFF2-40B4-BE49-F238E27FC236}">
                <a16:creationId xmlns:a16="http://schemas.microsoft.com/office/drawing/2014/main" id="{52AA86F8-C28E-149F-040F-7BCC89932DF6}"/>
              </a:ext>
            </a:extLst>
          </p:cNvPr>
          <p:cNvSpPr txBox="1"/>
          <p:nvPr/>
        </p:nvSpPr>
        <p:spPr>
          <a:xfrm>
            <a:off x="242100" y="6401925"/>
            <a:ext cx="44802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</a:pPr>
            <a:r>
              <a:rPr lang="en-GB" sz="11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Friends</a:t>
            </a:r>
            <a:r>
              <a:rPr lang="en-GB" sz="1100" b="0" i="0" u="none" strike="noStrike" cap="none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GB" sz="11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smile for the camera </a:t>
            </a:r>
            <a:r>
              <a:rPr lang="en-GB" sz="1100" b="0" i="0" u="none" strike="noStrike" cap="none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in Alta Verapaz, Guatemala.</a:t>
            </a:r>
            <a:endParaRPr sz="1100" b="0" i="0" u="none" strike="noStrike" cap="none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" name="Google Shape;49;p2">
            <a:extLst>
              <a:ext uri="{FF2B5EF4-FFF2-40B4-BE49-F238E27FC236}">
                <a16:creationId xmlns:a16="http://schemas.microsoft.com/office/drawing/2014/main" id="{D021D612-CFBA-BECC-70E7-58163DB9969E}"/>
              </a:ext>
            </a:extLst>
          </p:cNvPr>
          <p:cNvSpPr/>
          <p:nvPr/>
        </p:nvSpPr>
        <p:spPr>
          <a:xfrm>
            <a:off x="0" y="0"/>
            <a:ext cx="6338155" cy="541581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0;p2">
            <a:extLst>
              <a:ext uri="{FF2B5EF4-FFF2-40B4-BE49-F238E27FC236}">
                <a16:creationId xmlns:a16="http://schemas.microsoft.com/office/drawing/2014/main" id="{CB1C8D65-848C-9007-5FF2-26091AD34BEC}"/>
              </a:ext>
            </a:extLst>
          </p:cNvPr>
          <p:cNvSpPr txBox="1"/>
          <p:nvPr/>
        </p:nvSpPr>
        <p:spPr>
          <a:xfrm>
            <a:off x="318300" y="1818903"/>
            <a:ext cx="6779256" cy="88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We will:</a:t>
            </a:r>
            <a:endParaRPr lang="en-US" sz="4400" b="0" i="0" u="none" strike="noStrike" cap="none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7" name="Google Shape;51;p2">
            <a:extLst>
              <a:ext uri="{FF2B5EF4-FFF2-40B4-BE49-F238E27FC236}">
                <a16:creationId xmlns:a16="http://schemas.microsoft.com/office/drawing/2014/main" id="{5002D80B-A263-12E2-19EA-91495E40BA36}"/>
              </a:ext>
            </a:extLst>
          </p:cNvPr>
          <p:cNvSpPr txBox="1"/>
          <p:nvPr/>
        </p:nvSpPr>
        <p:spPr>
          <a:xfrm>
            <a:off x="318300" y="2582373"/>
            <a:ext cx="5777700" cy="245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defTabSz="905255">
              <a:buFont typeface="Arial" pitchFamily="2" charset="2"/>
              <a:buChar char="•"/>
              <a:defRPr sz="2400">
                <a:solidFill>
                  <a:srgbClr val="FFFFFF"/>
                </a:solidFill>
              </a:defRPr>
            </a:pPr>
            <a:r>
              <a:rPr lang="en-US" sz="2000" dirty="0">
                <a:solidFill>
                  <a:srgbClr val="00B0F0"/>
                </a:solidFill>
                <a:ea typeface="+mj-lt"/>
                <a:cs typeface="+mj-lt"/>
              </a:rPr>
              <a:t>Learn about how climate change is affecting children’s rights.</a:t>
            </a:r>
            <a:endParaRPr lang="en-US" dirty="0"/>
          </a:p>
          <a:p>
            <a:pPr marL="342900" indent="-342900" defTabSz="905255">
              <a:buFont typeface="Arial" pitchFamily="2" charset="2"/>
              <a:buChar char="•"/>
              <a:defRPr sz="2400">
                <a:solidFill>
                  <a:srgbClr val="FFFFFF"/>
                </a:solidFill>
              </a:defRPr>
            </a:pPr>
            <a:r>
              <a:rPr lang="en-US" sz="2000" dirty="0">
                <a:solidFill>
                  <a:srgbClr val="00B0F0"/>
                </a:solidFill>
                <a:ea typeface="+mj-lt"/>
                <a:cs typeface="+mj-lt"/>
              </a:rPr>
              <a:t>Learn how we can protect children’s rights in a changing climate.</a:t>
            </a:r>
          </a:p>
          <a:p>
            <a:pPr marL="342900" indent="-342900" defTabSz="905255">
              <a:buFont typeface="Arial" pitchFamily="2" charset="2"/>
              <a:buChar char="•"/>
              <a:defRPr sz="2400">
                <a:solidFill>
                  <a:srgbClr val="FFFFFF"/>
                </a:solidFill>
              </a:defRPr>
            </a:pPr>
            <a:r>
              <a:rPr lang="en-US" sz="2000" dirty="0">
                <a:solidFill>
                  <a:srgbClr val="00B0F0"/>
                </a:solidFill>
                <a:ea typeface="+mj-lt"/>
                <a:cs typeface="+mj-lt"/>
              </a:rPr>
              <a:t>Speak out and take action, and hear about other children and young people who are doing the same.</a:t>
            </a:r>
            <a:endParaRPr lang="en-US" sz="2000" dirty="0">
              <a:solidFill>
                <a:srgbClr val="00B0F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endParaRPr sz="2050" b="0" i="0" u="none" strike="noStrike" cap="none" dirty="0">
              <a:solidFill>
                <a:srgbClr val="00A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" name="Google Shape;52;p2">
            <a:extLst>
              <a:ext uri="{FF2B5EF4-FFF2-40B4-BE49-F238E27FC236}">
                <a16:creationId xmlns:a16="http://schemas.microsoft.com/office/drawing/2014/main" id="{F536CABF-C9BC-DE38-F407-18A27F6848E5}"/>
              </a:ext>
            </a:extLst>
          </p:cNvPr>
          <p:cNvSpPr txBox="1"/>
          <p:nvPr/>
        </p:nvSpPr>
        <p:spPr>
          <a:xfrm>
            <a:off x="394500" y="489600"/>
            <a:ext cx="558905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TAKING PART IN OUTRIGHT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pic>
        <p:nvPicPr>
          <p:cNvPr id="9" name="Picture 8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C1D4590-AE80-65E5-C7B4-12B92D862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65" y="5061493"/>
            <a:ext cx="1307125" cy="10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7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69;g25a63540948_0_173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7D4BAB93-A5CA-C78B-94CD-C345BE3CF8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521" r="14949"/>
          <a:stretch/>
        </p:blipFill>
        <p:spPr>
          <a:xfrm>
            <a:off x="3389000" y="0"/>
            <a:ext cx="8803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70;g25a63540948_0_173">
            <a:extLst>
              <a:ext uri="{FF2B5EF4-FFF2-40B4-BE49-F238E27FC236}">
                <a16:creationId xmlns:a16="http://schemas.microsoft.com/office/drawing/2014/main" id="{FF9EE177-77C8-0322-C75C-566C6892E535}"/>
              </a:ext>
            </a:extLst>
          </p:cNvPr>
          <p:cNvSpPr/>
          <p:nvPr/>
        </p:nvSpPr>
        <p:spPr>
          <a:xfrm>
            <a:off x="0" y="0"/>
            <a:ext cx="3872952" cy="6012732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73;g25a63540948_0_173">
            <a:extLst>
              <a:ext uri="{FF2B5EF4-FFF2-40B4-BE49-F238E27FC236}">
                <a16:creationId xmlns:a16="http://schemas.microsoft.com/office/drawing/2014/main" id="{9E0F7919-73DA-C22F-C883-D9CAF936F4A5}"/>
              </a:ext>
            </a:extLst>
          </p:cNvPr>
          <p:cNvSpPr txBox="1"/>
          <p:nvPr/>
        </p:nvSpPr>
        <p:spPr>
          <a:xfrm>
            <a:off x="242100" y="6169450"/>
            <a:ext cx="1908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 in a UNICEF Rights Respecting School.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" name="Google Shape;374;g25a63540948_0_173">
            <a:extLst>
              <a:ext uri="{FF2B5EF4-FFF2-40B4-BE49-F238E27FC236}">
                <a16:creationId xmlns:a16="http://schemas.microsoft.com/office/drawing/2014/main" id="{1D90B890-175A-D502-C996-6EC6192BBE0F}"/>
              </a:ext>
            </a:extLst>
          </p:cNvPr>
          <p:cNvSpPr txBox="1"/>
          <p:nvPr/>
        </p:nvSpPr>
        <p:spPr>
          <a:xfrm rot="16200000">
            <a:off x="10768875" y="1327925"/>
            <a:ext cx="2278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UNICEF/Dawe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20;g255e63762bb_0_315">
            <a:extLst>
              <a:ext uri="{FF2B5EF4-FFF2-40B4-BE49-F238E27FC236}">
                <a16:creationId xmlns:a16="http://schemas.microsoft.com/office/drawing/2014/main" id="{41765FC8-EF38-15B4-8397-A5F2E7112BAE}"/>
              </a:ext>
            </a:extLst>
          </p:cNvPr>
          <p:cNvSpPr txBox="1"/>
          <p:nvPr/>
        </p:nvSpPr>
        <p:spPr>
          <a:xfrm>
            <a:off x="389586" y="1687114"/>
            <a:ext cx="2699843" cy="427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00B0F0"/>
                </a:solidFill>
                <a:ea typeface="+mj-lt"/>
                <a:cs typeface="+mj-lt"/>
              </a:rPr>
              <a:t>Campaigning is about taking specific and </a:t>
            </a:r>
            <a:r>
              <a:rPr lang="en-US" sz="1800" err="1">
                <a:solidFill>
                  <a:srgbClr val="00B0F0"/>
                </a:solidFill>
                <a:ea typeface="+mj-lt"/>
                <a:cs typeface="+mj-lt"/>
              </a:rPr>
              <a:t>organised</a:t>
            </a:r>
            <a:r>
              <a:rPr lang="en-US" sz="1800" dirty="0">
                <a:solidFill>
                  <a:srgbClr val="00B0F0"/>
                </a:solidFill>
                <a:ea typeface="+mj-lt"/>
                <a:cs typeface="+mj-lt"/>
              </a:rPr>
              <a:t> actions (like taking part in </a:t>
            </a:r>
            <a:r>
              <a:rPr lang="en-US" sz="1800" err="1">
                <a:solidFill>
                  <a:srgbClr val="00B0F0"/>
                </a:solidFill>
                <a:ea typeface="+mj-lt"/>
                <a:cs typeface="+mj-lt"/>
              </a:rPr>
              <a:t>OutRight</a:t>
            </a:r>
            <a:r>
              <a:rPr lang="en-US" sz="1800" dirty="0">
                <a:solidFill>
                  <a:srgbClr val="00B0F0"/>
                </a:solidFill>
                <a:ea typeface="+mj-lt"/>
                <a:cs typeface="+mj-lt"/>
              </a:rPr>
              <a:t>!) to bring about positive change on an issue, and influence those in power to act.</a:t>
            </a:r>
          </a:p>
          <a:p>
            <a:endParaRPr lang="en-US" sz="1800" dirty="0">
              <a:solidFill>
                <a:srgbClr val="00B0F0"/>
              </a:solidFill>
            </a:endParaRPr>
          </a:p>
          <a:p>
            <a:r>
              <a:rPr lang="en-US" sz="1800" b="1" dirty="0">
                <a:solidFill>
                  <a:srgbClr val="00B0F0"/>
                </a:solidFill>
              </a:rPr>
              <a:t>Going to a march, writing to your MP or local </a:t>
            </a:r>
            <a:r>
              <a:rPr lang="en-US" sz="1800" b="1" err="1">
                <a:solidFill>
                  <a:srgbClr val="00B0F0"/>
                </a:solidFill>
              </a:rPr>
              <a:t>councillor</a:t>
            </a:r>
            <a:r>
              <a:rPr lang="en-US" sz="1800" b="1" dirty="0">
                <a:solidFill>
                  <a:srgbClr val="00B0F0"/>
                </a:solidFill>
              </a:rPr>
              <a:t>, or signing a petition are all ways we can campaign for change</a:t>
            </a:r>
          </a:p>
          <a:p>
            <a:endParaRPr lang="en-US" sz="1600" dirty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7" name="Google Shape;221;g255e63762bb_0_315">
            <a:extLst>
              <a:ext uri="{FF2B5EF4-FFF2-40B4-BE49-F238E27FC236}">
                <a16:creationId xmlns:a16="http://schemas.microsoft.com/office/drawing/2014/main" id="{126BEC9C-D730-ECAD-5AF1-94CCC1A50F7F}"/>
              </a:ext>
            </a:extLst>
          </p:cNvPr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</a:rPr>
              <a:t>WHAT IS CAMPAIGNING?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90AD80-DE0C-C26B-405C-9B5F4D8920A3}"/>
              </a:ext>
            </a:extLst>
          </p:cNvPr>
          <p:cNvSpPr txBox="1"/>
          <p:nvPr/>
        </p:nvSpPr>
        <p:spPr>
          <a:xfrm>
            <a:off x="389586" y="3630657"/>
            <a:ext cx="269984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749808">
              <a:defRPr sz="2100">
                <a:solidFill>
                  <a:srgbClr val="FFFFFF"/>
                </a:solidFill>
              </a:defRPr>
            </a:pPr>
            <a:endParaRPr lang="en-US" sz="1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1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5;g25670c3861a_0_14">
            <a:extLst>
              <a:ext uri="{FF2B5EF4-FFF2-40B4-BE49-F238E27FC236}">
                <a16:creationId xmlns:a16="http://schemas.microsoft.com/office/drawing/2014/main" id="{589BAEA5-D03D-895C-246A-2B60032575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0790" r="34019" b="9279"/>
          <a:stretch/>
        </p:blipFill>
        <p:spPr>
          <a:xfrm>
            <a:off x="3701000" y="0"/>
            <a:ext cx="8491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6;g25670c3861a_0_14">
            <a:extLst>
              <a:ext uri="{FF2B5EF4-FFF2-40B4-BE49-F238E27FC236}">
                <a16:creationId xmlns:a16="http://schemas.microsoft.com/office/drawing/2014/main" id="{69A72B14-299C-BD2D-C92E-C42F82181E08}"/>
              </a:ext>
            </a:extLst>
          </p:cNvPr>
          <p:cNvSpPr txBox="1"/>
          <p:nvPr/>
        </p:nvSpPr>
        <p:spPr>
          <a:xfrm rot="16200000">
            <a:off x="10783425" y="1203873"/>
            <a:ext cx="238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UNICEF/Gil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7;g25670c3861a_0_14">
            <a:extLst>
              <a:ext uri="{FF2B5EF4-FFF2-40B4-BE49-F238E27FC236}">
                <a16:creationId xmlns:a16="http://schemas.microsoft.com/office/drawing/2014/main" id="{C0DCE66E-C9CA-51F5-7F9A-6D25516D70DF}"/>
              </a:ext>
            </a:extLst>
          </p:cNvPr>
          <p:cNvSpPr/>
          <p:nvPr/>
        </p:nvSpPr>
        <p:spPr>
          <a:xfrm>
            <a:off x="0" y="0"/>
            <a:ext cx="4148035" cy="525208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9;g25670c3861a_0_14">
            <a:extLst>
              <a:ext uri="{FF2B5EF4-FFF2-40B4-BE49-F238E27FC236}">
                <a16:creationId xmlns:a16="http://schemas.microsoft.com/office/drawing/2014/main" id="{C5F700FF-C73C-9EBA-CA2B-79AEB10AB2B8}"/>
              </a:ext>
            </a:extLst>
          </p:cNvPr>
          <p:cNvSpPr txBox="1"/>
          <p:nvPr/>
        </p:nvSpPr>
        <p:spPr>
          <a:xfrm>
            <a:off x="341061" y="1712140"/>
            <a:ext cx="3505256" cy="336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 like you have an important role to play in campaigning to create change. Your voices matter and can make a difference!</a:t>
            </a:r>
            <a:br>
              <a:rPr lang="en-GB" sz="36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endParaRPr lang="en-GB" sz="3600" b="0" i="0" u="none" strike="noStrike" cap="none" dirty="0">
              <a:solidFill>
                <a:srgbClr val="00A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UN Convention on the Rights of the Child: Article 12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Every child has the right to say what they think in all matters affecting them, and to have their views taken seriously.</a:t>
            </a:r>
          </a:p>
        </p:txBody>
      </p:sp>
      <p:sp>
        <p:nvSpPr>
          <p:cNvPr id="7" name="Google Shape;90;g25670c3861a_0_14">
            <a:extLst>
              <a:ext uri="{FF2B5EF4-FFF2-40B4-BE49-F238E27FC236}">
                <a16:creationId xmlns:a16="http://schemas.microsoft.com/office/drawing/2014/main" id="{922BA29B-837C-1F04-F54A-47AF60CEDC4C}"/>
              </a:ext>
            </a:extLst>
          </p:cNvPr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WHY CAMPAIGN?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8" name="Google Shape;91;g25670c3861a_0_14">
            <a:extLst>
              <a:ext uri="{FF2B5EF4-FFF2-40B4-BE49-F238E27FC236}">
                <a16:creationId xmlns:a16="http://schemas.microsoft.com/office/drawing/2014/main" id="{30A34AD7-5E22-9E6B-076D-D8F6E6C181AD}"/>
              </a:ext>
            </a:extLst>
          </p:cNvPr>
          <p:cNvSpPr txBox="1"/>
          <p:nvPr/>
        </p:nvSpPr>
        <p:spPr>
          <a:xfrm>
            <a:off x="242100" y="5977600"/>
            <a:ext cx="1978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Nicole Becker, 19, leads a group of environmental activists in Argentina.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5732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1;g256730744a2_0_25">
            <a:extLst>
              <a:ext uri="{FF2B5EF4-FFF2-40B4-BE49-F238E27FC236}">
                <a16:creationId xmlns:a16="http://schemas.microsoft.com/office/drawing/2014/main" id="{271610A4-D514-0DFC-CEDD-46D7216E4FF6}"/>
              </a:ext>
            </a:extLst>
          </p:cNvPr>
          <p:cNvSpPr/>
          <p:nvPr/>
        </p:nvSpPr>
        <p:spPr>
          <a:xfrm>
            <a:off x="0" y="0"/>
            <a:ext cx="11457600" cy="44487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12;g256730744a2_0_25">
            <a:extLst>
              <a:ext uri="{FF2B5EF4-FFF2-40B4-BE49-F238E27FC236}">
                <a16:creationId xmlns:a16="http://schemas.microsoft.com/office/drawing/2014/main" id="{0959528B-6FE2-28AD-8AA3-1B94047D8BC3}"/>
              </a:ext>
            </a:extLst>
          </p:cNvPr>
          <p:cNvSpPr txBox="1"/>
          <p:nvPr/>
        </p:nvSpPr>
        <p:spPr>
          <a:xfrm>
            <a:off x="453600" y="489600"/>
            <a:ext cx="46041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13;g256730744a2_0_25">
            <a:extLst>
              <a:ext uri="{FF2B5EF4-FFF2-40B4-BE49-F238E27FC236}">
                <a16:creationId xmlns:a16="http://schemas.microsoft.com/office/drawing/2014/main" id="{F9AC8283-4CA4-82B0-877E-E0E23478EF1E}"/>
              </a:ext>
            </a:extLst>
          </p:cNvPr>
          <p:cNvSpPr/>
          <p:nvPr/>
        </p:nvSpPr>
        <p:spPr>
          <a:xfrm>
            <a:off x="457575" y="3113650"/>
            <a:ext cx="3510900" cy="2352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14;g256730744a2_0_25">
            <a:extLst>
              <a:ext uri="{FF2B5EF4-FFF2-40B4-BE49-F238E27FC236}">
                <a16:creationId xmlns:a16="http://schemas.microsoft.com/office/drawing/2014/main" id="{DB1AFB13-0831-8503-13E0-E31DE123FAA9}"/>
              </a:ext>
            </a:extLst>
          </p:cNvPr>
          <p:cNvSpPr txBox="1"/>
          <p:nvPr/>
        </p:nvSpPr>
        <p:spPr>
          <a:xfrm>
            <a:off x="558825" y="3284953"/>
            <a:ext cx="3347350" cy="167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91284">
              <a:spcBef>
                <a:spcPts val="14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GB" sz="2000" b="1" dirty="0">
                <a:solidFill>
                  <a:srgbClr val="00B0F0"/>
                </a:solidFill>
              </a:rPr>
              <a:t>Write</a:t>
            </a:r>
            <a:r>
              <a:rPr lang="en-GB" sz="2000" dirty="0">
                <a:solidFill>
                  <a:srgbClr val="00B0F0"/>
                </a:solidFill>
              </a:rPr>
              <a:t> to</a:t>
            </a:r>
            <a:r>
              <a:rPr lang="en-GB" sz="2000" b="1" dirty="0">
                <a:solidFill>
                  <a:srgbClr val="00B0F0"/>
                </a:solidFill>
              </a:rPr>
              <a:t> </a:t>
            </a:r>
            <a:r>
              <a:rPr lang="en-GB" sz="2000" dirty="0">
                <a:solidFill>
                  <a:srgbClr val="00B0F0"/>
                </a:solidFill>
              </a:rPr>
              <a:t>the</a:t>
            </a:r>
            <a:r>
              <a:rPr lang="en-GB" sz="2000" b="1" dirty="0">
                <a:solidFill>
                  <a:srgbClr val="00B0F0"/>
                </a:solidFill>
              </a:rPr>
              <a:t> Minister for Energy Security and Net Zero</a:t>
            </a:r>
            <a:r>
              <a:rPr lang="en-GB" sz="2000" dirty="0">
                <a:solidFill>
                  <a:srgbClr val="00B0F0"/>
                </a:solidFill>
              </a:rPr>
              <a:t> at the UK Government before they go to COP28.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6" name="Google Shape;115;g256730744a2_0_25">
            <a:extLst>
              <a:ext uri="{FF2B5EF4-FFF2-40B4-BE49-F238E27FC236}">
                <a16:creationId xmlns:a16="http://schemas.microsoft.com/office/drawing/2014/main" id="{A7BD270C-3734-89B5-7856-08C8DB95E430}"/>
              </a:ext>
            </a:extLst>
          </p:cNvPr>
          <p:cNvSpPr/>
          <p:nvPr/>
        </p:nvSpPr>
        <p:spPr>
          <a:xfrm>
            <a:off x="4565313" y="3113650"/>
            <a:ext cx="3684900" cy="2352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6;g256730744a2_0_25">
            <a:extLst>
              <a:ext uri="{FF2B5EF4-FFF2-40B4-BE49-F238E27FC236}">
                <a16:creationId xmlns:a16="http://schemas.microsoft.com/office/drawing/2014/main" id="{1A90EAEB-D6FF-D401-2AD6-6B36C0948169}"/>
              </a:ext>
            </a:extLst>
          </p:cNvPr>
          <p:cNvSpPr txBox="1"/>
          <p:nvPr/>
        </p:nvSpPr>
        <p:spPr>
          <a:xfrm>
            <a:off x="4666035" y="3422342"/>
            <a:ext cx="3483455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Join </a:t>
            </a:r>
            <a:r>
              <a:rPr lang="en-GB" sz="2000" b="1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our</a:t>
            </a:r>
            <a:r>
              <a:rPr lang="en-GB" sz="20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 World Children’s Day </a:t>
            </a:r>
            <a:r>
              <a:rPr lang="en-GB" sz="2000" b="1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live event!</a:t>
            </a:r>
            <a:r>
              <a:rPr lang="en-GB" sz="20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S</a:t>
            </a:r>
            <a:r>
              <a:rPr lang="en-GB" sz="20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hare how your campaign is going and hear what others are doing.</a:t>
            </a:r>
          </a:p>
        </p:txBody>
      </p:sp>
      <p:sp>
        <p:nvSpPr>
          <p:cNvPr id="8" name="Google Shape;117;g256730744a2_0_25">
            <a:extLst>
              <a:ext uri="{FF2B5EF4-FFF2-40B4-BE49-F238E27FC236}">
                <a16:creationId xmlns:a16="http://schemas.microsoft.com/office/drawing/2014/main" id="{2815B293-EA71-4691-EA6D-C3A3CF312FDC}"/>
              </a:ext>
            </a:extLst>
          </p:cNvPr>
          <p:cNvSpPr/>
          <p:nvPr/>
        </p:nvSpPr>
        <p:spPr>
          <a:xfrm>
            <a:off x="8847050" y="3113650"/>
            <a:ext cx="2893800" cy="2352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18;g256730744a2_0_25">
            <a:extLst>
              <a:ext uri="{FF2B5EF4-FFF2-40B4-BE49-F238E27FC236}">
                <a16:creationId xmlns:a16="http://schemas.microsoft.com/office/drawing/2014/main" id="{B236A581-3255-FF7F-ADA0-54984F046BBF}"/>
              </a:ext>
            </a:extLst>
          </p:cNvPr>
          <p:cNvSpPr txBox="1"/>
          <p:nvPr/>
        </p:nvSpPr>
        <p:spPr>
          <a:xfrm>
            <a:off x="9009050" y="3422342"/>
            <a:ext cx="2624125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Calling all reporters! Take a look at our guide to getting local journalists involved in your campaign.</a:t>
            </a:r>
          </a:p>
        </p:txBody>
      </p:sp>
      <p:sp>
        <p:nvSpPr>
          <p:cNvPr id="11" name="Google Shape;120;g256730744a2_0_25">
            <a:extLst>
              <a:ext uri="{FF2B5EF4-FFF2-40B4-BE49-F238E27FC236}">
                <a16:creationId xmlns:a16="http://schemas.microsoft.com/office/drawing/2014/main" id="{6BF61742-668E-E6C0-4D83-D376613110EB}"/>
              </a:ext>
            </a:extLst>
          </p:cNvPr>
          <p:cNvSpPr txBox="1"/>
          <p:nvPr/>
        </p:nvSpPr>
        <p:spPr>
          <a:xfrm>
            <a:off x="394499" y="700916"/>
            <a:ext cx="7044987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 dirty="0">
                <a:solidFill>
                  <a:schemeClr val="tx1"/>
                </a:solidFill>
                <a:latin typeface="Roboto Black"/>
                <a:ea typeface="Roboto Medium"/>
                <a:sym typeface="Roboto Medium"/>
              </a:rPr>
              <a:t>MAKE YOUR VOICE HEARD</a:t>
            </a:r>
            <a:endParaRPr lang="en-GB" sz="4400" dirty="0">
              <a:solidFill>
                <a:schemeClr val="tx1"/>
              </a:solidFill>
              <a:latin typeface="Roboto Black"/>
              <a:ea typeface="Roboto Medium"/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</a:pPr>
            <a:endParaRPr lang="en-GB" sz="4400" b="0" i="0" u="none" strike="noStrike" cap="none" dirty="0">
              <a:solidFill>
                <a:srgbClr val="00AEEF"/>
              </a:solidFill>
              <a:latin typeface="Roboto Black"/>
              <a:ea typeface="Roboto Medium"/>
              <a:cs typeface="Roboto Medium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FCF227-857A-74B2-20D3-5CA31C62A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85" y="-180136"/>
            <a:ext cx="3657261" cy="3657261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325B374-6D30-C76F-1796-565C1E62F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9" y="5721516"/>
            <a:ext cx="5791981" cy="9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7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;g25a5f9632ed_0_13">
            <a:extLst>
              <a:ext uri="{FF2B5EF4-FFF2-40B4-BE49-F238E27FC236}">
                <a16:creationId xmlns:a16="http://schemas.microsoft.com/office/drawing/2014/main" id="{FFFFA751-95D8-7C7F-035D-8EB8D81DDDA2}"/>
              </a:ext>
            </a:extLst>
          </p:cNvPr>
          <p:cNvSpPr/>
          <p:nvPr/>
        </p:nvSpPr>
        <p:spPr>
          <a:xfrm>
            <a:off x="0" y="0"/>
            <a:ext cx="4342205" cy="5728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5;g25a5f9632ed_0_13">
            <a:extLst>
              <a:ext uri="{FF2B5EF4-FFF2-40B4-BE49-F238E27FC236}">
                <a16:creationId xmlns:a16="http://schemas.microsoft.com/office/drawing/2014/main" id="{7CE652E2-B5B8-506A-5B89-59DE712C8967}"/>
              </a:ext>
            </a:extLst>
          </p:cNvPr>
          <p:cNvSpPr txBox="1"/>
          <p:nvPr/>
        </p:nvSpPr>
        <p:spPr>
          <a:xfrm>
            <a:off x="399580" y="1764605"/>
            <a:ext cx="3314400" cy="367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859536">
              <a:lnSpc>
                <a:spcPct val="110000"/>
              </a:lnSpc>
              <a:spcBef>
                <a:spcPts val="900"/>
              </a:spcBef>
              <a:buSzTx/>
              <a:buNone/>
              <a:defRPr sz="2400">
                <a:solidFill>
                  <a:srgbClr val="FFFFFF"/>
                </a:solidFill>
              </a:defRPr>
            </a:pPr>
            <a:r>
              <a:rPr lang="en-GB" sz="2800" dirty="0">
                <a:solidFill>
                  <a:srgbClr val="00B0F0"/>
                </a:solidFill>
              </a:rPr>
              <a:t>Actor and UNICEF UK High Profile Supporter </a:t>
            </a:r>
            <a:r>
              <a:rPr lang="en-GB" sz="2800" b="1" dirty="0" err="1">
                <a:solidFill>
                  <a:srgbClr val="00B0F0"/>
                </a:solidFill>
              </a:rPr>
              <a:t>Cel</a:t>
            </a:r>
            <a:r>
              <a:rPr lang="en-GB" sz="2800" b="1" dirty="0">
                <a:solidFill>
                  <a:srgbClr val="00B0F0"/>
                </a:solidFill>
              </a:rPr>
              <a:t> Spellman has this message for you about taking part in </a:t>
            </a:r>
            <a:r>
              <a:rPr lang="en-GB" sz="2800" b="1" dirty="0" err="1">
                <a:solidFill>
                  <a:srgbClr val="00B0F0"/>
                </a:solidFill>
              </a:rPr>
              <a:t>OutRight</a:t>
            </a:r>
            <a:r>
              <a:rPr lang="en-GB" sz="2800" b="1" dirty="0">
                <a:solidFill>
                  <a:srgbClr val="00B0F0"/>
                </a:solidFill>
              </a:rPr>
              <a:t> this year…</a:t>
            </a:r>
            <a:endParaRPr lang="en-GB" sz="2800" b="1" u="sng" dirty="0">
              <a:solidFill>
                <a:srgbClr val="00B0F0"/>
              </a:solidFill>
              <a:uFill>
                <a:solidFill>
                  <a:srgbClr val="0000FF"/>
                </a:solidFill>
              </a:u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Google Shape;126;g25a5f9632ed_0_13">
            <a:extLst>
              <a:ext uri="{FF2B5EF4-FFF2-40B4-BE49-F238E27FC236}">
                <a16:creationId xmlns:a16="http://schemas.microsoft.com/office/drawing/2014/main" id="{9B008E68-2946-15D1-C1B9-8F07790CB834}"/>
              </a:ext>
            </a:extLst>
          </p:cNvPr>
          <p:cNvSpPr txBox="1"/>
          <p:nvPr/>
        </p:nvSpPr>
        <p:spPr>
          <a:xfrm>
            <a:off x="394500" y="489600"/>
            <a:ext cx="4463854" cy="57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SzPts val="4200"/>
            </a:pPr>
            <a:r>
              <a:rPr lang="en-GB" sz="4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A MESSAGE FROM CEL </a:t>
            </a:r>
            <a:endParaRPr lang="en-US" sz="4400" b="0" i="0" u="none" strike="noStrike" cap="none" dirty="0">
              <a:solidFill>
                <a:schemeClr val="dk1"/>
              </a:solidFill>
              <a:latin typeface="Roboto Black"/>
              <a:ea typeface="Roboto Black"/>
              <a:cs typeface="Roboto Black"/>
            </a:endParaRPr>
          </a:p>
        </p:txBody>
      </p:sp>
      <p:pic>
        <p:nvPicPr>
          <p:cNvPr id="5" name="Google Shape;127;g25a5f9632ed_0_13" title="OutRight - Welcome from Cel">
            <a:hlinkClick r:id="rId3"/>
            <a:extLst>
              <a:ext uri="{FF2B5EF4-FFF2-40B4-BE49-F238E27FC236}">
                <a16:creationId xmlns:a16="http://schemas.microsoft.com/office/drawing/2014/main" id="{C15ACEEF-B3B1-183F-BA79-6BF8398F9ED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590" y="779085"/>
            <a:ext cx="7528625" cy="423485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92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6;g2566efeb3ca_0_29">
            <a:extLst>
              <a:ext uri="{FF2B5EF4-FFF2-40B4-BE49-F238E27FC236}">
                <a16:creationId xmlns:a16="http://schemas.microsoft.com/office/drawing/2014/main" id="{D09FD746-244E-5B20-2C4B-4AD05D19A9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209" r="533"/>
          <a:stretch/>
        </p:blipFill>
        <p:spPr>
          <a:xfrm>
            <a:off x="2393575" y="0"/>
            <a:ext cx="979842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7;g2566efeb3ca_0_29">
            <a:extLst>
              <a:ext uri="{FF2B5EF4-FFF2-40B4-BE49-F238E27FC236}">
                <a16:creationId xmlns:a16="http://schemas.microsoft.com/office/drawing/2014/main" id="{038D9C5D-ECDE-1C8C-1353-DA2FB32351DF}"/>
              </a:ext>
            </a:extLst>
          </p:cNvPr>
          <p:cNvSpPr txBox="1"/>
          <p:nvPr/>
        </p:nvSpPr>
        <p:spPr>
          <a:xfrm rot="162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UNICEF/Chalasani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8;g2566efeb3ca_0_29">
            <a:extLst>
              <a:ext uri="{FF2B5EF4-FFF2-40B4-BE49-F238E27FC236}">
                <a16:creationId xmlns:a16="http://schemas.microsoft.com/office/drawing/2014/main" id="{B13E7C0B-3049-C19A-C76C-23A03D120D4B}"/>
              </a:ext>
            </a:extLst>
          </p:cNvPr>
          <p:cNvSpPr/>
          <p:nvPr/>
        </p:nvSpPr>
        <p:spPr>
          <a:xfrm>
            <a:off x="0" y="0"/>
            <a:ext cx="5018100" cy="44088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99;g2566efeb3ca_0_29">
            <a:extLst>
              <a:ext uri="{FF2B5EF4-FFF2-40B4-BE49-F238E27FC236}">
                <a16:creationId xmlns:a16="http://schemas.microsoft.com/office/drawing/2014/main" id="{F0209012-2933-44FF-D54B-8C5FD25CB46A}"/>
              </a:ext>
            </a:extLst>
          </p:cNvPr>
          <p:cNvSpPr txBox="1"/>
          <p:nvPr/>
        </p:nvSpPr>
        <p:spPr>
          <a:xfrm>
            <a:off x="311373" y="1232701"/>
            <a:ext cx="4269600" cy="2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Thank you so much for taking part in </a:t>
            </a:r>
            <a:r>
              <a:rPr lang="en-GB" sz="3200" b="0" i="0" u="none" strike="noStrike" cap="none" err="1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OutRight</a:t>
            </a:r>
            <a:r>
              <a:rPr lang="en-GB" sz="32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 this year and for making your voice heard.</a:t>
            </a:r>
            <a:endParaRPr lang="en-US" sz="32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6" name="Google Shape;100;g2566efeb3ca_0_29">
            <a:extLst>
              <a:ext uri="{FF2B5EF4-FFF2-40B4-BE49-F238E27FC236}">
                <a16:creationId xmlns:a16="http://schemas.microsoft.com/office/drawing/2014/main" id="{2674C9BE-5120-1720-A36E-9565F62CE1C0}"/>
              </a:ext>
            </a:extLst>
          </p:cNvPr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THANK YOU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7" name="Google Shape;101;g2566efeb3ca_0_29">
            <a:extLst>
              <a:ext uri="{FF2B5EF4-FFF2-40B4-BE49-F238E27FC236}">
                <a16:creationId xmlns:a16="http://schemas.microsoft.com/office/drawing/2014/main" id="{71DCFB7F-3B17-4D67-E6F1-A5D9077B487C}"/>
              </a:ext>
            </a:extLst>
          </p:cNvPr>
          <p:cNvSpPr txBox="1"/>
          <p:nvPr/>
        </p:nvSpPr>
        <p:spPr>
          <a:xfrm>
            <a:off x="242100" y="5450150"/>
            <a:ext cx="1752000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On 20 September 2019 in New York City, youth climate activists join in a demonstration calling for global action to combat climate change.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8048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54FBE395FE4488C775E2AE042F3F5" ma:contentTypeVersion="12" ma:contentTypeDescription="Create a new document." ma:contentTypeScope="" ma:versionID="c0a809de2b9817cf02d58fec2d3bb9e6">
  <xsd:schema xmlns:xsd="http://www.w3.org/2001/XMLSchema" xmlns:xs="http://www.w3.org/2001/XMLSchema" xmlns:p="http://schemas.microsoft.com/office/2006/metadata/properties" xmlns:ns2="11cb7852-01ff-4783-afb4-6fe1ba5b66ed" xmlns:ns3="1010642d-184b-478d-9c3b-ee5a49174d96" targetNamespace="http://schemas.microsoft.com/office/2006/metadata/properties" ma:root="true" ma:fieldsID="5d95278d1a828735ca8c6043a87d1e85" ns2:_="" ns3:_="">
    <xsd:import namespace="11cb7852-01ff-4783-afb4-6fe1ba5b66ed"/>
    <xsd:import namespace="1010642d-184b-478d-9c3b-ee5a49174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b7852-01ff-4783-afb4-6fe1ba5b6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fbae504-01c2-4ae5-a842-09e5f3247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0642d-184b-478d-9c3b-ee5a49174d9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884300a-7a00-49b2-b74a-8fc860d18d42}" ma:internalName="TaxCatchAll" ma:showField="CatchAllData" ma:web="1010642d-184b-478d-9c3b-ee5a49174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10642d-184b-478d-9c3b-ee5a49174d96" xsi:nil="true"/>
    <lcf76f155ced4ddcb4097134ff3c332f xmlns="11cb7852-01ff-4783-afb4-6fe1ba5b66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5CA84D-1F2B-462F-9332-53CC2A51723C}"/>
</file>

<file path=customXml/itemProps2.xml><?xml version="1.0" encoding="utf-8"?>
<ds:datastoreItem xmlns:ds="http://schemas.openxmlformats.org/officeDocument/2006/customXml" ds:itemID="{54DCF2CB-EBFA-422E-BAF3-6153D0EF262E}"/>
</file>

<file path=customXml/itemProps3.xml><?xml version="1.0" encoding="utf-8"?>
<ds:datastoreItem xmlns:ds="http://schemas.openxmlformats.org/officeDocument/2006/customXml" ds:itemID="{CE285846-5046-4B37-B94C-AF939664B3D2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507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lastModifiedBy>Jessica Bool</cp:lastModifiedBy>
  <cp:revision>214</cp:revision>
  <dcterms:modified xsi:type="dcterms:W3CDTF">2023-09-08T15:42:03Z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0x010100FAA54FBE395FE4488C775E2AE042F3F5</vt:lpwstr>
  </property>
  <property fmtid="{D5CDD505-2E9C-101B-9397-08002B2CF9AE}" pid="3" name="Order">
    <vt:r8>500</vt:r8>
  </property>
</Properties>
</file>