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98" r:id="rId5"/>
    <p:sldId id="286" r:id="rId6"/>
    <p:sldId id="285" r:id="rId7"/>
    <p:sldId id="297" r:id="rId8"/>
    <p:sldId id="299" r:id="rId9"/>
    <p:sldId id="287" r:id="rId10"/>
    <p:sldId id="424" r:id="rId11"/>
    <p:sldId id="309" r:id="rId12"/>
    <p:sldId id="290" r:id="rId13"/>
    <p:sldId id="423" r:id="rId14"/>
    <p:sldId id="308" r:id="rId15"/>
    <p:sldId id="421" r:id="rId16"/>
    <p:sldId id="42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OPTIONS" id="{23029291-0E1E-C547-B990-B8458FDC6D56}">
          <p14:sldIdLst>
            <p14:sldId id="298"/>
            <p14:sldId id="286"/>
            <p14:sldId id="285"/>
            <p14:sldId id="297"/>
            <p14:sldId id="299"/>
            <p14:sldId id="287"/>
            <p14:sldId id="424"/>
            <p14:sldId id="309"/>
            <p14:sldId id="290"/>
            <p14:sldId id="423"/>
            <p14:sldId id="308"/>
            <p14:sldId id="421"/>
            <p14:sldId id="4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ECFE27-5C09-4320-2374-E770D8F21844}" name="Hannah Morgan" initials="HM" userId="S::hannahm@unicef.org.uk::3ed65291-b3f7-4400-ac64-6d8e0bf42129" providerId="AD"/>
  <p188:author id="{3751DB4A-D17C-0F11-CEFC-FC785A432175}" name="Kathy Allan" initials="KA" userId="S::kathyk@unicef.org.uk::52ef52c3-b571-42cc-9b30-8fa82413ad86" providerId="AD"/>
  <p188:author id="{09619C74-98F6-4D6A-F9B6-5E5547497F99}" name="Samantha Bradey" initials="SB" userId="S::SamanthaB@unicef.org.uk::41c99f15-9b87-403a-8456-1da8256f332b" providerId="AD"/>
  <p188:author id="{788CCBEA-0905-EB8F-0FC9-1C5DB479B239}" name="Helen Trivers" initials="HT" userId="S::HTrivers@unicef.org.uk::01c0b90d-8952-4913-9306-d7020156f283" providerId="AD"/>
  <p188:author id="{CD0EE3F3-9DF2-0BF5-8D76-6E205BFC7C30}" name="Stuart Whiffin" initials="SW" userId="S::StuartW@unicef.org.uk::c3054620-2d2b-49cd-b2c1-23a5e8a68b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937"/>
    <a:srgbClr val="FF9933"/>
    <a:srgbClr val="00AEEF"/>
    <a:srgbClr val="DDF3F1"/>
    <a:srgbClr val="003B5E"/>
    <a:srgbClr val="00833D"/>
    <a:srgbClr val="7030A0"/>
    <a:srgbClr val="6A1E74"/>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B08DB-4DA1-58B0-71B3-0FD9863B6122}" v="1" dt="2025-03-18T10:00:42.685"/>
    <p1510:client id="{F1004969-1871-46C8-A6CD-509EA4937712}" v="3" dt="2025-03-18T14:22:59.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415" autoAdjust="0"/>
  </p:normalViewPr>
  <p:slideViewPr>
    <p:cSldViewPr snapToGrid="0">
      <p:cViewPr varScale="1">
        <p:scale>
          <a:sx n="36" d="100"/>
          <a:sy n="36" d="100"/>
        </p:scale>
        <p:origin x="97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radey" userId="41c99f15-9b87-403a-8456-1da8256f332b" providerId="ADAL" clId="{F1004969-1871-46C8-A6CD-509EA4937712}"/>
    <pc:docChg chg="undo custSel addSld delSld modSld modSection">
      <pc:chgData name="Samantha Bradey" userId="41c99f15-9b87-403a-8456-1da8256f332b" providerId="ADAL" clId="{F1004969-1871-46C8-A6CD-509EA4937712}" dt="2025-03-18T14:49:48.307" v="486" actId="313"/>
      <pc:docMkLst>
        <pc:docMk/>
      </pc:docMkLst>
      <pc:sldChg chg="del">
        <pc:chgData name="Samantha Bradey" userId="41c99f15-9b87-403a-8456-1da8256f332b" providerId="ADAL" clId="{F1004969-1871-46C8-A6CD-509EA4937712}" dt="2025-03-12T15:07:16.930" v="89" actId="47"/>
        <pc:sldMkLst>
          <pc:docMk/>
          <pc:sldMk cId="2799702665" sldId="271"/>
        </pc:sldMkLst>
      </pc:sldChg>
      <pc:sldChg chg="modSp mod modNotesTx">
        <pc:chgData name="Samantha Bradey" userId="41c99f15-9b87-403a-8456-1da8256f332b" providerId="ADAL" clId="{F1004969-1871-46C8-A6CD-509EA4937712}" dt="2025-03-12T14:54:10.467" v="20" actId="20577"/>
        <pc:sldMkLst>
          <pc:docMk/>
          <pc:sldMk cId="3067294865" sldId="285"/>
        </pc:sldMkLst>
        <pc:spChg chg="mod">
          <ac:chgData name="Samantha Bradey" userId="41c99f15-9b87-403a-8456-1da8256f332b" providerId="ADAL" clId="{F1004969-1871-46C8-A6CD-509EA4937712}" dt="2025-03-12T14:54:01.961" v="10" actId="6549"/>
          <ac:spMkLst>
            <pc:docMk/>
            <pc:sldMk cId="3067294865" sldId="285"/>
            <ac:spMk id="5" creationId="{01FC584A-600E-17FD-C6B0-D239F66A7042}"/>
          </ac:spMkLst>
        </pc:spChg>
      </pc:sldChg>
      <pc:sldChg chg="addSp delSp modSp mod">
        <pc:chgData name="Samantha Bradey" userId="41c99f15-9b87-403a-8456-1da8256f332b" providerId="ADAL" clId="{F1004969-1871-46C8-A6CD-509EA4937712}" dt="2025-03-12T16:08:17.796" v="187" actId="20577"/>
        <pc:sldMkLst>
          <pc:docMk/>
          <pc:sldMk cId="617598930" sldId="286"/>
        </pc:sldMkLst>
        <pc:spChg chg="mod">
          <ac:chgData name="Samantha Bradey" userId="41c99f15-9b87-403a-8456-1da8256f332b" providerId="ADAL" clId="{F1004969-1871-46C8-A6CD-509EA4937712}" dt="2025-03-12T16:08:17.796" v="187" actId="20577"/>
          <ac:spMkLst>
            <pc:docMk/>
            <pc:sldMk cId="617598930" sldId="286"/>
            <ac:spMk id="3" creationId="{2672D68A-7481-9C1B-3302-026616357CC4}"/>
          </ac:spMkLst>
        </pc:spChg>
        <pc:spChg chg="add mod">
          <ac:chgData name="Samantha Bradey" userId="41c99f15-9b87-403a-8456-1da8256f332b" providerId="ADAL" clId="{F1004969-1871-46C8-A6CD-509EA4937712}" dt="2025-03-12T16:08:10.798" v="169"/>
          <ac:spMkLst>
            <pc:docMk/>
            <pc:sldMk cId="617598930" sldId="286"/>
            <ac:spMk id="4" creationId="{E9954F83-BD92-2138-3CA3-4F4E33828D36}"/>
          </ac:spMkLst>
        </pc:spChg>
      </pc:sldChg>
      <pc:sldChg chg="modSp mod addCm delCm">
        <pc:chgData name="Samantha Bradey" userId="41c99f15-9b87-403a-8456-1da8256f332b" providerId="ADAL" clId="{F1004969-1871-46C8-A6CD-509EA4937712}" dt="2025-03-12T15:34:18.892" v="167" actId="1076"/>
        <pc:sldMkLst>
          <pc:docMk/>
          <pc:sldMk cId="2375892748" sldId="287"/>
        </pc:sldMkLst>
        <pc:spChg chg="mod">
          <ac:chgData name="Samantha Bradey" userId="41c99f15-9b87-403a-8456-1da8256f332b" providerId="ADAL" clId="{F1004969-1871-46C8-A6CD-509EA4937712}" dt="2025-03-12T15:34:15.044" v="166" actId="14100"/>
          <ac:spMkLst>
            <pc:docMk/>
            <pc:sldMk cId="2375892748" sldId="287"/>
            <ac:spMk id="2" creationId="{49E8B504-DB98-2241-945E-E2D041075F6E}"/>
          </ac:spMkLst>
        </pc:spChg>
        <pc:spChg chg="mod">
          <ac:chgData name="Samantha Bradey" userId="41c99f15-9b87-403a-8456-1da8256f332b" providerId="ADAL" clId="{F1004969-1871-46C8-A6CD-509EA4937712}" dt="2025-03-12T15:34:18.892" v="167" actId="1076"/>
          <ac:spMkLst>
            <pc:docMk/>
            <pc:sldMk cId="2375892748" sldId="287"/>
            <ac:spMk id="6" creationId="{01E887AD-C89D-4F09-6CEB-AE3415E66489}"/>
          </ac:spMkLst>
        </pc:spChg>
      </pc:sldChg>
      <pc:sldChg chg="modSp del mod modNotesTx">
        <pc:chgData name="Samantha Bradey" userId="41c99f15-9b87-403a-8456-1da8256f332b" providerId="ADAL" clId="{F1004969-1871-46C8-A6CD-509EA4937712}" dt="2025-03-18T14:23:14.654" v="205" actId="47"/>
        <pc:sldMkLst>
          <pc:docMk/>
          <pc:sldMk cId="3664343257" sldId="288"/>
        </pc:sldMkLst>
        <pc:spChg chg="mod">
          <ac:chgData name="Samantha Bradey" userId="41c99f15-9b87-403a-8456-1da8256f332b" providerId="ADAL" clId="{F1004969-1871-46C8-A6CD-509EA4937712}" dt="2025-03-12T15:00:54.536" v="65" actId="20577"/>
          <ac:spMkLst>
            <pc:docMk/>
            <pc:sldMk cId="3664343257" sldId="288"/>
            <ac:spMk id="4" creationId="{6AFED68A-4A75-5507-392C-DCA354737548}"/>
          </ac:spMkLst>
        </pc:spChg>
      </pc:sldChg>
      <pc:sldChg chg="modSp mod modNotesTx">
        <pc:chgData name="Samantha Bradey" userId="41c99f15-9b87-403a-8456-1da8256f332b" providerId="ADAL" clId="{F1004969-1871-46C8-A6CD-509EA4937712}" dt="2025-03-18T14:48:03.660" v="470" actId="1076"/>
        <pc:sldMkLst>
          <pc:docMk/>
          <pc:sldMk cId="165604475" sldId="290"/>
        </pc:sldMkLst>
        <pc:spChg chg="mod">
          <ac:chgData name="Samantha Bradey" userId="41c99f15-9b87-403a-8456-1da8256f332b" providerId="ADAL" clId="{F1004969-1871-46C8-A6CD-509EA4937712}" dt="2025-03-18T14:30:51.169" v="214" actId="2711"/>
          <ac:spMkLst>
            <pc:docMk/>
            <pc:sldMk cId="165604475" sldId="290"/>
            <ac:spMk id="8" creationId="{9C879093-8A3E-C665-EE69-5AF4E0749111}"/>
          </ac:spMkLst>
        </pc:spChg>
        <pc:spChg chg="mod">
          <ac:chgData name="Samantha Bradey" userId="41c99f15-9b87-403a-8456-1da8256f332b" providerId="ADAL" clId="{F1004969-1871-46C8-A6CD-509EA4937712}" dt="2025-03-18T14:30:56.938" v="215" actId="2711"/>
          <ac:spMkLst>
            <pc:docMk/>
            <pc:sldMk cId="165604475" sldId="290"/>
            <ac:spMk id="9" creationId="{655980C8-A59E-5D9D-A3F6-517BFAC41D08}"/>
          </ac:spMkLst>
        </pc:spChg>
        <pc:spChg chg="mod">
          <ac:chgData name="Samantha Bradey" userId="41c99f15-9b87-403a-8456-1da8256f332b" providerId="ADAL" clId="{F1004969-1871-46C8-A6CD-509EA4937712}" dt="2025-03-18T14:48:03.660" v="470" actId="1076"/>
          <ac:spMkLst>
            <pc:docMk/>
            <pc:sldMk cId="165604475" sldId="290"/>
            <ac:spMk id="10" creationId="{D0CB2BDE-C3DC-4D4E-32B5-F492EA9AEEBA}"/>
          </ac:spMkLst>
        </pc:spChg>
        <pc:spChg chg="mod">
          <ac:chgData name="Samantha Bradey" userId="41c99f15-9b87-403a-8456-1da8256f332b" providerId="ADAL" clId="{F1004969-1871-46C8-A6CD-509EA4937712}" dt="2025-03-18T14:31:04.590" v="216" actId="2711"/>
          <ac:spMkLst>
            <pc:docMk/>
            <pc:sldMk cId="165604475" sldId="290"/>
            <ac:spMk id="11" creationId="{2D043728-0D6E-4A8E-2D08-36556E6384FB}"/>
          </ac:spMkLst>
        </pc:spChg>
      </pc:sldChg>
      <pc:sldChg chg="modSp mod">
        <pc:chgData name="Samantha Bradey" userId="41c99f15-9b87-403a-8456-1da8256f332b" providerId="ADAL" clId="{F1004969-1871-46C8-A6CD-509EA4937712}" dt="2025-03-12T14:53:38.439" v="8" actId="20577"/>
        <pc:sldMkLst>
          <pc:docMk/>
          <pc:sldMk cId="2965916399" sldId="298"/>
        </pc:sldMkLst>
        <pc:spChg chg="mod">
          <ac:chgData name="Samantha Bradey" userId="41c99f15-9b87-403a-8456-1da8256f332b" providerId="ADAL" clId="{F1004969-1871-46C8-A6CD-509EA4937712}" dt="2025-03-12T14:53:38.439" v="8" actId="20577"/>
          <ac:spMkLst>
            <pc:docMk/>
            <pc:sldMk cId="2965916399" sldId="298"/>
            <ac:spMk id="12" creationId="{D63B175A-86E9-ECB6-7FAB-FCC6DC24AF39}"/>
          </ac:spMkLst>
        </pc:spChg>
      </pc:sldChg>
      <pc:sldChg chg="addSp delSp modSp mod delAnim modAnim addCm delCm">
        <pc:chgData name="Samantha Bradey" userId="41c99f15-9b87-403a-8456-1da8256f332b" providerId="ADAL" clId="{F1004969-1871-46C8-A6CD-509EA4937712}" dt="2025-03-18T14:40:16.457" v="393" actId="20577"/>
        <pc:sldMkLst>
          <pc:docMk/>
          <pc:sldMk cId="1995279793" sldId="299"/>
        </pc:sldMkLst>
        <pc:spChg chg="mod">
          <ac:chgData name="Samantha Bradey" userId="41c99f15-9b87-403a-8456-1da8256f332b" providerId="ADAL" clId="{F1004969-1871-46C8-A6CD-509EA4937712}" dt="2025-03-18T14:40:16.457" v="393" actId="20577"/>
          <ac:spMkLst>
            <pc:docMk/>
            <pc:sldMk cId="1995279793" sldId="299"/>
            <ac:spMk id="25" creationId="{CE51A27A-D83C-C914-3CF3-05BA5998D336}"/>
          </ac:spMkLst>
        </pc:spChg>
        <pc:spChg chg="mod">
          <ac:chgData name="Samantha Bradey" userId="41c99f15-9b87-403a-8456-1da8256f332b" providerId="ADAL" clId="{F1004969-1871-46C8-A6CD-509EA4937712}" dt="2025-03-14T11:36:10.224" v="202" actId="20577"/>
          <ac:spMkLst>
            <pc:docMk/>
            <pc:sldMk cId="1995279793" sldId="299"/>
            <ac:spMk id="26" creationId="{C32CA361-86A3-544A-EAB3-0B0F77D5B03B}"/>
          </ac:spMkLst>
        </pc:spChg>
        <pc:picChg chg="add mod">
          <ac:chgData name="Samantha Bradey" userId="41c99f15-9b87-403a-8456-1da8256f332b" providerId="ADAL" clId="{F1004969-1871-46C8-A6CD-509EA4937712}" dt="2025-03-14T11:36:05.942" v="192" actId="14100"/>
          <ac:picMkLst>
            <pc:docMk/>
            <pc:sldMk cId="1995279793" sldId="299"/>
            <ac:picMk id="3" creationId="{87CDA4AF-A852-DDC9-EBBC-807445DB78A9}"/>
          </ac:picMkLst>
        </pc:picChg>
        <pc:picChg chg="del">
          <ac:chgData name="Samantha Bradey" userId="41c99f15-9b87-403a-8456-1da8256f332b" providerId="ADAL" clId="{F1004969-1871-46C8-A6CD-509EA4937712}" dt="2025-03-14T11:35:35.150" v="189" actId="478"/>
          <ac:picMkLst>
            <pc:docMk/>
            <pc:sldMk cId="1995279793" sldId="299"/>
            <ac:picMk id="4" creationId="{42D9AC5C-4B90-09D4-C9FE-545ECCD0DCBD}"/>
          </ac:picMkLst>
        </pc:picChg>
      </pc:sldChg>
      <pc:sldChg chg="delSp modSp add del mod modNotesTx">
        <pc:chgData name="Samantha Bradey" userId="41c99f15-9b87-403a-8456-1da8256f332b" providerId="ADAL" clId="{F1004969-1871-46C8-A6CD-509EA4937712}" dt="2025-03-18T14:49:40.964" v="485" actId="478"/>
        <pc:sldMkLst>
          <pc:docMk/>
          <pc:sldMk cId="2628925520" sldId="308"/>
        </pc:sldMkLst>
        <pc:spChg chg="mod">
          <ac:chgData name="Samantha Bradey" userId="41c99f15-9b87-403a-8456-1da8256f332b" providerId="ADAL" clId="{F1004969-1871-46C8-A6CD-509EA4937712}" dt="2025-03-18T14:31:29.462" v="220" actId="1076"/>
          <ac:spMkLst>
            <pc:docMk/>
            <pc:sldMk cId="2628925520" sldId="308"/>
            <ac:spMk id="4" creationId="{7941FE24-1263-6F99-804A-B4A27B7A8009}"/>
          </ac:spMkLst>
        </pc:spChg>
        <pc:spChg chg="del">
          <ac:chgData name="Samantha Bradey" userId="41c99f15-9b87-403a-8456-1da8256f332b" providerId="ADAL" clId="{F1004969-1871-46C8-A6CD-509EA4937712}" dt="2025-03-18T14:49:40.964" v="485" actId="478"/>
          <ac:spMkLst>
            <pc:docMk/>
            <pc:sldMk cId="2628925520" sldId="308"/>
            <ac:spMk id="5" creationId="{CB4B3D62-9BB2-A534-6A10-A10934D0F55F}"/>
          </ac:spMkLst>
        </pc:spChg>
        <pc:spChg chg="mod">
          <ac:chgData name="Samantha Bradey" userId="41c99f15-9b87-403a-8456-1da8256f332b" providerId="ADAL" clId="{F1004969-1871-46C8-A6CD-509EA4937712}" dt="2025-03-18T14:31:25.721" v="219" actId="1076"/>
          <ac:spMkLst>
            <pc:docMk/>
            <pc:sldMk cId="2628925520" sldId="308"/>
            <ac:spMk id="6" creationId="{B1684C5A-42DC-4F02-3F4A-7DB2BD1BDD21}"/>
          </ac:spMkLst>
        </pc:spChg>
        <pc:spChg chg="mod">
          <ac:chgData name="Samantha Bradey" userId="41c99f15-9b87-403a-8456-1da8256f332b" providerId="ADAL" clId="{F1004969-1871-46C8-A6CD-509EA4937712}" dt="2025-03-18T14:31:43.292" v="221" actId="1076"/>
          <ac:spMkLst>
            <pc:docMk/>
            <pc:sldMk cId="2628925520" sldId="308"/>
            <ac:spMk id="7" creationId="{AF172AB8-B6D0-FD96-C365-BBAB2E5AAE0A}"/>
          </ac:spMkLst>
        </pc:spChg>
      </pc:sldChg>
      <pc:sldChg chg="modSp mod addCm delCm">
        <pc:chgData name="Samantha Bradey" userId="41c99f15-9b87-403a-8456-1da8256f332b" providerId="ADAL" clId="{F1004969-1871-46C8-A6CD-509EA4937712}" dt="2025-03-18T14:25:22.173" v="206" actId="20577"/>
        <pc:sldMkLst>
          <pc:docMk/>
          <pc:sldMk cId="30056248" sldId="309"/>
        </pc:sldMkLst>
        <pc:spChg chg="mod">
          <ac:chgData name="Samantha Bradey" userId="41c99f15-9b87-403a-8456-1da8256f332b" providerId="ADAL" clId="{F1004969-1871-46C8-A6CD-509EA4937712}" dt="2025-03-18T14:25:22.173" v="206" actId="20577"/>
          <ac:spMkLst>
            <pc:docMk/>
            <pc:sldMk cId="30056248" sldId="309"/>
            <ac:spMk id="5" creationId="{DCDD3875-8290-9187-DFA0-1E090A5A9BB9}"/>
          </ac:spMkLst>
        </pc:spChg>
      </pc:sldChg>
      <pc:sldChg chg="modSp mod">
        <pc:chgData name="Samantha Bradey" userId="41c99f15-9b87-403a-8456-1da8256f332b" providerId="ADAL" clId="{F1004969-1871-46C8-A6CD-509EA4937712}" dt="2025-03-18T14:49:48.307" v="486" actId="313"/>
        <pc:sldMkLst>
          <pc:docMk/>
          <pc:sldMk cId="1871650871" sldId="421"/>
        </pc:sldMkLst>
        <pc:spChg chg="mod">
          <ac:chgData name="Samantha Bradey" userId="41c99f15-9b87-403a-8456-1da8256f332b" providerId="ADAL" clId="{F1004969-1871-46C8-A6CD-509EA4937712}" dt="2025-03-18T14:49:48.307" v="486" actId="313"/>
          <ac:spMkLst>
            <pc:docMk/>
            <pc:sldMk cId="1871650871" sldId="421"/>
            <ac:spMk id="4" creationId="{66AA8DC9-D358-ED48-A67B-054AB50D5A8B}"/>
          </ac:spMkLst>
        </pc:spChg>
      </pc:sldChg>
      <pc:sldChg chg="modSp mod">
        <pc:chgData name="Samantha Bradey" userId="41c99f15-9b87-403a-8456-1da8256f332b" providerId="ADAL" clId="{F1004969-1871-46C8-A6CD-509EA4937712}" dt="2025-03-12T15:08:06.039" v="92" actId="313"/>
        <pc:sldMkLst>
          <pc:docMk/>
          <pc:sldMk cId="3344954544" sldId="422"/>
        </pc:sldMkLst>
        <pc:spChg chg="mod">
          <ac:chgData name="Samantha Bradey" userId="41c99f15-9b87-403a-8456-1da8256f332b" providerId="ADAL" clId="{F1004969-1871-46C8-A6CD-509EA4937712}" dt="2025-03-12T15:08:06.039" v="92" actId="313"/>
          <ac:spMkLst>
            <pc:docMk/>
            <pc:sldMk cId="3344954544" sldId="422"/>
            <ac:spMk id="11" creationId="{E84187A1-4B13-FD1D-0491-0E5FA9420FCD}"/>
          </ac:spMkLst>
        </pc:spChg>
      </pc:sldChg>
      <pc:sldChg chg="modSp mod modNotesTx">
        <pc:chgData name="Samantha Bradey" userId="41c99f15-9b87-403a-8456-1da8256f332b" providerId="ADAL" clId="{F1004969-1871-46C8-A6CD-509EA4937712}" dt="2025-03-18T14:49:16.797" v="479" actId="6549"/>
        <pc:sldMkLst>
          <pc:docMk/>
          <pc:sldMk cId="2514539501" sldId="423"/>
        </pc:sldMkLst>
        <pc:spChg chg="mod">
          <ac:chgData name="Samantha Bradey" userId="41c99f15-9b87-403a-8456-1da8256f332b" providerId="ADAL" clId="{F1004969-1871-46C8-A6CD-509EA4937712}" dt="2025-03-18T14:30:37.207" v="212" actId="2711"/>
          <ac:spMkLst>
            <pc:docMk/>
            <pc:sldMk cId="2514539501" sldId="423"/>
            <ac:spMk id="4" creationId="{7941FE24-1263-6F99-804A-B4A27B7A8009}"/>
          </ac:spMkLst>
        </pc:spChg>
        <pc:spChg chg="mod">
          <ac:chgData name="Samantha Bradey" userId="41c99f15-9b87-403a-8456-1da8256f332b" providerId="ADAL" clId="{F1004969-1871-46C8-A6CD-509EA4937712}" dt="2025-03-18T14:48:37.229" v="474" actId="20577"/>
          <ac:spMkLst>
            <pc:docMk/>
            <pc:sldMk cId="2514539501" sldId="423"/>
            <ac:spMk id="6" creationId="{B1684C5A-42DC-4F02-3F4A-7DB2BD1BDD21}"/>
          </ac:spMkLst>
        </pc:spChg>
        <pc:spChg chg="mod">
          <ac:chgData name="Samantha Bradey" userId="41c99f15-9b87-403a-8456-1da8256f332b" providerId="ADAL" clId="{F1004969-1871-46C8-A6CD-509EA4937712}" dt="2025-03-18T14:30:43.728" v="213" actId="2711"/>
          <ac:spMkLst>
            <pc:docMk/>
            <pc:sldMk cId="2514539501" sldId="423"/>
            <ac:spMk id="7" creationId="{AF172AB8-B6D0-FD96-C365-BBAB2E5AAE0A}"/>
          </ac:spMkLst>
        </pc:spChg>
      </pc:sldChg>
      <pc:sldChg chg="add modNotesTx">
        <pc:chgData name="Samantha Bradey" userId="41c99f15-9b87-403a-8456-1da8256f332b" providerId="ADAL" clId="{F1004969-1871-46C8-A6CD-509EA4937712}" dt="2025-03-18T14:41:52.984" v="469" actId="313"/>
        <pc:sldMkLst>
          <pc:docMk/>
          <pc:sldMk cId="2892056063" sldId="424"/>
        </pc:sldMkLst>
      </pc:sldChg>
    </pc:docChg>
  </pc:docChgLst>
  <pc:docChgLst>
    <pc:chgData name="Martin Russell" userId="S::martinr@unicef.org.uk::a3a2a494-309d-4d02-9201-5320153f7240" providerId="AD" clId="Web-{BE22470F-3C30-A53B-7869-19D35E23B110}"/>
    <pc:docChg chg="modSld">
      <pc:chgData name="Martin Russell" userId="S::martinr@unicef.org.uk::a3a2a494-309d-4d02-9201-5320153f7240" providerId="AD" clId="Web-{BE22470F-3C30-A53B-7869-19D35E23B110}" dt="2025-03-14T12:58:36.752" v="1" actId="20577"/>
      <pc:docMkLst>
        <pc:docMk/>
      </pc:docMkLst>
      <pc:sldChg chg="modSp">
        <pc:chgData name="Martin Russell" userId="S::martinr@unicef.org.uk::a3a2a494-309d-4d02-9201-5320153f7240" providerId="AD" clId="Web-{BE22470F-3C30-A53B-7869-19D35E23B110}" dt="2025-03-14T12:58:36.752" v="1" actId="20577"/>
        <pc:sldMkLst>
          <pc:docMk/>
          <pc:sldMk cId="1871650871" sldId="421"/>
        </pc:sldMkLst>
        <pc:spChg chg="mod">
          <ac:chgData name="Martin Russell" userId="S::martinr@unicef.org.uk::a3a2a494-309d-4d02-9201-5320153f7240" providerId="AD" clId="Web-{BE22470F-3C30-A53B-7869-19D35E23B110}" dt="2025-03-14T12:58:36.752" v="1" actId="20577"/>
          <ac:spMkLst>
            <pc:docMk/>
            <pc:sldMk cId="1871650871" sldId="421"/>
            <ac:spMk id="4" creationId="{66AA8DC9-D358-ED48-A67B-054AB50D5A8B}"/>
          </ac:spMkLst>
        </pc:spChg>
      </pc:sldChg>
    </pc:docChg>
  </pc:docChgLst>
  <pc:docChgLst>
    <pc:chgData name="Martin Russell" userId="a3a2a494-309d-4d02-9201-5320153f7240" providerId="ADAL" clId="{E5A29B95-A3E9-4C83-A5ED-236762C7F004}"/>
    <pc:docChg chg="custSel modSld">
      <pc:chgData name="Martin Russell" userId="a3a2a494-309d-4d02-9201-5320153f7240" providerId="ADAL" clId="{E5A29B95-A3E9-4C83-A5ED-236762C7F004}" dt="2025-03-14T12:56:00.786" v="817" actId="20577"/>
      <pc:docMkLst>
        <pc:docMk/>
      </pc:docMkLst>
      <pc:sldChg chg="modSp mod">
        <pc:chgData name="Martin Russell" userId="a3a2a494-309d-4d02-9201-5320153f7240" providerId="ADAL" clId="{E5A29B95-A3E9-4C83-A5ED-236762C7F004}" dt="2025-03-14T12:32:29.450" v="22" actId="20577"/>
        <pc:sldMkLst>
          <pc:docMk/>
          <pc:sldMk cId="3067294865" sldId="285"/>
        </pc:sldMkLst>
        <pc:spChg chg="mod">
          <ac:chgData name="Martin Russell" userId="a3a2a494-309d-4d02-9201-5320153f7240" providerId="ADAL" clId="{E5A29B95-A3E9-4C83-A5ED-236762C7F004}" dt="2025-03-14T12:32:29.450" v="22" actId="20577"/>
          <ac:spMkLst>
            <pc:docMk/>
            <pc:sldMk cId="3067294865" sldId="285"/>
            <ac:spMk id="5" creationId="{01FC584A-600E-17FD-C6B0-D239F66A7042}"/>
          </ac:spMkLst>
        </pc:spChg>
      </pc:sldChg>
      <pc:sldChg chg="modSp mod modNotes modNotesTx">
        <pc:chgData name="Martin Russell" userId="a3a2a494-309d-4d02-9201-5320153f7240" providerId="ADAL" clId="{E5A29B95-A3E9-4C83-A5ED-236762C7F004}" dt="2025-03-14T12:41:21.655" v="337" actId="20577"/>
        <pc:sldMkLst>
          <pc:docMk/>
          <pc:sldMk cId="2375892748" sldId="287"/>
        </pc:sldMkLst>
        <pc:spChg chg="mod">
          <ac:chgData name="Martin Russell" userId="a3a2a494-309d-4d02-9201-5320153f7240" providerId="ADAL" clId="{E5A29B95-A3E9-4C83-A5ED-236762C7F004}" dt="2025-03-14T12:36:29.095" v="87" actId="14100"/>
          <ac:spMkLst>
            <pc:docMk/>
            <pc:sldMk cId="2375892748" sldId="287"/>
            <ac:spMk id="2" creationId="{49E8B504-DB98-2241-945E-E2D041075F6E}"/>
          </ac:spMkLst>
        </pc:spChg>
        <pc:spChg chg="mod">
          <ac:chgData name="Martin Russell" userId="a3a2a494-309d-4d02-9201-5320153f7240" providerId="ADAL" clId="{E5A29B95-A3E9-4C83-A5ED-236762C7F004}" dt="2025-03-14T12:37:51.092" v="262" actId="313"/>
          <ac:spMkLst>
            <pc:docMk/>
            <pc:sldMk cId="2375892748" sldId="287"/>
            <ac:spMk id="6" creationId="{01E887AD-C89D-4F09-6CEB-AE3415E66489}"/>
          </ac:spMkLst>
        </pc:spChg>
      </pc:sldChg>
      <pc:sldChg chg="modSp mod">
        <pc:chgData name="Martin Russell" userId="a3a2a494-309d-4d02-9201-5320153f7240" providerId="ADAL" clId="{E5A29B95-A3E9-4C83-A5ED-236762C7F004}" dt="2025-03-14T12:42:43.904" v="367" actId="20577"/>
        <pc:sldMkLst>
          <pc:docMk/>
          <pc:sldMk cId="3664343257" sldId="288"/>
        </pc:sldMkLst>
        <pc:spChg chg="mod">
          <ac:chgData name="Martin Russell" userId="a3a2a494-309d-4d02-9201-5320153f7240" providerId="ADAL" clId="{E5A29B95-A3E9-4C83-A5ED-236762C7F004}" dt="2025-03-14T12:42:43.904" v="367" actId="20577"/>
          <ac:spMkLst>
            <pc:docMk/>
            <pc:sldMk cId="3664343257" sldId="288"/>
            <ac:spMk id="4" creationId="{6AFED68A-4A75-5507-392C-DCA354737548}"/>
          </ac:spMkLst>
        </pc:spChg>
      </pc:sldChg>
      <pc:sldChg chg="modSp mod">
        <pc:chgData name="Martin Russell" userId="a3a2a494-309d-4d02-9201-5320153f7240" providerId="ADAL" clId="{E5A29B95-A3E9-4C83-A5ED-236762C7F004}" dt="2025-03-14T12:46:21.476" v="649" actId="20577"/>
        <pc:sldMkLst>
          <pc:docMk/>
          <pc:sldMk cId="165604475" sldId="290"/>
        </pc:sldMkLst>
        <pc:spChg chg="mod">
          <ac:chgData name="Martin Russell" userId="a3a2a494-309d-4d02-9201-5320153f7240" providerId="ADAL" clId="{E5A29B95-A3E9-4C83-A5ED-236762C7F004}" dt="2025-03-14T12:46:09.782" v="630" actId="20577"/>
          <ac:spMkLst>
            <pc:docMk/>
            <pc:sldMk cId="165604475" sldId="290"/>
            <ac:spMk id="9" creationId="{655980C8-A59E-5D9D-A3F6-517BFAC41D08}"/>
          </ac:spMkLst>
        </pc:spChg>
        <pc:spChg chg="mod">
          <ac:chgData name="Martin Russell" userId="a3a2a494-309d-4d02-9201-5320153f7240" providerId="ADAL" clId="{E5A29B95-A3E9-4C83-A5ED-236762C7F004}" dt="2025-03-14T12:46:21.476" v="649" actId="20577"/>
          <ac:spMkLst>
            <pc:docMk/>
            <pc:sldMk cId="165604475" sldId="290"/>
            <ac:spMk id="11" creationId="{2D043728-0D6E-4A8E-2D08-36556E6384FB}"/>
          </ac:spMkLst>
        </pc:spChg>
      </pc:sldChg>
      <pc:sldChg chg="modNotesTx">
        <pc:chgData name="Martin Russell" userId="a3a2a494-309d-4d02-9201-5320153f7240" providerId="ADAL" clId="{E5A29B95-A3E9-4C83-A5ED-236762C7F004}" dt="2025-03-14T12:35:09.973" v="46" actId="20577"/>
        <pc:sldMkLst>
          <pc:docMk/>
          <pc:sldMk cId="1995279793" sldId="299"/>
        </pc:sldMkLst>
      </pc:sldChg>
      <pc:sldChg chg="modSp mod modNotesTx">
        <pc:chgData name="Martin Russell" userId="a3a2a494-309d-4d02-9201-5320153f7240" providerId="ADAL" clId="{E5A29B95-A3E9-4C83-A5ED-236762C7F004}" dt="2025-03-14T12:45:23.776" v="594" actId="20577"/>
        <pc:sldMkLst>
          <pc:docMk/>
          <pc:sldMk cId="30056248" sldId="309"/>
        </pc:sldMkLst>
        <pc:spChg chg="mod">
          <ac:chgData name="Martin Russell" userId="a3a2a494-309d-4d02-9201-5320153f7240" providerId="ADAL" clId="{E5A29B95-A3E9-4C83-A5ED-236762C7F004}" dt="2025-03-14T12:45:23.776" v="594" actId="20577"/>
          <ac:spMkLst>
            <pc:docMk/>
            <pc:sldMk cId="30056248" sldId="309"/>
            <ac:spMk id="9" creationId="{C23AF575-3B85-028B-4451-85DE34C42DE5}"/>
          </ac:spMkLst>
        </pc:spChg>
      </pc:sldChg>
      <pc:sldChg chg="modSp mod">
        <pc:chgData name="Martin Russell" userId="a3a2a494-309d-4d02-9201-5320153f7240" providerId="ADAL" clId="{E5A29B95-A3E9-4C83-A5ED-236762C7F004}" dt="2025-03-14T12:55:36.041" v="816" actId="207"/>
        <pc:sldMkLst>
          <pc:docMk/>
          <pc:sldMk cId="1871650871" sldId="421"/>
        </pc:sldMkLst>
        <pc:spChg chg="mod">
          <ac:chgData name="Martin Russell" userId="a3a2a494-309d-4d02-9201-5320153f7240" providerId="ADAL" clId="{E5A29B95-A3E9-4C83-A5ED-236762C7F004}" dt="2025-03-14T12:55:36.041" v="816" actId="207"/>
          <ac:spMkLst>
            <pc:docMk/>
            <pc:sldMk cId="1871650871" sldId="421"/>
            <ac:spMk id="4" creationId="{66AA8DC9-D358-ED48-A67B-054AB50D5A8B}"/>
          </ac:spMkLst>
        </pc:spChg>
      </pc:sldChg>
      <pc:sldChg chg="modSp mod">
        <pc:chgData name="Martin Russell" userId="a3a2a494-309d-4d02-9201-5320153f7240" providerId="ADAL" clId="{E5A29B95-A3E9-4C83-A5ED-236762C7F004}" dt="2025-03-14T12:56:00.786" v="817" actId="20577"/>
        <pc:sldMkLst>
          <pc:docMk/>
          <pc:sldMk cId="3344954544" sldId="422"/>
        </pc:sldMkLst>
        <pc:spChg chg="mod">
          <ac:chgData name="Martin Russell" userId="a3a2a494-309d-4d02-9201-5320153f7240" providerId="ADAL" clId="{E5A29B95-A3E9-4C83-A5ED-236762C7F004}" dt="2025-03-14T12:56:00.786" v="817" actId="20577"/>
          <ac:spMkLst>
            <pc:docMk/>
            <pc:sldMk cId="3344954544" sldId="422"/>
            <ac:spMk id="11" creationId="{E84187A1-4B13-FD1D-0491-0E5FA9420FCD}"/>
          </ac:spMkLst>
        </pc:spChg>
      </pc:sldChg>
    </pc:docChg>
  </pc:docChgLst>
  <pc:docChgLst>
    <pc:chgData name="Martin Russell" userId="S::martinr@unicef.org.uk::a3a2a494-309d-4d02-9201-5320153f7240" providerId="AD" clId="Web-{4F80FE01-2F8A-406C-D461-92E3852C3A2C}"/>
    <pc:docChg chg="modSld">
      <pc:chgData name="Martin Russell" userId="S::martinr@unicef.org.uk::a3a2a494-309d-4d02-9201-5320153f7240" providerId="AD" clId="Web-{4F80FE01-2F8A-406C-D461-92E3852C3A2C}" dt="2025-03-14T13:04:13.231" v="1" actId="20577"/>
      <pc:docMkLst>
        <pc:docMk/>
      </pc:docMkLst>
      <pc:sldChg chg="modSp">
        <pc:chgData name="Martin Russell" userId="S::martinr@unicef.org.uk::a3a2a494-309d-4d02-9201-5320153f7240" providerId="AD" clId="Web-{4F80FE01-2F8A-406C-D461-92E3852C3A2C}" dt="2025-03-14T13:04:13.231" v="1" actId="20577"/>
        <pc:sldMkLst>
          <pc:docMk/>
          <pc:sldMk cId="2375892748" sldId="287"/>
        </pc:sldMkLst>
        <pc:spChg chg="mod">
          <ac:chgData name="Martin Russell" userId="S::martinr@unicef.org.uk::a3a2a494-309d-4d02-9201-5320153f7240" providerId="AD" clId="Web-{4F80FE01-2F8A-406C-D461-92E3852C3A2C}" dt="2025-03-14T13:04:13.231" v="1" actId="20577"/>
          <ac:spMkLst>
            <pc:docMk/>
            <pc:sldMk cId="2375892748" sldId="287"/>
            <ac:spMk id="6" creationId="{01E887AD-C89D-4F09-6CEB-AE3415E66489}"/>
          </ac:spMkLst>
        </pc:spChg>
      </pc:sldChg>
    </pc:docChg>
  </pc:docChgLst>
  <pc:docChgLst>
    <pc:chgData name="Samantha Bradey" userId="S::samanthab@unicef.org.uk::41c99f15-9b87-403a-8456-1da8256f332b" providerId="AD" clId="Web-{1D7DFE75-1FB6-6FF9-1F93-3A7DEAFC3B5E}"/>
    <pc:docChg chg="modSld">
      <pc:chgData name="Samantha Bradey" userId="S::samanthab@unicef.org.uk::41c99f15-9b87-403a-8456-1da8256f332b" providerId="AD" clId="Web-{1D7DFE75-1FB6-6FF9-1F93-3A7DEAFC3B5E}" dt="2025-03-14T11:26:43.306" v="1" actId="1076"/>
      <pc:docMkLst>
        <pc:docMk/>
      </pc:docMkLst>
      <pc:sldChg chg="modSp">
        <pc:chgData name="Samantha Bradey" userId="S::samanthab@unicef.org.uk::41c99f15-9b87-403a-8456-1da8256f332b" providerId="AD" clId="Web-{1D7DFE75-1FB6-6FF9-1F93-3A7DEAFC3B5E}" dt="2025-03-14T11:26:43.306" v="1" actId="1076"/>
        <pc:sldMkLst>
          <pc:docMk/>
          <pc:sldMk cId="1995279793" sldId="299"/>
        </pc:sldMkLst>
        <pc:picChg chg="mod">
          <ac:chgData name="Samantha Bradey" userId="S::samanthab@unicef.org.uk::41c99f15-9b87-403a-8456-1da8256f332b" providerId="AD" clId="Web-{1D7DFE75-1FB6-6FF9-1F93-3A7DEAFC3B5E}" dt="2025-03-14T11:26:43.306" v="1" actId="1076"/>
          <ac:picMkLst>
            <pc:docMk/>
            <pc:sldMk cId="1995279793" sldId="299"/>
            <ac:picMk id="28" creationId="{5A43B42C-72CB-480E-6A7D-982C7842F1F2}"/>
          </ac:picMkLst>
        </pc:picChg>
      </pc:sldChg>
    </pc:docChg>
  </pc:docChgLst>
  <pc:docChgLst>
    <pc:chgData name="Frances Bestley" userId="S::francesb@unicef.org.uk::dd36c30e-9d53-45de-a66b-9f7025672797" providerId="AD" clId="Web-{454B08DB-4DA1-58B0-71B3-0FD9863B6122}"/>
    <pc:docChg chg="modSld">
      <pc:chgData name="Frances Bestley" userId="S::francesb@unicef.org.uk::dd36c30e-9d53-45de-a66b-9f7025672797" providerId="AD" clId="Web-{454B08DB-4DA1-58B0-71B3-0FD9863B6122}" dt="2025-03-18T10:00:42.685" v="0" actId="14100"/>
      <pc:docMkLst>
        <pc:docMk/>
      </pc:docMkLst>
      <pc:sldChg chg="modSp">
        <pc:chgData name="Frances Bestley" userId="S::francesb@unicef.org.uk::dd36c30e-9d53-45de-a66b-9f7025672797" providerId="AD" clId="Web-{454B08DB-4DA1-58B0-71B3-0FD9863B6122}" dt="2025-03-18T10:00:42.685" v="0" actId="14100"/>
        <pc:sldMkLst>
          <pc:docMk/>
          <pc:sldMk cId="2375892748" sldId="287"/>
        </pc:sldMkLst>
        <pc:spChg chg="mod">
          <ac:chgData name="Frances Bestley" userId="S::francesb@unicef.org.uk::dd36c30e-9d53-45de-a66b-9f7025672797" providerId="AD" clId="Web-{454B08DB-4DA1-58B0-71B3-0FD9863B6122}" dt="2025-03-18T10:00:42.685" v="0" actId="14100"/>
          <ac:spMkLst>
            <pc:docMk/>
            <pc:sldMk cId="2375892748" sldId="287"/>
            <ac:spMk id="6" creationId="{01E887AD-C89D-4F09-6CEB-AE3415E664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3/18/2025</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icef.org.uk/rights-respecting-schools/wp-content/uploads/sites/4/2024/08/RRSA-Strands-and-Outcomes-at-Silver-and-Gold-2024-revision-FINAL.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cs typeface="Arial" panose="020B0604020202020204" pitchFamily="34" charset="0"/>
              </a:rPr>
              <a:t>Welcome to Spotlight, our latest resource to support RRSA coordinators to develop Rights Respecting practice in school.</a:t>
            </a:r>
          </a:p>
          <a:p>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cs typeface="Arial" panose="020B0604020202020204" pitchFamily="34" charset="0"/>
              </a:rPr>
              <a:t>The image on the cover of this month’s Spotlight was directed by children at a Gold Rights Respecting School</a:t>
            </a:r>
          </a:p>
          <a:p>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cs typeface="Arial" panose="020B0604020202020204" pitchFamily="34" charset="0"/>
              </a:rPr>
              <a:t>Spotlight is aimed at colleagues and is intended to support you in staff briefings or continued professional development (CPD). </a:t>
            </a:r>
          </a:p>
          <a:p>
            <a:endParaRPr lang="en-GB" sz="18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Arial" panose="020B0604020202020204" pitchFamily="34" charset="0"/>
                <a:ea typeface="Calibri" panose="020F0502020204030204" pitchFamily="34" charset="0"/>
                <a:cs typeface="Arial" panose="020B0604020202020204" pitchFamily="34" charset="0"/>
              </a:rPr>
              <a:t>Please check guidance in subsequent slide notes.</a:t>
            </a:r>
            <a:endParaRPr lang="en-GB" sz="1800">
              <a:effectLst/>
              <a:latin typeface="Arial" panose="020B0604020202020204" pitchFamily="34" charset="0"/>
              <a:ea typeface="Calibri" panose="020F0502020204030204" pitchFamily="34" charset="0"/>
              <a:cs typeface="Arial" panose="020B0604020202020204" pitchFamily="34" charset="0"/>
            </a:endParaRPr>
          </a:p>
          <a:p>
            <a:endParaRPr lang="en-GB" sz="1800">
              <a:effectLst/>
              <a:latin typeface="Arial" panose="020B0604020202020204" pitchFamily="34" charset="0"/>
              <a:ea typeface="Calibri" panose="020F0502020204030204" pitchFamily="34" charset="0"/>
              <a:cs typeface="Arial" panose="020B0604020202020204" pitchFamily="34" charset="0"/>
            </a:endParaRPr>
          </a:p>
          <a:p>
            <a:pPr algn="l"/>
            <a:endParaRPr lang="en-GB" sz="1800" b="1">
              <a:effectLst/>
              <a:latin typeface="Arial" panose="020B0604020202020204" pitchFamily="34" charset="0"/>
              <a:ea typeface="Calibri" panose="020F0502020204030204" pitchFamily="34" charset="0"/>
              <a:cs typeface="Arial" panose="020B0604020202020204" pitchFamily="34" charset="0"/>
            </a:endParaRPr>
          </a:p>
          <a:p>
            <a:endParaRPr lang="en-GB" sz="18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425844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dirty="0">
                <a:effectLst/>
                <a:latin typeface="Arial"/>
                <a:ea typeface="Calibri"/>
                <a:cs typeface="Arial"/>
              </a:rPr>
              <a:t>Presenter notes: </a:t>
            </a:r>
            <a:r>
              <a:rPr lang="en-GB" sz="1800" dirty="0">
                <a:effectLst/>
                <a:highlight>
                  <a:srgbClr val="FFFF00"/>
                </a:highlight>
                <a:latin typeface="Arial"/>
                <a:ea typeface="Calibri"/>
                <a:cs typeface="Arial"/>
              </a:rPr>
              <a:t>PLEASE LOOK AT BOTH SLIDES 10</a:t>
            </a:r>
            <a:r>
              <a:rPr lang="en-GB" sz="1800" dirty="0">
                <a:effectLst/>
                <a:latin typeface="Arial"/>
                <a:ea typeface="Calibri"/>
                <a:cs typeface="Arial"/>
              </a:rPr>
              <a:t> and </a:t>
            </a:r>
            <a:r>
              <a:rPr lang="en-GB" sz="1800" dirty="0">
                <a:latin typeface="Arial"/>
                <a:ea typeface="Calibri"/>
                <a:cs typeface="Arial"/>
              </a:rPr>
              <a:t>11</a:t>
            </a:r>
            <a:r>
              <a:rPr lang="en-GB" sz="1800" dirty="0">
                <a:effectLst/>
                <a:latin typeface="Arial"/>
                <a:ea typeface="Calibri"/>
                <a:cs typeface="Arial"/>
              </a:rPr>
              <a:t> </a:t>
            </a:r>
            <a:r>
              <a:rPr lang="en-GB" sz="1800" dirty="0">
                <a:effectLst/>
                <a:highlight>
                  <a:srgbClr val="FFFF00"/>
                </a:highlight>
                <a:latin typeface="Arial"/>
                <a:ea typeface="Calibri"/>
                <a:cs typeface="Arial"/>
              </a:rPr>
              <a:t>BEFORE DECIDING ON YOUR ACTIVITIES There are 6 suggestions for activities. Depending on the time you have available, choose one or more activities for your colleagues to work on together to further explore the topic. Different groups could also explore different activities. The activities that you do not wish to use can be deleted from the slide.  ​</a:t>
            </a:r>
          </a:p>
          <a:p>
            <a:pPr>
              <a:defRPr/>
            </a:pPr>
            <a:endParaRPr lang="en-GB" sz="1800" dirty="0">
              <a:effectLst/>
              <a:latin typeface="Arial" panose="020B0604020202020204" pitchFamily="34" charset="0"/>
              <a:ea typeface="Calibri"/>
              <a:cs typeface="Arial" panose="020B0604020202020204" pitchFamily="34" charset="0"/>
            </a:endParaRPr>
          </a:p>
          <a:p>
            <a:pPr>
              <a:defRPr/>
            </a:pPr>
            <a:r>
              <a:rPr lang="en-GB" sz="1800" dirty="0">
                <a:effectLst/>
                <a:latin typeface="Arial" panose="020B0604020202020204" pitchFamily="34" charset="0"/>
                <a:ea typeface="Calibri"/>
                <a:cs typeface="Arial" panose="020B0604020202020204" pitchFamily="34" charset="0"/>
              </a:rPr>
              <a:t>Additional notes:</a:t>
            </a:r>
          </a:p>
          <a:p>
            <a:pPr>
              <a:defRPr/>
            </a:pPr>
            <a:endParaRPr lang="en-GB" sz="1800" dirty="0">
              <a:effectLst/>
              <a:latin typeface="Arial" panose="020B0604020202020204" pitchFamily="34" charset="0"/>
              <a:ea typeface="Calibri"/>
              <a:cs typeface="Arial" panose="020B0604020202020204" pitchFamily="34" charset="0"/>
            </a:endParaRPr>
          </a:p>
          <a:p>
            <a:pPr>
              <a:lnSpc>
                <a:spcPct val="116000"/>
              </a:lnSpc>
              <a:spcAft>
                <a:spcPts val="8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Think about the level that you are at in your RRSA journey. You may be just getting started or you may be thinking about how you sustain and continue to develop your practice at Gold</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A1 – Consider the values that underpin children’s rights such as respect, equity and dignity and also the General Principles of the UNCRC which are Article 2: Non-Discrimination, Article 3: Best Interests of the Child, Article 6: Life, Survival and Development and Article 12: Respect for Children’s Views. </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A2 – </a:t>
            </a:r>
            <a:r>
              <a:rPr lang="en-GB" sz="1800" dirty="0">
                <a:effectLst/>
                <a:latin typeface="Aptos" panose="020B0004020202020204" pitchFamily="34" charset="0"/>
                <a:ea typeface="Times New Roman" panose="02020603050405020304" pitchFamily="18" charset="0"/>
                <a:cs typeface="Times New Roman" panose="02020603050405020304" pitchFamily="18" charset="0"/>
              </a:rPr>
              <a:t>Ask to see the school’s Action Plan for achieving the next stage of the RRSA journey. How does this fit with your School Improvement Plan? Can this be more explicit? How are children involved in developing the school’s SIP?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A3 – Consider </a:t>
            </a:r>
            <a:r>
              <a:rPr lang="en-GB" sz="1800" dirty="0">
                <a:effectLst/>
                <a:latin typeface="Aptos" panose="020B0004020202020204" pitchFamily="34" charset="0"/>
                <a:ea typeface="Times New Roman" panose="02020603050405020304" pitchFamily="18" charset="0"/>
                <a:cs typeface="Times New Roman" panose="02020603050405020304" pitchFamily="18" charset="0"/>
              </a:rPr>
              <a:t>making the links to rights explicit within school policies and other strategic documents. Consider Article 12: Respect for Children’s Views. How are children involved in developing and reviewing policies? Are there child friendly versions of relevant policies? See the resources links at the end of the PPT for guidance on creating child friendly versions of policies. </a:t>
            </a:r>
          </a:p>
          <a:p>
            <a:pPr>
              <a:defRPr/>
            </a:pPr>
            <a:endParaRPr lang="en-GB" sz="1800" dirty="0">
              <a:effectLst/>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178221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Presenter notes: PLEASE LOOK AT BOTH SLIDES 10 and 11 BEFORE DECIDING ON YOUR ACTIVITIES There are 6 suggestions for activities. Depending on the time you have available, choose one or more activities for your colleagues to work on together to further explore the topic. Different groups could explore different activities. The activities that you do not wish to use can be deleted.  ​</a:t>
            </a:r>
          </a:p>
          <a:p>
            <a:pPr algn="l" rtl="0" fontAlgn="base"/>
            <a:endParaRPr lang="en-GB" sz="1800" b="0" i="0" u="none" strike="noStrike" dirty="0">
              <a:solidFill>
                <a:srgbClr val="000000"/>
              </a:solidFill>
              <a:effectLst/>
              <a:latin typeface="Arial" panose="020B0604020202020204" pitchFamily="34" charset="0"/>
              <a:cs typeface="Arial" panose="020B0604020202020204" pitchFamily="34" charset="0"/>
            </a:endParaRPr>
          </a:p>
          <a:p>
            <a:pPr>
              <a:defRPr/>
            </a:pPr>
            <a:r>
              <a:rPr lang="en-GB" sz="1800" dirty="0">
                <a:effectLst/>
                <a:latin typeface="Arial" panose="020B0604020202020204" pitchFamily="34" charset="0"/>
                <a:ea typeface="Calibri"/>
                <a:cs typeface="Arial" panose="020B0604020202020204" pitchFamily="34" charset="0"/>
              </a:rPr>
              <a:t>Additional notes:</a:t>
            </a:r>
          </a:p>
          <a:p>
            <a:pPr>
              <a:defRPr/>
            </a:pPr>
            <a:endParaRPr lang="en-GB" sz="1800" dirty="0">
              <a:effectLst/>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A4. When you visit the school – how do you know that children’s rights are influencing aspects of school life? What do you see? What questions do you ask? </a:t>
            </a:r>
            <a:r>
              <a:rPr lang="en-GB" sz="1800" dirty="0">
                <a:effectLst/>
                <a:latin typeface="Aptos" panose="020B0004020202020204" pitchFamily="34" charset="0"/>
                <a:ea typeface="Times New Roman" panose="02020603050405020304" pitchFamily="18" charset="0"/>
                <a:cs typeface="Times New Roman" panose="02020603050405020304" pitchFamily="18" charset="0"/>
              </a:rPr>
              <a:t>Some schools have a link governor for RRSA. Is there a link governor for RRSA? How could you develop this role? What might this link governor do?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r>
              <a:rPr lang="en-US" sz="1800" dirty="0">
                <a:effectLst/>
                <a:latin typeface="Aptos"/>
                <a:ea typeface="Times New Roman" panose="02020603050405020304" pitchFamily="18" charset="0"/>
                <a:cs typeface="Times New Roman"/>
              </a:rPr>
              <a:t>A5. Article 12 states that children’s views should be considered when decisions that affect them are made. Work with a pupil group at your school to look at the Child Friendly Version of our RRSA Theory of Change. How well do they feel the school is implementing RRSA and do they have any thoughts on how to take this work further?</a:t>
            </a:r>
          </a:p>
          <a:p>
            <a:pPr marL="0" marR="0" lvl="0" indent="0" algn="l" defTabSz="914400" rtl="0" eaLnBrk="1" fontAlgn="auto" latinLnBrk="0" hangingPunct="1">
              <a:lnSpc>
                <a:spcPct val="116000"/>
              </a:lnSpc>
              <a:spcBef>
                <a:spcPts val="0"/>
              </a:spcBef>
              <a:spcAft>
                <a:spcPts val="800"/>
              </a:spcAft>
              <a:buClrTx/>
              <a:buSzTx/>
              <a:buFontTx/>
              <a:buNone/>
              <a:tabLst/>
              <a:defRPr/>
            </a:pPr>
            <a:r>
              <a:rPr lang="en-US" sz="1800" dirty="0">
                <a:effectLst/>
                <a:latin typeface="Aptos"/>
                <a:ea typeface="Times New Roman" panose="02020603050405020304" pitchFamily="18" charset="0"/>
                <a:cs typeface="Times New Roman"/>
              </a:rPr>
              <a:t>A6. Is embedding a child rights approach</a:t>
            </a:r>
            <a:r>
              <a:rPr lang="en-US" sz="2800" dirty="0">
                <a:latin typeface="Aptos"/>
                <a:ea typeface="Times New Roman" panose="02020603050405020304" pitchFamily="18" charset="0"/>
                <a:cs typeface="Times New Roman"/>
              </a:rPr>
              <a:t> something that you refer to in staff recruitment? Is </a:t>
            </a:r>
            <a:r>
              <a:rPr lang="en-US" sz="1800" dirty="0">
                <a:effectLst/>
                <a:latin typeface="Aptos"/>
                <a:ea typeface="Times New Roman" panose="02020603050405020304" pitchFamily="18" charset="0"/>
                <a:cs typeface="Times New Roman"/>
              </a:rPr>
              <a:t>it linked to professional development for staff, including support staff e.g. in performance management targets?</a:t>
            </a:r>
            <a:endParaRPr lang="en-GB" sz="18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60935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cs typeface="Arial" panose="020B0604020202020204" pitchFamily="34" charset="0"/>
              </a:rPr>
              <a:t>Trainer notes: Encourage your colleagues to explore the RRSA website to find additional resources. If you have time, please explore these links ahead of your session with colleagues. You may well find a particular resource that you want to highlight to all as part of your input. There may be links you want to share with the team ahead of or as follow up to your input with them.</a:t>
            </a:r>
          </a:p>
          <a:p>
            <a:r>
              <a:rPr lang="en-GB" sz="1800">
                <a:effectLst/>
                <a:latin typeface="Arial" panose="020B060402020202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159858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latin typeface="Arial" panose="020B0604020202020204" pitchFamily="34" charset="0"/>
                <a:cs typeface="Arial" panose="020B0604020202020204" pitchFamily="34" charset="0"/>
              </a:rPr>
              <a:t>Presenter notes: Give yourself and colleagues some personal reflection space as part of your professional development time together. These reflective questions link to the theme of this month’s Spotlight.</a:t>
            </a:r>
          </a:p>
        </p:txBody>
      </p:sp>
      <p:sp>
        <p:nvSpPr>
          <p:cNvPr id="4" name="Slide Number Placeholder 3"/>
          <p:cNvSpPr>
            <a:spLocks noGrp="1"/>
          </p:cNvSpPr>
          <p:nvPr>
            <p:ph type="sldNum" sz="quarter" idx="5"/>
          </p:nvPr>
        </p:nvSpPr>
        <p:spPr/>
        <p:txBody>
          <a:bodyPr/>
          <a:lstStyle/>
          <a:p>
            <a:fld id="{6301C135-8ECD-234C-BECE-154CA43012B9}" type="slidenum">
              <a:rPr lang="en-US" smtClean="0"/>
              <a:t>13</a:t>
            </a:fld>
            <a:endParaRPr lang="en-US"/>
          </a:p>
        </p:txBody>
      </p:sp>
    </p:spTree>
    <p:extLst>
      <p:ext uri="{BB962C8B-B14F-4D97-AF65-F5344CB8AC3E}">
        <p14:creationId xmlns:p14="http://schemas.microsoft.com/office/powerpoint/2010/main" val="231288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22502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Arial" panose="020B0604020202020204" pitchFamily="34" charset="0"/>
                <a:ea typeface="Calibri" panose="020F0502020204030204" pitchFamily="34" charset="0"/>
                <a:cs typeface="Arial" panose="020B0604020202020204" pitchFamily="34" charset="0"/>
              </a:rPr>
              <a:t>Trainer notes: This session is aimed at Governors and will support them to consider how to strengthen their work to embed rights into the strategic governance of your school including developing your vision and values, school improvement planning, policy development, and monitoring and evaluation. ​</a:t>
            </a: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2610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Trainer notes: Delete this slide before using.</a:t>
            </a:r>
          </a:p>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It would be useful to have copies of the simplified CRC or the icons so that staff can refer to them throughout the session. </a:t>
            </a:r>
            <a:r>
              <a:rPr lang="en-GB" sz="1800">
                <a:effectLst/>
                <a:latin typeface="Arial" panose="020B0604020202020204" pitchFamily="34" charset="0"/>
                <a:ea typeface="Calibri" panose="020F0502020204030204" pitchFamily="34" charset="0"/>
                <a:cs typeface="Arial" panose="020B0604020202020204" pitchFamily="34" charset="0"/>
              </a:rPr>
              <a:t>Unicef.uk/</a:t>
            </a:r>
            <a:r>
              <a:rPr lang="en-GB" sz="1800" err="1">
                <a:effectLst/>
                <a:latin typeface="Arial" panose="020B0604020202020204" pitchFamily="34" charset="0"/>
                <a:ea typeface="Calibri" panose="020F0502020204030204" pitchFamily="34" charset="0"/>
                <a:cs typeface="Arial" panose="020B0604020202020204" pitchFamily="34" charset="0"/>
              </a:rPr>
              <a:t>CRC_Icons</a:t>
            </a:r>
            <a:endParaRPr lang="en-GB" sz="1800">
              <a:effectLst/>
              <a:latin typeface="Arial" panose="020B0604020202020204" pitchFamily="34" charset="0"/>
              <a:ea typeface="Calibri" panose="020F0502020204030204" pitchFamily="34" charset="0"/>
              <a:cs typeface="Arial" panose="020B0604020202020204" pitchFamily="34" charset="0"/>
            </a:endParaRPr>
          </a:p>
          <a:p>
            <a:endParaRPr lang="en-GB" sz="18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Heather </a:t>
            </a:r>
            <a:r>
              <a:rPr lang="en-US" sz="1800" err="1">
                <a:latin typeface="Arial" panose="020B0604020202020204" pitchFamily="34" charset="0"/>
                <a:cs typeface="Arial" panose="020B0604020202020204" pitchFamily="34" charset="0"/>
              </a:rPr>
              <a:t>Nicholaou</a:t>
            </a:r>
            <a:r>
              <a:rPr lang="en-US" sz="1800">
                <a:latin typeface="Arial" panose="020B0604020202020204" pitchFamily="34" charset="0"/>
                <a:cs typeface="Arial" panose="020B0604020202020204" pitchFamily="34" charset="0"/>
              </a:rPr>
              <a:t>, RRSA Lead at Chingford CofE Primary talks about how they have used the Spotlight on Rights Respecting Language as part of their CPD: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b="0" i="0">
                <a:solidFill>
                  <a:srgbClr val="000000"/>
                </a:solidFill>
                <a:effectLst/>
                <a:latin typeface="Arial" panose="020B0604020202020204" pitchFamily="34" charset="0"/>
                <a:cs typeface="Arial" panose="020B0604020202020204" pitchFamily="34" charset="0"/>
              </a:rPr>
              <a:t>“Spotlight was useful, as it provided a clear framework with aims of the session, a representative from UNICEF stating why RRS language is so important and a list of questions for us to work through.”</a:t>
            </a:r>
          </a:p>
          <a:p>
            <a:pPr marL="171450" indent="-171450">
              <a:buFont typeface="Arial" panose="020B0604020202020204" pitchFamily="34" charset="0"/>
              <a:buChar char="•"/>
            </a:pPr>
            <a:r>
              <a:rPr lang="en-GB" sz="1800">
                <a:solidFill>
                  <a:srgbClr val="000000"/>
                </a:solidFill>
                <a:latin typeface="Arial" panose="020B0604020202020204" pitchFamily="34" charset="0"/>
                <a:cs typeface="Arial" panose="020B0604020202020204" pitchFamily="34" charset="0"/>
              </a:rPr>
              <a:t>“S</a:t>
            </a:r>
            <a:r>
              <a:rPr lang="en-GB" sz="1800" b="0" i="0">
                <a:solidFill>
                  <a:srgbClr val="000000"/>
                </a:solidFill>
                <a:effectLst/>
                <a:latin typeface="Arial" panose="020B0604020202020204" pitchFamily="34" charset="0"/>
                <a:cs typeface="Arial" panose="020B0604020202020204" pitchFamily="34" charset="0"/>
              </a:rPr>
              <a:t>taff were able to discuss RRS language used in our school at the time and how to improve it.  The additional sheet with various words and phrases with RRS language was great as it allowed us all to speak about our experiences of the use of each word/phrase and make notes about this.” </a:t>
            </a:r>
            <a:endParaRPr lang="en-GB" sz="1800">
              <a:solidFill>
                <a:srgbClr val="1E1E1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b="0" i="0">
                <a:solidFill>
                  <a:srgbClr val="000000"/>
                </a:solidFill>
                <a:effectLst/>
                <a:latin typeface="Arial" panose="020B0604020202020204" pitchFamily="34" charset="0"/>
                <a:cs typeface="Arial" panose="020B0604020202020204" pitchFamily="34" charset="0"/>
              </a:rPr>
              <a:t>“We aim to repeat this session in the new academic year </a:t>
            </a:r>
            <a:r>
              <a:rPr lang="en-GB" sz="1800" b="0" i="0">
                <a:effectLst/>
                <a:latin typeface="Arial" panose="020B0604020202020204" pitchFamily="34" charset="0"/>
                <a:cs typeface="Arial" panose="020B0604020202020204" pitchFamily="34" charset="0"/>
              </a:rPr>
              <a:t>with Learning Support Assistants and new members of staff to ensure that all members of our staff team are role models when it comes to using RRS language throughout the school.</a:t>
            </a:r>
            <a:r>
              <a:rPr lang="en-GB" sz="1800">
                <a:latin typeface="Arial" panose="020B0604020202020204" pitchFamily="34" charset="0"/>
                <a:cs typeface="Arial" panose="020B0604020202020204" pitchFamily="34" charset="0"/>
              </a:rPr>
              <a:t>”</a:t>
            </a:r>
            <a:r>
              <a:rPr lang="en-GB" sz="1800" b="0" i="0">
                <a:effectLst/>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413154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Calibri" panose="020F0502020204030204" pitchFamily="34" charset="0"/>
              </a:rPr>
              <a:t>The video complements the content of this pack and can also be used separately, when introducing new governors/ board members to RRSA for example.</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57907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Arial" panose="020B0604020202020204" pitchFamily="34" charset="0"/>
                <a:ea typeface="Calibri" panose="020F0502020204030204" pitchFamily="34" charset="0"/>
              </a:rPr>
              <a:t>This slide can help you share the ‘structure’ of RRSA with your colleagues and provide and an overview of the programme. These three strands are not unique to the Award, they are recognised globally as the pillars for most human rights education.  You make like to share the </a:t>
            </a:r>
            <a:r>
              <a:rPr lang="en-GB" sz="18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Outcomes document</a:t>
            </a:r>
            <a:r>
              <a:rPr lang="en-GB" sz="1800" u="sng" kern="100">
                <a:solidFill>
                  <a:srgbClr val="467886"/>
                </a:solidFill>
                <a:latin typeface="Aptos" panose="020B0004020202020204" pitchFamily="34" charset="0"/>
                <a:ea typeface="Aptos" panose="020B0004020202020204" pitchFamily="34" charset="0"/>
                <a:cs typeface="Times New Roman" panose="02020603050405020304" pitchFamily="18" charset="0"/>
              </a:rPr>
              <a:t> </a:t>
            </a:r>
            <a:r>
              <a:rPr lang="en-GB" sz="1800">
                <a:effectLst/>
                <a:latin typeface="Arial" panose="020B0604020202020204" pitchFamily="34" charset="0"/>
                <a:ea typeface="Calibri" panose="020F0502020204030204" pitchFamily="34" charset="0"/>
              </a:rPr>
              <a:t>with your governors</a:t>
            </a:r>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272688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When we think about being a Rights Respecting School every article applies. However, the six articles identified here are particularly relevant to a shared understanding of what it is to be Rights Respecting. </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2: Non-discrimination, the Convention applies to every child. </a:t>
            </a:r>
          </a:p>
          <a:p>
            <a:pPr marL="17145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3: The best interests of the child must be a top priority in all decisions and actions that affect children.</a:t>
            </a:r>
          </a:p>
          <a:p>
            <a:pPr marL="17145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12: 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p>
          <a:p>
            <a:pPr marL="17145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28: Every child has the right to an education. Primary education must be free and different forms of secondary education must be available to every child. Discipline in schools must respect children’s dignity and their rights. Richer countries must help poorer countries achieve this.</a:t>
            </a:r>
          </a:p>
          <a:p>
            <a:pPr marL="17145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29: Education must develop every child’s personality, talents and abilities to the full. It must encourage the child’s respect for human rights, as well as respect for their parents, their own and other cultures, and the environment.</a:t>
            </a:r>
          </a:p>
          <a:p>
            <a:pPr marL="17145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42: Governments must actively work to make sure children and adults know about the Convention.</a:t>
            </a:r>
          </a:p>
          <a:p>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You could ask your colleagues which articles they most strongly associate with being Rights Respecting… be prepared to hear Articles 19 and 31 mentioned!</a:t>
            </a:r>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93821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rPr>
              <a:t>The full interviews are available on the RRSA website, where you can print it out and share with colleagues.  Parent Councils are unique to the Scottish education system. There role differs in many ways from that of Governors, however the parallels in this example may be helpful elsewhere in the UK. </a:t>
            </a:r>
            <a:endParaRPr lang="en-GB"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329723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effectLst/>
                <a:latin typeface="Arial" panose="020B0604020202020204" pitchFamily="34" charset="0"/>
                <a:ea typeface="Calibri"/>
                <a:cs typeface="Arial" panose="020B0604020202020204" pitchFamily="34" charset="0"/>
              </a:rPr>
              <a:t>Presenter notes: Choose the questions that are most relevant to your setting and experience. Collect some of the ideas from your colleagues and add them to your action plan/evidence if relevant. ​</a:t>
            </a:r>
          </a:p>
          <a:p>
            <a:endParaRPr lang="en-GB" sz="1800" b="0" i="0">
              <a:effectLst/>
              <a:latin typeface="Arial" panose="020B0604020202020204" pitchFamily="34" charset="0"/>
              <a:ea typeface="Times New Roman" panose="02020603050405020304" pitchFamily="18" charset="0"/>
              <a:cs typeface="Arial" panose="020B0604020202020204" pitchFamily="34" charset="0"/>
            </a:endParaRPr>
          </a:p>
          <a:p>
            <a:r>
              <a:rPr lang="en-GB" sz="1800" b="0" i="0">
                <a:effectLst/>
                <a:latin typeface="Arial" panose="020B0604020202020204" pitchFamily="34" charset="0"/>
                <a:ea typeface="Times New Roman" panose="02020603050405020304" pitchFamily="18" charset="0"/>
                <a:cs typeface="Arial" panose="020B0604020202020204" pitchFamily="34" charset="0"/>
              </a:rPr>
              <a:t>If your school is at the beginning of its rights journey, we would </a:t>
            </a:r>
            <a:r>
              <a:rPr lang="en-US" sz="1800" b="0" i="0">
                <a:effectLst/>
                <a:latin typeface="Arial" panose="020B0604020202020204" pitchFamily="34" charset="0"/>
                <a:ea typeface="Times New Roman" panose="02020603050405020304" pitchFamily="18" charset="0"/>
                <a:cs typeface="Arial" panose="020B0604020202020204" pitchFamily="34" charset="0"/>
              </a:rPr>
              <a:t>encourage you to focus on Q1 and 2, and those further along the journey on Q2 and 3</a:t>
            </a:r>
            <a:endParaRPr lang="en-GB" sz="1800" b="0" i="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6000"/>
              </a:lnSpc>
            </a:pPr>
            <a:endParaRPr lang="en-US" sz="1800" b="0" i="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6000"/>
              </a:lnSpc>
            </a:pPr>
            <a:r>
              <a:rPr lang="en-US" sz="1800" b="0" i="0">
                <a:effectLst/>
                <a:latin typeface="Arial" panose="020B0604020202020204" pitchFamily="34" charset="0"/>
                <a:ea typeface="Times New Roman" panose="02020603050405020304" pitchFamily="18" charset="0"/>
                <a:cs typeface="Arial" panose="020B0604020202020204" pitchFamily="34" charset="0"/>
              </a:rPr>
              <a:t>Q1. Have governors had access to the RRSA e-learning or have governors attended any training on children’s rights. How do you support new governors to develop their understanding of RRS. Is it included in governor induction?</a:t>
            </a:r>
          </a:p>
          <a:p>
            <a:pPr marL="457200">
              <a:lnSpc>
                <a:spcPct val="116000"/>
              </a:lnSpc>
            </a:pPr>
            <a:endParaRPr lang="en-GB" sz="1800" b="0" i="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6000"/>
              </a:lnSpc>
            </a:pPr>
            <a:r>
              <a:rPr lang="en-US" sz="1800" b="0" i="0">
                <a:effectLst/>
                <a:latin typeface="Arial" panose="020B0604020202020204" pitchFamily="34" charset="0"/>
                <a:ea typeface="Times New Roman" panose="02020603050405020304" pitchFamily="18" charset="0"/>
                <a:cs typeface="Arial" panose="020B0604020202020204" pitchFamily="34" charset="0"/>
              </a:rPr>
              <a:t>Q2. You could consider how you inform governors of your RR journey e.g. headteachers reports, newsletters, school visits.  </a:t>
            </a:r>
          </a:p>
          <a:p>
            <a:pPr marL="457200">
              <a:lnSpc>
                <a:spcPct val="116000"/>
              </a:lnSpc>
            </a:pPr>
            <a:endParaRPr lang="en-GB" sz="1800" b="0" i="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6000"/>
              </a:lnSpc>
              <a:spcAft>
                <a:spcPts val="800"/>
              </a:spcAft>
            </a:pPr>
            <a:r>
              <a:rPr lang="en-US" sz="1800" b="0" i="0">
                <a:effectLst/>
                <a:latin typeface="Arial" panose="020B0604020202020204" pitchFamily="34" charset="0"/>
                <a:ea typeface="Times New Roman" panose="02020603050405020304" pitchFamily="18" charset="0"/>
                <a:cs typeface="Arial" panose="020B0604020202020204" pitchFamily="34" charset="0"/>
              </a:rPr>
              <a:t>Q3. How are governors informed about the impact of being a rights respecting school? Consider looking at the RRSA Theory of Change or Impact Report as a group and think about whether this ties in with what you see in your school. </a:t>
            </a:r>
            <a:endParaRPr lang="en-GB" sz="1800" b="0" i="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2762142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bg1">
            <a:alpha val="97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EC4305-9547-9843-9C82-EA7A6EDD68E0}"/>
              </a:ext>
            </a:extLst>
          </p:cNvPr>
          <p:cNvSpPr/>
          <p:nvPr userDrawn="1"/>
        </p:nvSpPr>
        <p:spPr>
          <a:xfrm>
            <a:off x="0" y="0"/>
            <a:ext cx="12192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chemeClr val="bg1"/>
          </a:solidFill>
          <a:ln>
            <a:noFill/>
          </a:ln>
        </p:spPr>
        <p:txBody>
          <a:bodyPr wrap="square" lIns="180000" tIns="180000" rIns="180000" bIns="36000" anchor="ctr" anchorCtr="0">
            <a:spAutoFit/>
          </a:bodyPr>
          <a:lstStyle>
            <a:lvl1pPr>
              <a:defRPr sz="4000" b="1" i="0" cap="none" spc="0" baseline="0">
                <a:solidFill>
                  <a:srgbClr val="00AEEF"/>
                </a:solidFill>
                <a:latin typeface="Univers LT Pro 85 XBlack" panose="020B0804030502020204" pitchFamily="34" charset="77"/>
              </a:defRPr>
            </a:lvl1pPr>
          </a:lstStyle>
          <a:p>
            <a:r>
              <a:rPr lang="en-US"/>
              <a:t>CLICK TO EDIT TITLE</a:t>
            </a:r>
            <a:endParaRPr lang="en-GB"/>
          </a:p>
        </p:txBody>
      </p:sp>
      <p:pic>
        <p:nvPicPr>
          <p:cNvPr id="9" name="Picture 8" descr="Graphical user interface, text, application&#10;&#10;Description automatically generated">
            <a:extLst>
              <a:ext uri="{FF2B5EF4-FFF2-40B4-BE49-F238E27FC236}">
                <a16:creationId xmlns:a16="http://schemas.microsoft.com/office/drawing/2014/main" id="{53BE7CC5-4C79-1244-9F01-978F50A8D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630" y="5519146"/>
            <a:ext cx="1712559" cy="1172599"/>
          </a:xfrm>
          <a:prstGeom prst="rect">
            <a:avLst/>
          </a:prstGeom>
        </p:spPr>
      </p:pic>
    </p:spTree>
    <p:extLst>
      <p:ext uri="{BB962C8B-B14F-4D97-AF65-F5344CB8AC3E}">
        <p14:creationId xmlns:p14="http://schemas.microsoft.com/office/powerpoint/2010/main" val="16145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2" descr="A picture containing human face, person, toddler, clothing&#10;&#10;Description automatically generated">
            <a:extLst>
              <a:ext uri="{FF2B5EF4-FFF2-40B4-BE49-F238E27FC236}">
                <a16:creationId xmlns:a16="http://schemas.microsoft.com/office/drawing/2014/main" id="{4B0F8D60-CEE8-04DE-1987-2BDFA30CFE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7F9DE6-B0BB-E94A-BBCC-550AA8C2847A}"/>
              </a:ext>
            </a:extLst>
          </p:cNvPr>
          <p:cNvSpPr txBox="1"/>
          <p:nvPr userDrawn="1"/>
        </p:nvSpPr>
        <p:spPr>
          <a:xfrm rot="5400000">
            <a:off x="11370842" y="5981107"/>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a:t>
            </a:r>
            <a:r>
              <a:rPr lang="en-GB" sz="800" b="0" i="0" err="1">
                <a:solidFill>
                  <a:schemeClr val="bg1"/>
                </a:solidFill>
                <a:effectLst/>
                <a:latin typeface="Univers LT Pro 45 Light" panose="020B0403020202020204" pitchFamily="34" charset="77"/>
              </a:rPr>
              <a:t>UNICEF</a:t>
            </a:r>
            <a:r>
              <a:rPr lang="en-GB" sz="800" b="0" i="0" err="1">
                <a:solidFill>
                  <a:schemeClr val="bg1"/>
                </a:solidFill>
                <a:effectLst/>
                <a:latin typeface="Montserrat" pitchFamily="2" charset="77"/>
              </a:rPr>
              <a:t>Sandag</a:t>
            </a:r>
            <a:endParaRPr lang="en-US" sz="800" b="0" i="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9C7465A-9FD6-6947-AD0B-9AC91E371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B90B541F-A993-B649-8826-0F9DE362481C}"/>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4" name="TextBox 3">
            <a:extLst>
              <a:ext uri="{FF2B5EF4-FFF2-40B4-BE49-F238E27FC236}">
                <a16:creationId xmlns:a16="http://schemas.microsoft.com/office/drawing/2014/main" id="{C96A18E2-32BB-24B9-2456-E8A39154EEC6}"/>
              </a:ext>
            </a:extLst>
          </p:cNvPr>
          <p:cNvSpPr txBox="1"/>
          <p:nvPr userDrawn="1"/>
        </p:nvSpPr>
        <p:spPr>
          <a:xfrm>
            <a:off x="317405" y="295061"/>
            <a:ext cx="3412931" cy="830997"/>
          </a:xfrm>
          <a:prstGeom prst="rect">
            <a:avLst/>
          </a:prstGeom>
          <a:noFill/>
        </p:spPr>
        <p:txBody>
          <a:bodyPr wrap="square">
            <a:spAutoFit/>
          </a:bodyPr>
          <a:lstStyle/>
          <a:p>
            <a:r>
              <a:rPr lang="en-GB" sz="1200" b="0" i="0">
                <a:solidFill>
                  <a:schemeClr val="bg1"/>
                </a:solidFill>
                <a:effectLst/>
                <a:latin typeface="Univers LT Pro 45 Light" panose="020B0403020202020204" pitchFamily="34" charset="77"/>
              </a:rPr>
              <a:t>2-year-old </a:t>
            </a:r>
            <a:r>
              <a:rPr lang="en-GB" sz="1200" b="0" i="0" err="1">
                <a:solidFill>
                  <a:schemeClr val="bg1"/>
                </a:solidFill>
                <a:effectLst/>
                <a:latin typeface="Univers LT Pro 45 Light" panose="020B0403020202020204" pitchFamily="34" charset="77"/>
              </a:rPr>
              <a:t>Anirlan</a:t>
            </a:r>
            <a:r>
              <a:rPr lang="en-GB" sz="1200" b="0" i="0">
                <a:solidFill>
                  <a:schemeClr val="bg1"/>
                </a:solidFill>
                <a:effectLst/>
                <a:latin typeface="Univers LT Pro 45 Light" panose="020B0403020202020204" pitchFamily="34" charset="77"/>
              </a:rPr>
              <a:t> lives in Mongolia with her mother, </a:t>
            </a:r>
            <a:r>
              <a:rPr lang="en-GB" sz="1200" b="0" i="0" err="1">
                <a:solidFill>
                  <a:schemeClr val="bg1"/>
                </a:solidFill>
                <a:effectLst/>
                <a:latin typeface="Univers LT Pro 45 Light" panose="020B0403020202020204" pitchFamily="34" charset="77"/>
              </a:rPr>
              <a:t>Otgonbayar</a:t>
            </a:r>
            <a:r>
              <a:rPr lang="en-GB" sz="1200" b="0" i="0">
                <a:solidFill>
                  <a:schemeClr val="bg1"/>
                </a:solidFill>
                <a:effectLst/>
                <a:latin typeface="Univers LT Pro 45 Light" panose="020B0403020202020204" pitchFamily="34" charset="77"/>
              </a:rPr>
              <a:t>. UNICEF health worker, </a:t>
            </a:r>
            <a:r>
              <a:rPr lang="en-GB" sz="1200" b="0" i="0" err="1">
                <a:solidFill>
                  <a:schemeClr val="bg1"/>
                </a:solidFill>
                <a:effectLst/>
                <a:latin typeface="Univers LT Pro 45 Light" panose="020B0403020202020204" pitchFamily="34" charset="77"/>
              </a:rPr>
              <a:t>Ogi</a:t>
            </a:r>
            <a:r>
              <a:rPr lang="en-GB" sz="1200" b="0" i="0">
                <a:solidFill>
                  <a:schemeClr val="bg1"/>
                </a:solidFill>
                <a:effectLst/>
                <a:latin typeface="Univers LT Pro 45 Light" panose="020B0403020202020204" pitchFamily="34" charset="77"/>
              </a:rPr>
              <a:t> travels hundreds of miles to vaccinate children in </a:t>
            </a:r>
            <a:r>
              <a:rPr lang="en-GB" sz="1200" b="0" i="0" err="1">
                <a:solidFill>
                  <a:schemeClr val="bg1"/>
                </a:solidFill>
                <a:effectLst/>
                <a:latin typeface="Univers LT Pro 45 Light" panose="020B0403020202020204" pitchFamily="34" charset="77"/>
              </a:rPr>
              <a:t>Anirlan’s</a:t>
            </a:r>
            <a:r>
              <a:rPr lang="en-GB" sz="1200" b="0" i="0">
                <a:solidFill>
                  <a:schemeClr val="bg1"/>
                </a:solidFill>
                <a:effectLst/>
                <a:latin typeface="Univers LT Pro 45 Light" panose="020B0403020202020204" pitchFamily="34" charset="77"/>
              </a:rPr>
              <a:t> remote community.</a:t>
            </a:r>
            <a:endParaRPr lang="en-US"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40939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ox&#10;&#10;Description automatically generated with low confidence">
            <a:extLst>
              <a:ext uri="{FF2B5EF4-FFF2-40B4-BE49-F238E27FC236}">
                <a16:creationId xmlns:a16="http://schemas.microsoft.com/office/drawing/2014/main" id="{FD787A29-255D-73BE-1C68-6CC0BB913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6728B43-A881-824F-9062-0F0823C261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7C579EE6-3A13-134B-A386-401AC95236A6}"/>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11" name="TextBox 10">
            <a:extLst>
              <a:ext uri="{FF2B5EF4-FFF2-40B4-BE49-F238E27FC236}">
                <a16:creationId xmlns:a16="http://schemas.microsoft.com/office/drawing/2014/main" id="{04D475EB-B635-D443-A05E-63B780500DB6}"/>
              </a:ext>
            </a:extLst>
          </p:cNvPr>
          <p:cNvSpPr txBox="1"/>
          <p:nvPr userDrawn="1"/>
        </p:nvSpPr>
        <p:spPr>
          <a:xfrm rot="5400000">
            <a:off x="11452264" y="6118266"/>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Issaa</a:t>
            </a:r>
            <a:endParaRPr lang="en-US" sz="800" b="0" i="0">
              <a:solidFill>
                <a:schemeClr val="bg1"/>
              </a:solidFill>
              <a:latin typeface="Univers LT Pro 45 Light" panose="020B0403020202020204" pitchFamily="34" charset="77"/>
            </a:endParaRPr>
          </a:p>
        </p:txBody>
      </p:sp>
      <p:sp>
        <p:nvSpPr>
          <p:cNvPr id="2" name="TextBox 1">
            <a:extLst>
              <a:ext uri="{FF2B5EF4-FFF2-40B4-BE49-F238E27FC236}">
                <a16:creationId xmlns:a16="http://schemas.microsoft.com/office/drawing/2014/main" id="{92BF51E5-329C-8083-1D92-FDC030C48DE6}"/>
              </a:ext>
            </a:extLst>
          </p:cNvPr>
          <p:cNvSpPr txBox="1"/>
          <p:nvPr userDrawn="1"/>
        </p:nvSpPr>
        <p:spPr>
          <a:xfrm>
            <a:off x="317406" y="295061"/>
            <a:ext cx="3059640" cy="830997"/>
          </a:xfrm>
          <a:prstGeom prst="rect">
            <a:avLst/>
          </a:prstGeom>
          <a:noFill/>
        </p:spPr>
        <p:txBody>
          <a:bodyPr wrap="square">
            <a:spAutoFit/>
          </a:bodyPr>
          <a:lstStyle/>
          <a:p>
            <a:r>
              <a:rPr lang="en-GB" sz="1200" b="0" i="0">
                <a:solidFill>
                  <a:schemeClr val="tx1"/>
                </a:solidFill>
                <a:effectLst/>
                <a:latin typeface="Univers LT Pro 45 Light" panose="020B0403020202020204" pitchFamily="34" charset="77"/>
              </a:rPr>
              <a:t>Ali, 8, sheltering in a school following the devastating earthquakes in Syria, holds a box of clothes provided by UNICEF. </a:t>
            </a:r>
          </a:p>
          <a:p>
            <a:endParaRPr lang="en-GB" sz="1200" b="0" i="0">
              <a:solidFill>
                <a:schemeClr val="tx1"/>
              </a:solidFill>
              <a:effectLst/>
              <a:latin typeface="Univers LT Pro 45 Light" panose="020B0403020202020204" pitchFamily="34" charset="77"/>
            </a:endParaRPr>
          </a:p>
        </p:txBody>
      </p:sp>
    </p:spTree>
    <p:extLst>
      <p:ext uri="{BB962C8B-B14F-4D97-AF65-F5344CB8AC3E}">
        <p14:creationId xmlns:p14="http://schemas.microsoft.com/office/powerpoint/2010/main" val="75072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Tree>
    <p:extLst>
      <p:ext uri="{BB962C8B-B14F-4D97-AF65-F5344CB8AC3E}">
        <p14:creationId xmlns:p14="http://schemas.microsoft.com/office/powerpoint/2010/main" val="147366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pic>
        <p:nvPicPr>
          <p:cNvPr id="5" name="Picture 4" descr="A person and child jumping over orange hurdles&#10;&#10;Description automatically generated">
            <a:extLst>
              <a:ext uri="{FF2B5EF4-FFF2-40B4-BE49-F238E27FC236}">
                <a16:creationId xmlns:a16="http://schemas.microsoft.com/office/drawing/2014/main" id="{C5642213-C356-343F-5200-AF2D4F26E8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6" name="TextBox 5">
            <a:extLst>
              <a:ext uri="{FF2B5EF4-FFF2-40B4-BE49-F238E27FC236}">
                <a16:creationId xmlns:a16="http://schemas.microsoft.com/office/drawing/2014/main" id="{F7C47011-FFB4-3BE8-3146-7B47FDC3C3A7}"/>
              </a:ext>
            </a:extLst>
          </p:cNvPr>
          <p:cNvSpPr txBox="1"/>
          <p:nvPr userDrawn="1"/>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21271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3" name="Picture 2" descr="A child in a white shirt reading a book&#10;&#10;Description automatically generated with low confidence">
            <a:extLst>
              <a:ext uri="{FF2B5EF4-FFF2-40B4-BE49-F238E27FC236}">
                <a16:creationId xmlns:a16="http://schemas.microsoft.com/office/drawing/2014/main" id="{617C704A-FCFF-2AD6-EB5E-C1E42464F2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114288" cy="6858000"/>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pic>
        <p:nvPicPr>
          <p:cNvPr id="5" name="Picture 4" descr="A child riding a tricycle&#10;&#10;Description automatically generated">
            <a:extLst>
              <a:ext uri="{FF2B5EF4-FFF2-40B4-BE49-F238E27FC236}">
                <a16:creationId xmlns:a16="http://schemas.microsoft.com/office/drawing/2014/main" id="{CAF2AD2C-32D6-0595-0DAD-7251101C14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 y="-4571"/>
            <a:ext cx="6114288" cy="6858000"/>
          </a:xfrm>
          <a:prstGeom prst="rect">
            <a:avLst/>
          </a:prstGeom>
        </p:spPr>
      </p:pic>
      <p:sp>
        <p:nvSpPr>
          <p:cNvPr id="7" name="TextBox 6">
            <a:extLst>
              <a:ext uri="{FF2B5EF4-FFF2-40B4-BE49-F238E27FC236}">
                <a16:creationId xmlns:a16="http://schemas.microsoft.com/office/drawing/2014/main" id="{7AF13159-C592-51E3-7198-D0044A4A7ED4}"/>
              </a:ext>
            </a:extLst>
          </p:cNvPr>
          <p:cNvSpPr txBox="1"/>
          <p:nvPr userDrawn="1"/>
        </p:nvSpPr>
        <p:spPr>
          <a:xfrm rot="16200000">
            <a:off x="-524219" y="6113695"/>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96200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208189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chemeClr val="tx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solidFill>
                  <a:schemeClr val="bg1"/>
                </a:solidFill>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66465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31" name="Text Placeholder 30">
            <a:extLst>
              <a:ext uri="{FF2B5EF4-FFF2-40B4-BE49-F238E27FC236}">
                <a16:creationId xmlns:a16="http://schemas.microsoft.com/office/drawing/2014/main" id="{3CD398BE-B6E7-D047-BA41-3EEF947B415E}"/>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6" name="Text Placeholder 32">
            <a:extLst>
              <a:ext uri="{FF2B5EF4-FFF2-40B4-BE49-F238E27FC236}">
                <a16:creationId xmlns:a16="http://schemas.microsoft.com/office/drawing/2014/main" id="{6F6709CB-D11A-7948-8AAE-9615AE189BC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37" name="Text Placeholder 32">
            <a:extLst>
              <a:ext uri="{FF2B5EF4-FFF2-40B4-BE49-F238E27FC236}">
                <a16:creationId xmlns:a16="http://schemas.microsoft.com/office/drawing/2014/main" id="{BD0CE0E7-E129-234F-8A68-84DB95925F4E}"/>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Tree>
    <p:extLst>
      <p:ext uri="{BB962C8B-B14F-4D97-AF65-F5344CB8AC3E}">
        <p14:creationId xmlns:p14="http://schemas.microsoft.com/office/powerpoint/2010/main" val="402157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rPr>
              <a:t>“Click to edit. Add a quote or stat here. You can pull out key </a:t>
            </a:r>
            <a:br>
              <a:rPr lang="en-US" sz="2800">
                <a:solidFill>
                  <a:schemeClr val="bg1"/>
                </a:solidFill>
              </a:rPr>
            </a:br>
            <a:r>
              <a:rPr lang="en-US" sz="2800">
                <a:solidFill>
                  <a:srgbClr val="FFFF00"/>
                </a:solidFill>
              </a:rPr>
              <a:t>words</a:t>
            </a:r>
            <a:r>
              <a:rPr lang="en-US" sz="2800">
                <a:solidFill>
                  <a:schemeClr val="bg1"/>
                </a:solidFill>
              </a:rPr>
              <a:t> or </a:t>
            </a:r>
            <a:r>
              <a:rPr lang="en-US" sz="2800">
                <a:solidFill>
                  <a:srgbClr val="FFFF00"/>
                </a:solidFill>
              </a:rPr>
              <a:t>phrases </a:t>
            </a:r>
            <a:r>
              <a:rPr lang="en-US" sz="2800">
                <a:solidFill>
                  <a:schemeClr val="bg1"/>
                </a:solidFill>
              </a:rPr>
              <a:t>in a </a:t>
            </a:r>
            <a:br>
              <a:rPr lang="en-US" sz="2800">
                <a:solidFill>
                  <a:schemeClr val="bg1"/>
                </a:solidFill>
              </a:rPr>
            </a:br>
            <a:r>
              <a:rPr lang="en-US" sz="2800">
                <a:solidFill>
                  <a:schemeClr val="bg1"/>
                </a:solidFill>
              </a:rPr>
              <a:t>secondary </a:t>
            </a:r>
            <a:r>
              <a:rPr lang="en-US" sz="2800" err="1">
                <a:solidFill>
                  <a:schemeClr val="bg1"/>
                </a:solidFill>
              </a:rPr>
              <a:t>colour</a:t>
            </a:r>
            <a:r>
              <a:rPr lang="en-US" sz="2800">
                <a:solidFill>
                  <a:schemeClr val="bg1"/>
                </a:solidFill>
              </a:rPr>
              <a:t>.”</a:t>
            </a:r>
            <a:endParaRPr lang="en-GB" sz="2800">
              <a:solidFill>
                <a:schemeClr val="bg1"/>
              </a:solidFill>
            </a:endParaRPr>
          </a:p>
        </p:txBody>
      </p:sp>
    </p:spTree>
    <p:extLst>
      <p:ext uri="{BB962C8B-B14F-4D97-AF65-F5344CB8AC3E}">
        <p14:creationId xmlns:p14="http://schemas.microsoft.com/office/powerpoint/2010/main" val="972543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tx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9" name="Text Placeholder 2">
            <a:extLst>
              <a:ext uri="{FF2B5EF4-FFF2-40B4-BE49-F238E27FC236}">
                <a16:creationId xmlns:a16="http://schemas.microsoft.com/office/drawing/2014/main" id="{F6A2E7FF-FD1B-CF4D-BE4E-0C84862079C4}"/>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rPr>
              <a:t>“Click to edit. Add a quote or stat here. You can pull out key </a:t>
            </a:r>
            <a:br>
              <a:rPr lang="en-US" sz="2800">
                <a:solidFill>
                  <a:schemeClr val="bg1"/>
                </a:solidFill>
              </a:rPr>
            </a:br>
            <a:r>
              <a:rPr lang="en-US" sz="2800">
                <a:solidFill>
                  <a:srgbClr val="FFFF00"/>
                </a:solidFill>
              </a:rPr>
              <a:t>words</a:t>
            </a:r>
            <a:r>
              <a:rPr lang="en-US" sz="2800">
                <a:solidFill>
                  <a:schemeClr val="bg1"/>
                </a:solidFill>
              </a:rPr>
              <a:t> or </a:t>
            </a:r>
            <a:r>
              <a:rPr lang="en-US" sz="2800">
                <a:solidFill>
                  <a:srgbClr val="FFFF00"/>
                </a:solidFill>
              </a:rPr>
              <a:t>phrases </a:t>
            </a:r>
            <a:r>
              <a:rPr lang="en-US" sz="2800">
                <a:solidFill>
                  <a:schemeClr val="bg1"/>
                </a:solidFill>
              </a:rPr>
              <a:t>in a </a:t>
            </a:r>
            <a:br>
              <a:rPr lang="en-US" sz="2800">
                <a:solidFill>
                  <a:schemeClr val="bg1"/>
                </a:solidFill>
              </a:rPr>
            </a:br>
            <a:r>
              <a:rPr lang="en-US" sz="2800">
                <a:solidFill>
                  <a:schemeClr val="bg1"/>
                </a:solidFill>
              </a:rPr>
              <a:t>secondary </a:t>
            </a:r>
            <a:r>
              <a:rPr lang="en-US" sz="2800" err="1">
                <a:solidFill>
                  <a:schemeClr val="bg1"/>
                </a:solidFill>
              </a:rPr>
              <a:t>colour</a:t>
            </a:r>
            <a:r>
              <a:rPr lang="en-US" sz="2800">
                <a:solidFill>
                  <a:schemeClr val="bg1"/>
                </a:solidFill>
              </a:rPr>
              <a:t>.”</a:t>
            </a:r>
            <a:endParaRPr lang="en-GB" sz="2800">
              <a:solidFill>
                <a:schemeClr val="bg1"/>
              </a:solidFill>
            </a:endParaRPr>
          </a:p>
        </p:txBody>
      </p:sp>
    </p:spTree>
    <p:extLst>
      <p:ext uri="{BB962C8B-B14F-4D97-AF65-F5344CB8AC3E}">
        <p14:creationId xmlns:p14="http://schemas.microsoft.com/office/powerpoint/2010/main" val="183041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1">
    <p:bg>
      <p:bgPr>
        <a:solidFill>
          <a:schemeClr val="bg1">
            <a:alpha val="97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2" name="Picture 1">
            <a:extLst>
              <a:ext uri="{FF2B5EF4-FFF2-40B4-BE49-F238E27FC236}">
                <a16:creationId xmlns:a16="http://schemas.microsoft.com/office/drawing/2014/main" id="{A033AC36-552C-2C57-A230-68CD33F8E796}"/>
              </a:ext>
            </a:extLst>
          </p:cNvPr>
          <p:cNvPicPr>
            <a:picLocks noChangeAspect="1"/>
          </p:cNvPicPr>
          <p:nvPr userDrawn="1"/>
        </p:nvPicPr>
        <p:blipFill>
          <a:blip r:embed="rId2"/>
          <a:stretch>
            <a:fillRect/>
          </a:stretch>
        </p:blipFill>
        <p:spPr>
          <a:xfrm>
            <a:off x="9667702" y="4884579"/>
            <a:ext cx="2386659" cy="1973421"/>
          </a:xfrm>
          <a:prstGeom prst="rect">
            <a:avLst/>
          </a:prstGeom>
        </p:spPr>
      </p:pic>
    </p:spTree>
    <p:extLst>
      <p:ext uri="{BB962C8B-B14F-4D97-AF65-F5344CB8AC3E}">
        <p14:creationId xmlns:p14="http://schemas.microsoft.com/office/powerpoint/2010/main" val="113587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solidFill>
                  <a:srgbClr val="00AEEF"/>
                </a:solidFill>
                <a:latin typeface="Aleo" pitchFamily="2" charset="77"/>
              </a:defRPr>
            </a:lvl1pPr>
          </a:lstStyle>
          <a:p>
            <a:pPr algn="ctr"/>
            <a:r>
              <a:rPr lang="en-US" sz="2800">
                <a:solidFill>
                  <a:srgbClr val="00AEEF"/>
                </a:solidFill>
              </a:rPr>
              <a:t>“Click to edit. Add a quote or stat here. You can pull out key </a:t>
            </a:r>
            <a:br>
              <a:rPr lang="en-US" sz="2800">
                <a:solidFill>
                  <a:srgbClr val="00AEEF"/>
                </a:solidFill>
              </a:rPr>
            </a:br>
            <a:r>
              <a:rPr lang="en-US" sz="2800">
                <a:solidFill>
                  <a:schemeClr val="tx1"/>
                </a:solidFill>
              </a:rPr>
              <a:t>words</a:t>
            </a:r>
            <a:r>
              <a:rPr lang="en-US" sz="2800">
                <a:solidFill>
                  <a:srgbClr val="00AEEF"/>
                </a:solidFill>
              </a:rPr>
              <a:t> or </a:t>
            </a:r>
            <a:r>
              <a:rPr lang="en-US" sz="2800">
                <a:solidFill>
                  <a:schemeClr val="tx1"/>
                </a:solidFill>
              </a:rPr>
              <a:t>phrases </a:t>
            </a:r>
            <a:r>
              <a:rPr lang="en-US" sz="2800">
                <a:solidFill>
                  <a:srgbClr val="00AEEF"/>
                </a:solidFill>
              </a:rPr>
              <a:t>in a </a:t>
            </a:r>
            <a:br>
              <a:rPr lang="en-US" sz="2800">
                <a:solidFill>
                  <a:srgbClr val="00AEEF"/>
                </a:solidFill>
              </a:rPr>
            </a:br>
            <a:r>
              <a:rPr lang="en-US" sz="2800">
                <a:solidFill>
                  <a:srgbClr val="00AEEF"/>
                </a:solidFill>
              </a:rPr>
              <a:t>secondary </a:t>
            </a:r>
            <a:r>
              <a:rPr lang="en-US" sz="2800" err="1">
                <a:solidFill>
                  <a:srgbClr val="00AEEF"/>
                </a:solidFill>
              </a:rPr>
              <a:t>colour</a:t>
            </a:r>
            <a:r>
              <a:rPr lang="en-US" sz="2800">
                <a:solidFill>
                  <a:srgbClr val="00AEEF"/>
                </a:solidFill>
              </a:rPr>
              <a:t>.”</a:t>
            </a:r>
            <a:endParaRPr lang="en-GB" sz="2800">
              <a:solidFill>
                <a:srgbClr val="00AEEF"/>
              </a:solidFill>
            </a:endParaRPr>
          </a:p>
        </p:txBody>
      </p:sp>
    </p:spTree>
    <p:extLst>
      <p:ext uri="{BB962C8B-B14F-4D97-AF65-F5344CB8AC3E}">
        <p14:creationId xmlns:p14="http://schemas.microsoft.com/office/powerpoint/2010/main" val="16211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pic>
        <p:nvPicPr>
          <p:cNvPr id="3" name="Picture 2" descr="A picture containing text&#10;&#10;Description automatically generated">
            <a:extLst>
              <a:ext uri="{FF2B5EF4-FFF2-40B4-BE49-F238E27FC236}">
                <a16:creationId xmlns:a16="http://schemas.microsoft.com/office/drawing/2014/main" id="{9BCBD3E5-51C1-C94F-93C2-520AD14720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9EBBDA-EB37-3445-A63B-3C71FC237395}"/>
              </a:ext>
            </a:extLst>
          </p:cNvPr>
          <p:cNvSpPr txBox="1"/>
          <p:nvPr userDrawn="1"/>
        </p:nvSpPr>
        <p:spPr>
          <a:xfrm rot="5400000">
            <a:off x="11454389" y="522170"/>
            <a:ext cx="1259778"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UNICEF/Sokol</a:t>
            </a:r>
            <a:endParaRPr lang="en-US" sz="800" b="0" i="0">
              <a:solidFill>
                <a:schemeClr val="bg1"/>
              </a:solidFill>
              <a:latin typeface="Univers LT Pro 45 Light" panose="020B0403020202020204" pitchFamily="34" charset="77"/>
            </a:endParaRPr>
          </a:p>
        </p:txBody>
      </p:sp>
      <p:pic>
        <p:nvPicPr>
          <p:cNvPr id="4" name="Picture 3" descr="A picture containing text&#10;&#10;Description automatically generated">
            <a:extLst>
              <a:ext uri="{FF2B5EF4-FFF2-40B4-BE49-F238E27FC236}">
                <a16:creationId xmlns:a16="http://schemas.microsoft.com/office/drawing/2014/main" id="{38898DDE-91D3-0B45-B1E8-8390493318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225076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11DBEF1F-C7C5-A642-AA3C-6FE58155CE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a:solidFill>
                  <a:schemeClr val="bg1"/>
                </a:solidFill>
                <a:effectLst/>
                <a:latin typeface="Open Sans" panose="020B0606030504020204" pitchFamily="34" charset="0"/>
              </a:rPr>
              <a:t>© UNICEF/Al-Basha</a:t>
            </a:r>
            <a:endParaRPr lang="en-US" sz="800">
              <a:solidFill>
                <a:schemeClr val="bg1"/>
              </a:solidFill>
            </a:endParaRPr>
          </a:p>
        </p:txBody>
      </p:sp>
      <p:pic>
        <p:nvPicPr>
          <p:cNvPr id="7" name="Picture 6" descr="Logo&#10;&#10;Description automatically generated with low confidence">
            <a:extLst>
              <a:ext uri="{FF2B5EF4-FFF2-40B4-BE49-F238E27FC236}">
                <a16:creationId xmlns:a16="http://schemas.microsoft.com/office/drawing/2014/main" id="{74FC9EB1-7332-4D49-B349-AD68DC2CE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ANY QUESTIONS?</a:t>
            </a:r>
          </a:p>
        </p:txBody>
      </p:sp>
      <p:sp>
        <p:nvSpPr>
          <p:cNvPr id="3" name="Rectangle 2">
            <a:extLst>
              <a:ext uri="{FF2B5EF4-FFF2-40B4-BE49-F238E27FC236}">
                <a16:creationId xmlns:a16="http://schemas.microsoft.com/office/drawing/2014/main" id="{2233E45A-96B3-382C-E8E8-C8FB67F79C92}"/>
              </a:ext>
            </a:extLst>
          </p:cNvPr>
          <p:cNvSpPr/>
          <p:nvPr userDrawn="1"/>
        </p:nvSpPr>
        <p:spPr>
          <a:xfrm>
            <a:off x="296867" y="172539"/>
            <a:ext cx="3838845" cy="1192192"/>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36D5F0-7738-0C50-6AC2-C387FA0CA705}"/>
              </a:ext>
            </a:extLst>
          </p:cNvPr>
          <p:cNvSpPr txBox="1"/>
          <p:nvPr userDrawn="1"/>
        </p:nvSpPr>
        <p:spPr>
          <a:xfrm>
            <a:off x="385395" y="263854"/>
            <a:ext cx="3750317" cy="1200329"/>
          </a:xfrm>
          <a:prstGeom prst="rect">
            <a:avLst/>
          </a:prstGeom>
          <a:noFill/>
        </p:spPr>
        <p:txBody>
          <a:bodyPr wrap="square">
            <a:spAutoFit/>
          </a:bodyPr>
          <a:lstStyle/>
          <a:p>
            <a:pPr algn="l"/>
            <a:r>
              <a:rPr lang="en-GB" sz="1200" b="0" i="0" err="1">
                <a:solidFill>
                  <a:schemeClr val="bg1"/>
                </a:solidFill>
                <a:effectLst>
                  <a:outerShdw blurRad="973532" sx="97073" sy="97073" algn="l" rotWithShape="0">
                    <a:prstClr val="black"/>
                  </a:outerShdw>
                </a:effectLst>
                <a:latin typeface="Univers LT Pro 45 Light" panose="020B0403020202020204" pitchFamily="34" charset="77"/>
              </a:rPr>
              <a:t>Kholood</a:t>
            </a:r>
            <a:r>
              <a:rPr lang="en-GB" sz="1200" b="0" i="0">
                <a:solidFill>
                  <a:schemeClr val="bg1"/>
                </a:solidFill>
                <a:effectLst>
                  <a:outerShdw blurRad="973532" sx="97073" sy="97073" algn="l" rotWithShape="0">
                    <a:prstClr val="black"/>
                  </a:outerShdw>
                </a:effectLst>
                <a:latin typeface="Univers LT Pro 45 Light" panose="020B0403020202020204" pitchFamily="34" charset="77"/>
              </a:rPr>
              <a:t> (middle row, right) at school in Taiz, Yemen, which is near a fighting zone. “I feel afraid when I walk to school because cars are speeding, and I’m scared of the shelling.” UNICEF is helping to pay teachers and supply school materials.</a:t>
            </a:r>
          </a:p>
          <a:p>
            <a:pPr algn="l"/>
            <a:endParaRPr lang="en-GB" sz="1200" b="0" i="0">
              <a:solidFill>
                <a:schemeClr val="bg1"/>
              </a:solidFill>
              <a:effectLst>
                <a:outerShdw blurRad="973532" sx="97073" sy="97073" algn="l" rotWithShape="0">
                  <a:prstClr val="black"/>
                </a:outerShdw>
              </a:effectLst>
              <a:latin typeface="Univers LT Pro 45 Light" panose="020B0403020202020204" pitchFamily="34" charset="77"/>
            </a:endParaRPr>
          </a:p>
        </p:txBody>
      </p:sp>
    </p:spTree>
    <p:extLst>
      <p:ext uri="{BB962C8B-B14F-4D97-AF65-F5344CB8AC3E}">
        <p14:creationId xmlns:p14="http://schemas.microsoft.com/office/powerpoint/2010/main" val="49680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with medium confidence">
            <a:extLst>
              <a:ext uri="{FF2B5EF4-FFF2-40B4-BE49-F238E27FC236}">
                <a16:creationId xmlns:a16="http://schemas.microsoft.com/office/drawing/2014/main" id="{F408A3E1-6305-F501-07FB-8B36F1728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EFA9420-A04A-9C4A-8C23-80C54DA277F5}"/>
              </a:ext>
            </a:extLst>
          </p:cNvPr>
          <p:cNvSpPr txBox="1"/>
          <p:nvPr userDrawn="1"/>
        </p:nvSpPr>
        <p:spPr>
          <a:xfrm rot="5400000">
            <a:off x="-442868" y="616399"/>
            <a:ext cx="1264025" cy="215444"/>
          </a:xfrm>
          <a:prstGeom prst="rect">
            <a:avLst/>
          </a:prstGeom>
          <a:noFill/>
        </p:spPr>
        <p:txBody>
          <a:bodyPr wrap="square">
            <a:spAutoFit/>
          </a:bodyPr>
          <a:lstStyle/>
          <a:p>
            <a:pPr algn="l"/>
            <a:r>
              <a:rPr lang="en-GB" sz="800" b="0" i="0">
                <a:solidFill>
                  <a:schemeClr val="bg1"/>
                </a:solidFill>
                <a:effectLst/>
                <a:latin typeface="Open Sans" panose="020B0606030504020204" pitchFamily="34" charset="0"/>
              </a:rPr>
              <a:t>© UNICEF/</a:t>
            </a:r>
            <a:r>
              <a:rPr lang="en-GB" sz="800" b="0" i="0" err="1">
                <a:solidFill>
                  <a:schemeClr val="bg1"/>
                </a:solidFill>
                <a:effectLst/>
                <a:latin typeface="Open Sans" panose="020B0606030504020204" pitchFamily="34" charset="0"/>
              </a:rPr>
              <a:t>Dejongh</a:t>
            </a:r>
            <a:endParaRPr lang="en-US" sz="800">
              <a:solidFill>
                <a:schemeClr val="bg1"/>
              </a:solidFill>
            </a:endParaRPr>
          </a:p>
        </p:txBody>
      </p:sp>
      <p:pic>
        <p:nvPicPr>
          <p:cNvPr id="9" name="Picture 8" descr="Logo&#10;&#10;Description automatically generated with low confidence">
            <a:extLst>
              <a:ext uri="{FF2B5EF4-FFF2-40B4-BE49-F238E27FC236}">
                <a16:creationId xmlns:a16="http://schemas.microsoft.com/office/drawing/2014/main" id="{EF95C779-26BA-4B4F-89CC-F41238FC33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ANY QUESTIONS?</a:t>
            </a:r>
          </a:p>
        </p:txBody>
      </p:sp>
      <p:sp>
        <p:nvSpPr>
          <p:cNvPr id="2" name="TextBox 1">
            <a:extLst>
              <a:ext uri="{FF2B5EF4-FFF2-40B4-BE49-F238E27FC236}">
                <a16:creationId xmlns:a16="http://schemas.microsoft.com/office/drawing/2014/main" id="{05EA6E70-628D-2583-9EC1-9C096A2684E6}"/>
              </a:ext>
            </a:extLst>
          </p:cNvPr>
          <p:cNvSpPr txBox="1"/>
          <p:nvPr userDrawn="1"/>
        </p:nvSpPr>
        <p:spPr>
          <a:xfrm>
            <a:off x="8844735" y="5612278"/>
            <a:ext cx="3154680" cy="1200329"/>
          </a:xfrm>
          <a:prstGeom prst="rect">
            <a:avLst/>
          </a:prstGeom>
          <a:noFill/>
        </p:spPr>
        <p:txBody>
          <a:bodyPr wrap="square">
            <a:spAutoFit/>
          </a:bodyPr>
          <a:lstStyle/>
          <a:p>
            <a:pPr algn="r"/>
            <a:r>
              <a:rPr lang="en-GB" sz="1200" b="0" i="0">
                <a:solidFill>
                  <a:schemeClr val="bg1"/>
                </a:solidFill>
                <a:latin typeface="Univers LT Pro 45 Light" panose="020B0403020202020204" pitchFamily="34" charset="77"/>
              </a:rPr>
              <a:t>Tato </a:t>
            </a:r>
            <a:r>
              <a:rPr lang="en-GB" sz="1200" b="0" i="0" err="1">
                <a:solidFill>
                  <a:schemeClr val="bg1"/>
                </a:solidFill>
                <a:latin typeface="Univers LT Pro 45 Light" panose="020B0403020202020204" pitchFamily="34" charset="77"/>
              </a:rPr>
              <a:t>Guyo</a:t>
            </a:r>
            <a:r>
              <a:rPr lang="en-GB" sz="1200" b="0" i="0">
                <a:solidFill>
                  <a:schemeClr val="bg1"/>
                </a:solidFill>
                <a:latin typeface="Univers LT Pro 45 Light" panose="020B0403020202020204" pitchFamily="34" charset="77"/>
              </a:rPr>
              <a:t> holds her 5-month-old baby Dessa. Tato regularly measures Dessa's arm with a MUAC measuring tape supplied by UNICEF Ethiopia to make sure any signs of low-weight are spotted early. </a:t>
            </a:r>
          </a:p>
          <a:p>
            <a:pPr algn="r"/>
            <a:endParaRPr lang="en-GB"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1">
    <p:bg>
      <p:bgPr>
        <a:solidFill>
          <a:schemeClr val="bg1">
            <a:alpha val="97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F3ECF-8109-7249-9325-13A2A94DC86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3" name="Picture 2">
            <a:extLst>
              <a:ext uri="{FF2B5EF4-FFF2-40B4-BE49-F238E27FC236}">
                <a16:creationId xmlns:a16="http://schemas.microsoft.com/office/drawing/2014/main" id="{3105D6F2-D91B-ED41-34DC-559A503D973D}"/>
              </a:ext>
            </a:extLst>
          </p:cNvPr>
          <p:cNvPicPr>
            <a:picLocks noChangeAspect="1"/>
          </p:cNvPicPr>
          <p:nvPr userDrawn="1"/>
        </p:nvPicPr>
        <p:blipFill>
          <a:blip r:embed="rId2"/>
          <a:stretch>
            <a:fillRect/>
          </a:stretch>
        </p:blipFill>
        <p:spPr>
          <a:xfrm>
            <a:off x="9634070" y="4882725"/>
            <a:ext cx="2383743" cy="1975275"/>
          </a:xfrm>
          <a:prstGeom prst="rect">
            <a:avLst/>
          </a:prstGeom>
        </p:spPr>
      </p:pic>
    </p:spTree>
    <p:extLst>
      <p:ext uri="{BB962C8B-B14F-4D97-AF65-F5344CB8AC3E}">
        <p14:creationId xmlns:p14="http://schemas.microsoft.com/office/powerpoint/2010/main" val="32198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child&#10;&#10;Description automatically generated">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a:t>
            </a:r>
            <a:r>
              <a:rPr lang="en-GB" sz="800" b="0" i="0" err="1">
                <a:solidFill>
                  <a:schemeClr val="tx1"/>
                </a:solidFill>
                <a:effectLst/>
                <a:latin typeface="Univers LT Pro 45 Light" panose="020B0403020202020204" pitchFamily="34" charset="77"/>
              </a:rPr>
              <a:t>Matas</a:t>
            </a:r>
            <a:endParaRPr lang="en-US" sz="800" b="0" i="0">
              <a:solidFill>
                <a:schemeClr val="tx1"/>
              </a:solidFill>
              <a:latin typeface="Univers LT Pro 45 Light" panose="020B0403020202020204" pitchFamily="34" charset="77"/>
            </a:endParaRPr>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452731" y="553037"/>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0" name="Picture 9" descr="A picture containing text&#10;&#10;Description automatically generated">
            <a:extLst>
              <a:ext uri="{FF2B5EF4-FFF2-40B4-BE49-F238E27FC236}">
                <a16:creationId xmlns:a16="http://schemas.microsoft.com/office/drawing/2014/main" id="{55EF6537-FCE6-6C42-8DDB-2A986AEDA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3" name="TextBox 2">
            <a:extLst>
              <a:ext uri="{FF2B5EF4-FFF2-40B4-BE49-F238E27FC236}">
                <a16:creationId xmlns:a16="http://schemas.microsoft.com/office/drawing/2014/main" id="{CD31F192-E7AE-ADFE-8324-3CA672C9DAC5}"/>
              </a:ext>
            </a:extLst>
          </p:cNvPr>
          <p:cNvSpPr txBox="1"/>
          <p:nvPr userDrawn="1"/>
        </p:nvSpPr>
        <p:spPr>
          <a:xfrm>
            <a:off x="452731" y="5775356"/>
            <a:ext cx="3901060" cy="830997"/>
          </a:xfrm>
          <a:prstGeom prst="rect">
            <a:avLst/>
          </a:prstGeom>
          <a:noFill/>
        </p:spPr>
        <p:txBody>
          <a:bodyPr wrap="square">
            <a:spAutoFit/>
          </a:bodyPr>
          <a:lstStyle/>
          <a:p>
            <a:r>
              <a:rPr lang="en-GB" sz="1200" b="0" i="1">
                <a:latin typeface="Univers LT Pro 45 Light" panose="020B0403020202020204" pitchFamily="34" charset="77"/>
              </a:rPr>
              <a:t>"I wash my hands so germs don't get on them," </a:t>
            </a:r>
            <a:r>
              <a:rPr lang="en-GB" sz="1200" b="0" i="0">
                <a:latin typeface="Univers LT Pro 45 Light" panose="020B0403020202020204" pitchFamily="34" charset="77"/>
              </a:rPr>
              <a:t>says </a:t>
            </a:r>
            <a:r>
              <a:rPr lang="en-GB" sz="1200" b="0" i="0" err="1">
                <a:latin typeface="Univers LT Pro 45 Light" panose="020B0403020202020204" pitchFamily="34" charset="77"/>
              </a:rPr>
              <a:t>Dareen</a:t>
            </a:r>
            <a:r>
              <a:rPr lang="en-GB" sz="1200" b="0" i="0">
                <a:latin typeface="Univers LT Pro 45 Light" panose="020B0403020202020204" pitchFamily="34" charset="77"/>
              </a:rPr>
              <a:t>, 6, at school in Jordan. UNICEF is supporting the Government of Jordan to improve water, sanitation and hygiene facilities in schools.</a:t>
            </a:r>
            <a:endParaRPr lang="en-US" sz="1200" b="0" i="0">
              <a:latin typeface="Univers LT Pro 45 Light" panose="020B0403020202020204" pitchFamily="34" charset="77"/>
            </a:endParaRPr>
          </a:p>
        </p:txBody>
      </p:sp>
    </p:spTree>
    <p:extLst>
      <p:ext uri="{BB962C8B-B14F-4D97-AF65-F5344CB8AC3E}">
        <p14:creationId xmlns:p14="http://schemas.microsoft.com/office/powerpoint/2010/main" val="49807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DB59ED46-C3B4-7640-A292-9563A0F767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
          <a:stretch/>
        </p:blipFill>
        <p:spPr>
          <a:xfrm>
            <a:off x="0" y="0"/>
            <a:ext cx="12193832" cy="6858000"/>
          </a:xfrm>
          <a:prstGeom prst="rect">
            <a:avLst/>
          </a:prstGeom>
        </p:spPr>
      </p:pic>
      <p:sp>
        <p:nvSpPr>
          <p:cNvPr id="5" name="TextBox 4">
            <a:extLst>
              <a:ext uri="{FF2B5EF4-FFF2-40B4-BE49-F238E27FC236}">
                <a16:creationId xmlns:a16="http://schemas.microsoft.com/office/drawing/2014/main" id="{1AD9D7BD-B221-CE44-977E-46189A15DF9B}"/>
              </a:ext>
            </a:extLst>
          </p:cNvPr>
          <p:cNvSpPr txBox="1"/>
          <p:nvPr userDrawn="1"/>
        </p:nvSpPr>
        <p:spPr>
          <a:xfrm rot="5400000">
            <a:off x="11531242" y="445313"/>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Mulala</a:t>
            </a:r>
            <a:endParaRPr lang="en-US" sz="800" b="0" i="0">
              <a:solidFill>
                <a:schemeClr val="bg1"/>
              </a:solidFill>
              <a:latin typeface="Univers LT Pro 45 Light" panose="020B0403020202020204" pitchFamily="34" charset="77"/>
            </a:endParaRPr>
          </a:p>
        </p:txBody>
      </p:sp>
      <p:sp>
        <p:nvSpPr>
          <p:cNvPr id="10" name="Title 1">
            <a:extLst>
              <a:ext uri="{FF2B5EF4-FFF2-40B4-BE49-F238E27FC236}">
                <a16:creationId xmlns:a16="http://schemas.microsoft.com/office/drawing/2014/main" id="{FA28B210-FB01-6342-9CA4-878DECCF1B82}"/>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1" name="Picture 10" descr="A picture containing text&#10;&#10;Description automatically generated">
            <a:extLst>
              <a:ext uri="{FF2B5EF4-FFF2-40B4-BE49-F238E27FC236}">
                <a16:creationId xmlns:a16="http://schemas.microsoft.com/office/drawing/2014/main" id="{1E34638C-6902-BC44-AE0E-8F4B61FBFA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EC953A3-C48C-C563-F3E5-AEBD5D4414EC}"/>
              </a:ext>
            </a:extLst>
          </p:cNvPr>
          <p:cNvSpPr txBox="1"/>
          <p:nvPr userDrawn="1"/>
        </p:nvSpPr>
        <p:spPr>
          <a:xfrm>
            <a:off x="296866" y="295061"/>
            <a:ext cx="2674933" cy="830997"/>
          </a:xfrm>
          <a:prstGeom prst="rect">
            <a:avLst/>
          </a:prstGeom>
          <a:noFill/>
        </p:spPr>
        <p:txBody>
          <a:bodyPr wrap="square">
            <a:spAutoFit/>
          </a:bodyPr>
          <a:lstStyle/>
          <a:p>
            <a:r>
              <a:rPr lang="en-GB" sz="1200" b="0" i="0" err="1">
                <a:solidFill>
                  <a:schemeClr val="bg1"/>
                </a:solidFill>
                <a:latin typeface="Univers LT Pro 45 Light" panose="020B0403020202020204" pitchFamily="34" charset="77"/>
              </a:rPr>
              <a:t>Anaelah</a:t>
            </a:r>
            <a:r>
              <a:rPr lang="en-GB" sz="1200" b="0" i="0">
                <a:solidFill>
                  <a:schemeClr val="bg1"/>
                </a:solidFill>
                <a:latin typeface="Univers LT Pro 45 Light" panose="020B0403020202020204" pitchFamily="34" charset="77"/>
              </a:rPr>
              <a:t>, 3, receives polio vaccine drops during a UNICEF-supported immunisation campaign in Kinshasa, Democratic Republic of Congo.</a:t>
            </a:r>
          </a:p>
        </p:txBody>
      </p:sp>
    </p:spTree>
    <p:extLst>
      <p:ext uri="{BB962C8B-B14F-4D97-AF65-F5344CB8AC3E}">
        <p14:creationId xmlns:p14="http://schemas.microsoft.com/office/powerpoint/2010/main" val="31816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all in front of other people playing volleyball&#10;&#10;Description automatically generated with low confidence">
            <a:extLst>
              <a:ext uri="{FF2B5EF4-FFF2-40B4-BE49-F238E27FC236}">
                <a16:creationId xmlns:a16="http://schemas.microsoft.com/office/drawing/2014/main" id="{9E5D5364-B4BF-3574-57F8-EADBE7C496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558"/>
            <a:ext cx="12192000" cy="6850442"/>
          </a:xfrm>
          <a:prstGeom prst="rect">
            <a:avLst/>
          </a:prstGeom>
        </p:spPr>
      </p:pic>
      <p:sp>
        <p:nvSpPr>
          <p:cNvPr id="7" name="TextBox 6">
            <a:extLst>
              <a:ext uri="{FF2B5EF4-FFF2-40B4-BE49-F238E27FC236}">
                <a16:creationId xmlns:a16="http://schemas.microsoft.com/office/drawing/2014/main" id="{D5223A73-C9EE-6142-87A6-EE5302EC6B4F}"/>
              </a:ext>
            </a:extLst>
          </p:cNvPr>
          <p:cNvSpPr txBox="1"/>
          <p:nvPr userDrawn="1"/>
        </p:nvSpPr>
        <p:spPr>
          <a:xfrm rot="5400000">
            <a:off x="11421596" y="4158751"/>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a:t>
            </a:r>
            <a:r>
              <a:rPr lang="en-GB" sz="800" b="0" i="0" err="1">
                <a:solidFill>
                  <a:schemeClr val="tx1"/>
                </a:solidFill>
                <a:effectLst/>
                <a:latin typeface="Univers LT Pro 45 Light" panose="020B0403020202020204" pitchFamily="34" charset="77"/>
              </a:rPr>
              <a:t>Chikondi</a:t>
            </a:r>
            <a:endParaRPr lang="en-US" sz="800" b="0" i="0">
              <a:solidFill>
                <a:schemeClr val="tx1"/>
              </a:solidFill>
              <a:latin typeface="Univers LT Pro 45 Light" panose="020B0403020202020204" pitchFamily="34" charset="77"/>
            </a:endParaRPr>
          </a:p>
        </p:txBody>
      </p:sp>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0" name="Picture 9" descr="A picture containing text&#10;&#10;Description automatically generated">
            <a:extLst>
              <a:ext uri="{FF2B5EF4-FFF2-40B4-BE49-F238E27FC236}">
                <a16:creationId xmlns:a16="http://schemas.microsoft.com/office/drawing/2014/main" id="{0A0AFA88-AF95-6A4A-BBF8-3231F2ACB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21B2B51-C309-4562-38A8-20F151B44010}"/>
              </a:ext>
            </a:extLst>
          </p:cNvPr>
          <p:cNvSpPr txBox="1"/>
          <p:nvPr userDrawn="1"/>
        </p:nvSpPr>
        <p:spPr>
          <a:xfrm>
            <a:off x="8188036" y="305493"/>
            <a:ext cx="3631082" cy="646331"/>
          </a:xfrm>
          <a:prstGeom prst="rect">
            <a:avLst/>
          </a:prstGeom>
          <a:noFill/>
        </p:spPr>
        <p:txBody>
          <a:bodyPr wrap="square">
            <a:spAutoFit/>
          </a:bodyPr>
          <a:lstStyle/>
          <a:p>
            <a:pPr algn="r"/>
            <a:r>
              <a:rPr lang="en-GB" sz="1200" b="0" i="0">
                <a:solidFill>
                  <a:schemeClr val="tx1"/>
                </a:solidFill>
                <a:latin typeface="Univers LT Pro 45 Light" panose="020B0403020202020204" pitchFamily="34" charset="77"/>
              </a:rPr>
              <a:t>Steven, 14, plays football at a UNICEF–supported Children’s Corner in Malawi.</a:t>
            </a:r>
          </a:p>
          <a:p>
            <a:pPr algn="r"/>
            <a:endParaRPr lang="en-GB" sz="1200" b="0" i="0" err="1">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00361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hild in front of a chalkboard&#10;&#10;Description automatically generated with low confidence">
            <a:extLst>
              <a:ext uri="{FF2B5EF4-FFF2-40B4-BE49-F238E27FC236}">
                <a16:creationId xmlns:a16="http://schemas.microsoft.com/office/drawing/2014/main" id="{ACCE846E-837C-1F4C-B072-ABC615FAC3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
          <a:stretch/>
        </p:blipFill>
        <p:spPr>
          <a:xfrm>
            <a:off x="0" y="0"/>
            <a:ext cx="12191999" cy="6858001"/>
          </a:xfrm>
          <a:prstGeom prst="rect">
            <a:avLst/>
          </a:prstGeom>
        </p:spPr>
      </p:pic>
      <p:sp>
        <p:nvSpPr>
          <p:cNvPr id="5" name="TextBox 4">
            <a:extLst>
              <a:ext uri="{FF2B5EF4-FFF2-40B4-BE49-F238E27FC236}">
                <a16:creationId xmlns:a16="http://schemas.microsoft.com/office/drawing/2014/main" id="{868B8ABE-34FF-4A42-A334-1710582EB8F3}"/>
              </a:ext>
            </a:extLst>
          </p:cNvPr>
          <p:cNvSpPr txBox="1"/>
          <p:nvPr userDrawn="1"/>
        </p:nvSpPr>
        <p:spPr>
          <a:xfrm rot="5400000">
            <a:off x="11511090" y="461460"/>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Taxta</a:t>
            </a:r>
            <a:endParaRPr lang="en-US" sz="800" b="0" i="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03605744-ECCC-5F43-BA9C-300A45595B1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9" name="Picture 8" descr="A picture containing text&#10;&#10;Description automatically generated">
            <a:extLst>
              <a:ext uri="{FF2B5EF4-FFF2-40B4-BE49-F238E27FC236}">
                <a16:creationId xmlns:a16="http://schemas.microsoft.com/office/drawing/2014/main" id="{7B344DC0-C178-FE40-886C-0BAC10E2B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4" name="Rectangle 3">
            <a:extLst>
              <a:ext uri="{FF2B5EF4-FFF2-40B4-BE49-F238E27FC236}">
                <a16:creationId xmlns:a16="http://schemas.microsoft.com/office/drawing/2014/main" id="{8F7A32BE-F015-E965-BCF5-100F981B58C6}"/>
              </a:ext>
            </a:extLst>
          </p:cNvPr>
          <p:cNvSpPr/>
          <p:nvPr userDrawn="1"/>
        </p:nvSpPr>
        <p:spPr>
          <a:xfrm>
            <a:off x="296867" y="195689"/>
            <a:ext cx="3838845" cy="646331"/>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634648-3DBD-943E-90E5-E853059C76F0}"/>
              </a:ext>
            </a:extLst>
          </p:cNvPr>
          <p:cNvSpPr txBox="1"/>
          <p:nvPr userDrawn="1"/>
        </p:nvSpPr>
        <p:spPr>
          <a:xfrm>
            <a:off x="296867" y="295061"/>
            <a:ext cx="3828324" cy="646331"/>
          </a:xfrm>
          <a:prstGeom prst="rect">
            <a:avLst/>
          </a:prstGeom>
          <a:noFill/>
        </p:spPr>
        <p:txBody>
          <a:bodyPr wrap="square">
            <a:spAutoFit/>
          </a:bodyPr>
          <a:lstStyle/>
          <a:p>
            <a:pPr algn="l"/>
            <a:r>
              <a:rPr lang="en-GB" sz="1200" b="0" i="0" err="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Abdikarim's</a:t>
            </a:r>
            <a:r>
              <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 favourite subject is science. </a:t>
            </a:r>
            <a:r>
              <a:rPr lang="en-GB" sz="1200" b="0" i="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"I want to be a doctor or an engineer", </a:t>
            </a:r>
            <a:r>
              <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he says in school in Somalia.</a:t>
            </a:r>
          </a:p>
          <a:p>
            <a:pPr algn="l"/>
            <a:endPar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endParaRPr>
          </a:p>
        </p:txBody>
      </p:sp>
    </p:spTree>
    <p:extLst>
      <p:ext uri="{BB962C8B-B14F-4D97-AF65-F5344CB8AC3E}">
        <p14:creationId xmlns:p14="http://schemas.microsoft.com/office/powerpoint/2010/main" val="205908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sitting at a desk in a classroom&#10;&#10;Description automatically generated with medium confidence">
            <a:extLst>
              <a:ext uri="{FF2B5EF4-FFF2-40B4-BE49-F238E27FC236}">
                <a16:creationId xmlns:a16="http://schemas.microsoft.com/office/drawing/2014/main" id="{BB7EA63E-2542-A454-61C6-1B02920DE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a:off x="-1" y="0"/>
            <a:ext cx="12407445"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97EBCE2-35EC-D848-8FBA-82D3F2E022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5" name="TextBox 4">
            <a:extLst>
              <a:ext uri="{FF2B5EF4-FFF2-40B4-BE49-F238E27FC236}">
                <a16:creationId xmlns:a16="http://schemas.microsoft.com/office/drawing/2014/main" id="{089AA41E-3153-C641-9B67-D8EF9E9FAA85}"/>
              </a:ext>
            </a:extLst>
          </p:cNvPr>
          <p:cNvSpPr txBox="1"/>
          <p:nvPr userDrawn="1"/>
        </p:nvSpPr>
        <p:spPr>
          <a:xfrm rot="5400000">
            <a:off x="11531242" y="6197243"/>
            <a:ext cx="1106071" cy="215444"/>
          </a:xfrm>
          <a:prstGeom prst="rect">
            <a:avLst/>
          </a:prstGeom>
          <a:noFill/>
        </p:spPr>
        <p:txBody>
          <a:bodyPr wrap="square">
            <a:spAutoFit/>
          </a:bodyPr>
          <a:lstStyle/>
          <a:p>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Bashizi</a:t>
            </a:r>
            <a:endParaRPr lang="en-US" sz="800" b="0" i="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4334FCCD-D679-0849-8184-A4C4F197C6C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2" name="TextBox 1">
            <a:extLst>
              <a:ext uri="{FF2B5EF4-FFF2-40B4-BE49-F238E27FC236}">
                <a16:creationId xmlns:a16="http://schemas.microsoft.com/office/drawing/2014/main" id="{C343CEB0-4FC8-FED6-E876-B15F6286AE4E}"/>
              </a:ext>
            </a:extLst>
          </p:cNvPr>
          <p:cNvSpPr txBox="1"/>
          <p:nvPr userDrawn="1"/>
        </p:nvSpPr>
        <p:spPr>
          <a:xfrm>
            <a:off x="296867" y="193461"/>
            <a:ext cx="5247590" cy="830997"/>
          </a:xfrm>
          <a:prstGeom prst="rect">
            <a:avLst/>
          </a:prstGeom>
          <a:noFill/>
        </p:spPr>
        <p:txBody>
          <a:bodyPr wrap="square">
            <a:spAutoFit/>
          </a:bodyPr>
          <a:lstStyle/>
          <a:p>
            <a:pPr algn="l"/>
            <a:r>
              <a:rPr lang="en-GB" sz="1200" b="0" i="0">
                <a:solidFill>
                  <a:schemeClr val="tx1"/>
                </a:solidFill>
                <a:latin typeface="Univers LT Pro 45 Light" panose="020B0403020202020204" pitchFamily="34" charset="77"/>
              </a:rPr>
              <a:t>Dorcas, 10, says </a:t>
            </a:r>
            <a:r>
              <a:rPr lang="en-GB" sz="1200" b="0" i="1">
                <a:solidFill>
                  <a:schemeClr val="tx1"/>
                </a:solidFill>
                <a:latin typeface="Univers LT Pro 45 Light" panose="020B0403020202020204" pitchFamily="34" charset="77"/>
              </a:rPr>
              <a:t>"I'm going to finish my primary education soon and go on to secondary school to be a boat captain." </a:t>
            </a:r>
            <a:r>
              <a:rPr lang="en-GB" sz="1200" b="0" i="0">
                <a:solidFill>
                  <a:schemeClr val="tx1"/>
                </a:solidFill>
                <a:latin typeface="Univers LT Pro 45 Light" panose="020B0403020202020204" pitchFamily="34" charset="77"/>
              </a:rPr>
              <a:t>Her school near Goma, Democratic Republic of Congo, was rebuilt following a volcanic eruption. </a:t>
            </a:r>
          </a:p>
          <a:p>
            <a:pPr algn="l"/>
            <a:endParaRPr lang="en-GB" sz="1200" b="0" i="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87465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young child writing on a whiteboard&#10;&#10;Description automatically generated">
            <a:extLst>
              <a:ext uri="{FF2B5EF4-FFF2-40B4-BE49-F238E27FC236}">
                <a16:creationId xmlns:a16="http://schemas.microsoft.com/office/drawing/2014/main" id="{DC165334-24D8-F3CD-3AF7-08F2C5354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E45975-3D5B-F441-928C-36291D0FB2F2}"/>
              </a:ext>
            </a:extLst>
          </p:cNvPr>
          <p:cNvSpPr txBox="1"/>
          <p:nvPr userDrawn="1"/>
        </p:nvSpPr>
        <p:spPr>
          <a:xfrm rot="5400000">
            <a:off x="11531242" y="6197243"/>
            <a:ext cx="1106071"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UNICEF/Karimi</a:t>
            </a:r>
            <a:endParaRPr lang="en-US" sz="800" b="0" i="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773CCF4-865B-9A44-A6A3-2C708060E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DCC0CE49-8703-6F4C-B416-E5B2915C97C0}"/>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2" name="TextBox 1">
            <a:extLst>
              <a:ext uri="{FF2B5EF4-FFF2-40B4-BE49-F238E27FC236}">
                <a16:creationId xmlns:a16="http://schemas.microsoft.com/office/drawing/2014/main" id="{63D5190E-43AA-8BAD-312D-C88310FFC66C}"/>
              </a:ext>
            </a:extLst>
          </p:cNvPr>
          <p:cNvSpPr txBox="1"/>
          <p:nvPr userDrawn="1"/>
        </p:nvSpPr>
        <p:spPr>
          <a:xfrm>
            <a:off x="296867" y="193461"/>
            <a:ext cx="3418790" cy="1200329"/>
          </a:xfrm>
          <a:prstGeom prst="rect">
            <a:avLst/>
          </a:prstGeom>
          <a:noFill/>
        </p:spPr>
        <p:txBody>
          <a:bodyPr wrap="square">
            <a:spAutoFit/>
          </a:bodyPr>
          <a:lstStyle/>
          <a:p>
            <a:pPr algn="l"/>
            <a:r>
              <a:rPr lang="en-GB" sz="1200" b="0" i="0">
                <a:solidFill>
                  <a:schemeClr val="bg1"/>
                </a:solidFill>
                <a:latin typeface="Univers LT Pro 45 Light" panose="020B0403020202020204" pitchFamily="34" charset="77"/>
              </a:rPr>
              <a:t>Najma, 6, in the UNICEF-supported Child Friendly Space for displaced children in Daikundi Province, Afghanistan. “</a:t>
            </a:r>
            <a:r>
              <a:rPr lang="en-GB" sz="1200" b="0" i="1">
                <a:solidFill>
                  <a:schemeClr val="bg1"/>
                </a:solidFill>
                <a:latin typeface="Univers LT Pro 45 Light" panose="020B0403020202020204" pitchFamily="34" charset="77"/>
              </a:rPr>
              <a:t>My favourite thing here is studying, especially numbers and mathematics</a:t>
            </a:r>
            <a:r>
              <a:rPr lang="en-GB" sz="1200" b="0" i="0">
                <a:solidFill>
                  <a:schemeClr val="bg1"/>
                </a:solidFill>
                <a:latin typeface="Univers LT Pro 45 Light" panose="020B0403020202020204" pitchFamily="34" charset="77"/>
              </a:rPr>
              <a:t>”, she smiles.</a:t>
            </a:r>
          </a:p>
          <a:p>
            <a:pPr algn="l"/>
            <a:endParaRPr lang="en-GB"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7139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18/03/2025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688" r:id="rId4"/>
    <p:sldLayoutId id="2147483689" r:id="rId5"/>
    <p:sldLayoutId id="2147483693" r:id="rId6"/>
    <p:sldLayoutId id="2147483697" r:id="rId7"/>
    <p:sldLayoutId id="2147483698" r:id="rId8"/>
    <p:sldLayoutId id="2147483681" r:id="rId9"/>
    <p:sldLayoutId id="2147483680" r:id="rId10"/>
    <p:sldLayoutId id="2147483686" r:id="rId11"/>
    <p:sldLayoutId id="2147483706" r:id="rId12"/>
    <p:sldLayoutId id="2147483727" r:id="rId13"/>
    <p:sldLayoutId id="2147483709" r:id="rId14"/>
    <p:sldLayoutId id="2147483694" r:id="rId15"/>
    <p:sldLayoutId id="2147483733" r:id="rId16"/>
    <p:sldLayoutId id="2147483728" r:id="rId17"/>
    <p:sldLayoutId id="2147483734" r:id="rId18"/>
    <p:sldLayoutId id="2147483736" r:id="rId19"/>
    <p:sldLayoutId id="2147483735" r:id="rId20"/>
    <p:sldLayoutId id="2147483715" r:id="rId21"/>
    <p:sldLayoutId id="2147483737" r:id="rId22"/>
    <p:sldLayoutId id="2147483679" r:id="rId23"/>
    <p:sldLayoutId id="2147483696" r:id="rId24"/>
    <p:sldLayoutId id="2147483722" r:id="rId25"/>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s://www.unicef.org.uk/rights-respecting-schools/how-we-create-change-for-children/theory-of-chang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www.unicef.org.uk/rights-respecting-schools/how-we-create-change-for-children/theory-of-chang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unicef.org.uk/rights-respecting-schools/how-we-create-change-for-children/theory-of-change/"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hyperlink" Target="https://www.unicef.org.uk/rights-respecting-schools/training-and-support/our-online-training-courses/" TargetMode="External"/><Relationship Id="rId4" Type="http://schemas.openxmlformats.org/officeDocument/2006/relationships/hyperlink" Target="https://www.unicef.org.uk/rights-respecting-schools/the-rrsa/what-is-a-rights-respecting-schoo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ideo" Target="https://www.youtube.com/embed/hcp4alkP0EE?feature=oembed"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hyperlink" Target="https://www.unicef.org.uk/rights-respecting-schools/60-seconds-with-alison-lyles-a-parent-council-memeber-at-newtongrange-primary-schoo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435FF9-73D8-158F-310E-34599EA23982}"/>
              </a:ext>
            </a:extLst>
          </p:cNvPr>
          <p:cNvSpPr txBox="1"/>
          <p:nvPr/>
        </p:nvSpPr>
        <p:spPr>
          <a:xfrm rot="16200000">
            <a:off x="11472812" y="597608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UNICEF/Maule-ffinch</a:t>
            </a:r>
            <a:endParaRPr lang="en-US" sz="800" b="0" i="0">
              <a:solidFill>
                <a:schemeClr val="bg1"/>
              </a:solidFill>
              <a:latin typeface="Univers LT Pro 45 Light" panose="020B0403020202020204" pitchFamily="34" charset="77"/>
            </a:endParaRPr>
          </a:p>
        </p:txBody>
      </p:sp>
      <p:pic>
        <p:nvPicPr>
          <p:cNvPr id="4" name="Picture 3" descr="A group of children sitting at a table&#10;&#10;Description automatically generated">
            <a:extLst>
              <a:ext uri="{FF2B5EF4-FFF2-40B4-BE49-F238E27FC236}">
                <a16:creationId xmlns:a16="http://schemas.microsoft.com/office/drawing/2014/main" id="{3448D2CA-5E28-6D3A-C091-442D5ACB48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381"/>
          <a:stretch/>
        </p:blipFill>
        <p:spPr>
          <a:xfrm>
            <a:off x="1" y="-142178"/>
            <a:ext cx="12309534" cy="7189749"/>
          </a:xfrm>
          <a:prstGeom prst="rect">
            <a:avLst/>
          </a:prstGeom>
        </p:spPr>
      </p:pic>
      <p:sp>
        <p:nvSpPr>
          <p:cNvPr id="8" name="TextBox 7">
            <a:extLst>
              <a:ext uri="{FF2B5EF4-FFF2-40B4-BE49-F238E27FC236}">
                <a16:creationId xmlns:a16="http://schemas.microsoft.com/office/drawing/2014/main" id="{07FCD5DD-8C03-3B2F-D586-F77E44AF766C}"/>
              </a:ext>
            </a:extLst>
          </p:cNvPr>
          <p:cNvSpPr txBox="1"/>
          <p:nvPr/>
        </p:nvSpPr>
        <p:spPr>
          <a:xfrm rot="5400000">
            <a:off x="11569799"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UNICEF/Maule-</a:t>
            </a:r>
            <a:r>
              <a:rPr lang="en-GB" sz="800" b="0" i="0" err="1">
                <a:solidFill>
                  <a:schemeClr val="bg1"/>
                </a:solidFill>
                <a:effectLst/>
                <a:latin typeface="Univers LT Pro 45 Light" panose="020B0403020202020204" pitchFamily="34" charset="77"/>
              </a:rPr>
              <a:t>ffinch</a:t>
            </a:r>
            <a:endParaRPr lang="en-US" sz="800" b="0" i="0">
              <a:solidFill>
                <a:schemeClr val="bg1"/>
              </a:solidFill>
              <a:latin typeface="Univers LT Pro 45 Light" panose="020B0403020202020204" pitchFamily="34" charset="77"/>
            </a:endParaRPr>
          </a:p>
        </p:txBody>
      </p:sp>
      <p:pic>
        <p:nvPicPr>
          <p:cNvPr id="11" name="Picture 10">
            <a:extLst>
              <a:ext uri="{FF2B5EF4-FFF2-40B4-BE49-F238E27FC236}">
                <a16:creationId xmlns:a16="http://schemas.microsoft.com/office/drawing/2014/main" id="{0EAACC09-62D3-B97A-5A9F-0A067933FA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229" y="-143544"/>
            <a:ext cx="2138010" cy="1771650"/>
          </a:xfrm>
          <a:prstGeom prst="rect">
            <a:avLst/>
          </a:prstGeom>
        </p:spPr>
      </p:pic>
      <p:sp>
        <p:nvSpPr>
          <p:cNvPr id="12" name="Rectangle 11">
            <a:extLst>
              <a:ext uri="{FF2B5EF4-FFF2-40B4-BE49-F238E27FC236}">
                <a16:creationId xmlns:a16="http://schemas.microsoft.com/office/drawing/2014/main" id="{D63B175A-86E9-ECB6-7FAB-FCC6DC24AF39}"/>
              </a:ext>
            </a:extLst>
          </p:cNvPr>
          <p:cNvSpPr/>
          <p:nvPr/>
        </p:nvSpPr>
        <p:spPr>
          <a:xfrm>
            <a:off x="8479830" y="5154402"/>
            <a:ext cx="3829704" cy="143468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a:latin typeface="Arial Black" panose="020B0A04020102020204" pitchFamily="34" charset="0"/>
              </a:rPr>
              <a:t>ENGAGING GOVERNORS WITH THE RRSA </a:t>
            </a:r>
          </a:p>
        </p:txBody>
      </p:sp>
      <p:pic>
        <p:nvPicPr>
          <p:cNvPr id="13" name="Picture 12" descr="A blue circle with white text">
            <a:extLst>
              <a:ext uri="{FF2B5EF4-FFF2-40B4-BE49-F238E27FC236}">
                <a16:creationId xmlns:a16="http://schemas.microsoft.com/office/drawing/2014/main" id="{DA081B0E-0834-33F4-CCA9-D404F2A77F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882" y="4353153"/>
            <a:ext cx="4292875" cy="2197288"/>
          </a:xfrm>
          <a:prstGeom prst="rect">
            <a:avLst/>
          </a:prstGeom>
        </p:spPr>
      </p:pic>
    </p:spTree>
    <p:extLst>
      <p:ext uri="{BB962C8B-B14F-4D97-AF65-F5344CB8AC3E}">
        <p14:creationId xmlns:p14="http://schemas.microsoft.com/office/powerpoint/2010/main" val="296591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183653"/>
            <a:ext cx="3626184" cy="699404"/>
          </a:xfrm>
        </p:spPr>
        <p:txBody>
          <a:bodyPr/>
          <a:lstStyle/>
          <a:p>
            <a:r>
              <a:rPr lang="en-US"/>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ea typeface="Calibri"/>
                <a:cs typeface="Calibri"/>
              </a:rPr>
              <a:t> Staff </a:t>
            </a: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846471" y="2674748"/>
            <a:ext cx="2830906" cy="2862322"/>
          </a:xfrm>
          <a:prstGeom prst="rect">
            <a:avLst/>
          </a:prstGeom>
          <a:noFill/>
        </p:spPr>
        <p:txBody>
          <a:bodyPr wrap="square" lIns="91440" tIns="45720" rIns="91440" bIns="45720" rtlCol="0" anchor="t">
            <a:spAutoFit/>
          </a:bodyPr>
          <a:lstStyle/>
          <a:p>
            <a:pPr algn="ctr"/>
            <a:r>
              <a:rPr lang="en-GB" b="0" i="0" dirty="0">
                <a:effectLst/>
                <a:latin typeface="Arial" panose="020B0604020202020204" pitchFamily="34" charset="0"/>
                <a:cs typeface="Arial" panose="020B0604020202020204" pitchFamily="34" charset="0"/>
              </a:rPr>
              <a:t>1.</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Look at the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4"/>
              </a:rPr>
              <a:t>RRSA Theory of Change</a:t>
            </a:r>
            <a:r>
              <a:rPr lang="en-GB" sz="1800" dirty="0">
                <a:effectLst/>
                <a:latin typeface="Arial" panose="020B0604020202020204" pitchFamily="34" charset="0"/>
                <a:ea typeface="Times New Roman" panose="02020603050405020304" pitchFamily="18" charset="0"/>
                <a:cs typeface="Arial" panose="020B0604020202020204" pitchFamily="34" charset="0"/>
              </a:rPr>
              <a:t> and discuss how this ties in with your vision for your school. How can you make sure that your school’s stated</a:t>
            </a:r>
            <a:r>
              <a:rPr lang="en-US" sz="1800" dirty="0">
                <a:effectLst/>
                <a:latin typeface="Arial" panose="020B0604020202020204" pitchFamily="34" charset="0"/>
                <a:ea typeface="Times New Roman" panose="02020603050405020304" pitchFamily="18" charset="0"/>
                <a:cs typeface="Arial" panose="020B0604020202020204" pitchFamily="34" charset="0"/>
              </a:rPr>
              <a:t> vision and values reflect your status as a </a:t>
            </a:r>
            <a:r>
              <a:rPr lang="en-US" dirty="0">
                <a:latin typeface="Arial" panose="020B0604020202020204" pitchFamily="34" charset="0"/>
                <a:ea typeface="Times New Roman" panose="02020603050405020304" pitchFamily="18" charset="0"/>
                <a:cs typeface="Arial" panose="020B0604020202020204" pitchFamily="34" charset="0"/>
              </a:rPr>
              <a:t>Rights Respecting School? </a:t>
            </a:r>
            <a:endParaRPr lang="en-GB" b="0" i="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84C5A-42DC-4F02-3F4A-7DB2BD1BDD21}"/>
              </a:ext>
            </a:extLst>
          </p:cNvPr>
          <p:cNvSpPr txBox="1"/>
          <p:nvPr/>
        </p:nvSpPr>
        <p:spPr>
          <a:xfrm>
            <a:off x="4560681" y="2949540"/>
            <a:ext cx="3153065" cy="2031325"/>
          </a:xfrm>
          <a:prstGeom prst="rect">
            <a:avLst/>
          </a:prstGeom>
          <a:noFill/>
        </p:spPr>
        <p:txBody>
          <a:bodyPr wrap="square" lIns="91440" tIns="45720" rIns="91440" bIns="45720" rtlCol="0" anchor="t">
            <a:spAutoFit/>
          </a:bodyPr>
          <a:lstStyle/>
          <a:p>
            <a:pPr algn="ctr"/>
            <a:r>
              <a:rPr lang="en-GB" kern="100" dirty="0">
                <a:latin typeface="Arial" panose="020B0604020202020204" pitchFamily="34" charset="0"/>
                <a:ea typeface="Calibri"/>
                <a:cs typeface="Arial" panose="020B0604020202020204" pitchFamily="34" charset="0"/>
              </a:rPr>
              <a:t>2. Look at your current School </a:t>
            </a:r>
            <a:r>
              <a:rPr lang="en-US" kern="100" dirty="0">
                <a:latin typeface="Arial" panose="020B0604020202020204" pitchFamily="34" charset="0"/>
                <a:ea typeface="Calibri"/>
                <a:cs typeface="Arial" panose="020B0604020202020204" pitchFamily="34" charset="0"/>
              </a:rPr>
              <a:t>I</a:t>
            </a:r>
            <a:r>
              <a:rPr lang="en-US" dirty="0">
                <a:latin typeface="Arial" panose="020B0604020202020204" pitchFamily="34" charset="0"/>
                <a:ea typeface="Calibri"/>
                <a:cs typeface="Arial" panose="020B0604020202020204" pitchFamily="34" charset="0"/>
              </a:rPr>
              <a:t>mprovement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Plan. How well is your work as a RRS referenced within this</a:t>
            </a:r>
            <a:r>
              <a:rPr lang="en-US" sz="1800" dirty="0">
                <a:effectLst/>
                <a:latin typeface="Arial" panose="020B0604020202020204" pitchFamily="34" charset="0"/>
                <a:ea typeface="Times New Roman" panose="02020603050405020304" pitchFamily="18" charset="0"/>
                <a:cs typeface="Arial" panose="020B0604020202020204" pitchFamily="34" charset="0"/>
              </a:rPr>
              <a:t>? Is it em</a:t>
            </a:r>
            <a:r>
              <a:rPr lang="en-US" dirty="0">
                <a:latin typeface="Arial" panose="020B0604020202020204" pitchFamily="34" charset="0"/>
                <a:ea typeface="Times New Roman" panose="02020603050405020304" pitchFamily="18" charset="0"/>
                <a:cs typeface="Arial" panose="020B0604020202020204" pitchFamily="34" charset="0"/>
              </a:rPr>
              <a:t>bedded across your strategic priorities and if not, how could you build this in?</a:t>
            </a:r>
            <a:endParaRPr lang="en-GB" kern="1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F172AB8-B6D0-FD96-C365-BBAB2E5AAE0A}"/>
              </a:ext>
            </a:extLst>
          </p:cNvPr>
          <p:cNvSpPr txBox="1"/>
          <p:nvPr/>
        </p:nvSpPr>
        <p:spPr>
          <a:xfrm>
            <a:off x="8459662" y="2949540"/>
            <a:ext cx="3153065" cy="2585323"/>
          </a:xfrm>
          <a:prstGeom prst="rect">
            <a:avLst/>
          </a:prstGeom>
          <a:noFill/>
        </p:spPr>
        <p:txBody>
          <a:bodyPr wrap="square" lIns="91440" tIns="45720" rIns="91440" bIns="45720" rtlCol="0" anchor="t">
            <a:spAutoFit/>
          </a:bodyPr>
          <a:lstStyle/>
          <a:p>
            <a:pPr algn="ctr"/>
            <a:r>
              <a:rPr lang="en-GB" kern="100" dirty="0">
                <a:effectLst/>
                <a:latin typeface="Arial" panose="020B0604020202020204" pitchFamily="34" charset="0"/>
                <a:ea typeface="Calibri"/>
                <a:cs typeface="Arial" panose="020B0604020202020204" pitchFamily="34" charset="0"/>
              </a:rPr>
              <a:t>3. </a:t>
            </a:r>
            <a:r>
              <a:rPr lang="en-US" sz="1800" dirty="0">
                <a:effectLst/>
                <a:latin typeface="Arial" panose="020B0604020202020204" pitchFamily="34" charset="0"/>
                <a:ea typeface="Times New Roman" panose="02020603050405020304" pitchFamily="18" charset="0"/>
                <a:cs typeface="Arial" panose="020B0604020202020204" pitchFamily="34" charset="0"/>
              </a:rPr>
              <a:t>How have you embedded rights within other strategic documentation, for example school policies? Consider how you can ensure that your policies reflect your status as a rights respecting school.</a:t>
            </a:r>
          </a:p>
          <a:p>
            <a:pPr algn="ctr"/>
            <a:endParaRPr lang="en-GB" kern="1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51453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2" y="276226"/>
            <a:ext cx="3784801" cy="699404"/>
          </a:xfrm>
        </p:spPr>
        <p:txBody>
          <a:bodyPr/>
          <a:lstStyle/>
          <a:p>
            <a:r>
              <a:rPr lang="en-US"/>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747803" y="2627131"/>
            <a:ext cx="2980862" cy="2616101"/>
          </a:xfrm>
          <a:prstGeom prst="rect">
            <a:avLst/>
          </a:prstGeom>
          <a:noFill/>
        </p:spPr>
        <p:txBody>
          <a:bodyPr wrap="square" lIns="91440" tIns="45720" rIns="91440" bIns="45720" rtlCol="0" anchor="t">
            <a:spAutoFit/>
          </a:bodyPr>
          <a:lstStyle/>
          <a:p>
            <a:pPr algn="ctr"/>
            <a:r>
              <a:rPr lang="en-GB" sz="1800" b="0" i="0" u="none" strike="noStrike" dirty="0">
                <a:solidFill>
                  <a:srgbClr val="000000"/>
                </a:solidFill>
                <a:effectLst/>
                <a:latin typeface="Arial" panose="020B0604020202020204" pitchFamily="34" charset="0"/>
                <a:cs typeface="Arial" panose="020B0604020202020204" pitchFamily="34" charset="0"/>
              </a:rPr>
              <a:t>4. </a:t>
            </a:r>
            <a:r>
              <a:rPr lang="en-US" sz="1800" dirty="0">
                <a:effectLst/>
                <a:latin typeface="Arial" panose="020B0604020202020204" pitchFamily="34" charset="0"/>
                <a:ea typeface="Times New Roman" panose="02020603050405020304" pitchFamily="18" charset="0"/>
                <a:cs typeface="Arial" panose="020B0604020202020204" pitchFamily="34" charset="0"/>
              </a:rPr>
              <a:t>When you visit the school – how do you know that children’s rights are influencing aspects of school life? </a:t>
            </a:r>
            <a:r>
              <a:rPr lang="en-GB" sz="1800" dirty="0">
                <a:effectLst/>
                <a:latin typeface="Arial" panose="020B0604020202020204" pitchFamily="34" charset="0"/>
                <a:ea typeface="Times New Roman" panose="02020603050405020304" pitchFamily="18" charset="0"/>
                <a:cs typeface="Arial" panose="020B0604020202020204" pitchFamily="34" charset="0"/>
              </a:rPr>
              <a:t>Make a plan for a school visit where one of the areas of focus will be children’s rights.</a:t>
            </a:r>
          </a:p>
          <a:p>
            <a:pPr algn="ctr"/>
            <a:endParaRPr lang="en-GB" sz="2000" i="0" dirty="0">
              <a:effectLst/>
              <a:latin typeface="Univers LT Pro 45 Light" panose="020B04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84C5A-42DC-4F02-3F4A-7DB2BD1BDD21}"/>
              </a:ext>
            </a:extLst>
          </p:cNvPr>
          <p:cNvSpPr txBox="1"/>
          <p:nvPr/>
        </p:nvSpPr>
        <p:spPr>
          <a:xfrm>
            <a:off x="4536993" y="2627131"/>
            <a:ext cx="3153065" cy="2956387"/>
          </a:xfrm>
          <a:prstGeom prst="rect">
            <a:avLst/>
          </a:prstGeom>
          <a:noFill/>
        </p:spPr>
        <p:txBody>
          <a:bodyPr wrap="square" lIns="91440" tIns="45720" rIns="91440" bIns="45720" rtlCol="0" anchor="t">
            <a:spAutoFit/>
          </a:bodyPr>
          <a:lstStyle/>
          <a:p>
            <a:pPr lvl="0" algn="ctr">
              <a:lnSpc>
                <a:spcPct val="116000"/>
              </a:lnSpc>
              <a:spcAft>
                <a:spcPts val="800"/>
              </a:spcAft>
            </a:pPr>
            <a:r>
              <a:rPr lang="en-GB" sz="1800" b="0" i="0" u="none" strike="noStrike" dirty="0">
                <a:solidFill>
                  <a:srgbClr val="000000"/>
                </a:solidFill>
                <a:effectLst/>
                <a:latin typeface="Arial" panose="020B0604020202020204" pitchFamily="34" charset="0"/>
                <a:cs typeface="Arial" panose="020B0604020202020204" pitchFamily="34" charset="0"/>
              </a:rPr>
              <a:t>  5. </a:t>
            </a:r>
            <a:r>
              <a:rPr lang="en-US" sz="1800" dirty="0">
                <a:effectLst/>
                <a:latin typeface="Arial" panose="020B0604020202020204" pitchFamily="34" charset="0"/>
                <a:ea typeface="Times New Roman" panose="02020603050405020304" pitchFamily="18" charset="0"/>
                <a:cs typeface="Arial" panose="020B0604020202020204" pitchFamily="34" charset="0"/>
              </a:rPr>
              <a:t>Look at the Child Friendly version of the </a:t>
            </a:r>
            <a:r>
              <a:rPr lang="en-US" sz="1800" dirty="0">
                <a:effectLst/>
                <a:latin typeface="Arial" panose="020B0604020202020204" pitchFamily="34" charset="0"/>
                <a:ea typeface="Times New Roman" panose="02020603050405020304" pitchFamily="18" charset="0"/>
                <a:cs typeface="Arial" panose="020B0604020202020204" pitchFamily="34" charset="0"/>
                <a:hlinkClick r:id="rId4"/>
              </a:rPr>
              <a:t>RRSA Theory of Change </a:t>
            </a:r>
            <a:r>
              <a:rPr lang="en-US" sz="1800" dirty="0">
                <a:effectLst/>
                <a:latin typeface="Arial" panose="020B0604020202020204" pitchFamily="34" charset="0"/>
                <a:ea typeface="Times New Roman" panose="02020603050405020304" pitchFamily="18" charset="0"/>
                <a:cs typeface="Arial" panose="020B0604020202020204" pitchFamily="34" charset="0"/>
              </a:rPr>
              <a:t>with a group of pupils in your school. Use this as a basis for a discussion about how successful the school is at implementing a child rights approach.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AF172AB8-B6D0-FD96-C365-BBAB2E5AAE0A}"/>
              </a:ext>
            </a:extLst>
          </p:cNvPr>
          <p:cNvSpPr txBox="1"/>
          <p:nvPr/>
        </p:nvSpPr>
        <p:spPr>
          <a:xfrm>
            <a:off x="8412077" y="2647361"/>
            <a:ext cx="3153065" cy="2643929"/>
          </a:xfrm>
          <a:prstGeom prst="rect">
            <a:avLst/>
          </a:prstGeom>
          <a:noFill/>
        </p:spPr>
        <p:txBody>
          <a:bodyPr wrap="square" lIns="91440" tIns="45720" rIns="91440" bIns="45720" rtlCol="0" anchor="t">
            <a:spAutoFit/>
          </a:bodyPr>
          <a:lstStyle/>
          <a:p>
            <a:pPr algn="ctr">
              <a:lnSpc>
                <a:spcPct val="116000"/>
              </a:lnSpc>
              <a:spcAft>
                <a:spcPts val="800"/>
              </a:spcAft>
            </a:pPr>
            <a:r>
              <a:rPr lang="en-GB" sz="1800" b="0" i="0" u="none" strike="noStrike" dirty="0">
                <a:solidFill>
                  <a:srgbClr val="000000"/>
                </a:solidFill>
                <a:effectLst/>
                <a:latin typeface="Arial"/>
                <a:cs typeface="Arial"/>
              </a:rPr>
              <a:t>6. Think about how you ensure your staff are actively engaged and supported in embedding children’s rights. Consider whether rights are explicit in recruitment, induction and ongoing training processes.  </a:t>
            </a:r>
            <a:endParaRPr lang="en-GB" sz="1800" dirty="0">
              <a:effectLst/>
              <a:latin typeface="Aptos"/>
              <a:ea typeface="Times New Roman" panose="02020603050405020304" pitchFamily="18" charset="0"/>
              <a:cs typeface="Times New Roman"/>
            </a:endParaRPr>
          </a:p>
        </p:txBody>
      </p:sp>
    </p:spTree>
    <p:extLst>
      <p:ext uri="{BB962C8B-B14F-4D97-AF65-F5344CB8AC3E}">
        <p14:creationId xmlns:p14="http://schemas.microsoft.com/office/powerpoint/2010/main" val="262892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261836"/>
            <a:ext cx="3877004" cy="763400"/>
          </a:xfrm>
        </p:spPr>
        <p:txBody>
          <a:bodyPr/>
          <a:lstStyle/>
          <a:p>
            <a:r>
              <a:rPr lang="en-US"/>
              <a:t>RESOURCES</a:t>
            </a:r>
          </a:p>
        </p:txBody>
      </p:sp>
      <p:sp>
        <p:nvSpPr>
          <p:cNvPr id="4" name="Text Placeholder 3">
            <a:extLst>
              <a:ext uri="{FF2B5EF4-FFF2-40B4-BE49-F238E27FC236}">
                <a16:creationId xmlns:a16="http://schemas.microsoft.com/office/drawing/2014/main" id="{66AA8DC9-D358-ED48-A67B-054AB50D5A8B}"/>
              </a:ext>
            </a:extLst>
          </p:cNvPr>
          <p:cNvSpPr>
            <a:spLocks noGrp="1"/>
          </p:cNvSpPr>
          <p:nvPr>
            <p:ph type="body" sz="quarter" idx="17"/>
          </p:nvPr>
        </p:nvSpPr>
        <p:spPr>
          <a:xfrm>
            <a:off x="636096" y="1189611"/>
            <a:ext cx="11352704" cy="505675"/>
          </a:xfrm>
        </p:spPr>
        <p:txBody>
          <a:bodyPr vert="horz" lIns="0" tIns="45720" rIns="90000" bIns="45720" rtlCol="0" anchor="t">
            <a:noAutofit/>
          </a:bodyPr>
          <a:lstStyle/>
          <a:p>
            <a:r>
              <a:rPr lang="en-GB" b="0" dirty="0">
                <a:solidFill>
                  <a:srgbClr val="FFFF00"/>
                </a:solidFill>
                <a:latin typeface="Arial"/>
                <a:cs typeface="Arial"/>
              </a:rPr>
              <a:t>You may find the following resources useful for your work on engaging Governors, Trust Boards or Parent Councils:</a:t>
            </a:r>
          </a:p>
          <a:p>
            <a:pPr marL="285750" indent="-285750">
              <a:lnSpc>
                <a:spcPct val="116000"/>
              </a:lnSpc>
              <a:spcAft>
                <a:spcPts val="800"/>
              </a:spcAft>
              <a:buFont typeface="Arial" panose="020B0604020202020204" pitchFamily="34" charset="0"/>
              <a:buChar char="•"/>
            </a:pPr>
            <a:r>
              <a:rPr lang="en-GB" sz="1800" dirty="0">
                <a:solidFill>
                  <a:srgbClr val="FFFF00"/>
                </a:solidFill>
                <a:latin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Adult Theory of Change and Children’s Theory of Change</a:t>
            </a:r>
            <a:endParaRPr lang="en-GB" sz="1800" dirty="0">
              <a:solidFill>
                <a:srgbClr val="FFFF00"/>
              </a:solidFill>
              <a:latin typeface="Aptos" panose="020B0004020202020204" pitchFamily="34" charset="0"/>
              <a:cs typeface="Times New Roman" panose="02020603050405020304" pitchFamily="18" charset="0"/>
            </a:endParaRPr>
          </a:p>
          <a:p>
            <a:pPr marL="285750" indent="-285750">
              <a:lnSpc>
                <a:spcPct val="116000"/>
              </a:lnSpc>
              <a:spcAft>
                <a:spcPts val="800"/>
              </a:spcAft>
              <a:buFont typeface="Arial" panose="020B0604020202020204" pitchFamily="34" charset="0"/>
              <a:buChar char="•"/>
            </a:pPr>
            <a:r>
              <a:rPr lang="en-GB" sz="1800" dirty="0">
                <a:solidFill>
                  <a:srgbClr val="FFFF00"/>
                </a:solidFill>
                <a:latin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Our introduction web page and video</a:t>
            </a:r>
            <a:endParaRPr lang="en-GB" sz="1800" dirty="0">
              <a:solidFill>
                <a:srgbClr val="FFFF00"/>
              </a:solidFill>
              <a:latin typeface="Aptos" panose="020B0004020202020204" pitchFamily="34" charset="0"/>
              <a:cs typeface="Times New Roman" panose="02020603050405020304" pitchFamily="18" charset="0"/>
            </a:endParaRPr>
          </a:p>
          <a:p>
            <a:pPr marL="285750" indent="-285750">
              <a:lnSpc>
                <a:spcPct val="116000"/>
              </a:lnSpc>
              <a:spcAft>
                <a:spcPts val="800"/>
              </a:spcAft>
              <a:buFont typeface="Arial" panose="020B0604020202020204" pitchFamily="34" charset="0"/>
              <a:buChar char="•"/>
            </a:pPr>
            <a:r>
              <a:rPr lang="en-GB" sz="1800" dirty="0">
                <a:solidFill>
                  <a:srgbClr val="FFFF00"/>
                </a:solidFill>
                <a:latin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Our eLearning  package </a:t>
            </a:r>
            <a:r>
              <a:rPr lang="en-GB" sz="1800" dirty="0">
                <a:solidFill>
                  <a:srgbClr val="FFFF00"/>
                </a:solidFill>
                <a:latin typeface="Aptos" panose="020B0004020202020204" pitchFamily="34" charset="0"/>
                <a:cs typeface="Times New Roman" panose="02020603050405020304" pitchFamily="18" charset="0"/>
              </a:rPr>
              <a:t>which governors (or equivalent) can work through in their own time</a:t>
            </a:r>
          </a:p>
        </p:txBody>
      </p:sp>
    </p:spTree>
    <p:extLst>
      <p:ext uri="{BB962C8B-B14F-4D97-AF65-F5344CB8AC3E}">
        <p14:creationId xmlns:p14="http://schemas.microsoft.com/office/powerpoint/2010/main" val="1871650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5B4B5-69A9-414B-94D4-B73447AD9CCF}"/>
              </a:ext>
            </a:extLst>
          </p:cNvPr>
          <p:cNvSpPr>
            <a:spLocks noGrp="1"/>
          </p:cNvSpPr>
          <p:nvPr>
            <p:ph type="body" sz="quarter" idx="14"/>
          </p:nvPr>
        </p:nvSpPr>
        <p:spPr>
          <a:xfrm>
            <a:off x="348753" y="531140"/>
            <a:ext cx="3918568" cy="714793"/>
          </a:xfrm>
        </p:spPr>
        <p:txBody>
          <a:bodyPr/>
          <a:lstStyle/>
          <a:p>
            <a:r>
              <a:rPr lang="en-US"/>
              <a:t>REFLECTION</a:t>
            </a:r>
          </a:p>
        </p:txBody>
      </p:sp>
      <p:sp>
        <p:nvSpPr>
          <p:cNvPr id="11" name="Text Placeholder 10">
            <a:extLst>
              <a:ext uri="{FF2B5EF4-FFF2-40B4-BE49-F238E27FC236}">
                <a16:creationId xmlns:a16="http://schemas.microsoft.com/office/drawing/2014/main" id="{E84187A1-4B13-FD1D-0491-0E5FA9420FCD}"/>
              </a:ext>
            </a:extLst>
          </p:cNvPr>
          <p:cNvSpPr>
            <a:spLocks noGrp="1"/>
          </p:cNvSpPr>
          <p:nvPr>
            <p:ph type="body" sz="quarter" idx="21"/>
          </p:nvPr>
        </p:nvSpPr>
        <p:spPr>
          <a:xfrm>
            <a:off x="348753" y="1549356"/>
            <a:ext cx="5305425" cy="3743079"/>
          </a:xfrm>
        </p:spPr>
        <p:txBody>
          <a:bodyPr vert="horz" lIns="0" tIns="45720" rIns="91440" bIns="45720" rtlCol="0" anchor="t">
            <a:normAutofit fontScale="92500" lnSpcReduction="20000"/>
          </a:bodyPr>
          <a:lstStyle/>
          <a:p>
            <a:pPr marL="0" indent="0" algn="l" rtl="0" fontAlgn="base">
              <a:buNone/>
            </a:pPr>
            <a:r>
              <a:rPr lang="en-GB" sz="2600" b="0" i="0" u="none" strike="noStrike">
                <a:solidFill>
                  <a:srgbClr val="000000"/>
                </a:solidFill>
                <a:effectLst/>
                <a:latin typeface="Arial" panose="020B0604020202020204" pitchFamily="34" charset="0"/>
                <a:cs typeface="Arial" panose="020B0604020202020204" pitchFamily="34" charset="0"/>
              </a:rPr>
              <a:t>Take a few moments for personal thought and reflection:</a:t>
            </a:r>
            <a:r>
              <a:rPr lang="en-US" sz="2600" b="0" i="0">
                <a:solidFill>
                  <a:srgbClr val="000000"/>
                </a:solidFill>
                <a:effectLst/>
                <a:latin typeface="Arial" panose="020B0604020202020204" pitchFamily="34" charset="0"/>
                <a:cs typeface="Arial" panose="020B0604020202020204" pitchFamily="34" charset="0"/>
              </a:rPr>
              <a:t>​</a:t>
            </a:r>
          </a:p>
          <a:p>
            <a:pPr marL="0" indent="0">
              <a:buNone/>
            </a:pPr>
            <a:endParaRPr lang="en-GB" sz="2400" kern="100">
              <a:effectLst/>
              <a:latin typeface="Arial" panose="020B0604020202020204" pitchFamily="34" charset="0"/>
              <a:ea typeface="Calibri" panose="020F0502020204030204" pitchFamily="34" charset="0"/>
              <a:cs typeface="Arial" panose="020B0604020202020204" pitchFamily="34" charset="0"/>
            </a:endParaRPr>
          </a:p>
          <a:p>
            <a:r>
              <a:rPr lang="en-GB" sz="2600" b="0">
                <a:solidFill>
                  <a:srgbClr val="000000"/>
                </a:solidFill>
                <a:effectLst/>
                <a:latin typeface="Arial"/>
                <a:cs typeface="Arial"/>
              </a:rPr>
              <a:t>Develop a list of key points that can be used to help strengthen governance of the RRSA at your school. </a:t>
            </a:r>
          </a:p>
          <a:p>
            <a:r>
              <a:rPr lang="en-GB" sz="2600" b="0">
                <a:solidFill>
                  <a:srgbClr val="000000"/>
                </a:solidFill>
                <a:effectLst/>
                <a:latin typeface="Arial"/>
                <a:cs typeface="Arial"/>
              </a:rPr>
              <a:t>From the discussion and activities. What are your next steps with this work? </a:t>
            </a:r>
          </a:p>
          <a:p>
            <a:pPr marL="0" indent="0">
              <a:buNone/>
            </a:pPr>
            <a:r>
              <a:rPr lang="en-GB" sz="2600" b="0">
                <a:solidFill>
                  <a:srgbClr val="000000"/>
                </a:solidFill>
                <a:effectLst/>
                <a:latin typeface="Arial" panose="020B0604020202020204" pitchFamily="34" charset="0"/>
                <a:cs typeface="Arial" panose="020B0604020202020204" pitchFamily="34" charset="0"/>
              </a:rPr>
              <a:t> </a:t>
            </a:r>
          </a:p>
          <a:p>
            <a:pPr marL="0" indent="0">
              <a:buNone/>
            </a:pPr>
            <a:endParaRPr lang="en-US" sz="2600">
              <a:effectLst/>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en-US" sz="2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84AD58B3-CEEB-1382-941A-4818B5FE636C}"/>
              </a:ext>
            </a:extLst>
          </p:cNvPr>
          <p:cNvSpPr txBox="1"/>
          <p:nvPr/>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pic>
        <p:nvPicPr>
          <p:cNvPr id="6" name="Picture 5" descr="A child holding blue tubes&#10;&#10;Description automatically generated">
            <a:extLst>
              <a:ext uri="{FF2B5EF4-FFF2-40B4-BE49-F238E27FC236}">
                <a16:creationId xmlns:a16="http://schemas.microsoft.com/office/drawing/2014/main" id="{6C61AA12-B5B7-79A0-D77F-C19BE92CEF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85" r="16550"/>
          <a:stretch/>
        </p:blipFill>
        <p:spPr>
          <a:xfrm>
            <a:off x="5842659" y="-62344"/>
            <a:ext cx="6349341" cy="6920343"/>
          </a:xfrm>
          <a:prstGeom prst="rect">
            <a:avLst/>
          </a:prstGeom>
        </p:spPr>
      </p:pic>
      <p:sp>
        <p:nvSpPr>
          <p:cNvPr id="7" name="TextBox 6">
            <a:extLst>
              <a:ext uri="{FF2B5EF4-FFF2-40B4-BE49-F238E27FC236}">
                <a16:creationId xmlns:a16="http://schemas.microsoft.com/office/drawing/2014/main" id="{53AEEBC4-0F4E-3D4B-0370-6E580488D89A}"/>
              </a:ext>
            </a:extLst>
          </p:cNvPr>
          <p:cNvSpPr txBox="1"/>
          <p:nvPr/>
        </p:nvSpPr>
        <p:spPr>
          <a:xfrm rot="5400000">
            <a:off x="11344542" y="6425049"/>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34495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624515" y="472562"/>
            <a:ext cx="3558350" cy="714793"/>
          </a:xfrm>
        </p:spPr>
        <p:txBody>
          <a:bodyPr/>
          <a:lstStyle/>
          <a:p>
            <a:r>
              <a:rPr lang="en-US"/>
              <a:t>CONTENTS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2707" y="288319"/>
            <a:ext cx="2247510" cy="1083281"/>
          </a:xfrm>
          <a:prstGeom prst="rect">
            <a:avLst/>
          </a:prstGeom>
        </p:spPr>
      </p:pic>
      <p:sp>
        <p:nvSpPr>
          <p:cNvPr id="3" name="TextBox 2">
            <a:extLst>
              <a:ext uri="{FF2B5EF4-FFF2-40B4-BE49-F238E27FC236}">
                <a16:creationId xmlns:a16="http://schemas.microsoft.com/office/drawing/2014/main" id="{2672D68A-7481-9C1B-3302-026616357CC4}"/>
              </a:ext>
            </a:extLst>
          </p:cNvPr>
          <p:cNvSpPr txBox="1"/>
          <p:nvPr/>
        </p:nvSpPr>
        <p:spPr>
          <a:xfrm>
            <a:off x="624515" y="1532871"/>
            <a:ext cx="9180743" cy="959943"/>
          </a:xfrm>
          <a:prstGeom prst="rect">
            <a:avLst/>
          </a:prstGeom>
          <a:noFill/>
        </p:spPr>
        <p:txBody>
          <a:bodyPr wrap="square">
            <a:spAutoFit/>
          </a:bodyPr>
          <a:lstStyle/>
          <a:p>
            <a:pPr lvl="0">
              <a:lnSpc>
                <a:spcPct val="107000"/>
              </a:lnSpc>
            </a:pPr>
            <a:r>
              <a:rPr lang="en-GB">
                <a:latin typeface="Arial" panose="020B0604020202020204" pitchFamily="34" charset="0"/>
                <a:ea typeface="Times New Roman" panose="02020603050405020304" pitchFamily="18" charset="0"/>
                <a:cs typeface="Arial" panose="020B0604020202020204" pitchFamily="34" charset="0"/>
              </a:rPr>
              <a:t>Topic: Engaging Governors</a:t>
            </a:r>
          </a:p>
          <a:p>
            <a:pPr lvl="0">
              <a:lnSpc>
                <a:spcPct val="107000"/>
              </a:lnSpc>
            </a:pPr>
            <a:r>
              <a:rPr lang="en-GB" sz="1800">
                <a:effectLst/>
                <a:latin typeface="Arial" panose="020B0604020202020204" pitchFamily="34" charset="0"/>
                <a:ea typeface="Times New Roman" panose="02020603050405020304" pitchFamily="18" charset="0"/>
                <a:cs typeface="Arial" panose="020B0604020202020204" pitchFamily="34" charset="0"/>
              </a:rPr>
              <a:t>For each slide, please look at the presenter notes for </a:t>
            </a:r>
            <a:r>
              <a:rPr lang="en-GB">
                <a:latin typeface="Arial" panose="020B0604020202020204" pitchFamily="34" charset="0"/>
                <a:ea typeface="Times New Roman" panose="02020603050405020304" pitchFamily="18" charset="0"/>
                <a:cs typeface="Arial" panose="020B0604020202020204" pitchFamily="34" charset="0"/>
              </a:rPr>
              <a:t>delivery information.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E9954F83-BD92-2138-3CA3-4F4E33828D36}"/>
              </a:ext>
            </a:extLst>
          </p:cNvPr>
          <p:cNvSpPr txBox="1">
            <a:spLocks/>
          </p:cNvSpPr>
          <p:nvPr/>
        </p:nvSpPr>
        <p:spPr>
          <a:xfrm>
            <a:off x="624515" y="2367147"/>
            <a:ext cx="10097914" cy="4490853"/>
          </a:xfrm>
          <a:prstGeom prst="rect">
            <a:avLst/>
          </a:prstGeom>
        </p:spPr>
        <p:txBody>
          <a:bodyPr vert="horz" lIns="0" tIns="45720" rIns="91440" bIns="45720" numCol="2" rtlCol="0">
            <a:normAutofit/>
          </a:bodyPr>
          <a:lstStyle>
            <a:lvl1pPr marL="228600" indent="-228600" algn="l" defTabSz="914400" rtl="0" eaLnBrk="1" latinLnBrk="0" hangingPunct="1">
              <a:lnSpc>
                <a:spcPct val="90000"/>
              </a:lnSpc>
              <a:spcBef>
                <a:spcPts val="1000"/>
              </a:spcBef>
              <a:buClr>
                <a:srgbClr val="FFFF00"/>
              </a:buClr>
              <a:buFont typeface="Arial" panose="020B0604020202020204" pitchFamily="34" charset="0"/>
              <a:buChar char="•"/>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solidFill>
                  <a:schemeClr val="tx1"/>
                </a:solidFill>
                <a:latin typeface="Arial" panose="020B0604020202020204" pitchFamily="34" charset="0"/>
                <a:cs typeface="Arial" panose="020B0604020202020204" pitchFamily="34" charset="0"/>
              </a:rPr>
              <a:t>Slide 3: Aims of the Session</a:t>
            </a:r>
          </a:p>
          <a:p>
            <a:pPr>
              <a:lnSpc>
                <a:spcPct val="150000"/>
              </a:lnSpc>
            </a:pPr>
            <a:r>
              <a:rPr lang="en-US">
                <a:solidFill>
                  <a:schemeClr val="tx1"/>
                </a:solidFill>
                <a:latin typeface="Arial" panose="020B0604020202020204" pitchFamily="34" charset="0"/>
                <a:cs typeface="Arial" panose="020B0604020202020204" pitchFamily="34" charset="0"/>
              </a:rPr>
              <a:t>Slide 4: Three ways to use this pack </a:t>
            </a:r>
          </a:p>
          <a:p>
            <a:pPr>
              <a:lnSpc>
                <a:spcPct val="150000"/>
              </a:lnSpc>
            </a:pPr>
            <a:r>
              <a:rPr lang="en-US">
                <a:solidFill>
                  <a:schemeClr val="tx1"/>
                </a:solidFill>
                <a:latin typeface="Arial" panose="020B0604020202020204" pitchFamily="34" charset="0"/>
                <a:cs typeface="Arial" panose="020B0604020202020204" pitchFamily="34" charset="0"/>
              </a:rPr>
              <a:t>Slide 5 : Introducing this month’s Spotlight</a:t>
            </a:r>
          </a:p>
          <a:p>
            <a:pPr>
              <a:lnSpc>
                <a:spcPct val="150000"/>
              </a:lnSpc>
            </a:pPr>
            <a:r>
              <a:rPr lang="en-US">
                <a:solidFill>
                  <a:schemeClr val="tx1"/>
                </a:solidFill>
                <a:latin typeface="Arial" panose="020B0604020202020204" pitchFamily="34" charset="0"/>
                <a:cs typeface="Arial" panose="020B0604020202020204" pitchFamily="34" charset="0"/>
              </a:rPr>
              <a:t>Slide 6: Links to RRSA Outcomes</a:t>
            </a:r>
          </a:p>
          <a:p>
            <a:pPr>
              <a:lnSpc>
                <a:spcPct val="150000"/>
              </a:lnSpc>
            </a:pPr>
            <a:r>
              <a:rPr lang="en-US">
                <a:solidFill>
                  <a:schemeClr val="tx1"/>
                </a:solidFill>
                <a:latin typeface="Arial" panose="020B0604020202020204" pitchFamily="34" charset="0"/>
                <a:cs typeface="Arial" panose="020B0604020202020204" pitchFamily="34" charset="0"/>
              </a:rPr>
              <a:t>Slide 7: Links to Articles</a:t>
            </a:r>
          </a:p>
          <a:p>
            <a:pPr>
              <a:lnSpc>
                <a:spcPct val="150000"/>
              </a:lnSpc>
            </a:pPr>
            <a:r>
              <a:rPr lang="en-US">
                <a:solidFill>
                  <a:schemeClr val="tx1"/>
                </a:solidFill>
                <a:latin typeface="Arial" panose="020B0604020202020204" pitchFamily="34" charset="0"/>
                <a:cs typeface="Arial" panose="020B0604020202020204" pitchFamily="34" charset="0"/>
              </a:rPr>
              <a:t>Slide 8: 60 Seconds with a Parent Council Member</a:t>
            </a:r>
          </a:p>
          <a:p>
            <a:pPr>
              <a:lnSpc>
                <a:spcPct val="150000"/>
              </a:lnSpc>
            </a:pPr>
            <a:endParaRPr lang="en-US">
              <a:solidFill>
                <a:schemeClr val="tx1"/>
              </a:solidFill>
              <a:latin typeface="Arial" panose="020B0604020202020204" pitchFamily="34" charset="0"/>
              <a:cs typeface="Arial" panose="020B0604020202020204" pitchFamily="34" charset="0"/>
            </a:endParaRPr>
          </a:p>
          <a:p>
            <a:pPr>
              <a:lnSpc>
                <a:spcPct val="150000"/>
              </a:lnSpc>
            </a:pPr>
            <a:r>
              <a:rPr lang="en-US">
                <a:solidFill>
                  <a:schemeClr val="tx1"/>
                </a:solidFill>
                <a:latin typeface="Arial" panose="020B0604020202020204" pitchFamily="34" charset="0"/>
                <a:cs typeface="Arial" panose="020B0604020202020204" pitchFamily="34" charset="0"/>
              </a:rPr>
              <a:t>Slide 9: Discussion Questions</a:t>
            </a:r>
          </a:p>
          <a:p>
            <a:pPr>
              <a:lnSpc>
                <a:spcPct val="150000"/>
              </a:lnSpc>
            </a:pPr>
            <a:r>
              <a:rPr lang="en-US">
                <a:solidFill>
                  <a:schemeClr val="tx1"/>
                </a:solidFill>
                <a:latin typeface="Arial" panose="020B0604020202020204" pitchFamily="34" charset="0"/>
                <a:cs typeface="Arial" panose="020B0604020202020204" pitchFamily="34" charset="0"/>
              </a:rPr>
              <a:t>Slide 10 and 11: Activities</a:t>
            </a:r>
          </a:p>
          <a:p>
            <a:pPr>
              <a:lnSpc>
                <a:spcPct val="150000"/>
              </a:lnSpc>
            </a:pPr>
            <a:r>
              <a:rPr lang="en-US">
                <a:solidFill>
                  <a:schemeClr val="tx1"/>
                </a:solidFill>
                <a:latin typeface="Arial" panose="020B0604020202020204" pitchFamily="34" charset="0"/>
                <a:cs typeface="Arial" panose="020B0604020202020204" pitchFamily="34" charset="0"/>
              </a:rPr>
              <a:t>Slide 11: Resources</a:t>
            </a:r>
          </a:p>
          <a:p>
            <a:pPr>
              <a:lnSpc>
                <a:spcPct val="150000"/>
              </a:lnSpc>
            </a:pPr>
            <a:r>
              <a:rPr lang="en-US">
                <a:solidFill>
                  <a:schemeClr val="tx1"/>
                </a:solidFill>
                <a:latin typeface="Arial" panose="020B0604020202020204" pitchFamily="34" charset="0"/>
                <a:cs typeface="Arial" panose="020B0604020202020204" pitchFamily="34" charset="0"/>
              </a:rPr>
              <a:t>Slide 12: Reflection</a:t>
            </a:r>
          </a:p>
          <a:p>
            <a:pPr>
              <a:lnSpc>
                <a:spcPct val="150000"/>
              </a:lnSpc>
            </a:pP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59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261836"/>
            <a:ext cx="5305320" cy="1219848"/>
          </a:xfrm>
        </p:spPr>
        <p:txBody>
          <a:bodyPr/>
          <a:lstStyle/>
          <a:p>
            <a:r>
              <a:rPr lang="en-US"/>
              <a:t>AIMS OF THE SESSION</a:t>
            </a:r>
          </a:p>
        </p:txBody>
      </p:sp>
      <p:sp>
        <p:nvSpPr>
          <p:cNvPr id="5" name="Text Placeholder 4">
            <a:extLst>
              <a:ext uri="{FF2B5EF4-FFF2-40B4-BE49-F238E27FC236}">
                <a16:creationId xmlns:a16="http://schemas.microsoft.com/office/drawing/2014/main" id="{01FC584A-600E-17FD-C6B0-D239F66A7042}"/>
              </a:ext>
            </a:extLst>
          </p:cNvPr>
          <p:cNvSpPr>
            <a:spLocks noGrp="1"/>
          </p:cNvSpPr>
          <p:nvPr>
            <p:ph type="body" sz="quarter" idx="21"/>
          </p:nvPr>
        </p:nvSpPr>
        <p:spPr>
          <a:xfrm>
            <a:off x="528741" y="1787856"/>
            <a:ext cx="5305425" cy="376415"/>
          </a:xfrm>
        </p:spPr>
        <p:txBody>
          <a:bodyPr>
            <a:normAutofit fontScale="25000" lnSpcReduction="20000"/>
          </a:bodyPr>
          <a:lstStyle/>
          <a:p>
            <a:pPr marL="342900" lvl="0" indent="-342900">
              <a:lnSpc>
                <a:spcPct val="107000"/>
              </a:lnSpc>
              <a:buFont typeface="Symbol" panose="05050102010706020507" pitchFamily="18" charset="2"/>
              <a:buChar char=""/>
            </a:pPr>
            <a:r>
              <a:rPr lang="en-US" sz="8000">
                <a:solidFill>
                  <a:srgbClr val="1E1E1E"/>
                </a:solidFill>
                <a:effectLst/>
                <a:latin typeface="Arial"/>
                <a:ea typeface="Roboto"/>
                <a:cs typeface="Arial"/>
              </a:rPr>
              <a:t>This session is aimed at governing bodies or Trust Boards </a:t>
            </a:r>
            <a:r>
              <a:rPr lang="en-US" sz="8000">
                <a:solidFill>
                  <a:srgbClr val="1E1E1E"/>
                </a:solidFill>
                <a:latin typeface="Arial"/>
                <a:ea typeface="Roboto"/>
                <a:cs typeface="Arial"/>
              </a:rPr>
              <a:t>in Rights Respecting Schools and </a:t>
            </a:r>
            <a:r>
              <a:rPr lang="en-US" sz="8000">
                <a:solidFill>
                  <a:srgbClr val="1E1E1E"/>
                </a:solidFill>
                <a:effectLst/>
                <a:latin typeface="Arial"/>
                <a:ea typeface="Roboto"/>
                <a:cs typeface="Arial"/>
              </a:rPr>
              <a:t>will support </a:t>
            </a:r>
            <a:r>
              <a:rPr lang="en-US" sz="8000">
                <a:solidFill>
                  <a:srgbClr val="1E1E1E"/>
                </a:solidFill>
                <a:latin typeface="Arial"/>
                <a:ea typeface="Roboto"/>
                <a:cs typeface="Arial"/>
              </a:rPr>
              <a:t>you to</a:t>
            </a:r>
            <a:r>
              <a:rPr lang="en-US" sz="8000">
                <a:solidFill>
                  <a:srgbClr val="1E1E1E"/>
                </a:solidFill>
                <a:effectLst/>
                <a:latin typeface="Arial"/>
                <a:ea typeface="Roboto"/>
                <a:cs typeface="Arial"/>
              </a:rPr>
              <a:t> consider how to strengthen </a:t>
            </a:r>
            <a:r>
              <a:rPr lang="en-US" sz="8000">
                <a:solidFill>
                  <a:srgbClr val="1E1E1E"/>
                </a:solidFill>
                <a:latin typeface="Arial"/>
                <a:ea typeface="Roboto"/>
                <a:cs typeface="Arial"/>
              </a:rPr>
              <a:t>your</a:t>
            </a:r>
            <a:r>
              <a:rPr lang="en-US" sz="8000">
                <a:solidFill>
                  <a:srgbClr val="1E1E1E"/>
                </a:solidFill>
                <a:effectLst/>
                <a:latin typeface="Arial"/>
                <a:ea typeface="Roboto"/>
                <a:cs typeface="Arial"/>
              </a:rPr>
              <a:t> work to embed rights into the strategic governance of your school</a:t>
            </a:r>
            <a:r>
              <a:rPr lang="en-US" sz="8000">
                <a:solidFill>
                  <a:srgbClr val="1E1E1E"/>
                </a:solidFill>
                <a:latin typeface="Arial"/>
                <a:ea typeface="Roboto"/>
                <a:cs typeface="Arial"/>
              </a:rPr>
              <a:t>.</a:t>
            </a:r>
            <a:r>
              <a:rPr lang="en-US" sz="8000">
                <a:solidFill>
                  <a:srgbClr val="1E1E1E"/>
                </a:solidFill>
                <a:effectLst/>
                <a:latin typeface="Arial"/>
                <a:ea typeface="Roboto"/>
                <a:cs typeface="Arial"/>
              </a:rPr>
              <a:t> </a:t>
            </a:r>
            <a:r>
              <a:rPr lang="en-US" sz="8000">
                <a:solidFill>
                  <a:srgbClr val="1E1E1E"/>
                </a:solidFill>
                <a:latin typeface="Arial"/>
                <a:ea typeface="Roboto"/>
                <a:cs typeface="Arial"/>
              </a:rPr>
              <a:t>This will include looking at </a:t>
            </a:r>
            <a:r>
              <a:rPr lang="en-US" sz="8000">
                <a:solidFill>
                  <a:srgbClr val="1E1E1E"/>
                </a:solidFill>
                <a:effectLst/>
                <a:latin typeface="Arial"/>
                <a:ea typeface="Roboto"/>
                <a:cs typeface="Arial"/>
              </a:rPr>
              <a:t>developing your vision and values, school improvement planning, policy development, and monitoring and evaluation.</a:t>
            </a:r>
            <a:r>
              <a:rPr lang="en-GB" sz="8000" kern="100">
                <a:effectLst/>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buNone/>
            </a:pPr>
            <a:endParaRPr lang="en-GB" sz="8000" kern="100">
              <a:effectLst/>
              <a:latin typeface="Arial"/>
              <a:ea typeface="Calibri"/>
              <a:cs typeface="Arial"/>
            </a:endParaRP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1340" y="5829712"/>
            <a:ext cx="1845970" cy="889742"/>
          </a:xfrm>
          <a:prstGeom prst="rect">
            <a:avLst/>
          </a:prstGeom>
        </p:spPr>
      </p:pic>
    </p:spTree>
    <p:extLst>
      <p:ext uri="{BB962C8B-B14F-4D97-AF65-F5344CB8AC3E}">
        <p14:creationId xmlns:p14="http://schemas.microsoft.com/office/powerpoint/2010/main" val="30672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5896" y="280084"/>
            <a:ext cx="5305319" cy="1031803"/>
          </a:xfrm>
        </p:spPr>
        <p:txBody>
          <a:bodyPr/>
          <a:lstStyle/>
          <a:p>
            <a:r>
              <a:rPr lang="en-US" sz="3200"/>
              <a:t>THREE WAYS TO USE THIS PACK</a:t>
            </a:r>
          </a:p>
        </p:txBody>
      </p:sp>
      <p:sp>
        <p:nvSpPr>
          <p:cNvPr id="9" name="Text Placeholder 8">
            <a:extLst>
              <a:ext uri="{FF2B5EF4-FFF2-40B4-BE49-F238E27FC236}">
                <a16:creationId xmlns:a16="http://schemas.microsoft.com/office/drawing/2014/main" id="{2285ED3D-9B27-A665-E620-BB448480368C}"/>
              </a:ext>
            </a:extLst>
          </p:cNvPr>
          <p:cNvSpPr>
            <a:spLocks noGrp="1"/>
          </p:cNvSpPr>
          <p:nvPr>
            <p:ph type="body" sz="quarter" idx="17"/>
          </p:nvPr>
        </p:nvSpPr>
        <p:spPr>
          <a:xfrm>
            <a:off x="6535896" y="1441628"/>
            <a:ext cx="5305425" cy="259486"/>
          </a:xfrm>
        </p:spPr>
        <p:txBody>
          <a:bodyPr/>
          <a:lstStyle/>
          <a:p>
            <a:r>
              <a:rPr lang="en-GB"/>
              <a:t>DELETE THIS SLIDE BEFORE USING</a:t>
            </a:r>
          </a:p>
        </p:txBody>
      </p:sp>
      <p:sp>
        <p:nvSpPr>
          <p:cNvPr id="3" name="Text Placeholder 4">
            <a:extLst>
              <a:ext uri="{FF2B5EF4-FFF2-40B4-BE49-F238E27FC236}">
                <a16:creationId xmlns:a16="http://schemas.microsoft.com/office/drawing/2014/main" id="{316E67D6-ABF0-873B-5B00-6F586C03182F}"/>
              </a:ext>
            </a:extLst>
          </p:cNvPr>
          <p:cNvSpPr txBox="1">
            <a:spLocks/>
          </p:cNvSpPr>
          <p:nvPr/>
        </p:nvSpPr>
        <p:spPr>
          <a:xfrm>
            <a:off x="6616935" y="2570394"/>
            <a:ext cx="5305425" cy="37641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Clr>
                <a:srgbClr val="FF6937"/>
              </a:buClr>
              <a:buFont typeface="Arial" panose="020B0604020202020204" pitchFamily="34" charset="0"/>
              <a:buChar char="•"/>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7000"/>
              </a:lnSpc>
            </a:pPr>
            <a:endParaRPr lang="en-GB" kern="10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b="1" kern="100">
                <a:solidFill>
                  <a:srgbClr val="00B0F0"/>
                </a:solidFill>
                <a:latin typeface="Arial" panose="020B0604020202020204" pitchFamily="34" charset="0"/>
                <a:ea typeface="Calibri" panose="020F0502020204030204" pitchFamily="34" charset="0"/>
                <a:cs typeface="Arial" panose="020B0604020202020204" pitchFamily="34" charset="0"/>
              </a:rPr>
              <a:t>If time is tight, </a:t>
            </a:r>
            <a:r>
              <a:rPr lang="en-GB" kern="100">
                <a:latin typeface="Arial" panose="020B0604020202020204" pitchFamily="34" charset="0"/>
                <a:ea typeface="Calibri" panose="020F0502020204030204" pitchFamily="34" charset="0"/>
                <a:cs typeface="Arial" panose="020B0604020202020204" pitchFamily="34" charset="0"/>
              </a:rPr>
              <a:t>use the ‘Spotlight on…’ slide and choose from the key discussion questions to explore with your colleagues. You may want to ask colleagues to consider a question before the session. </a:t>
            </a:r>
          </a:p>
          <a:p>
            <a:pPr marL="342900" indent="-342900">
              <a:lnSpc>
                <a:spcPct val="107000"/>
              </a:lnSpc>
              <a:buFont typeface="+mj-lt"/>
              <a:buAutoNum type="arabicPeriod"/>
            </a:pPr>
            <a:r>
              <a:rPr lang="en-GB" b="1" kern="100">
                <a:solidFill>
                  <a:srgbClr val="00B0F0"/>
                </a:solidFill>
                <a:latin typeface="Arial" panose="020B0604020202020204" pitchFamily="34" charset="0"/>
                <a:ea typeface="Calibri" panose="020F0502020204030204" pitchFamily="34" charset="0"/>
                <a:cs typeface="Arial" panose="020B0604020202020204" pitchFamily="34" charset="0"/>
              </a:rPr>
              <a:t>If you have longer, </a:t>
            </a:r>
            <a:r>
              <a:rPr lang="en-GB" kern="100">
                <a:latin typeface="Arial" panose="020B0604020202020204" pitchFamily="34" charset="0"/>
                <a:ea typeface="Calibri" panose="020F0502020204030204" pitchFamily="34" charset="0"/>
                <a:cs typeface="Arial" panose="020B0604020202020204" pitchFamily="34" charset="0"/>
              </a:rPr>
              <a:t>you can also choose some of the activities to explore.</a:t>
            </a:r>
          </a:p>
          <a:p>
            <a:pPr marL="342900" indent="-342900">
              <a:lnSpc>
                <a:spcPct val="107000"/>
              </a:lnSpc>
              <a:spcAft>
                <a:spcPts val="800"/>
              </a:spcAft>
              <a:buFont typeface="+mj-lt"/>
              <a:buAutoNum type="arabicPeriod"/>
            </a:pPr>
            <a:r>
              <a:rPr lang="en-GB" b="1" kern="100">
                <a:solidFill>
                  <a:srgbClr val="00B0F0"/>
                </a:solidFill>
                <a:latin typeface="Arial" panose="020B0604020202020204" pitchFamily="34" charset="0"/>
                <a:ea typeface="Calibri" panose="020F0502020204030204" pitchFamily="34" charset="0"/>
                <a:cs typeface="Arial" panose="020B0604020202020204" pitchFamily="34" charset="0"/>
              </a:rPr>
              <a:t>You may wish </a:t>
            </a:r>
            <a:r>
              <a:rPr lang="en-GB" kern="100">
                <a:latin typeface="Arial" panose="020B0604020202020204" pitchFamily="34" charset="0"/>
                <a:ea typeface="Calibri" panose="020F0502020204030204" pitchFamily="34" charset="0"/>
                <a:cs typeface="Arial" panose="020B0604020202020204" pitchFamily="34" charset="0"/>
              </a:rPr>
              <a:t>to cover the content over a      number of staff meeting sessions.</a:t>
            </a:r>
            <a:endParaRPr lang="en-GB" sz="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F7618A-F0BA-452F-894F-6678C49ABFED}"/>
              </a:ext>
            </a:extLst>
          </p:cNvPr>
          <p:cNvSpPr txBox="1"/>
          <p:nvPr/>
        </p:nvSpPr>
        <p:spPr>
          <a:xfrm>
            <a:off x="6454749" y="1798659"/>
            <a:ext cx="5467611" cy="959943"/>
          </a:xfrm>
          <a:prstGeom prst="rect">
            <a:avLst/>
          </a:prstGeom>
          <a:noFill/>
        </p:spPr>
        <p:txBody>
          <a:bodyPr wrap="square">
            <a:spAutoFit/>
          </a:bodyPr>
          <a:lstStyle/>
          <a:p>
            <a:pPr>
              <a:lnSpc>
                <a:spcPct val="107000"/>
              </a:lnSpc>
            </a:pPr>
            <a:r>
              <a:rPr lang="en-GB" kern="100">
                <a:latin typeface="Arial" panose="020B0604020202020204" pitchFamily="34" charset="0"/>
                <a:ea typeface="Calibri" panose="020F0502020204030204" pitchFamily="34" charset="0"/>
                <a:cs typeface="Arial" panose="020B0604020202020204" pitchFamily="34" charset="0"/>
              </a:rPr>
              <a:t>Read through the slides and notes pages to identify the most relevant activities for your colleagues and any preparation or resources needed. </a:t>
            </a:r>
          </a:p>
        </p:txBody>
      </p:sp>
    </p:spTree>
    <p:extLst>
      <p:ext uri="{BB962C8B-B14F-4D97-AF65-F5344CB8AC3E}">
        <p14:creationId xmlns:p14="http://schemas.microsoft.com/office/powerpoint/2010/main" val="4159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531140"/>
            <a:ext cx="5151623" cy="714793"/>
          </a:xfrm>
        </p:spPr>
        <p:txBody>
          <a:bodyPr/>
          <a:lstStyle/>
          <a:p>
            <a:r>
              <a:rPr lang="en-US"/>
              <a:t>SPOTLIGHT ON…</a:t>
            </a:r>
          </a:p>
        </p:txBody>
      </p:sp>
      <p:pic>
        <p:nvPicPr>
          <p:cNvPr id="22" name="Picture 21">
            <a:extLst>
              <a:ext uri="{FF2B5EF4-FFF2-40B4-BE49-F238E27FC236}">
                <a16:creationId xmlns:a16="http://schemas.microsoft.com/office/drawing/2014/main" id="{BB98C116-16C5-125A-E618-570ACD368AAB}"/>
              </a:ext>
            </a:extLst>
          </p:cNvPr>
          <p:cNvPicPr>
            <a:picLocks noChangeAspect="1"/>
          </p:cNvPicPr>
          <p:nvPr/>
        </p:nvPicPr>
        <p:blipFill>
          <a:blip r:embed="rId4"/>
          <a:stretch>
            <a:fillRect/>
          </a:stretch>
        </p:blipFill>
        <p:spPr>
          <a:xfrm>
            <a:off x="9517392" y="103124"/>
            <a:ext cx="2382983" cy="1222466"/>
          </a:xfrm>
          <a:prstGeom prst="rect">
            <a:avLst/>
          </a:prstGeom>
        </p:spPr>
      </p:pic>
      <p:sp>
        <p:nvSpPr>
          <p:cNvPr id="25" name="TextBox 24">
            <a:extLst>
              <a:ext uri="{FF2B5EF4-FFF2-40B4-BE49-F238E27FC236}">
                <a16:creationId xmlns:a16="http://schemas.microsoft.com/office/drawing/2014/main" id="{CE51A27A-D83C-C914-3CF3-05BA5998D336}"/>
              </a:ext>
            </a:extLst>
          </p:cNvPr>
          <p:cNvSpPr txBox="1"/>
          <p:nvPr/>
        </p:nvSpPr>
        <p:spPr>
          <a:xfrm>
            <a:off x="7913086" y="1640719"/>
            <a:ext cx="3987289" cy="4327660"/>
          </a:xfrm>
          <a:prstGeom prst="rect">
            <a:avLst/>
          </a:prstGeom>
          <a:noFill/>
        </p:spPr>
        <p:txBody>
          <a:bodyPr wrap="square" lIns="91440" tIns="45720" rIns="91440" bIns="45720" rtlCol="0" anchor="t">
            <a:spAutoFit/>
          </a:bodyPr>
          <a:lstStyle/>
          <a:p>
            <a:pPr>
              <a:lnSpc>
                <a:spcPct val="107000"/>
              </a:lnSpc>
              <a:spcAft>
                <a:spcPts val="800"/>
              </a:spcAft>
            </a:pPr>
            <a:r>
              <a:rPr lang="en-GB" sz="1800" dirty="0">
                <a:solidFill>
                  <a:srgbClr val="1E1E1E"/>
                </a:solidFill>
                <a:effectLst/>
                <a:latin typeface="Roboto" panose="02000000000000000000" pitchFamily="2" charset="0"/>
                <a:ea typeface="Roboto" panose="02000000000000000000" pitchFamily="2" charset="0"/>
                <a:cs typeface="Roboto" panose="02000000000000000000" pitchFamily="2" charset="0"/>
              </a:rPr>
              <a:t>This session is aimed at governing bodies or Trust Boards in Rights Respecting Schools and will help you strengthen your work to embed rights into the strategic governance of your school.</a:t>
            </a:r>
          </a:p>
          <a:p>
            <a:pPr>
              <a:lnSpc>
                <a:spcPct val="107000"/>
              </a:lnSpc>
              <a:spcAft>
                <a:spcPts val="800"/>
              </a:spcAft>
            </a:pPr>
            <a:r>
              <a:rPr lang="en-GB" sz="1800" dirty="0">
                <a:solidFill>
                  <a:srgbClr val="1E1E1E"/>
                </a:solidFill>
                <a:effectLst/>
                <a:latin typeface="Roboto" panose="02000000000000000000" pitchFamily="2" charset="0"/>
                <a:ea typeface="Roboto" panose="02000000000000000000" pitchFamily="2" charset="0"/>
                <a:cs typeface="Roboto" panose="02000000000000000000" pitchFamily="2" charset="0"/>
              </a:rPr>
              <a:t>When your school signs up to be a Rights Respecting School, it is important the governing body are aware of what this means and how they can play their part in supporting the school to develop its work on child rights in a strategic and sustainable way.</a:t>
            </a:r>
          </a:p>
        </p:txBody>
      </p:sp>
      <p:sp>
        <p:nvSpPr>
          <p:cNvPr id="26" name="TextBox 25">
            <a:extLst>
              <a:ext uri="{FF2B5EF4-FFF2-40B4-BE49-F238E27FC236}">
                <a16:creationId xmlns:a16="http://schemas.microsoft.com/office/drawing/2014/main" id="{C32CA361-86A3-544A-EAB3-0B0F77D5B03B}"/>
              </a:ext>
            </a:extLst>
          </p:cNvPr>
          <p:cNvSpPr txBox="1"/>
          <p:nvPr/>
        </p:nvSpPr>
        <p:spPr>
          <a:xfrm>
            <a:off x="1887038" y="5774219"/>
            <a:ext cx="3987289" cy="646331"/>
          </a:xfrm>
          <a:prstGeom prst="rect">
            <a:avLst/>
          </a:prstGeom>
          <a:noFill/>
        </p:spPr>
        <p:txBody>
          <a:bodyPr wrap="square" rtlCol="0">
            <a:spAutoFit/>
          </a:bodyPr>
          <a:lstStyle/>
          <a:p>
            <a:pPr algn="ctr"/>
            <a:r>
              <a:rPr lang="en-GB">
                <a:solidFill>
                  <a:srgbClr val="00AEEF"/>
                </a:solidFill>
                <a:latin typeface="Arial" panose="020B0604020202020204" pitchFamily="34" charset="0"/>
                <a:cs typeface="Arial" panose="020B0604020202020204" pitchFamily="34" charset="0"/>
              </a:rPr>
              <a:t>Hilary from the RRSA team introduces this month’s Spotlight.</a:t>
            </a:r>
          </a:p>
        </p:txBody>
      </p:sp>
      <p:pic>
        <p:nvPicPr>
          <p:cNvPr id="28" name="Picture 27" descr="A blue rectangle with black border&#10;&#10;Description automatically generated">
            <a:extLst>
              <a:ext uri="{FF2B5EF4-FFF2-40B4-BE49-F238E27FC236}">
                <a16:creationId xmlns:a16="http://schemas.microsoft.com/office/drawing/2014/main" id="{5A43B42C-72CB-480E-6A7D-982C7842F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10" y="1245933"/>
            <a:ext cx="7753176" cy="4655615"/>
          </a:xfrm>
          <a:prstGeom prst="rect">
            <a:avLst/>
          </a:prstGeom>
        </p:spPr>
      </p:pic>
      <p:pic>
        <p:nvPicPr>
          <p:cNvPr id="3" name="Online Media 2" title="Hilary Alcock, RRSA Professional Adviser, introduces Spotlight on Engaging Governors">
            <a:hlinkClick r:id="" action="ppaction://media"/>
            <a:extLst>
              <a:ext uri="{FF2B5EF4-FFF2-40B4-BE49-F238E27FC236}">
                <a16:creationId xmlns:a16="http://schemas.microsoft.com/office/drawing/2014/main" id="{87CDA4AF-A852-DDC9-EBBC-807445DB78A9}"/>
              </a:ext>
            </a:extLst>
          </p:cNvPr>
          <p:cNvPicPr>
            <a:picLocks noRot="1" noChangeAspect="1"/>
          </p:cNvPicPr>
          <p:nvPr>
            <a:videoFile r:link="rId1"/>
          </p:nvPr>
        </p:nvPicPr>
        <p:blipFill>
          <a:blip r:embed="rId6"/>
          <a:stretch>
            <a:fillRect/>
          </a:stretch>
        </p:blipFill>
        <p:spPr>
          <a:xfrm>
            <a:off x="1232195" y="1993900"/>
            <a:ext cx="5579218" cy="3152258"/>
          </a:xfrm>
          <a:prstGeom prst="rect">
            <a:avLst/>
          </a:prstGeom>
        </p:spPr>
      </p:pic>
    </p:spTree>
    <p:extLst>
      <p:ext uri="{BB962C8B-B14F-4D97-AF65-F5344CB8AC3E}">
        <p14:creationId xmlns:p14="http://schemas.microsoft.com/office/powerpoint/2010/main" val="19952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529545"/>
            <a:ext cx="7401587" cy="699180"/>
          </a:xfrm>
        </p:spPr>
        <p:txBody>
          <a:bodyPr/>
          <a:lstStyle/>
          <a:p>
            <a:r>
              <a:rPr lang="en-US"/>
              <a:t>THE RRSA FRAMEWORK</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6" name="TextBox 5">
            <a:extLst>
              <a:ext uri="{FF2B5EF4-FFF2-40B4-BE49-F238E27FC236}">
                <a16:creationId xmlns:a16="http://schemas.microsoft.com/office/drawing/2014/main" id="{01E887AD-C89D-4F09-6CEB-AE3415E66489}"/>
              </a:ext>
            </a:extLst>
          </p:cNvPr>
          <p:cNvSpPr txBox="1"/>
          <p:nvPr/>
        </p:nvSpPr>
        <p:spPr>
          <a:xfrm>
            <a:off x="415637" y="1821019"/>
            <a:ext cx="11360726" cy="5109027"/>
          </a:xfrm>
          <a:prstGeom prst="rect">
            <a:avLst/>
          </a:prstGeom>
          <a:noFill/>
        </p:spPr>
        <p:txBody>
          <a:bodyPr wrap="square" lIns="91440" tIns="45720" rIns="91440" bIns="45720" anchor="t">
            <a:spAutoFit/>
          </a:bodyPr>
          <a:lstStyle/>
          <a:p>
            <a:pPr lvl="0">
              <a:lnSpc>
                <a:spcPct val="107000"/>
              </a:lnSpc>
            </a:pPr>
            <a:r>
              <a:rPr lang="en-GB" sz="1800" b="1" dirty="0">
                <a:solidFill>
                  <a:srgbClr val="FFFF00"/>
                </a:solidFill>
                <a:effectLst/>
                <a:latin typeface="Arial"/>
                <a:ea typeface="Times New Roman" panose="02020603050405020304" pitchFamily="18" charset="0"/>
                <a:cs typeface="Arial"/>
              </a:rPr>
              <a:t>Strand A: TEACHING AND LEARNING ABOUT RIGHTS </a:t>
            </a:r>
          </a:p>
          <a:p>
            <a:pPr lvl="0">
              <a:lnSpc>
                <a:spcPct val="107000"/>
              </a:lnSpc>
            </a:pPr>
            <a:r>
              <a:rPr lang="en-GB" sz="1800" dirty="0">
                <a:effectLst/>
                <a:latin typeface="Arial"/>
                <a:ea typeface="Times New Roman" panose="02020603050405020304" pitchFamily="18" charset="0"/>
                <a:cs typeface="Arial"/>
              </a:rPr>
              <a:t>The United Nations Convention on the Rights of the Child (CRC) is made known to children, young people and adults, who use this shared understanding to work for improved child wellbeing, school improvement, global justice and sustainable living.</a:t>
            </a:r>
          </a:p>
          <a:p>
            <a:pPr lvl="0">
              <a:lnSpc>
                <a:spcPct val="107000"/>
              </a:lnSpc>
            </a:pPr>
            <a:endParaRPr lang="en-GB">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r>
              <a:rPr lang="en-GB" sz="1800" b="1" dirty="0">
                <a:solidFill>
                  <a:srgbClr val="FFFF00"/>
                </a:solidFill>
                <a:effectLst/>
                <a:latin typeface="Arial"/>
                <a:ea typeface="Times New Roman" panose="02020603050405020304" pitchFamily="18" charset="0"/>
                <a:cs typeface="Arial"/>
              </a:rPr>
              <a:t>Strand B: TEACHING AND LEARNING THROUGH RIGHTS </a:t>
            </a:r>
          </a:p>
          <a:p>
            <a:pPr lvl="0">
              <a:lnSpc>
                <a:spcPct val="107000"/>
              </a:lnSpc>
            </a:pPr>
            <a:r>
              <a:rPr lang="en-GB" sz="1800" dirty="0">
                <a:effectLst/>
                <a:latin typeface="Arial"/>
                <a:ea typeface="Times New Roman" panose="02020603050405020304" pitchFamily="18" charset="0"/>
                <a:cs typeface="Arial"/>
              </a:rPr>
              <a:t>In school children and young people enjoy the rights enshrined in the United Nations Convention on the Rights of the Child.</a:t>
            </a:r>
          </a:p>
          <a:p>
            <a:pPr lvl="0">
              <a:lnSpc>
                <a:spcPct val="107000"/>
              </a:lnSpc>
            </a:pP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r>
              <a:rPr lang="en-GB" sz="1800" b="1" dirty="0">
                <a:solidFill>
                  <a:srgbClr val="FFFF00"/>
                </a:solidFill>
                <a:effectLst/>
                <a:latin typeface="Arial"/>
                <a:ea typeface="Times New Roman" panose="02020603050405020304" pitchFamily="18" charset="0"/>
                <a:cs typeface="Arial"/>
              </a:rPr>
              <a:t>Strand C: TEACHING AND LEARNING FOR RIGHTS </a:t>
            </a:r>
          </a:p>
          <a:p>
            <a:pPr lvl="0">
              <a:lnSpc>
                <a:spcPct val="107000"/>
              </a:lnSpc>
            </a:pPr>
            <a:r>
              <a:rPr lang="en-GB" sz="1800" dirty="0">
                <a:effectLst/>
                <a:latin typeface="Arial"/>
                <a:ea typeface="Times New Roman" panose="02020603050405020304" pitchFamily="18" charset="0"/>
                <a:cs typeface="Arial"/>
              </a:rPr>
              <a:t>Children and young people know that their views are taken seriously.</a:t>
            </a:r>
          </a:p>
          <a:p>
            <a:pPr lvl="0">
              <a:lnSpc>
                <a:spcPct val="107000"/>
              </a:lnSpc>
            </a:pPr>
            <a:endParaRPr lang="en-GB">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lvl="0" algn="ctr">
              <a:lnSpc>
                <a:spcPct val="107000"/>
              </a:lnSpc>
            </a:pPr>
            <a:r>
              <a:rPr lang="en-GB" sz="1800" dirty="0">
                <a:effectLst/>
                <a:latin typeface="Arial"/>
                <a:ea typeface="Times New Roman" panose="02020603050405020304" pitchFamily="18" charset="0"/>
                <a:cs typeface="Arial"/>
              </a:rPr>
              <a:t>These strands are broken down into the nine RRSA outcomes </a:t>
            </a:r>
          </a:p>
          <a:p>
            <a:pPr lvl="0" algn="ctr">
              <a:lnSpc>
                <a:spcPct val="107000"/>
              </a:lnSpc>
            </a:pPr>
            <a:r>
              <a:rPr lang="en-GB" sz="1800" dirty="0">
                <a:effectLst/>
                <a:latin typeface="Arial"/>
                <a:ea typeface="Times New Roman" panose="02020603050405020304" pitchFamily="18" charset="0"/>
                <a:cs typeface="Arial"/>
              </a:rPr>
              <a:t>against which schools are </a:t>
            </a:r>
            <a:r>
              <a:rPr lang="en-GB" dirty="0">
                <a:latin typeface="Arial"/>
                <a:ea typeface="Times New Roman" panose="02020603050405020304" pitchFamily="18" charset="0"/>
                <a:cs typeface="Arial"/>
              </a:rPr>
              <a:t>assessed for the award.</a:t>
            </a:r>
            <a:endParaRPr lang="en-GB" sz="1800" dirty="0">
              <a:effectLst/>
              <a:latin typeface="Arial"/>
              <a:ea typeface="Times New Roman" panose="02020603050405020304" pitchFamily="18" charset="0"/>
              <a:cs typeface="Arial"/>
            </a:endParaRPr>
          </a:p>
          <a:p>
            <a:pPr lvl="0">
              <a:lnSpc>
                <a:spcPct val="107000"/>
              </a:lnSpc>
            </a:pP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589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304110"/>
            <a:ext cx="6031462" cy="699404"/>
          </a:xfrm>
        </p:spPr>
        <p:txBody>
          <a:bodyPr/>
          <a:lstStyle/>
          <a:p>
            <a:r>
              <a:rPr lang="en-US" dirty="0"/>
              <a:t>LINKS TO ARTICLES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8701" y="37803"/>
            <a:ext cx="2344734" cy="1130142"/>
          </a:xfrm>
          <a:prstGeom prst="rect">
            <a:avLst/>
          </a:prstGeom>
        </p:spPr>
      </p:pic>
      <p:pic>
        <p:nvPicPr>
          <p:cNvPr id="5" name="Graphic 4">
            <a:extLst>
              <a:ext uri="{FF2B5EF4-FFF2-40B4-BE49-F238E27FC236}">
                <a16:creationId xmlns:a16="http://schemas.microsoft.com/office/drawing/2014/main" id="{012EB99A-F625-5F5C-FC80-0A381C8D6D2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66804" y="1932815"/>
            <a:ext cx="1702529" cy="2270039"/>
          </a:xfrm>
          <a:prstGeom prst="rect">
            <a:avLst/>
          </a:prstGeom>
        </p:spPr>
      </p:pic>
      <p:pic>
        <p:nvPicPr>
          <p:cNvPr id="8" name="Graphic 7">
            <a:extLst>
              <a:ext uri="{FF2B5EF4-FFF2-40B4-BE49-F238E27FC236}">
                <a16:creationId xmlns:a16="http://schemas.microsoft.com/office/drawing/2014/main" id="{4D5CF158-9BCC-3697-2C16-DE9EEEE482A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01150" y="1932815"/>
            <a:ext cx="1702529" cy="2270039"/>
          </a:xfrm>
          <a:prstGeom prst="rect">
            <a:avLst/>
          </a:prstGeom>
        </p:spPr>
      </p:pic>
      <p:pic>
        <p:nvPicPr>
          <p:cNvPr id="9" name="Graphic 8">
            <a:extLst>
              <a:ext uri="{FF2B5EF4-FFF2-40B4-BE49-F238E27FC236}">
                <a16:creationId xmlns:a16="http://schemas.microsoft.com/office/drawing/2014/main" id="{0CF6E919-F326-F5B9-51F3-8585305AC0D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37097" y="4387709"/>
            <a:ext cx="1702528" cy="2270038"/>
          </a:xfrm>
          <a:prstGeom prst="rect">
            <a:avLst/>
          </a:prstGeom>
        </p:spPr>
      </p:pic>
      <p:pic>
        <p:nvPicPr>
          <p:cNvPr id="10" name="Graphic 9">
            <a:extLst>
              <a:ext uri="{FF2B5EF4-FFF2-40B4-BE49-F238E27FC236}">
                <a16:creationId xmlns:a16="http://schemas.microsoft.com/office/drawing/2014/main" id="{0E77BE56-7FE7-B884-3BB4-E13E69AFCBF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166804" y="4381786"/>
            <a:ext cx="1702529" cy="2270039"/>
          </a:xfrm>
          <a:prstGeom prst="rect">
            <a:avLst/>
          </a:prstGeom>
        </p:spPr>
      </p:pic>
      <p:pic>
        <p:nvPicPr>
          <p:cNvPr id="3" name="Graphic 2">
            <a:extLst>
              <a:ext uri="{FF2B5EF4-FFF2-40B4-BE49-F238E27FC236}">
                <a16:creationId xmlns:a16="http://schemas.microsoft.com/office/drawing/2014/main" id="{5981B734-0221-6CC5-F011-F09F6763BF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29610" y="1947869"/>
            <a:ext cx="1702530" cy="2270040"/>
          </a:xfrm>
          <a:prstGeom prst="rect">
            <a:avLst/>
          </a:prstGeom>
        </p:spPr>
      </p:pic>
      <p:sp>
        <p:nvSpPr>
          <p:cNvPr id="4" name="TextBox 3">
            <a:extLst>
              <a:ext uri="{FF2B5EF4-FFF2-40B4-BE49-F238E27FC236}">
                <a16:creationId xmlns:a16="http://schemas.microsoft.com/office/drawing/2014/main" id="{6AFED68A-4A75-5507-392C-DCA354737548}"/>
              </a:ext>
            </a:extLst>
          </p:cNvPr>
          <p:cNvSpPr txBox="1"/>
          <p:nvPr/>
        </p:nvSpPr>
        <p:spPr>
          <a:xfrm>
            <a:off x="432709" y="1178576"/>
            <a:ext cx="11360726" cy="646331"/>
          </a:xfrm>
          <a:prstGeom prst="rect">
            <a:avLst/>
          </a:prstGeom>
          <a:noFill/>
        </p:spPr>
        <p:txBody>
          <a:bodyPr wrap="square" lIns="91440" tIns="45720" rIns="91440" bIns="45720" anchor="t">
            <a:spAutoFit/>
          </a:bodyPr>
          <a:lstStyle/>
          <a:p>
            <a:pPr fontAlgn="base"/>
            <a:r>
              <a:rPr lang="en-GB" dirty="0">
                <a:solidFill>
                  <a:srgbClr val="000000"/>
                </a:solidFill>
                <a:latin typeface="Arial"/>
                <a:cs typeface="Arial"/>
              </a:rPr>
              <a:t>Look at the summary of the CRC with a partner – which articles do you think are particularly </a:t>
            </a:r>
            <a:r>
              <a:rPr lang="en-GB">
                <a:solidFill>
                  <a:srgbClr val="000000"/>
                </a:solidFill>
                <a:latin typeface="Arial"/>
                <a:cs typeface="Arial"/>
              </a:rPr>
              <a:t>relevant to </a:t>
            </a:r>
            <a:r>
              <a:rPr lang="en-GB" dirty="0">
                <a:solidFill>
                  <a:srgbClr val="000000"/>
                </a:solidFill>
                <a:latin typeface="Arial"/>
                <a:cs typeface="Arial"/>
              </a:rPr>
              <a:t>your </a:t>
            </a:r>
            <a:r>
              <a:rPr lang="en-GB">
                <a:solidFill>
                  <a:srgbClr val="000000"/>
                </a:solidFill>
                <a:latin typeface="Arial"/>
                <a:cs typeface="Arial"/>
              </a:rPr>
              <a:t> role as </a:t>
            </a:r>
            <a:r>
              <a:rPr lang="en-GB" dirty="0">
                <a:solidFill>
                  <a:srgbClr val="000000"/>
                </a:solidFill>
                <a:latin typeface="Arial"/>
                <a:cs typeface="Arial"/>
              </a:rPr>
              <a:t> Parent Council Members? </a:t>
            </a:r>
            <a:r>
              <a:rPr lang="en-GB" sz="1800" b="0" i="0" u="none" strike="noStrike" dirty="0">
                <a:solidFill>
                  <a:srgbClr val="000000"/>
                </a:solidFill>
                <a:effectLst/>
                <a:latin typeface="Arial"/>
                <a:cs typeface="Arial"/>
              </a:rPr>
              <a:t>Click to reveal.</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F11A0669-81DC-E317-53DF-2B7D11EC6B2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96512" y="4339592"/>
            <a:ext cx="1734175" cy="2312233"/>
          </a:xfrm>
          <a:prstGeom prst="rect">
            <a:avLst/>
          </a:prstGeom>
        </p:spPr>
      </p:pic>
    </p:spTree>
    <p:extLst>
      <p:ext uri="{BB962C8B-B14F-4D97-AF65-F5344CB8AC3E}">
        <p14:creationId xmlns:p14="http://schemas.microsoft.com/office/powerpoint/2010/main" val="28920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493273" y="428103"/>
            <a:ext cx="5022122" cy="543977"/>
          </a:xfrm>
        </p:spPr>
        <p:txBody>
          <a:bodyPr/>
          <a:lstStyle/>
          <a:p>
            <a:r>
              <a:rPr lang="en-US" sz="2800"/>
              <a:t>60 SECONDS WITH…</a:t>
            </a:r>
          </a:p>
        </p:txBody>
      </p:sp>
      <p:sp>
        <p:nvSpPr>
          <p:cNvPr id="6" name="Text Placeholder 5">
            <a:extLst>
              <a:ext uri="{FF2B5EF4-FFF2-40B4-BE49-F238E27FC236}">
                <a16:creationId xmlns:a16="http://schemas.microsoft.com/office/drawing/2014/main" id="{CCD7AAC0-53AA-7542-961B-CC476A5151A7}"/>
              </a:ext>
            </a:extLst>
          </p:cNvPr>
          <p:cNvSpPr>
            <a:spLocks noGrp="1"/>
          </p:cNvSpPr>
          <p:nvPr>
            <p:ph type="body" sz="quarter" idx="21"/>
          </p:nvPr>
        </p:nvSpPr>
        <p:spPr>
          <a:xfrm>
            <a:off x="493272" y="5325146"/>
            <a:ext cx="5305425" cy="367728"/>
          </a:xfrm>
        </p:spPr>
        <p:txBody>
          <a:bodyPr/>
          <a:lstStyle/>
          <a:p>
            <a:r>
              <a:rPr lang="en-US" b="1">
                <a:solidFill>
                  <a:srgbClr val="FF6937"/>
                </a:solidFill>
                <a:latin typeface="Arial" panose="020B0604020202020204" pitchFamily="34" charset="0"/>
                <a:cs typeface="Arial" panose="020B0604020202020204" pitchFamily="34" charset="0"/>
              </a:rPr>
              <a:t>Read the full interview </a:t>
            </a:r>
            <a:r>
              <a:rPr lang="en-US" b="1">
                <a:solidFill>
                  <a:srgbClr val="FF693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a:t>
            </a:r>
            <a:r>
              <a:rPr lang="en-US">
                <a:latin typeface="Arial" panose="020B0604020202020204" pitchFamily="34" charset="0"/>
                <a:cs typeface="Arial" panose="020B0604020202020204" pitchFamily="34" charset="0"/>
              </a:rPr>
              <a:t>.</a:t>
            </a:r>
          </a:p>
        </p:txBody>
      </p:sp>
      <p:sp>
        <p:nvSpPr>
          <p:cNvPr id="8" name="Text Placeholder 6">
            <a:extLst>
              <a:ext uri="{FF2B5EF4-FFF2-40B4-BE49-F238E27FC236}">
                <a16:creationId xmlns:a16="http://schemas.microsoft.com/office/drawing/2014/main" id="{25D64A00-2182-D471-1340-8F2FCB600A37}"/>
              </a:ext>
            </a:extLst>
          </p:cNvPr>
          <p:cNvSpPr txBox="1">
            <a:spLocks/>
          </p:cNvSpPr>
          <p:nvPr/>
        </p:nvSpPr>
        <p:spPr>
          <a:xfrm>
            <a:off x="6535894" y="2697377"/>
            <a:ext cx="5305425" cy="367728"/>
          </a:xfrm>
          <a:prstGeom prst="rect">
            <a:avLst/>
          </a:prstGeom>
        </p:spPr>
        <p:txBody>
          <a:bodyPr vert="horz" lIns="0" tIns="45720" rIns="91440" bIns="45720" rtlCol="0">
            <a:noAutofit/>
          </a:bodyPr>
          <a:lstStyle>
            <a:lvl1pPr marL="342900" indent="-342900" algn="l" defTabSz="914400" rtl="0" eaLnBrk="1" latinLnBrk="0" hangingPunct="1">
              <a:lnSpc>
                <a:spcPct val="90000"/>
              </a:lnSpc>
              <a:spcBef>
                <a:spcPts val="1000"/>
              </a:spcBef>
              <a:buClr>
                <a:srgbClr val="FF6937"/>
              </a:buClr>
              <a:buFont typeface="+mj-lt"/>
              <a:buAutoNum type="arabicPeriod"/>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B30053E-EEAF-E5C4-4542-F17CEE68BFE1}"/>
              </a:ext>
            </a:extLst>
          </p:cNvPr>
          <p:cNvSpPr txBox="1"/>
          <p:nvPr/>
        </p:nvSpPr>
        <p:spPr>
          <a:xfrm>
            <a:off x="248153" y="151104"/>
            <a:ext cx="5512362" cy="276999"/>
          </a:xfrm>
          <a:prstGeom prst="rect">
            <a:avLst/>
          </a:prstGeom>
          <a:noFill/>
        </p:spPr>
        <p:txBody>
          <a:bodyPr wrap="square">
            <a:spAutoFit/>
          </a:bodyPr>
          <a:lstStyle/>
          <a:p>
            <a:r>
              <a:rPr lang="en-GB" sz="1200">
                <a:solidFill>
                  <a:schemeClr val="bg1"/>
                </a:solidFill>
                <a:latin typeface="Univers LT Pro 45 Light" panose="020B0403020202020204" pitchFamily="34" charset="77"/>
              </a:rPr>
              <a:t>Members of the Global Impactors Group during a beach clean at a local beach. </a:t>
            </a:r>
            <a:endParaRPr lang="en-US" sz="1200" b="0" i="0">
              <a:solidFill>
                <a:schemeClr val="bg1"/>
              </a:solidFill>
              <a:latin typeface="Univers LT Pro 45 Light" panose="020B0403020202020204" pitchFamily="34" charset="77"/>
            </a:endParaRPr>
          </a:p>
        </p:txBody>
      </p:sp>
      <p:sp>
        <p:nvSpPr>
          <p:cNvPr id="5" name="Text Placeholder 4">
            <a:extLst>
              <a:ext uri="{FF2B5EF4-FFF2-40B4-BE49-F238E27FC236}">
                <a16:creationId xmlns:a16="http://schemas.microsoft.com/office/drawing/2014/main" id="{DCDD3875-8290-9187-DFA0-1E090A5A9BB9}"/>
              </a:ext>
            </a:extLst>
          </p:cNvPr>
          <p:cNvSpPr>
            <a:spLocks noGrp="1"/>
          </p:cNvSpPr>
          <p:nvPr>
            <p:ph type="body" sz="quarter" idx="17"/>
          </p:nvPr>
        </p:nvSpPr>
        <p:spPr>
          <a:xfrm>
            <a:off x="493273" y="1348990"/>
            <a:ext cx="8626515" cy="904766"/>
          </a:xfrm>
        </p:spPr>
        <p:txBody>
          <a:bodyPr/>
          <a:lstStyle/>
          <a:p>
            <a:r>
              <a:rPr lang="en-GB" dirty="0"/>
              <a:t>Parent Council Member, Alison Lyles, has been a parent council member at </a:t>
            </a:r>
            <a:r>
              <a:rPr lang="en-GB" dirty="0" err="1"/>
              <a:t>Newtongrange</a:t>
            </a:r>
            <a:r>
              <a:rPr lang="en-GB" dirty="0"/>
              <a:t> Primary School in </a:t>
            </a:r>
            <a:r>
              <a:rPr lang="en-GB" dirty="0" err="1"/>
              <a:t>Newtongrange</a:t>
            </a:r>
            <a:r>
              <a:rPr lang="en-GB" dirty="0"/>
              <a:t>, Scotland, for 9 years and sees children at her school able to assert their rights in the world.</a:t>
            </a:r>
          </a:p>
        </p:txBody>
      </p:sp>
      <p:sp>
        <p:nvSpPr>
          <p:cNvPr id="9" name="Text Placeholder 4">
            <a:extLst>
              <a:ext uri="{FF2B5EF4-FFF2-40B4-BE49-F238E27FC236}">
                <a16:creationId xmlns:a16="http://schemas.microsoft.com/office/drawing/2014/main" id="{C23AF575-3B85-028B-4451-85DE34C42DE5}"/>
              </a:ext>
            </a:extLst>
          </p:cNvPr>
          <p:cNvSpPr txBox="1">
            <a:spLocks/>
          </p:cNvSpPr>
          <p:nvPr/>
        </p:nvSpPr>
        <p:spPr>
          <a:xfrm>
            <a:off x="493272" y="2722260"/>
            <a:ext cx="8626515" cy="904766"/>
          </a:xfrm>
          <a:prstGeom prst="rect">
            <a:avLst/>
          </a:prstGeom>
        </p:spPr>
        <p:txBody>
          <a:bodyPr vert="horz" lIns="0" tIns="45720" rIns="90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00AEEF"/>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800" b="0"/>
              <a:t>As a Parent Council member, I took part in the RRSA Silver Assessment to talk about the school’s work on rights from the Parent Council perspective. I’ve also been involved in recruiting members of the Senior Leadership team and thinking about children’s rights has been a part of this. Some of the work we do as a Parent Council supports children’s rights, for example we have a member who has overhauled our school garden and has worked with lots of the children in the school to plant food, to do some outdoor learning and this supports their right to health and wellbeing. We also help with fundraising, if pupils have ideas they sometimes come to us to ask for help to fund it.</a:t>
            </a:r>
          </a:p>
        </p:txBody>
      </p:sp>
      <p:pic>
        <p:nvPicPr>
          <p:cNvPr id="13" name="Picture 12" descr="Alison Lyles is a parent council memeber at Newstongrange Primary School. This is a picture of her. ">
            <a:extLst>
              <a:ext uri="{FF2B5EF4-FFF2-40B4-BE49-F238E27FC236}">
                <a16:creationId xmlns:a16="http://schemas.microsoft.com/office/drawing/2014/main" id="{00FFA0D4-3C6C-C1DE-8A0A-440659021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909" y="1369734"/>
            <a:ext cx="2343287" cy="2423162"/>
          </a:xfrm>
          <a:prstGeom prst="rect">
            <a:avLst/>
          </a:prstGeom>
        </p:spPr>
      </p:pic>
    </p:spTree>
    <p:extLst>
      <p:ext uri="{BB962C8B-B14F-4D97-AF65-F5344CB8AC3E}">
        <p14:creationId xmlns:p14="http://schemas.microsoft.com/office/powerpoint/2010/main" val="3005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575496"/>
            <a:ext cx="7570017" cy="699404"/>
          </a:xfrm>
          <a:solidFill>
            <a:srgbClr val="00AEEF"/>
          </a:solidFill>
        </p:spPr>
        <p:txBody>
          <a:bodyPr/>
          <a:lstStyle/>
          <a:p>
            <a:r>
              <a:rPr lang="en-US"/>
              <a:t>DISCUSSION QUESTIONS</a:t>
            </a:r>
          </a:p>
        </p:txBody>
      </p:sp>
      <p:pic>
        <p:nvPicPr>
          <p:cNvPr id="2" name="Picture 1">
            <a:extLst>
              <a:ext uri="{FF2B5EF4-FFF2-40B4-BE49-F238E27FC236}">
                <a16:creationId xmlns:a16="http://schemas.microsoft.com/office/drawing/2014/main" id="{1A26C76F-A0DD-F0FE-9813-F9078869AEB7}"/>
              </a:ext>
            </a:extLst>
          </p:cNvPr>
          <p:cNvPicPr>
            <a:picLocks noChangeAspect="1"/>
          </p:cNvPicPr>
          <p:nvPr/>
        </p:nvPicPr>
        <p:blipFill>
          <a:blip r:embed="rId3"/>
          <a:stretch>
            <a:fillRect/>
          </a:stretch>
        </p:blipFill>
        <p:spPr>
          <a:xfrm>
            <a:off x="9590201" y="295223"/>
            <a:ext cx="2383743" cy="1225402"/>
          </a:xfrm>
          <a:prstGeom prst="rect">
            <a:avLst/>
          </a:prstGeom>
        </p:spPr>
      </p:pic>
      <p:sp>
        <p:nvSpPr>
          <p:cNvPr id="4" name="Oval 3">
            <a:extLst>
              <a:ext uri="{FF2B5EF4-FFF2-40B4-BE49-F238E27FC236}">
                <a16:creationId xmlns:a16="http://schemas.microsoft.com/office/drawing/2014/main" id="{9E77878A-8B8B-D9BA-EBC7-487B89748F05}"/>
              </a:ext>
            </a:extLst>
          </p:cNvPr>
          <p:cNvSpPr/>
          <p:nvPr/>
        </p:nvSpPr>
        <p:spPr>
          <a:xfrm>
            <a:off x="240130" y="2285784"/>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792F84F8-0AD5-AB43-F753-39A863F36720}"/>
              </a:ext>
            </a:extLst>
          </p:cNvPr>
          <p:cNvSpPr/>
          <p:nvPr/>
        </p:nvSpPr>
        <p:spPr>
          <a:xfrm>
            <a:off x="4128210" y="2283539"/>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4">
            <a:extLst>
              <a:ext uri="{FF2B5EF4-FFF2-40B4-BE49-F238E27FC236}">
                <a16:creationId xmlns:a16="http://schemas.microsoft.com/office/drawing/2014/main" id="{9C879093-8A3E-C665-EE69-5AF4E0749111}"/>
              </a:ext>
            </a:extLst>
          </p:cNvPr>
          <p:cNvSpPr txBox="1"/>
          <p:nvPr/>
        </p:nvSpPr>
        <p:spPr>
          <a:xfrm>
            <a:off x="926855" y="3397448"/>
            <a:ext cx="2373086" cy="20313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a:effectLst/>
                <a:latin typeface="Arial" panose="020B0604020202020204" pitchFamily="34" charset="0"/>
                <a:ea typeface="Calibri"/>
                <a:cs typeface="Arial" panose="020B0604020202020204" pitchFamily="34" charset="0"/>
              </a:rPr>
              <a:t>1. </a:t>
            </a:r>
            <a:r>
              <a:rPr lang="en-US" sz="1800" dirty="0">
                <a:effectLst/>
                <a:latin typeface="Arial" panose="020B0604020202020204" pitchFamily="34" charset="0"/>
                <a:ea typeface="Times New Roman" panose="02020603050405020304" pitchFamily="18" charset="0"/>
                <a:cs typeface="Arial" panose="020B0604020202020204" pitchFamily="34" charset="0"/>
              </a:rPr>
              <a:t>As a governor, what do you know about children’s rights and how have you developed this knowledge?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en-GB" sz="1800" dirty="0">
              <a:effectLst/>
              <a:latin typeface="Arial"/>
              <a:ea typeface="Calibri" panose="020F0502020204030204" pitchFamily="34" charset="0"/>
              <a:cs typeface="Arial" panose="020B0604020202020204" pitchFamily="34" charset="0"/>
            </a:endParaRPr>
          </a:p>
        </p:txBody>
      </p:sp>
      <p:sp>
        <p:nvSpPr>
          <p:cNvPr id="9" name="TextBox 5">
            <a:extLst>
              <a:ext uri="{FF2B5EF4-FFF2-40B4-BE49-F238E27FC236}">
                <a16:creationId xmlns:a16="http://schemas.microsoft.com/office/drawing/2014/main" id="{655980C8-A59E-5D9D-A3F6-517BFAC41D08}"/>
              </a:ext>
            </a:extLst>
          </p:cNvPr>
          <p:cNvSpPr txBox="1"/>
          <p:nvPr/>
        </p:nvSpPr>
        <p:spPr>
          <a:xfrm>
            <a:off x="4679890" y="3610942"/>
            <a:ext cx="2819102" cy="1267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defRPr/>
            </a:pPr>
            <a:r>
              <a:rPr lang="en-GB" sz="1800" kern="100" dirty="0">
                <a:effectLst/>
                <a:latin typeface="Arial" panose="020B0604020202020204" pitchFamily="34" charset="0"/>
                <a:ea typeface="Calibri" panose="020F0502020204030204" pitchFamily="34" charset="0"/>
                <a:cs typeface="Arial" panose="020B0604020202020204" pitchFamily="34" charset="0"/>
              </a:rPr>
              <a:t>2.</a:t>
            </a:r>
            <a:r>
              <a:rPr lang="en-US" sz="1800" dirty="0">
                <a:effectLst/>
                <a:latin typeface="Arial" panose="020B0604020202020204" pitchFamily="34" charset="0"/>
                <a:ea typeface="Times New Roman" panose="02020603050405020304" pitchFamily="18" charset="0"/>
                <a:cs typeface="Arial" panose="020B0604020202020204" pitchFamily="34" charset="0"/>
              </a:rPr>
              <a:t> As a governor, what do you know about this school’s work </a:t>
            </a:r>
            <a:r>
              <a:rPr lang="en-US" dirty="0">
                <a:latin typeface="Arial" panose="020B0604020202020204" pitchFamily="34" charset="0"/>
                <a:ea typeface="Times New Roman" panose="02020603050405020304" pitchFamily="18" charset="0"/>
                <a:cs typeface="Arial" panose="020B0604020202020204" pitchFamily="34" charset="0"/>
              </a:rPr>
              <a:t>to become rights respecting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Oval 9">
            <a:extLst>
              <a:ext uri="{FF2B5EF4-FFF2-40B4-BE49-F238E27FC236}">
                <a16:creationId xmlns:a16="http://schemas.microsoft.com/office/drawing/2014/main" id="{D0CB2BDE-C3DC-4D4E-32B5-F492EA9AEEBA}"/>
              </a:ext>
            </a:extLst>
          </p:cNvPr>
          <p:cNvSpPr/>
          <p:nvPr/>
        </p:nvSpPr>
        <p:spPr>
          <a:xfrm>
            <a:off x="8050673" y="2283539"/>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extBox 6">
            <a:extLst>
              <a:ext uri="{FF2B5EF4-FFF2-40B4-BE49-F238E27FC236}">
                <a16:creationId xmlns:a16="http://schemas.microsoft.com/office/drawing/2014/main" id="{2D043728-0D6E-4A8E-2D08-36556E6384FB}"/>
              </a:ext>
            </a:extLst>
          </p:cNvPr>
          <p:cNvSpPr txBox="1"/>
          <p:nvPr/>
        </p:nvSpPr>
        <p:spPr>
          <a:xfrm>
            <a:off x="8694931" y="3693938"/>
            <a:ext cx="2726524" cy="1267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3. </a:t>
            </a:r>
            <a:r>
              <a:rPr lang="en-US" sz="1800" dirty="0">
                <a:effectLst/>
                <a:latin typeface="Arial" panose="020B0604020202020204" pitchFamily="34" charset="0"/>
                <a:ea typeface="Times New Roman" panose="02020603050405020304" pitchFamily="18" charset="0"/>
                <a:cs typeface="Arial" panose="020B0604020202020204" pitchFamily="34" charset="0"/>
              </a:rPr>
              <a:t>What is the impact of being on the </a:t>
            </a:r>
            <a:r>
              <a:rPr lang="en-US" dirty="0">
                <a:latin typeface="Arial" panose="020B0604020202020204" pitchFamily="34" charset="0"/>
                <a:ea typeface="Times New Roman" panose="02020603050405020304" pitchFamily="18" charset="0"/>
                <a:cs typeface="Arial" panose="020B0604020202020204" pitchFamily="34" charset="0"/>
              </a:rPr>
              <a:t>rights respecting</a:t>
            </a:r>
            <a:r>
              <a:rPr lang="en-US" sz="1800" dirty="0">
                <a:effectLst/>
                <a:latin typeface="Arial" panose="020B0604020202020204" pitchFamily="34" charset="0"/>
                <a:ea typeface="Times New Roman" panose="02020603050405020304" pitchFamily="18" charset="0"/>
                <a:cs typeface="Arial" panose="020B0604020202020204" pitchFamily="34" charset="0"/>
              </a:rPr>
              <a:t> journey and how do you know this?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604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7" ma:contentTypeDescription="Create a new document." ma:contentTypeScope="" ma:versionID="4f4b348929f87e65f75bf3478de5ae2b">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f3e50a48c0475e9ecf960f855efb08b"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Props1.xml><?xml version="1.0" encoding="utf-8"?>
<ds:datastoreItem xmlns:ds="http://schemas.openxmlformats.org/officeDocument/2006/customXml" ds:itemID="{52842CE9-04B8-485B-B44A-34A4076ECDF5}">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99C587-D14E-4E0A-8873-B6DB7CC1361C}">
  <ds:schemaRefs>
    <ds:schemaRef ds:uri="http://schemas.microsoft.com/sharepoint/v3/contenttype/forms"/>
  </ds:schemaRefs>
</ds:datastoreItem>
</file>

<file path=customXml/itemProps3.xml><?xml version="1.0" encoding="utf-8"?>
<ds:datastoreItem xmlns:ds="http://schemas.openxmlformats.org/officeDocument/2006/customXml" ds:itemID="{A30FAFFA-AA92-440C-926E-41E1E730EE7B}">
  <ds:schemaRefs>
    <ds:schemaRef ds:uri="http://purl.org/dc/dcmitype/"/>
    <ds:schemaRef ds:uri="http://purl.org/dc/elements/1.1/"/>
    <ds:schemaRef ds:uri="http://schemas.microsoft.com/office/2006/documentManagement/types"/>
    <ds:schemaRef ds:uri="http://purl.org/dc/terms/"/>
    <ds:schemaRef ds:uri="http://schemas.microsoft.com/office/2006/metadata/properties"/>
    <ds:schemaRef ds:uri="df5203e1-9219-4abb-bf46-6e2bce06c285"/>
    <ds:schemaRef ds:uri="ba2139d6-66e3-46ed-96ba-d85055a9f21e"/>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2735</Words>
  <Application>Microsoft Office PowerPoint</Application>
  <PresentationFormat>Widescreen</PresentationFormat>
  <Paragraphs>155</Paragraphs>
  <Slides>13</Slides>
  <Notes>13</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Aleo</vt:lpstr>
      <vt:lpstr>Aptos</vt:lpstr>
      <vt:lpstr>Arial</vt:lpstr>
      <vt:lpstr>Arial Black</vt:lpstr>
      <vt:lpstr>Calibri</vt:lpstr>
      <vt:lpstr>Montserrat</vt:lpstr>
      <vt:lpstr>Open Sans</vt:lpstr>
      <vt:lpstr>Roboto</vt:lpstr>
      <vt:lpstr>Symbol</vt:lpstr>
      <vt:lpstr>Univers LT Pro 45 Light</vt:lpstr>
      <vt:lpstr>Univers LT Pro 85 XBlack</vt:lpstr>
      <vt:lpstr>Univers LT Std 45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cp:revision>
  <dcterms:created xsi:type="dcterms:W3CDTF">2022-01-18T14:28:30Z</dcterms:created>
  <dcterms:modified xsi:type="dcterms:W3CDTF">2025-03-18T14:49:50Z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MediaServiceImageTags">
    <vt:lpwstr/>
  </property>
</Properties>
</file>