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98" r:id="rId5"/>
    <p:sldId id="286" r:id="rId6"/>
    <p:sldId id="285" r:id="rId7"/>
    <p:sldId id="297" r:id="rId8"/>
    <p:sldId id="299" r:id="rId9"/>
    <p:sldId id="287" r:id="rId10"/>
    <p:sldId id="288" r:id="rId11"/>
    <p:sldId id="309" r:id="rId12"/>
    <p:sldId id="290" r:id="rId13"/>
    <p:sldId id="271" r:id="rId14"/>
    <p:sldId id="308" r:id="rId15"/>
    <p:sldId id="421" r:id="rId16"/>
    <p:sldId id="42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OPTIONS" id="{23029291-0E1E-C547-B990-B8458FDC6D56}">
          <p14:sldIdLst>
            <p14:sldId id="298"/>
            <p14:sldId id="286"/>
            <p14:sldId id="285"/>
            <p14:sldId id="297"/>
            <p14:sldId id="299"/>
            <p14:sldId id="287"/>
            <p14:sldId id="288"/>
            <p14:sldId id="309"/>
            <p14:sldId id="290"/>
            <p14:sldId id="271"/>
            <p14:sldId id="308"/>
            <p14:sldId id="421"/>
            <p14:sldId id="42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ECFE27-5C09-4320-2374-E770D8F21844}" name="Hannah Morgan" initials="HM" userId="S::hannahm@unicef.org.uk::3ed65291-b3f7-4400-ac64-6d8e0bf42129" providerId="AD"/>
  <p188:author id="{3751DB4A-D17C-0F11-CEFC-FC785A432175}" name="Kathy Allan" initials="KA" userId="S::kathyk@unicef.org.uk::52ef52c3-b571-42cc-9b30-8fa82413ad86" providerId="AD"/>
  <p188:author id="{09619C74-98F6-4D6A-F9B6-5E5547497F99}" name="Samantha Bradey" initials="SB" userId="S::SamanthaB@unicef.org.uk::41c99f15-9b87-403a-8456-1da8256f332b" providerId="AD"/>
  <p188:author id="{788CCBEA-0905-EB8F-0FC9-1C5DB479B239}" name="Helen Trivers" initials="HT" userId="S::HTrivers@unicef.org.uk::01c0b90d-8952-4913-9306-d7020156f283" providerId="AD"/>
  <p188:author id="{CD0EE3F3-9DF2-0BF5-8D76-6E205BFC7C30}" name="Stuart Whiffin" initials="SW" userId="S::StuartW@unicef.org.uk::c3054620-2d2b-49cd-b2c1-23a5e8a68b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37"/>
    <a:srgbClr val="FF9933"/>
    <a:srgbClr val="00AEEF"/>
    <a:srgbClr val="DDF3F1"/>
    <a:srgbClr val="003B5E"/>
    <a:srgbClr val="FFFF00"/>
    <a:srgbClr val="00833D"/>
    <a:srgbClr val="7030A0"/>
    <a:srgbClr val="6A1E74"/>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4781E0-6BBE-4DCB-A813-5A9A049D9715}" v="135" dt="2025-03-18T14:21:01.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57645" autoAdjust="0"/>
  </p:normalViewPr>
  <p:slideViewPr>
    <p:cSldViewPr snapToGrid="0">
      <p:cViewPr varScale="1">
        <p:scale>
          <a:sx n="44" d="100"/>
          <a:sy n="44" d="100"/>
        </p:scale>
        <p:origin x="726" y="42"/>
      </p:cViewPr>
      <p:guideLst/>
    </p:cSldViewPr>
  </p:slideViewPr>
  <p:notesTextViewPr>
    <p:cViewPr>
      <p:scale>
        <a:sx n="125" d="100"/>
        <a:sy n="125" d="100"/>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Russell" userId="a3a2a494-309d-4d02-9201-5320153f7240" providerId="ADAL" clId="{C7A93CE8-4706-4124-B809-8BF848CC75C2}"/>
    <pc:docChg chg="undo custSel modSld">
      <pc:chgData name="Martin Russell" userId="a3a2a494-309d-4d02-9201-5320153f7240" providerId="ADAL" clId="{C7A93CE8-4706-4124-B809-8BF848CC75C2}" dt="2025-03-14T13:11:56.197" v="473" actId="20577"/>
      <pc:docMkLst>
        <pc:docMk/>
      </pc:docMkLst>
      <pc:sldChg chg="modSp mod">
        <pc:chgData name="Martin Russell" userId="a3a2a494-309d-4d02-9201-5320153f7240" providerId="ADAL" clId="{C7A93CE8-4706-4124-B809-8BF848CC75C2}" dt="2025-03-14T13:01:14.248" v="126" actId="20577"/>
        <pc:sldMkLst>
          <pc:docMk/>
          <pc:sldMk cId="2799702665" sldId="271"/>
        </pc:sldMkLst>
        <pc:spChg chg="mod">
          <ac:chgData name="Martin Russell" userId="a3a2a494-309d-4d02-9201-5320153f7240" providerId="ADAL" clId="{C7A93CE8-4706-4124-B809-8BF848CC75C2}" dt="2025-03-14T13:01:14.248" v="126" actId="20577"/>
          <ac:spMkLst>
            <pc:docMk/>
            <pc:sldMk cId="2799702665" sldId="271"/>
            <ac:spMk id="6" creationId="{E6D6D2CF-DFCE-0C4E-27A0-8B2D44A107B8}"/>
          </ac:spMkLst>
        </pc:spChg>
        <pc:spChg chg="mod">
          <ac:chgData name="Martin Russell" userId="a3a2a494-309d-4d02-9201-5320153f7240" providerId="ADAL" clId="{C7A93CE8-4706-4124-B809-8BF848CC75C2}" dt="2025-03-14T13:00:21.767" v="92" actId="20577"/>
          <ac:spMkLst>
            <pc:docMk/>
            <pc:sldMk cId="2799702665" sldId="271"/>
            <ac:spMk id="8" creationId="{1138806D-8C33-4C27-0E38-74E8396A6263}"/>
          </ac:spMkLst>
        </pc:spChg>
      </pc:sldChg>
      <pc:sldChg chg="modSp mod">
        <pc:chgData name="Martin Russell" userId="a3a2a494-309d-4d02-9201-5320153f7240" providerId="ADAL" clId="{C7A93CE8-4706-4124-B809-8BF848CC75C2}" dt="2025-03-14T13:11:56.197" v="473" actId="20577"/>
        <pc:sldMkLst>
          <pc:docMk/>
          <pc:sldMk cId="3067294865" sldId="285"/>
        </pc:sldMkLst>
        <pc:spChg chg="mod">
          <ac:chgData name="Martin Russell" userId="a3a2a494-309d-4d02-9201-5320153f7240" providerId="ADAL" clId="{C7A93CE8-4706-4124-B809-8BF848CC75C2}" dt="2025-03-14T13:11:56.197" v="473" actId="20577"/>
          <ac:spMkLst>
            <pc:docMk/>
            <pc:sldMk cId="3067294865" sldId="285"/>
            <ac:spMk id="5" creationId="{01FC584A-600E-17FD-C6B0-D239F66A7042}"/>
          </ac:spMkLst>
        </pc:spChg>
      </pc:sldChg>
      <pc:sldChg chg="modSp mod modNotesTx">
        <pc:chgData name="Martin Russell" userId="a3a2a494-309d-4d02-9201-5320153f7240" providerId="ADAL" clId="{C7A93CE8-4706-4124-B809-8BF848CC75C2}" dt="2025-03-14T13:05:39.499" v="256" actId="20577"/>
        <pc:sldMkLst>
          <pc:docMk/>
          <pc:sldMk cId="2375892748" sldId="287"/>
        </pc:sldMkLst>
        <pc:spChg chg="mod">
          <ac:chgData name="Martin Russell" userId="a3a2a494-309d-4d02-9201-5320153f7240" providerId="ADAL" clId="{C7A93CE8-4706-4124-B809-8BF848CC75C2}" dt="2025-03-14T13:04:19.704" v="228" actId="20577"/>
          <ac:spMkLst>
            <pc:docMk/>
            <pc:sldMk cId="2375892748" sldId="287"/>
            <ac:spMk id="3" creationId="{F7A56CF6-F388-7EAF-BE34-EF1D5500F060}"/>
          </ac:spMkLst>
        </pc:spChg>
      </pc:sldChg>
      <pc:sldChg chg="modSp mod">
        <pc:chgData name="Martin Russell" userId="a3a2a494-309d-4d02-9201-5320153f7240" providerId="ADAL" clId="{C7A93CE8-4706-4124-B809-8BF848CC75C2}" dt="2025-03-14T13:03:35.504" v="223" actId="20577"/>
        <pc:sldMkLst>
          <pc:docMk/>
          <pc:sldMk cId="3664343257" sldId="288"/>
        </pc:sldMkLst>
        <pc:spChg chg="mod">
          <ac:chgData name="Martin Russell" userId="a3a2a494-309d-4d02-9201-5320153f7240" providerId="ADAL" clId="{C7A93CE8-4706-4124-B809-8BF848CC75C2}" dt="2025-03-14T13:03:35.504" v="223" actId="20577"/>
          <ac:spMkLst>
            <pc:docMk/>
            <pc:sldMk cId="3664343257" sldId="288"/>
            <ac:spMk id="4" creationId="{6AFED68A-4A75-5507-392C-DCA354737548}"/>
          </ac:spMkLst>
        </pc:spChg>
      </pc:sldChg>
      <pc:sldChg chg="modSp mod">
        <pc:chgData name="Martin Russell" userId="a3a2a494-309d-4d02-9201-5320153f7240" providerId="ADAL" clId="{C7A93CE8-4706-4124-B809-8BF848CC75C2}" dt="2025-03-14T13:02:18.836" v="183" actId="20577"/>
        <pc:sldMkLst>
          <pc:docMk/>
          <pc:sldMk cId="165604475" sldId="290"/>
        </pc:sldMkLst>
        <pc:spChg chg="mod">
          <ac:chgData name="Martin Russell" userId="a3a2a494-309d-4d02-9201-5320153f7240" providerId="ADAL" clId="{C7A93CE8-4706-4124-B809-8BF848CC75C2}" dt="2025-03-14T13:01:44.822" v="130" actId="20577"/>
          <ac:spMkLst>
            <pc:docMk/>
            <pc:sldMk cId="165604475" sldId="290"/>
            <ac:spMk id="8" creationId="{9C879093-8A3E-C665-EE69-5AF4E0749111}"/>
          </ac:spMkLst>
        </pc:spChg>
        <pc:spChg chg="mod">
          <ac:chgData name="Martin Russell" userId="a3a2a494-309d-4d02-9201-5320153f7240" providerId="ADAL" clId="{C7A93CE8-4706-4124-B809-8BF848CC75C2}" dt="2025-03-14T13:02:09.871" v="164" actId="20577"/>
          <ac:spMkLst>
            <pc:docMk/>
            <pc:sldMk cId="165604475" sldId="290"/>
            <ac:spMk id="9" creationId="{655980C8-A59E-5D9D-A3F6-517BFAC41D08}"/>
          </ac:spMkLst>
        </pc:spChg>
        <pc:spChg chg="mod">
          <ac:chgData name="Martin Russell" userId="a3a2a494-309d-4d02-9201-5320153f7240" providerId="ADAL" clId="{C7A93CE8-4706-4124-B809-8BF848CC75C2}" dt="2025-03-14T13:02:18.836" v="183" actId="20577"/>
          <ac:spMkLst>
            <pc:docMk/>
            <pc:sldMk cId="165604475" sldId="290"/>
            <ac:spMk id="11" creationId="{2D043728-0D6E-4A8E-2D08-36556E6384FB}"/>
          </ac:spMkLst>
        </pc:spChg>
      </pc:sldChg>
      <pc:sldChg chg="addSp delSp modSp mod addAnim delAnim">
        <pc:chgData name="Martin Russell" userId="a3a2a494-309d-4d02-9201-5320153f7240" providerId="ADAL" clId="{C7A93CE8-4706-4124-B809-8BF848CC75C2}" dt="2025-03-14T13:11:32.030" v="464" actId="20577"/>
        <pc:sldMkLst>
          <pc:docMk/>
          <pc:sldMk cId="1995279793" sldId="299"/>
        </pc:sldMkLst>
        <pc:spChg chg="mod">
          <ac:chgData name="Martin Russell" userId="a3a2a494-309d-4d02-9201-5320153f7240" providerId="ADAL" clId="{C7A93CE8-4706-4124-B809-8BF848CC75C2}" dt="2025-03-14T13:11:32.030" v="464" actId="20577"/>
          <ac:spMkLst>
            <pc:docMk/>
            <pc:sldMk cId="1995279793" sldId="299"/>
            <ac:spMk id="25" creationId="{CE51A27A-D83C-C914-3CF3-05BA5998D336}"/>
          </ac:spMkLst>
        </pc:spChg>
        <pc:picChg chg="add del">
          <ac:chgData name="Martin Russell" userId="a3a2a494-309d-4d02-9201-5320153f7240" providerId="ADAL" clId="{C7A93CE8-4706-4124-B809-8BF848CC75C2}" dt="2025-03-14T13:07:23.189" v="258" actId="478"/>
          <ac:picMkLst>
            <pc:docMk/>
            <pc:sldMk cId="1995279793" sldId="299"/>
            <ac:picMk id="3" creationId="{9B5881FE-85D4-9B01-08E5-0ACAD0BEC207}"/>
          </ac:picMkLst>
        </pc:picChg>
      </pc:sldChg>
      <pc:sldChg chg="modSp mod">
        <pc:chgData name="Martin Russell" userId="a3a2a494-309d-4d02-9201-5320153f7240" providerId="ADAL" clId="{C7A93CE8-4706-4124-B809-8BF848CC75C2}" dt="2025-03-14T12:59:45.608" v="68" actId="20577"/>
        <pc:sldMkLst>
          <pc:docMk/>
          <pc:sldMk cId="2628925520" sldId="308"/>
        </pc:sldMkLst>
        <pc:spChg chg="mod">
          <ac:chgData name="Martin Russell" userId="a3a2a494-309d-4d02-9201-5320153f7240" providerId="ADAL" clId="{C7A93CE8-4706-4124-B809-8BF848CC75C2}" dt="2025-03-14T12:59:45.608" v="68" actId="20577"/>
          <ac:spMkLst>
            <pc:docMk/>
            <pc:sldMk cId="2628925520" sldId="308"/>
            <ac:spMk id="6" creationId="{B1684C5A-42DC-4F02-3F4A-7DB2BD1BDD21}"/>
          </ac:spMkLst>
        </pc:spChg>
      </pc:sldChg>
      <pc:sldChg chg="modSp mod">
        <pc:chgData name="Martin Russell" userId="a3a2a494-309d-4d02-9201-5320153f7240" providerId="ADAL" clId="{C7A93CE8-4706-4124-B809-8BF848CC75C2}" dt="2025-03-14T13:02:38.660" v="187" actId="20577"/>
        <pc:sldMkLst>
          <pc:docMk/>
          <pc:sldMk cId="30056248" sldId="309"/>
        </pc:sldMkLst>
        <pc:spChg chg="mod">
          <ac:chgData name="Martin Russell" userId="a3a2a494-309d-4d02-9201-5320153f7240" providerId="ADAL" clId="{C7A93CE8-4706-4124-B809-8BF848CC75C2}" dt="2025-03-14T13:02:38.660" v="187" actId="20577"/>
          <ac:spMkLst>
            <pc:docMk/>
            <pc:sldMk cId="30056248" sldId="309"/>
            <ac:spMk id="5" creationId="{DCDD3875-8290-9187-DFA0-1E090A5A9BB9}"/>
          </ac:spMkLst>
        </pc:spChg>
      </pc:sldChg>
      <pc:sldChg chg="modSp mod">
        <pc:chgData name="Martin Russell" userId="a3a2a494-309d-4d02-9201-5320153f7240" providerId="ADAL" clId="{C7A93CE8-4706-4124-B809-8BF848CC75C2}" dt="2025-03-14T12:57:46.118" v="58" actId="20577"/>
        <pc:sldMkLst>
          <pc:docMk/>
          <pc:sldMk cId="1871650871" sldId="421"/>
        </pc:sldMkLst>
        <pc:spChg chg="mod">
          <ac:chgData name="Martin Russell" userId="a3a2a494-309d-4d02-9201-5320153f7240" providerId="ADAL" clId="{C7A93CE8-4706-4124-B809-8BF848CC75C2}" dt="2025-03-14T12:57:46.118" v="58" actId="20577"/>
          <ac:spMkLst>
            <pc:docMk/>
            <pc:sldMk cId="1871650871" sldId="421"/>
            <ac:spMk id="6" creationId="{C275F160-4DE0-2A3B-5389-66957591E161}"/>
          </ac:spMkLst>
        </pc:spChg>
      </pc:sldChg>
      <pc:sldChg chg="modSp mod">
        <pc:chgData name="Martin Russell" userId="a3a2a494-309d-4d02-9201-5320153f7240" providerId="ADAL" clId="{C7A93CE8-4706-4124-B809-8BF848CC75C2}" dt="2025-03-14T12:59:26.696" v="64" actId="20577"/>
        <pc:sldMkLst>
          <pc:docMk/>
          <pc:sldMk cId="3344954544" sldId="422"/>
        </pc:sldMkLst>
        <pc:spChg chg="mod">
          <ac:chgData name="Martin Russell" userId="a3a2a494-309d-4d02-9201-5320153f7240" providerId="ADAL" clId="{C7A93CE8-4706-4124-B809-8BF848CC75C2}" dt="2025-03-14T12:59:26.696" v="64" actId="20577"/>
          <ac:spMkLst>
            <pc:docMk/>
            <pc:sldMk cId="3344954544" sldId="422"/>
            <ac:spMk id="11" creationId="{E84187A1-4B13-FD1D-0491-0E5FA9420FCD}"/>
          </ac:spMkLst>
        </pc:spChg>
      </pc:sldChg>
    </pc:docChg>
  </pc:docChgLst>
  <pc:docChgLst>
    <pc:chgData name="Samantha Bradey" userId="S::samanthab@unicef.org.uk::41c99f15-9b87-403a-8456-1da8256f332b" providerId="AD" clId="Web-{C863A042-DEA6-F6B8-8A76-F5E7D5AFEAB9}"/>
    <pc:docChg chg="modSld">
      <pc:chgData name="Samantha Bradey" userId="S::samanthab@unicef.org.uk::41c99f15-9b87-403a-8456-1da8256f332b" providerId="AD" clId="Web-{C863A042-DEA6-F6B8-8A76-F5E7D5AFEAB9}" dt="2025-03-14T12:03:02.809" v="4" actId="20577"/>
      <pc:docMkLst>
        <pc:docMk/>
      </pc:docMkLst>
      <pc:sldChg chg="modSp">
        <pc:chgData name="Samantha Bradey" userId="S::samanthab@unicef.org.uk::41c99f15-9b87-403a-8456-1da8256f332b" providerId="AD" clId="Web-{C863A042-DEA6-F6B8-8A76-F5E7D5AFEAB9}" dt="2025-03-14T12:03:02.809" v="4" actId="20577"/>
        <pc:sldMkLst>
          <pc:docMk/>
          <pc:sldMk cId="1995279793" sldId="299"/>
        </pc:sldMkLst>
        <pc:spChg chg="mod">
          <ac:chgData name="Samantha Bradey" userId="S::samanthab@unicef.org.uk::41c99f15-9b87-403a-8456-1da8256f332b" providerId="AD" clId="Web-{C863A042-DEA6-F6B8-8A76-F5E7D5AFEAB9}" dt="2025-03-14T12:03:02.809" v="4" actId="20577"/>
          <ac:spMkLst>
            <pc:docMk/>
            <pc:sldMk cId="1995279793" sldId="299"/>
            <ac:spMk id="25" creationId="{CE51A27A-D83C-C914-3CF3-05BA5998D336}"/>
          </ac:spMkLst>
        </pc:spChg>
      </pc:sldChg>
    </pc:docChg>
  </pc:docChgLst>
  <pc:docChgLst>
    <pc:chgData name="Martin Russell" userId="S::martinr@unicef.org.uk::a3a2a494-309d-4d02-9201-5320153f7240" providerId="AD" clId="Web-{81D521C7-6D53-ECAA-C0B6-7AD5F98ADA37}"/>
    <pc:docChg chg="modSld">
      <pc:chgData name="Martin Russell" userId="S::martinr@unicef.org.uk::a3a2a494-309d-4d02-9201-5320153f7240" providerId="AD" clId="Web-{81D521C7-6D53-ECAA-C0B6-7AD5F98ADA37}" dt="2025-03-14T12:57:49.375" v="0" actId="20577"/>
      <pc:docMkLst>
        <pc:docMk/>
      </pc:docMkLst>
      <pc:sldChg chg="modSp">
        <pc:chgData name="Martin Russell" userId="S::martinr@unicef.org.uk::a3a2a494-309d-4d02-9201-5320153f7240" providerId="AD" clId="Web-{81D521C7-6D53-ECAA-C0B6-7AD5F98ADA37}" dt="2025-03-14T12:57:49.375" v="0" actId="20577"/>
        <pc:sldMkLst>
          <pc:docMk/>
          <pc:sldMk cId="1871650871" sldId="421"/>
        </pc:sldMkLst>
        <pc:spChg chg="mod">
          <ac:chgData name="Martin Russell" userId="S::martinr@unicef.org.uk::a3a2a494-309d-4d02-9201-5320153f7240" providerId="AD" clId="Web-{81D521C7-6D53-ECAA-C0B6-7AD5F98ADA37}" dt="2025-03-14T12:57:49.375" v="0" actId="20577"/>
          <ac:spMkLst>
            <pc:docMk/>
            <pc:sldMk cId="1871650871" sldId="421"/>
            <ac:spMk id="6" creationId="{C275F160-4DE0-2A3B-5389-66957591E161}"/>
          </ac:spMkLst>
        </pc:spChg>
      </pc:sldChg>
    </pc:docChg>
  </pc:docChgLst>
  <pc:docChgLst>
    <pc:chgData name="Samantha Bradey" userId="41c99f15-9b87-403a-8456-1da8256f332b" providerId="ADAL" clId="{BF4781E0-6BBE-4DCB-A813-5A9A049D9715}"/>
    <pc:docChg chg="custSel modSld">
      <pc:chgData name="Samantha Bradey" userId="41c99f15-9b87-403a-8456-1da8256f332b" providerId="ADAL" clId="{BF4781E0-6BBE-4DCB-A813-5A9A049D9715}" dt="2025-03-18T14:40:52.534" v="245" actId="20577"/>
      <pc:docMkLst>
        <pc:docMk/>
      </pc:docMkLst>
      <pc:sldChg chg="modSp mod modNotesTx">
        <pc:chgData name="Samantha Bradey" userId="41c99f15-9b87-403a-8456-1da8256f332b" providerId="ADAL" clId="{BF4781E0-6BBE-4DCB-A813-5A9A049D9715}" dt="2025-03-18T14:26:06.679" v="217" actId="6549"/>
        <pc:sldMkLst>
          <pc:docMk/>
          <pc:sldMk cId="2799702665" sldId="271"/>
        </pc:sldMkLst>
        <pc:spChg chg="mod">
          <ac:chgData name="Samantha Bradey" userId="41c99f15-9b87-403a-8456-1da8256f332b" providerId="ADAL" clId="{BF4781E0-6BBE-4DCB-A813-5A9A049D9715}" dt="2025-03-12T16:07:11.055" v="169" actId="14100"/>
          <ac:spMkLst>
            <pc:docMk/>
            <pc:sldMk cId="2799702665" sldId="271"/>
            <ac:spMk id="3" creationId="{7A99CE32-E37A-A742-BB3F-9748B8814F54}"/>
          </ac:spMkLst>
        </pc:spChg>
      </pc:sldChg>
      <pc:sldChg chg="modSp mod modNotesTx">
        <pc:chgData name="Samantha Bradey" userId="41c99f15-9b87-403a-8456-1da8256f332b" providerId="ADAL" clId="{BF4781E0-6BBE-4DCB-A813-5A9A049D9715}" dt="2025-03-18T14:29:00.510" v="243" actId="6549"/>
        <pc:sldMkLst>
          <pc:docMk/>
          <pc:sldMk cId="3067294865" sldId="285"/>
        </pc:sldMkLst>
        <pc:spChg chg="mod">
          <ac:chgData name="Samantha Bradey" userId="41c99f15-9b87-403a-8456-1da8256f332b" providerId="ADAL" clId="{BF4781E0-6BBE-4DCB-A813-5A9A049D9715}" dt="2025-03-18T14:29:00.510" v="243" actId="6549"/>
          <ac:spMkLst>
            <pc:docMk/>
            <pc:sldMk cId="3067294865" sldId="285"/>
            <ac:spMk id="5" creationId="{01FC584A-600E-17FD-C6B0-D239F66A7042}"/>
          </ac:spMkLst>
        </pc:spChg>
      </pc:sldChg>
      <pc:sldChg chg="modSp mod">
        <pc:chgData name="Samantha Bradey" userId="41c99f15-9b87-403a-8456-1da8256f332b" providerId="ADAL" clId="{BF4781E0-6BBE-4DCB-A813-5A9A049D9715}" dt="2025-03-12T16:08:28.992" v="195" actId="114"/>
        <pc:sldMkLst>
          <pc:docMk/>
          <pc:sldMk cId="617598930" sldId="286"/>
        </pc:sldMkLst>
        <pc:spChg chg="mod">
          <ac:chgData name="Samantha Bradey" userId="41c99f15-9b87-403a-8456-1da8256f332b" providerId="ADAL" clId="{BF4781E0-6BBE-4DCB-A813-5A9A049D9715}" dt="2025-03-12T16:08:25.118" v="194" actId="20577"/>
          <ac:spMkLst>
            <pc:docMk/>
            <pc:sldMk cId="617598930" sldId="286"/>
            <ac:spMk id="3" creationId="{2672D68A-7481-9C1B-3302-026616357CC4}"/>
          </ac:spMkLst>
        </pc:spChg>
        <pc:spChg chg="mod">
          <ac:chgData name="Samantha Bradey" userId="41c99f15-9b87-403a-8456-1da8256f332b" providerId="ADAL" clId="{BF4781E0-6BBE-4DCB-A813-5A9A049D9715}" dt="2025-03-12T16:08:28.992" v="195" actId="114"/>
          <ac:spMkLst>
            <pc:docMk/>
            <pc:sldMk cId="617598930" sldId="286"/>
            <ac:spMk id="5" creationId="{896B6967-CA41-0841-2839-ED3AA3068632}"/>
          </ac:spMkLst>
        </pc:spChg>
      </pc:sldChg>
      <pc:sldChg chg="addSp delSp modSp mod">
        <pc:chgData name="Samantha Bradey" userId="41c99f15-9b87-403a-8456-1da8256f332b" providerId="ADAL" clId="{BF4781E0-6BBE-4DCB-A813-5A9A049D9715}" dt="2025-03-12T15:33:39.212" v="41" actId="1076"/>
        <pc:sldMkLst>
          <pc:docMk/>
          <pc:sldMk cId="2375892748" sldId="287"/>
        </pc:sldMkLst>
        <pc:spChg chg="mod">
          <ac:chgData name="Samantha Bradey" userId="41c99f15-9b87-403a-8456-1da8256f332b" providerId="ADAL" clId="{BF4781E0-6BBE-4DCB-A813-5A9A049D9715}" dt="2025-03-12T15:33:17.318" v="37" actId="14100"/>
          <ac:spMkLst>
            <pc:docMk/>
            <pc:sldMk cId="2375892748" sldId="287"/>
            <ac:spMk id="2" creationId="{49E8B504-DB98-2241-945E-E2D041075F6E}"/>
          </ac:spMkLst>
        </pc:spChg>
        <pc:spChg chg="add mod">
          <ac:chgData name="Samantha Bradey" userId="41c99f15-9b87-403a-8456-1da8256f332b" providerId="ADAL" clId="{BF4781E0-6BBE-4DCB-A813-5A9A049D9715}" dt="2025-03-12T15:33:39.212" v="41" actId="1076"/>
          <ac:spMkLst>
            <pc:docMk/>
            <pc:sldMk cId="2375892748" sldId="287"/>
            <ac:spMk id="3" creationId="{F7A56CF6-F388-7EAF-BE34-EF1D5500F060}"/>
          </ac:spMkLst>
        </pc:spChg>
        <pc:spChg chg="del mod">
          <ac:chgData name="Samantha Bradey" userId="41c99f15-9b87-403a-8456-1da8256f332b" providerId="ADAL" clId="{BF4781E0-6BBE-4DCB-A813-5A9A049D9715}" dt="2025-03-12T15:33:30.496" v="39" actId="478"/>
          <ac:spMkLst>
            <pc:docMk/>
            <pc:sldMk cId="2375892748" sldId="287"/>
            <ac:spMk id="6" creationId="{01E887AD-C89D-4F09-6CEB-AE3415E66489}"/>
          </ac:spMkLst>
        </pc:spChg>
      </pc:sldChg>
      <pc:sldChg chg="addSp delSp modSp mod modAnim modNotesTx">
        <pc:chgData name="Samantha Bradey" userId="41c99f15-9b87-403a-8456-1da8256f332b" providerId="ADAL" clId="{BF4781E0-6BBE-4DCB-A813-5A9A049D9715}" dt="2025-03-18T14:40:52.534" v="245" actId="20577"/>
        <pc:sldMkLst>
          <pc:docMk/>
          <pc:sldMk cId="3664343257" sldId="288"/>
        </pc:sldMkLst>
        <pc:spChg chg="add del">
          <ac:chgData name="Samantha Bradey" userId="41c99f15-9b87-403a-8456-1da8256f332b" providerId="ADAL" clId="{BF4781E0-6BBE-4DCB-A813-5A9A049D9715}" dt="2025-03-12T16:05:38.689" v="162"/>
          <ac:spMkLst>
            <pc:docMk/>
            <pc:sldMk cId="3664343257" sldId="288"/>
            <ac:spMk id="6" creationId="{23D46B91-C37C-21B6-FB90-836A5C0D9EF1}"/>
          </ac:spMkLst>
        </pc:spChg>
        <pc:spChg chg="add del mod">
          <ac:chgData name="Samantha Bradey" userId="41c99f15-9b87-403a-8456-1da8256f332b" providerId="ADAL" clId="{BF4781E0-6BBE-4DCB-A813-5A9A049D9715}" dt="2025-03-12T16:05:38.289" v="161"/>
          <ac:spMkLst>
            <pc:docMk/>
            <pc:sldMk cId="3664343257" sldId="288"/>
            <ac:spMk id="7" creationId="{71BEAD74-6408-8B8C-C6BC-FCDD06E85436}"/>
          </ac:spMkLst>
        </pc:spChg>
        <pc:spChg chg="add del">
          <ac:chgData name="Samantha Bradey" userId="41c99f15-9b87-403a-8456-1da8256f332b" providerId="ADAL" clId="{BF4781E0-6BBE-4DCB-A813-5A9A049D9715}" dt="2025-03-12T16:05:44.634" v="164"/>
          <ac:spMkLst>
            <pc:docMk/>
            <pc:sldMk cId="3664343257" sldId="288"/>
            <ac:spMk id="11" creationId="{F83B51D5-66A3-C96B-BFB2-C16FBB002A4D}"/>
          </ac:spMkLst>
        </pc:spChg>
        <pc:picChg chg="mod">
          <ac:chgData name="Samantha Bradey" userId="41c99f15-9b87-403a-8456-1da8256f332b" providerId="ADAL" clId="{BF4781E0-6BBE-4DCB-A813-5A9A049D9715}" dt="2025-03-12T16:06:07.948" v="167" actId="1076"/>
          <ac:picMkLst>
            <pc:docMk/>
            <pc:sldMk cId="3664343257" sldId="288"/>
            <ac:picMk id="3" creationId="{5981B734-0221-6CC5-F011-F09F6763BF12}"/>
          </ac:picMkLst>
        </pc:picChg>
        <pc:picChg chg="mod">
          <ac:chgData name="Samantha Bradey" userId="41c99f15-9b87-403a-8456-1da8256f332b" providerId="ADAL" clId="{BF4781E0-6BBE-4DCB-A813-5A9A049D9715}" dt="2025-03-12T16:06:07.948" v="167" actId="1076"/>
          <ac:picMkLst>
            <pc:docMk/>
            <pc:sldMk cId="3664343257" sldId="288"/>
            <ac:picMk id="5" creationId="{012EB99A-F625-5F5C-FC80-0A381C8D6D2A}"/>
          </ac:picMkLst>
        </pc:picChg>
        <pc:picChg chg="mod">
          <ac:chgData name="Samantha Bradey" userId="41c99f15-9b87-403a-8456-1da8256f332b" providerId="ADAL" clId="{BF4781E0-6BBE-4DCB-A813-5A9A049D9715}" dt="2025-03-12T16:06:07.948" v="167" actId="1076"/>
          <ac:picMkLst>
            <pc:docMk/>
            <pc:sldMk cId="3664343257" sldId="288"/>
            <ac:picMk id="8" creationId="{4D5CF158-9BCC-3697-2C16-DE9EEEE482AC}"/>
          </ac:picMkLst>
        </pc:picChg>
        <pc:picChg chg="mod">
          <ac:chgData name="Samantha Bradey" userId="41c99f15-9b87-403a-8456-1da8256f332b" providerId="ADAL" clId="{BF4781E0-6BBE-4DCB-A813-5A9A049D9715}" dt="2025-03-12T16:05:33.091" v="157" actId="1037"/>
          <ac:picMkLst>
            <pc:docMk/>
            <pc:sldMk cId="3664343257" sldId="288"/>
            <ac:picMk id="9" creationId="{0CF6E919-F326-F5B9-51F3-8585305AC0DF}"/>
          </ac:picMkLst>
        </pc:picChg>
        <pc:picChg chg="mod">
          <ac:chgData name="Samantha Bradey" userId="41c99f15-9b87-403a-8456-1da8256f332b" providerId="ADAL" clId="{BF4781E0-6BBE-4DCB-A813-5A9A049D9715}" dt="2025-03-12T16:05:34.995" v="158" actId="1076"/>
          <ac:picMkLst>
            <pc:docMk/>
            <pc:sldMk cId="3664343257" sldId="288"/>
            <ac:picMk id="10" creationId="{0E77BE56-7FE7-B884-3BB4-E13E69AFCBFC}"/>
          </ac:picMkLst>
        </pc:picChg>
        <pc:picChg chg="add mod">
          <ac:chgData name="Samantha Bradey" userId="41c99f15-9b87-403a-8456-1da8256f332b" providerId="ADAL" clId="{BF4781E0-6BBE-4DCB-A813-5A9A049D9715}" dt="2025-03-12T16:06:07.948" v="167" actId="1076"/>
          <ac:picMkLst>
            <pc:docMk/>
            <pc:sldMk cId="3664343257" sldId="288"/>
            <ac:picMk id="12" creationId="{F11A0669-81DC-E317-53DF-2B7D11EC6B27}"/>
          </ac:picMkLst>
        </pc:picChg>
      </pc:sldChg>
      <pc:sldChg chg="addSp delSp modSp mod delAnim modAnim addCm delCm">
        <pc:chgData name="Samantha Bradey" userId="41c99f15-9b87-403a-8456-1da8256f332b" providerId="ADAL" clId="{BF4781E0-6BBE-4DCB-A813-5A9A049D9715}" dt="2025-03-14T12:07:02.573" v="210" actId="1076"/>
        <pc:sldMkLst>
          <pc:docMk/>
          <pc:sldMk cId="1995279793" sldId="299"/>
        </pc:sldMkLst>
        <pc:spChg chg="mod">
          <ac:chgData name="Samantha Bradey" userId="41c99f15-9b87-403a-8456-1da8256f332b" providerId="ADAL" clId="{BF4781E0-6BBE-4DCB-A813-5A9A049D9715}" dt="2025-03-14T12:06:41.489" v="205" actId="113"/>
          <ac:spMkLst>
            <pc:docMk/>
            <pc:sldMk cId="1995279793" sldId="299"/>
            <ac:spMk id="25" creationId="{CE51A27A-D83C-C914-3CF3-05BA5998D336}"/>
          </ac:spMkLst>
        </pc:spChg>
        <pc:spChg chg="mod">
          <ac:chgData name="Samantha Bradey" userId="41c99f15-9b87-403a-8456-1da8256f332b" providerId="ADAL" clId="{BF4781E0-6BBE-4DCB-A813-5A9A049D9715}" dt="2025-03-14T12:06:31.904" v="202" actId="20577"/>
          <ac:spMkLst>
            <pc:docMk/>
            <pc:sldMk cId="1995279793" sldId="299"/>
            <ac:spMk id="26" creationId="{C32CA361-86A3-544A-EAB3-0B0F77D5B03B}"/>
          </ac:spMkLst>
        </pc:spChg>
        <pc:picChg chg="add mod">
          <ac:chgData name="Samantha Bradey" userId="41c99f15-9b87-403a-8456-1da8256f332b" providerId="ADAL" clId="{BF4781E0-6BBE-4DCB-A813-5A9A049D9715}" dt="2025-03-14T12:07:02.573" v="210" actId="1076"/>
          <ac:picMkLst>
            <pc:docMk/>
            <pc:sldMk cId="1995279793" sldId="299"/>
            <ac:picMk id="3" creationId="{9B5881FE-85D4-9B01-08E5-0ACAD0BEC207}"/>
          </ac:picMkLst>
        </pc:picChg>
        <pc:picChg chg="del">
          <ac:chgData name="Samantha Bradey" userId="41c99f15-9b87-403a-8456-1da8256f332b" providerId="ADAL" clId="{BF4781E0-6BBE-4DCB-A813-5A9A049D9715}" dt="2025-03-14T12:06:43.753" v="206" actId="478"/>
          <ac:picMkLst>
            <pc:docMk/>
            <pc:sldMk cId="1995279793" sldId="299"/>
            <ac:picMk id="4" creationId="{42D9AC5C-4B90-09D4-C9FE-545ECCD0DCBD}"/>
          </ac:picMkLst>
        </pc:picChg>
      </pc:sldChg>
      <pc:sldChg chg="delSp mod modNotesTx">
        <pc:chgData name="Samantha Bradey" userId="41c99f15-9b87-403a-8456-1da8256f332b" providerId="ADAL" clId="{BF4781E0-6BBE-4DCB-A813-5A9A049D9715}" dt="2025-03-18T14:26:54.587" v="225" actId="478"/>
        <pc:sldMkLst>
          <pc:docMk/>
          <pc:sldMk cId="2628925520" sldId="308"/>
        </pc:sldMkLst>
        <pc:spChg chg="del">
          <ac:chgData name="Samantha Bradey" userId="41c99f15-9b87-403a-8456-1da8256f332b" providerId="ADAL" clId="{BF4781E0-6BBE-4DCB-A813-5A9A049D9715}" dt="2025-03-18T14:26:54.587" v="225" actId="478"/>
          <ac:spMkLst>
            <pc:docMk/>
            <pc:sldMk cId="2628925520" sldId="308"/>
            <ac:spMk id="2" creationId="{187BB7FD-8966-C9AB-A49D-2479857C4B91}"/>
          </ac:spMkLst>
        </pc:spChg>
        <pc:spChg chg="del">
          <ac:chgData name="Samantha Bradey" userId="41c99f15-9b87-403a-8456-1da8256f332b" providerId="ADAL" clId="{BF4781E0-6BBE-4DCB-A813-5A9A049D9715}" dt="2025-03-12T15:35:45.263" v="116" actId="478"/>
          <ac:spMkLst>
            <pc:docMk/>
            <pc:sldMk cId="2628925520" sldId="308"/>
            <ac:spMk id="5" creationId="{CB4B3D62-9BB2-A534-6A10-A10934D0F55F}"/>
          </ac:spMkLst>
        </pc:spChg>
      </pc:sldChg>
      <pc:sldChg chg="modSp mod addCm delCm">
        <pc:chgData name="Samantha Bradey" userId="41c99f15-9b87-403a-8456-1da8256f332b" providerId="ADAL" clId="{BF4781E0-6BBE-4DCB-A813-5A9A049D9715}" dt="2025-03-18T14:25:10.083" v="212" actId="20577"/>
        <pc:sldMkLst>
          <pc:docMk/>
          <pc:sldMk cId="30056248" sldId="309"/>
        </pc:sldMkLst>
        <pc:spChg chg="mod">
          <ac:chgData name="Samantha Bradey" userId="41c99f15-9b87-403a-8456-1da8256f332b" providerId="ADAL" clId="{BF4781E0-6BBE-4DCB-A813-5A9A049D9715}" dt="2025-03-18T14:25:10.083" v="212" actId="20577"/>
          <ac:spMkLst>
            <pc:docMk/>
            <pc:sldMk cId="30056248" sldId="309"/>
            <ac:spMk id="5" creationId="{DCDD3875-8290-9187-DFA0-1E090A5A9BB9}"/>
          </ac:spMkLst>
        </pc:spChg>
      </pc:sldChg>
      <pc:sldChg chg="addSp delSp modSp mod">
        <pc:chgData name="Samantha Bradey" userId="41c99f15-9b87-403a-8456-1da8256f332b" providerId="ADAL" clId="{BF4781E0-6BBE-4DCB-A813-5A9A049D9715}" dt="2025-03-18T14:27:20.128" v="241" actId="20577"/>
        <pc:sldMkLst>
          <pc:docMk/>
          <pc:sldMk cId="1871650871" sldId="421"/>
        </pc:sldMkLst>
        <pc:spChg chg="del">
          <ac:chgData name="Samantha Bradey" userId="41c99f15-9b87-403a-8456-1da8256f332b" providerId="ADAL" clId="{BF4781E0-6BBE-4DCB-A813-5A9A049D9715}" dt="2025-03-12T15:39:44.096" v="119" actId="478"/>
          <ac:spMkLst>
            <pc:docMk/>
            <pc:sldMk cId="1871650871" sldId="421"/>
            <ac:spMk id="4" creationId="{66AA8DC9-D358-ED48-A67B-054AB50D5A8B}"/>
          </ac:spMkLst>
        </pc:spChg>
        <pc:spChg chg="add del mod">
          <ac:chgData name="Samantha Bradey" userId="41c99f15-9b87-403a-8456-1da8256f332b" providerId="ADAL" clId="{BF4781E0-6BBE-4DCB-A813-5A9A049D9715}" dt="2025-03-12T15:39:48.189" v="121" actId="478"/>
          <ac:spMkLst>
            <pc:docMk/>
            <pc:sldMk cId="1871650871" sldId="421"/>
            <ac:spMk id="5" creationId="{DBB2CF51-34A7-C964-72C5-6C48EDE7CE27}"/>
          </ac:spMkLst>
        </pc:spChg>
        <pc:spChg chg="add mod">
          <ac:chgData name="Samantha Bradey" userId="41c99f15-9b87-403a-8456-1da8256f332b" providerId="ADAL" clId="{BF4781E0-6BBE-4DCB-A813-5A9A049D9715}" dt="2025-03-18T14:27:20.128" v="241" actId="20577"/>
          <ac:spMkLst>
            <pc:docMk/>
            <pc:sldMk cId="1871650871" sldId="421"/>
            <ac:spMk id="6" creationId="{C275F160-4DE0-2A3B-5389-66957591E161}"/>
          </ac:spMkLst>
        </pc:spChg>
      </pc:sldChg>
      <pc:sldChg chg="modSp mod">
        <pc:chgData name="Samantha Bradey" userId="41c99f15-9b87-403a-8456-1da8256f332b" providerId="ADAL" clId="{BF4781E0-6BBE-4DCB-A813-5A9A049D9715}" dt="2025-03-12T16:07:21.407" v="170" actId="313"/>
        <pc:sldMkLst>
          <pc:docMk/>
          <pc:sldMk cId="3344954544" sldId="422"/>
        </pc:sldMkLst>
        <pc:spChg chg="mod">
          <ac:chgData name="Samantha Bradey" userId="41c99f15-9b87-403a-8456-1da8256f332b" providerId="ADAL" clId="{BF4781E0-6BBE-4DCB-A813-5A9A049D9715}" dt="2025-03-12T16:07:21.407" v="170" actId="313"/>
          <ac:spMkLst>
            <pc:docMk/>
            <pc:sldMk cId="3344954544" sldId="422"/>
            <ac:spMk id="11" creationId="{E84187A1-4B13-FD1D-0491-0E5FA9420FC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3/18/2025</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nicef.org.uk/rights-respecting-schools/wp-content/uploads/sites/4/2024/08/RRSA-Strands-and-Outcomes-at-Silver-and-Gold-2024-revision-FINAL.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Arial" panose="020B0604020202020204" pitchFamily="34" charset="0"/>
              </a:rPr>
              <a:t>Welcome to Spotlight, our latest resource to support RRSA coordinators to develop Rights Respecting practice in school.</a:t>
            </a:r>
          </a:p>
          <a:p>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The image on the cover of this month’s Spotlight was directed by children at a Gold Rights Respecting School</a:t>
            </a:r>
          </a:p>
          <a:p>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Spotlight is aimed at colleagues and is intended to support you in staff briefings or continued professional development (CPD). </a:t>
            </a:r>
          </a:p>
          <a:p>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Calibri" panose="020F0502020204030204" pitchFamily="34" charset="0"/>
                <a:cs typeface="Arial" panose="020B0604020202020204" pitchFamily="34" charset="0"/>
              </a:rPr>
              <a:t>Please check guidance in subsequent slide notes.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l"/>
            <a:endParaRPr lang="en-GB" sz="1800" b="1" dirty="0">
              <a:effectLst/>
              <a:latin typeface="Arial" panose="020B0604020202020204" pitchFamily="34" charset="0"/>
              <a:ea typeface="Calibri" panose="020F050202020403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4258447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2800" dirty="0">
                <a:effectLst/>
                <a:latin typeface="Arial"/>
                <a:ea typeface="Calibri"/>
                <a:cs typeface="Arial"/>
              </a:rPr>
              <a:t>Presenter notes: </a:t>
            </a:r>
            <a:r>
              <a:rPr lang="en-GB" sz="2800" dirty="0">
                <a:effectLst/>
                <a:highlight>
                  <a:srgbClr val="FFFF00"/>
                </a:highlight>
                <a:latin typeface="Arial"/>
                <a:ea typeface="Calibri"/>
                <a:cs typeface="Arial"/>
              </a:rPr>
              <a:t>PLEASE LOOK AT BOTH SLIDES 10</a:t>
            </a:r>
            <a:r>
              <a:rPr lang="en-GB" sz="2800" dirty="0">
                <a:effectLst/>
                <a:latin typeface="Arial"/>
                <a:ea typeface="Calibri"/>
                <a:cs typeface="Arial"/>
              </a:rPr>
              <a:t> and </a:t>
            </a:r>
            <a:r>
              <a:rPr lang="en-GB" sz="2800" dirty="0">
                <a:latin typeface="Arial"/>
                <a:ea typeface="Calibri"/>
                <a:cs typeface="Arial"/>
              </a:rPr>
              <a:t>11</a:t>
            </a:r>
            <a:r>
              <a:rPr lang="en-GB" sz="2800" dirty="0">
                <a:effectLst/>
                <a:latin typeface="Arial"/>
                <a:ea typeface="Calibri"/>
                <a:cs typeface="Arial"/>
              </a:rPr>
              <a:t> </a:t>
            </a:r>
            <a:r>
              <a:rPr lang="en-GB" sz="2800" dirty="0">
                <a:effectLst/>
                <a:highlight>
                  <a:srgbClr val="FFFF00"/>
                </a:highlight>
                <a:latin typeface="Arial"/>
                <a:ea typeface="Calibri"/>
                <a:cs typeface="Arial"/>
              </a:rPr>
              <a:t>BEFORE DECIDING ON YOUR ACTIVITIES There are 6 suggestions for activities. Depending on the time you have available, choose one or more activities for your colleagues to work on together to further explore the topic. Different groups could also explore different activities. The activities that you do not wish to use can be deleted from the slide.  ​</a:t>
            </a:r>
          </a:p>
          <a:p>
            <a:pPr>
              <a:defRPr/>
            </a:pPr>
            <a:endParaRPr lang="en-GB" sz="2800" dirty="0">
              <a:effectLst/>
              <a:latin typeface="Arial" panose="020B0604020202020204" pitchFamily="34" charset="0"/>
              <a:ea typeface="Calibri"/>
              <a:cs typeface="Arial" panose="020B0604020202020204" pitchFamily="34" charset="0"/>
            </a:endParaRPr>
          </a:p>
          <a:p>
            <a:pPr>
              <a:defRPr/>
            </a:pPr>
            <a:r>
              <a:rPr lang="en-GB" sz="2800" dirty="0">
                <a:effectLst/>
                <a:latin typeface="Arial" panose="020B0604020202020204" pitchFamily="34" charset="0"/>
                <a:ea typeface="Calibri"/>
                <a:cs typeface="Arial" panose="020B0604020202020204" pitchFamily="34" charset="0"/>
              </a:rPr>
              <a:t>Additional notes:</a:t>
            </a:r>
          </a:p>
          <a:p>
            <a:pPr>
              <a:defRPr/>
            </a:pPr>
            <a:endParaRPr lang="en-GB" sz="2800" dirty="0">
              <a:effectLst/>
              <a:latin typeface="Arial" panose="020B0604020202020204" pitchFamily="34" charset="0"/>
              <a:ea typeface="Calibri"/>
              <a:cs typeface="Arial" panose="020B0604020202020204" pitchFamily="34" charset="0"/>
            </a:endParaRPr>
          </a:p>
          <a:p>
            <a:pPr>
              <a:lnSpc>
                <a:spcPct val="115999"/>
              </a:lnSpc>
              <a:spcAft>
                <a:spcPts val="800"/>
              </a:spcAft>
            </a:pPr>
            <a:r>
              <a:rPr lang="en-US" sz="1800" dirty="0"/>
              <a:t>Think about the level that you are at in your RRSA journey. You may be just getting started or you may be thinking about how you sustain and continue to develop your practice at Gold</a:t>
            </a:r>
            <a:endParaRPr lang="en-GB" sz="1800" dirty="0"/>
          </a:p>
          <a:p>
            <a:pPr>
              <a:lnSpc>
                <a:spcPct val="115999"/>
              </a:lnSpc>
              <a:spcAft>
                <a:spcPts val="800"/>
              </a:spcAft>
            </a:pPr>
            <a:endParaRPr lang="en-US" sz="1800" dirty="0"/>
          </a:p>
          <a:p>
            <a:pPr>
              <a:lnSpc>
                <a:spcPct val="115999"/>
              </a:lnSpc>
              <a:spcAft>
                <a:spcPts val="800"/>
              </a:spcAft>
            </a:pPr>
            <a:r>
              <a:rPr lang="en-US" sz="1800" dirty="0"/>
              <a:t>A1 </a:t>
            </a:r>
            <a:r>
              <a:rPr lang="en-US" sz="1800" dirty="0">
                <a:effectLst/>
              </a:rPr>
              <a:t>– Consider the </a:t>
            </a:r>
            <a:r>
              <a:rPr lang="en-US" sz="1800" dirty="0"/>
              <a:t>values that underpin children’s rights such as respect, equity and dignity and also the General Principles of the UNCRC which are Article 2: Non-Discrimination, Article 3: Best Interests of the Child, Article 6: Life, Survival and Development and Article 12: Respect for Children’s Views. </a:t>
            </a:r>
            <a:endParaRPr lang="en-GB" sz="1800" dirty="0"/>
          </a:p>
          <a:p>
            <a:r>
              <a:rPr lang="en-US" sz="1800" dirty="0"/>
              <a:t>A2 – </a:t>
            </a:r>
            <a:r>
              <a:rPr lang="en-GB" sz="1800" dirty="0"/>
              <a:t>Ask to see the school’s Action Plan for achieving the next stage </a:t>
            </a:r>
            <a:r>
              <a:rPr lang="en-GB" sz="1800" dirty="0">
                <a:effectLst/>
              </a:rPr>
              <a:t>of </a:t>
            </a:r>
            <a:r>
              <a:rPr lang="en-GB" sz="1800" dirty="0"/>
              <a:t>the RRSA journey</a:t>
            </a:r>
            <a:r>
              <a:rPr lang="en-GB" sz="1800" dirty="0">
                <a:effectLst/>
              </a:rPr>
              <a:t>. </a:t>
            </a:r>
            <a:r>
              <a:rPr lang="en-GB" sz="1800" dirty="0"/>
              <a:t>How does this fit with your School Improvement Plan? Can this be more explicit? How are children involved in developing </a:t>
            </a:r>
            <a:r>
              <a:rPr lang="en-GB" sz="1800" dirty="0">
                <a:effectLst/>
              </a:rPr>
              <a:t>the </a:t>
            </a:r>
            <a:r>
              <a:rPr lang="en-GB" sz="1800" dirty="0"/>
              <a:t>school’s SIP</a:t>
            </a:r>
            <a:r>
              <a:rPr lang="en-GB" sz="1800" dirty="0">
                <a:effectLst/>
              </a:rPr>
              <a:t>? </a:t>
            </a:r>
            <a:endParaRPr lang="en-GB" sz="1800" dirty="0">
              <a:ea typeface="Calibri"/>
              <a:cs typeface="Calibri"/>
            </a:endParaRPr>
          </a:p>
          <a:p>
            <a:r>
              <a:rPr lang="en-US" sz="1800" dirty="0"/>
              <a:t>A3 – Consider </a:t>
            </a:r>
            <a:r>
              <a:rPr lang="en-GB" sz="1800" dirty="0"/>
              <a:t>making the links to rights explicit within school policies and other strategic documents. Consider Article 12</a:t>
            </a:r>
            <a:r>
              <a:rPr lang="en-GB" sz="1800" dirty="0">
                <a:effectLst/>
              </a:rPr>
              <a:t>: </a:t>
            </a:r>
            <a:r>
              <a:rPr lang="en-GB" sz="1800" dirty="0"/>
              <a:t>Respect for Children’s Views. How are children involved in developing and reviewing policies? Are there child friendly versions of relevant policies? See the resources links at the end of the PPT for guidance on creating child friendly versions of policies. </a:t>
            </a:r>
            <a:endParaRPr lang="en-US" sz="1800" dirty="0"/>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10</a:t>
            </a:fld>
            <a:endParaRPr lang="en-US"/>
          </a:p>
        </p:txBody>
      </p:sp>
    </p:spTree>
    <p:extLst>
      <p:ext uri="{BB962C8B-B14F-4D97-AF65-F5344CB8AC3E}">
        <p14:creationId xmlns:p14="http://schemas.microsoft.com/office/powerpoint/2010/main" val="1782216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u="none" strike="noStrike" dirty="0">
                <a:solidFill>
                  <a:srgbClr val="000000"/>
                </a:solidFill>
                <a:effectLst/>
                <a:latin typeface="Arial" panose="020B0604020202020204" pitchFamily="34" charset="0"/>
                <a:cs typeface="Arial" panose="020B0604020202020204" pitchFamily="34" charset="0"/>
              </a:rPr>
              <a:t>Presenter notes: PLEASE LOOK AT BOTH SLIDES 10 and 11 BEFORE DECIDING ON YOUR ACTIVITIES There are 6 suggestions for activities. Depending on the time you have available, choose one or more activities for your colleagues to work on together to further explore the topic. Different groups could explore different activities. The activities that you do not wish to use can be deleted.  ​</a:t>
            </a:r>
          </a:p>
          <a:p>
            <a:pPr algn="l" rtl="0" fontAlgn="base"/>
            <a:endParaRPr lang="en-GB" sz="1800" b="0" i="0" u="none" strike="noStrike" dirty="0">
              <a:solidFill>
                <a:srgbClr val="000000"/>
              </a:solidFill>
              <a:effectLst/>
              <a:latin typeface="Arial" panose="020B0604020202020204" pitchFamily="34" charset="0"/>
              <a:cs typeface="Arial" panose="020B0604020202020204" pitchFamily="34" charset="0"/>
            </a:endParaRPr>
          </a:p>
          <a:p>
            <a:pPr>
              <a:defRPr/>
            </a:pPr>
            <a:r>
              <a:rPr lang="en-GB" dirty="0">
                <a:effectLst/>
              </a:rPr>
              <a:t>Additional notes:</a:t>
            </a:r>
            <a:endParaRPr lang="en-US" dirty="0">
              <a:effectLst/>
            </a:endParaRPr>
          </a:p>
          <a:p>
            <a:pPr>
              <a:defRPr/>
            </a:pPr>
            <a:endParaRPr lang="en-GB" dirty="0">
              <a:effectLst/>
            </a:endParaRPr>
          </a:p>
          <a:p>
            <a:pPr>
              <a:lnSpc>
                <a:spcPct val="115999"/>
              </a:lnSpc>
              <a:spcAft>
                <a:spcPts val="800"/>
              </a:spcAft>
            </a:pPr>
            <a:r>
              <a:rPr lang="en-US" dirty="0"/>
              <a:t>A4. When you visit </a:t>
            </a:r>
            <a:r>
              <a:rPr lang="en-US" dirty="0">
                <a:effectLst/>
              </a:rPr>
              <a:t>the </a:t>
            </a:r>
            <a:r>
              <a:rPr lang="en-US" dirty="0"/>
              <a:t>school – how do you know </a:t>
            </a:r>
            <a:r>
              <a:rPr lang="en-US" dirty="0">
                <a:effectLst/>
              </a:rPr>
              <a:t>that </a:t>
            </a:r>
            <a:r>
              <a:rPr lang="en-US" dirty="0"/>
              <a:t>children’s rights are influencing aspects of school life? What do you see? What questions do </a:t>
            </a:r>
            <a:r>
              <a:rPr lang="en-US" dirty="0">
                <a:effectLst/>
              </a:rPr>
              <a:t>you </a:t>
            </a:r>
            <a:r>
              <a:rPr lang="en-US" dirty="0"/>
              <a:t>ask? </a:t>
            </a:r>
            <a:r>
              <a:rPr lang="en-GB" dirty="0"/>
              <a:t>Some schools have a link parent council member for </a:t>
            </a:r>
            <a:r>
              <a:rPr lang="en-GB" dirty="0">
                <a:effectLst/>
              </a:rPr>
              <a:t>RRSA. </a:t>
            </a:r>
            <a:r>
              <a:rPr lang="en-GB" dirty="0"/>
              <a:t>Is there a link member for RRSA? How could </a:t>
            </a:r>
            <a:r>
              <a:rPr lang="en-GB" dirty="0">
                <a:effectLst/>
              </a:rPr>
              <a:t>you develop </a:t>
            </a:r>
            <a:r>
              <a:rPr lang="en-GB" dirty="0"/>
              <a:t>this role? What might this link member do? </a:t>
            </a:r>
            <a:endParaRPr lang="en-US" dirty="0"/>
          </a:p>
          <a:p>
            <a:pPr>
              <a:lnSpc>
                <a:spcPct val="115999"/>
              </a:lnSpc>
              <a:spcAft>
                <a:spcPts val="800"/>
              </a:spcAft>
            </a:pPr>
            <a:r>
              <a:rPr lang="en-US" dirty="0"/>
              <a:t>A5. Article 12 states that children’s views should be considered when decisions that affect them are made. Work with a pupil group at </a:t>
            </a:r>
            <a:r>
              <a:rPr lang="en-US" dirty="0">
                <a:effectLst/>
              </a:rPr>
              <a:t>your </a:t>
            </a:r>
            <a:r>
              <a:rPr lang="en-US" dirty="0"/>
              <a:t>school to look </a:t>
            </a:r>
            <a:r>
              <a:rPr lang="en-US" dirty="0">
                <a:effectLst/>
              </a:rPr>
              <a:t>at the </a:t>
            </a:r>
            <a:r>
              <a:rPr lang="en-US" dirty="0"/>
              <a:t>Child Friendly Version of our RRSA </a:t>
            </a:r>
            <a:r>
              <a:rPr lang="en-US" dirty="0">
                <a:effectLst/>
              </a:rPr>
              <a:t>Theory of Change. </a:t>
            </a:r>
            <a:r>
              <a:rPr lang="en-US" dirty="0"/>
              <a:t>How well do </a:t>
            </a:r>
            <a:r>
              <a:rPr lang="en-US" dirty="0">
                <a:effectLst/>
              </a:rPr>
              <a:t>they </a:t>
            </a:r>
            <a:r>
              <a:rPr lang="en-US" dirty="0"/>
              <a:t>feel </a:t>
            </a:r>
            <a:r>
              <a:rPr lang="en-US" dirty="0">
                <a:effectLst/>
              </a:rPr>
              <a:t>the </a:t>
            </a:r>
            <a:r>
              <a:rPr lang="en-US" dirty="0"/>
              <a:t>school is implementing RRSA and do they have any thoughts on how to take this work further?</a:t>
            </a:r>
            <a:endParaRPr lang="en-US" dirty="0">
              <a:ea typeface="Calibri"/>
              <a:cs typeface="Calibri"/>
            </a:endParaRPr>
          </a:p>
          <a:p>
            <a:pPr>
              <a:lnSpc>
                <a:spcPct val="115999"/>
              </a:lnSpc>
              <a:spcAft>
                <a:spcPts val="800"/>
              </a:spcAft>
            </a:pPr>
            <a:r>
              <a:rPr lang="en-US" dirty="0"/>
              <a:t>A6. Is embedding a child rights approach something that you refer to in staff recruitment</a:t>
            </a:r>
            <a:r>
              <a:rPr lang="en-US" dirty="0">
                <a:effectLst/>
              </a:rPr>
              <a:t>? </a:t>
            </a:r>
            <a:r>
              <a:rPr lang="en-US" dirty="0"/>
              <a:t>Is </a:t>
            </a:r>
            <a:r>
              <a:rPr lang="en-US" dirty="0">
                <a:effectLst/>
              </a:rPr>
              <a:t>it </a:t>
            </a:r>
            <a:r>
              <a:rPr lang="en-US" dirty="0"/>
              <a:t>linked to professional development for staff, including support staff e.g. in performance management targets?</a:t>
            </a:r>
            <a:endParaRPr lang="en-GB" dirty="0">
              <a:effectLst/>
            </a:endParaRPr>
          </a:p>
          <a:p>
            <a:pPr algn="l"/>
            <a:endParaRPr lang="en-GB" sz="1800" b="0" i="0" u="none" strike="noStrike" dirty="0">
              <a:solidFill>
                <a:srgbClr val="000000"/>
              </a:solidFill>
              <a:effectLst/>
              <a:latin typeface="Arial" panose="020B0604020202020204" pitchFamily="34" charset="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11</a:t>
            </a:fld>
            <a:endParaRPr lang="en-US"/>
          </a:p>
        </p:txBody>
      </p:sp>
    </p:spTree>
    <p:extLst>
      <p:ext uri="{BB962C8B-B14F-4D97-AF65-F5344CB8AC3E}">
        <p14:creationId xmlns:p14="http://schemas.microsoft.com/office/powerpoint/2010/main" val="609353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Arial" panose="020B0604020202020204" pitchFamily="34" charset="0"/>
              </a:rPr>
              <a:t>Trainer notes: Encourage your colleagues to explore the RRSA website to find additional resources. If you have time, please explore these links ahead of your session with colleagues. You may well find a particular resource that you want to highlight to all as part of your input. There may be links you want to share with the team ahead of or as follow up to your input with them.</a:t>
            </a:r>
          </a:p>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12</a:t>
            </a:fld>
            <a:endParaRPr lang="en-US"/>
          </a:p>
        </p:txBody>
      </p:sp>
    </p:spTree>
    <p:extLst>
      <p:ext uri="{BB962C8B-B14F-4D97-AF65-F5344CB8AC3E}">
        <p14:creationId xmlns:p14="http://schemas.microsoft.com/office/powerpoint/2010/main" val="1598581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latin typeface="Arial" panose="020B0604020202020204" pitchFamily="34" charset="0"/>
                <a:cs typeface="Arial" panose="020B0604020202020204" pitchFamily="34" charset="0"/>
              </a:rPr>
              <a:t>Presenter notes: Give yourself and colleagues some personal reflection space as part of your professional development time together. These reflective questions link to the theme of this month’s Spotlight.</a:t>
            </a:r>
          </a:p>
        </p:txBody>
      </p:sp>
      <p:sp>
        <p:nvSpPr>
          <p:cNvPr id="4" name="Slide Number Placeholder 3"/>
          <p:cNvSpPr>
            <a:spLocks noGrp="1"/>
          </p:cNvSpPr>
          <p:nvPr>
            <p:ph type="sldNum" sz="quarter" idx="5"/>
          </p:nvPr>
        </p:nvSpPr>
        <p:spPr/>
        <p:txBody>
          <a:bodyPr/>
          <a:lstStyle/>
          <a:p>
            <a:fld id="{6301C135-8ECD-234C-BECE-154CA43012B9}" type="slidenum">
              <a:rPr lang="en-US" smtClean="0"/>
              <a:t>13</a:t>
            </a:fld>
            <a:endParaRPr lang="en-US"/>
          </a:p>
        </p:txBody>
      </p:sp>
    </p:spTree>
    <p:extLst>
      <p:ext uri="{BB962C8B-B14F-4D97-AF65-F5344CB8AC3E}">
        <p14:creationId xmlns:p14="http://schemas.microsoft.com/office/powerpoint/2010/main" val="2312883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2</a:t>
            </a:fld>
            <a:endParaRPr lang="en-US"/>
          </a:p>
        </p:txBody>
      </p:sp>
    </p:spTree>
    <p:extLst>
      <p:ext uri="{BB962C8B-B14F-4D97-AF65-F5344CB8AC3E}">
        <p14:creationId xmlns:p14="http://schemas.microsoft.com/office/powerpoint/2010/main" val="225029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Arial" panose="020B0604020202020204" pitchFamily="34" charset="0"/>
                <a:ea typeface="Calibri" panose="020F0502020204030204" pitchFamily="34" charset="0"/>
                <a:cs typeface="Arial" panose="020B0604020202020204" pitchFamily="34" charset="0"/>
              </a:rPr>
              <a:t>Trainer notes: This session is aimed at Parent Council Members and will support them to strengthen their work to embed rights into the strategic governance of your school including developing your vision and values, school improvement planning, policy development, and monitoring and evaluation. ​</a:t>
            </a:r>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42610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Arial" panose="020B0604020202020204" pitchFamily="34" charset="0"/>
                <a:ea typeface="Calibri" panose="020F0502020204030204" pitchFamily="34" charset="0"/>
                <a:cs typeface="Arial" panose="020B0604020202020204" pitchFamily="34" charset="0"/>
              </a:rPr>
              <a:t>Trainer notes: Delete this slide before using.</a:t>
            </a:r>
          </a:p>
          <a:p>
            <a:pPr>
              <a:lnSpc>
                <a:spcPct val="107000"/>
              </a:lnSpc>
              <a:spcAft>
                <a:spcPts val="800"/>
              </a:spcAft>
            </a:pPr>
            <a:r>
              <a:rPr lang="en-GB" sz="1800" kern="1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kern="100" dirty="0">
                <a:effectLst/>
                <a:latin typeface="Arial" panose="020B0604020202020204" pitchFamily="34" charset="0"/>
                <a:ea typeface="Calibri" panose="020F0502020204030204" pitchFamily="34" charset="0"/>
                <a:cs typeface="Arial" panose="020B0604020202020204" pitchFamily="34" charset="0"/>
              </a:rPr>
              <a:t>It would be useful to have copies of the simplified CRC or the icons so that staff can refer to them throughout the session. </a:t>
            </a:r>
            <a:r>
              <a:rPr lang="en-GB" sz="1800" dirty="0">
                <a:effectLst/>
                <a:latin typeface="Arial" panose="020B0604020202020204" pitchFamily="34" charset="0"/>
                <a:ea typeface="Calibri" panose="020F0502020204030204" pitchFamily="34" charset="0"/>
                <a:cs typeface="Arial" panose="020B0604020202020204" pitchFamily="34" charset="0"/>
              </a:rPr>
              <a:t>Unicef.uk/</a:t>
            </a:r>
            <a:r>
              <a:rPr lang="en-GB" sz="1800" dirty="0" err="1">
                <a:effectLst/>
                <a:latin typeface="Arial" panose="020B0604020202020204" pitchFamily="34" charset="0"/>
                <a:ea typeface="Calibri" panose="020F0502020204030204" pitchFamily="34" charset="0"/>
                <a:cs typeface="Arial" panose="020B0604020202020204" pitchFamily="34" charset="0"/>
              </a:rPr>
              <a:t>CRC_Icons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endParaRPr lang="en-GB" sz="180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Heather </a:t>
            </a:r>
            <a:r>
              <a:rPr lang="en-US" sz="1800" dirty="0" err="1">
                <a:latin typeface="Arial" panose="020B0604020202020204" pitchFamily="34" charset="0"/>
                <a:cs typeface="Arial" panose="020B0604020202020204" pitchFamily="34" charset="0"/>
              </a:rPr>
              <a:t>Nicholaou</a:t>
            </a:r>
            <a:r>
              <a:rPr lang="en-US" sz="1800" dirty="0">
                <a:latin typeface="Arial" panose="020B0604020202020204" pitchFamily="34" charset="0"/>
                <a:cs typeface="Arial" panose="020B0604020202020204" pitchFamily="34" charset="0"/>
              </a:rPr>
              <a:t>, RRSA Lead at Chingford CofE Primary talks about how they have used the Spotlight on Rights Respecting Language as part of their CPD: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800" b="0" i="0" dirty="0">
                <a:solidFill>
                  <a:srgbClr val="000000"/>
                </a:solidFill>
                <a:effectLst/>
                <a:latin typeface="Arial" panose="020B0604020202020204" pitchFamily="34" charset="0"/>
                <a:cs typeface="Arial" panose="020B0604020202020204" pitchFamily="34" charset="0"/>
              </a:rPr>
              <a:t>“Spotlight was useful, as it provided a clear framework with aims of the session, a representative from UNICEF stating why RRS language is so important and a list of questions for us to work through.”</a:t>
            </a:r>
          </a:p>
          <a:p>
            <a:pPr marL="171450" indent="-171450">
              <a:buFont typeface="Arial" panose="020B0604020202020204" pitchFamily="34" charset="0"/>
              <a:buChar char="•"/>
            </a:pPr>
            <a:r>
              <a:rPr lang="en-GB" sz="1800" dirty="0">
                <a:solidFill>
                  <a:srgbClr val="000000"/>
                </a:solidFill>
                <a:latin typeface="Arial" panose="020B0604020202020204" pitchFamily="34" charset="0"/>
                <a:cs typeface="Arial" panose="020B0604020202020204" pitchFamily="34" charset="0"/>
              </a:rPr>
              <a:t>“S</a:t>
            </a:r>
            <a:r>
              <a:rPr lang="en-GB" sz="1800" b="0" i="0" dirty="0">
                <a:solidFill>
                  <a:srgbClr val="000000"/>
                </a:solidFill>
                <a:effectLst/>
                <a:latin typeface="Arial" panose="020B0604020202020204" pitchFamily="34" charset="0"/>
                <a:cs typeface="Arial" panose="020B0604020202020204" pitchFamily="34" charset="0"/>
              </a:rPr>
              <a:t>taff were able to discuss RRS language used in our school at the time and how to improve it.  The additional sheet with various words and phrases with RRS language was great as it allowed us all to speak about our experiences of the use of each word/phrase and make notes about this.” </a:t>
            </a:r>
            <a:endParaRPr lang="en-GB" sz="1800" dirty="0">
              <a:solidFill>
                <a:srgbClr val="1E1E1E"/>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800" b="0" i="0" dirty="0">
                <a:solidFill>
                  <a:srgbClr val="000000"/>
                </a:solidFill>
                <a:effectLst/>
                <a:latin typeface="Arial" panose="020B0604020202020204" pitchFamily="34" charset="0"/>
                <a:cs typeface="Arial" panose="020B0604020202020204" pitchFamily="34" charset="0"/>
              </a:rPr>
              <a:t>“We aim to repeat this session in the new academic year </a:t>
            </a:r>
            <a:r>
              <a:rPr lang="en-GB" sz="1800" b="0" i="0" dirty="0">
                <a:effectLst/>
                <a:latin typeface="Arial" panose="020B0604020202020204" pitchFamily="34" charset="0"/>
                <a:cs typeface="Arial" panose="020B0604020202020204" pitchFamily="34" charset="0"/>
              </a:rPr>
              <a:t>with Learning Support Assistants and new members of staff to ensure that all members of our staff team are role models when it comes to using RRS language throughout the school.</a:t>
            </a:r>
            <a:r>
              <a:rPr lang="en-GB" sz="1800" dirty="0">
                <a:latin typeface="Arial" panose="020B0604020202020204" pitchFamily="34" charset="0"/>
                <a:cs typeface="Arial" panose="020B0604020202020204" pitchFamily="34" charset="0"/>
              </a:rPr>
              <a:t>”</a:t>
            </a:r>
            <a:r>
              <a:rPr lang="en-GB" sz="1800" b="0" i="0" dirty="0">
                <a:effectLst/>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4</a:t>
            </a:fld>
            <a:endParaRPr lang="en-US"/>
          </a:p>
        </p:txBody>
      </p:sp>
    </p:spTree>
    <p:extLst>
      <p:ext uri="{BB962C8B-B14F-4D97-AF65-F5344CB8AC3E}">
        <p14:creationId xmlns:p14="http://schemas.microsoft.com/office/powerpoint/2010/main" val="413154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rPr>
              <a:t>The video complements the content of this pack and can also be used separately, when introducing new staff to RRSA for example.</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5</a:t>
            </a:fld>
            <a:endParaRPr lang="en-US"/>
          </a:p>
        </p:txBody>
      </p:sp>
    </p:spTree>
    <p:extLst>
      <p:ext uri="{BB962C8B-B14F-4D97-AF65-F5344CB8AC3E}">
        <p14:creationId xmlns:p14="http://schemas.microsoft.com/office/powerpoint/2010/main" val="579072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b="0" i="0" u="none" strike="noStrike">
                <a:solidFill>
                  <a:srgbClr val="000000"/>
                </a:solidFill>
                <a:effectLst/>
                <a:latin typeface="Arial" panose="020B0604020202020204" pitchFamily="34" charset="0"/>
              </a:rPr>
              <a:t>This slide can help you share the ‘structure’ of RRSA with your colleagues and provide and an overview of the programme. These three strands are not unique to the Award, they are recognised globally as the pillars for most human rights education. You make like to share the </a:t>
            </a:r>
            <a:r>
              <a:rPr lang="en-GB" sz="2800" b="0" i="0" u="sng" strike="noStrike">
                <a:solidFill>
                  <a:srgbClr val="0563C1"/>
                </a:solidFill>
                <a:effectLst/>
                <a:latin typeface="Aptos" panose="020B0004020202020204" pitchFamily="34" charset="0"/>
                <a:hlinkClick r:id="rId3"/>
              </a:rPr>
              <a:t>Outcomes document</a:t>
            </a:r>
            <a:r>
              <a:rPr lang="en-GB" sz="2800" b="0" i="0">
                <a:solidFill>
                  <a:srgbClr val="467886"/>
                </a:solidFill>
                <a:effectLst/>
                <a:latin typeface="Aptos" panose="020B0004020202020204" pitchFamily="34" charset="0"/>
              </a:rPr>
              <a:t> </a:t>
            </a:r>
            <a:r>
              <a:rPr lang="en-GB" sz="2800" b="0" i="0" u="none" strike="noStrike">
                <a:solidFill>
                  <a:srgbClr val="000000"/>
                </a:solidFill>
                <a:effectLst/>
                <a:latin typeface="Arial" panose="020B0604020202020204" pitchFamily="34" charset="0"/>
              </a:rPr>
              <a:t>with your Parent Councillors</a:t>
            </a:r>
            <a:r>
              <a:rPr lang="en-GB" sz="1800">
                <a:effectLst/>
                <a:latin typeface="Arial" panose="020B0604020202020204" pitchFamily="34" charset="0"/>
                <a:ea typeface="Calibri" panose="020F0502020204030204" pitchFamily="34" charset="0"/>
              </a:rPr>
              <a:t>.</a:t>
            </a: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6</a:t>
            </a:fld>
            <a:endParaRPr lang="en-US"/>
          </a:p>
        </p:txBody>
      </p:sp>
    </p:spTree>
    <p:extLst>
      <p:ext uri="{BB962C8B-B14F-4D97-AF65-F5344CB8AC3E}">
        <p14:creationId xmlns:p14="http://schemas.microsoft.com/office/powerpoint/2010/main" val="2726884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Arial" panose="020B0604020202020204" pitchFamily="34" charset="0"/>
              </a:rPr>
              <a:t>When we think about being a Rights Respecting School every article applies. However, the six articles identified here are particularly relevant to a shared understanding of what it is to be Rights Respecting. </a:t>
            </a:r>
          </a:p>
          <a:p>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1800">
                <a:latin typeface="Arial" panose="020B0604020202020204" pitchFamily="34" charset="0"/>
                <a:cs typeface="Arial" panose="020B0604020202020204" pitchFamily="34" charset="0"/>
              </a:rPr>
              <a:t>Article 2: </a:t>
            </a:r>
            <a:r>
              <a:rPr lang="en-GB" sz="1800" dirty="0">
                <a:latin typeface="Arial" panose="020B0604020202020204" pitchFamily="34" charset="0"/>
                <a:cs typeface="Arial" panose="020B0604020202020204" pitchFamily="34" charset="0"/>
              </a:rPr>
              <a:t>Everyone under the age of 18 has all the rights in the Convention.</a:t>
            </a:r>
          </a:p>
          <a:p>
            <a:pPr marL="171450" indent="-1714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800" dirty="0">
                <a:latin typeface="Arial" panose="020B0604020202020204" pitchFamily="34" charset="0"/>
                <a:cs typeface="Arial" panose="020B0604020202020204" pitchFamily="34" charset="0"/>
              </a:rPr>
              <a:t>Article 3: The best interests of the child must be a top priority in all decisions and actions that affect children.</a:t>
            </a:r>
          </a:p>
          <a:p>
            <a:pPr marL="171450" indent="-1714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800" dirty="0">
                <a:latin typeface="Arial" panose="020B0604020202020204" pitchFamily="34" charset="0"/>
                <a:cs typeface="Arial" panose="020B0604020202020204" pitchFamily="34" charset="0"/>
              </a:rPr>
              <a:t>Article 12: Every child has the right to express their views, feelings and wishes in all matters affecting them, and to have their views considered and taken seriously. This right applies at all times, for example during immigration proceedings, housing decisions or the child’s day-to-day home life. </a:t>
            </a:r>
          </a:p>
          <a:p>
            <a:pPr marL="171450" indent="-1714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800" dirty="0">
                <a:latin typeface="Arial" panose="020B0604020202020204" pitchFamily="34" charset="0"/>
                <a:cs typeface="Arial" panose="020B0604020202020204" pitchFamily="34" charset="0"/>
              </a:rPr>
              <a:t>Article 28: Every child has the right to an education. Primary education must be free and different forms of secondary education must be available to every child. Discipline in schools must respect children’s dignity and their rights. Richer countries must help poorer countries achieve this.</a:t>
            </a:r>
          </a:p>
          <a:p>
            <a:pPr marL="171450" indent="-1714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800" dirty="0">
                <a:latin typeface="Arial" panose="020B0604020202020204" pitchFamily="34" charset="0"/>
                <a:cs typeface="Arial" panose="020B0604020202020204" pitchFamily="34" charset="0"/>
              </a:rPr>
              <a:t>Article 29: Education must develop every child’s personality, talents and abilities to the full. It must encourage the child’s respect for human rights, as well as respect for their parents, their own and other cultures, and the environment.</a:t>
            </a:r>
          </a:p>
          <a:p>
            <a:pPr marL="171450" indent="-1714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800" dirty="0">
                <a:latin typeface="Arial" panose="020B0604020202020204" pitchFamily="34" charset="0"/>
                <a:cs typeface="Arial" panose="020B0604020202020204" pitchFamily="34" charset="0"/>
              </a:rPr>
              <a:t>Article 42: Governments must actively work to make sure children and adults know about the Convention.</a:t>
            </a:r>
          </a:p>
          <a:p>
            <a:endParaRPr lang="en-GB"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Arial" panose="020B0604020202020204" pitchFamily="34" charset="0"/>
              </a:rPr>
              <a:t>You could ask your colleagues which articles they most strongly associate with being Rights Respecting… be prepared to hear Articles 19 and 31 mentioned!</a:t>
            </a:r>
          </a:p>
        </p:txBody>
      </p:sp>
      <p:sp>
        <p:nvSpPr>
          <p:cNvPr id="4" name="Slide Number Placeholder 3"/>
          <p:cNvSpPr>
            <a:spLocks noGrp="1"/>
          </p:cNvSpPr>
          <p:nvPr>
            <p:ph type="sldNum" sz="quarter" idx="5"/>
          </p:nvPr>
        </p:nvSpPr>
        <p:spPr/>
        <p:txBody>
          <a:bodyPr/>
          <a:lstStyle/>
          <a:p>
            <a:fld id="{6301C135-8ECD-234C-BECE-154CA43012B9}" type="slidenum">
              <a:rPr lang="en-US" smtClean="0"/>
              <a:t>7</a:t>
            </a:fld>
            <a:endParaRPr lang="en-US"/>
          </a:p>
        </p:txBody>
      </p:sp>
    </p:spTree>
    <p:extLst>
      <p:ext uri="{BB962C8B-B14F-4D97-AF65-F5344CB8AC3E}">
        <p14:creationId xmlns:p14="http://schemas.microsoft.com/office/powerpoint/2010/main" val="938212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The full interviews are available on the RRSA website, where you can print it out and share with you staff. </a:t>
            </a:r>
            <a:endParaRPr lang="en-GB"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301C135-8ECD-234C-BECE-154CA43012B9}" type="slidenum">
              <a:rPr lang="en-US" smtClean="0"/>
              <a:t>8</a:t>
            </a:fld>
            <a:endParaRPr lang="en-US"/>
          </a:p>
        </p:txBody>
      </p:sp>
    </p:spTree>
    <p:extLst>
      <p:ext uri="{BB962C8B-B14F-4D97-AF65-F5344CB8AC3E}">
        <p14:creationId xmlns:p14="http://schemas.microsoft.com/office/powerpoint/2010/main" val="3297236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effectLst/>
                <a:latin typeface="Arial" panose="020B0604020202020204" pitchFamily="34" charset="0"/>
                <a:ea typeface="Calibri"/>
                <a:cs typeface="Arial" panose="020B0604020202020204" pitchFamily="34" charset="0"/>
              </a:rPr>
              <a:t>Presenter notes: Choose the questions that are most relevant to your setting and experience. Collect some of the ideas from your colleagues and add them to your action plan/evidence if relevant. ​</a:t>
            </a:r>
          </a:p>
          <a:p>
            <a:endParaRPr lang="en-GB" sz="1800" b="0" i="0" dirty="0">
              <a:effectLst/>
              <a:latin typeface="Arial" panose="020B0604020202020204" pitchFamily="34" charset="0"/>
              <a:ea typeface="Times New Roman" panose="02020603050405020304" pitchFamily="18" charset="0"/>
              <a:cs typeface="Arial" panose="020B0604020202020204" pitchFamily="34" charset="0"/>
            </a:endParaRPr>
          </a:p>
          <a:p>
            <a:r>
              <a:rPr lang="en-GB" sz="1800" b="0" i="0" dirty="0">
                <a:effectLst/>
                <a:latin typeface="Arial" panose="020B0604020202020204" pitchFamily="34" charset="0"/>
                <a:ea typeface="Times New Roman" panose="02020603050405020304" pitchFamily="18" charset="0"/>
                <a:cs typeface="Arial" panose="020B0604020202020204" pitchFamily="34" charset="0"/>
              </a:rPr>
              <a:t>If your school is at the beginning of its rights journey, we would </a:t>
            </a:r>
            <a:r>
              <a:rPr lang="en-US" sz="1800" b="0" i="0" dirty="0">
                <a:effectLst/>
                <a:latin typeface="Arial" panose="020B0604020202020204" pitchFamily="34" charset="0"/>
                <a:ea typeface="Times New Roman" panose="02020603050405020304" pitchFamily="18" charset="0"/>
                <a:cs typeface="Arial" panose="020B0604020202020204" pitchFamily="34" charset="0"/>
              </a:rPr>
              <a:t>encourage you to focus on Q1 and 2, and those further along the journey on Q2 and 3</a:t>
            </a:r>
            <a:endParaRPr lang="en-GB" sz="1800" b="0" i="0" dirty="0">
              <a:effectLst/>
              <a:latin typeface="Arial" panose="020B0604020202020204" pitchFamily="34" charset="0"/>
              <a:ea typeface="Times New Roman" panose="02020603050405020304" pitchFamily="18" charset="0"/>
              <a:cs typeface="Arial" panose="020B0604020202020204" pitchFamily="34" charset="0"/>
            </a:endParaRPr>
          </a:p>
          <a:p>
            <a:pPr marL="457200">
              <a:lnSpc>
                <a:spcPct val="116000"/>
              </a:lnSpc>
            </a:pPr>
            <a:endParaRPr lang="en-US" sz="1800" b="0" i="0" dirty="0">
              <a:effectLst/>
              <a:latin typeface="Arial" panose="020B0604020202020204" pitchFamily="34" charset="0"/>
              <a:ea typeface="Times New Roman" panose="02020603050405020304" pitchFamily="18" charset="0"/>
              <a:cs typeface="Arial" panose="020B0604020202020204" pitchFamily="34" charset="0"/>
            </a:endParaRPr>
          </a:p>
          <a:p>
            <a:pPr marL="457200">
              <a:lnSpc>
                <a:spcPct val="116000"/>
              </a:lnSpc>
            </a:pPr>
            <a:r>
              <a:rPr lang="en-US" sz="1800" b="0" i="0" dirty="0">
                <a:effectLst/>
                <a:latin typeface="Arial" panose="020B0604020202020204" pitchFamily="34" charset="0"/>
                <a:ea typeface="Times New Roman" panose="02020603050405020304" pitchFamily="18" charset="0"/>
                <a:cs typeface="Arial" panose="020B0604020202020204" pitchFamily="34" charset="0"/>
              </a:rPr>
              <a:t>Q1. Have parent council members had access to the e-learning or attended any training on children’s rights. How do you support new members to develop their understanding of RRS. Is it included in induction?</a:t>
            </a:r>
          </a:p>
          <a:p>
            <a:pPr marL="457200">
              <a:lnSpc>
                <a:spcPct val="116000"/>
              </a:lnSpc>
            </a:pPr>
            <a:endParaRPr lang="en-GB" sz="1800" b="0" i="0" dirty="0">
              <a:effectLst/>
              <a:latin typeface="Arial" panose="020B0604020202020204" pitchFamily="34" charset="0"/>
              <a:ea typeface="Times New Roman" panose="02020603050405020304" pitchFamily="18" charset="0"/>
              <a:cs typeface="Arial" panose="020B0604020202020204" pitchFamily="34" charset="0"/>
            </a:endParaRPr>
          </a:p>
          <a:p>
            <a:pPr marL="457200">
              <a:lnSpc>
                <a:spcPct val="116000"/>
              </a:lnSpc>
            </a:pPr>
            <a:r>
              <a:rPr lang="en-US" sz="1800" b="0" i="0" dirty="0">
                <a:effectLst/>
                <a:latin typeface="Arial" panose="020B0604020202020204" pitchFamily="34" charset="0"/>
                <a:ea typeface="Times New Roman" panose="02020603050405020304" pitchFamily="18" charset="0"/>
                <a:cs typeface="Arial" panose="020B0604020202020204" pitchFamily="34" charset="0"/>
              </a:rPr>
              <a:t>Q2. You could consider how you inform members of your RR journey e.g. headteachers reports, newsletters.  </a:t>
            </a:r>
          </a:p>
          <a:p>
            <a:pPr marL="457200">
              <a:lnSpc>
                <a:spcPct val="116000"/>
              </a:lnSpc>
            </a:pPr>
            <a:endParaRPr lang="en-GB" sz="1800" b="0" i="0" dirty="0">
              <a:effectLst/>
              <a:latin typeface="Arial" panose="020B0604020202020204" pitchFamily="34" charset="0"/>
              <a:ea typeface="Times New Roman" panose="02020603050405020304" pitchFamily="18" charset="0"/>
              <a:cs typeface="Arial" panose="020B0604020202020204" pitchFamily="34" charset="0"/>
            </a:endParaRPr>
          </a:p>
          <a:p>
            <a:pPr marL="457200">
              <a:lnSpc>
                <a:spcPct val="116000"/>
              </a:lnSpc>
              <a:spcAft>
                <a:spcPts val="800"/>
              </a:spcAft>
            </a:pPr>
            <a:r>
              <a:rPr lang="en-US" sz="1800" b="0" i="0" dirty="0">
                <a:effectLst/>
                <a:latin typeface="Arial" panose="020B0604020202020204" pitchFamily="34" charset="0"/>
                <a:ea typeface="Times New Roman" panose="02020603050405020304" pitchFamily="18" charset="0"/>
                <a:cs typeface="Arial" panose="020B0604020202020204" pitchFamily="34" charset="0"/>
              </a:rPr>
              <a:t>Q3. How are parent council members informed about understanding the impact?</a:t>
            </a:r>
            <a:endParaRPr lang="en-GB" sz="1800" b="0" i="0" dirty="0">
              <a:effectLst/>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9</a:t>
            </a:fld>
            <a:endParaRPr lang="en-US"/>
          </a:p>
        </p:txBody>
      </p:sp>
    </p:spTree>
    <p:extLst>
      <p:ext uri="{BB962C8B-B14F-4D97-AF65-F5344CB8AC3E}">
        <p14:creationId xmlns:p14="http://schemas.microsoft.com/office/powerpoint/2010/main" val="2762142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1">
    <p:bg>
      <p:bgPr>
        <a:solidFill>
          <a:schemeClr val="bg1">
            <a:alpha val="97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EC4305-9547-9843-9C82-EA7A6EDD68E0}"/>
              </a:ext>
            </a:extLst>
          </p:cNvPr>
          <p:cNvSpPr/>
          <p:nvPr userDrawn="1"/>
        </p:nvSpPr>
        <p:spPr>
          <a:xfrm>
            <a:off x="0" y="0"/>
            <a:ext cx="12192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3036000" y="3035252"/>
            <a:ext cx="6120000" cy="787496"/>
          </a:xfrm>
          <a:solidFill>
            <a:schemeClr val="bg1"/>
          </a:solidFill>
          <a:ln>
            <a:noFill/>
          </a:ln>
        </p:spPr>
        <p:txBody>
          <a:bodyPr wrap="square" lIns="180000" tIns="180000" rIns="180000" bIns="36000" anchor="ctr" anchorCtr="0">
            <a:spAutoFit/>
          </a:bodyPr>
          <a:lstStyle>
            <a:lvl1pPr>
              <a:defRPr sz="4000" b="1" i="0" cap="none" spc="0" baseline="0">
                <a:solidFill>
                  <a:srgbClr val="00AEEF"/>
                </a:solidFill>
                <a:latin typeface="Univers LT Pro 85 XBlack" panose="020B0804030502020204" pitchFamily="34" charset="77"/>
              </a:defRPr>
            </a:lvl1pPr>
          </a:lstStyle>
          <a:p>
            <a:r>
              <a:rPr lang="en-US" dirty="0"/>
              <a:t>CLICK TO EDIT TITLE</a:t>
            </a:r>
            <a:endParaRPr lang="en-GB" dirty="0"/>
          </a:p>
        </p:txBody>
      </p:sp>
      <p:pic>
        <p:nvPicPr>
          <p:cNvPr id="9" name="Picture 8" descr="Graphical user interface, text, application&#10;&#10;Description automatically generated">
            <a:extLst>
              <a:ext uri="{FF2B5EF4-FFF2-40B4-BE49-F238E27FC236}">
                <a16:creationId xmlns:a16="http://schemas.microsoft.com/office/drawing/2014/main" id="{53BE7CC5-4C79-1244-9F01-978F50A8D7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5630" y="5519146"/>
            <a:ext cx="1712559" cy="1172599"/>
          </a:xfrm>
          <a:prstGeom prst="rect">
            <a:avLst/>
          </a:prstGeom>
        </p:spPr>
      </p:pic>
    </p:spTree>
    <p:extLst>
      <p:ext uri="{BB962C8B-B14F-4D97-AF65-F5344CB8AC3E}">
        <p14:creationId xmlns:p14="http://schemas.microsoft.com/office/powerpoint/2010/main" val="1614505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pic>
        <p:nvPicPr>
          <p:cNvPr id="3" name="Picture 2" descr="A picture containing human face, person, toddler, clothing&#10;&#10;Description automatically generated">
            <a:extLst>
              <a:ext uri="{FF2B5EF4-FFF2-40B4-BE49-F238E27FC236}">
                <a16:creationId xmlns:a16="http://schemas.microsoft.com/office/drawing/2014/main" id="{4B0F8D60-CEE8-04DE-1987-2BDFA30CFE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B7F9DE6-B0BB-E94A-BBCC-550AA8C2847A}"/>
              </a:ext>
            </a:extLst>
          </p:cNvPr>
          <p:cNvSpPr txBox="1"/>
          <p:nvPr userDrawn="1"/>
        </p:nvSpPr>
        <p:spPr>
          <a:xfrm rot="5400000">
            <a:off x="11370842" y="5981107"/>
            <a:ext cx="1264025" cy="215444"/>
          </a:xfrm>
          <a:prstGeom prst="rect">
            <a:avLst/>
          </a:prstGeom>
          <a:noFill/>
        </p:spPr>
        <p:txBody>
          <a:bodyPr wrap="square">
            <a:spAutoFit/>
          </a:bodyPr>
          <a:lstStyle/>
          <a:p>
            <a:pPr algn="r"/>
            <a:r>
              <a:rPr lang="en-GB" sz="800" b="0" i="0" dirty="0">
                <a:solidFill>
                  <a:schemeClr val="bg1"/>
                </a:solidFill>
                <a:effectLst/>
                <a:latin typeface="Univers LT Pro 45 Light" panose="020B0403020202020204" pitchFamily="34" charset="77"/>
              </a:rPr>
              <a:t>© </a:t>
            </a:r>
            <a:r>
              <a:rPr lang="en-GB" sz="800" b="0" i="0" dirty="0" err="1">
                <a:solidFill>
                  <a:schemeClr val="bg1"/>
                </a:solidFill>
                <a:effectLst/>
                <a:latin typeface="Univers LT Pro 45 Light" panose="020B0403020202020204" pitchFamily="34" charset="77"/>
              </a:rPr>
              <a:t>UNICEF</a:t>
            </a:r>
            <a:r>
              <a:rPr lang="en-GB" sz="800" b="0" i="0" dirty="0" err="1">
                <a:solidFill>
                  <a:schemeClr val="bg1"/>
                </a:solidFill>
                <a:effectLst/>
                <a:latin typeface="Montserrat" pitchFamily="2" charset="77"/>
              </a:rPr>
              <a:t>Sandag</a:t>
            </a:r>
            <a:endParaRPr lang="en-US" sz="800" b="0" i="0" dirty="0">
              <a:solidFill>
                <a:schemeClr val="bg1"/>
              </a:solidFill>
              <a:latin typeface="Univers LT Pro 45 Light" panose="020B0403020202020204" pitchFamily="34" charset="77"/>
            </a:endParaRPr>
          </a:p>
        </p:txBody>
      </p:sp>
      <p:pic>
        <p:nvPicPr>
          <p:cNvPr id="8" name="Picture 7" descr="Logo&#10;&#10;Description automatically generated with low confidence">
            <a:extLst>
              <a:ext uri="{FF2B5EF4-FFF2-40B4-BE49-F238E27FC236}">
                <a16:creationId xmlns:a16="http://schemas.microsoft.com/office/drawing/2014/main" id="{79C7465A-9FD6-6947-AD0B-9AC91E3717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9" name="Title 1">
            <a:extLst>
              <a:ext uri="{FF2B5EF4-FFF2-40B4-BE49-F238E27FC236}">
                <a16:creationId xmlns:a16="http://schemas.microsoft.com/office/drawing/2014/main" id="{B90B541F-A993-B649-8826-0F9DE362481C}"/>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sp>
        <p:nvSpPr>
          <p:cNvPr id="4" name="TextBox 3">
            <a:extLst>
              <a:ext uri="{FF2B5EF4-FFF2-40B4-BE49-F238E27FC236}">
                <a16:creationId xmlns:a16="http://schemas.microsoft.com/office/drawing/2014/main" id="{C96A18E2-32BB-24B9-2456-E8A39154EEC6}"/>
              </a:ext>
            </a:extLst>
          </p:cNvPr>
          <p:cNvSpPr txBox="1"/>
          <p:nvPr userDrawn="1"/>
        </p:nvSpPr>
        <p:spPr>
          <a:xfrm>
            <a:off x="317405" y="295061"/>
            <a:ext cx="3412931" cy="830997"/>
          </a:xfrm>
          <a:prstGeom prst="rect">
            <a:avLst/>
          </a:prstGeom>
          <a:noFill/>
        </p:spPr>
        <p:txBody>
          <a:bodyPr wrap="square">
            <a:spAutoFit/>
          </a:bodyPr>
          <a:lstStyle/>
          <a:p>
            <a:r>
              <a:rPr lang="en-GB" sz="1200" b="0" i="0" dirty="0">
                <a:solidFill>
                  <a:schemeClr val="bg1"/>
                </a:solidFill>
                <a:effectLst/>
                <a:latin typeface="Univers LT Pro 45 Light" panose="020B0403020202020204" pitchFamily="34" charset="77"/>
              </a:rPr>
              <a:t>2-year-old </a:t>
            </a:r>
            <a:r>
              <a:rPr lang="en-GB" sz="1200" b="0" i="0" dirty="0" err="1">
                <a:solidFill>
                  <a:schemeClr val="bg1"/>
                </a:solidFill>
                <a:effectLst/>
                <a:latin typeface="Univers LT Pro 45 Light" panose="020B0403020202020204" pitchFamily="34" charset="77"/>
              </a:rPr>
              <a:t>Anirlan</a:t>
            </a:r>
            <a:r>
              <a:rPr lang="en-GB" sz="1200" b="0" i="0" dirty="0">
                <a:solidFill>
                  <a:schemeClr val="bg1"/>
                </a:solidFill>
                <a:effectLst/>
                <a:latin typeface="Univers LT Pro 45 Light" panose="020B0403020202020204" pitchFamily="34" charset="77"/>
              </a:rPr>
              <a:t> lives in Mongolia with her mother, </a:t>
            </a:r>
            <a:r>
              <a:rPr lang="en-GB" sz="1200" b="0" i="0" dirty="0" err="1">
                <a:solidFill>
                  <a:schemeClr val="bg1"/>
                </a:solidFill>
                <a:effectLst/>
                <a:latin typeface="Univers LT Pro 45 Light" panose="020B0403020202020204" pitchFamily="34" charset="77"/>
              </a:rPr>
              <a:t>Otgonbayar</a:t>
            </a:r>
            <a:r>
              <a:rPr lang="en-GB" sz="1200" b="0" i="0" dirty="0">
                <a:solidFill>
                  <a:schemeClr val="bg1"/>
                </a:solidFill>
                <a:effectLst/>
                <a:latin typeface="Univers LT Pro 45 Light" panose="020B0403020202020204" pitchFamily="34" charset="77"/>
              </a:rPr>
              <a:t>. UNICEF health worker, </a:t>
            </a:r>
            <a:r>
              <a:rPr lang="en-GB" sz="1200" b="0" i="0" dirty="0" err="1">
                <a:solidFill>
                  <a:schemeClr val="bg1"/>
                </a:solidFill>
                <a:effectLst/>
                <a:latin typeface="Univers LT Pro 45 Light" panose="020B0403020202020204" pitchFamily="34" charset="77"/>
              </a:rPr>
              <a:t>Ogi</a:t>
            </a:r>
            <a:r>
              <a:rPr lang="en-GB" sz="1200" b="0" i="0" dirty="0">
                <a:solidFill>
                  <a:schemeClr val="bg1"/>
                </a:solidFill>
                <a:effectLst/>
                <a:latin typeface="Univers LT Pro 45 Light" panose="020B0403020202020204" pitchFamily="34" charset="77"/>
              </a:rPr>
              <a:t> travels hundreds of miles to vaccinate children in </a:t>
            </a:r>
            <a:r>
              <a:rPr lang="en-GB" sz="1200" b="0" i="0" dirty="0" err="1">
                <a:solidFill>
                  <a:schemeClr val="bg1"/>
                </a:solidFill>
                <a:effectLst/>
                <a:latin typeface="Univers LT Pro 45 Light" panose="020B0403020202020204" pitchFamily="34" charset="77"/>
              </a:rPr>
              <a:t>Anirlan’s</a:t>
            </a:r>
            <a:r>
              <a:rPr lang="en-GB" sz="1200" b="0" i="0" dirty="0">
                <a:solidFill>
                  <a:schemeClr val="bg1"/>
                </a:solidFill>
                <a:effectLst/>
                <a:latin typeface="Univers LT Pro 45 Light" panose="020B0403020202020204" pitchFamily="34" charset="77"/>
              </a:rPr>
              <a:t> remote community.</a:t>
            </a:r>
            <a:endParaRPr lang="en-US" sz="1200" b="0" i="0" dirty="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340939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5">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child holding a box&#10;&#10;Description automatically generated with low confidence">
            <a:extLst>
              <a:ext uri="{FF2B5EF4-FFF2-40B4-BE49-F238E27FC236}">
                <a16:creationId xmlns:a16="http://schemas.microsoft.com/office/drawing/2014/main" id="{FD787A29-255D-73BE-1C68-6CC0BB9139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06728B43-A881-824F-9062-0F0823C261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9" name="Title 1">
            <a:extLst>
              <a:ext uri="{FF2B5EF4-FFF2-40B4-BE49-F238E27FC236}">
                <a16:creationId xmlns:a16="http://schemas.microsoft.com/office/drawing/2014/main" id="{7C579EE6-3A13-134B-A386-401AC95236A6}"/>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sp>
        <p:nvSpPr>
          <p:cNvPr id="11" name="TextBox 10">
            <a:extLst>
              <a:ext uri="{FF2B5EF4-FFF2-40B4-BE49-F238E27FC236}">
                <a16:creationId xmlns:a16="http://schemas.microsoft.com/office/drawing/2014/main" id="{04D475EB-B635-D443-A05E-63B780500DB6}"/>
              </a:ext>
            </a:extLst>
          </p:cNvPr>
          <p:cNvSpPr txBox="1"/>
          <p:nvPr userDrawn="1"/>
        </p:nvSpPr>
        <p:spPr>
          <a:xfrm rot="5400000">
            <a:off x="11452264" y="6118266"/>
            <a:ext cx="1264025" cy="215444"/>
          </a:xfrm>
          <a:prstGeom prst="rect">
            <a:avLst/>
          </a:prstGeom>
          <a:noFill/>
        </p:spPr>
        <p:txBody>
          <a:bodyPr wrap="square">
            <a:spAutoFit/>
          </a:bodyPr>
          <a:lstStyle/>
          <a:p>
            <a:pPr algn="r"/>
            <a:r>
              <a:rPr lang="en-GB" sz="800" b="0" i="0" dirty="0">
                <a:solidFill>
                  <a:schemeClr val="bg1"/>
                </a:solidFill>
                <a:effectLst/>
                <a:latin typeface="Univers LT Pro 45 Light" panose="020B0403020202020204" pitchFamily="34" charset="77"/>
              </a:rPr>
              <a:t>© UNICEF/</a:t>
            </a:r>
            <a:r>
              <a:rPr lang="en-GB" sz="800" b="0" i="0" dirty="0" err="1">
                <a:solidFill>
                  <a:schemeClr val="bg1"/>
                </a:solidFill>
                <a:effectLst/>
                <a:latin typeface="Univers LT Pro 45 Light" panose="020B0403020202020204" pitchFamily="34" charset="77"/>
              </a:rPr>
              <a:t>Issaa</a:t>
            </a:r>
            <a:endParaRPr lang="en-US" sz="800" b="0" i="0" dirty="0">
              <a:solidFill>
                <a:schemeClr val="bg1"/>
              </a:solidFill>
              <a:latin typeface="Univers LT Pro 45 Light" panose="020B0403020202020204" pitchFamily="34" charset="77"/>
            </a:endParaRPr>
          </a:p>
        </p:txBody>
      </p:sp>
      <p:sp>
        <p:nvSpPr>
          <p:cNvPr id="2" name="TextBox 1">
            <a:extLst>
              <a:ext uri="{FF2B5EF4-FFF2-40B4-BE49-F238E27FC236}">
                <a16:creationId xmlns:a16="http://schemas.microsoft.com/office/drawing/2014/main" id="{92BF51E5-329C-8083-1D92-FDC030C48DE6}"/>
              </a:ext>
            </a:extLst>
          </p:cNvPr>
          <p:cNvSpPr txBox="1"/>
          <p:nvPr userDrawn="1"/>
        </p:nvSpPr>
        <p:spPr>
          <a:xfrm>
            <a:off x="317406" y="295061"/>
            <a:ext cx="3059640" cy="830997"/>
          </a:xfrm>
          <a:prstGeom prst="rect">
            <a:avLst/>
          </a:prstGeom>
          <a:noFill/>
        </p:spPr>
        <p:txBody>
          <a:bodyPr wrap="square">
            <a:spAutoFit/>
          </a:bodyPr>
          <a:lstStyle/>
          <a:p>
            <a:r>
              <a:rPr lang="en-GB" sz="1200" b="0" i="0" dirty="0">
                <a:solidFill>
                  <a:schemeClr val="tx1"/>
                </a:solidFill>
                <a:effectLst/>
                <a:latin typeface="Univers LT Pro 45 Light" panose="020B0403020202020204" pitchFamily="34" charset="77"/>
              </a:rPr>
              <a:t>Ali, 8, sheltering in a school following the devastating earthquakes in Syria, holds a box of clothes provided by UNICEF. </a:t>
            </a:r>
          </a:p>
          <a:p>
            <a:endParaRPr lang="en-GB" sz="1200" b="0" i="0" dirty="0">
              <a:solidFill>
                <a:schemeClr val="tx1"/>
              </a:solidFill>
              <a:effectLst/>
              <a:latin typeface="Univers LT Pro 45 Light" panose="020B0403020202020204" pitchFamily="34" charset="77"/>
            </a:endParaRPr>
          </a:p>
        </p:txBody>
      </p:sp>
    </p:spTree>
    <p:extLst>
      <p:ext uri="{BB962C8B-B14F-4D97-AF65-F5344CB8AC3E}">
        <p14:creationId xmlns:p14="http://schemas.microsoft.com/office/powerpoint/2010/main" val="75072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Tree>
    <p:extLst>
      <p:ext uri="{BB962C8B-B14F-4D97-AF65-F5344CB8AC3E}">
        <p14:creationId xmlns:p14="http://schemas.microsoft.com/office/powerpoint/2010/main" val="1473668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pic>
        <p:nvPicPr>
          <p:cNvPr id="5" name="Picture 4" descr="A person and child jumping over orange hurdles&#10;&#10;Description automatically generated">
            <a:extLst>
              <a:ext uri="{FF2B5EF4-FFF2-40B4-BE49-F238E27FC236}">
                <a16:creationId xmlns:a16="http://schemas.microsoft.com/office/drawing/2014/main" id="{C5642213-C356-343F-5200-AF2D4F26E8B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6" name="TextBox 5">
            <a:extLst>
              <a:ext uri="{FF2B5EF4-FFF2-40B4-BE49-F238E27FC236}">
                <a16:creationId xmlns:a16="http://schemas.microsoft.com/office/drawing/2014/main" id="{F7C47011-FFB4-3BE8-3146-7B47FDC3C3A7}"/>
              </a:ext>
            </a:extLst>
          </p:cNvPr>
          <p:cNvSpPr txBox="1"/>
          <p:nvPr userDrawn="1"/>
        </p:nvSpPr>
        <p:spPr>
          <a:xfrm rot="5400000">
            <a:off x="11452265" y="506198"/>
            <a:ext cx="1264025"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1212712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3" name="Picture 2" descr="A child in a white shirt reading a book&#10;&#10;Description automatically generated with low confidence">
            <a:extLst>
              <a:ext uri="{FF2B5EF4-FFF2-40B4-BE49-F238E27FC236}">
                <a16:creationId xmlns:a16="http://schemas.microsoft.com/office/drawing/2014/main" id="{617C704A-FCFF-2AD6-EB5E-C1E42464F2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114288" cy="6858000"/>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5" name="Picture 4" descr="A child riding a tricycle&#10;&#10;Description automatically generated">
            <a:extLst>
              <a:ext uri="{FF2B5EF4-FFF2-40B4-BE49-F238E27FC236}">
                <a16:creationId xmlns:a16="http://schemas.microsoft.com/office/drawing/2014/main" id="{CAF2AD2C-32D6-0595-0DAD-7251101C14E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288" y="-4571"/>
            <a:ext cx="6114288" cy="6858000"/>
          </a:xfrm>
          <a:prstGeom prst="rect">
            <a:avLst/>
          </a:prstGeom>
        </p:spPr>
      </p:pic>
      <p:sp>
        <p:nvSpPr>
          <p:cNvPr id="7" name="TextBox 6">
            <a:extLst>
              <a:ext uri="{FF2B5EF4-FFF2-40B4-BE49-F238E27FC236}">
                <a16:creationId xmlns:a16="http://schemas.microsoft.com/office/drawing/2014/main" id="{7AF13159-C592-51E3-7198-D0044A4A7ED4}"/>
              </a:ext>
            </a:extLst>
          </p:cNvPr>
          <p:cNvSpPr txBox="1"/>
          <p:nvPr userDrawn="1"/>
        </p:nvSpPr>
        <p:spPr>
          <a:xfrm rot="16200000">
            <a:off x="-524219" y="6113695"/>
            <a:ext cx="1264025"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962007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Tree>
    <p:extLst>
      <p:ext uri="{BB962C8B-B14F-4D97-AF65-F5344CB8AC3E}">
        <p14:creationId xmlns:p14="http://schemas.microsoft.com/office/powerpoint/2010/main" val="2081898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chemeClr val="tx1"/>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solidFill>
                  <a:schemeClr val="bg1"/>
                </a:solidFill>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Tree>
    <p:extLst>
      <p:ext uri="{BB962C8B-B14F-4D97-AF65-F5344CB8AC3E}">
        <p14:creationId xmlns:p14="http://schemas.microsoft.com/office/powerpoint/2010/main" val="664656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31" name="Text Placeholder 30">
            <a:extLst>
              <a:ext uri="{FF2B5EF4-FFF2-40B4-BE49-F238E27FC236}">
                <a16:creationId xmlns:a16="http://schemas.microsoft.com/office/drawing/2014/main" id="{3CD398BE-B6E7-D047-BA41-3EEF947B415E}"/>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36" name="Text Placeholder 32">
            <a:extLst>
              <a:ext uri="{FF2B5EF4-FFF2-40B4-BE49-F238E27FC236}">
                <a16:creationId xmlns:a16="http://schemas.microsoft.com/office/drawing/2014/main" id="{6F6709CB-D11A-7948-8AAE-9615AE189BCE}"/>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37" name="Text Placeholder 32">
            <a:extLst>
              <a:ext uri="{FF2B5EF4-FFF2-40B4-BE49-F238E27FC236}">
                <a16:creationId xmlns:a16="http://schemas.microsoft.com/office/drawing/2014/main" id="{BD0CE0E7-E129-234F-8A68-84DB95925F4E}"/>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Tree>
    <p:extLst>
      <p:ext uri="{BB962C8B-B14F-4D97-AF65-F5344CB8AC3E}">
        <p14:creationId xmlns:p14="http://schemas.microsoft.com/office/powerpoint/2010/main" val="4021570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3" name="Text Placeholder 2">
            <a:extLst>
              <a:ext uri="{FF2B5EF4-FFF2-40B4-BE49-F238E27FC236}">
                <a16:creationId xmlns:a16="http://schemas.microsoft.com/office/drawing/2014/main" id="{A99823AF-C5AF-754B-8776-CA6845587781}"/>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latin typeface="Aleo"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solidFill>
                  <a:schemeClr val="bg1"/>
                </a:solidFill>
              </a:rPr>
              <a:t>“Click to edit. Add a quote or stat here. You can pull out key </a:t>
            </a:r>
            <a:br>
              <a:rPr lang="en-US" sz="2800" dirty="0">
                <a:solidFill>
                  <a:schemeClr val="bg1"/>
                </a:solidFill>
              </a:rPr>
            </a:br>
            <a:r>
              <a:rPr lang="en-US" sz="2800" dirty="0">
                <a:solidFill>
                  <a:srgbClr val="FFFF00"/>
                </a:solidFill>
              </a:rPr>
              <a:t>words</a:t>
            </a:r>
            <a:r>
              <a:rPr lang="en-US" sz="2800" dirty="0">
                <a:solidFill>
                  <a:schemeClr val="bg1"/>
                </a:solidFill>
              </a:rPr>
              <a:t> or </a:t>
            </a:r>
            <a:r>
              <a:rPr lang="en-US" sz="2800" dirty="0">
                <a:solidFill>
                  <a:srgbClr val="FFFF00"/>
                </a:solidFill>
              </a:rPr>
              <a:t>phrases </a:t>
            </a:r>
            <a:r>
              <a:rPr lang="en-US" sz="2800" dirty="0">
                <a:solidFill>
                  <a:schemeClr val="bg1"/>
                </a:solidFill>
              </a:rPr>
              <a:t>in a </a:t>
            </a:r>
            <a:br>
              <a:rPr lang="en-US" sz="2800" dirty="0">
                <a:solidFill>
                  <a:schemeClr val="bg1"/>
                </a:solidFill>
              </a:rPr>
            </a:br>
            <a:r>
              <a:rPr lang="en-US" sz="2800" dirty="0">
                <a:solidFill>
                  <a:schemeClr val="bg1"/>
                </a:solidFill>
              </a:rPr>
              <a:t>secondary </a:t>
            </a:r>
            <a:r>
              <a:rPr lang="en-US" sz="2800" dirty="0" err="1">
                <a:solidFill>
                  <a:schemeClr val="bg1"/>
                </a:solidFill>
              </a:rPr>
              <a:t>colour</a:t>
            </a:r>
            <a:r>
              <a:rPr lang="en-US" sz="2800" dirty="0">
                <a:solidFill>
                  <a:schemeClr val="bg1"/>
                </a:solidFill>
              </a:rPr>
              <a:t>.”</a:t>
            </a:r>
            <a:endParaRPr lang="en-GB" sz="2800" dirty="0">
              <a:solidFill>
                <a:schemeClr val="bg1"/>
              </a:solidFill>
            </a:endParaRPr>
          </a:p>
        </p:txBody>
      </p:sp>
    </p:spTree>
    <p:extLst>
      <p:ext uri="{BB962C8B-B14F-4D97-AF65-F5344CB8AC3E}">
        <p14:creationId xmlns:p14="http://schemas.microsoft.com/office/powerpoint/2010/main" val="972543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tx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9" name="Text Placeholder 2">
            <a:extLst>
              <a:ext uri="{FF2B5EF4-FFF2-40B4-BE49-F238E27FC236}">
                <a16:creationId xmlns:a16="http://schemas.microsoft.com/office/drawing/2014/main" id="{F6A2E7FF-FD1B-CF4D-BE4E-0C84862079C4}"/>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latin typeface="Aleo"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solidFill>
                  <a:schemeClr val="bg1"/>
                </a:solidFill>
              </a:rPr>
              <a:t>“Click to edit. Add a quote or stat here. You can pull out key </a:t>
            </a:r>
            <a:br>
              <a:rPr lang="en-US" sz="2800" dirty="0">
                <a:solidFill>
                  <a:schemeClr val="bg1"/>
                </a:solidFill>
              </a:rPr>
            </a:br>
            <a:r>
              <a:rPr lang="en-US" sz="2800" dirty="0">
                <a:solidFill>
                  <a:srgbClr val="FFFF00"/>
                </a:solidFill>
              </a:rPr>
              <a:t>words</a:t>
            </a:r>
            <a:r>
              <a:rPr lang="en-US" sz="2800" dirty="0">
                <a:solidFill>
                  <a:schemeClr val="bg1"/>
                </a:solidFill>
              </a:rPr>
              <a:t> or </a:t>
            </a:r>
            <a:r>
              <a:rPr lang="en-US" sz="2800" dirty="0">
                <a:solidFill>
                  <a:srgbClr val="FFFF00"/>
                </a:solidFill>
              </a:rPr>
              <a:t>phrases </a:t>
            </a:r>
            <a:r>
              <a:rPr lang="en-US" sz="2800" dirty="0">
                <a:solidFill>
                  <a:schemeClr val="bg1"/>
                </a:solidFill>
              </a:rPr>
              <a:t>in a </a:t>
            </a:r>
            <a:br>
              <a:rPr lang="en-US" sz="2800" dirty="0">
                <a:solidFill>
                  <a:schemeClr val="bg1"/>
                </a:solidFill>
              </a:rPr>
            </a:br>
            <a:r>
              <a:rPr lang="en-US" sz="2800" dirty="0">
                <a:solidFill>
                  <a:schemeClr val="bg1"/>
                </a:solidFill>
              </a:rPr>
              <a:t>secondary </a:t>
            </a:r>
            <a:r>
              <a:rPr lang="en-US" sz="2800" dirty="0" err="1">
                <a:solidFill>
                  <a:schemeClr val="bg1"/>
                </a:solidFill>
              </a:rPr>
              <a:t>colour</a:t>
            </a:r>
            <a:r>
              <a:rPr lang="en-US" sz="2800" dirty="0">
                <a:solidFill>
                  <a:schemeClr val="bg1"/>
                </a:solidFill>
              </a:rPr>
              <a:t>.”</a:t>
            </a:r>
            <a:endParaRPr lang="en-GB" sz="2800" dirty="0">
              <a:solidFill>
                <a:schemeClr val="bg1"/>
              </a:solidFill>
            </a:endParaRPr>
          </a:p>
        </p:txBody>
      </p:sp>
    </p:spTree>
    <p:extLst>
      <p:ext uri="{BB962C8B-B14F-4D97-AF65-F5344CB8AC3E}">
        <p14:creationId xmlns:p14="http://schemas.microsoft.com/office/powerpoint/2010/main" val="183041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1">
    <p:bg>
      <p:bgPr>
        <a:solidFill>
          <a:schemeClr val="bg1">
            <a:alpha val="97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3036000" y="3035252"/>
            <a:ext cx="6120000" cy="787496"/>
          </a:xfrm>
          <a:solidFill>
            <a:srgbClr val="00AEEF"/>
          </a:solidFill>
          <a:ln>
            <a:noFill/>
          </a:ln>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pic>
        <p:nvPicPr>
          <p:cNvPr id="2" name="Picture 1">
            <a:extLst>
              <a:ext uri="{FF2B5EF4-FFF2-40B4-BE49-F238E27FC236}">
                <a16:creationId xmlns:a16="http://schemas.microsoft.com/office/drawing/2014/main" id="{A033AC36-552C-2C57-A230-68CD33F8E796}"/>
              </a:ext>
            </a:extLst>
          </p:cNvPr>
          <p:cNvPicPr>
            <a:picLocks noChangeAspect="1"/>
          </p:cNvPicPr>
          <p:nvPr userDrawn="1"/>
        </p:nvPicPr>
        <p:blipFill>
          <a:blip r:embed="rId2"/>
          <a:stretch>
            <a:fillRect/>
          </a:stretch>
        </p:blipFill>
        <p:spPr>
          <a:xfrm>
            <a:off x="9667702" y="4884579"/>
            <a:ext cx="2386659" cy="1973421"/>
          </a:xfrm>
          <a:prstGeom prst="rect">
            <a:avLst/>
          </a:prstGeom>
        </p:spPr>
      </p:pic>
    </p:spTree>
    <p:extLst>
      <p:ext uri="{BB962C8B-B14F-4D97-AF65-F5344CB8AC3E}">
        <p14:creationId xmlns:p14="http://schemas.microsoft.com/office/powerpoint/2010/main" val="1135878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3" name="Text Placeholder 2">
            <a:extLst>
              <a:ext uri="{FF2B5EF4-FFF2-40B4-BE49-F238E27FC236}">
                <a16:creationId xmlns:a16="http://schemas.microsoft.com/office/drawing/2014/main" id="{A99823AF-C5AF-754B-8776-CA6845587781}"/>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solidFill>
                  <a:srgbClr val="00AEEF"/>
                </a:solidFill>
                <a:latin typeface="Aleo" pitchFamily="2" charset="77"/>
              </a:defRPr>
            </a:lvl1pPr>
          </a:lstStyle>
          <a:p>
            <a:pPr algn="ctr"/>
            <a:r>
              <a:rPr lang="en-US" sz="2800" dirty="0">
                <a:solidFill>
                  <a:srgbClr val="00AEEF"/>
                </a:solidFill>
              </a:rPr>
              <a:t>“Click to edit. Add a quote or stat here. You can pull out key </a:t>
            </a:r>
            <a:br>
              <a:rPr lang="en-US" sz="2800" dirty="0">
                <a:solidFill>
                  <a:srgbClr val="00AEEF"/>
                </a:solidFill>
              </a:rPr>
            </a:br>
            <a:r>
              <a:rPr lang="en-US" sz="2800" dirty="0">
                <a:solidFill>
                  <a:schemeClr val="tx1"/>
                </a:solidFill>
              </a:rPr>
              <a:t>words</a:t>
            </a:r>
            <a:r>
              <a:rPr lang="en-US" sz="2800" dirty="0">
                <a:solidFill>
                  <a:srgbClr val="00AEEF"/>
                </a:solidFill>
              </a:rPr>
              <a:t> or </a:t>
            </a:r>
            <a:r>
              <a:rPr lang="en-US" sz="2800" dirty="0">
                <a:solidFill>
                  <a:schemeClr val="tx1"/>
                </a:solidFill>
              </a:rPr>
              <a:t>phrases </a:t>
            </a:r>
            <a:r>
              <a:rPr lang="en-US" sz="2800" dirty="0">
                <a:solidFill>
                  <a:srgbClr val="00AEEF"/>
                </a:solidFill>
              </a:rPr>
              <a:t>in a </a:t>
            </a:r>
            <a:br>
              <a:rPr lang="en-US" sz="2800" dirty="0">
                <a:solidFill>
                  <a:srgbClr val="00AEEF"/>
                </a:solidFill>
              </a:rPr>
            </a:br>
            <a:r>
              <a:rPr lang="en-US" sz="2800" dirty="0">
                <a:solidFill>
                  <a:srgbClr val="00AEEF"/>
                </a:solidFill>
              </a:rPr>
              <a:t>secondary </a:t>
            </a:r>
            <a:r>
              <a:rPr lang="en-US" sz="2800" dirty="0" err="1">
                <a:solidFill>
                  <a:srgbClr val="00AEEF"/>
                </a:solidFill>
              </a:rPr>
              <a:t>colour</a:t>
            </a:r>
            <a:r>
              <a:rPr lang="en-US" sz="2800" dirty="0">
                <a:solidFill>
                  <a:srgbClr val="00AEEF"/>
                </a:solidFill>
              </a:rPr>
              <a:t>.”</a:t>
            </a:r>
            <a:endParaRPr lang="en-GB" sz="2800" dirty="0">
              <a:solidFill>
                <a:srgbClr val="00AEEF"/>
              </a:solidFill>
            </a:endParaRPr>
          </a:p>
        </p:txBody>
      </p:sp>
    </p:spTree>
    <p:extLst>
      <p:ext uri="{BB962C8B-B14F-4D97-AF65-F5344CB8AC3E}">
        <p14:creationId xmlns:p14="http://schemas.microsoft.com/office/powerpoint/2010/main" val="1621182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3" name="Picture 2" descr="A picture containing text&#10;&#10;Description automatically generated">
            <a:extLst>
              <a:ext uri="{FF2B5EF4-FFF2-40B4-BE49-F238E27FC236}">
                <a16:creationId xmlns:a16="http://schemas.microsoft.com/office/drawing/2014/main" id="{9BCBD3E5-51C1-C94F-93C2-520AD14720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9EBBDA-EB37-3445-A63B-3C71FC237395}"/>
              </a:ext>
            </a:extLst>
          </p:cNvPr>
          <p:cNvSpPr txBox="1"/>
          <p:nvPr userDrawn="1"/>
        </p:nvSpPr>
        <p:spPr>
          <a:xfrm rot="5400000">
            <a:off x="11454389" y="522170"/>
            <a:ext cx="1259778"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UNICEF/Sokol</a:t>
            </a:r>
            <a:endParaRPr lang="en-US" sz="800" b="0" i="0" dirty="0">
              <a:solidFill>
                <a:schemeClr val="bg1"/>
              </a:solidFill>
              <a:latin typeface="Univers LT Pro 45 Light" panose="020B0403020202020204" pitchFamily="34" charset="77"/>
            </a:endParaRPr>
          </a:p>
        </p:txBody>
      </p:sp>
      <p:pic>
        <p:nvPicPr>
          <p:cNvPr id="4" name="Picture 3" descr="A picture containing text&#10;&#10;Description automatically generated">
            <a:extLst>
              <a:ext uri="{FF2B5EF4-FFF2-40B4-BE49-F238E27FC236}">
                <a16:creationId xmlns:a16="http://schemas.microsoft.com/office/drawing/2014/main" id="{38898DDE-91D3-0B45-B1E8-8390493318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Tree>
    <p:extLst>
      <p:ext uri="{BB962C8B-B14F-4D97-AF65-F5344CB8AC3E}">
        <p14:creationId xmlns:p14="http://schemas.microsoft.com/office/powerpoint/2010/main" val="225076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descr="A group of people raising their hands&#10;&#10;Description automatically generated with medium confidence">
            <a:extLst>
              <a:ext uri="{FF2B5EF4-FFF2-40B4-BE49-F238E27FC236}">
                <a16:creationId xmlns:a16="http://schemas.microsoft.com/office/drawing/2014/main" id="{11DBEF1F-C7C5-A642-AA3C-6FE58155CE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UNICEF/Al-Basha</a:t>
            </a:r>
            <a:endParaRPr lang="en-US" sz="800" dirty="0">
              <a:solidFill>
                <a:schemeClr val="bg1"/>
              </a:solidFill>
            </a:endParaRPr>
          </a:p>
        </p:txBody>
      </p:sp>
      <p:pic>
        <p:nvPicPr>
          <p:cNvPr id="7" name="Picture 6" descr="Logo&#10;&#10;Description automatically generated with low confidence">
            <a:extLst>
              <a:ext uri="{FF2B5EF4-FFF2-40B4-BE49-F238E27FC236}">
                <a16:creationId xmlns:a16="http://schemas.microsoft.com/office/drawing/2014/main" id="{74FC9EB1-7332-4D49-B349-AD68DC2CE0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5224257"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ANY QUESTIONS?</a:t>
            </a:r>
          </a:p>
        </p:txBody>
      </p:sp>
      <p:sp>
        <p:nvSpPr>
          <p:cNvPr id="3" name="Rectangle 2">
            <a:extLst>
              <a:ext uri="{FF2B5EF4-FFF2-40B4-BE49-F238E27FC236}">
                <a16:creationId xmlns:a16="http://schemas.microsoft.com/office/drawing/2014/main" id="{2233E45A-96B3-382C-E8E8-C8FB67F79C92}"/>
              </a:ext>
            </a:extLst>
          </p:cNvPr>
          <p:cNvSpPr/>
          <p:nvPr userDrawn="1"/>
        </p:nvSpPr>
        <p:spPr>
          <a:xfrm>
            <a:off x="296867" y="172539"/>
            <a:ext cx="3838845" cy="1192192"/>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836D5F0-7738-0C50-6AC2-C387FA0CA705}"/>
              </a:ext>
            </a:extLst>
          </p:cNvPr>
          <p:cNvSpPr txBox="1"/>
          <p:nvPr userDrawn="1"/>
        </p:nvSpPr>
        <p:spPr>
          <a:xfrm>
            <a:off x="385395" y="263854"/>
            <a:ext cx="3750317" cy="1200329"/>
          </a:xfrm>
          <a:prstGeom prst="rect">
            <a:avLst/>
          </a:prstGeom>
          <a:noFill/>
        </p:spPr>
        <p:txBody>
          <a:bodyPr wrap="square">
            <a:spAutoFit/>
          </a:bodyPr>
          <a:lstStyle/>
          <a:p>
            <a:pPr algn="l"/>
            <a:r>
              <a:rPr lang="en-GB" sz="1200" b="0" i="0" dirty="0" err="1">
                <a:solidFill>
                  <a:schemeClr val="bg1"/>
                </a:solidFill>
                <a:effectLst>
                  <a:outerShdw blurRad="973532" sx="97073" sy="97073" algn="l" rotWithShape="0">
                    <a:prstClr val="black"/>
                  </a:outerShdw>
                </a:effectLst>
                <a:latin typeface="Univers LT Pro 45 Light" panose="020B0403020202020204" pitchFamily="34" charset="77"/>
              </a:rPr>
              <a:t>Kholood</a:t>
            </a:r>
            <a:r>
              <a:rPr lang="en-GB" sz="1200" b="0" i="0" dirty="0">
                <a:solidFill>
                  <a:schemeClr val="bg1"/>
                </a:solidFill>
                <a:effectLst>
                  <a:outerShdw blurRad="973532" sx="97073" sy="97073" algn="l" rotWithShape="0">
                    <a:prstClr val="black"/>
                  </a:outerShdw>
                </a:effectLst>
                <a:latin typeface="Univers LT Pro 45 Light" panose="020B0403020202020204" pitchFamily="34" charset="77"/>
              </a:rPr>
              <a:t> (middle row, right) at school in Taiz, Yemen, which is near a fighting zone. “I feel afraid when I walk to school because cars are speeding, and I’m scared of the shelling.” UNICEF is helping to pay teachers and supply school materials.</a:t>
            </a:r>
          </a:p>
          <a:p>
            <a:pPr algn="l"/>
            <a:endParaRPr lang="en-GB" sz="1200" b="0" i="0" dirty="0">
              <a:solidFill>
                <a:schemeClr val="bg1"/>
              </a:solidFill>
              <a:effectLst>
                <a:outerShdw blurRad="973532" sx="97073" sy="97073" algn="l" rotWithShape="0">
                  <a:prstClr val="black"/>
                </a:outerShdw>
              </a:effectLst>
              <a:latin typeface="Univers LT Pro 45 Light" panose="020B0403020202020204" pitchFamily="34" charset="77"/>
            </a:endParaRPr>
          </a:p>
        </p:txBody>
      </p:sp>
    </p:spTree>
    <p:extLst>
      <p:ext uri="{BB962C8B-B14F-4D97-AF65-F5344CB8AC3E}">
        <p14:creationId xmlns:p14="http://schemas.microsoft.com/office/powerpoint/2010/main" val="496800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erson holding a baby&#10;&#10;Description automatically generated with medium confidence">
            <a:extLst>
              <a:ext uri="{FF2B5EF4-FFF2-40B4-BE49-F238E27FC236}">
                <a16:creationId xmlns:a16="http://schemas.microsoft.com/office/drawing/2014/main" id="{F408A3E1-6305-F501-07FB-8B36F17288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2EFA9420-A04A-9C4A-8C23-80C54DA277F5}"/>
              </a:ext>
            </a:extLst>
          </p:cNvPr>
          <p:cNvSpPr txBox="1"/>
          <p:nvPr userDrawn="1"/>
        </p:nvSpPr>
        <p:spPr>
          <a:xfrm rot="5400000">
            <a:off x="-442868" y="616399"/>
            <a:ext cx="1264025" cy="215444"/>
          </a:xfrm>
          <a:prstGeom prst="rect">
            <a:avLst/>
          </a:prstGeom>
          <a:noFill/>
        </p:spPr>
        <p:txBody>
          <a:bodyPr wrap="square">
            <a:spAutoFit/>
          </a:bodyPr>
          <a:lstStyle/>
          <a:p>
            <a:pPr algn="l"/>
            <a:r>
              <a:rPr lang="en-GB" sz="800" b="0" i="0" dirty="0">
                <a:solidFill>
                  <a:schemeClr val="bg1"/>
                </a:solidFill>
                <a:effectLst/>
                <a:latin typeface="Open Sans" panose="020B0606030504020204" pitchFamily="34" charset="0"/>
              </a:rPr>
              <a:t>© UNICEF/</a:t>
            </a:r>
            <a:r>
              <a:rPr lang="en-GB" sz="800" b="0" i="0" dirty="0" err="1">
                <a:solidFill>
                  <a:schemeClr val="bg1"/>
                </a:solidFill>
                <a:effectLst/>
                <a:latin typeface="Open Sans" panose="020B0606030504020204" pitchFamily="34" charset="0"/>
              </a:rPr>
              <a:t>Dejongh</a:t>
            </a:r>
            <a:endParaRPr lang="en-US" sz="800" dirty="0">
              <a:solidFill>
                <a:schemeClr val="bg1"/>
              </a:solidFill>
            </a:endParaRPr>
          </a:p>
        </p:txBody>
      </p:sp>
      <p:pic>
        <p:nvPicPr>
          <p:cNvPr id="9" name="Picture 8" descr="Logo&#10;&#10;Description automatically generated with low confidence">
            <a:extLst>
              <a:ext uri="{FF2B5EF4-FFF2-40B4-BE49-F238E27FC236}">
                <a16:creationId xmlns:a16="http://schemas.microsoft.com/office/drawing/2014/main" id="{EF95C779-26BA-4B4F-89CC-F41238FC33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7" y="5775443"/>
            <a:ext cx="5224257"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ANY QUESTIONS?</a:t>
            </a:r>
          </a:p>
        </p:txBody>
      </p:sp>
      <p:sp>
        <p:nvSpPr>
          <p:cNvPr id="2" name="TextBox 1">
            <a:extLst>
              <a:ext uri="{FF2B5EF4-FFF2-40B4-BE49-F238E27FC236}">
                <a16:creationId xmlns:a16="http://schemas.microsoft.com/office/drawing/2014/main" id="{05EA6E70-628D-2583-9EC1-9C096A2684E6}"/>
              </a:ext>
            </a:extLst>
          </p:cNvPr>
          <p:cNvSpPr txBox="1"/>
          <p:nvPr userDrawn="1"/>
        </p:nvSpPr>
        <p:spPr>
          <a:xfrm>
            <a:off x="8844735" y="5612278"/>
            <a:ext cx="3154680" cy="1200329"/>
          </a:xfrm>
          <a:prstGeom prst="rect">
            <a:avLst/>
          </a:prstGeom>
          <a:noFill/>
        </p:spPr>
        <p:txBody>
          <a:bodyPr wrap="square">
            <a:spAutoFit/>
          </a:bodyPr>
          <a:lstStyle/>
          <a:p>
            <a:pPr algn="r"/>
            <a:r>
              <a:rPr lang="en-GB" sz="1200" b="0" i="0" dirty="0">
                <a:solidFill>
                  <a:schemeClr val="bg1"/>
                </a:solidFill>
                <a:latin typeface="Univers LT Pro 45 Light" panose="020B0403020202020204" pitchFamily="34" charset="77"/>
              </a:rPr>
              <a:t>Tato </a:t>
            </a:r>
            <a:r>
              <a:rPr lang="en-GB" sz="1200" b="0" i="0" dirty="0" err="1">
                <a:solidFill>
                  <a:schemeClr val="bg1"/>
                </a:solidFill>
                <a:latin typeface="Univers LT Pro 45 Light" panose="020B0403020202020204" pitchFamily="34" charset="77"/>
              </a:rPr>
              <a:t>Guyo</a:t>
            </a:r>
            <a:r>
              <a:rPr lang="en-GB" sz="1200" b="0" i="0" dirty="0">
                <a:solidFill>
                  <a:schemeClr val="bg1"/>
                </a:solidFill>
                <a:latin typeface="Univers LT Pro 45 Light" panose="020B0403020202020204" pitchFamily="34" charset="77"/>
              </a:rPr>
              <a:t> holds her 5-month-old baby Dessa. Tato regularly measures Dessa's arm with a MUAC measuring tape supplied by UNICEF Ethiopia to make sure any signs of low-weight are spotted early. </a:t>
            </a:r>
          </a:p>
          <a:p>
            <a:pPr algn="r"/>
            <a:endParaRPr lang="en-GB" sz="1200" b="0" i="0" dirty="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1">
    <p:bg>
      <p:bgPr>
        <a:solidFill>
          <a:schemeClr val="bg1">
            <a:alpha val="97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1F3ECF-8109-7249-9325-13A2A94DC86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3036000" y="3035252"/>
            <a:ext cx="6120000" cy="787496"/>
          </a:xfrm>
          <a:solidFill>
            <a:srgbClr val="00AEEF"/>
          </a:solidFill>
          <a:ln>
            <a:noFill/>
          </a:ln>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pic>
        <p:nvPicPr>
          <p:cNvPr id="3" name="Picture 2">
            <a:extLst>
              <a:ext uri="{FF2B5EF4-FFF2-40B4-BE49-F238E27FC236}">
                <a16:creationId xmlns:a16="http://schemas.microsoft.com/office/drawing/2014/main" id="{3105D6F2-D91B-ED41-34DC-559A503D973D}"/>
              </a:ext>
            </a:extLst>
          </p:cNvPr>
          <p:cNvPicPr>
            <a:picLocks noChangeAspect="1"/>
          </p:cNvPicPr>
          <p:nvPr userDrawn="1"/>
        </p:nvPicPr>
        <p:blipFill>
          <a:blip r:embed="rId2"/>
          <a:stretch>
            <a:fillRect/>
          </a:stretch>
        </p:blipFill>
        <p:spPr>
          <a:xfrm>
            <a:off x="9634070" y="4882725"/>
            <a:ext cx="2383743" cy="1975275"/>
          </a:xfrm>
          <a:prstGeom prst="rect">
            <a:avLst/>
          </a:prstGeom>
        </p:spPr>
      </p:pic>
    </p:spTree>
    <p:extLst>
      <p:ext uri="{BB962C8B-B14F-4D97-AF65-F5344CB8AC3E}">
        <p14:creationId xmlns:p14="http://schemas.microsoft.com/office/powerpoint/2010/main" val="321988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descr="A picture containing person, child&#10;&#10;Description automatically generated">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5" name="TextBox 4">
            <a:extLst>
              <a:ext uri="{FF2B5EF4-FFF2-40B4-BE49-F238E27FC236}">
                <a16:creationId xmlns:a16="http://schemas.microsoft.com/office/drawing/2014/main" id="{D9801195-34CB-DC40-927A-4A8DAEDBEF69}"/>
              </a:ext>
            </a:extLst>
          </p:cNvPr>
          <p:cNvSpPr txBox="1"/>
          <p:nvPr userDrawn="1"/>
        </p:nvSpPr>
        <p:spPr>
          <a:xfrm rot="5400000">
            <a:off x="11516504" y="445315"/>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a:t>
            </a:r>
            <a:r>
              <a:rPr lang="en-GB" sz="800" b="0" i="0" dirty="0" err="1">
                <a:solidFill>
                  <a:schemeClr val="tx1"/>
                </a:solidFill>
                <a:effectLst/>
                <a:latin typeface="Univers LT Pro 45 Light" panose="020B0403020202020204" pitchFamily="34" charset="77"/>
              </a:rPr>
              <a:t>Matas</a:t>
            </a:r>
            <a:endParaRPr lang="en-US" sz="800" b="0" i="0" dirty="0">
              <a:solidFill>
                <a:schemeClr val="tx1"/>
              </a:solidFill>
              <a:latin typeface="Univers LT Pro 45 Light" panose="020B0403020202020204" pitchFamily="34" charset="77"/>
            </a:endParaRPr>
          </a:p>
        </p:txBody>
      </p:sp>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452731" y="553037"/>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pic>
        <p:nvPicPr>
          <p:cNvPr id="10" name="Picture 9" descr="A picture containing text&#10;&#10;Description automatically generated">
            <a:extLst>
              <a:ext uri="{FF2B5EF4-FFF2-40B4-BE49-F238E27FC236}">
                <a16:creationId xmlns:a16="http://schemas.microsoft.com/office/drawing/2014/main" id="{55EF6537-FCE6-6C42-8DDB-2A986AEDA0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3" name="TextBox 2">
            <a:extLst>
              <a:ext uri="{FF2B5EF4-FFF2-40B4-BE49-F238E27FC236}">
                <a16:creationId xmlns:a16="http://schemas.microsoft.com/office/drawing/2014/main" id="{CD31F192-E7AE-ADFE-8324-3CA672C9DAC5}"/>
              </a:ext>
            </a:extLst>
          </p:cNvPr>
          <p:cNvSpPr txBox="1"/>
          <p:nvPr userDrawn="1"/>
        </p:nvSpPr>
        <p:spPr>
          <a:xfrm>
            <a:off x="452731" y="5775356"/>
            <a:ext cx="3901060" cy="830997"/>
          </a:xfrm>
          <a:prstGeom prst="rect">
            <a:avLst/>
          </a:prstGeom>
          <a:noFill/>
        </p:spPr>
        <p:txBody>
          <a:bodyPr wrap="square">
            <a:spAutoFit/>
          </a:bodyPr>
          <a:lstStyle/>
          <a:p>
            <a:r>
              <a:rPr lang="en-GB" sz="1200" b="0" i="1" dirty="0">
                <a:latin typeface="Univers LT Pro 45 Light" panose="020B0403020202020204" pitchFamily="34" charset="77"/>
              </a:rPr>
              <a:t>"I wash my hands so germs don't get on them," </a:t>
            </a:r>
            <a:r>
              <a:rPr lang="en-GB" sz="1200" b="0" i="0" dirty="0">
                <a:latin typeface="Univers LT Pro 45 Light" panose="020B0403020202020204" pitchFamily="34" charset="77"/>
              </a:rPr>
              <a:t>says </a:t>
            </a:r>
            <a:r>
              <a:rPr lang="en-GB" sz="1200" b="0" i="0" dirty="0" err="1">
                <a:latin typeface="Univers LT Pro 45 Light" panose="020B0403020202020204" pitchFamily="34" charset="77"/>
              </a:rPr>
              <a:t>Dareen</a:t>
            </a:r>
            <a:r>
              <a:rPr lang="en-GB" sz="1200" b="0" i="0" dirty="0">
                <a:latin typeface="Univers LT Pro 45 Light" panose="020B0403020202020204" pitchFamily="34" charset="77"/>
              </a:rPr>
              <a:t>, 6, at school in Jordan. UNICEF is supporting the Government of Jordan to improve water, sanitation and hygiene facilities in schools.</a:t>
            </a:r>
            <a:endParaRPr lang="en-US" sz="1200" b="0" i="0" dirty="0">
              <a:latin typeface="Univers LT Pro 45 Light" panose="020B0403020202020204" pitchFamily="34" charset="77"/>
            </a:endParaRPr>
          </a:p>
        </p:txBody>
      </p:sp>
    </p:spTree>
    <p:extLst>
      <p:ext uri="{BB962C8B-B14F-4D97-AF65-F5344CB8AC3E}">
        <p14:creationId xmlns:p14="http://schemas.microsoft.com/office/powerpoint/2010/main" val="49807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icture containing person, indoor&#10;&#10;Description automatically generated">
            <a:extLst>
              <a:ext uri="{FF2B5EF4-FFF2-40B4-BE49-F238E27FC236}">
                <a16:creationId xmlns:a16="http://schemas.microsoft.com/office/drawing/2014/main" id="{DB59ED46-C3B4-7640-A292-9563A0F767F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5"/>
          <a:stretch/>
        </p:blipFill>
        <p:spPr>
          <a:xfrm>
            <a:off x="0" y="0"/>
            <a:ext cx="12193832" cy="6858000"/>
          </a:xfrm>
          <a:prstGeom prst="rect">
            <a:avLst/>
          </a:prstGeom>
        </p:spPr>
      </p:pic>
      <p:sp>
        <p:nvSpPr>
          <p:cNvPr id="5" name="TextBox 4">
            <a:extLst>
              <a:ext uri="{FF2B5EF4-FFF2-40B4-BE49-F238E27FC236}">
                <a16:creationId xmlns:a16="http://schemas.microsoft.com/office/drawing/2014/main" id="{1AD9D7BD-B221-CE44-977E-46189A15DF9B}"/>
              </a:ext>
            </a:extLst>
          </p:cNvPr>
          <p:cNvSpPr txBox="1"/>
          <p:nvPr userDrawn="1"/>
        </p:nvSpPr>
        <p:spPr>
          <a:xfrm rot="5400000">
            <a:off x="11531242" y="445313"/>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a:t>
            </a:r>
            <a:r>
              <a:rPr lang="en-GB" sz="800" b="0" i="0" dirty="0" err="1">
                <a:solidFill>
                  <a:schemeClr val="bg1"/>
                </a:solidFill>
                <a:effectLst/>
                <a:latin typeface="Univers LT Pro 45 Light" panose="020B0403020202020204" pitchFamily="34" charset="77"/>
              </a:rPr>
              <a:t>Mulala</a:t>
            </a:r>
            <a:endParaRPr lang="en-US" sz="800" b="0" i="0" dirty="0">
              <a:solidFill>
                <a:schemeClr val="bg1"/>
              </a:solidFill>
              <a:latin typeface="Univers LT Pro 45 Light" panose="020B0403020202020204" pitchFamily="34" charset="77"/>
            </a:endParaRPr>
          </a:p>
        </p:txBody>
      </p:sp>
      <p:sp>
        <p:nvSpPr>
          <p:cNvPr id="10" name="Title 1">
            <a:extLst>
              <a:ext uri="{FF2B5EF4-FFF2-40B4-BE49-F238E27FC236}">
                <a16:creationId xmlns:a16="http://schemas.microsoft.com/office/drawing/2014/main" id="{FA28B210-FB01-6342-9CA4-878DECCF1B82}"/>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pic>
        <p:nvPicPr>
          <p:cNvPr id="11" name="Picture 10" descr="A picture containing text&#10;&#10;Description automatically generated">
            <a:extLst>
              <a:ext uri="{FF2B5EF4-FFF2-40B4-BE49-F238E27FC236}">
                <a16:creationId xmlns:a16="http://schemas.microsoft.com/office/drawing/2014/main" id="{1E34638C-6902-BC44-AE0E-8F4B61FBFA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2" name="TextBox 1">
            <a:extLst>
              <a:ext uri="{FF2B5EF4-FFF2-40B4-BE49-F238E27FC236}">
                <a16:creationId xmlns:a16="http://schemas.microsoft.com/office/drawing/2014/main" id="{AEC953A3-C48C-C563-F3E5-AEBD5D4414EC}"/>
              </a:ext>
            </a:extLst>
          </p:cNvPr>
          <p:cNvSpPr txBox="1"/>
          <p:nvPr userDrawn="1"/>
        </p:nvSpPr>
        <p:spPr>
          <a:xfrm>
            <a:off x="296866" y="295061"/>
            <a:ext cx="2674933" cy="830997"/>
          </a:xfrm>
          <a:prstGeom prst="rect">
            <a:avLst/>
          </a:prstGeom>
          <a:noFill/>
        </p:spPr>
        <p:txBody>
          <a:bodyPr wrap="square">
            <a:spAutoFit/>
          </a:bodyPr>
          <a:lstStyle/>
          <a:p>
            <a:r>
              <a:rPr lang="en-GB" sz="1200" b="0" i="0" dirty="0" err="1">
                <a:solidFill>
                  <a:schemeClr val="bg1"/>
                </a:solidFill>
                <a:latin typeface="Univers LT Pro 45 Light" panose="020B0403020202020204" pitchFamily="34" charset="77"/>
              </a:rPr>
              <a:t>Anaelah</a:t>
            </a:r>
            <a:r>
              <a:rPr lang="en-GB" sz="1200" b="0" i="0" dirty="0">
                <a:solidFill>
                  <a:schemeClr val="bg1"/>
                </a:solidFill>
                <a:latin typeface="Univers LT Pro 45 Light" panose="020B0403020202020204" pitchFamily="34" charset="77"/>
              </a:rPr>
              <a:t>, 3, receives polio vaccine drops during a UNICEF-supported immunisation campaign in Kinshasa, Democratic Republic of Congo.</a:t>
            </a:r>
          </a:p>
        </p:txBody>
      </p:sp>
    </p:spTree>
    <p:extLst>
      <p:ext uri="{BB962C8B-B14F-4D97-AF65-F5344CB8AC3E}">
        <p14:creationId xmlns:p14="http://schemas.microsoft.com/office/powerpoint/2010/main" val="318160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child holding a ball in front of other people playing volleyball&#10;&#10;Description automatically generated with low confidence">
            <a:extLst>
              <a:ext uri="{FF2B5EF4-FFF2-40B4-BE49-F238E27FC236}">
                <a16:creationId xmlns:a16="http://schemas.microsoft.com/office/drawing/2014/main" id="{9E5D5364-B4BF-3574-57F8-EADBE7C496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558"/>
            <a:ext cx="12192000" cy="6850442"/>
          </a:xfrm>
          <a:prstGeom prst="rect">
            <a:avLst/>
          </a:prstGeom>
        </p:spPr>
      </p:pic>
      <p:sp>
        <p:nvSpPr>
          <p:cNvPr id="7" name="TextBox 6">
            <a:extLst>
              <a:ext uri="{FF2B5EF4-FFF2-40B4-BE49-F238E27FC236}">
                <a16:creationId xmlns:a16="http://schemas.microsoft.com/office/drawing/2014/main" id="{D5223A73-C9EE-6142-87A6-EE5302EC6B4F}"/>
              </a:ext>
            </a:extLst>
          </p:cNvPr>
          <p:cNvSpPr txBox="1"/>
          <p:nvPr userDrawn="1"/>
        </p:nvSpPr>
        <p:spPr>
          <a:xfrm rot="5400000">
            <a:off x="11421596" y="4158751"/>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a:t>
            </a:r>
            <a:r>
              <a:rPr lang="en-GB" sz="800" b="0" i="0" dirty="0" err="1">
                <a:solidFill>
                  <a:schemeClr val="tx1"/>
                </a:solidFill>
                <a:effectLst/>
                <a:latin typeface="Univers LT Pro 45 Light" panose="020B0403020202020204" pitchFamily="34" charset="77"/>
              </a:rPr>
              <a:t>Chikondi</a:t>
            </a:r>
            <a:endParaRPr lang="en-US" sz="800" b="0" i="0" dirty="0">
              <a:solidFill>
                <a:schemeClr val="tx1"/>
              </a:solidFill>
              <a:latin typeface="Univers LT Pro 45 Light" panose="020B0403020202020204" pitchFamily="34" charset="77"/>
            </a:endParaRPr>
          </a:p>
        </p:txBody>
      </p:sp>
      <p:sp>
        <p:nvSpPr>
          <p:cNvPr id="9" name="Title 1">
            <a:extLst>
              <a:ext uri="{FF2B5EF4-FFF2-40B4-BE49-F238E27FC236}">
                <a16:creationId xmlns:a16="http://schemas.microsoft.com/office/drawing/2014/main" id="{2BF99775-F5EA-5845-ACD1-9BD83E928D73}"/>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pic>
        <p:nvPicPr>
          <p:cNvPr id="10" name="Picture 9" descr="A picture containing text&#10;&#10;Description automatically generated">
            <a:extLst>
              <a:ext uri="{FF2B5EF4-FFF2-40B4-BE49-F238E27FC236}">
                <a16:creationId xmlns:a16="http://schemas.microsoft.com/office/drawing/2014/main" id="{0A0AFA88-AF95-6A4A-BBF8-3231F2ACB5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2" name="TextBox 1">
            <a:extLst>
              <a:ext uri="{FF2B5EF4-FFF2-40B4-BE49-F238E27FC236}">
                <a16:creationId xmlns:a16="http://schemas.microsoft.com/office/drawing/2014/main" id="{A21B2B51-C309-4562-38A8-20F151B44010}"/>
              </a:ext>
            </a:extLst>
          </p:cNvPr>
          <p:cNvSpPr txBox="1"/>
          <p:nvPr userDrawn="1"/>
        </p:nvSpPr>
        <p:spPr>
          <a:xfrm>
            <a:off x="8188036" y="305493"/>
            <a:ext cx="3631082" cy="646331"/>
          </a:xfrm>
          <a:prstGeom prst="rect">
            <a:avLst/>
          </a:prstGeom>
          <a:noFill/>
        </p:spPr>
        <p:txBody>
          <a:bodyPr wrap="square">
            <a:spAutoFit/>
          </a:bodyPr>
          <a:lstStyle/>
          <a:p>
            <a:pPr algn="r"/>
            <a:r>
              <a:rPr lang="en-GB" sz="1200" b="0" i="0" dirty="0">
                <a:solidFill>
                  <a:schemeClr val="tx1"/>
                </a:solidFill>
                <a:latin typeface="Univers LT Pro 45 Light" panose="020B0403020202020204" pitchFamily="34" charset="77"/>
              </a:rPr>
              <a:t>Steven, 14, plays football at a UNICEF–supported Children’s Corner in Malawi.</a:t>
            </a:r>
          </a:p>
          <a:p>
            <a:pPr algn="r"/>
            <a:endParaRPr lang="en-GB" sz="1200" b="0" i="0" dirty="0" err="1">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2003611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4">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child in front of a chalkboard&#10;&#10;Description automatically generated with low confidence">
            <a:extLst>
              <a:ext uri="{FF2B5EF4-FFF2-40B4-BE49-F238E27FC236}">
                <a16:creationId xmlns:a16="http://schemas.microsoft.com/office/drawing/2014/main" id="{ACCE846E-837C-1F4C-B072-ABC615FAC3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
          <a:stretch/>
        </p:blipFill>
        <p:spPr>
          <a:xfrm>
            <a:off x="0" y="0"/>
            <a:ext cx="12191999" cy="6858001"/>
          </a:xfrm>
          <a:prstGeom prst="rect">
            <a:avLst/>
          </a:prstGeom>
        </p:spPr>
      </p:pic>
      <p:sp>
        <p:nvSpPr>
          <p:cNvPr id="5" name="TextBox 4">
            <a:extLst>
              <a:ext uri="{FF2B5EF4-FFF2-40B4-BE49-F238E27FC236}">
                <a16:creationId xmlns:a16="http://schemas.microsoft.com/office/drawing/2014/main" id="{868B8ABE-34FF-4A42-A334-1710582EB8F3}"/>
              </a:ext>
            </a:extLst>
          </p:cNvPr>
          <p:cNvSpPr txBox="1"/>
          <p:nvPr userDrawn="1"/>
        </p:nvSpPr>
        <p:spPr>
          <a:xfrm rot="5400000">
            <a:off x="11511090" y="46146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a:t>
            </a:r>
            <a:r>
              <a:rPr lang="en-GB" sz="800" b="0" i="0" dirty="0" err="1">
                <a:solidFill>
                  <a:schemeClr val="bg1"/>
                </a:solidFill>
                <a:effectLst/>
                <a:latin typeface="Univers LT Pro 45 Light" panose="020B0403020202020204" pitchFamily="34" charset="77"/>
              </a:rPr>
              <a:t>Taxta</a:t>
            </a:r>
            <a:endParaRPr lang="en-US" sz="800" b="0" i="0" dirty="0">
              <a:solidFill>
                <a:schemeClr val="bg1"/>
              </a:solidFill>
              <a:latin typeface="Univers LT Pro 45 Light" panose="020B0403020202020204" pitchFamily="34" charset="77"/>
            </a:endParaRPr>
          </a:p>
        </p:txBody>
      </p:sp>
      <p:sp>
        <p:nvSpPr>
          <p:cNvPr id="8" name="Title 1">
            <a:extLst>
              <a:ext uri="{FF2B5EF4-FFF2-40B4-BE49-F238E27FC236}">
                <a16:creationId xmlns:a16="http://schemas.microsoft.com/office/drawing/2014/main" id="{03605744-ECCC-5F43-BA9C-300A45595B11}"/>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pic>
        <p:nvPicPr>
          <p:cNvPr id="9" name="Picture 8" descr="A picture containing text&#10;&#10;Description automatically generated">
            <a:extLst>
              <a:ext uri="{FF2B5EF4-FFF2-40B4-BE49-F238E27FC236}">
                <a16:creationId xmlns:a16="http://schemas.microsoft.com/office/drawing/2014/main" id="{7B344DC0-C178-FE40-886C-0BAC10E2B9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4" name="Rectangle 3">
            <a:extLst>
              <a:ext uri="{FF2B5EF4-FFF2-40B4-BE49-F238E27FC236}">
                <a16:creationId xmlns:a16="http://schemas.microsoft.com/office/drawing/2014/main" id="{8F7A32BE-F015-E965-BCF5-100F981B58C6}"/>
              </a:ext>
            </a:extLst>
          </p:cNvPr>
          <p:cNvSpPr/>
          <p:nvPr userDrawn="1"/>
        </p:nvSpPr>
        <p:spPr>
          <a:xfrm>
            <a:off x="296867" y="195689"/>
            <a:ext cx="3838845" cy="646331"/>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3634648-3DBD-943E-90E5-E853059C76F0}"/>
              </a:ext>
            </a:extLst>
          </p:cNvPr>
          <p:cNvSpPr txBox="1"/>
          <p:nvPr userDrawn="1"/>
        </p:nvSpPr>
        <p:spPr>
          <a:xfrm>
            <a:off x="296867" y="295061"/>
            <a:ext cx="3828324" cy="646331"/>
          </a:xfrm>
          <a:prstGeom prst="rect">
            <a:avLst/>
          </a:prstGeom>
          <a:noFill/>
        </p:spPr>
        <p:txBody>
          <a:bodyPr wrap="square">
            <a:spAutoFit/>
          </a:bodyPr>
          <a:lstStyle/>
          <a:p>
            <a:pPr algn="l"/>
            <a:r>
              <a:rPr lang="en-GB" sz="1200" b="0" i="0" dirty="0" err="1">
                <a:solidFill>
                  <a:schemeClr val="bg1"/>
                </a:solidFill>
                <a:effectLst>
                  <a:outerShdw blurRad="50800" dist="38100" dir="2700000" algn="tl" rotWithShape="0">
                    <a:prstClr val="black">
                      <a:alpha val="8000"/>
                    </a:prstClr>
                  </a:outerShdw>
                </a:effectLst>
                <a:latin typeface="Univers LT Pro 45 Light" panose="020B0403020202020204" pitchFamily="34" charset="77"/>
              </a:rPr>
              <a:t>Abdikarim's</a:t>
            </a:r>
            <a:r>
              <a:rPr lang="en-GB" sz="1200" b="0" i="0" dirty="0">
                <a:solidFill>
                  <a:schemeClr val="bg1"/>
                </a:solidFill>
                <a:effectLst>
                  <a:outerShdw blurRad="50800" dist="38100" dir="2700000" algn="tl" rotWithShape="0">
                    <a:prstClr val="black">
                      <a:alpha val="8000"/>
                    </a:prstClr>
                  </a:outerShdw>
                </a:effectLst>
                <a:latin typeface="Univers LT Pro 45 Light" panose="020B0403020202020204" pitchFamily="34" charset="77"/>
              </a:rPr>
              <a:t> favourite subject is science. </a:t>
            </a:r>
            <a:r>
              <a:rPr lang="en-GB" sz="1200" b="0" i="1" dirty="0">
                <a:solidFill>
                  <a:schemeClr val="bg1"/>
                </a:solidFill>
                <a:effectLst>
                  <a:outerShdw blurRad="50800" dist="38100" dir="2700000" algn="tl" rotWithShape="0">
                    <a:prstClr val="black">
                      <a:alpha val="8000"/>
                    </a:prstClr>
                  </a:outerShdw>
                </a:effectLst>
                <a:latin typeface="Univers LT Pro 45 Light" panose="020B0403020202020204" pitchFamily="34" charset="77"/>
              </a:rPr>
              <a:t>"I want to be a doctor or an engineer", </a:t>
            </a:r>
            <a:r>
              <a:rPr lang="en-GB" sz="1200" b="0" i="0" dirty="0">
                <a:solidFill>
                  <a:schemeClr val="bg1"/>
                </a:solidFill>
                <a:effectLst>
                  <a:outerShdw blurRad="50800" dist="38100" dir="2700000" algn="tl" rotWithShape="0">
                    <a:prstClr val="black">
                      <a:alpha val="8000"/>
                    </a:prstClr>
                  </a:outerShdw>
                </a:effectLst>
                <a:latin typeface="Univers LT Pro 45 Light" panose="020B0403020202020204" pitchFamily="34" charset="77"/>
              </a:rPr>
              <a:t>he says in school in Somalia.</a:t>
            </a:r>
          </a:p>
          <a:p>
            <a:pPr algn="l"/>
            <a:endParaRPr lang="en-GB" sz="1200" b="0" i="0" dirty="0">
              <a:solidFill>
                <a:schemeClr val="bg1"/>
              </a:solidFill>
              <a:effectLst>
                <a:outerShdw blurRad="50800" dist="38100" dir="2700000" algn="tl" rotWithShape="0">
                  <a:prstClr val="black">
                    <a:alpha val="8000"/>
                  </a:prstClr>
                </a:outerShdw>
              </a:effectLst>
              <a:latin typeface="Univers LT Pro 45 Light" panose="020B0403020202020204" pitchFamily="34" charset="77"/>
            </a:endParaRPr>
          </a:p>
        </p:txBody>
      </p:sp>
    </p:spTree>
    <p:extLst>
      <p:ext uri="{BB962C8B-B14F-4D97-AF65-F5344CB8AC3E}">
        <p14:creationId xmlns:p14="http://schemas.microsoft.com/office/powerpoint/2010/main" val="2059089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child sitting at a desk in a classroom&#10;&#10;Description automatically generated with medium confidence">
            <a:extLst>
              <a:ext uri="{FF2B5EF4-FFF2-40B4-BE49-F238E27FC236}">
                <a16:creationId xmlns:a16="http://schemas.microsoft.com/office/drawing/2014/main" id="{BB7EA63E-2542-A454-61C6-1B02920DEB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154"/>
          <a:stretch/>
        </p:blipFill>
        <p:spPr>
          <a:xfrm>
            <a:off x="-1" y="0"/>
            <a:ext cx="12407445" cy="6858000"/>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97EBCE2-35EC-D848-8FBA-82D3F2E022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5" name="TextBox 4">
            <a:extLst>
              <a:ext uri="{FF2B5EF4-FFF2-40B4-BE49-F238E27FC236}">
                <a16:creationId xmlns:a16="http://schemas.microsoft.com/office/drawing/2014/main" id="{089AA41E-3153-C641-9B67-D8EF9E9FAA85}"/>
              </a:ext>
            </a:extLst>
          </p:cNvPr>
          <p:cNvSpPr txBox="1"/>
          <p:nvPr userDrawn="1"/>
        </p:nvSpPr>
        <p:spPr>
          <a:xfrm rot="5400000">
            <a:off x="11531242" y="6197243"/>
            <a:ext cx="1106071" cy="215444"/>
          </a:xfrm>
          <a:prstGeom prst="rect">
            <a:avLst/>
          </a:prstGeom>
          <a:noFill/>
        </p:spPr>
        <p:txBody>
          <a:bodyPr wrap="square">
            <a:spAutoFit/>
          </a:bodyPr>
          <a:lstStyle/>
          <a:p>
            <a:r>
              <a:rPr lang="en-GB" sz="800" b="0" i="0" dirty="0">
                <a:solidFill>
                  <a:schemeClr val="bg1"/>
                </a:solidFill>
                <a:effectLst/>
                <a:latin typeface="Univers LT Pro 45 Light" panose="020B0403020202020204" pitchFamily="34" charset="77"/>
              </a:rPr>
              <a:t>© UNICEF/</a:t>
            </a:r>
            <a:r>
              <a:rPr lang="en-GB" sz="800" b="0" i="0" dirty="0" err="1">
                <a:solidFill>
                  <a:schemeClr val="bg1"/>
                </a:solidFill>
                <a:effectLst/>
                <a:latin typeface="Univers LT Pro 45 Light" panose="020B0403020202020204" pitchFamily="34" charset="77"/>
              </a:rPr>
              <a:t>Bashizi</a:t>
            </a:r>
            <a:endParaRPr lang="en-US" sz="800" b="0" i="0" dirty="0">
              <a:solidFill>
                <a:schemeClr val="bg1"/>
              </a:solidFill>
              <a:latin typeface="Univers LT Pro 45 Light" panose="020B0403020202020204" pitchFamily="34" charset="77"/>
            </a:endParaRPr>
          </a:p>
        </p:txBody>
      </p:sp>
      <p:sp>
        <p:nvSpPr>
          <p:cNvPr id="8" name="Title 1">
            <a:extLst>
              <a:ext uri="{FF2B5EF4-FFF2-40B4-BE49-F238E27FC236}">
                <a16:creationId xmlns:a16="http://schemas.microsoft.com/office/drawing/2014/main" id="{4334FCCD-D679-0849-8184-A4C4F197C6C1}"/>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sp>
        <p:nvSpPr>
          <p:cNvPr id="2" name="TextBox 1">
            <a:extLst>
              <a:ext uri="{FF2B5EF4-FFF2-40B4-BE49-F238E27FC236}">
                <a16:creationId xmlns:a16="http://schemas.microsoft.com/office/drawing/2014/main" id="{C343CEB0-4FC8-FED6-E876-B15F6286AE4E}"/>
              </a:ext>
            </a:extLst>
          </p:cNvPr>
          <p:cNvSpPr txBox="1"/>
          <p:nvPr userDrawn="1"/>
        </p:nvSpPr>
        <p:spPr>
          <a:xfrm>
            <a:off x="296867" y="193461"/>
            <a:ext cx="5247590" cy="830997"/>
          </a:xfrm>
          <a:prstGeom prst="rect">
            <a:avLst/>
          </a:prstGeom>
          <a:noFill/>
        </p:spPr>
        <p:txBody>
          <a:bodyPr wrap="square">
            <a:spAutoFit/>
          </a:bodyPr>
          <a:lstStyle/>
          <a:p>
            <a:pPr algn="l"/>
            <a:r>
              <a:rPr lang="en-GB" sz="1200" b="0" i="0" dirty="0">
                <a:solidFill>
                  <a:schemeClr val="tx1"/>
                </a:solidFill>
                <a:latin typeface="Univers LT Pro 45 Light" panose="020B0403020202020204" pitchFamily="34" charset="77"/>
              </a:rPr>
              <a:t>Dorcas, 10, says </a:t>
            </a:r>
            <a:r>
              <a:rPr lang="en-GB" sz="1200" b="0" i="1" dirty="0">
                <a:solidFill>
                  <a:schemeClr val="tx1"/>
                </a:solidFill>
                <a:latin typeface="Univers LT Pro 45 Light" panose="020B0403020202020204" pitchFamily="34" charset="77"/>
              </a:rPr>
              <a:t>"I'm going to finish my primary education soon and go on to secondary school to be a boat captain." </a:t>
            </a:r>
            <a:r>
              <a:rPr lang="en-GB" sz="1200" b="0" i="0" dirty="0">
                <a:solidFill>
                  <a:schemeClr val="tx1"/>
                </a:solidFill>
                <a:latin typeface="Univers LT Pro 45 Light" panose="020B0403020202020204" pitchFamily="34" charset="77"/>
              </a:rPr>
              <a:t>Her school near Goma, Democratic Republic of Congo, was rebuilt following a volcanic eruption. </a:t>
            </a:r>
          </a:p>
          <a:p>
            <a:pPr algn="l"/>
            <a:endParaRPr lang="en-GB" sz="1200" b="0" i="0" dirty="0">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287465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young child writing on a whiteboard&#10;&#10;Description automatically generated">
            <a:extLst>
              <a:ext uri="{FF2B5EF4-FFF2-40B4-BE49-F238E27FC236}">
                <a16:creationId xmlns:a16="http://schemas.microsoft.com/office/drawing/2014/main" id="{DC165334-24D8-F3CD-3AF7-08F2C5354B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CE45975-3D5B-F441-928C-36291D0FB2F2}"/>
              </a:ext>
            </a:extLst>
          </p:cNvPr>
          <p:cNvSpPr txBox="1"/>
          <p:nvPr userDrawn="1"/>
        </p:nvSpPr>
        <p:spPr>
          <a:xfrm rot="5400000">
            <a:off x="11531242" y="6197243"/>
            <a:ext cx="1106071" cy="215444"/>
          </a:xfrm>
          <a:prstGeom prst="rect">
            <a:avLst/>
          </a:prstGeom>
          <a:noFill/>
        </p:spPr>
        <p:txBody>
          <a:bodyPr wrap="square">
            <a:spAutoFit/>
          </a:bodyPr>
          <a:lstStyle/>
          <a:p>
            <a:pPr algn="r"/>
            <a:r>
              <a:rPr lang="en-GB" sz="800" b="0" i="0" dirty="0">
                <a:solidFill>
                  <a:schemeClr val="bg1"/>
                </a:solidFill>
                <a:effectLst/>
                <a:latin typeface="Univers LT Pro 45 Light" panose="020B0403020202020204" pitchFamily="34" charset="77"/>
              </a:rPr>
              <a:t>© UNICEF/Karimi</a:t>
            </a:r>
            <a:endParaRPr lang="en-US" sz="800" b="0" i="0" dirty="0">
              <a:solidFill>
                <a:schemeClr val="bg1"/>
              </a:solidFill>
              <a:latin typeface="Univers LT Pro 45 Light" panose="020B0403020202020204" pitchFamily="34" charset="77"/>
            </a:endParaRPr>
          </a:p>
        </p:txBody>
      </p:sp>
      <p:pic>
        <p:nvPicPr>
          <p:cNvPr id="8" name="Picture 7" descr="Logo&#10;&#10;Description automatically generated with low confidence">
            <a:extLst>
              <a:ext uri="{FF2B5EF4-FFF2-40B4-BE49-F238E27FC236}">
                <a16:creationId xmlns:a16="http://schemas.microsoft.com/office/drawing/2014/main" id="{7773CCF4-865B-9A44-A6A3-2C708060E2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9" name="Title 1">
            <a:extLst>
              <a:ext uri="{FF2B5EF4-FFF2-40B4-BE49-F238E27FC236}">
                <a16:creationId xmlns:a16="http://schemas.microsoft.com/office/drawing/2014/main" id="{DCC0CE49-8703-6F4C-B416-E5B2915C97C0}"/>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CLICK TO EDIT TITLE</a:t>
            </a:r>
            <a:endParaRPr lang="en-GB" dirty="0"/>
          </a:p>
        </p:txBody>
      </p:sp>
      <p:sp>
        <p:nvSpPr>
          <p:cNvPr id="2" name="TextBox 1">
            <a:extLst>
              <a:ext uri="{FF2B5EF4-FFF2-40B4-BE49-F238E27FC236}">
                <a16:creationId xmlns:a16="http://schemas.microsoft.com/office/drawing/2014/main" id="{63D5190E-43AA-8BAD-312D-C88310FFC66C}"/>
              </a:ext>
            </a:extLst>
          </p:cNvPr>
          <p:cNvSpPr txBox="1"/>
          <p:nvPr userDrawn="1"/>
        </p:nvSpPr>
        <p:spPr>
          <a:xfrm>
            <a:off x="296867" y="193461"/>
            <a:ext cx="3418790" cy="1200329"/>
          </a:xfrm>
          <a:prstGeom prst="rect">
            <a:avLst/>
          </a:prstGeom>
          <a:noFill/>
        </p:spPr>
        <p:txBody>
          <a:bodyPr wrap="square">
            <a:spAutoFit/>
          </a:bodyPr>
          <a:lstStyle/>
          <a:p>
            <a:pPr algn="l"/>
            <a:r>
              <a:rPr lang="en-GB" sz="1200" b="0" i="0" dirty="0">
                <a:solidFill>
                  <a:schemeClr val="bg1"/>
                </a:solidFill>
                <a:latin typeface="Univers LT Pro 45 Light" panose="020B0403020202020204" pitchFamily="34" charset="77"/>
              </a:rPr>
              <a:t>Najma, 6, in the UNICEF-supported Child Friendly Space for displaced children in Daikundi Province, Afghanistan. “</a:t>
            </a:r>
            <a:r>
              <a:rPr lang="en-GB" sz="1200" b="0" i="1" dirty="0">
                <a:solidFill>
                  <a:schemeClr val="bg1"/>
                </a:solidFill>
                <a:latin typeface="Univers LT Pro 45 Light" panose="020B0403020202020204" pitchFamily="34" charset="77"/>
              </a:rPr>
              <a:t>My favourite thing here is studying, especially numbers and mathematics</a:t>
            </a:r>
            <a:r>
              <a:rPr lang="en-GB" sz="1200" b="0" i="0" dirty="0">
                <a:solidFill>
                  <a:schemeClr val="bg1"/>
                </a:solidFill>
                <a:latin typeface="Univers LT Pro 45 Light" panose="020B0403020202020204" pitchFamily="34" charset="77"/>
              </a:rPr>
              <a:t>”, she smiles.</a:t>
            </a:r>
          </a:p>
          <a:p>
            <a:pPr algn="l"/>
            <a:endParaRPr lang="en-GB" sz="1200" b="0" i="0" dirty="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7139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18/03/2025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688" r:id="rId4"/>
    <p:sldLayoutId id="2147483689" r:id="rId5"/>
    <p:sldLayoutId id="2147483693" r:id="rId6"/>
    <p:sldLayoutId id="2147483697" r:id="rId7"/>
    <p:sldLayoutId id="2147483698" r:id="rId8"/>
    <p:sldLayoutId id="2147483681" r:id="rId9"/>
    <p:sldLayoutId id="2147483680" r:id="rId10"/>
    <p:sldLayoutId id="2147483686" r:id="rId11"/>
    <p:sldLayoutId id="2147483706" r:id="rId12"/>
    <p:sldLayoutId id="2147483727" r:id="rId13"/>
    <p:sldLayoutId id="2147483709" r:id="rId14"/>
    <p:sldLayoutId id="2147483694" r:id="rId15"/>
    <p:sldLayoutId id="2147483733" r:id="rId16"/>
    <p:sldLayoutId id="2147483728" r:id="rId17"/>
    <p:sldLayoutId id="2147483734" r:id="rId18"/>
    <p:sldLayoutId id="2147483736" r:id="rId19"/>
    <p:sldLayoutId id="2147483735" r:id="rId20"/>
    <p:sldLayoutId id="2147483715" r:id="rId21"/>
    <p:sldLayoutId id="2147483737" r:id="rId22"/>
    <p:sldLayoutId id="2147483679" r:id="rId23"/>
    <p:sldLayoutId id="2147483696" r:id="rId24"/>
    <p:sldLayoutId id="2147483722" r:id="rId25"/>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unicef.org.uk/rights-respecting-schools/how-we-create-change-for-children/theory-of-change/"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hyperlink" Target="https://www.unicef.org.uk/rights-respecting-schools/training-and-support/our-online-training-courses/" TargetMode="External"/><Relationship Id="rId4" Type="http://schemas.openxmlformats.org/officeDocument/2006/relationships/hyperlink" Target="https://www.unicef.org.uk/rights-respecting-schools/the-rrsa/what-is-a-rights-respecting-schoo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video" Target="https://www.youtube.com/embed/58CFTTF4OPU?feature=oembed" TargetMode="Externa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7.pn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hyperlink" Target="https://www.unicef.org.uk/rights-respecting-schools/60-seconds-with-alison-lyles-a-parent-council-memeber-at-newtongrange-primary-school/"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2435FF9-73D8-158F-310E-34599EA23982}"/>
              </a:ext>
            </a:extLst>
          </p:cNvPr>
          <p:cNvSpPr txBox="1"/>
          <p:nvPr/>
        </p:nvSpPr>
        <p:spPr>
          <a:xfrm rot="16200000">
            <a:off x="11472812" y="5976088"/>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UNICEF/Maule-ffinch</a:t>
            </a:r>
            <a:endParaRPr lang="en-US" sz="800" b="0" i="0">
              <a:solidFill>
                <a:schemeClr val="bg1"/>
              </a:solidFill>
              <a:latin typeface="Univers LT Pro 45 Light" panose="020B0403020202020204" pitchFamily="34" charset="77"/>
            </a:endParaRPr>
          </a:p>
        </p:txBody>
      </p:sp>
      <p:pic>
        <p:nvPicPr>
          <p:cNvPr id="4" name="Picture 3" descr="A group of children sitting at a table&#10;&#10;Description automatically generated">
            <a:extLst>
              <a:ext uri="{FF2B5EF4-FFF2-40B4-BE49-F238E27FC236}">
                <a16:creationId xmlns:a16="http://schemas.microsoft.com/office/drawing/2014/main" id="{3448D2CA-5E28-6D3A-C091-442D5ACB48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381"/>
          <a:stretch/>
        </p:blipFill>
        <p:spPr>
          <a:xfrm>
            <a:off x="1" y="-142178"/>
            <a:ext cx="12309534" cy="7189749"/>
          </a:xfrm>
          <a:prstGeom prst="rect">
            <a:avLst/>
          </a:prstGeom>
        </p:spPr>
      </p:pic>
      <p:sp>
        <p:nvSpPr>
          <p:cNvPr id="8" name="TextBox 7">
            <a:extLst>
              <a:ext uri="{FF2B5EF4-FFF2-40B4-BE49-F238E27FC236}">
                <a16:creationId xmlns:a16="http://schemas.microsoft.com/office/drawing/2014/main" id="{07FCD5DD-8C03-3B2F-D586-F77E44AF766C}"/>
              </a:ext>
            </a:extLst>
          </p:cNvPr>
          <p:cNvSpPr txBox="1"/>
          <p:nvPr/>
        </p:nvSpPr>
        <p:spPr>
          <a:xfrm rot="5400000">
            <a:off x="11569799" y="506198"/>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UNICEF/Maule-</a:t>
            </a:r>
            <a:r>
              <a:rPr lang="en-GB" sz="800" b="0" i="0" err="1">
                <a:solidFill>
                  <a:schemeClr val="bg1"/>
                </a:solidFill>
                <a:effectLst/>
                <a:latin typeface="Univers LT Pro 45 Light" panose="020B0403020202020204" pitchFamily="34" charset="77"/>
              </a:rPr>
              <a:t>ffinch</a:t>
            </a:r>
            <a:endParaRPr lang="en-US" sz="800" b="0" i="0">
              <a:solidFill>
                <a:schemeClr val="bg1"/>
              </a:solidFill>
              <a:latin typeface="Univers LT Pro 45 Light" panose="020B0403020202020204" pitchFamily="34" charset="77"/>
            </a:endParaRPr>
          </a:p>
        </p:txBody>
      </p:sp>
      <p:pic>
        <p:nvPicPr>
          <p:cNvPr id="11" name="Picture 10">
            <a:extLst>
              <a:ext uri="{FF2B5EF4-FFF2-40B4-BE49-F238E27FC236}">
                <a16:creationId xmlns:a16="http://schemas.microsoft.com/office/drawing/2014/main" id="{0EAACC09-62D3-B97A-5A9F-0A067933FA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88229" y="-143544"/>
            <a:ext cx="2138010" cy="1771650"/>
          </a:xfrm>
          <a:prstGeom prst="rect">
            <a:avLst/>
          </a:prstGeom>
        </p:spPr>
      </p:pic>
      <p:sp>
        <p:nvSpPr>
          <p:cNvPr id="12" name="Rectangle 11">
            <a:extLst>
              <a:ext uri="{FF2B5EF4-FFF2-40B4-BE49-F238E27FC236}">
                <a16:creationId xmlns:a16="http://schemas.microsoft.com/office/drawing/2014/main" id="{D63B175A-86E9-ECB6-7FAB-FCC6DC24AF39}"/>
              </a:ext>
            </a:extLst>
          </p:cNvPr>
          <p:cNvSpPr/>
          <p:nvPr/>
        </p:nvSpPr>
        <p:spPr>
          <a:xfrm>
            <a:off x="8479830" y="5154402"/>
            <a:ext cx="3829704" cy="143468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dirty="0">
                <a:latin typeface="Arial Black" panose="020B0A04020102020204" pitchFamily="34" charset="0"/>
              </a:rPr>
              <a:t>ENGAGING PARENT COUNCILS WITH THE RRSA </a:t>
            </a:r>
          </a:p>
        </p:txBody>
      </p:sp>
      <p:pic>
        <p:nvPicPr>
          <p:cNvPr id="13" name="Picture 12" descr="A blue circle with white text">
            <a:extLst>
              <a:ext uri="{FF2B5EF4-FFF2-40B4-BE49-F238E27FC236}">
                <a16:creationId xmlns:a16="http://schemas.microsoft.com/office/drawing/2014/main" id="{DA081B0E-0834-33F4-CCA9-D404F2A77F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882" y="4353153"/>
            <a:ext cx="4292875" cy="2197288"/>
          </a:xfrm>
          <a:prstGeom prst="rect">
            <a:avLst/>
          </a:prstGeom>
        </p:spPr>
      </p:pic>
    </p:spTree>
    <p:extLst>
      <p:ext uri="{BB962C8B-B14F-4D97-AF65-F5344CB8AC3E}">
        <p14:creationId xmlns:p14="http://schemas.microsoft.com/office/powerpoint/2010/main" val="296591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9CE32-E37A-A742-BB3F-9748B8814F54}"/>
              </a:ext>
            </a:extLst>
          </p:cNvPr>
          <p:cNvSpPr>
            <a:spLocks noGrp="1"/>
          </p:cNvSpPr>
          <p:nvPr>
            <p:ph type="body" sz="quarter" idx="14"/>
          </p:nvPr>
        </p:nvSpPr>
        <p:spPr>
          <a:xfrm>
            <a:off x="391181" y="509449"/>
            <a:ext cx="3785009" cy="913632"/>
          </a:xfrm>
        </p:spPr>
        <p:txBody>
          <a:bodyPr/>
          <a:lstStyle/>
          <a:p>
            <a:r>
              <a:rPr lang="en-US" dirty="0"/>
              <a:t>ACTIVITIES</a:t>
            </a:r>
          </a:p>
        </p:txBody>
      </p:sp>
      <p:sp>
        <p:nvSpPr>
          <p:cNvPr id="10" name="Oval 9">
            <a:extLst>
              <a:ext uri="{FF2B5EF4-FFF2-40B4-BE49-F238E27FC236}">
                <a16:creationId xmlns:a16="http://schemas.microsoft.com/office/drawing/2014/main" id="{6A7E2013-FBD0-58A4-E13A-2E171B8674C1}"/>
              </a:ext>
            </a:extLst>
          </p:cNvPr>
          <p:cNvSpPr/>
          <p:nvPr/>
        </p:nvSpPr>
        <p:spPr>
          <a:xfrm>
            <a:off x="300899" y="2010339"/>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spcAft>
                <a:spcPts val="800"/>
              </a:spcAft>
              <a:buFont typeface="Symbol" panose="05050102010706020507" pitchFamily="18" charset="2"/>
              <a:buChar char=""/>
            </a:pPr>
            <a:r>
              <a:rPr lang="en-GB" sz="1800" kern="100" dirty="0">
                <a:effectLst/>
                <a:latin typeface="Univers LT Pro 45 Light" panose="020B0403020202020204" pitchFamily="34" charset="0"/>
                <a:ea typeface="Calibri" panose="020F0502020204030204" pitchFamily="34" charset="0"/>
                <a:cs typeface="Times New Roman" panose="02020603050405020304" pitchFamily="18" charset="0"/>
              </a:rPr>
              <a:t>In groups, draw a Rights Respecting classroom onto large pieces of flipchart paper. What do you see, hear and feel in a Rights Respecting classroom?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9E77878A-8B8B-D9BA-EBC7-487B89748F05}"/>
              </a:ext>
            </a:extLst>
          </p:cNvPr>
          <p:cNvSpPr/>
          <p:nvPr/>
        </p:nvSpPr>
        <p:spPr>
          <a:xfrm>
            <a:off x="4176190" y="2010339"/>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92F84F8-0AD5-AB43-F753-39A863F36720}"/>
              </a:ext>
            </a:extLst>
          </p:cNvPr>
          <p:cNvSpPr/>
          <p:nvPr/>
        </p:nvSpPr>
        <p:spPr>
          <a:xfrm>
            <a:off x="8051481"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0A10F7E2-6163-A0F1-E8EF-CEDA6A9CEA66}"/>
              </a:ext>
            </a:extLst>
          </p:cNvPr>
          <p:cNvPicPr>
            <a:picLocks noChangeAspect="1"/>
          </p:cNvPicPr>
          <p:nvPr/>
        </p:nvPicPr>
        <p:blipFill>
          <a:blip r:embed="rId3"/>
          <a:stretch>
            <a:fillRect/>
          </a:stretch>
        </p:blipFill>
        <p:spPr>
          <a:xfrm>
            <a:off x="9453656" y="295223"/>
            <a:ext cx="2347163" cy="1127858"/>
          </a:xfrm>
          <a:prstGeom prst="rect">
            <a:avLst/>
          </a:prstGeom>
        </p:spPr>
      </p:pic>
      <p:sp>
        <p:nvSpPr>
          <p:cNvPr id="6" name="TextBox 5">
            <a:extLst>
              <a:ext uri="{FF2B5EF4-FFF2-40B4-BE49-F238E27FC236}">
                <a16:creationId xmlns:a16="http://schemas.microsoft.com/office/drawing/2014/main" id="{E6D6D2CF-DFCE-0C4E-27A0-8B2D44A107B8}"/>
              </a:ext>
            </a:extLst>
          </p:cNvPr>
          <p:cNvSpPr txBox="1"/>
          <p:nvPr/>
        </p:nvSpPr>
        <p:spPr>
          <a:xfrm>
            <a:off x="846471" y="2954469"/>
            <a:ext cx="2830906" cy="2308324"/>
          </a:xfrm>
          <a:prstGeom prst="rect">
            <a:avLst/>
          </a:prstGeom>
          <a:noFill/>
        </p:spPr>
        <p:txBody>
          <a:bodyPr wrap="square" lIns="91440" tIns="45720" rIns="91440" bIns="45720" rtlCol="0" anchor="t">
            <a:spAutoFit/>
          </a:bodyPr>
          <a:lstStyle/>
          <a:p>
            <a:pPr algn="ctr"/>
            <a:r>
              <a:rPr lang="en-GB" b="0" i="0" dirty="0">
                <a:effectLst/>
                <a:latin typeface="Arial" panose="020B0604020202020204" pitchFamily="34" charset="0"/>
                <a:cs typeface="Arial" panose="020B0604020202020204" pitchFamily="34" charset="0"/>
              </a:rPr>
              <a:t>1.</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Do your school vision and values reflect </a:t>
            </a:r>
            <a:r>
              <a:rPr lang="en-US">
                <a:latin typeface="Aptos" panose="020B0004020202020204" pitchFamily="34" charset="0"/>
                <a:ea typeface="Times New Roman" panose="02020603050405020304" pitchFamily="18" charset="0"/>
                <a:cs typeface="Times New Roman" panose="02020603050405020304" pitchFamily="18" charset="0"/>
              </a:rPr>
              <a:t>the</a:t>
            </a:r>
            <a:r>
              <a:rPr lang="en-US" sz="1800">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school’s status as a </a:t>
            </a:r>
            <a:r>
              <a:rPr lang="en-US">
                <a:latin typeface="Aptos" panose="020B0004020202020204" pitchFamily="34" charset="0"/>
                <a:ea typeface="Times New Roman" panose="02020603050405020304" pitchFamily="18" charset="0"/>
                <a:cs typeface="Times New Roman" panose="02020603050405020304" pitchFamily="18" charset="0"/>
              </a:rPr>
              <a:t>rights respecting school</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How can you make sure that your focus on children’s rights is evident in these?</a:t>
            </a:r>
            <a:endParaRPr lang="en-GB" sz="1800" dirty="0">
              <a:effectLst/>
              <a:latin typeface="Aptos" panose="020B0004020202020204" pitchFamily="34" charset="0"/>
              <a:ea typeface="Times New Roman" panose="02020603050405020304" pitchFamily="18" charset="0"/>
              <a:cs typeface="Times New Roman" panose="02020603050405020304" pitchFamily="18" charset="0"/>
            </a:endParaRPr>
          </a:p>
          <a:p>
            <a:pPr algn="ctr"/>
            <a:r>
              <a:rPr lang="en-GB" b="0" i="0" dirty="0">
                <a:effectLst/>
                <a:latin typeface="Arial" panose="020B060402020202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5EF08C9A-9EFF-4FBD-A753-CA053E3EB115}"/>
              </a:ext>
            </a:extLst>
          </p:cNvPr>
          <p:cNvSpPr txBox="1"/>
          <p:nvPr/>
        </p:nvSpPr>
        <p:spPr>
          <a:xfrm>
            <a:off x="4560681" y="3045996"/>
            <a:ext cx="3153065" cy="2308324"/>
          </a:xfrm>
          <a:prstGeom prst="rect">
            <a:avLst/>
          </a:prstGeom>
          <a:noFill/>
        </p:spPr>
        <p:txBody>
          <a:bodyPr wrap="square" lIns="91440" tIns="45720" rIns="91440" bIns="45720" rtlCol="0" anchor="t">
            <a:spAutoFit/>
          </a:bodyPr>
          <a:lstStyle/>
          <a:p>
            <a:pPr algn="ctr"/>
            <a:r>
              <a:rPr lang="en-GB" kern="100">
                <a:latin typeface="Arial" panose="020B0604020202020204" pitchFamily="34" charset="0"/>
                <a:ea typeface="Calibri" panose="020F0502020204030204" pitchFamily="34" charset="0"/>
                <a:cs typeface="Arial" panose="020B0604020202020204" pitchFamily="34" charset="0"/>
              </a:rPr>
              <a:t>2. </a:t>
            </a:r>
            <a:r>
              <a:rPr lang="en-US" sz="1800">
                <a:effectLst/>
                <a:latin typeface="Aptos" panose="020B0004020202020204" pitchFamily="34" charset="0"/>
                <a:ea typeface="Times New Roman" panose="02020603050405020304" pitchFamily="18" charset="0"/>
                <a:cs typeface="Times New Roman" panose="02020603050405020304" pitchFamily="18" charset="0"/>
              </a:rPr>
              <a:t>How is RRSA embedded within the school improvement plan? E.g. taking recommendations for silver and reflecting these in the SIP. Are there specific, measurable targets? </a:t>
            </a:r>
            <a:endParaRPr lang="en-GB" sz="1800">
              <a:effectLst/>
              <a:latin typeface="Aptos" panose="020B0004020202020204" pitchFamily="34" charset="0"/>
              <a:ea typeface="Times New Roman" panose="02020603050405020304" pitchFamily="18" charset="0"/>
              <a:cs typeface="Times New Roman" panose="02020603050405020304" pitchFamily="18" charset="0"/>
            </a:endParaRPr>
          </a:p>
          <a:p>
            <a:pPr algn="ctr"/>
            <a:endParaRPr lang="en-GB" kern="1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138806D-8C33-4C27-0E38-74E8396A6263}"/>
              </a:ext>
            </a:extLst>
          </p:cNvPr>
          <p:cNvSpPr txBox="1"/>
          <p:nvPr/>
        </p:nvSpPr>
        <p:spPr>
          <a:xfrm>
            <a:off x="8436179" y="3508466"/>
            <a:ext cx="3153065" cy="1200329"/>
          </a:xfrm>
          <a:prstGeom prst="rect">
            <a:avLst/>
          </a:prstGeom>
          <a:noFill/>
        </p:spPr>
        <p:txBody>
          <a:bodyPr wrap="square" lIns="91440" tIns="45720" rIns="91440" bIns="45720" rtlCol="0" anchor="t">
            <a:spAutoFit/>
          </a:bodyPr>
          <a:lstStyle/>
          <a:p>
            <a:pPr algn="ctr"/>
            <a:r>
              <a:rPr lang="en-GB" kern="100">
                <a:effectLst/>
                <a:latin typeface="Arial" panose="020B0604020202020204" pitchFamily="34" charset="0"/>
                <a:ea typeface="Calibri"/>
                <a:cs typeface="Arial" panose="020B0604020202020204" pitchFamily="34" charset="0"/>
              </a:rPr>
              <a:t>3. </a:t>
            </a:r>
            <a:r>
              <a:rPr lang="en-US" sz="1800">
                <a:effectLst/>
                <a:latin typeface="Aptos" panose="020B0004020202020204" pitchFamily="34" charset="0"/>
                <a:ea typeface="Times New Roman" panose="02020603050405020304" pitchFamily="18" charset="0"/>
                <a:cs typeface="Times New Roman" panose="02020603050405020304" pitchFamily="18" charset="0"/>
              </a:rPr>
              <a:t>How have </a:t>
            </a:r>
            <a:r>
              <a:rPr lang="en-US">
                <a:latin typeface="Aptos" panose="020B0004020202020204" pitchFamily="34" charset="0"/>
                <a:ea typeface="Times New Roman" panose="02020603050405020304" pitchFamily="18" charset="0"/>
                <a:cs typeface="Times New Roman" panose="02020603050405020304" pitchFamily="18" charset="0"/>
              </a:rPr>
              <a:t>the school’s leaders</a:t>
            </a:r>
            <a:r>
              <a:rPr lang="en-US" sz="1800">
                <a:effectLst/>
                <a:latin typeface="Aptos" panose="020B0004020202020204" pitchFamily="34" charset="0"/>
                <a:ea typeface="Times New Roman" panose="02020603050405020304" pitchFamily="18" charset="0"/>
                <a:cs typeface="Times New Roman" panose="02020603050405020304" pitchFamily="18" charset="0"/>
              </a:rPr>
              <a:t> embedded rights within your school policies? </a:t>
            </a:r>
            <a:endParaRPr lang="en-GB" sz="1800">
              <a:effectLst/>
              <a:latin typeface="Aptos" panose="020B0004020202020204" pitchFamily="34" charset="0"/>
              <a:ea typeface="Times New Roman" panose="02020603050405020304" pitchFamily="18" charset="0"/>
              <a:cs typeface="Times New Roman" panose="02020603050405020304" pitchFamily="18" charset="0"/>
            </a:endParaRPr>
          </a:p>
          <a:p>
            <a:pPr algn="ctr"/>
            <a:endParaRPr lang="en-GB" kern="10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799702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9CE32-E37A-A742-BB3F-9748B8814F54}"/>
              </a:ext>
            </a:extLst>
          </p:cNvPr>
          <p:cNvSpPr>
            <a:spLocks noGrp="1"/>
          </p:cNvSpPr>
          <p:nvPr>
            <p:ph type="body" sz="quarter" idx="14"/>
          </p:nvPr>
        </p:nvSpPr>
        <p:spPr>
          <a:xfrm>
            <a:off x="391182" y="276226"/>
            <a:ext cx="3784801" cy="699404"/>
          </a:xfrm>
        </p:spPr>
        <p:txBody>
          <a:bodyPr/>
          <a:lstStyle/>
          <a:p>
            <a:r>
              <a:rPr lang="en-US"/>
              <a:t>ACTIVITIES</a:t>
            </a:r>
          </a:p>
        </p:txBody>
      </p:sp>
      <p:sp>
        <p:nvSpPr>
          <p:cNvPr id="10" name="Oval 9">
            <a:extLst>
              <a:ext uri="{FF2B5EF4-FFF2-40B4-BE49-F238E27FC236}">
                <a16:creationId xmlns:a16="http://schemas.microsoft.com/office/drawing/2014/main" id="{6A7E2013-FBD0-58A4-E13A-2E171B8674C1}"/>
              </a:ext>
            </a:extLst>
          </p:cNvPr>
          <p:cNvSpPr/>
          <p:nvPr/>
        </p:nvSpPr>
        <p:spPr>
          <a:xfrm>
            <a:off x="300899" y="2010339"/>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spcAft>
                <a:spcPts val="800"/>
              </a:spcAft>
              <a:buFont typeface="Symbol" panose="05050102010706020507" pitchFamily="18" charset="2"/>
              <a:buChar char=""/>
            </a:pPr>
            <a:r>
              <a:rPr lang="en-GB" sz="1800" kern="100">
                <a:effectLst/>
                <a:latin typeface="Univers LT Pro 45 Light" panose="020B0403020202020204" pitchFamily="34" charset="0"/>
                <a:ea typeface="Calibri" panose="020F0502020204030204" pitchFamily="34" charset="0"/>
                <a:cs typeface="Times New Roman" panose="02020603050405020304" pitchFamily="18" charset="0"/>
              </a:rPr>
              <a:t>In groups, draw a Rights Respecting classroom onto large pieces of flipchart paper. What do you see, hear and feel in a Rights Respecting classroom?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9E77878A-8B8B-D9BA-EBC7-487B89748F05}"/>
              </a:ext>
            </a:extLst>
          </p:cNvPr>
          <p:cNvSpPr/>
          <p:nvPr/>
        </p:nvSpPr>
        <p:spPr>
          <a:xfrm>
            <a:off x="4175983"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92F84F8-0AD5-AB43-F753-39A863F36720}"/>
              </a:ext>
            </a:extLst>
          </p:cNvPr>
          <p:cNvSpPr/>
          <p:nvPr/>
        </p:nvSpPr>
        <p:spPr>
          <a:xfrm>
            <a:off x="8051481"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0A10F7E2-6163-A0F1-E8EF-CEDA6A9CEA66}"/>
              </a:ext>
            </a:extLst>
          </p:cNvPr>
          <p:cNvPicPr>
            <a:picLocks noChangeAspect="1"/>
          </p:cNvPicPr>
          <p:nvPr/>
        </p:nvPicPr>
        <p:blipFill>
          <a:blip r:embed="rId3"/>
          <a:stretch>
            <a:fillRect/>
          </a:stretch>
        </p:blipFill>
        <p:spPr>
          <a:xfrm>
            <a:off x="9453656" y="295223"/>
            <a:ext cx="2347163" cy="1127858"/>
          </a:xfrm>
          <a:prstGeom prst="rect">
            <a:avLst/>
          </a:prstGeom>
        </p:spPr>
      </p:pic>
      <p:sp>
        <p:nvSpPr>
          <p:cNvPr id="4" name="TextBox 3">
            <a:extLst>
              <a:ext uri="{FF2B5EF4-FFF2-40B4-BE49-F238E27FC236}">
                <a16:creationId xmlns:a16="http://schemas.microsoft.com/office/drawing/2014/main" id="{7941FE24-1263-6F99-804A-B4A27B7A8009}"/>
              </a:ext>
            </a:extLst>
          </p:cNvPr>
          <p:cNvSpPr txBox="1"/>
          <p:nvPr/>
        </p:nvSpPr>
        <p:spPr>
          <a:xfrm>
            <a:off x="747803" y="2784385"/>
            <a:ext cx="2980862" cy="3170099"/>
          </a:xfrm>
          <a:prstGeom prst="rect">
            <a:avLst/>
          </a:prstGeom>
          <a:noFill/>
        </p:spPr>
        <p:txBody>
          <a:bodyPr wrap="square" lIns="91440" tIns="45720" rIns="91440" bIns="45720" rtlCol="0" anchor="t">
            <a:spAutoFit/>
          </a:bodyPr>
          <a:lstStyle/>
          <a:p>
            <a:pPr algn="ctr"/>
            <a:r>
              <a:rPr lang="en-GB" sz="1800" b="0" i="0" u="none" strike="noStrike">
                <a:solidFill>
                  <a:srgbClr val="000000"/>
                </a:solidFill>
                <a:effectLst/>
                <a:latin typeface="Arial" panose="020B0604020202020204" pitchFamily="34" charset="0"/>
              </a:rPr>
              <a:t>4. </a:t>
            </a:r>
            <a:r>
              <a:rPr lang="en-US" sz="1800">
                <a:effectLst/>
                <a:latin typeface="Aptos" panose="020B0004020202020204" pitchFamily="34" charset="0"/>
                <a:ea typeface="Times New Roman" panose="02020603050405020304" pitchFamily="18" charset="0"/>
                <a:cs typeface="Times New Roman" panose="02020603050405020304" pitchFamily="18" charset="0"/>
              </a:rPr>
              <a:t>When you visit the school – how do you know that children’s rights are influencing all aspects of school life? What do you see? What questions do you ask?  Have you been involved in an accreditation visit at Silver or Gold? If so how?</a:t>
            </a:r>
            <a:endParaRPr lang="en-GB" sz="1800">
              <a:effectLst/>
              <a:latin typeface="Aptos" panose="020B0004020202020204" pitchFamily="34" charset="0"/>
              <a:ea typeface="Times New Roman" panose="02020603050405020304" pitchFamily="18" charset="0"/>
              <a:cs typeface="Times New Roman" panose="02020603050405020304" pitchFamily="18" charset="0"/>
            </a:endParaRPr>
          </a:p>
          <a:p>
            <a:pPr algn="ctr"/>
            <a:endParaRPr lang="en-GB" sz="2000" i="0">
              <a:effectLst/>
              <a:latin typeface="Univers LT Pro 45 Light" panose="020B0403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1684C5A-42DC-4F02-3F4A-7DB2BD1BDD21}"/>
              </a:ext>
            </a:extLst>
          </p:cNvPr>
          <p:cNvSpPr txBox="1"/>
          <p:nvPr/>
        </p:nvSpPr>
        <p:spPr>
          <a:xfrm>
            <a:off x="4584371" y="2967417"/>
            <a:ext cx="3153065" cy="2003818"/>
          </a:xfrm>
          <a:prstGeom prst="rect">
            <a:avLst/>
          </a:prstGeom>
          <a:noFill/>
        </p:spPr>
        <p:txBody>
          <a:bodyPr wrap="square" lIns="91440" tIns="45720" rIns="91440" bIns="45720" rtlCol="0" anchor="t">
            <a:spAutoFit/>
          </a:bodyPr>
          <a:lstStyle/>
          <a:p>
            <a:pPr lvl="0" algn="ctr">
              <a:lnSpc>
                <a:spcPct val="116000"/>
              </a:lnSpc>
              <a:spcAft>
                <a:spcPts val="800"/>
              </a:spcAft>
            </a:pPr>
            <a:r>
              <a:rPr lang="en-GB" sz="1800" b="0" i="0" u="none" strike="noStrike">
                <a:solidFill>
                  <a:srgbClr val="000000"/>
                </a:solidFill>
                <a:effectLst/>
                <a:latin typeface="Arial" panose="020B0604020202020204" pitchFamily="34" charset="0"/>
              </a:rPr>
              <a:t>  5. </a:t>
            </a:r>
            <a:r>
              <a:rPr lang="en-US" sz="1800">
                <a:effectLst/>
                <a:latin typeface="Aptos" panose="020B0004020202020204" pitchFamily="34" charset="0"/>
                <a:ea typeface="Times New Roman" panose="02020603050405020304" pitchFamily="18" charset="0"/>
                <a:cs typeface="Times New Roman" panose="02020603050405020304" pitchFamily="18" charset="0"/>
              </a:rPr>
              <a:t>Some schools have a link Parent </a:t>
            </a:r>
            <a:r>
              <a:rPr lang="en-US">
                <a:latin typeface="Aptos" panose="020B0004020202020204" pitchFamily="34" charset="0"/>
                <a:ea typeface="Times New Roman" panose="02020603050405020304" pitchFamily="18" charset="0"/>
                <a:cs typeface="Times New Roman" panose="02020603050405020304" pitchFamily="18" charset="0"/>
              </a:rPr>
              <a:t>C</a:t>
            </a:r>
            <a:r>
              <a:rPr lang="en-US" sz="1800">
                <a:effectLst/>
                <a:latin typeface="Aptos" panose="020B0004020202020204" pitchFamily="34" charset="0"/>
                <a:ea typeface="Times New Roman" panose="02020603050405020304" pitchFamily="18" charset="0"/>
                <a:cs typeface="Times New Roman" panose="02020603050405020304" pitchFamily="18" charset="0"/>
              </a:rPr>
              <a:t>ouncil member for RRSA. Is there a link  member for RRSA? How could you develop this role? What might this link member do? </a:t>
            </a:r>
            <a:endParaRPr lang="en-GB" sz="180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F172AB8-B6D0-FD96-C365-BBAB2E5AAE0A}"/>
              </a:ext>
            </a:extLst>
          </p:cNvPr>
          <p:cNvSpPr txBox="1"/>
          <p:nvPr/>
        </p:nvSpPr>
        <p:spPr>
          <a:xfrm>
            <a:off x="8459869" y="3128070"/>
            <a:ext cx="3153065" cy="1682512"/>
          </a:xfrm>
          <a:prstGeom prst="rect">
            <a:avLst/>
          </a:prstGeom>
          <a:noFill/>
        </p:spPr>
        <p:txBody>
          <a:bodyPr wrap="square" lIns="91440" tIns="45720" rIns="91440" bIns="45720" rtlCol="0" anchor="t">
            <a:spAutoFit/>
          </a:bodyPr>
          <a:lstStyle/>
          <a:p>
            <a:pPr lvl="0" algn="ctr">
              <a:lnSpc>
                <a:spcPct val="116000"/>
              </a:lnSpc>
              <a:spcAft>
                <a:spcPts val="800"/>
              </a:spcAft>
            </a:pPr>
            <a:r>
              <a:rPr lang="en-GB" sz="1800" b="0" i="0" u="none" strike="noStrike">
                <a:solidFill>
                  <a:srgbClr val="000000"/>
                </a:solidFill>
                <a:effectLst/>
                <a:latin typeface="Arial" panose="020B0604020202020204" pitchFamily="34" charset="0"/>
              </a:rPr>
              <a:t>6. </a:t>
            </a:r>
            <a:r>
              <a:rPr lang="en-US" sz="1800">
                <a:effectLst/>
                <a:latin typeface="Aptos" panose="020B0004020202020204" pitchFamily="34" charset="0"/>
                <a:ea typeface="Times New Roman" panose="02020603050405020304" pitchFamily="18" charset="0"/>
                <a:cs typeface="Times New Roman" panose="02020603050405020304" pitchFamily="18" charset="0"/>
              </a:rPr>
              <a:t>Is it linked to professional development for staff, including support staff e.g. in performance management targets?</a:t>
            </a:r>
            <a:endParaRPr lang="en-GB" sz="180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8925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56783B-6DD2-BE44-A03C-B9243077FC09}"/>
              </a:ext>
            </a:extLst>
          </p:cNvPr>
          <p:cNvSpPr>
            <a:spLocks noGrp="1"/>
          </p:cNvSpPr>
          <p:nvPr>
            <p:ph type="body" sz="quarter" idx="14"/>
          </p:nvPr>
        </p:nvSpPr>
        <p:spPr>
          <a:xfrm>
            <a:off x="528741" y="261836"/>
            <a:ext cx="3877004" cy="763400"/>
          </a:xfrm>
        </p:spPr>
        <p:txBody>
          <a:bodyPr/>
          <a:lstStyle/>
          <a:p>
            <a:r>
              <a:rPr lang="en-US"/>
              <a:t>RESOURCES</a:t>
            </a:r>
          </a:p>
        </p:txBody>
      </p:sp>
      <p:sp>
        <p:nvSpPr>
          <p:cNvPr id="6" name="Text Placeholder 3">
            <a:extLst>
              <a:ext uri="{FF2B5EF4-FFF2-40B4-BE49-F238E27FC236}">
                <a16:creationId xmlns:a16="http://schemas.microsoft.com/office/drawing/2014/main" id="{C275F160-4DE0-2A3B-5389-66957591E161}"/>
              </a:ext>
            </a:extLst>
          </p:cNvPr>
          <p:cNvSpPr txBox="1">
            <a:spLocks/>
          </p:cNvSpPr>
          <p:nvPr/>
        </p:nvSpPr>
        <p:spPr>
          <a:xfrm>
            <a:off x="636096" y="1189611"/>
            <a:ext cx="11352704" cy="505675"/>
          </a:xfrm>
          <a:prstGeom prst="rect">
            <a:avLst/>
          </a:prstGeom>
        </p:spPr>
        <p:txBody>
          <a:bodyPr vert="horz" lIns="0" tIns="45720" rIns="9000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rgbClr val="00AEEF"/>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solidFill>
                  <a:srgbClr val="FFFF00"/>
                </a:solidFill>
                <a:latin typeface="Arial"/>
                <a:cs typeface="Arial"/>
              </a:rPr>
              <a:t>You may find the following resources useful for your work in engaging Parent Councils with RRSA:</a:t>
            </a:r>
          </a:p>
          <a:p>
            <a:pPr marL="285750" indent="-285750">
              <a:lnSpc>
                <a:spcPct val="116000"/>
              </a:lnSpc>
              <a:spcAft>
                <a:spcPts val="800"/>
              </a:spcAft>
              <a:buFont typeface="Arial" panose="020B0604020202020204" pitchFamily="34" charset="0"/>
              <a:buChar char="•"/>
            </a:pPr>
            <a:r>
              <a:rPr lang="en-GB" sz="2000" dirty="0">
                <a:solidFill>
                  <a:srgbClr val="FFFF00"/>
                </a:solidFill>
                <a:latin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Adult Theory of Change and Children’s Theory of Change</a:t>
            </a:r>
            <a:endParaRPr lang="en-GB" sz="2000" dirty="0">
              <a:solidFill>
                <a:srgbClr val="FFFF00"/>
              </a:solidFill>
              <a:latin typeface="Aptos" panose="020B0004020202020204" pitchFamily="34" charset="0"/>
              <a:cs typeface="Times New Roman" panose="02020603050405020304" pitchFamily="18" charset="0"/>
            </a:endParaRPr>
          </a:p>
          <a:p>
            <a:pPr marL="285750" indent="-285750">
              <a:lnSpc>
                <a:spcPct val="116000"/>
              </a:lnSpc>
              <a:spcAft>
                <a:spcPts val="800"/>
              </a:spcAft>
              <a:buFont typeface="Arial" panose="020B0604020202020204" pitchFamily="34" charset="0"/>
              <a:buChar char="•"/>
            </a:pPr>
            <a:r>
              <a:rPr lang="en-GB" sz="2000" dirty="0">
                <a:solidFill>
                  <a:srgbClr val="FFFF00"/>
                </a:solidFill>
                <a:latin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Our introduction web page and video</a:t>
            </a:r>
            <a:endParaRPr lang="en-GB" sz="2000" dirty="0">
              <a:solidFill>
                <a:srgbClr val="FFFF00"/>
              </a:solidFill>
              <a:latin typeface="Aptos" panose="020B0004020202020204" pitchFamily="34" charset="0"/>
              <a:cs typeface="Times New Roman" panose="02020603050405020304" pitchFamily="18" charset="0"/>
            </a:endParaRPr>
          </a:p>
          <a:p>
            <a:pPr marL="285750" indent="-285750">
              <a:lnSpc>
                <a:spcPct val="116000"/>
              </a:lnSpc>
              <a:spcAft>
                <a:spcPts val="800"/>
              </a:spcAft>
              <a:buFont typeface="Arial" panose="020B0604020202020204" pitchFamily="34" charset="0"/>
              <a:buChar char="•"/>
            </a:pPr>
            <a:r>
              <a:rPr lang="en-GB" sz="2000" dirty="0">
                <a:solidFill>
                  <a:srgbClr val="FFFF00"/>
                </a:solidFill>
                <a:latin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Our eLearning  package </a:t>
            </a:r>
            <a:r>
              <a:rPr lang="en-GB" sz="2000" dirty="0">
                <a:solidFill>
                  <a:srgbClr val="FFFF00"/>
                </a:solidFill>
                <a:latin typeface="Aptos" panose="020B0004020202020204" pitchFamily="34" charset="0"/>
                <a:cs typeface="Times New Roman" panose="02020603050405020304" pitchFamily="18" charset="0"/>
              </a:rPr>
              <a:t>which parent councils (or equivalent) can work through in their own time</a:t>
            </a:r>
          </a:p>
        </p:txBody>
      </p:sp>
    </p:spTree>
    <p:extLst>
      <p:ext uri="{BB962C8B-B14F-4D97-AF65-F5344CB8AC3E}">
        <p14:creationId xmlns:p14="http://schemas.microsoft.com/office/powerpoint/2010/main" val="1871650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45B4B5-69A9-414B-94D4-B73447AD9CCF}"/>
              </a:ext>
            </a:extLst>
          </p:cNvPr>
          <p:cNvSpPr>
            <a:spLocks noGrp="1"/>
          </p:cNvSpPr>
          <p:nvPr>
            <p:ph type="body" sz="quarter" idx="14"/>
          </p:nvPr>
        </p:nvSpPr>
        <p:spPr>
          <a:xfrm>
            <a:off x="348753" y="531140"/>
            <a:ext cx="3918568" cy="714793"/>
          </a:xfrm>
        </p:spPr>
        <p:txBody>
          <a:bodyPr/>
          <a:lstStyle/>
          <a:p>
            <a:r>
              <a:rPr lang="en-US"/>
              <a:t>REFLECTION</a:t>
            </a:r>
          </a:p>
        </p:txBody>
      </p:sp>
      <p:sp>
        <p:nvSpPr>
          <p:cNvPr id="11" name="Text Placeholder 10">
            <a:extLst>
              <a:ext uri="{FF2B5EF4-FFF2-40B4-BE49-F238E27FC236}">
                <a16:creationId xmlns:a16="http://schemas.microsoft.com/office/drawing/2014/main" id="{E84187A1-4B13-FD1D-0491-0E5FA9420FCD}"/>
              </a:ext>
            </a:extLst>
          </p:cNvPr>
          <p:cNvSpPr>
            <a:spLocks noGrp="1"/>
          </p:cNvSpPr>
          <p:nvPr>
            <p:ph type="body" sz="quarter" idx="21"/>
          </p:nvPr>
        </p:nvSpPr>
        <p:spPr>
          <a:xfrm>
            <a:off x="348753" y="1549356"/>
            <a:ext cx="5305425" cy="3743079"/>
          </a:xfrm>
        </p:spPr>
        <p:txBody>
          <a:bodyPr vert="horz" lIns="0" tIns="45720" rIns="91440" bIns="45720" rtlCol="0" anchor="t">
            <a:normAutofit fontScale="92500" lnSpcReduction="20000"/>
          </a:bodyPr>
          <a:lstStyle/>
          <a:p>
            <a:pPr marL="0" indent="0" algn="l" rtl="0" fontAlgn="base">
              <a:buNone/>
            </a:pPr>
            <a:r>
              <a:rPr lang="en-GB" sz="2600" b="0" i="0" u="none" strike="noStrike" dirty="0">
                <a:solidFill>
                  <a:srgbClr val="000000"/>
                </a:solidFill>
                <a:effectLst/>
                <a:latin typeface="Arial" panose="020B0604020202020204" pitchFamily="34" charset="0"/>
                <a:cs typeface="Arial" panose="020B0604020202020204" pitchFamily="34" charset="0"/>
              </a:rPr>
              <a:t>Take a few moments for personal thought and reflection:</a:t>
            </a:r>
            <a:r>
              <a:rPr lang="en-US" sz="2600" b="0" i="0" dirty="0">
                <a:solidFill>
                  <a:srgbClr val="000000"/>
                </a:solidFill>
                <a:effectLst/>
                <a:latin typeface="Arial" panose="020B0604020202020204" pitchFamily="34" charset="0"/>
                <a:cs typeface="Arial" panose="020B0604020202020204" pitchFamily="34" charset="0"/>
              </a:rPr>
              <a:t>​</a:t>
            </a:r>
          </a:p>
          <a:p>
            <a:pPr marL="0" indent="0">
              <a:buNone/>
            </a:pPr>
            <a:endParaRPr lang="en-GB" sz="2400" kern="100" dirty="0">
              <a:effectLst/>
              <a:latin typeface="Arial" panose="020B0604020202020204" pitchFamily="34" charset="0"/>
              <a:ea typeface="Calibri" panose="020F0502020204030204" pitchFamily="34" charset="0"/>
              <a:cs typeface="Arial" panose="020B0604020202020204" pitchFamily="34" charset="0"/>
            </a:endParaRPr>
          </a:p>
          <a:p>
            <a:r>
              <a:rPr lang="en-GB" sz="2600" b="0" dirty="0">
                <a:solidFill>
                  <a:srgbClr val="000000"/>
                </a:solidFill>
                <a:effectLst/>
                <a:latin typeface="Arial"/>
                <a:cs typeface="Arial"/>
              </a:rPr>
              <a:t>Develop a list of key points that can be used to help strengthen governance of the RRSA at your school. </a:t>
            </a:r>
          </a:p>
          <a:p>
            <a:r>
              <a:rPr lang="en-GB" sz="2600" b="0" dirty="0">
                <a:solidFill>
                  <a:srgbClr val="000000"/>
                </a:solidFill>
                <a:effectLst/>
                <a:latin typeface="Arial"/>
                <a:cs typeface="Arial"/>
              </a:rPr>
              <a:t>From the discussion and activities. What are your next steps with this work? </a:t>
            </a:r>
          </a:p>
          <a:p>
            <a:pPr marL="0" indent="0">
              <a:buNone/>
            </a:pPr>
            <a:r>
              <a:rPr lang="en-GB" sz="2600" b="0" dirty="0">
                <a:solidFill>
                  <a:srgbClr val="000000"/>
                </a:solidFill>
                <a:effectLst/>
                <a:latin typeface="Arial" panose="020B0604020202020204" pitchFamily="34" charset="0"/>
                <a:cs typeface="Arial" panose="020B0604020202020204" pitchFamily="34" charset="0"/>
              </a:rPr>
              <a:t> </a:t>
            </a:r>
          </a:p>
          <a:p>
            <a:pPr marL="0" indent="0">
              <a:buNone/>
            </a:pP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a:p>
            <a:pPr marL="457200" lvl="1" indent="0">
              <a:buNone/>
            </a:pP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84AD58B3-CEEB-1382-941A-4818B5FE636C}"/>
              </a:ext>
            </a:extLst>
          </p:cNvPr>
          <p:cNvSpPr txBox="1"/>
          <p:nvPr/>
        </p:nvSpPr>
        <p:spPr>
          <a:xfrm rot="5400000">
            <a:off x="11452265" y="506198"/>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UNICEF/Dawe</a:t>
            </a:r>
            <a:endParaRPr lang="en-US" sz="800" b="0" i="0">
              <a:solidFill>
                <a:schemeClr val="bg1"/>
              </a:solidFill>
              <a:latin typeface="Univers LT Pro 45 Light" panose="020B0403020202020204" pitchFamily="34" charset="77"/>
            </a:endParaRPr>
          </a:p>
        </p:txBody>
      </p:sp>
      <p:pic>
        <p:nvPicPr>
          <p:cNvPr id="6" name="Picture 5" descr="A child holding blue tubes&#10;&#10;Description automatically generated">
            <a:extLst>
              <a:ext uri="{FF2B5EF4-FFF2-40B4-BE49-F238E27FC236}">
                <a16:creationId xmlns:a16="http://schemas.microsoft.com/office/drawing/2014/main" id="{6C61AA12-B5B7-79A0-D77F-C19BE92CEF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285" r="16550"/>
          <a:stretch/>
        </p:blipFill>
        <p:spPr>
          <a:xfrm>
            <a:off x="5842659" y="-62344"/>
            <a:ext cx="6349341" cy="6920343"/>
          </a:xfrm>
          <a:prstGeom prst="rect">
            <a:avLst/>
          </a:prstGeom>
        </p:spPr>
      </p:pic>
      <p:sp>
        <p:nvSpPr>
          <p:cNvPr id="7" name="TextBox 6">
            <a:extLst>
              <a:ext uri="{FF2B5EF4-FFF2-40B4-BE49-F238E27FC236}">
                <a16:creationId xmlns:a16="http://schemas.microsoft.com/office/drawing/2014/main" id="{53AEEBC4-0F4E-3D4B-0370-6E580488D89A}"/>
              </a:ext>
            </a:extLst>
          </p:cNvPr>
          <p:cNvSpPr txBox="1"/>
          <p:nvPr/>
        </p:nvSpPr>
        <p:spPr>
          <a:xfrm rot="5400000">
            <a:off x="11344542" y="6425049"/>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a:t>
            </a:r>
            <a:r>
              <a:rPr lang="en-GB" sz="800">
                <a:solidFill>
                  <a:schemeClr val="bg1"/>
                </a:solidFill>
                <a:latin typeface="Univers LT Pro 45 Light" panose="020B0403020202020204" pitchFamily="34" charset="77"/>
              </a:rPr>
              <a:t>Dawe</a:t>
            </a:r>
            <a:endParaRPr lang="en-US" sz="8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3344954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624515" y="472562"/>
            <a:ext cx="3558350" cy="714793"/>
          </a:xfrm>
        </p:spPr>
        <p:txBody>
          <a:bodyPr/>
          <a:lstStyle/>
          <a:p>
            <a:r>
              <a:rPr lang="en-US" dirty="0"/>
              <a:t>CONTENTS</a:t>
            </a: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2707" y="288319"/>
            <a:ext cx="2247510" cy="1083281"/>
          </a:xfrm>
          <a:prstGeom prst="rect">
            <a:avLst/>
          </a:prstGeom>
        </p:spPr>
      </p:pic>
      <p:sp>
        <p:nvSpPr>
          <p:cNvPr id="3" name="TextBox 2">
            <a:extLst>
              <a:ext uri="{FF2B5EF4-FFF2-40B4-BE49-F238E27FC236}">
                <a16:creationId xmlns:a16="http://schemas.microsoft.com/office/drawing/2014/main" id="{2672D68A-7481-9C1B-3302-026616357CC4}"/>
              </a:ext>
            </a:extLst>
          </p:cNvPr>
          <p:cNvSpPr txBox="1"/>
          <p:nvPr/>
        </p:nvSpPr>
        <p:spPr>
          <a:xfrm>
            <a:off x="624515" y="1532871"/>
            <a:ext cx="9180743" cy="959943"/>
          </a:xfrm>
          <a:prstGeom prst="rect">
            <a:avLst/>
          </a:prstGeom>
          <a:noFill/>
        </p:spPr>
        <p:txBody>
          <a:bodyPr wrap="square">
            <a:spAutoFit/>
          </a:bodyPr>
          <a:lstStyle/>
          <a:p>
            <a:pPr lvl="0">
              <a:lnSpc>
                <a:spcPct val="107000"/>
              </a:lnSpc>
            </a:pPr>
            <a:r>
              <a:rPr lang="en-GB" dirty="0">
                <a:latin typeface="Arial" panose="020B0604020202020204" pitchFamily="34" charset="0"/>
                <a:ea typeface="Times New Roman" panose="02020603050405020304" pitchFamily="18" charset="0"/>
                <a:cs typeface="Arial" panose="020B0604020202020204" pitchFamily="34" charset="0"/>
              </a:rPr>
              <a:t>Topic: Engaging Parent Councils</a:t>
            </a:r>
          </a:p>
          <a:p>
            <a:pPr lvl="0">
              <a:lnSpc>
                <a:spcPct val="107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For each slide, please look at the presenter notes for </a:t>
            </a:r>
            <a:r>
              <a:rPr lang="en-GB" dirty="0">
                <a:latin typeface="Arial" panose="020B0604020202020204" pitchFamily="34" charset="0"/>
                <a:ea typeface="Times New Roman" panose="02020603050405020304" pitchFamily="18" charset="0"/>
                <a:cs typeface="Arial" panose="020B0604020202020204" pitchFamily="34" charset="0"/>
              </a:rPr>
              <a:t>delivery information.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pP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896B6967-CA41-0841-2839-ED3AA3068632}"/>
              </a:ext>
            </a:extLst>
          </p:cNvPr>
          <p:cNvSpPr txBox="1">
            <a:spLocks/>
          </p:cNvSpPr>
          <p:nvPr/>
        </p:nvSpPr>
        <p:spPr>
          <a:xfrm>
            <a:off x="624515" y="2367147"/>
            <a:ext cx="10097914" cy="4490853"/>
          </a:xfrm>
          <a:prstGeom prst="rect">
            <a:avLst/>
          </a:prstGeom>
        </p:spPr>
        <p:txBody>
          <a:bodyPr vert="horz" lIns="0" tIns="45720" rIns="91440" bIns="45720" numCol="2" rtlCol="0">
            <a:normAutofit/>
          </a:bodyPr>
          <a:lstStyle>
            <a:lvl1pPr marL="228600" indent="-228600" algn="l" defTabSz="914400" rtl="0" eaLnBrk="1" latinLnBrk="0" hangingPunct="1">
              <a:lnSpc>
                <a:spcPct val="90000"/>
              </a:lnSpc>
              <a:spcBef>
                <a:spcPts val="1000"/>
              </a:spcBef>
              <a:buClr>
                <a:srgbClr val="FFFF00"/>
              </a:buClr>
              <a:buFont typeface="Arial" panose="020B0604020202020204" pitchFamily="34" charset="0"/>
              <a:buChar char="•"/>
              <a:defRPr sz="1800" b="0" i="0" kern="1200">
                <a:solidFill>
                  <a:schemeClr val="bg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2pPr>
            <a:lvl3pPr marL="1257300" indent="-3429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solidFill>
                  <a:schemeClr val="tx1"/>
                </a:solidFill>
                <a:latin typeface="Arial" panose="020B0604020202020204" pitchFamily="34" charset="0"/>
                <a:cs typeface="Arial" panose="020B0604020202020204" pitchFamily="34" charset="0"/>
              </a:rPr>
              <a:t>Slide 3: Aims of the Session</a:t>
            </a:r>
          </a:p>
          <a:p>
            <a:pPr>
              <a:lnSpc>
                <a:spcPct val="150000"/>
              </a:lnSpc>
            </a:pPr>
            <a:r>
              <a:rPr lang="en-US" dirty="0">
                <a:solidFill>
                  <a:schemeClr val="tx1"/>
                </a:solidFill>
                <a:latin typeface="Arial" panose="020B0604020202020204" pitchFamily="34" charset="0"/>
                <a:cs typeface="Arial" panose="020B0604020202020204" pitchFamily="34" charset="0"/>
              </a:rPr>
              <a:t>Slide 4: Three ways to use this pack </a:t>
            </a:r>
          </a:p>
          <a:p>
            <a:pPr>
              <a:lnSpc>
                <a:spcPct val="150000"/>
              </a:lnSpc>
            </a:pPr>
            <a:r>
              <a:rPr lang="en-US" dirty="0">
                <a:solidFill>
                  <a:schemeClr val="tx1"/>
                </a:solidFill>
                <a:latin typeface="Arial" panose="020B0604020202020204" pitchFamily="34" charset="0"/>
                <a:cs typeface="Arial" panose="020B0604020202020204" pitchFamily="34" charset="0"/>
              </a:rPr>
              <a:t>Slide 5 : Introducing this month’s Spotlight</a:t>
            </a:r>
          </a:p>
          <a:p>
            <a:pPr>
              <a:lnSpc>
                <a:spcPct val="150000"/>
              </a:lnSpc>
            </a:pPr>
            <a:r>
              <a:rPr lang="en-US" dirty="0">
                <a:solidFill>
                  <a:schemeClr val="tx1"/>
                </a:solidFill>
                <a:latin typeface="Arial" panose="020B0604020202020204" pitchFamily="34" charset="0"/>
                <a:cs typeface="Arial" panose="020B0604020202020204" pitchFamily="34" charset="0"/>
              </a:rPr>
              <a:t>Slide 6: Links to RRSA Outcomes</a:t>
            </a:r>
          </a:p>
          <a:p>
            <a:pPr>
              <a:lnSpc>
                <a:spcPct val="150000"/>
              </a:lnSpc>
            </a:pPr>
            <a:r>
              <a:rPr lang="en-US" dirty="0">
                <a:solidFill>
                  <a:schemeClr val="tx1"/>
                </a:solidFill>
                <a:latin typeface="Arial" panose="020B0604020202020204" pitchFamily="34" charset="0"/>
                <a:cs typeface="Arial" panose="020B0604020202020204" pitchFamily="34" charset="0"/>
              </a:rPr>
              <a:t>Slide 7: Links to Articles</a:t>
            </a:r>
          </a:p>
          <a:p>
            <a:pPr>
              <a:lnSpc>
                <a:spcPct val="150000"/>
              </a:lnSpc>
            </a:pPr>
            <a:r>
              <a:rPr lang="en-US" i="1" dirty="0">
                <a:solidFill>
                  <a:schemeClr val="tx1"/>
                </a:solidFill>
                <a:latin typeface="Arial" panose="020B0604020202020204" pitchFamily="34" charset="0"/>
                <a:cs typeface="Arial" panose="020B0604020202020204" pitchFamily="34" charset="0"/>
              </a:rPr>
              <a:t>Slide 8: 60 Seconds with a Parent Council Member</a:t>
            </a:r>
          </a:p>
          <a:p>
            <a:pPr>
              <a:lnSpc>
                <a:spcPct val="150000"/>
              </a:lnSpc>
            </a:pPr>
            <a:endParaRPr lang="en-US" dirty="0">
              <a:solidFill>
                <a:schemeClr val="tx1"/>
              </a:solidFill>
              <a:latin typeface="Arial" panose="020B0604020202020204" pitchFamily="34" charset="0"/>
              <a:cs typeface="Arial" panose="020B0604020202020204" pitchFamily="34" charset="0"/>
            </a:endParaRPr>
          </a:p>
          <a:p>
            <a:pPr>
              <a:lnSpc>
                <a:spcPct val="150000"/>
              </a:lnSpc>
            </a:pPr>
            <a:r>
              <a:rPr lang="en-US" dirty="0">
                <a:solidFill>
                  <a:schemeClr val="tx1"/>
                </a:solidFill>
                <a:latin typeface="Arial" panose="020B0604020202020204" pitchFamily="34" charset="0"/>
                <a:cs typeface="Arial" panose="020B0604020202020204" pitchFamily="34" charset="0"/>
              </a:rPr>
              <a:t>Slide 9: Discussion Questions</a:t>
            </a:r>
          </a:p>
          <a:p>
            <a:pPr>
              <a:lnSpc>
                <a:spcPct val="150000"/>
              </a:lnSpc>
            </a:pPr>
            <a:r>
              <a:rPr lang="en-US" dirty="0">
                <a:solidFill>
                  <a:schemeClr val="tx1"/>
                </a:solidFill>
                <a:latin typeface="Arial" panose="020B0604020202020204" pitchFamily="34" charset="0"/>
                <a:cs typeface="Arial" panose="020B0604020202020204" pitchFamily="34" charset="0"/>
              </a:rPr>
              <a:t>Slide 10 and 11: Activities</a:t>
            </a:r>
          </a:p>
          <a:p>
            <a:pPr>
              <a:lnSpc>
                <a:spcPct val="150000"/>
              </a:lnSpc>
            </a:pPr>
            <a:r>
              <a:rPr lang="en-US" dirty="0">
                <a:solidFill>
                  <a:schemeClr val="tx1"/>
                </a:solidFill>
                <a:latin typeface="Arial" panose="020B0604020202020204" pitchFamily="34" charset="0"/>
                <a:cs typeface="Arial" panose="020B0604020202020204" pitchFamily="34" charset="0"/>
              </a:rPr>
              <a:t>Slide 11: Resources</a:t>
            </a:r>
          </a:p>
          <a:p>
            <a:pPr>
              <a:lnSpc>
                <a:spcPct val="150000"/>
              </a:lnSpc>
            </a:pPr>
            <a:r>
              <a:rPr lang="en-US" dirty="0">
                <a:solidFill>
                  <a:schemeClr val="tx1"/>
                </a:solidFill>
                <a:latin typeface="Arial" panose="020B0604020202020204" pitchFamily="34" charset="0"/>
                <a:cs typeface="Arial" panose="020B0604020202020204" pitchFamily="34" charset="0"/>
              </a:rPr>
              <a:t>Slide 12: Reflection</a:t>
            </a:r>
          </a:p>
          <a:p>
            <a:pPr>
              <a:lnSpc>
                <a:spcPct val="150000"/>
              </a:lnSpc>
            </a:pP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598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528741" y="261836"/>
            <a:ext cx="5305320" cy="1219848"/>
          </a:xfrm>
        </p:spPr>
        <p:txBody>
          <a:bodyPr/>
          <a:lstStyle/>
          <a:p>
            <a:r>
              <a:rPr lang="en-US" dirty="0"/>
              <a:t>AIMS OF THE SESSION</a:t>
            </a:r>
          </a:p>
        </p:txBody>
      </p:sp>
      <p:sp>
        <p:nvSpPr>
          <p:cNvPr id="5" name="Text Placeholder 4">
            <a:extLst>
              <a:ext uri="{FF2B5EF4-FFF2-40B4-BE49-F238E27FC236}">
                <a16:creationId xmlns:a16="http://schemas.microsoft.com/office/drawing/2014/main" id="{01FC584A-600E-17FD-C6B0-D239F66A7042}"/>
              </a:ext>
            </a:extLst>
          </p:cNvPr>
          <p:cNvSpPr>
            <a:spLocks noGrp="1"/>
          </p:cNvSpPr>
          <p:nvPr>
            <p:ph type="body" sz="quarter" idx="21"/>
          </p:nvPr>
        </p:nvSpPr>
        <p:spPr>
          <a:xfrm>
            <a:off x="528741" y="1707173"/>
            <a:ext cx="5305425" cy="376415"/>
          </a:xfrm>
        </p:spPr>
        <p:txBody>
          <a:bodyPr>
            <a:normAutofit fontScale="25000" lnSpcReduction="20000"/>
          </a:bodyPr>
          <a:lstStyle/>
          <a:p>
            <a:pPr marL="342900" lvl="0" indent="-342900">
              <a:lnSpc>
                <a:spcPct val="107000"/>
              </a:lnSpc>
              <a:buFont typeface="Symbol" panose="05050102010706020507" pitchFamily="18" charset="2"/>
              <a:buChar char=""/>
            </a:pPr>
            <a:r>
              <a:rPr lang="en-GB" sz="8000" kern="100" dirty="0">
                <a:effectLst/>
                <a:latin typeface="Arial" panose="020B0604020202020204" pitchFamily="34" charset="0"/>
                <a:ea typeface="Calibri" panose="020F0502020204030204" pitchFamily="34" charset="0"/>
                <a:cs typeface="Arial" panose="020B0604020202020204" pitchFamily="34" charset="0"/>
              </a:rPr>
              <a:t>This session is aimed at Parent Council Members and will support them to strengthen their work to embed rights into the strategic direction of your school including developing your vision and values, school improvement planning, policy development, and monitoring and evaluation. ​</a:t>
            </a:r>
          </a:p>
          <a:p>
            <a:pPr marL="0" indent="0">
              <a:lnSpc>
                <a:spcPct val="107000"/>
              </a:lnSpc>
              <a:buNone/>
            </a:pPr>
            <a:endParaRPr lang="en-GB" sz="8000" kern="100" dirty="0">
              <a:effectLst/>
              <a:latin typeface="Arial"/>
              <a:ea typeface="Calibri"/>
              <a:cs typeface="Arial"/>
            </a:endParaRP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1340" y="5829712"/>
            <a:ext cx="1845970" cy="889742"/>
          </a:xfrm>
          <a:prstGeom prst="rect">
            <a:avLst/>
          </a:prstGeom>
        </p:spPr>
      </p:pic>
    </p:spTree>
    <p:extLst>
      <p:ext uri="{BB962C8B-B14F-4D97-AF65-F5344CB8AC3E}">
        <p14:creationId xmlns:p14="http://schemas.microsoft.com/office/powerpoint/2010/main" val="306729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5896" y="280084"/>
            <a:ext cx="5305319" cy="1031803"/>
          </a:xfrm>
        </p:spPr>
        <p:txBody>
          <a:bodyPr/>
          <a:lstStyle/>
          <a:p>
            <a:r>
              <a:rPr lang="en-US" sz="3200" dirty="0"/>
              <a:t>THREE WAYS TO USE THIS PACK</a:t>
            </a:r>
          </a:p>
        </p:txBody>
      </p:sp>
      <p:sp>
        <p:nvSpPr>
          <p:cNvPr id="9" name="Text Placeholder 8">
            <a:extLst>
              <a:ext uri="{FF2B5EF4-FFF2-40B4-BE49-F238E27FC236}">
                <a16:creationId xmlns:a16="http://schemas.microsoft.com/office/drawing/2014/main" id="{2285ED3D-9B27-A665-E620-BB448480368C}"/>
              </a:ext>
            </a:extLst>
          </p:cNvPr>
          <p:cNvSpPr>
            <a:spLocks noGrp="1"/>
          </p:cNvSpPr>
          <p:nvPr>
            <p:ph type="body" sz="quarter" idx="17"/>
          </p:nvPr>
        </p:nvSpPr>
        <p:spPr>
          <a:xfrm>
            <a:off x="6535896" y="1441628"/>
            <a:ext cx="5305425" cy="259486"/>
          </a:xfrm>
        </p:spPr>
        <p:txBody>
          <a:bodyPr/>
          <a:lstStyle/>
          <a:p>
            <a:r>
              <a:rPr lang="en-GB" dirty="0"/>
              <a:t>DELETE THIS SLIDE BEFORE USING</a:t>
            </a:r>
          </a:p>
        </p:txBody>
      </p:sp>
      <p:sp>
        <p:nvSpPr>
          <p:cNvPr id="3" name="Text Placeholder 4">
            <a:extLst>
              <a:ext uri="{FF2B5EF4-FFF2-40B4-BE49-F238E27FC236}">
                <a16:creationId xmlns:a16="http://schemas.microsoft.com/office/drawing/2014/main" id="{316E67D6-ABF0-873B-5B00-6F586C03182F}"/>
              </a:ext>
            </a:extLst>
          </p:cNvPr>
          <p:cNvSpPr txBox="1">
            <a:spLocks/>
          </p:cNvSpPr>
          <p:nvPr/>
        </p:nvSpPr>
        <p:spPr>
          <a:xfrm>
            <a:off x="6616935" y="2570394"/>
            <a:ext cx="5305425" cy="376415"/>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Clr>
                <a:srgbClr val="FF6937"/>
              </a:buClr>
              <a:buFont typeface="Arial" panose="020B0604020202020204" pitchFamily="34" charset="0"/>
              <a:buChar char="•"/>
              <a:defRPr sz="1800" b="0" i="0" kern="1200">
                <a:solidFill>
                  <a:schemeClr val="tx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2pPr>
            <a:lvl3pPr marL="1257300" indent="-3429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7000"/>
              </a:lnSpc>
            </a:pPr>
            <a:endParaRPr lang="en-GB" kern="1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mj-lt"/>
              <a:buAutoNum type="arabicPeriod"/>
            </a:pPr>
            <a:r>
              <a:rPr lang="en-GB" b="1" kern="100" dirty="0">
                <a:solidFill>
                  <a:srgbClr val="00B0F0"/>
                </a:solidFill>
                <a:latin typeface="Arial" panose="020B0604020202020204" pitchFamily="34" charset="0"/>
                <a:ea typeface="Calibri" panose="020F0502020204030204" pitchFamily="34" charset="0"/>
                <a:cs typeface="Arial" panose="020B0604020202020204" pitchFamily="34" charset="0"/>
              </a:rPr>
              <a:t>If time is tight, </a:t>
            </a:r>
            <a:r>
              <a:rPr lang="en-GB" kern="100" dirty="0">
                <a:latin typeface="Arial" panose="020B0604020202020204" pitchFamily="34" charset="0"/>
                <a:ea typeface="Calibri" panose="020F0502020204030204" pitchFamily="34" charset="0"/>
                <a:cs typeface="Arial" panose="020B0604020202020204" pitchFamily="34" charset="0"/>
              </a:rPr>
              <a:t>use the ‘Spotlight on…’ slide and choose from the key discussion questions to explore with your colleagues. You may want to ask colleagues to consider a question before the session. </a:t>
            </a:r>
          </a:p>
          <a:p>
            <a:pPr marL="342900" indent="-342900">
              <a:lnSpc>
                <a:spcPct val="107000"/>
              </a:lnSpc>
              <a:buFont typeface="+mj-lt"/>
              <a:buAutoNum type="arabicPeriod"/>
            </a:pPr>
            <a:r>
              <a:rPr lang="en-GB" b="1" kern="100" dirty="0">
                <a:solidFill>
                  <a:srgbClr val="00B0F0"/>
                </a:solidFill>
                <a:latin typeface="Arial" panose="020B0604020202020204" pitchFamily="34" charset="0"/>
                <a:ea typeface="Calibri" panose="020F0502020204030204" pitchFamily="34" charset="0"/>
                <a:cs typeface="Arial" panose="020B0604020202020204" pitchFamily="34" charset="0"/>
              </a:rPr>
              <a:t>If you have longer, </a:t>
            </a:r>
            <a:r>
              <a:rPr lang="en-GB" kern="100" dirty="0">
                <a:latin typeface="Arial" panose="020B0604020202020204" pitchFamily="34" charset="0"/>
                <a:ea typeface="Calibri" panose="020F0502020204030204" pitchFamily="34" charset="0"/>
                <a:cs typeface="Arial" panose="020B0604020202020204" pitchFamily="34" charset="0"/>
              </a:rPr>
              <a:t>you can also choose some of the activities to explore.</a:t>
            </a:r>
          </a:p>
          <a:p>
            <a:pPr marL="342900" indent="-342900">
              <a:lnSpc>
                <a:spcPct val="107000"/>
              </a:lnSpc>
              <a:spcAft>
                <a:spcPts val="800"/>
              </a:spcAft>
              <a:buFont typeface="+mj-lt"/>
              <a:buAutoNum type="arabicPeriod"/>
            </a:pPr>
            <a:r>
              <a:rPr lang="en-GB" b="1" kern="100" dirty="0">
                <a:solidFill>
                  <a:srgbClr val="00B0F0"/>
                </a:solidFill>
                <a:latin typeface="Arial" panose="020B0604020202020204" pitchFamily="34" charset="0"/>
                <a:ea typeface="Calibri" panose="020F0502020204030204" pitchFamily="34" charset="0"/>
                <a:cs typeface="Arial" panose="020B0604020202020204" pitchFamily="34" charset="0"/>
              </a:rPr>
              <a:t>You may wish </a:t>
            </a:r>
            <a:r>
              <a:rPr lang="en-GB" kern="100" dirty="0">
                <a:latin typeface="Arial" panose="020B0604020202020204" pitchFamily="34" charset="0"/>
                <a:ea typeface="Calibri" panose="020F0502020204030204" pitchFamily="34" charset="0"/>
                <a:cs typeface="Arial" panose="020B0604020202020204" pitchFamily="34" charset="0"/>
              </a:rPr>
              <a:t>to cover the content over a      number of staff meeting sessions.</a:t>
            </a:r>
            <a:endParaRPr lang="en-GB" sz="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EF7618A-F0BA-452F-894F-6678C49ABFED}"/>
              </a:ext>
            </a:extLst>
          </p:cNvPr>
          <p:cNvSpPr txBox="1"/>
          <p:nvPr/>
        </p:nvSpPr>
        <p:spPr>
          <a:xfrm>
            <a:off x="6454749" y="1798659"/>
            <a:ext cx="5467611" cy="959943"/>
          </a:xfrm>
          <a:prstGeom prst="rect">
            <a:avLst/>
          </a:prstGeom>
          <a:noFill/>
        </p:spPr>
        <p:txBody>
          <a:bodyPr wrap="square">
            <a:spAutoFit/>
          </a:bodyPr>
          <a:lstStyle/>
          <a:p>
            <a:pPr>
              <a:lnSpc>
                <a:spcPct val="107000"/>
              </a:lnSpc>
            </a:pPr>
            <a:r>
              <a:rPr lang="en-GB" kern="100" dirty="0">
                <a:latin typeface="Arial" panose="020B0604020202020204" pitchFamily="34" charset="0"/>
                <a:ea typeface="Calibri" panose="020F0502020204030204" pitchFamily="34" charset="0"/>
                <a:cs typeface="Arial" panose="020B0604020202020204" pitchFamily="34" charset="0"/>
              </a:rPr>
              <a:t>Read through the slides and notes pages to identify the most relevant activities for your colleagues and any preparation or resources needed. </a:t>
            </a:r>
          </a:p>
        </p:txBody>
      </p:sp>
    </p:spTree>
    <p:extLst>
      <p:ext uri="{BB962C8B-B14F-4D97-AF65-F5344CB8AC3E}">
        <p14:creationId xmlns:p14="http://schemas.microsoft.com/office/powerpoint/2010/main" val="41594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528741" y="531140"/>
            <a:ext cx="5151623" cy="714793"/>
          </a:xfrm>
        </p:spPr>
        <p:txBody>
          <a:bodyPr/>
          <a:lstStyle/>
          <a:p>
            <a:r>
              <a:rPr lang="en-US"/>
              <a:t>SPOTLIGHT ON…</a:t>
            </a:r>
          </a:p>
        </p:txBody>
      </p:sp>
      <p:pic>
        <p:nvPicPr>
          <p:cNvPr id="22" name="Picture 21">
            <a:extLst>
              <a:ext uri="{FF2B5EF4-FFF2-40B4-BE49-F238E27FC236}">
                <a16:creationId xmlns:a16="http://schemas.microsoft.com/office/drawing/2014/main" id="{BB98C116-16C5-125A-E618-570ACD368AAB}"/>
              </a:ext>
            </a:extLst>
          </p:cNvPr>
          <p:cNvPicPr>
            <a:picLocks noChangeAspect="1"/>
          </p:cNvPicPr>
          <p:nvPr/>
        </p:nvPicPr>
        <p:blipFill>
          <a:blip r:embed="rId4"/>
          <a:stretch>
            <a:fillRect/>
          </a:stretch>
        </p:blipFill>
        <p:spPr>
          <a:xfrm>
            <a:off x="9517392" y="103124"/>
            <a:ext cx="2382983" cy="1222466"/>
          </a:xfrm>
          <a:prstGeom prst="rect">
            <a:avLst/>
          </a:prstGeom>
        </p:spPr>
      </p:pic>
      <p:sp>
        <p:nvSpPr>
          <p:cNvPr id="25" name="TextBox 24">
            <a:extLst>
              <a:ext uri="{FF2B5EF4-FFF2-40B4-BE49-F238E27FC236}">
                <a16:creationId xmlns:a16="http://schemas.microsoft.com/office/drawing/2014/main" id="{CE51A27A-D83C-C914-3CF3-05BA5998D336}"/>
              </a:ext>
            </a:extLst>
          </p:cNvPr>
          <p:cNvSpPr txBox="1"/>
          <p:nvPr/>
        </p:nvSpPr>
        <p:spPr>
          <a:xfrm>
            <a:off x="7913086" y="1804270"/>
            <a:ext cx="3987289" cy="4025974"/>
          </a:xfrm>
          <a:prstGeom prst="rect">
            <a:avLst/>
          </a:prstGeom>
          <a:noFill/>
        </p:spPr>
        <p:txBody>
          <a:bodyPr wrap="square" lIns="91440" tIns="45720" rIns="91440" bIns="45720" rtlCol="0" anchor="t">
            <a:spAutoFit/>
          </a:bodyPr>
          <a:lstStyle/>
          <a:p>
            <a:pPr>
              <a:lnSpc>
                <a:spcPct val="107000"/>
              </a:lnSpc>
              <a:spcAft>
                <a:spcPts val="800"/>
              </a:spcAft>
            </a:pPr>
            <a:r>
              <a:rPr lang="en-US" sz="2000" dirty="0">
                <a:solidFill>
                  <a:srgbClr val="1E1E1E"/>
                </a:solidFill>
                <a:effectLst/>
                <a:latin typeface="Roboto"/>
                <a:ea typeface="Roboto"/>
                <a:cs typeface="Roboto"/>
              </a:rPr>
              <a:t>As Parent </a:t>
            </a:r>
            <a:r>
              <a:rPr lang="en-US" sz="2000" dirty="0">
                <a:solidFill>
                  <a:srgbClr val="1E1E1E"/>
                </a:solidFill>
                <a:latin typeface="Roboto"/>
                <a:ea typeface="Roboto"/>
                <a:cs typeface="Roboto"/>
              </a:rPr>
              <a:t>C</a:t>
            </a:r>
            <a:r>
              <a:rPr lang="en-US" sz="2000" dirty="0">
                <a:solidFill>
                  <a:srgbClr val="1E1E1E"/>
                </a:solidFill>
                <a:effectLst/>
                <a:latin typeface="Roboto"/>
                <a:ea typeface="Roboto"/>
                <a:cs typeface="Roboto"/>
              </a:rPr>
              <a:t>ouncil members you are invited to play your part in your school’s rights respecting journey. How might you work with the school’s leaders to strengthen their work to embed rights into the strategic planning and day to day life of your school. Are rights reflected in your vision and values, school improvement planning, policy development, and monitoring and evaluation?</a:t>
            </a:r>
            <a:r>
              <a:rPr lang="en-GB" sz="2000" dirty="0">
                <a:solidFill>
                  <a:srgbClr val="1E1E1E"/>
                </a:solidFill>
                <a:latin typeface="Roboto"/>
                <a:ea typeface="Roboto"/>
                <a:cs typeface="Roboto"/>
              </a:rPr>
              <a:t> </a:t>
            </a:r>
            <a:endParaRPr lang="en-GB" sz="2000" b="1" i="1" u="none" strike="noStrike" dirty="0">
              <a:solidFill>
                <a:srgbClr val="1E1E1E"/>
              </a:solidFill>
              <a:effectLst/>
              <a:latin typeface="Roboto"/>
              <a:ea typeface="Roboto"/>
              <a:cs typeface="Roboto"/>
            </a:endParaRPr>
          </a:p>
        </p:txBody>
      </p:sp>
      <p:sp>
        <p:nvSpPr>
          <p:cNvPr id="26" name="TextBox 25">
            <a:extLst>
              <a:ext uri="{FF2B5EF4-FFF2-40B4-BE49-F238E27FC236}">
                <a16:creationId xmlns:a16="http://schemas.microsoft.com/office/drawing/2014/main" id="{C32CA361-86A3-544A-EAB3-0B0F77D5B03B}"/>
              </a:ext>
            </a:extLst>
          </p:cNvPr>
          <p:cNvSpPr txBox="1"/>
          <p:nvPr/>
        </p:nvSpPr>
        <p:spPr>
          <a:xfrm>
            <a:off x="1887038" y="5774219"/>
            <a:ext cx="3987289" cy="646331"/>
          </a:xfrm>
          <a:prstGeom prst="rect">
            <a:avLst/>
          </a:prstGeom>
          <a:noFill/>
        </p:spPr>
        <p:txBody>
          <a:bodyPr wrap="square" rtlCol="0">
            <a:spAutoFit/>
          </a:bodyPr>
          <a:lstStyle/>
          <a:p>
            <a:pPr algn="ctr"/>
            <a:r>
              <a:rPr lang="en-GB" dirty="0">
                <a:solidFill>
                  <a:srgbClr val="00AEEF"/>
                </a:solidFill>
                <a:latin typeface="Arial" panose="020B0604020202020204" pitchFamily="34" charset="0"/>
                <a:cs typeface="Arial" panose="020B0604020202020204" pitchFamily="34" charset="0"/>
              </a:rPr>
              <a:t>Hilary from the RRSA team introduces this month’s Spotlight.</a:t>
            </a:r>
          </a:p>
        </p:txBody>
      </p:sp>
      <p:pic>
        <p:nvPicPr>
          <p:cNvPr id="28" name="Picture 27" descr="A blue rectangle with black border&#10;&#10;Description automatically generated">
            <a:extLst>
              <a:ext uri="{FF2B5EF4-FFF2-40B4-BE49-F238E27FC236}">
                <a16:creationId xmlns:a16="http://schemas.microsoft.com/office/drawing/2014/main" id="{5A43B42C-72CB-480E-6A7D-982C7842F1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910" y="1245933"/>
            <a:ext cx="7753176" cy="4655615"/>
          </a:xfrm>
          <a:prstGeom prst="rect">
            <a:avLst/>
          </a:prstGeom>
        </p:spPr>
      </p:pic>
      <p:pic>
        <p:nvPicPr>
          <p:cNvPr id="3" name="Online Media 2" title="Hilary Alcock, RRSA Professional Adviser introduces Spotlight on Parent Councils">
            <a:hlinkClick r:id="" action="ppaction://media"/>
            <a:extLst>
              <a:ext uri="{FF2B5EF4-FFF2-40B4-BE49-F238E27FC236}">
                <a16:creationId xmlns:a16="http://schemas.microsoft.com/office/drawing/2014/main" id="{9B5881FE-85D4-9B01-08E5-0ACAD0BEC207}"/>
              </a:ext>
            </a:extLst>
          </p:cNvPr>
          <p:cNvPicPr>
            <a:picLocks noRot="1" noChangeAspect="1"/>
          </p:cNvPicPr>
          <p:nvPr>
            <a:videoFile r:link="rId1"/>
          </p:nvPr>
        </p:nvPicPr>
        <p:blipFill>
          <a:blip r:embed="rId6"/>
          <a:stretch>
            <a:fillRect/>
          </a:stretch>
        </p:blipFill>
        <p:spPr>
          <a:xfrm>
            <a:off x="1257610" y="1960726"/>
            <a:ext cx="5697039" cy="3218827"/>
          </a:xfrm>
          <a:prstGeom prst="rect">
            <a:avLst/>
          </a:prstGeom>
        </p:spPr>
      </p:pic>
    </p:spTree>
    <p:extLst>
      <p:ext uri="{BB962C8B-B14F-4D97-AF65-F5344CB8AC3E}">
        <p14:creationId xmlns:p14="http://schemas.microsoft.com/office/powerpoint/2010/main" val="199527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415637" y="529545"/>
            <a:ext cx="8545483" cy="775553"/>
          </a:xfrm>
        </p:spPr>
        <p:txBody>
          <a:bodyPr/>
          <a:lstStyle/>
          <a:p>
            <a:r>
              <a:rPr lang="en-US" dirty="0"/>
              <a:t>LINKS TO RRSA OUTCOMES</a:t>
            </a: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1629" y="615530"/>
            <a:ext cx="2344734" cy="1130142"/>
          </a:xfrm>
          <a:prstGeom prst="rect">
            <a:avLst/>
          </a:prstGeom>
        </p:spPr>
      </p:pic>
      <p:sp>
        <p:nvSpPr>
          <p:cNvPr id="3" name="TextBox 2">
            <a:extLst>
              <a:ext uri="{FF2B5EF4-FFF2-40B4-BE49-F238E27FC236}">
                <a16:creationId xmlns:a16="http://schemas.microsoft.com/office/drawing/2014/main" id="{F7A56CF6-F388-7EAF-BE34-EF1D5500F060}"/>
              </a:ext>
            </a:extLst>
          </p:cNvPr>
          <p:cNvSpPr txBox="1"/>
          <p:nvPr/>
        </p:nvSpPr>
        <p:spPr>
          <a:xfrm>
            <a:off x="415637" y="1877112"/>
            <a:ext cx="11360726" cy="5080558"/>
          </a:xfrm>
          <a:prstGeom prst="rect">
            <a:avLst/>
          </a:prstGeom>
          <a:noFill/>
        </p:spPr>
        <p:txBody>
          <a:bodyPr wrap="square">
            <a:spAutoFit/>
          </a:bodyPr>
          <a:lstStyle/>
          <a:p>
            <a:pPr lvl="0">
              <a:lnSpc>
                <a:spcPct val="107000"/>
              </a:lnSpc>
            </a:pPr>
            <a:r>
              <a:rPr lang="en-GB" sz="18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Strand A: TEACHING AND LEARNING ABOUT RIGHTS </a:t>
            </a:r>
          </a:p>
          <a:p>
            <a:pPr lvl="0">
              <a:lnSpc>
                <a:spcPct val="107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The United Nations Convention on the Rights of the Child (CRC) is made known to children, young people and adults, who use this shared understanding to work for improved child wellbeing, school improvement, global justice and sustainable living.</a:t>
            </a:r>
          </a:p>
          <a:p>
            <a:pPr lvl="0">
              <a:lnSpc>
                <a:spcPct val="107000"/>
              </a:lnSpc>
            </a:pPr>
            <a:endParaRPr lang="en-GB" dirty="0">
              <a:latin typeface="Arial" panose="020B0604020202020204" pitchFamily="34" charset="0"/>
              <a:ea typeface="Times New Roman" panose="02020603050405020304" pitchFamily="18" charset="0"/>
              <a:cs typeface="Arial" panose="020B0604020202020204" pitchFamily="34" charset="0"/>
            </a:endParaRPr>
          </a:p>
          <a:p>
            <a:pPr lvl="0">
              <a:lnSpc>
                <a:spcPct val="107000"/>
              </a:lnSpc>
            </a:pPr>
            <a:r>
              <a:rPr lang="en-GB" sz="18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Strand B: TEACHING AND LEARNING THROUGH RIGHTS </a:t>
            </a:r>
          </a:p>
          <a:p>
            <a:pPr lvl="0">
              <a:lnSpc>
                <a:spcPct val="107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In school children and young people enjoy the rights enshrined in the United Nations Convention on the Rights of the Child.</a:t>
            </a:r>
          </a:p>
          <a:p>
            <a:pPr lvl="0">
              <a:lnSpc>
                <a:spcPct val="107000"/>
              </a:lnSpc>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pPr>
            <a:r>
              <a:rPr lang="en-GB" sz="18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Strand C: TEACHING AND LEARNING FOR RIGHTS </a:t>
            </a:r>
          </a:p>
          <a:p>
            <a:pPr lvl="0">
              <a:lnSpc>
                <a:spcPct val="107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Children and young people know that their views are taken seriously.</a:t>
            </a:r>
          </a:p>
          <a:p>
            <a:pPr lvl="0">
              <a:lnSpc>
                <a:spcPct val="107000"/>
              </a:lnSpc>
            </a:pPr>
            <a:endParaRPr lang="en-GB">
              <a:latin typeface="Arial" panose="020B0604020202020204" pitchFamily="34" charset="0"/>
              <a:ea typeface="Times New Roman" panose="02020603050405020304" pitchFamily="18" charset="0"/>
              <a:cs typeface="Arial" panose="020B0604020202020204" pitchFamily="34" charset="0"/>
            </a:endParaRPr>
          </a:p>
          <a:p>
            <a:pPr algn="ctr" rtl="0" fontAlgn="base">
              <a:lnSpc>
                <a:spcPts val="2175"/>
              </a:lnSpc>
              <a:buNone/>
            </a:pPr>
            <a:r>
              <a:rPr lang="en-GB" sz="1800" b="0" i="0" u="none" strike="noStrike">
                <a:solidFill>
                  <a:srgbClr val="000000"/>
                </a:solidFill>
                <a:effectLst/>
                <a:latin typeface="Arial" panose="020B0604020202020204" pitchFamily="34" charset="0"/>
              </a:rPr>
              <a:t>These strands are broken down into the nine RRSA outcomes </a:t>
            </a:r>
            <a:r>
              <a:rPr lang="en-US" sz="1800"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ctr" rtl="0" fontAlgn="base">
              <a:lnSpc>
                <a:spcPts val="2175"/>
              </a:lnSpc>
            </a:pPr>
            <a:r>
              <a:rPr lang="en-GB" sz="1800" b="0" i="0" u="none" strike="noStrike">
                <a:solidFill>
                  <a:srgbClr val="000000"/>
                </a:solidFill>
                <a:effectLst/>
                <a:latin typeface="Arial" panose="020B0604020202020204" pitchFamily="34" charset="0"/>
              </a:rPr>
              <a:t>against which schools are assessed for the award.</a:t>
            </a:r>
            <a:r>
              <a:rPr lang="en-US" sz="1800"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lvl="0">
              <a:lnSpc>
                <a:spcPct val="107000"/>
              </a:lnSpc>
            </a:pPr>
            <a:endParaRPr lang="en-GB" sz="180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pPr>
            <a:endParaRPr lang="en-GB" sz="180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pP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5892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415637" y="304110"/>
            <a:ext cx="6031462" cy="699404"/>
          </a:xfrm>
        </p:spPr>
        <p:txBody>
          <a:bodyPr/>
          <a:lstStyle/>
          <a:p>
            <a:r>
              <a:rPr lang="en-US" dirty="0"/>
              <a:t>LINKS TO ARTICLES</a:t>
            </a: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8701" y="37803"/>
            <a:ext cx="2344734" cy="1130142"/>
          </a:xfrm>
          <a:prstGeom prst="rect">
            <a:avLst/>
          </a:prstGeom>
        </p:spPr>
      </p:pic>
      <p:pic>
        <p:nvPicPr>
          <p:cNvPr id="5" name="Graphic 4">
            <a:extLst>
              <a:ext uri="{FF2B5EF4-FFF2-40B4-BE49-F238E27FC236}">
                <a16:creationId xmlns:a16="http://schemas.microsoft.com/office/drawing/2014/main" id="{012EB99A-F625-5F5C-FC80-0A381C8D6D2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66804" y="1932815"/>
            <a:ext cx="1702529" cy="2270039"/>
          </a:xfrm>
          <a:prstGeom prst="rect">
            <a:avLst/>
          </a:prstGeom>
        </p:spPr>
      </p:pic>
      <p:pic>
        <p:nvPicPr>
          <p:cNvPr id="8" name="Graphic 7">
            <a:extLst>
              <a:ext uri="{FF2B5EF4-FFF2-40B4-BE49-F238E27FC236}">
                <a16:creationId xmlns:a16="http://schemas.microsoft.com/office/drawing/2014/main" id="{4D5CF158-9BCC-3697-2C16-DE9EEEE482A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001150" y="1932815"/>
            <a:ext cx="1702529" cy="2270039"/>
          </a:xfrm>
          <a:prstGeom prst="rect">
            <a:avLst/>
          </a:prstGeom>
        </p:spPr>
      </p:pic>
      <p:pic>
        <p:nvPicPr>
          <p:cNvPr id="9" name="Graphic 8">
            <a:extLst>
              <a:ext uri="{FF2B5EF4-FFF2-40B4-BE49-F238E27FC236}">
                <a16:creationId xmlns:a16="http://schemas.microsoft.com/office/drawing/2014/main" id="{0CF6E919-F326-F5B9-51F3-8585305AC0D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337097" y="4387709"/>
            <a:ext cx="1702528" cy="2270038"/>
          </a:xfrm>
          <a:prstGeom prst="rect">
            <a:avLst/>
          </a:prstGeom>
        </p:spPr>
      </p:pic>
      <p:pic>
        <p:nvPicPr>
          <p:cNvPr id="10" name="Graphic 9">
            <a:extLst>
              <a:ext uri="{FF2B5EF4-FFF2-40B4-BE49-F238E27FC236}">
                <a16:creationId xmlns:a16="http://schemas.microsoft.com/office/drawing/2014/main" id="{0E77BE56-7FE7-B884-3BB4-E13E69AFCBFC}"/>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166804" y="4381786"/>
            <a:ext cx="1702529" cy="2270039"/>
          </a:xfrm>
          <a:prstGeom prst="rect">
            <a:avLst/>
          </a:prstGeom>
        </p:spPr>
      </p:pic>
      <p:pic>
        <p:nvPicPr>
          <p:cNvPr id="3" name="Graphic 2">
            <a:extLst>
              <a:ext uri="{FF2B5EF4-FFF2-40B4-BE49-F238E27FC236}">
                <a16:creationId xmlns:a16="http://schemas.microsoft.com/office/drawing/2014/main" id="{5981B734-0221-6CC5-F011-F09F6763BF1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329610" y="1947869"/>
            <a:ext cx="1702530" cy="2270040"/>
          </a:xfrm>
          <a:prstGeom prst="rect">
            <a:avLst/>
          </a:prstGeom>
        </p:spPr>
      </p:pic>
      <p:sp>
        <p:nvSpPr>
          <p:cNvPr id="4" name="TextBox 3">
            <a:extLst>
              <a:ext uri="{FF2B5EF4-FFF2-40B4-BE49-F238E27FC236}">
                <a16:creationId xmlns:a16="http://schemas.microsoft.com/office/drawing/2014/main" id="{6AFED68A-4A75-5507-392C-DCA354737548}"/>
              </a:ext>
            </a:extLst>
          </p:cNvPr>
          <p:cNvSpPr txBox="1"/>
          <p:nvPr/>
        </p:nvSpPr>
        <p:spPr>
          <a:xfrm>
            <a:off x="432709" y="1178576"/>
            <a:ext cx="11360726" cy="646331"/>
          </a:xfrm>
          <a:prstGeom prst="rect">
            <a:avLst/>
          </a:prstGeom>
          <a:noFill/>
        </p:spPr>
        <p:txBody>
          <a:bodyPr wrap="square" lIns="91440" tIns="45720" rIns="91440" bIns="45720" anchor="t">
            <a:spAutoFit/>
          </a:bodyPr>
          <a:lstStyle/>
          <a:p>
            <a:pPr fontAlgn="base"/>
            <a:r>
              <a:rPr lang="en-GB" dirty="0">
                <a:solidFill>
                  <a:srgbClr val="000000"/>
                </a:solidFill>
                <a:latin typeface="Arial"/>
                <a:cs typeface="Arial"/>
              </a:rPr>
              <a:t>Look at the summary of the CRC with a partner – which articles do you think are particularly </a:t>
            </a:r>
            <a:r>
              <a:rPr lang="en-GB">
                <a:solidFill>
                  <a:srgbClr val="000000"/>
                </a:solidFill>
                <a:latin typeface="Arial"/>
                <a:cs typeface="Arial"/>
              </a:rPr>
              <a:t>relevant to </a:t>
            </a:r>
            <a:r>
              <a:rPr lang="en-GB" dirty="0">
                <a:solidFill>
                  <a:srgbClr val="000000"/>
                </a:solidFill>
                <a:latin typeface="Arial"/>
                <a:cs typeface="Arial"/>
              </a:rPr>
              <a:t>your </a:t>
            </a:r>
            <a:r>
              <a:rPr lang="en-GB">
                <a:solidFill>
                  <a:srgbClr val="000000"/>
                </a:solidFill>
                <a:latin typeface="Arial"/>
                <a:cs typeface="Arial"/>
              </a:rPr>
              <a:t> role as </a:t>
            </a:r>
            <a:r>
              <a:rPr lang="en-GB" dirty="0">
                <a:solidFill>
                  <a:srgbClr val="000000"/>
                </a:solidFill>
                <a:latin typeface="Arial"/>
                <a:cs typeface="Arial"/>
              </a:rPr>
              <a:t> Parent Council Members? </a:t>
            </a:r>
            <a:r>
              <a:rPr lang="en-GB" sz="1800" b="0" i="0" u="none" strike="noStrike" dirty="0">
                <a:solidFill>
                  <a:srgbClr val="000000"/>
                </a:solidFill>
                <a:effectLst/>
                <a:latin typeface="Arial"/>
                <a:cs typeface="Arial"/>
              </a:rPr>
              <a:t>Click to reveal.</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2" name="Graphic 11">
            <a:extLst>
              <a:ext uri="{FF2B5EF4-FFF2-40B4-BE49-F238E27FC236}">
                <a16:creationId xmlns:a16="http://schemas.microsoft.com/office/drawing/2014/main" id="{F11A0669-81DC-E317-53DF-2B7D11EC6B2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996512" y="4339592"/>
            <a:ext cx="1734175" cy="2312233"/>
          </a:xfrm>
          <a:prstGeom prst="rect">
            <a:avLst/>
          </a:prstGeom>
        </p:spPr>
      </p:pic>
    </p:spTree>
    <p:extLst>
      <p:ext uri="{BB962C8B-B14F-4D97-AF65-F5344CB8AC3E}">
        <p14:creationId xmlns:p14="http://schemas.microsoft.com/office/powerpoint/2010/main" val="366434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493273" y="428103"/>
            <a:ext cx="5022122" cy="543977"/>
          </a:xfrm>
        </p:spPr>
        <p:txBody>
          <a:bodyPr/>
          <a:lstStyle/>
          <a:p>
            <a:r>
              <a:rPr lang="en-US" sz="2800" dirty="0"/>
              <a:t>60 SECONDS WITH…</a:t>
            </a:r>
          </a:p>
        </p:txBody>
      </p:sp>
      <p:sp>
        <p:nvSpPr>
          <p:cNvPr id="6" name="Text Placeholder 5">
            <a:extLst>
              <a:ext uri="{FF2B5EF4-FFF2-40B4-BE49-F238E27FC236}">
                <a16:creationId xmlns:a16="http://schemas.microsoft.com/office/drawing/2014/main" id="{CCD7AAC0-53AA-7542-961B-CC476A5151A7}"/>
              </a:ext>
            </a:extLst>
          </p:cNvPr>
          <p:cNvSpPr>
            <a:spLocks noGrp="1"/>
          </p:cNvSpPr>
          <p:nvPr>
            <p:ph type="body" sz="quarter" idx="21"/>
          </p:nvPr>
        </p:nvSpPr>
        <p:spPr>
          <a:xfrm>
            <a:off x="493272" y="5325146"/>
            <a:ext cx="5305425" cy="367728"/>
          </a:xfrm>
        </p:spPr>
        <p:txBody>
          <a:bodyPr/>
          <a:lstStyle/>
          <a:p>
            <a:r>
              <a:rPr lang="en-US" b="1" dirty="0">
                <a:solidFill>
                  <a:srgbClr val="FF6937"/>
                </a:solidFill>
                <a:latin typeface="Arial" panose="020B0604020202020204" pitchFamily="34" charset="0"/>
                <a:cs typeface="Arial" panose="020B0604020202020204" pitchFamily="34" charset="0"/>
              </a:rPr>
              <a:t>Read the full interview </a:t>
            </a:r>
            <a:r>
              <a:rPr lang="en-US" b="1" dirty="0">
                <a:solidFill>
                  <a:srgbClr val="FF6937"/>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online</a:t>
            </a:r>
            <a:r>
              <a:rPr lang="en-US" dirty="0">
                <a:latin typeface="Arial" panose="020B0604020202020204" pitchFamily="34" charset="0"/>
                <a:cs typeface="Arial" panose="020B0604020202020204" pitchFamily="34" charset="0"/>
              </a:rPr>
              <a:t>.</a:t>
            </a:r>
          </a:p>
        </p:txBody>
      </p:sp>
      <p:sp>
        <p:nvSpPr>
          <p:cNvPr id="8" name="Text Placeholder 6">
            <a:extLst>
              <a:ext uri="{FF2B5EF4-FFF2-40B4-BE49-F238E27FC236}">
                <a16:creationId xmlns:a16="http://schemas.microsoft.com/office/drawing/2014/main" id="{25D64A00-2182-D471-1340-8F2FCB600A37}"/>
              </a:ext>
            </a:extLst>
          </p:cNvPr>
          <p:cNvSpPr txBox="1">
            <a:spLocks/>
          </p:cNvSpPr>
          <p:nvPr/>
        </p:nvSpPr>
        <p:spPr>
          <a:xfrm>
            <a:off x="6535894" y="2697377"/>
            <a:ext cx="5305425" cy="367728"/>
          </a:xfrm>
          <a:prstGeom prst="rect">
            <a:avLst/>
          </a:prstGeom>
        </p:spPr>
        <p:txBody>
          <a:bodyPr vert="horz" lIns="0" tIns="45720" rIns="91440" bIns="45720" rtlCol="0">
            <a:noAutofit/>
          </a:bodyPr>
          <a:lstStyle>
            <a:lvl1pPr marL="342900" indent="-342900" algn="l" defTabSz="914400" rtl="0" eaLnBrk="1" latinLnBrk="0" hangingPunct="1">
              <a:lnSpc>
                <a:spcPct val="90000"/>
              </a:lnSpc>
              <a:spcBef>
                <a:spcPts val="1000"/>
              </a:spcBef>
              <a:buClr>
                <a:srgbClr val="FF6937"/>
              </a:buClr>
              <a:buFont typeface="+mj-lt"/>
              <a:buAutoNum type="arabicPeriod"/>
              <a:defRPr sz="1800" b="0" i="0" kern="1200">
                <a:solidFill>
                  <a:schemeClr val="tx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2pPr>
            <a:lvl3pPr marL="1257300" indent="-3429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B30053E-EEAF-E5C4-4542-F17CEE68BFE1}"/>
              </a:ext>
            </a:extLst>
          </p:cNvPr>
          <p:cNvSpPr txBox="1"/>
          <p:nvPr/>
        </p:nvSpPr>
        <p:spPr>
          <a:xfrm>
            <a:off x="248153" y="151104"/>
            <a:ext cx="5512362" cy="276999"/>
          </a:xfrm>
          <a:prstGeom prst="rect">
            <a:avLst/>
          </a:prstGeom>
          <a:noFill/>
        </p:spPr>
        <p:txBody>
          <a:bodyPr wrap="square">
            <a:spAutoFit/>
          </a:bodyPr>
          <a:lstStyle/>
          <a:p>
            <a:r>
              <a:rPr lang="en-GB" sz="1200">
                <a:solidFill>
                  <a:schemeClr val="bg1"/>
                </a:solidFill>
                <a:latin typeface="Univers LT Pro 45 Light" panose="020B0403020202020204" pitchFamily="34" charset="77"/>
              </a:rPr>
              <a:t>Members of the Global Impactors Group during a beach clean at a local beach. </a:t>
            </a:r>
            <a:endParaRPr lang="en-US" sz="1200" b="0" i="0">
              <a:solidFill>
                <a:schemeClr val="bg1"/>
              </a:solidFill>
              <a:latin typeface="Univers LT Pro 45 Light" panose="020B0403020202020204" pitchFamily="34" charset="77"/>
            </a:endParaRPr>
          </a:p>
        </p:txBody>
      </p:sp>
      <p:sp>
        <p:nvSpPr>
          <p:cNvPr id="5" name="Text Placeholder 4">
            <a:extLst>
              <a:ext uri="{FF2B5EF4-FFF2-40B4-BE49-F238E27FC236}">
                <a16:creationId xmlns:a16="http://schemas.microsoft.com/office/drawing/2014/main" id="{DCDD3875-8290-9187-DFA0-1E090A5A9BB9}"/>
              </a:ext>
            </a:extLst>
          </p:cNvPr>
          <p:cNvSpPr>
            <a:spLocks noGrp="1"/>
          </p:cNvSpPr>
          <p:nvPr>
            <p:ph type="body" sz="quarter" idx="17"/>
          </p:nvPr>
        </p:nvSpPr>
        <p:spPr>
          <a:xfrm>
            <a:off x="493273" y="1348990"/>
            <a:ext cx="8626515" cy="904766"/>
          </a:xfrm>
        </p:spPr>
        <p:txBody>
          <a:bodyPr/>
          <a:lstStyle/>
          <a:p>
            <a:r>
              <a:rPr lang="en-GB" dirty="0"/>
              <a:t>Parent Council Member, Alison Lyles, has been a Parent Council member at </a:t>
            </a:r>
            <a:r>
              <a:rPr lang="en-GB" dirty="0" err="1"/>
              <a:t>Newtongrange</a:t>
            </a:r>
            <a:r>
              <a:rPr lang="en-GB" dirty="0"/>
              <a:t> Primary School in </a:t>
            </a:r>
            <a:r>
              <a:rPr lang="en-GB" dirty="0" err="1"/>
              <a:t>Newtongrange</a:t>
            </a:r>
            <a:r>
              <a:rPr lang="en-GB" dirty="0"/>
              <a:t>, Scotland, for 9 years and sees children at her school able to assert their rights in the world.</a:t>
            </a:r>
          </a:p>
        </p:txBody>
      </p:sp>
      <p:sp>
        <p:nvSpPr>
          <p:cNvPr id="9" name="Text Placeholder 4">
            <a:extLst>
              <a:ext uri="{FF2B5EF4-FFF2-40B4-BE49-F238E27FC236}">
                <a16:creationId xmlns:a16="http://schemas.microsoft.com/office/drawing/2014/main" id="{C23AF575-3B85-028B-4451-85DE34C42DE5}"/>
              </a:ext>
            </a:extLst>
          </p:cNvPr>
          <p:cNvSpPr txBox="1">
            <a:spLocks/>
          </p:cNvSpPr>
          <p:nvPr/>
        </p:nvSpPr>
        <p:spPr>
          <a:xfrm>
            <a:off x="493272" y="2722260"/>
            <a:ext cx="8626515" cy="904766"/>
          </a:xfrm>
          <a:prstGeom prst="rect">
            <a:avLst/>
          </a:prstGeom>
        </p:spPr>
        <p:txBody>
          <a:bodyPr vert="horz" lIns="0" tIns="45720" rIns="9000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rgbClr val="00AEEF"/>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dirty="0"/>
              <a:t>As a Parent Council member, I took part in the RRSA Silver Assessment to talk about the school’s work on rights from the Parent Council perspective. I’ve also been involved in recruiting members of the Senior Leadership team and thinking about children’s rights has been a part of this. Some of the work we do as a Parent Council supports children’s rights, for example we have a member who has overhauled our school garden and has worked with lots of the kids in the school to plant food, to do some outdoor learning and this supports their right to health and wellbeing. We also help with fundraising, if pupils have ideas they sometimes come to us to ask for help to fund it.</a:t>
            </a:r>
          </a:p>
        </p:txBody>
      </p:sp>
      <p:pic>
        <p:nvPicPr>
          <p:cNvPr id="13" name="Picture 12" descr="Alison Lyles is a parent council memeber at Newstongrange Primary School. This is a picture of her. ">
            <a:extLst>
              <a:ext uri="{FF2B5EF4-FFF2-40B4-BE49-F238E27FC236}">
                <a16:creationId xmlns:a16="http://schemas.microsoft.com/office/drawing/2014/main" id="{00FFA0D4-3C6C-C1DE-8A0A-4406590210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8909" y="1369734"/>
            <a:ext cx="2343287" cy="2423162"/>
          </a:xfrm>
          <a:prstGeom prst="rect">
            <a:avLst/>
          </a:prstGeom>
        </p:spPr>
      </p:pic>
    </p:spTree>
    <p:extLst>
      <p:ext uri="{BB962C8B-B14F-4D97-AF65-F5344CB8AC3E}">
        <p14:creationId xmlns:p14="http://schemas.microsoft.com/office/powerpoint/2010/main" val="30056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9CE32-E37A-A742-BB3F-9748B8814F54}"/>
              </a:ext>
            </a:extLst>
          </p:cNvPr>
          <p:cNvSpPr>
            <a:spLocks noGrp="1"/>
          </p:cNvSpPr>
          <p:nvPr>
            <p:ph type="body" sz="quarter" idx="14"/>
          </p:nvPr>
        </p:nvSpPr>
        <p:spPr>
          <a:xfrm>
            <a:off x="391181" y="575496"/>
            <a:ext cx="7570017" cy="699404"/>
          </a:xfrm>
          <a:solidFill>
            <a:srgbClr val="00AEEF"/>
          </a:solidFill>
        </p:spPr>
        <p:txBody>
          <a:bodyPr/>
          <a:lstStyle/>
          <a:p>
            <a:r>
              <a:rPr lang="en-US" dirty="0"/>
              <a:t>DISCUSSION QUESTIONS</a:t>
            </a:r>
          </a:p>
        </p:txBody>
      </p:sp>
      <p:pic>
        <p:nvPicPr>
          <p:cNvPr id="2" name="Picture 1">
            <a:extLst>
              <a:ext uri="{FF2B5EF4-FFF2-40B4-BE49-F238E27FC236}">
                <a16:creationId xmlns:a16="http://schemas.microsoft.com/office/drawing/2014/main" id="{1A26C76F-A0DD-F0FE-9813-F9078869AEB7}"/>
              </a:ext>
            </a:extLst>
          </p:cNvPr>
          <p:cNvPicPr>
            <a:picLocks noChangeAspect="1"/>
          </p:cNvPicPr>
          <p:nvPr/>
        </p:nvPicPr>
        <p:blipFill>
          <a:blip r:embed="rId3"/>
          <a:stretch>
            <a:fillRect/>
          </a:stretch>
        </p:blipFill>
        <p:spPr>
          <a:xfrm>
            <a:off x="9590201" y="295223"/>
            <a:ext cx="2383743" cy="1225402"/>
          </a:xfrm>
          <a:prstGeom prst="rect">
            <a:avLst/>
          </a:prstGeom>
        </p:spPr>
      </p:pic>
      <p:sp>
        <p:nvSpPr>
          <p:cNvPr id="4" name="Oval 3">
            <a:extLst>
              <a:ext uri="{FF2B5EF4-FFF2-40B4-BE49-F238E27FC236}">
                <a16:creationId xmlns:a16="http://schemas.microsoft.com/office/drawing/2014/main" id="{9E77878A-8B8B-D9BA-EBC7-487B89748F05}"/>
              </a:ext>
            </a:extLst>
          </p:cNvPr>
          <p:cNvSpPr/>
          <p:nvPr/>
        </p:nvSpPr>
        <p:spPr>
          <a:xfrm>
            <a:off x="240130" y="2285784"/>
            <a:ext cx="3922463" cy="3922463"/>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Oval 6">
            <a:extLst>
              <a:ext uri="{FF2B5EF4-FFF2-40B4-BE49-F238E27FC236}">
                <a16:creationId xmlns:a16="http://schemas.microsoft.com/office/drawing/2014/main" id="{792F84F8-0AD5-AB43-F753-39A863F36720}"/>
              </a:ext>
            </a:extLst>
          </p:cNvPr>
          <p:cNvSpPr/>
          <p:nvPr/>
        </p:nvSpPr>
        <p:spPr>
          <a:xfrm>
            <a:off x="4128210" y="2283539"/>
            <a:ext cx="3922463" cy="3922463"/>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extBox 4">
            <a:extLst>
              <a:ext uri="{FF2B5EF4-FFF2-40B4-BE49-F238E27FC236}">
                <a16:creationId xmlns:a16="http://schemas.microsoft.com/office/drawing/2014/main" id="{9C879093-8A3E-C665-EE69-5AF4E0749111}"/>
              </a:ext>
            </a:extLst>
          </p:cNvPr>
          <p:cNvSpPr txBox="1"/>
          <p:nvPr/>
        </p:nvSpPr>
        <p:spPr>
          <a:xfrm>
            <a:off x="926855" y="3397448"/>
            <a:ext cx="2373086" cy="203132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a:effectLst/>
                <a:latin typeface="Univers LT Pro 45 Light" panose="020B0403020202020204" pitchFamily="34" charset="0"/>
                <a:ea typeface="Calibri"/>
                <a:cs typeface="Arial"/>
              </a:rPr>
              <a:t>1. </a:t>
            </a:r>
            <a:r>
              <a:rPr lang="en-US" sz="1800">
                <a:effectLst/>
                <a:latin typeface="Aptos" panose="020B0004020202020204" pitchFamily="34" charset="0"/>
                <a:ea typeface="Times New Roman" panose="02020603050405020304" pitchFamily="18" charset="0"/>
                <a:cs typeface="Times New Roman" panose="02020603050405020304" pitchFamily="18" charset="0"/>
              </a:rPr>
              <a:t>As a Parent </a:t>
            </a:r>
            <a:r>
              <a:rPr lang="en-US">
                <a:latin typeface="Aptos" panose="020B0004020202020204" pitchFamily="34" charset="0"/>
                <a:ea typeface="Times New Roman" panose="02020603050405020304" pitchFamily="18" charset="0"/>
                <a:cs typeface="Times New Roman" panose="02020603050405020304" pitchFamily="18" charset="0"/>
              </a:rPr>
              <a:t>C</a:t>
            </a:r>
            <a:r>
              <a:rPr lang="en-US" sz="1800">
                <a:effectLst/>
                <a:latin typeface="Aptos" panose="020B0004020202020204" pitchFamily="34" charset="0"/>
                <a:ea typeface="Times New Roman" panose="02020603050405020304" pitchFamily="18" charset="0"/>
                <a:cs typeface="Times New Roman" panose="02020603050405020304" pitchFamily="18" charset="0"/>
              </a:rPr>
              <a:t>ouncil member, what do you know about children’s rights and how have you developed this knowledge?</a:t>
            </a:r>
            <a:endParaRPr lang="en-GB" sz="1800">
              <a:effectLst/>
              <a:latin typeface="Aptos" panose="020B0004020202020204" pitchFamily="34" charset="0"/>
              <a:ea typeface="Times New Roman" panose="02020603050405020304" pitchFamily="18" charset="0"/>
              <a:cs typeface="Times New Roman" panose="02020603050405020304" pitchFamily="18" charset="0"/>
            </a:endParaRPr>
          </a:p>
          <a:p>
            <a:pPr algn="ctr"/>
            <a:endParaRPr lang="en-GB" sz="1800">
              <a:effectLst/>
              <a:latin typeface="Arial"/>
              <a:ea typeface="Calibri" panose="020F0502020204030204" pitchFamily="34" charset="0"/>
              <a:cs typeface="Arial" panose="020B0604020202020204" pitchFamily="34" charset="0"/>
            </a:endParaRPr>
          </a:p>
        </p:txBody>
      </p:sp>
      <p:sp>
        <p:nvSpPr>
          <p:cNvPr id="9" name="TextBox 5">
            <a:extLst>
              <a:ext uri="{FF2B5EF4-FFF2-40B4-BE49-F238E27FC236}">
                <a16:creationId xmlns:a16="http://schemas.microsoft.com/office/drawing/2014/main" id="{655980C8-A59E-5D9D-A3F6-517BFAC41D08}"/>
              </a:ext>
            </a:extLst>
          </p:cNvPr>
          <p:cNvSpPr txBox="1"/>
          <p:nvPr/>
        </p:nvSpPr>
        <p:spPr>
          <a:xfrm>
            <a:off x="4679890" y="3610942"/>
            <a:ext cx="2819102" cy="15640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defRPr/>
            </a:pPr>
            <a:r>
              <a:rPr lang="en-GB" sz="1800" kern="100">
                <a:effectLst/>
                <a:latin typeface="Univers LT Pro 45 Light" panose="020B0403020202020204" pitchFamily="34" charset="0"/>
                <a:ea typeface="Calibri" panose="020F0502020204030204" pitchFamily="34" charset="0"/>
                <a:cs typeface="Arial" panose="020B0604020202020204" pitchFamily="34" charset="0"/>
              </a:rPr>
              <a:t>2.</a:t>
            </a:r>
            <a:r>
              <a:rPr lang="en-US" sz="1800">
                <a:effectLst/>
                <a:latin typeface="Aptos" panose="020B0004020202020204" pitchFamily="34" charset="0"/>
                <a:ea typeface="Times New Roman" panose="02020603050405020304" pitchFamily="18" charset="0"/>
                <a:cs typeface="Times New Roman" panose="02020603050405020304" pitchFamily="18" charset="0"/>
              </a:rPr>
              <a:t> As a Parent </a:t>
            </a:r>
            <a:r>
              <a:rPr lang="en-US">
                <a:latin typeface="Aptos" panose="020B0004020202020204" pitchFamily="34" charset="0"/>
                <a:ea typeface="Times New Roman" panose="02020603050405020304" pitchFamily="18" charset="0"/>
                <a:cs typeface="Times New Roman" panose="02020603050405020304" pitchFamily="18" charset="0"/>
              </a:rPr>
              <a:t>C</a:t>
            </a:r>
            <a:r>
              <a:rPr lang="en-US" sz="1800">
                <a:effectLst/>
                <a:latin typeface="Aptos" panose="020B0004020202020204" pitchFamily="34" charset="0"/>
                <a:ea typeface="Times New Roman" panose="02020603050405020304" pitchFamily="18" charset="0"/>
                <a:cs typeface="Times New Roman" panose="02020603050405020304" pitchFamily="18" charset="0"/>
              </a:rPr>
              <a:t>ouncil member, what do you know about this school’s work as a rights respecting school? </a:t>
            </a:r>
            <a:endParaRPr lang="en-GB" sz="180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D0CB2BDE-C3DC-4D4E-32B5-F492EA9AEEBA}"/>
              </a:ext>
            </a:extLst>
          </p:cNvPr>
          <p:cNvSpPr/>
          <p:nvPr/>
        </p:nvSpPr>
        <p:spPr>
          <a:xfrm>
            <a:off x="8050673" y="2310680"/>
            <a:ext cx="3922463" cy="3922463"/>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TextBox 6">
            <a:extLst>
              <a:ext uri="{FF2B5EF4-FFF2-40B4-BE49-F238E27FC236}">
                <a16:creationId xmlns:a16="http://schemas.microsoft.com/office/drawing/2014/main" id="{2D043728-0D6E-4A8E-2D08-36556E6384FB}"/>
              </a:ext>
            </a:extLst>
          </p:cNvPr>
          <p:cNvSpPr txBox="1"/>
          <p:nvPr/>
        </p:nvSpPr>
        <p:spPr>
          <a:xfrm>
            <a:off x="8694931" y="3693938"/>
            <a:ext cx="2726524" cy="12676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1800" kern="100">
                <a:effectLst/>
                <a:latin typeface="Univers LT Pro 45 Light" panose="020B0403020202020204" pitchFamily="34" charset="0"/>
                <a:ea typeface="Calibri" panose="020F0502020204030204" pitchFamily="34" charset="0"/>
                <a:cs typeface="Arial" panose="020B0604020202020204" pitchFamily="34" charset="0"/>
              </a:rPr>
              <a:t>3. </a:t>
            </a:r>
            <a:r>
              <a:rPr lang="en-US" sz="1800">
                <a:effectLst/>
                <a:latin typeface="Aptos" panose="020B0004020202020204" pitchFamily="34" charset="0"/>
                <a:ea typeface="Times New Roman" panose="02020603050405020304" pitchFamily="18" charset="0"/>
                <a:cs typeface="Times New Roman" panose="02020603050405020304" pitchFamily="18" charset="0"/>
              </a:rPr>
              <a:t>What is the impact of being on the </a:t>
            </a:r>
            <a:r>
              <a:rPr lang="en-US">
                <a:latin typeface="Aptos" panose="020B0004020202020204" pitchFamily="34" charset="0"/>
                <a:ea typeface="Times New Roman" panose="02020603050405020304" pitchFamily="18" charset="0"/>
                <a:cs typeface="Times New Roman" panose="02020603050405020304" pitchFamily="18" charset="0"/>
              </a:rPr>
              <a:t>rights respecting</a:t>
            </a:r>
            <a:r>
              <a:rPr lang="en-US" sz="1800">
                <a:effectLst/>
                <a:latin typeface="Aptos" panose="020B0004020202020204" pitchFamily="34" charset="0"/>
                <a:ea typeface="Times New Roman" panose="02020603050405020304" pitchFamily="18" charset="0"/>
                <a:cs typeface="Times New Roman" panose="02020603050405020304" pitchFamily="18" charset="0"/>
              </a:rPr>
              <a:t> journey and how do you know this?</a:t>
            </a:r>
            <a:endParaRPr lang="en-GB" sz="180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04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ABA775576C094FB1EC29BF1B0EFAA5" ma:contentTypeVersion="17" ma:contentTypeDescription="Create a new document." ma:contentTypeScope="" ma:versionID="4f4b348929f87e65f75bf3478de5ae2b">
  <xsd:schema xmlns:xsd="http://www.w3.org/2001/XMLSchema" xmlns:xs="http://www.w3.org/2001/XMLSchema" xmlns:p="http://schemas.microsoft.com/office/2006/metadata/properties" xmlns:ns1="http://schemas.microsoft.com/sharepoint/v3" xmlns:ns2="ba2139d6-66e3-46ed-96ba-d85055a9f21e" xmlns:ns3="df5203e1-9219-4abb-bf46-6e2bce06c285" targetNamespace="http://schemas.microsoft.com/office/2006/metadata/properties" ma:root="true" ma:fieldsID="0f3e50a48c0475e9ecf960f855efb08b" ns1:_="" ns2:_="" ns3:_="">
    <xsd:import namespace="http://schemas.microsoft.com/sharepoint/v3"/>
    <xsd:import namespace="ba2139d6-66e3-46ed-96ba-d85055a9f21e"/>
    <xsd:import namespace="df5203e1-9219-4abb-bf46-6e2bce06c2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2139d6-66e3-46ed-96ba-d85055a9f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203e1-9219-4abb-bf46-6e2bce06c28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2d00102-6217-41b8-bd23-46f9882885fb}" ma:internalName="TaxCatchAll" ma:showField="CatchAllData" ma:web="df5203e1-9219-4abb-bf46-6e2bce06c28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a2139d6-66e3-46ed-96ba-d85055a9f21e">
      <Terms xmlns="http://schemas.microsoft.com/office/infopath/2007/PartnerControls"/>
    </lcf76f155ced4ddcb4097134ff3c332f>
    <_ip_UnifiedCompliancePolicyProperties xmlns="http://schemas.microsoft.com/sharepoint/v3" xsi:nil="true"/>
    <TaxCatchAll xmlns="df5203e1-9219-4abb-bf46-6e2bce06c285" xsi:nil="true"/>
  </documentManagement>
</p:properties>
</file>

<file path=customXml/itemProps1.xml><?xml version="1.0" encoding="utf-8"?>
<ds:datastoreItem xmlns:ds="http://schemas.openxmlformats.org/officeDocument/2006/customXml" ds:itemID="{3C99C587-D14E-4E0A-8873-B6DB7CC1361C}">
  <ds:schemaRefs>
    <ds:schemaRef ds:uri="http://schemas.microsoft.com/sharepoint/v3/contenttype/forms"/>
  </ds:schemaRefs>
</ds:datastoreItem>
</file>

<file path=customXml/itemProps2.xml><?xml version="1.0" encoding="utf-8"?>
<ds:datastoreItem xmlns:ds="http://schemas.openxmlformats.org/officeDocument/2006/customXml" ds:itemID="{52842CE9-04B8-485B-B44A-34A4076ECDF5}">
  <ds:schemaRefs>
    <ds:schemaRef ds:uri="ba2139d6-66e3-46ed-96ba-d85055a9f21e"/>
    <ds:schemaRef ds:uri="df5203e1-9219-4abb-bf46-6e2bce06c2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30FAFFA-AA92-440C-926E-41E1E730EE7B}">
  <ds:schemaRefs>
    <ds:schemaRef ds:uri="http://www.w3.org/XML/1998/namespace"/>
    <ds:schemaRef ds:uri="http://purl.org/dc/terms/"/>
    <ds:schemaRef ds:uri="http://schemas.microsoft.com/office/2006/metadata/properties"/>
    <ds:schemaRef ds:uri="http://schemas.microsoft.com/office/2006/documentManagement/types"/>
    <ds:schemaRef ds:uri="df5203e1-9219-4abb-bf46-6e2bce06c285"/>
    <ds:schemaRef ds:uri="http://schemas.openxmlformats.org/package/2006/metadata/core-properties"/>
    <ds:schemaRef ds:uri="http://schemas.microsoft.com/office/infopath/2007/PartnerControls"/>
    <ds:schemaRef ds:uri="http://purl.org/dc/elements/1.1/"/>
    <ds:schemaRef ds:uri="ba2139d6-66e3-46ed-96ba-d85055a9f21e"/>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2007</TotalTime>
  <Words>2604</Words>
  <Application>Microsoft Office PowerPoint</Application>
  <PresentationFormat>Widescreen</PresentationFormat>
  <Paragraphs>154</Paragraphs>
  <Slides>13</Slides>
  <Notes>13</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Aleo</vt:lpstr>
      <vt:lpstr>Aptos</vt:lpstr>
      <vt:lpstr>Arial</vt:lpstr>
      <vt:lpstr>Arial Black</vt:lpstr>
      <vt:lpstr>Calibri</vt:lpstr>
      <vt:lpstr>Montserrat</vt:lpstr>
      <vt:lpstr>Open Sans</vt:lpstr>
      <vt:lpstr>Roboto</vt:lpstr>
      <vt:lpstr>Segoe UI</vt:lpstr>
      <vt:lpstr>Symbol</vt:lpstr>
      <vt:lpstr>Univers LT Pro 45 Light</vt:lpstr>
      <vt:lpstr>Univers LT Pro 85 XBlack</vt:lpstr>
      <vt:lpstr>Univers LT Std 45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141</cp:revision>
  <dcterms:created xsi:type="dcterms:W3CDTF">2022-01-18T14:28:30Z</dcterms:created>
  <dcterms:modified xsi:type="dcterms:W3CDTF">2025-03-18T14:41:03Z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0x010100EBABA775576C094FB1EC29BF1B0EFAA5</vt:lpwstr>
  </property>
  <property fmtid="{D5CDD505-2E9C-101B-9397-08002B2CF9AE}" pid="3" name="MediaServiceImageTags">
    <vt:lpwstr/>
  </property>
</Properties>
</file>