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14"/>
  </p:notesMasterIdLst>
  <p:sldIdLst>
    <p:sldId id="257" r:id="rId5"/>
    <p:sldId id="293" r:id="rId6"/>
    <p:sldId id="292" r:id="rId7"/>
    <p:sldId id="301" r:id="rId8"/>
    <p:sldId id="302" r:id="rId9"/>
    <p:sldId id="303" r:id="rId10"/>
    <p:sldId id="300" r:id="rId11"/>
    <p:sldId id="299" r:id="rId12"/>
    <p:sldId id="304" r:id="rId13"/>
  </p:sldIdLst>
  <p:sldSz cx="12192000" cy="6858000"/>
  <p:notesSz cx="6858000" cy="9144000"/>
  <p:embeddedFontLst>
    <p:embeddedFont>
      <p:font typeface="Arial Black" panose="020B0A04020102020204" pitchFamily="34" charset="0"/>
      <p:bold r:id="rId15"/>
    </p:embeddedFont>
    <p:embeddedFont>
      <p:font typeface="Helvetica" panose="020B0604020202020204" pitchFamily="34" charset="0"/>
      <p:regular r:id="rId16"/>
      <p:bold r:id="rId17"/>
      <p:italic r:id="rId18"/>
      <p:boldItalic r:id="rId19"/>
    </p:embeddedFont>
    <p:embeddedFont>
      <p:font typeface="Roboto" panose="02000000000000000000" pitchFamily="2" charset="0"/>
      <p:regular r:id="rId20"/>
      <p:bold r:id="rId21"/>
      <p:italic r:id="rId22"/>
      <p:boldItalic r:id="rId23"/>
    </p:embeddedFont>
    <p:embeddedFont>
      <p:font typeface="Roboto Medium" panose="02000000000000000000" pitchFamily="2" charset="0"/>
      <p:regular r:id="rId24"/>
      <p:bold r:id="rId25"/>
      <p:italic r:id="rId26"/>
      <p:boldItalic r:id="rId27"/>
    </p:embeddedFont>
    <p:embeddedFont>
      <p:font typeface="Segoe UI" panose="020B0502040204020203" pitchFamily="34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r:id="rId48" roundtripDataSignature="AMtx7mhMIJ324YM1/QYEfXnHexSC06nmm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F4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E90620-A30F-62E9-DCF9-EFEE906E1F28}" v="7" dt="2025-09-03T12:47:52.623"/>
    <p1510:client id="{8735397F-86A3-8453-38D7-29D7FB61BF01}" v="42" dt="2025-09-03T15:25:44.324"/>
    <p1510:client id="{E09B8110-6901-AD5D-536D-0751DB74D39E}" v="15" dt="2025-09-03T14:04:35.2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46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21" Type="http://schemas.openxmlformats.org/officeDocument/2006/relationships/font" Target="fonts/font7.fntdata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0.fntdata"/><Relationship Id="rId53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48" Type="http://customschemas.google.com/relationships/presentationmetadata" Target="metadata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llo@alisdairmacdonald.co.uk" userId="S::urn:spo:guest#hello@alisdairmacdonald.co.uk::" providerId="AD" clId="Web-{8735397F-86A3-8453-38D7-29D7FB61BF01}"/>
    <pc:docChg chg="modSld">
      <pc:chgData name="hello@alisdairmacdonald.co.uk" userId="S::urn:spo:guest#hello@alisdairmacdonald.co.uk::" providerId="AD" clId="Web-{8735397F-86A3-8453-38D7-29D7FB61BF01}" dt="2025-09-03T15:25:44.324" v="39" actId="1076"/>
      <pc:docMkLst>
        <pc:docMk/>
      </pc:docMkLst>
      <pc:sldChg chg="addSp delSp modSp">
        <pc:chgData name="hello@alisdairmacdonald.co.uk" userId="S::urn:spo:guest#hello@alisdairmacdonald.co.uk::" providerId="AD" clId="Web-{8735397F-86A3-8453-38D7-29D7FB61BF01}" dt="2025-09-03T15:25:31.698" v="38" actId="20577"/>
        <pc:sldMkLst>
          <pc:docMk/>
          <pc:sldMk cId="0" sldId="257"/>
        </pc:sldMkLst>
        <pc:spChg chg="mod">
          <ac:chgData name="hello@alisdairmacdonald.co.uk" userId="S::urn:spo:guest#hello@alisdairmacdonald.co.uk::" providerId="AD" clId="Web-{8735397F-86A3-8453-38D7-29D7FB61BF01}" dt="2025-09-03T15:25:31.698" v="38" actId="20577"/>
          <ac:spMkLst>
            <pc:docMk/>
            <pc:sldMk cId="0" sldId="257"/>
            <ac:spMk id="18" creationId="{0D6C73A7-C561-C9AF-B35C-4EB8E56A399B}"/>
          </ac:spMkLst>
        </pc:spChg>
        <pc:inkChg chg="add del">
          <ac:chgData name="hello@alisdairmacdonald.co.uk" userId="S::urn:spo:guest#hello@alisdairmacdonald.co.uk::" providerId="AD" clId="Web-{8735397F-86A3-8453-38D7-29D7FB61BF01}" dt="2025-09-03T15:24:19.698" v="31"/>
          <ac:inkMkLst>
            <pc:docMk/>
            <pc:sldMk cId="0" sldId="257"/>
            <ac:inkMk id="2" creationId="{1E06B413-5FB0-8E24-108C-5699090DD58C}"/>
          </ac:inkMkLst>
        </pc:inkChg>
        <pc:inkChg chg="add del">
          <ac:chgData name="hello@alisdairmacdonald.co.uk" userId="S::urn:spo:guest#hello@alisdairmacdonald.co.uk::" providerId="AD" clId="Web-{8735397F-86A3-8453-38D7-29D7FB61BF01}" dt="2025-09-03T15:24:19.698" v="30"/>
          <ac:inkMkLst>
            <pc:docMk/>
            <pc:sldMk cId="0" sldId="257"/>
            <ac:inkMk id="3" creationId="{277CE8C8-5655-BEFE-A439-6211B076D0D3}"/>
          </ac:inkMkLst>
        </pc:inkChg>
      </pc:sldChg>
      <pc:sldChg chg="modSp">
        <pc:chgData name="hello@alisdairmacdonald.co.uk" userId="S::urn:spo:guest#hello@alisdairmacdonald.co.uk::" providerId="AD" clId="Web-{8735397F-86A3-8453-38D7-29D7FB61BF01}" dt="2025-09-03T15:25:44.324" v="39" actId="1076"/>
        <pc:sldMkLst>
          <pc:docMk/>
          <pc:sldMk cId="2852038096" sldId="293"/>
        </pc:sldMkLst>
        <pc:spChg chg="mod">
          <ac:chgData name="hello@alisdairmacdonald.co.uk" userId="S::urn:spo:guest#hello@alisdairmacdonald.co.uk::" providerId="AD" clId="Web-{8735397F-86A3-8453-38D7-29D7FB61BF01}" dt="2025-09-03T15:25:44.324" v="39" actId="1076"/>
          <ac:spMkLst>
            <pc:docMk/>
            <pc:sldMk cId="2852038096" sldId="293"/>
            <ac:spMk id="3" creationId="{4B402C83-DE07-D143-A4D3-1C0B4C19DC2C}"/>
          </ac:spMkLst>
        </pc:spChg>
        <pc:picChg chg="mod">
          <ac:chgData name="hello@alisdairmacdonald.co.uk" userId="S::urn:spo:guest#hello@alisdairmacdonald.co.uk::" providerId="AD" clId="Web-{8735397F-86A3-8453-38D7-29D7FB61BF01}" dt="2025-09-03T15:24:59.308" v="35" actId="1076"/>
          <ac:picMkLst>
            <pc:docMk/>
            <pc:sldMk cId="2852038096" sldId="293"/>
            <ac:picMk id="2" creationId="{957DED3A-D942-F352-3AA0-37FCFC25A2AB}"/>
          </ac:picMkLst>
        </pc:picChg>
      </pc:sldChg>
      <pc:sldChg chg="modSp">
        <pc:chgData name="hello@alisdairmacdonald.co.uk" userId="S::urn:spo:guest#hello@alisdairmacdonald.co.uk::" providerId="AD" clId="Web-{8735397F-86A3-8453-38D7-29D7FB61BF01}" dt="2025-09-03T15:23:48.792" v="25" actId="1076"/>
        <pc:sldMkLst>
          <pc:docMk/>
          <pc:sldMk cId="2131915540" sldId="302"/>
        </pc:sldMkLst>
        <pc:spChg chg="mod">
          <ac:chgData name="hello@alisdairmacdonald.co.uk" userId="S::urn:spo:guest#hello@alisdairmacdonald.co.uk::" providerId="AD" clId="Web-{8735397F-86A3-8453-38D7-29D7FB61BF01}" dt="2025-09-03T15:23:48.792" v="25" actId="1076"/>
          <ac:spMkLst>
            <pc:docMk/>
            <pc:sldMk cId="2131915540" sldId="302"/>
            <ac:spMk id="15" creationId="{42CD3B18-2285-8FA1-85C1-9C867D1A1091}"/>
          </ac:spMkLst>
        </pc:spChg>
        <pc:picChg chg="mod modCrop">
          <ac:chgData name="hello@alisdairmacdonald.co.uk" userId="S::urn:spo:guest#hello@alisdairmacdonald.co.uk::" providerId="AD" clId="Web-{8735397F-86A3-8453-38D7-29D7FB61BF01}" dt="2025-09-03T15:21:08.134" v="4"/>
          <ac:picMkLst>
            <pc:docMk/>
            <pc:sldMk cId="2131915540" sldId="302"/>
            <ac:picMk id="13" creationId="{B309FDD2-EB25-4398-0651-2A8C985961B9}"/>
          </ac:picMkLst>
        </pc:picChg>
      </pc:sldChg>
      <pc:sldChg chg="addSp delSp modSp">
        <pc:chgData name="hello@alisdairmacdonald.co.uk" userId="S::urn:spo:guest#hello@alisdairmacdonald.co.uk::" providerId="AD" clId="Web-{8735397F-86A3-8453-38D7-29D7FB61BF01}" dt="2025-09-03T15:23:40.761" v="24" actId="1076"/>
        <pc:sldMkLst>
          <pc:docMk/>
          <pc:sldMk cId="2081197235" sldId="303"/>
        </pc:sldMkLst>
        <pc:spChg chg="mod">
          <ac:chgData name="hello@alisdairmacdonald.co.uk" userId="S::urn:spo:guest#hello@alisdairmacdonald.co.uk::" providerId="AD" clId="Web-{8735397F-86A3-8453-38D7-29D7FB61BF01}" dt="2025-09-03T15:23:40.761" v="24" actId="1076"/>
          <ac:spMkLst>
            <pc:docMk/>
            <pc:sldMk cId="2081197235" sldId="303"/>
            <ac:spMk id="6" creationId="{17EB4E2D-7429-494A-9355-A47E1A3B625D}"/>
          </ac:spMkLst>
        </pc:spChg>
        <pc:picChg chg="mod ord modCrop">
          <ac:chgData name="hello@alisdairmacdonald.co.uk" userId="S::urn:spo:guest#hello@alisdairmacdonald.co.uk::" providerId="AD" clId="Web-{8735397F-86A3-8453-38D7-29D7FB61BF01}" dt="2025-09-03T15:23:14.260" v="22"/>
          <ac:picMkLst>
            <pc:docMk/>
            <pc:sldMk cId="2081197235" sldId="303"/>
            <ac:picMk id="2" creationId="{93493F04-7634-FF66-EC25-43E7A730FFD3}"/>
          </ac:picMkLst>
        </pc:picChg>
        <pc:inkChg chg="add del">
          <ac:chgData name="hello@alisdairmacdonald.co.uk" userId="S::urn:spo:guest#hello@alisdairmacdonald.co.uk::" providerId="AD" clId="Web-{8735397F-86A3-8453-38D7-29D7FB61BF01}" dt="2025-09-03T15:21:17.760" v="6"/>
          <ac:inkMkLst>
            <pc:docMk/>
            <pc:sldMk cId="2081197235" sldId="303"/>
            <ac:inkMk id="3" creationId="{7D8351EB-AB3D-2EE3-891D-6BEA448D5526}"/>
          </ac:inkMkLst>
        </pc:inkChg>
      </pc:sldChg>
    </pc:docChg>
  </pc:docChgLst>
  <pc:docChgLst>
    <pc:chgData name="alisdair macdonald" userId="jB0IcuHBEINeFKE+BJ6T51hglHMTetGBacC/PLHzd+c=" providerId="None" clId="Web-{5AB95B91-8B04-42E2-A26E-61B5CEBCBC22}"/>
    <pc:docChg chg="modSld">
      <pc:chgData name="alisdair macdonald" userId="jB0IcuHBEINeFKE+BJ6T51hglHMTetGBacC/PLHzd+c=" providerId="None" clId="Web-{5AB95B91-8B04-42E2-A26E-61B5CEBCBC22}" dt="2025-08-13T14:53:48.974" v="0" actId="20577"/>
      <pc:docMkLst>
        <pc:docMk/>
      </pc:docMkLst>
      <pc:sldChg chg="modSp">
        <pc:chgData name="alisdair macdonald" userId="jB0IcuHBEINeFKE+BJ6T51hglHMTetGBacC/PLHzd+c=" providerId="None" clId="Web-{5AB95B91-8B04-42E2-A26E-61B5CEBCBC22}" dt="2025-08-13T14:53:48.974" v="0" actId="20577"/>
        <pc:sldMkLst>
          <pc:docMk/>
          <pc:sldMk cId="0" sldId="257"/>
        </pc:sldMkLst>
        <pc:spChg chg="mod">
          <ac:chgData name="alisdair macdonald" userId="jB0IcuHBEINeFKE+BJ6T51hglHMTetGBacC/PLHzd+c=" providerId="None" clId="Web-{5AB95B91-8B04-42E2-A26E-61B5CEBCBC22}" dt="2025-08-13T14:53:48.974" v="0" actId="20577"/>
          <ac:spMkLst>
            <pc:docMk/>
            <pc:sldMk cId="0" sldId="257"/>
            <ac:spMk id="17" creationId="{7934A43A-7131-65F7-3CAD-1600EE8344A6}"/>
          </ac:spMkLst>
        </pc:spChg>
      </pc:sldChg>
    </pc:docChg>
  </pc:docChgLst>
  <pc:docChgLst>
    <pc:chgData name="Issy Booth" userId="S::isabelleb@unicef.org.uk::95590697-42e6-45d1-b9a0-5c7c6819ef82" providerId="AD" clId="Web-{6BE90620-A30F-62E9-DCF9-EFEE906E1F28}"/>
    <pc:docChg chg="modSld">
      <pc:chgData name="Issy Booth" userId="S::isabelleb@unicef.org.uk::95590697-42e6-45d1-b9a0-5c7c6819ef82" providerId="AD" clId="Web-{6BE90620-A30F-62E9-DCF9-EFEE906E1F28}" dt="2025-09-03T12:47:52.623" v="5" actId="1076"/>
      <pc:docMkLst>
        <pc:docMk/>
      </pc:docMkLst>
      <pc:sldChg chg="addSp delSp modSp">
        <pc:chgData name="Issy Booth" userId="S::isabelleb@unicef.org.uk::95590697-42e6-45d1-b9a0-5c7c6819ef82" providerId="AD" clId="Web-{6BE90620-A30F-62E9-DCF9-EFEE906E1F28}" dt="2025-09-03T12:47:52.623" v="5" actId="1076"/>
        <pc:sldMkLst>
          <pc:docMk/>
          <pc:sldMk cId="2081197235" sldId="303"/>
        </pc:sldMkLst>
        <pc:picChg chg="add mod">
          <ac:chgData name="Issy Booth" userId="S::isabelleb@unicef.org.uk::95590697-42e6-45d1-b9a0-5c7c6819ef82" providerId="AD" clId="Web-{6BE90620-A30F-62E9-DCF9-EFEE906E1F28}" dt="2025-09-03T12:47:52.623" v="5" actId="1076"/>
          <ac:picMkLst>
            <pc:docMk/>
            <pc:sldMk cId="2081197235" sldId="303"/>
            <ac:picMk id="2" creationId="{93493F04-7634-FF66-EC25-43E7A730FFD3}"/>
          </ac:picMkLst>
        </pc:picChg>
        <pc:picChg chg="del">
          <ac:chgData name="Issy Booth" userId="S::isabelleb@unicef.org.uk::95590697-42e6-45d1-b9a0-5c7c6819ef82" providerId="AD" clId="Web-{6BE90620-A30F-62E9-DCF9-EFEE906E1F28}" dt="2025-09-03T12:47:34.107" v="0"/>
          <ac:picMkLst>
            <pc:docMk/>
            <pc:sldMk cId="2081197235" sldId="303"/>
            <ac:picMk id="13" creationId="{B309FDD2-EB25-4398-0651-2A8C985961B9}"/>
          </ac:picMkLst>
        </pc:picChg>
      </pc:sldChg>
    </pc:docChg>
  </pc:docChgLst>
  <pc:docChgLst>
    <pc:chgData name="alisdair macdonald" userId="jB0IcuHBEINeFKE+BJ6T51hglHMTetGBacC/PLHzd+c=" providerId="None" clId="Web-{61B6834F-B57E-4C99-BC03-61F06C5E3DCA}"/>
    <pc:docChg chg="modSld">
      <pc:chgData name="alisdair macdonald" userId="jB0IcuHBEINeFKE+BJ6T51hglHMTetGBacC/PLHzd+c=" providerId="None" clId="Web-{61B6834F-B57E-4C99-BC03-61F06C5E3DCA}" dt="2025-08-12T16:22:27.317" v="55"/>
      <pc:docMkLst>
        <pc:docMk/>
      </pc:docMkLst>
      <pc:sldChg chg="modSp">
        <pc:chgData name="alisdair macdonald" userId="jB0IcuHBEINeFKE+BJ6T51hglHMTetGBacC/PLHzd+c=" providerId="None" clId="Web-{61B6834F-B57E-4C99-BC03-61F06C5E3DCA}" dt="2025-08-12T16:19:12.595" v="17" actId="20577"/>
        <pc:sldMkLst>
          <pc:docMk/>
          <pc:sldMk cId="527111355" sldId="292"/>
        </pc:sldMkLst>
        <pc:spChg chg="mod">
          <ac:chgData name="alisdair macdonald" userId="jB0IcuHBEINeFKE+BJ6T51hglHMTetGBacC/PLHzd+c=" providerId="None" clId="Web-{61B6834F-B57E-4C99-BC03-61F06C5E3DCA}" dt="2025-08-12T16:19:12.595" v="17" actId="20577"/>
          <ac:spMkLst>
            <pc:docMk/>
            <pc:sldMk cId="527111355" sldId="292"/>
            <ac:spMk id="19" creationId="{ED848911-549E-17F3-F24C-39429DC4324F}"/>
          </ac:spMkLst>
        </pc:spChg>
      </pc:sldChg>
      <pc:sldChg chg="modSp">
        <pc:chgData name="alisdair macdonald" userId="jB0IcuHBEINeFKE+BJ6T51hglHMTetGBacC/PLHzd+c=" providerId="None" clId="Web-{61B6834F-B57E-4C99-BC03-61F06C5E3DCA}" dt="2025-08-12T16:18:35.157" v="2" actId="20577"/>
        <pc:sldMkLst>
          <pc:docMk/>
          <pc:sldMk cId="2852038096" sldId="293"/>
        </pc:sldMkLst>
        <pc:spChg chg="mod">
          <ac:chgData name="alisdair macdonald" userId="jB0IcuHBEINeFKE+BJ6T51hglHMTetGBacC/PLHzd+c=" providerId="None" clId="Web-{61B6834F-B57E-4C99-BC03-61F06C5E3DCA}" dt="2025-08-12T16:18:35.157" v="2" actId="20577"/>
          <ac:spMkLst>
            <pc:docMk/>
            <pc:sldMk cId="2852038096" sldId="293"/>
            <ac:spMk id="6" creationId="{7AAC2FA0-8A9A-3B22-6850-3D3605B2CE1D}"/>
          </ac:spMkLst>
        </pc:spChg>
      </pc:sldChg>
      <pc:sldChg chg="modSp">
        <pc:chgData name="alisdair macdonald" userId="jB0IcuHBEINeFKE+BJ6T51hglHMTetGBacC/PLHzd+c=" providerId="None" clId="Web-{61B6834F-B57E-4C99-BC03-61F06C5E3DCA}" dt="2025-08-12T16:22:04.707" v="53" actId="14100"/>
        <pc:sldMkLst>
          <pc:docMk/>
          <pc:sldMk cId="2390929595" sldId="299"/>
        </pc:sldMkLst>
        <pc:spChg chg="mod">
          <ac:chgData name="alisdair macdonald" userId="jB0IcuHBEINeFKE+BJ6T51hglHMTetGBacC/PLHzd+c=" providerId="None" clId="Web-{61B6834F-B57E-4C99-BC03-61F06C5E3DCA}" dt="2025-08-12T16:21:59.910" v="52" actId="14100"/>
          <ac:spMkLst>
            <pc:docMk/>
            <pc:sldMk cId="2390929595" sldId="299"/>
            <ac:spMk id="7" creationId="{014D7F01-581D-9296-6FEE-9A71DEDACC4F}"/>
          </ac:spMkLst>
        </pc:spChg>
      </pc:sldChg>
      <pc:sldChg chg="modSp">
        <pc:chgData name="alisdair macdonald" userId="jB0IcuHBEINeFKE+BJ6T51hglHMTetGBacC/PLHzd+c=" providerId="None" clId="Web-{61B6834F-B57E-4C99-BC03-61F06C5E3DCA}" dt="2025-08-12T16:21:11.799" v="47" actId="20577"/>
        <pc:sldMkLst>
          <pc:docMk/>
          <pc:sldMk cId="3333779762" sldId="300"/>
        </pc:sldMkLst>
        <pc:spChg chg="mod">
          <ac:chgData name="alisdair macdonald" userId="jB0IcuHBEINeFKE+BJ6T51hglHMTetGBacC/PLHzd+c=" providerId="None" clId="Web-{61B6834F-B57E-4C99-BC03-61F06C5E3DCA}" dt="2025-08-12T16:21:05.159" v="45" actId="20577"/>
          <ac:spMkLst>
            <pc:docMk/>
            <pc:sldMk cId="3333779762" sldId="300"/>
            <ac:spMk id="5" creationId="{DB1AFB13-0831-8503-13E0-E31DE123FAA9}"/>
          </ac:spMkLst>
        </pc:spChg>
        <pc:spChg chg="mod">
          <ac:chgData name="alisdair macdonald" userId="jB0IcuHBEINeFKE+BJ6T51hglHMTetGBacC/PLHzd+c=" providerId="None" clId="Web-{61B6834F-B57E-4C99-BC03-61F06C5E3DCA}" dt="2025-08-12T16:21:08.752" v="46" actId="20577"/>
          <ac:spMkLst>
            <pc:docMk/>
            <pc:sldMk cId="3333779762" sldId="300"/>
            <ac:spMk id="7" creationId="{1A90EAEB-D6FF-D401-2AD6-6B36C0948169}"/>
          </ac:spMkLst>
        </pc:spChg>
        <pc:spChg chg="mod">
          <ac:chgData name="alisdair macdonald" userId="jB0IcuHBEINeFKE+BJ6T51hglHMTetGBacC/PLHzd+c=" providerId="None" clId="Web-{61B6834F-B57E-4C99-BC03-61F06C5E3DCA}" dt="2025-08-12T16:21:11.799" v="47" actId="20577"/>
          <ac:spMkLst>
            <pc:docMk/>
            <pc:sldMk cId="3333779762" sldId="300"/>
            <ac:spMk id="9" creationId="{B236A581-3255-FF7F-ADA0-54984F046BBF}"/>
          </ac:spMkLst>
        </pc:spChg>
      </pc:sldChg>
      <pc:sldChg chg="modSp">
        <pc:chgData name="alisdair macdonald" userId="jB0IcuHBEINeFKE+BJ6T51hglHMTetGBacC/PLHzd+c=" providerId="None" clId="Web-{61B6834F-B57E-4C99-BC03-61F06C5E3DCA}" dt="2025-08-12T16:19:54.955" v="33" actId="20577"/>
        <pc:sldMkLst>
          <pc:docMk/>
          <pc:sldMk cId="2131915540" sldId="302"/>
        </pc:sldMkLst>
        <pc:spChg chg="mod">
          <ac:chgData name="alisdair macdonald" userId="jB0IcuHBEINeFKE+BJ6T51hglHMTetGBacC/PLHzd+c=" providerId="None" clId="Web-{61B6834F-B57E-4C99-BC03-61F06C5E3DCA}" dt="2025-08-12T16:19:54.955" v="33" actId="20577"/>
          <ac:spMkLst>
            <pc:docMk/>
            <pc:sldMk cId="2131915540" sldId="302"/>
            <ac:spMk id="19" creationId="{ED848911-549E-17F3-F24C-39429DC4324F}"/>
          </ac:spMkLst>
        </pc:spChg>
      </pc:sldChg>
      <pc:sldChg chg="modSp">
        <pc:chgData name="alisdair macdonald" userId="jB0IcuHBEINeFKE+BJ6T51hglHMTetGBacC/PLHzd+c=" providerId="None" clId="Web-{61B6834F-B57E-4C99-BC03-61F06C5E3DCA}" dt="2025-08-12T16:20:51.534" v="44"/>
        <pc:sldMkLst>
          <pc:docMk/>
          <pc:sldMk cId="2081197235" sldId="303"/>
        </pc:sldMkLst>
        <pc:spChg chg="mod">
          <ac:chgData name="alisdair macdonald" userId="jB0IcuHBEINeFKE+BJ6T51hglHMTetGBacC/PLHzd+c=" providerId="None" clId="Web-{61B6834F-B57E-4C99-BC03-61F06C5E3DCA}" dt="2025-08-12T16:20:27.877" v="42" actId="20577"/>
          <ac:spMkLst>
            <pc:docMk/>
            <pc:sldMk cId="2081197235" sldId="303"/>
            <ac:spMk id="19" creationId="{ED848911-549E-17F3-F24C-39429DC4324F}"/>
          </ac:spMkLst>
        </pc:spChg>
      </pc:sldChg>
      <pc:sldChg chg="modSp">
        <pc:chgData name="alisdair macdonald" userId="jB0IcuHBEINeFKE+BJ6T51hglHMTetGBacC/PLHzd+c=" providerId="None" clId="Web-{61B6834F-B57E-4C99-BC03-61F06C5E3DCA}" dt="2025-08-12T16:22:27.317" v="55"/>
        <pc:sldMkLst>
          <pc:docMk/>
          <pc:sldMk cId="1451163633" sldId="304"/>
        </pc:sldMkLst>
        <pc:spChg chg="mod">
          <ac:chgData name="alisdair macdonald" userId="jB0IcuHBEINeFKE+BJ6T51hglHMTetGBacC/PLHzd+c=" providerId="None" clId="Web-{61B6834F-B57E-4C99-BC03-61F06C5E3DCA}" dt="2025-08-12T16:21:27.971" v="49" actId="20577"/>
          <ac:spMkLst>
            <pc:docMk/>
            <pc:sldMk cId="1451163633" sldId="304"/>
            <ac:spMk id="19" creationId="{ED848911-549E-17F3-F24C-39429DC4324F}"/>
          </ac:spMkLst>
        </pc:spChg>
        <pc:picChg chg="mod modCrop">
          <ac:chgData name="alisdair macdonald" userId="jB0IcuHBEINeFKE+BJ6T51hglHMTetGBacC/PLHzd+c=" providerId="None" clId="Web-{61B6834F-B57E-4C99-BC03-61F06C5E3DCA}" dt="2025-08-12T16:22:27.317" v="55"/>
          <ac:picMkLst>
            <pc:docMk/>
            <pc:sldMk cId="1451163633" sldId="304"/>
            <ac:picMk id="4" creationId="{B2E6636D-027C-5005-AC08-23EEF906CDED}"/>
          </ac:picMkLst>
        </pc:picChg>
      </pc:sldChg>
    </pc:docChg>
  </pc:docChgLst>
  <pc:docChgLst>
    <pc:chgData name="alisdair macdonald" userId="jB0IcuHBEINeFKE+BJ6T51hglHMTetGBacC/PLHzd+c=" providerId="None" clId="Web-{0D38476D-2789-403B-93D9-C1B66095B5F1}"/>
    <pc:docChg chg="modSld">
      <pc:chgData name="alisdair macdonald" userId="jB0IcuHBEINeFKE+BJ6T51hglHMTetGBacC/PLHzd+c=" providerId="None" clId="Web-{0D38476D-2789-403B-93D9-C1B66095B5F1}" dt="2025-08-06T12:07:25.239" v="1"/>
      <pc:docMkLst>
        <pc:docMk/>
      </pc:docMkLst>
      <pc:sldChg chg="addSp delSp">
        <pc:chgData name="alisdair macdonald" userId="jB0IcuHBEINeFKE+BJ6T51hglHMTetGBacC/PLHzd+c=" providerId="None" clId="Web-{0D38476D-2789-403B-93D9-C1B66095B5F1}" dt="2025-08-06T12:07:25.239" v="1"/>
        <pc:sldMkLst>
          <pc:docMk/>
          <pc:sldMk cId="2852038096" sldId="293"/>
        </pc:sldMkLst>
      </pc:sldChg>
    </pc:docChg>
  </pc:docChgLst>
  <pc:docChgLst>
    <pc:chgData name="alisdair macdonald" userId="jB0IcuHBEINeFKE+BJ6T51hglHMTetGBacC/PLHzd+c=" providerId="None" clId="Web-{5EC10647-E8F0-4352-9A5E-C2DD153BC188}"/>
    <pc:docChg chg="modSld">
      <pc:chgData name="alisdair macdonald" userId="jB0IcuHBEINeFKE+BJ6T51hglHMTetGBacC/PLHzd+c=" providerId="None" clId="Web-{5EC10647-E8F0-4352-9A5E-C2DD153BC188}" dt="2025-06-30T15:07:29.194" v="153"/>
      <pc:docMkLst>
        <pc:docMk/>
      </pc:docMkLst>
      <pc:sldChg chg="addSp delSp modSp">
        <pc:chgData name="alisdair macdonald" userId="jB0IcuHBEINeFKE+BJ6T51hglHMTetGBacC/PLHzd+c=" providerId="None" clId="Web-{5EC10647-E8F0-4352-9A5E-C2DD153BC188}" dt="2025-06-30T14:29:12.822" v="5" actId="20577"/>
        <pc:sldMkLst>
          <pc:docMk/>
          <pc:sldMk cId="0" sldId="257"/>
        </pc:sldMkLst>
      </pc:sldChg>
      <pc:sldChg chg="modSp">
        <pc:chgData name="alisdair macdonald" userId="jB0IcuHBEINeFKE+BJ6T51hglHMTetGBacC/PLHzd+c=" providerId="None" clId="Web-{5EC10647-E8F0-4352-9A5E-C2DD153BC188}" dt="2025-06-30T15:06:56.552" v="149"/>
        <pc:sldMkLst>
          <pc:docMk/>
          <pc:sldMk cId="527111355" sldId="292"/>
        </pc:sldMkLst>
      </pc:sldChg>
      <pc:sldChg chg="addSp delSp modSp">
        <pc:chgData name="alisdair macdonald" userId="jB0IcuHBEINeFKE+BJ6T51hglHMTetGBacC/PLHzd+c=" providerId="None" clId="Web-{5EC10647-E8F0-4352-9A5E-C2DD153BC188}" dt="2025-06-30T15:00:15.255" v="111"/>
        <pc:sldMkLst>
          <pc:docMk/>
          <pc:sldMk cId="2852038096" sldId="293"/>
        </pc:sldMkLst>
      </pc:sldChg>
      <pc:sldChg chg="addSp delSp modSp">
        <pc:chgData name="alisdair macdonald" userId="jB0IcuHBEINeFKE+BJ6T51hglHMTetGBacC/PLHzd+c=" providerId="None" clId="Web-{5EC10647-E8F0-4352-9A5E-C2DD153BC188}" dt="2025-06-30T15:07:29.194" v="153"/>
        <pc:sldMkLst>
          <pc:docMk/>
          <pc:sldMk cId="3852764905" sldId="301"/>
        </pc:sldMkLst>
      </pc:sldChg>
    </pc:docChg>
  </pc:docChgLst>
  <pc:docChgLst>
    <pc:chgData name="alisdair.m@gmail.com" userId="S::urn:spo:guest#alisdair.m@gmail.com::" providerId="AD" clId="Web-{2B53DFF0-2D62-7283-0698-1EC8E419FC2D}"/>
    <pc:docChg chg="modSld">
      <pc:chgData name="alisdair.m@gmail.com" userId="S::urn:spo:guest#alisdair.m@gmail.com::" providerId="AD" clId="Web-{2B53DFF0-2D62-7283-0698-1EC8E419FC2D}" dt="2024-08-07T14:15:54.120" v="9" actId="1076"/>
      <pc:docMkLst>
        <pc:docMk/>
      </pc:docMkLst>
      <pc:sldChg chg="addSp delSp modSp">
        <pc:chgData name="alisdair.m@gmail.com" userId="S::urn:spo:guest#alisdair.m@gmail.com::" providerId="AD" clId="Web-{2B53DFF0-2D62-7283-0698-1EC8E419FC2D}" dt="2024-08-07T14:15:54.120" v="9" actId="1076"/>
        <pc:sldMkLst>
          <pc:docMk/>
          <pc:sldMk cId="2390929595" sldId="299"/>
        </pc:sldMkLst>
      </pc:sldChg>
    </pc:docChg>
  </pc:docChgLst>
  <pc:docChgLst>
    <pc:chgData name="lauraellenkennedy@outlook.com" userId="S::urn:spo:guest#lauraellenkennedy@outlook.com::" providerId="AD" clId="Web-{14C6D839-B7DB-2D4C-C00B-EFF5B6B889EA}"/>
    <pc:docChg chg="modSld">
      <pc:chgData name="lauraellenkennedy@outlook.com" userId="S::urn:spo:guest#lauraellenkennedy@outlook.com::" providerId="AD" clId="Web-{14C6D839-B7DB-2D4C-C00B-EFF5B6B889EA}" dt="2024-07-30T10:12:25.829" v="54" actId="20577"/>
      <pc:docMkLst>
        <pc:docMk/>
      </pc:docMkLst>
      <pc:sldChg chg="modSp">
        <pc:chgData name="lauraellenkennedy@outlook.com" userId="S::urn:spo:guest#lauraellenkennedy@outlook.com::" providerId="AD" clId="Web-{14C6D839-B7DB-2D4C-C00B-EFF5B6B889EA}" dt="2024-07-30T09:55:35.229" v="1" actId="20577"/>
        <pc:sldMkLst>
          <pc:docMk/>
          <pc:sldMk cId="527111355" sldId="292"/>
        </pc:sldMkLst>
      </pc:sldChg>
      <pc:sldChg chg="modSp">
        <pc:chgData name="lauraellenkennedy@outlook.com" userId="S::urn:spo:guest#lauraellenkennedy@outlook.com::" providerId="AD" clId="Web-{14C6D839-B7DB-2D4C-C00B-EFF5B6B889EA}" dt="2024-07-30T10:12:25.829" v="54" actId="20577"/>
        <pc:sldMkLst>
          <pc:docMk/>
          <pc:sldMk cId="2390929595" sldId="299"/>
        </pc:sldMkLst>
      </pc:sldChg>
      <pc:sldChg chg="modSp">
        <pc:chgData name="lauraellenkennedy@outlook.com" userId="S::urn:spo:guest#lauraellenkennedy@outlook.com::" providerId="AD" clId="Web-{14C6D839-B7DB-2D4C-C00B-EFF5B6B889EA}" dt="2024-07-30T10:11:59.766" v="50" actId="20577"/>
        <pc:sldMkLst>
          <pc:docMk/>
          <pc:sldMk cId="3333779762" sldId="300"/>
        </pc:sldMkLst>
      </pc:sldChg>
      <pc:sldChg chg="modSp">
        <pc:chgData name="lauraellenkennedy@outlook.com" userId="S::urn:spo:guest#lauraellenkennedy@outlook.com::" providerId="AD" clId="Web-{14C6D839-B7DB-2D4C-C00B-EFF5B6B889EA}" dt="2024-07-30T10:08:55.697" v="31" actId="20577"/>
        <pc:sldMkLst>
          <pc:docMk/>
          <pc:sldMk cId="3852764905" sldId="301"/>
        </pc:sldMkLst>
      </pc:sldChg>
      <pc:sldChg chg="modSp">
        <pc:chgData name="lauraellenkennedy@outlook.com" userId="S::urn:spo:guest#lauraellenkennedy@outlook.com::" providerId="AD" clId="Web-{14C6D839-B7DB-2D4C-C00B-EFF5B6B889EA}" dt="2024-07-30T10:10:30.325" v="36" actId="20577"/>
        <pc:sldMkLst>
          <pc:docMk/>
          <pc:sldMk cId="2131915540" sldId="302"/>
        </pc:sldMkLst>
      </pc:sldChg>
    </pc:docChg>
  </pc:docChgLst>
  <pc:docChgLst>
    <pc:chgData name="alisdair macdonald" userId="jB0IcuHBEINeFKE+BJ6T51hglHMTetGBacC/PLHzd+c=" providerId="None" clId="Web-{C1FA6F48-343E-4BDF-AF7F-C8755F0E80BB}"/>
    <pc:docChg chg="modSld">
      <pc:chgData name="alisdair macdonald" userId="jB0IcuHBEINeFKE+BJ6T51hglHMTetGBacC/PLHzd+c=" providerId="None" clId="Web-{C1FA6F48-343E-4BDF-AF7F-C8755F0E80BB}" dt="2025-07-14T12:56:44.160" v="57"/>
      <pc:docMkLst>
        <pc:docMk/>
      </pc:docMkLst>
      <pc:sldChg chg="addSp delSp modSp">
        <pc:chgData name="alisdair macdonald" userId="jB0IcuHBEINeFKE+BJ6T51hglHMTetGBacC/PLHzd+c=" providerId="None" clId="Web-{C1FA6F48-343E-4BDF-AF7F-C8755F0E80BB}" dt="2025-07-14T12:51:50.431" v="41" actId="1076"/>
        <pc:sldMkLst>
          <pc:docMk/>
          <pc:sldMk cId="0" sldId="257"/>
        </pc:sldMkLst>
      </pc:sldChg>
      <pc:sldChg chg="addSp delSp modSp">
        <pc:chgData name="alisdair macdonald" userId="jB0IcuHBEINeFKE+BJ6T51hglHMTetGBacC/PLHzd+c=" providerId="None" clId="Web-{C1FA6F48-343E-4BDF-AF7F-C8755F0E80BB}" dt="2025-07-14T12:51:27.430" v="37"/>
        <pc:sldMkLst>
          <pc:docMk/>
          <pc:sldMk cId="527111355" sldId="292"/>
        </pc:sldMkLst>
      </pc:sldChg>
      <pc:sldChg chg="addSp modSp">
        <pc:chgData name="alisdair macdonald" userId="jB0IcuHBEINeFKE+BJ6T51hglHMTetGBacC/PLHzd+c=" providerId="None" clId="Web-{C1FA6F48-343E-4BDF-AF7F-C8755F0E80BB}" dt="2025-07-14T12:55:30.423" v="50" actId="1076"/>
        <pc:sldMkLst>
          <pc:docMk/>
          <pc:sldMk cId="2852038096" sldId="293"/>
        </pc:sldMkLst>
      </pc:sldChg>
      <pc:sldChg chg="modSp">
        <pc:chgData name="alisdair macdonald" userId="jB0IcuHBEINeFKE+BJ6T51hglHMTetGBacC/PLHzd+c=" providerId="None" clId="Web-{C1FA6F48-343E-4BDF-AF7F-C8755F0E80BB}" dt="2025-07-14T12:50:43.413" v="29" actId="20577"/>
        <pc:sldMkLst>
          <pc:docMk/>
          <pc:sldMk cId="2390929595" sldId="299"/>
        </pc:sldMkLst>
      </pc:sldChg>
      <pc:sldChg chg="modSp">
        <pc:chgData name="alisdair macdonald" userId="jB0IcuHBEINeFKE+BJ6T51hglHMTetGBacC/PLHzd+c=" providerId="None" clId="Web-{C1FA6F48-343E-4BDF-AF7F-C8755F0E80BB}" dt="2025-07-14T12:50:49.663" v="31" actId="20577"/>
        <pc:sldMkLst>
          <pc:docMk/>
          <pc:sldMk cId="3333779762" sldId="300"/>
        </pc:sldMkLst>
      </pc:sldChg>
      <pc:sldChg chg="addSp delSp modSp">
        <pc:chgData name="alisdair macdonald" userId="jB0IcuHBEINeFKE+BJ6T51hglHMTetGBacC/PLHzd+c=" providerId="None" clId="Web-{C1FA6F48-343E-4BDF-AF7F-C8755F0E80BB}" dt="2025-07-14T12:55:39.361" v="51"/>
        <pc:sldMkLst>
          <pc:docMk/>
          <pc:sldMk cId="3852764905" sldId="301"/>
        </pc:sldMkLst>
      </pc:sldChg>
      <pc:sldChg chg="addSp delSp modSp">
        <pc:chgData name="alisdair macdonald" userId="jB0IcuHBEINeFKE+BJ6T51hglHMTetGBacC/PLHzd+c=" providerId="None" clId="Web-{C1FA6F48-343E-4BDF-AF7F-C8755F0E80BB}" dt="2025-07-14T12:56:04.846" v="53" actId="1076"/>
        <pc:sldMkLst>
          <pc:docMk/>
          <pc:sldMk cId="2131915540" sldId="302"/>
        </pc:sldMkLst>
      </pc:sldChg>
      <pc:sldChg chg="addSp delSp modSp">
        <pc:chgData name="alisdair macdonald" userId="jB0IcuHBEINeFKE+BJ6T51hglHMTetGBacC/PLHzd+c=" providerId="None" clId="Web-{C1FA6F48-343E-4BDF-AF7F-C8755F0E80BB}" dt="2025-07-14T12:56:25.878" v="55"/>
        <pc:sldMkLst>
          <pc:docMk/>
          <pc:sldMk cId="2081197235" sldId="303"/>
        </pc:sldMkLst>
      </pc:sldChg>
      <pc:sldChg chg="addSp delSp modSp">
        <pc:chgData name="alisdair macdonald" userId="jB0IcuHBEINeFKE+BJ6T51hglHMTetGBacC/PLHzd+c=" providerId="None" clId="Web-{C1FA6F48-343E-4BDF-AF7F-C8755F0E80BB}" dt="2025-07-14T12:56:44.160" v="57"/>
        <pc:sldMkLst>
          <pc:docMk/>
          <pc:sldMk cId="1451163633" sldId="304"/>
        </pc:sldMkLst>
      </pc:sldChg>
    </pc:docChg>
  </pc:docChgLst>
  <pc:docChgLst>
    <pc:chgData name="alisdair macdonald" userId="jB0IcuHBEINeFKE+BJ6T51hglHMTetGBacC/PLHzd+c=" providerId="None" clId="Web-{D8E57092-0C0D-435E-B56F-C3E53B1068F1}"/>
    <pc:docChg chg="modSld">
      <pc:chgData name="alisdair macdonald" userId="jB0IcuHBEINeFKE+BJ6T51hglHMTetGBacC/PLHzd+c=" providerId="None" clId="Web-{D8E57092-0C0D-435E-B56F-C3E53B1068F1}" dt="2025-08-01T12:13:53.947" v="59"/>
      <pc:docMkLst>
        <pc:docMk/>
      </pc:docMkLst>
      <pc:sldChg chg="delSp modSp">
        <pc:chgData name="alisdair macdonald" userId="jB0IcuHBEINeFKE+BJ6T51hglHMTetGBacC/PLHzd+c=" providerId="None" clId="Web-{D8E57092-0C0D-435E-B56F-C3E53B1068F1}" dt="2025-08-01T12:09:09.226" v="24"/>
        <pc:sldMkLst>
          <pc:docMk/>
          <pc:sldMk cId="0" sldId="257"/>
        </pc:sldMkLst>
      </pc:sldChg>
      <pc:sldChg chg="addSp delSp modSp">
        <pc:chgData name="alisdair macdonald" userId="jB0IcuHBEINeFKE+BJ6T51hglHMTetGBacC/PLHzd+c=" providerId="None" clId="Web-{D8E57092-0C0D-435E-B56F-C3E53B1068F1}" dt="2025-08-01T12:11:48.048" v="44" actId="20577"/>
        <pc:sldMkLst>
          <pc:docMk/>
          <pc:sldMk cId="527111355" sldId="292"/>
        </pc:sldMkLst>
      </pc:sldChg>
      <pc:sldChg chg="delSp modSp">
        <pc:chgData name="alisdair macdonald" userId="jB0IcuHBEINeFKE+BJ6T51hglHMTetGBacC/PLHzd+c=" providerId="None" clId="Web-{D8E57092-0C0D-435E-B56F-C3E53B1068F1}" dt="2025-08-01T12:13:53.947" v="59"/>
        <pc:sldMkLst>
          <pc:docMk/>
          <pc:sldMk cId="2852038096" sldId="293"/>
        </pc:sldMkLst>
      </pc:sldChg>
    </pc:docChg>
  </pc:docChgLst>
  <pc:docChgLst>
    <pc:chgData name="alisdair macdonald" userId="jB0IcuHBEINeFKE+BJ6T51hglHMTetGBacC/PLHzd+c=" providerId="None" clId="Web-{C66C4252-1036-40A0-A7D6-52EFCB7B1367}"/>
    <pc:docChg chg="modSld">
      <pc:chgData name="alisdair macdonald" userId="jB0IcuHBEINeFKE+BJ6T51hglHMTetGBacC/PLHzd+c=" providerId="None" clId="Web-{C66C4252-1036-40A0-A7D6-52EFCB7B1367}" dt="2025-07-14T12:40:30.588" v="178"/>
      <pc:docMkLst>
        <pc:docMk/>
      </pc:docMkLst>
      <pc:sldChg chg="modSp">
        <pc:chgData name="alisdair macdonald" userId="jB0IcuHBEINeFKE+BJ6T51hglHMTetGBacC/PLHzd+c=" providerId="None" clId="Web-{C66C4252-1036-40A0-A7D6-52EFCB7B1367}" dt="2025-07-14T12:31:44.751" v="100" actId="1076"/>
        <pc:sldMkLst>
          <pc:docMk/>
          <pc:sldMk cId="0" sldId="257"/>
        </pc:sldMkLst>
      </pc:sldChg>
      <pc:sldChg chg="addSp delSp modSp">
        <pc:chgData name="alisdair macdonald" userId="jB0IcuHBEINeFKE+BJ6T51hglHMTetGBacC/PLHzd+c=" providerId="None" clId="Web-{C66C4252-1036-40A0-A7D6-52EFCB7B1367}" dt="2025-07-14T11:56:41.188" v="59" actId="1076"/>
        <pc:sldMkLst>
          <pc:docMk/>
          <pc:sldMk cId="527111355" sldId="292"/>
        </pc:sldMkLst>
      </pc:sldChg>
      <pc:sldChg chg="modSp">
        <pc:chgData name="alisdair macdonald" userId="jB0IcuHBEINeFKE+BJ6T51hglHMTetGBacC/PLHzd+c=" providerId="None" clId="Web-{C66C4252-1036-40A0-A7D6-52EFCB7B1367}" dt="2025-07-14T12:37:24.355" v="165" actId="14100"/>
        <pc:sldMkLst>
          <pc:docMk/>
          <pc:sldMk cId="3333779762" sldId="300"/>
        </pc:sldMkLst>
      </pc:sldChg>
      <pc:sldChg chg="modSp">
        <pc:chgData name="alisdair macdonald" userId="jB0IcuHBEINeFKE+BJ6T51hglHMTetGBacC/PLHzd+c=" providerId="None" clId="Web-{C66C4252-1036-40A0-A7D6-52EFCB7B1367}" dt="2025-07-14T12:32:15.519" v="106" actId="1076"/>
        <pc:sldMkLst>
          <pc:docMk/>
          <pc:sldMk cId="3852764905" sldId="301"/>
        </pc:sldMkLst>
      </pc:sldChg>
      <pc:sldChg chg="modSp">
        <pc:chgData name="alisdair macdonald" userId="jB0IcuHBEINeFKE+BJ6T51hglHMTetGBacC/PLHzd+c=" providerId="None" clId="Web-{C66C4252-1036-40A0-A7D6-52EFCB7B1367}" dt="2025-07-14T12:15:23.710" v="94" actId="20577"/>
        <pc:sldMkLst>
          <pc:docMk/>
          <pc:sldMk cId="2131915540" sldId="302"/>
        </pc:sldMkLst>
      </pc:sldChg>
      <pc:sldChg chg="addSp delSp modSp">
        <pc:chgData name="alisdair macdonald" userId="jB0IcuHBEINeFKE+BJ6T51hglHMTetGBacC/PLHzd+c=" providerId="None" clId="Web-{C66C4252-1036-40A0-A7D6-52EFCB7B1367}" dt="2025-07-14T12:32:38.380" v="110"/>
        <pc:sldMkLst>
          <pc:docMk/>
          <pc:sldMk cId="2081197235" sldId="303"/>
        </pc:sldMkLst>
      </pc:sldChg>
      <pc:sldChg chg="addSp delSp modSp">
        <pc:chgData name="alisdair macdonald" userId="jB0IcuHBEINeFKE+BJ6T51hglHMTetGBacC/PLHzd+c=" providerId="None" clId="Web-{C66C4252-1036-40A0-A7D6-52EFCB7B1367}" dt="2025-07-14T12:40:30.588" v="178"/>
        <pc:sldMkLst>
          <pc:docMk/>
          <pc:sldMk cId="1451163633" sldId="304"/>
        </pc:sldMkLst>
      </pc:sldChg>
    </pc:docChg>
  </pc:docChgLst>
  <pc:docChgLst>
    <pc:chgData name="alisdair.m@gmail.com" userId="S::urn:spo:guest#alisdair.m@gmail.com::" providerId="AD" clId="Web-{A9667C02-9EFD-461C-DC93-02151EF0B474}"/>
    <pc:docChg chg="modSld">
      <pc:chgData name="alisdair.m@gmail.com" userId="S::urn:spo:guest#alisdair.m@gmail.com::" providerId="AD" clId="Web-{A9667C02-9EFD-461C-DC93-02151EF0B474}" dt="2024-07-29T15:44:02.211" v="53"/>
      <pc:docMkLst>
        <pc:docMk/>
      </pc:docMkLst>
      <pc:sldChg chg="addSp delSp modSp">
        <pc:chgData name="alisdair.m@gmail.com" userId="S::urn:spo:guest#alisdair.m@gmail.com::" providerId="AD" clId="Web-{A9667C02-9EFD-461C-DC93-02151EF0B474}" dt="2024-07-29T15:43:10.318" v="43" actId="20577"/>
        <pc:sldMkLst>
          <pc:docMk/>
          <pc:sldMk cId="527111355" sldId="292"/>
        </pc:sldMkLst>
      </pc:sldChg>
      <pc:sldChg chg="addSp delSp modSp">
        <pc:chgData name="alisdair.m@gmail.com" userId="S::urn:spo:guest#alisdair.m@gmail.com::" providerId="AD" clId="Web-{A9667C02-9EFD-461C-DC93-02151EF0B474}" dt="2024-07-29T15:44:02.211" v="53"/>
        <pc:sldMkLst>
          <pc:docMk/>
          <pc:sldMk cId="3852764905" sldId="301"/>
        </pc:sldMkLst>
      </pc:sldChg>
    </pc:docChg>
  </pc:docChgLst>
  <pc:docChgLst>
    <pc:chgData name="alisdair macdonald" userId="jB0IcuHBEINeFKE+BJ6T51hglHMTetGBacC/PLHzd+c=" providerId="None" clId="Web-{F4A01F5A-A465-40B1-9A47-8E73A4758AFB}"/>
    <pc:docChg chg="modSld">
      <pc:chgData name="alisdair macdonald" userId="jB0IcuHBEINeFKE+BJ6T51hglHMTetGBacC/PLHzd+c=" providerId="None" clId="Web-{F4A01F5A-A465-40B1-9A47-8E73A4758AFB}" dt="2025-08-06T12:02:15.434" v="11" actId="14100"/>
      <pc:docMkLst>
        <pc:docMk/>
      </pc:docMkLst>
      <pc:sldChg chg="modSp">
        <pc:chgData name="alisdair macdonald" userId="jB0IcuHBEINeFKE+BJ6T51hglHMTetGBacC/PLHzd+c=" providerId="None" clId="Web-{F4A01F5A-A465-40B1-9A47-8E73A4758AFB}" dt="2025-08-06T12:00:27.917" v="3" actId="14100"/>
        <pc:sldMkLst>
          <pc:docMk/>
          <pc:sldMk cId="0" sldId="257"/>
        </pc:sldMkLst>
        <pc:spChg chg="mod">
          <ac:chgData name="alisdair macdonald" userId="jB0IcuHBEINeFKE+BJ6T51hglHMTetGBacC/PLHzd+c=" providerId="None" clId="Web-{F4A01F5A-A465-40B1-9A47-8E73A4758AFB}" dt="2025-08-06T12:00:27.917" v="3" actId="14100"/>
          <ac:spMkLst>
            <pc:docMk/>
            <pc:sldMk cId="0" sldId="257"/>
            <ac:spMk id="17" creationId="{7934A43A-7131-65F7-3CAD-1600EE8344A6}"/>
          </ac:spMkLst>
        </pc:spChg>
      </pc:sldChg>
      <pc:sldChg chg="modSp">
        <pc:chgData name="alisdair macdonald" userId="jB0IcuHBEINeFKE+BJ6T51hglHMTetGBacC/PLHzd+c=" providerId="None" clId="Web-{F4A01F5A-A465-40B1-9A47-8E73A4758AFB}" dt="2025-08-06T12:01:16.918" v="7" actId="20577"/>
        <pc:sldMkLst>
          <pc:docMk/>
          <pc:sldMk cId="2852038096" sldId="293"/>
        </pc:sldMkLst>
        <pc:spChg chg="mod">
          <ac:chgData name="alisdair macdonald" userId="jB0IcuHBEINeFKE+BJ6T51hglHMTetGBacC/PLHzd+c=" providerId="None" clId="Web-{F4A01F5A-A465-40B1-9A47-8E73A4758AFB}" dt="2025-08-06T12:01:16.918" v="7" actId="20577"/>
          <ac:spMkLst>
            <pc:docMk/>
            <pc:sldMk cId="2852038096" sldId="293"/>
            <ac:spMk id="4" creationId="{3F361E16-C5FD-D479-7996-86C2F81454FC}"/>
          </ac:spMkLst>
        </pc:spChg>
      </pc:sldChg>
      <pc:sldChg chg="modSp">
        <pc:chgData name="alisdair macdonald" userId="jB0IcuHBEINeFKE+BJ6T51hglHMTetGBacC/PLHzd+c=" providerId="None" clId="Web-{F4A01F5A-A465-40B1-9A47-8E73A4758AFB}" dt="2025-08-06T12:02:15.434" v="11" actId="14100"/>
        <pc:sldMkLst>
          <pc:docMk/>
          <pc:sldMk cId="1451163633" sldId="304"/>
        </pc:sldMkLst>
        <pc:spChg chg="mod">
          <ac:chgData name="alisdair macdonald" userId="jB0IcuHBEINeFKE+BJ6T51hglHMTetGBacC/PLHzd+c=" providerId="None" clId="Web-{F4A01F5A-A465-40B1-9A47-8E73A4758AFB}" dt="2025-08-06T12:02:15.434" v="11" actId="14100"/>
          <ac:spMkLst>
            <pc:docMk/>
            <pc:sldMk cId="1451163633" sldId="304"/>
            <ac:spMk id="17" creationId="{FC61A776-51F4-DABE-241F-74E2EC7BB4B6}"/>
          </ac:spMkLst>
        </pc:spChg>
      </pc:sldChg>
    </pc:docChg>
  </pc:docChgLst>
  <pc:docChgLst>
    <pc:chgData name="Rebecca Mason-Bond" clId="Web-{A4513047-723C-480B-A0BD-4CB4E2054597}"/>
    <pc:docChg chg="modSld">
      <pc:chgData name="Rebecca Mason-Bond" userId="" providerId="" clId="Web-{A4513047-723C-480B-A0BD-4CB4E2054597}" dt="2023-09-08T15:35:55.661" v="199" actId="1076"/>
      <pc:docMkLst>
        <pc:docMk/>
      </pc:docMkLst>
      <pc:sldChg chg="modSp">
        <pc:chgData name="Rebecca Mason-Bond" userId="" providerId="" clId="Web-{A4513047-723C-480B-A0BD-4CB4E2054597}" dt="2023-09-08T15:12:58.703" v="34" actId="20577"/>
        <pc:sldMkLst>
          <pc:docMk/>
          <pc:sldMk cId="0" sldId="257"/>
        </pc:sldMkLst>
      </pc:sldChg>
      <pc:sldChg chg="modSp">
        <pc:chgData name="Rebecca Mason-Bond" userId="" providerId="" clId="Web-{A4513047-723C-480B-A0BD-4CB4E2054597}" dt="2023-09-08T15:27:01.772" v="111" actId="14100"/>
        <pc:sldMkLst>
          <pc:docMk/>
          <pc:sldMk cId="1185273385" sldId="279"/>
        </pc:sldMkLst>
      </pc:sldChg>
      <pc:sldChg chg="modSp">
        <pc:chgData name="Rebecca Mason-Bond" userId="" providerId="" clId="Web-{A4513047-723C-480B-A0BD-4CB4E2054597}" dt="2023-09-08T15:35:55.661" v="199" actId="1076"/>
        <pc:sldMkLst>
          <pc:docMk/>
          <pc:sldMk cId="1820213506" sldId="287"/>
        </pc:sldMkLst>
      </pc:sldChg>
      <pc:sldChg chg="modSp">
        <pc:chgData name="Rebecca Mason-Bond" userId="" providerId="" clId="Web-{A4513047-723C-480B-A0BD-4CB4E2054597}" dt="2023-09-08T15:16:37.037" v="44" actId="20577"/>
        <pc:sldMkLst>
          <pc:docMk/>
          <pc:sldMk cId="527111355" sldId="292"/>
        </pc:sldMkLst>
      </pc:sldChg>
      <pc:sldChg chg="modSp">
        <pc:chgData name="Rebecca Mason-Bond" userId="" providerId="" clId="Web-{A4513047-723C-480B-A0BD-4CB4E2054597}" dt="2023-09-08T15:29:41.104" v="120" actId="1076"/>
        <pc:sldMkLst>
          <pc:docMk/>
          <pc:sldMk cId="2852038096" sldId="293"/>
        </pc:sldMkLst>
      </pc:sldChg>
      <pc:sldChg chg="modSp">
        <pc:chgData name="Rebecca Mason-Bond" userId="" providerId="" clId="Web-{A4513047-723C-480B-A0BD-4CB4E2054597}" dt="2023-09-08T15:24:54.066" v="96" actId="20577"/>
        <pc:sldMkLst>
          <pc:docMk/>
          <pc:sldMk cId="2357325085" sldId="296"/>
        </pc:sldMkLst>
      </pc:sldChg>
      <pc:sldChg chg="modSp">
        <pc:chgData name="Rebecca Mason-Bond" userId="" providerId="" clId="Web-{A4513047-723C-480B-A0BD-4CB4E2054597}" dt="2023-09-08T15:23:09.672" v="82" actId="20577"/>
        <pc:sldMkLst>
          <pc:docMk/>
          <pc:sldMk cId="3680485677" sldId="297"/>
        </pc:sldMkLst>
      </pc:sldChg>
      <pc:sldChg chg="modSp">
        <pc:chgData name="Rebecca Mason-Bond" userId="" providerId="" clId="Web-{A4513047-723C-480B-A0BD-4CB4E2054597}" dt="2023-09-08T15:31:15.341" v="124" actId="14100"/>
        <pc:sldMkLst>
          <pc:docMk/>
          <pc:sldMk cId="2390929595" sldId="299"/>
        </pc:sldMkLst>
      </pc:sldChg>
      <pc:sldChg chg="modSp">
        <pc:chgData name="Rebecca Mason-Bond" userId="" providerId="" clId="Web-{A4513047-723C-480B-A0BD-4CB4E2054597}" dt="2023-09-08T15:14:24.940" v="35" actId="20577"/>
        <pc:sldMkLst>
          <pc:docMk/>
          <pc:sldMk cId="3333779762" sldId="300"/>
        </pc:sldMkLst>
      </pc:sldChg>
    </pc:docChg>
  </pc:docChgLst>
  <pc:docChgLst>
    <pc:chgData name="Issy Booth" userId="S::isabelleb@unicef.org.uk::95590697-42e6-45d1-b9a0-5c7c6819ef82" providerId="AD" clId="Web-{E09B8110-6901-AD5D-536D-0751DB74D39E}"/>
    <pc:docChg chg="modSld">
      <pc:chgData name="Issy Booth" userId="S::isabelleb@unicef.org.uk::95590697-42e6-45d1-b9a0-5c7c6819ef82" providerId="AD" clId="Web-{E09B8110-6901-AD5D-536D-0751DB74D39E}" dt="2025-09-03T14:04:35.219" v="14" actId="1076"/>
      <pc:docMkLst>
        <pc:docMk/>
      </pc:docMkLst>
      <pc:sldChg chg="modSp">
        <pc:chgData name="Issy Booth" userId="S::isabelleb@unicef.org.uk::95590697-42e6-45d1-b9a0-5c7c6819ef82" providerId="AD" clId="Web-{E09B8110-6901-AD5D-536D-0751DB74D39E}" dt="2025-09-03T14:04:35.219" v="14" actId="1076"/>
        <pc:sldMkLst>
          <pc:docMk/>
          <pc:sldMk cId="2081197235" sldId="303"/>
        </pc:sldMkLst>
        <pc:spChg chg="mod">
          <ac:chgData name="Issy Booth" userId="S::isabelleb@unicef.org.uk::95590697-42e6-45d1-b9a0-5c7c6819ef82" providerId="AD" clId="Web-{E09B8110-6901-AD5D-536D-0751DB74D39E}" dt="2025-09-03T14:04:22.281" v="10" actId="1076"/>
          <ac:spMkLst>
            <pc:docMk/>
            <pc:sldMk cId="2081197235" sldId="303"/>
            <ac:spMk id="6" creationId="{17EB4E2D-7429-494A-9355-A47E1A3B625D}"/>
          </ac:spMkLst>
        </pc:spChg>
        <pc:picChg chg="mod modCrop">
          <ac:chgData name="Issy Booth" userId="S::isabelleb@unicef.org.uk::95590697-42e6-45d1-b9a0-5c7c6819ef82" providerId="AD" clId="Web-{E09B8110-6901-AD5D-536D-0751DB74D39E}" dt="2025-09-03T14:04:35.219" v="14" actId="1076"/>
          <ac:picMkLst>
            <pc:docMk/>
            <pc:sldMk cId="2081197235" sldId="303"/>
            <ac:picMk id="2" creationId="{93493F04-7634-FF66-EC25-43E7A730FFD3}"/>
          </ac:picMkLst>
        </pc:picChg>
      </pc:sldChg>
    </pc:docChg>
  </pc:docChgLst>
  <pc:docChgLst>
    <pc:chgData name="Issy Booth" userId="S::isabelleb@unicef.org.uk::95590697-42e6-45d1-b9a0-5c7c6819ef82" providerId="AD" clId="Web-{5B94BE3C-0DC6-2F37-D1EB-C2E2AD28CFEF}"/>
    <pc:docChg chg="modSld">
      <pc:chgData name="Issy Booth" userId="S::isabelleb@unicef.org.uk::95590697-42e6-45d1-b9a0-5c7c6819ef82" providerId="AD" clId="Web-{5B94BE3C-0DC6-2F37-D1EB-C2E2AD28CFEF}" dt="2024-07-16T14:02:19.427" v="381" actId="20577"/>
      <pc:docMkLst>
        <pc:docMk/>
      </pc:docMkLst>
      <pc:sldChg chg="modSp">
        <pc:chgData name="Issy Booth" userId="S::isabelleb@unicef.org.uk::95590697-42e6-45d1-b9a0-5c7c6819ef82" providerId="AD" clId="Web-{5B94BE3C-0DC6-2F37-D1EB-C2E2AD28CFEF}" dt="2024-07-16T13:57:00.044" v="90" actId="1076"/>
        <pc:sldMkLst>
          <pc:docMk/>
          <pc:sldMk cId="527111355" sldId="292"/>
        </pc:sldMkLst>
      </pc:sldChg>
      <pc:sldChg chg="modSp">
        <pc:chgData name="Issy Booth" userId="S::isabelleb@unicef.org.uk::95590697-42e6-45d1-b9a0-5c7c6819ef82" providerId="AD" clId="Web-{5B94BE3C-0DC6-2F37-D1EB-C2E2AD28CFEF}" dt="2024-07-16T14:02:19.427" v="381" actId="20577"/>
        <pc:sldMkLst>
          <pc:docMk/>
          <pc:sldMk cId="3333779762" sldId="300"/>
        </pc:sldMkLst>
      </pc:sldChg>
      <pc:sldChg chg="modSp">
        <pc:chgData name="Issy Booth" userId="S::isabelleb@unicef.org.uk::95590697-42e6-45d1-b9a0-5c7c6819ef82" providerId="AD" clId="Web-{5B94BE3C-0DC6-2F37-D1EB-C2E2AD28CFEF}" dt="2024-07-16T13:59:26.798" v="236" actId="20577"/>
        <pc:sldMkLst>
          <pc:docMk/>
          <pc:sldMk cId="3852764905" sldId="301"/>
        </pc:sldMkLst>
      </pc:sldChg>
      <pc:sldChg chg="modSp">
        <pc:chgData name="Issy Booth" userId="S::isabelleb@unicef.org.uk::95590697-42e6-45d1-b9a0-5c7c6819ef82" providerId="AD" clId="Web-{5B94BE3C-0DC6-2F37-D1EB-C2E2AD28CFEF}" dt="2024-07-16T14:00:18.940" v="237" actId="20577"/>
        <pc:sldMkLst>
          <pc:docMk/>
          <pc:sldMk cId="2131915540" sldId="302"/>
        </pc:sldMkLst>
      </pc:sldChg>
      <pc:sldChg chg="modSp">
        <pc:chgData name="Issy Booth" userId="S::isabelleb@unicef.org.uk::95590697-42e6-45d1-b9a0-5c7c6819ef82" providerId="AD" clId="Web-{5B94BE3C-0DC6-2F37-D1EB-C2E2AD28CFEF}" dt="2024-07-16T14:00:26.315" v="238" actId="20577"/>
        <pc:sldMkLst>
          <pc:docMk/>
          <pc:sldMk cId="2081197235" sldId="303"/>
        </pc:sldMkLst>
      </pc:sldChg>
    </pc:docChg>
  </pc:docChgLst>
  <pc:docChgLst>
    <pc:chgData name="Issy Booth" userId="95590697-42e6-45d1-b9a0-5c7c6819ef82" providerId="ADAL" clId="{381D169E-4387-433C-ADC3-058279A40F35}"/>
    <pc:docChg chg="modSld">
      <pc:chgData name="Issy Booth" userId="95590697-42e6-45d1-b9a0-5c7c6819ef82" providerId="ADAL" clId="{381D169E-4387-433C-ADC3-058279A40F35}" dt="2025-09-03T14:05:36.864" v="2" actId="1076"/>
      <pc:docMkLst>
        <pc:docMk/>
      </pc:docMkLst>
      <pc:sldChg chg="modSp mod">
        <pc:chgData name="Issy Booth" userId="95590697-42e6-45d1-b9a0-5c7c6819ef82" providerId="ADAL" clId="{381D169E-4387-433C-ADC3-058279A40F35}" dt="2025-09-03T14:05:36.864" v="2" actId="1076"/>
        <pc:sldMkLst>
          <pc:docMk/>
          <pc:sldMk cId="2081197235" sldId="303"/>
        </pc:sldMkLst>
        <pc:spChg chg="mod">
          <ac:chgData name="Issy Booth" userId="95590697-42e6-45d1-b9a0-5c7c6819ef82" providerId="ADAL" clId="{381D169E-4387-433C-ADC3-058279A40F35}" dt="2025-09-03T14:05:28.600" v="1" actId="1076"/>
          <ac:spMkLst>
            <pc:docMk/>
            <pc:sldMk cId="2081197235" sldId="303"/>
            <ac:spMk id="6" creationId="{17EB4E2D-7429-494A-9355-A47E1A3B625D}"/>
          </ac:spMkLst>
        </pc:spChg>
        <pc:spChg chg="mod">
          <ac:chgData name="Issy Booth" userId="95590697-42e6-45d1-b9a0-5c7c6819ef82" providerId="ADAL" clId="{381D169E-4387-433C-ADC3-058279A40F35}" dt="2025-09-03T14:05:36.864" v="2" actId="1076"/>
          <ac:spMkLst>
            <pc:docMk/>
            <pc:sldMk cId="2081197235" sldId="303"/>
            <ac:spMk id="19" creationId="{ED848911-549E-17F3-F24C-39429DC4324F}"/>
          </ac:spMkLst>
        </pc:spChg>
        <pc:picChg chg="mod">
          <ac:chgData name="Issy Booth" userId="95590697-42e6-45d1-b9a0-5c7c6819ef82" providerId="ADAL" clId="{381D169E-4387-433C-ADC3-058279A40F35}" dt="2025-09-03T14:05:24.245" v="0" actId="1076"/>
          <ac:picMkLst>
            <pc:docMk/>
            <pc:sldMk cId="2081197235" sldId="303"/>
            <ac:picMk id="2" creationId="{93493F04-7634-FF66-EC25-43E7A730FFD3}"/>
          </ac:picMkLst>
        </pc:picChg>
      </pc:sldChg>
    </pc:docChg>
  </pc:docChgLst>
  <pc:docChgLst>
    <pc:chgData name="alisdair macdonald" userId="jB0IcuHBEINeFKE+BJ6T51hglHMTetGBacC/PLHzd+c=" providerId="None" clId="Web-{6EEC166E-AF87-4F4B-8C87-77348C3BC774}"/>
    <pc:docChg chg="modSld">
      <pc:chgData name="alisdair macdonald" userId="jB0IcuHBEINeFKE+BJ6T51hglHMTetGBacC/PLHzd+c=" providerId="None" clId="Web-{6EEC166E-AF87-4F4B-8C87-77348C3BC774}" dt="2025-08-04T10:41:22.622" v="62" actId="14100"/>
      <pc:docMkLst>
        <pc:docMk/>
      </pc:docMkLst>
      <pc:sldChg chg="addSp delSp modSp">
        <pc:chgData name="alisdair macdonald" userId="jB0IcuHBEINeFKE+BJ6T51hglHMTetGBacC/PLHzd+c=" providerId="None" clId="Web-{6EEC166E-AF87-4F4B-8C87-77348C3BC774}" dt="2025-08-04T10:28:15.781" v="4"/>
        <pc:sldMkLst>
          <pc:docMk/>
          <pc:sldMk cId="3333779762" sldId="300"/>
        </pc:sldMkLst>
        <pc:spChg chg="mod">
          <ac:chgData name="alisdair macdonald" userId="jB0IcuHBEINeFKE+BJ6T51hglHMTetGBacC/PLHzd+c=" providerId="None" clId="Web-{6EEC166E-AF87-4F4B-8C87-77348C3BC774}" dt="2025-08-04T10:28:15.781" v="4"/>
          <ac:spMkLst>
            <pc:docMk/>
            <pc:sldMk cId="3333779762" sldId="300"/>
            <ac:spMk id="2" creationId="{271610A4-D514-0DFC-CEDD-46D7216E4FF6}"/>
          </ac:spMkLst>
        </pc:spChg>
      </pc:sldChg>
      <pc:sldChg chg="addSp delSp modSp">
        <pc:chgData name="alisdair macdonald" userId="jB0IcuHBEINeFKE+BJ6T51hglHMTetGBacC/PLHzd+c=" providerId="None" clId="Web-{6EEC166E-AF87-4F4B-8C87-77348C3BC774}" dt="2025-08-04T10:41:22.622" v="62" actId="14100"/>
        <pc:sldMkLst>
          <pc:docMk/>
          <pc:sldMk cId="3852764905" sldId="301"/>
        </pc:sldMkLst>
        <pc:spChg chg="add mod ord">
          <ac:chgData name="alisdair macdonald" userId="jB0IcuHBEINeFKE+BJ6T51hglHMTetGBacC/PLHzd+c=" providerId="None" clId="Web-{6EEC166E-AF87-4F4B-8C87-77348C3BC774}" dt="2025-08-04T10:40:04.036" v="42" actId="14100"/>
          <ac:spMkLst>
            <pc:docMk/>
            <pc:sldMk cId="3852764905" sldId="301"/>
            <ac:spMk id="3" creationId="{5C4B2968-F393-F22D-72A6-526899F3C18A}"/>
          </ac:spMkLst>
        </pc:spChg>
        <pc:spChg chg="mod">
          <ac:chgData name="alisdair macdonald" userId="jB0IcuHBEINeFKE+BJ6T51hglHMTetGBacC/PLHzd+c=" providerId="None" clId="Web-{6EEC166E-AF87-4F4B-8C87-77348C3BC774}" dt="2025-08-04T10:41:22.622" v="62" actId="14100"/>
          <ac:spMkLst>
            <pc:docMk/>
            <pc:sldMk cId="3852764905" sldId="301"/>
            <ac:spMk id="19" creationId="{ED848911-549E-17F3-F24C-39429DC4324F}"/>
          </ac:spMkLst>
        </pc:spChg>
      </pc:sldChg>
    </pc:docChg>
  </pc:docChgLst>
  <pc:docChgLst>
    <pc:chgData name="alisdair macdonald" userId="jB0IcuHBEINeFKE+BJ6T51hglHMTetGBacC/PLHzd+c=" providerId="None" clId="Web-{EEAB73B6-38F1-4F3F-9311-0B7E376BB136}"/>
    <pc:docChg chg="modSld">
      <pc:chgData name="alisdair macdonald" userId="jB0IcuHBEINeFKE+BJ6T51hglHMTetGBacC/PLHzd+c=" providerId="None" clId="Web-{EEAB73B6-38F1-4F3F-9311-0B7E376BB136}" dt="2025-07-14T13:00:46.474" v="23" actId="20577"/>
      <pc:docMkLst>
        <pc:docMk/>
      </pc:docMkLst>
      <pc:sldChg chg="modSp">
        <pc:chgData name="alisdair macdonald" userId="jB0IcuHBEINeFKE+BJ6T51hglHMTetGBacC/PLHzd+c=" providerId="None" clId="Web-{EEAB73B6-38F1-4F3F-9311-0B7E376BB136}" dt="2025-07-14T12:58:43.392" v="0" actId="14100"/>
        <pc:sldMkLst>
          <pc:docMk/>
          <pc:sldMk cId="0" sldId="257"/>
        </pc:sldMkLst>
      </pc:sldChg>
      <pc:sldChg chg="addSp delSp modSp">
        <pc:chgData name="alisdair macdonald" userId="jB0IcuHBEINeFKE+BJ6T51hglHMTetGBacC/PLHzd+c=" providerId="None" clId="Web-{EEAB73B6-38F1-4F3F-9311-0B7E376BB136}" dt="2025-07-14T12:59:50.082" v="14" actId="14100"/>
        <pc:sldMkLst>
          <pc:docMk/>
          <pc:sldMk cId="3852764905" sldId="301"/>
        </pc:sldMkLst>
      </pc:sldChg>
      <pc:sldChg chg="delSp modSp">
        <pc:chgData name="alisdair macdonald" userId="jB0IcuHBEINeFKE+BJ6T51hglHMTetGBacC/PLHzd+c=" providerId="None" clId="Web-{EEAB73B6-38F1-4F3F-9311-0B7E376BB136}" dt="2025-07-14T12:59:58.238" v="16"/>
        <pc:sldMkLst>
          <pc:docMk/>
          <pc:sldMk cId="2131915540" sldId="302"/>
        </pc:sldMkLst>
      </pc:sldChg>
      <pc:sldChg chg="modSp">
        <pc:chgData name="alisdair macdonald" userId="jB0IcuHBEINeFKE+BJ6T51hglHMTetGBacC/PLHzd+c=" providerId="None" clId="Web-{EEAB73B6-38F1-4F3F-9311-0B7E376BB136}" dt="2025-07-14T13:00:46.474" v="23" actId="20577"/>
        <pc:sldMkLst>
          <pc:docMk/>
          <pc:sldMk cId="1451163633" sldId="304"/>
        </pc:sldMkLst>
      </pc:sldChg>
    </pc:docChg>
  </pc:docChgLst>
  <pc:docChgLst>
    <pc:chgData name="Rebecca Mason-Bond" clId="Web-{BFC1A803-96CA-452A-BEBA-2F5CE8C535D7}"/>
    <pc:docChg chg="modSld">
      <pc:chgData name="Rebecca Mason-Bond" userId="" providerId="" clId="Web-{BFC1A803-96CA-452A-BEBA-2F5CE8C535D7}" dt="2023-09-08T15:42:03.047" v="0" actId="14100"/>
      <pc:docMkLst>
        <pc:docMk/>
      </pc:docMkLst>
    </pc:docChg>
  </pc:docChgLst>
  <pc:docChgLst>
    <pc:chgData name="alisdair.m@gmail.com" userId="S::urn:spo:guest#alisdair.m@gmail.com::" providerId="AD" clId="Web-{28162C66-2A70-05BA-A781-1F71B0990E54}"/>
    <pc:docChg chg="modSld">
      <pc:chgData name="alisdair.m@gmail.com" userId="S::urn:spo:guest#alisdair.m@gmail.com::" providerId="AD" clId="Web-{28162C66-2A70-05BA-A781-1F71B0990E54}" dt="2024-07-04T13:57:09.653" v="1"/>
      <pc:docMkLst>
        <pc:docMk/>
      </pc:docMkLst>
    </pc:docChg>
  </pc:docChgLst>
  <pc:docChgLst>
    <pc:chgData name="alisdair.m@gmail.com" userId="S::urn:spo:guest#alisdair.m@gmail.com::" providerId="AD" clId="Web-{2A199F3D-3CB5-7DAB-5083-FED32737C9FD}"/>
    <pc:docChg chg="addSld delSld modSld sldOrd">
      <pc:chgData name="alisdair.m@gmail.com" userId="S::urn:spo:guest#alisdair.m@gmail.com::" providerId="AD" clId="Web-{2A199F3D-3CB5-7DAB-5083-FED32737C9FD}" dt="2024-07-15T12:03:28.212" v="495"/>
      <pc:docMkLst>
        <pc:docMk/>
      </pc:docMkLst>
      <pc:sldChg chg="del">
        <pc:chgData name="alisdair.m@gmail.com" userId="S::urn:spo:guest#alisdair.m@gmail.com::" providerId="AD" clId="Web-{2A199F3D-3CB5-7DAB-5083-FED32737C9FD}" dt="2024-07-15T11:47:35.592" v="296"/>
        <pc:sldMkLst>
          <pc:docMk/>
          <pc:sldMk cId="1185273385" sldId="279"/>
        </pc:sldMkLst>
      </pc:sldChg>
      <pc:sldChg chg="modSp del">
        <pc:chgData name="alisdair.m@gmail.com" userId="S::urn:spo:guest#alisdair.m@gmail.com::" providerId="AD" clId="Web-{2A199F3D-3CB5-7DAB-5083-FED32737C9FD}" dt="2024-07-15T11:51:19.880" v="344"/>
        <pc:sldMkLst>
          <pc:docMk/>
          <pc:sldMk cId="1820213506" sldId="287"/>
        </pc:sldMkLst>
      </pc:sldChg>
      <pc:sldChg chg="addSp delSp modSp">
        <pc:chgData name="alisdair.m@gmail.com" userId="S::urn:spo:guest#alisdair.m@gmail.com::" providerId="AD" clId="Web-{2A199F3D-3CB5-7DAB-5083-FED32737C9FD}" dt="2024-07-15T11:40:53.503" v="207" actId="14100"/>
        <pc:sldMkLst>
          <pc:docMk/>
          <pc:sldMk cId="2852038096" sldId="293"/>
        </pc:sldMkLst>
      </pc:sldChg>
      <pc:sldChg chg="modSp del">
        <pc:chgData name="alisdair.m@gmail.com" userId="S::urn:spo:guest#alisdair.m@gmail.com::" providerId="AD" clId="Web-{2A199F3D-3CB5-7DAB-5083-FED32737C9FD}" dt="2024-07-15T11:56:39.701" v="394"/>
        <pc:sldMkLst>
          <pc:docMk/>
          <pc:sldMk cId="2357325085" sldId="296"/>
        </pc:sldMkLst>
      </pc:sldChg>
      <pc:sldChg chg="modSp del">
        <pc:chgData name="alisdair.m@gmail.com" userId="S::urn:spo:guest#alisdair.m@gmail.com::" providerId="AD" clId="Web-{2A199F3D-3CB5-7DAB-5083-FED32737C9FD}" dt="2024-07-15T12:03:28.212" v="495"/>
        <pc:sldMkLst>
          <pc:docMk/>
          <pc:sldMk cId="3680485677" sldId="297"/>
        </pc:sldMkLst>
      </pc:sldChg>
      <pc:sldChg chg="addSp delSp modSp">
        <pc:chgData name="alisdair.m@gmail.com" userId="S::urn:spo:guest#alisdair.m@gmail.com::" providerId="AD" clId="Web-{2A199F3D-3CB5-7DAB-5083-FED32737C9FD}" dt="2024-07-15T11:59:58.472" v="460" actId="1076"/>
        <pc:sldMkLst>
          <pc:docMk/>
          <pc:sldMk cId="2390929595" sldId="299"/>
        </pc:sldMkLst>
      </pc:sldChg>
      <pc:sldChg chg="addSp delSp modSp">
        <pc:chgData name="alisdair.m@gmail.com" userId="S::urn:spo:guest#alisdair.m@gmail.com::" providerId="AD" clId="Web-{2A199F3D-3CB5-7DAB-5083-FED32737C9FD}" dt="2024-07-15T11:58:04.610" v="421" actId="14100"/>
        <pc:sldMkLst>
          <pc:docMk/>
          <pc:sldMk cId="3333779762" sldId="300"/>
        </pc:sldMkLst>
      </pc:sldChg>
      <pc:sldChg chg="addSp delSp modSp add replId">
        <pc:chgData name="alisdair.m@gmail.com" userId="S::urn:spo:guest#alisdair.m@gmail.com::" providerId="AD" clId="Web-{2A199F3D-3CB5-7DAB-5083-FED32737C9FD}" dt="2024-07-15T11:47:29.514" v="295" actId="20577"/>
        <pc:sldMkLst>
          <pc:docMk/>
          <pc:sldMk cId="3852764905" sldId="301"/>
        </pc:sldMkLst>
      </pc:sldChg>
      <pc:sldChg chg="addSp delSp modSp add replId">
        <pc:chgData name="alisdair.m@gmail.com" userId="S::urn:spo:guest#alisdair.m@gmail.com::" providerId="AD" clId="Web-{2A199F3D-3CB5-7DAB-5083-FED32737C9FD}" dt="2024-07-15T11:50:35.425" v="343" actId="14100"/>
        <pc:sldMkLst>
          <pc:docMk/>
          <pc:sldMk cId="2131915540" sldId="302"/>
        </pc:sldMkLst>
      </pc:sldChg>
      <pc:sldChg chg="addSp delSp modSp add replId">
        <pc:chgData name="alisdair.m@gmail.com" userId="S::urn:spo:guest#alisdair.m@gmail.com::" providerId="AD" clId="Web-{2A199F3D-3CB5-7DAB-5083-FED32737C9FD}" dt="2024-07-15T11:56:29.998" v="393"/>
        <pc:sldMkLst>
          <pc:docMk/>
          <pc:sldMk cId="2081197235" sldId="303"/>
        </pc:sldMkLst>
      </pc:sldChg>
      <pc:sldChg chg="addSp delSp modSp add ord replId">
        <pc:chgData name="alisdair.m@gmail.com" userId="S::urn:spo:guest#alisdair.m@gmail.com::" providerId="AD" clId="Web-{2A199F3D-3CB5-7DAB-5083-FED32737C9FD}" dt="2024-07-15T12:03:20.275" v="494" actId="20577"/>
        <pc:sldMkLst>
          <pc:docMk/>
          <pc:sldMk cId="1451163633" sldId="304"/>
        </pc:sldMkLst>
      </pc:sldChg>
    </pc:docChg>
  </pc:docChgLst>
  <pc:docChgLst>
    <pc:chgData name="alisdair macdonald" userId="jB0IcuHBEINeFKE+BJ6T51hglHMTetGBacC/PLHzd+c=" providerId="None" clId="Web-{35A4492B-D8D9-4506-8906-B557D70E8883}"/>
    <pc:docChg chg="modSld">
      <pc:chgData name="alisdair macdonald" userId="jB0IcuHBEINeFKE+BJ6T51hglHMTetGBacC/PLHzd+c=" providerId="None" clId="Web-{35A4492B-D8D9-4506-8906-B557D70E8883}" dt="2025-07-18T15:30:51.614" v="26" actId="20577"/>
      <pc:docMkLst>
        <pc:docMk/>
      </pc:docMkLst>
    </pc:docChg>
  </pc:docChgLst>
  <pc:docChgLst>
    <pc:chgData name="alisdair macdonald" userId="jB0IcuHBEINeFKE+BJ6T51hglHMTetGBacC/PLHzd+c=" providerId="None" clId="Web-{9CF05D70-B8DD-422C-A2B4-CAA275ECFD73}"/>
    <pc:docChg chg="modSld">
      <pc:chgData name="alisdair macdonald" userId="jB0IcuHBEINeFKE+BJ6T51hglHMTetGBacC/PLHzd+c=" providerId="None" clId="Web-{9CF05D70-B8DD-422C-A2B4-CAA275ECFD73}" dt="2025-08-15T08:59:14.896" v="19" actId="1076"/>
      <pc:docMkLst>
        <pc:docMk/>
      </pc:docMkLst>
      <pc:sldChg chg="addSp delSp modSp">
        <pc:chgData name="alisdair macdonald" userId="jB0IcuHBEINeFKE+BJ6T51hglHMTetGBacC/PLHzd+c=" providerId="None" clId="Web-{9CF05D70-B8DD-422C-A2B4-CAA275ECFD73}" dt="2025-08-15T08:59:14.896" v="19" actId="1076"/>
        <pc:sldMkLst>
          <pc:docMk/>
          <pc:sldMk cId="2390929595" sldId="299"/>
        </pc:sldMkLst>
        <pc:picChg chg="add mod">
          <ac:chgData name="alisdair macdonald" userId="jB0IcuHBEINeFKE+BJ6T51hglHMTetGBacC/PLHzd+c=" providerId="None" clId="Web-{9CF05D70-B8DD-422C-A2B4-CAA275ECFD73}" dt="2025-08-15T08:59:14.896" v="19" actId="1076"/>
          <ac:picMkLst>
            <pc:docMk/>
            <pc:sldMk cId="2390929595" sldId="299"/>
            <ac:picMk id="4" creationId="{E5DCBF53-558F-5887-43BD-28B24BE3AD8B}"/>
          </ac:picMkLst>
        </pc:picChg>
      </pc:sldChg>
      <pc:sldChg chg="modSp">
        <pc:chgData name="alisdair macdonald" userId="jB0IcuHBEINeFKE+BJ6T51hglHMTetGBacC/PLHzd+c=" providerId="None" clId="Web-{9CF05D70-B8DD-422C-A2B4-CAA275ECFD73}" dt="2025-08-15T08:58:39.676" v="12" actId="1076"/>
        <pc:sldMkLst>
          <pc:docMk/>
          <pc:sldMk cId="2131915540" sldId="302"/>
        </pc:sldMkLst>
        <pc:spChg chg="mod">
          <ac:chgData name="alisdair macdonald" userId="jB0IcuHBEINeFKE+BJ6T51hglHMTetGBacC/PLHzd+c=" providerId="None" clId="Web-{9CF05D70-B8DD-422C-A2B4-CAA275ECFD73}" dt="2025-08-15T08:58:39.676" v="12" actId="1076"/>
          <ac:spMkLst>
            <pc:docMk/>
            <pc:sldMk cId="2131915540" sldId="302"/>
            <ac:spMk id="15" creationId="{42CD3B18-2285-8FA1-85C1-9C867D1A1091}"/>
          </ac:spMkLst>
        </pc:spChg>
      </pc:sldChg>
    </pc:docChg>
  </pc:docChgLst>
  <pc:docChgLst>
    <pc:chgData name="alisdair.m@gmail.com" userId="S::urn:spo:guest#alisdair.m@gmail.com::" providerId="AD" clId="Web-{0A852A1D-EBCF-FDFA-2516-CF5255CE342F}"/>
    <pc:docChg chg="modSld">
      <pc:chgData name="alisdair.m@gmail.com" userId="S::urn:spo:guest#alisdair.m@gmail.com::" providerId="AD" clId="Web-{0A852A1D-EBCF-FDFA-2516-CF5255CE342F}" dt="2024-07-18T10:24:55.022" v="119" actId="20577"/>
      <pc:docMkLst>
        <pc:docMk/>
      </pc:docMkLst>
      <pc:sldChg chg="modSp">
        <pc:chgData name="alisdair.m@gmail.com" userId="S::urn:spo:guest#alisdair.m@gmail.com::" providerId="AD" clId="Web-{0A852A1D-EBCF-FDFA-2516-CF5255CE342F}" dt="2024-07-18T10:24:30.771" v="111" actId="20577"/>
        <pc:sldMkLst>
          <pc:docMk/>
          <pc:sldMk cId="2390929595" sldId="299"/>
        </pc:sldMkLst>
      </pc:sldChg>
      <pc:sldChg chg="modSp">
        <pc:chgData name="alisdair.m@gmail.com" userId="S::urn:spo:guest#alisdair.m@gmail.com::" providerId="AD" clId="Web-{0A852A1D-EBCF-FDFA-2516-CF5255CE342F}" dt="2024-07-18T10:23:52.520" v="103" actId="1076"/>
        <pc:sldMkLst>
          <pc:docMk/>
          <pc:sldMk cId="3333779762" sldId="300"/>
        </pc:sldMkLst>
      </pc:sldChg>
      <pc:sldChg chg="modSp">
        <pc:chgData name="alisdair.m@gmail.com" userId="S::urn:spo:guest#alisdair.m@gmail.com::" providerId="AD" clId="Web-{0A852A1D-EBCF-FDFA-2516-CF5255CE342F}" dt="2024-07-18T10:24:55.022" v="119" actId="20577"/>
        <pc:sldMkLst>
          <pc:docMk/>
          <pc:sldMk cId="1451163633" sldId="304"/>
        </pc:sldMkLst>
      </pc:sldChg>
    </pc:docChg>
  </pc:docChgLst>
  <pc:docChgLst>
    <pc:chgData name="alisdair macdonald" userId="jB0IcuHBEINeFKE+BJ6T51hglHMTetGBacC/PLHzd+c=" providerId="None" clId="Web-{7ED838F2-4DED-4E6A-AFF9-C398DAD20BE0}"/>
    <pc:docChg chg="modSld">
      <pc:chgData name="alisdair macdonald" userId="jB0IcuHBEINeFKE+BJ6T51hglHMTetGBacC/PLHzd+c=" providerId="None" clId="Web-{7ED838F2-4DED-4E6A-AFF9-C398DAD20BE0}" dt="2025-07-23T14:59:55.961" v="71" actId="20577"/>
      <pc:docMkLst>
        <pc:docMk/>
      </pc:docMkLst>
      <pc:sldChg chg="modSp">
        <pc:chgData name="alisdair macdonald" userId="jB0IcuHBEINeFKE+BJ6T51hglHMTetGBacC/PLHzd+c=" providerId="None" clId="Web-{7ED838F2-4DED-4E6A-AFF9-C398DAD20BE0}" dt="2025-07-23T14:59:17.506" v="66" actId="20577"/>
        <pc:sldMkLst>
          <pc:docMk/>
          <pc:sldMk cId="2390929595" sldId="299"/>
        </pc:sldMkLst>
      </pc:sldChg>
      <pc:sldChg chg="addSp delSp modSp">
        <pc:chgData name="alisdair macdonald" userId="jB0IcuHBEINeFKE+BJ6T51hglHMTetGBacC/PLHzd+c=" providerId="None" clId="Web-{7ED838F2-4DED-4E6A-AFF9-C398DAD20BE0}" dt="2025-07-23T14:59:55.961" v="71" actId="20577"/>
        <pc:sldMkLst>
          <pc:docMk/>
          <pc:sldMk cId="1451163633" sldId="304"/>
        </pc:sldMkLst>
      </pc:sldChg>
    </pc:docChg>
  </pc:docChgLst>
  <pc:docChgLst>
    <pc:chgData name="lauraellenkennedy@outlook.com" userId="S::urn:spo:guest#lauraellenkennedy@outlook.com::" providerId="AD" clId="Web-{36D4AA15-0909-078C-FE92-554E837363EE}"/>
    <pc:docChg chg="modSld">
      <pc:chgData name="lauraellenkennedy@outlook.com" userId="S::urn:spo:guest#lauraellenkennedy@outlook.com::" providerId="AD" clId="Web-{36D4AA15-0909-078C-FE92-554E837363EE}" dt="2024-07-12T10:49:20.162" v="1" actId="20577"/>
      <pc:docMkLst>
        <pc:docMk/>
      </pc:docMkLst>
    </pc:docChg>
  </pc:docChgLst>
  <pc:docChgLst>
    <pc:chgData name="alisdair macdonald" userId="jB0IcuHBEINeFKE+BJ6T51hglHMTetGBacC/PLHzd+c=" providerId="None" clId="Web-{B8DC6A43-8473-4584-8A26-1FFB35ECC40B}"/>
    <pc:docChg chg="modSld">
      <pc:chgData name="alisdair macdonald" userId="jB0IcuHBEINeFKE+BJ6T51hglHMTetGBacC/PLHzd+c=" providerId="None" clId="Web-{B8DC6A43-8473-4584-8A26-1FFB35ECC40B}" dt="2025-08-13T14:44:36.468" v="11" actId="20577"/>
      <pc:docMkLst>
        <pc:docMk/>
      </pc:docMkLst>
      <pc:sldChg chg="addSp delSp modSp">
        <pc:chgData name="alisdair macdonald" userId="jB0IcuHBEINeFKE+BJ6T51hglHMTetGBacC/PLHzd+c=" providerId="None" clId="Web-{B8DC6A43-8473-4584-8A26-1FFB35ECC40B}" dt="2025-08-13T14:44:36.468" v="11" actId="20577"/>
        <pc:sldMkLst>
          <pc:docMk/>
          <pc:sldMk cId="1451163633" sldId="304"/>
        </pc:sldMkLst>
        <pc:spChg chg="mod">
          <ac:chgData name="alisdair macdonald" userId="jB0IcuHBEINeFKE+BJ6T51hglHMTetGBacC/PLHzd+c=" providerId="None" clId="Web-{B8DC6A43-8473-4584-8A26-1FFB35ECC40B}" dt="2025-08-13T14:44:36.468" v="11" actId="20577"/>
          <ac:spMkLst>
            <pc:docMk/>
            <pc:sldMk cId="1451163633" sldId="304"/>
            <ac:spMk id="17" creationId="{FC61A776-51F4-DABE-241F-74E2EC7BB4B6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7-16T13:55:20.6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13099 5440 1775 0 0,'1'1'0'0'0,"1"1"0"0"0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5" name="Google Shape;45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</a:pPr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2" type="tx">
  <p:cSld name="TITLE_AND_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>
            <a:spLocks noGrp="1"/>
          </p:cNvSpPr>
          <p:nvPr>
            <p:ph type="sldNum" idx="12"/>
          </p:nvPr>
        </p:nvSpPr>
        <p:spPr>
          <a:xfrm>
            <a:off x="8463950" y="6224225"/>
            <a:ext cx="273652" cy="264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causes Happy Healthy">
  <p:cSld name="4 causes Happy Healthy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4"/>
          <p:cNvSpPr txBox="1">
            <a:spLocks noGrp="1"/>
          </p:cNvSpPr>
          <p:nvPr>
            <p:ph type="title"/>
          </p:nvPr>
        </p:nvSpPr>
        <p:spPr>
          <a:xfrm>
            <a:off x="359999" y="261443"/>
            <a:ext cx="11247589" cy="877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sldNum" idx="12"/>
          </p:nvPr>
        </p:nvSpPr>
        <p:spPr>
          <a:xfrm>
            <a:off x="480000" y="6386364"/>
            <a:ext cx="273652" cy="264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15" descr="PADD_TexturesBackground_07.jpg"/>
          <p:cNvPicPr preferRelativeResize="0"/>
          <p:nvPr/>
        </p:nvPicPr>
        <p:blipFill rotWithShape="1">
          <a:blip r:embed="rId2">
            <a:alphaModFix/>
          </a:blip>
          <a:srcRect t="18886"/>
          <a:stretch/>
        </p:blipFill>
        <p:spPr>
          <a:xfrm>
            <a:off x="-21155" y="0"/>
            <a:ext cx="12234310" cy="701709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15"/>
          <p:cNvSpPr txBox="1">
            <a:spLocks noGrp="1"/>
          </p:cNvSpPr>
          <p:nvPr>
            <p:ph type="sldNum" idx="12"/>
          </p:nvPr>
        </p:nvSpPr>
        <p:spPr>
          <a:xfrm>
            <a:off x="480000" y="6386364"/>
            <a:ext cx="273652" cy="264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1">
  <p:cSld name="Title 1">
    <p:bg>
      <p:bgPr>
        <a:solidFill>
          <a:srgbClr val="FFFFFF">
            <a:alpha val="96078"/>
          </a:srgbClr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17" descr="Picture 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17"/>
          <p:cNvSpPr txBox="1">
            <a:spLocks noGrp="1"/>
          </p:cNvSpPr>
          <p:nvPr>
            <p:ph type="title"/>
          </p:nvPr>
        </p:nvSpPr>
        <p:spPr>
          <a:xfrm>
            <a:off x="0" y="5234399"/>
            <a:ext cx="9756058" cy="745576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7"/>
          <p:cNvSpPr txBox="1">
            <a:spLocks noGrp="1"/>
          </p:cNvSpPr>
          <p:nvPr>
            <p:ph type="sldNum" idx="12"/>
          </p:nvPr>
        </p:nvSpPr>
        <p:spPr>
          <a:xfrm>
            <a:off x="8463950" y="6224225"/>
            <a:ext cx="273652" cy="264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Any questions">
  <p:cSld name="1_Any questions">
    <p:bg>
      <p:bgPr>
        <a:solidFill>
          <a:srgbClr val="FFFFFF">
            <a:alpha val="96078"/>
          </a:srgbClr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18" descr="Picture 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18"/>
          <p:cNvSpPr txBox="1">
            <a:spLocks noGrp="1"/>
          </p:cNvSpPr>
          <p:nvPr>
            <p:ph type="title"/>
          </p:nvPr>
        </p:nvSpPr>
        <p:spPr>
          <a:xfrm>
            <a:off x="-3" y="5167888"/>
            <a:ext cx="8219665" cy="1022574"/>
          </a:xfrm>
          <a:prstGeom prst="rect">
            <a:avLst/>
          </a:prstGeom>
          <a:solidFill>
            <a:srgbClr val="000000">
              <a:alpha val="69019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  <a:defRPr sz="6000" cap="none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8"/>
          <p:cNvSpPr txBox="1">
            <a:spLocks noGrp="1"/>
          </p:cNvSpPr>
          <p:nvPr>
            <p:ph type="sldNum" idx="12"/>
          </p:nvPr>
        </p:nvSpPr>
        <p:spPr>
          <a:xfrm>
            <a:off x="8463950" y="6224225"/>
            <a:ext cx="273652" cy="264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EE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359999" y="261443"/>
            <a:ext cx="11247589" cy="877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6805083" y="2438400"/>
            <a:ext cx="4775201" cy="44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sldNum" idx="12"/>
          </p:nvPr>
        </p:nvSpPr>
        <p:spPr>
          <a:xfrm>
            <a:off x="480000" y="6386364"/>
            <a:ext cx="273652" cy="264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EMdviy34QpY?feature=oembed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and person sitting at a table&#10;&#10;AI-generated content may be incorrect.">
            <a:extLst>
              <a:ext uri="{FF2B5EF4-FFF2-40B4-BE49-F238E27FC236}">
                <a16:creationId xmlns:a16="http://schemas.microsoft.com/office/drawing/2014/main" id="{1A3304CB-3B03-0532-24DB-D661957692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16" b="7816"/>
          <a:stretch>
            <a:fillRect/>
          </a:stretch>
        </p:blipFill>
        <p:spPr>
          <a:xfrm>
            <a:off x="-2710" y="2369"/>
            <a:ext cx="12202741" cy="6863434"/>
          </a:xfrm>
          <a:prstGeom prst="rect">
            <a:avLst/>
          </a:prstGeom>
        </p:spPr>
      </p:pic>
      <p:sp>
        <p:nvSpPr>
          <p:cNvPr id="11" name="Google Shape;32;p1">
            <a:extLst>
              <a:ext uri="{FF2B5EF4-FFF2-40B4-BE49-F238E27FC236}">
                <a16:creationId xmlns:a16="http://schemas.microsoft.com/office/drawing/2014/main" id="{32ADB3FA-6900-C0A9-1B21-6C47A50807AA}"/>
              </a:ext>
            </a:extLst>
          </p:cNvPr>
          <p:cNvSpPr txBox="1"/>
          <p:nvPr/>
        </p:nvSpPr>
        <p:spPr>
          <a:xfrm rot="16200000">
            <a:off x="11228175" y="797900"/>
            <a:ext cx="13398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UNICEF/Al-Safadi</a:t>
            </a:r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" name="Google Shape;33;p1">
            <a:extLst>
              <a:ext uri="{FF2B5EF4-FFF2-40B4-BE49-F238E27FC236}">
                <a16:creationId xmlns:a16="http://schemas.microsoft.com/office/drawing/2014/main" id="{694FC594-5E1F-E401-0EDC-533CBE557758}"/>
              </a:ext>
            </a:extLst>
          </p:cNvPr>
          <p:cNvGrpSpPr/>
          <p:nvPr/>
        </p:nvGrpSpPr>
        <p:grpSpPr>
          <a:xfrm>
            <a:off x="-13787" y="5803088"/>
            <a:ext cx="4644835" cy="1060803"/>
            <a:chOff x="-13787" y="5803096"/>
            <a:chExt cx="3053176" cy="698832"/>
          </a:xfrm>
        </p:grpSpPr>
        <p:sp>
          <p:nvSpPr>
            <p:cNvPr id="19" name="Google Shape;34;p1">
              <a:extLst>
                <a:ext uri="{FF2B5EF4-FFF2-40B4-BE49-F238E27FC236}">
                  <a16:creationId xmlns:a16="http://schemas.microsoft.com/office/drawing/2014/main" id="{317EF877-49E7-F4D4-EA34-B80C052C1DA5}"/>
                </a:ext>
              </a:extLst>
            </p:cNvPr>
            <p:cNvSpPr/>
            <p:nvPr/>
          </p:nvSpPr>
          <p:spPr>
            <a:xfrm>
              <a:off x="-9874" y="6097506"/>
              <a:ext cx="3049263" cy="40442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35;p1">
              <a:extLst>
                <a:ext uri="{FF2B5EF4-FFF2-40B4-BE49-F238E27FC236}">
                  <a16:creationId xmlns:a16="http://schemas.microsoft.com/office/drawing/2014/main" id="{C7517D0B-D578-45C5-8414-DA8E21B3E93C}"/>
                </a:ext>
              </a:extLst>
            </p:cNvPr>
            <p:cNvSpPr/>
            <p:nvPr/>
          </p:nvSpPr>
          <p:spPr>
            <a:xfrm>
              <a:off x="-13787" y="5803096"/>
              <a:ext cx="1849500" cy="383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3" name="Google Shape;36;p1" descr="Logo&#10;&#10;Description automatically generated">
            <a:extLst>
              <a:ext uri="{FF2B5EF4-FFF2-40B4-BE49-F238E27FC236}">
                <a16:creationId xmlns:a16="http://schemas.microsoft.com/office/drawing/2014/main" id="{F720DC81-25B9-1866-C0F4-AC7F0CE40A7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7898" y="5419550"/>
            <a:ext cx="4136921" cy="188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37;p1" descr="A blue sign with white text&#10;&#10;Description automatically generated">
            <a:extLst>
              <a:ext uri="{FF2B5EF4-FFF2-40B4-BE49-F238E27FC236}">
                <a16:creationId xmlns:a16="http://schemas.microsoft.com/office/drawing/2014/main" id="{0E4AAD6D-853B-613A-F3B8-D7D7A7AA9EF3}"/>
              </a:ext>
            </a:extLst>
          </p:cNvPr>
          <p:cNvPicPr preferRelativeResize="0"/>
          <p:nvPr/>
        </p:nvPicPr>
        <p:blipFill rotWithShape="1">
          <a:blip r:embed="rId5"/>
          <a:srcRect/>
          <a:stretch/>
        </p:blipFill>
        <p:spPr>
          <a:xfrm>
            <a:off x="10358319" y="0"/>
            <a:ext cx="1831302" cy="183130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38;p1">
            <a:extLst>
              <a:ext uri="{FF2B5EF4-FFF2-40B4-BE49-F238E27FC236}">
                <a16:creationId xmlns:a16="http://schemas.microsoft.com/office/drawing/2014/main" id="{ADA43D9C-B672-7678-38C3-EA4C2560DE07}"/>
              </a:ext>
            </a:extLst>
          </p:cNvPr>
          <p:cNvSpPr/>
          <p:nvPr/>
        </p:nvSpPr>
        <p:spPr>
          <a:xfrm>
            <a:off x="210463" y="3810702"/>
            <a:ext cx="4038033" cy="828785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7934A43A-7131-65F7-3CAD-1600EE8344A6}"/>
              </a:ext>
            </a:extLst>
          </p:cNvPr>
          <p:cNvSpPr txBox="1"/>
          <p:nvPr/>
        </p:nvSpPr>
        <p:spPr>
          <a:xfrm>
            <a:off x="275160" y="581634"/>
            <a:ext cx="1678744" cy="144655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</a:rPr>
              <a:t>Finn and Ruby attend the Youth Advisory Board handover meeting in November 2023, which saw existing team members meet new ones.</a:t>
            </a:r>
            <a:endParaRPr lang="en-US">
              <a:solidFill>
                <a:schemeClr val="bg1"/>
              </a:solidFill>
            </a:endParaRPr>
          </a:p>
          <a:p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8" name="TextBox 4">
            <a:extLst>
              <a:ext uri="{FF2B5EF4-FFF2-40B4-BE49-F238E27FC236}">
                <a16:creationId xmlns:a16="http://schemas.microsoft.com/office/drawing/2014/main" id="{0D6C73A7-C561-C9AF-B35C-4EB8E56A399B}"/>
              </a:ext>
            </a:extLst>
          </p:cNvPr>
          <p:cNvSpPr txBox="1"/>
          <p:nvPr/>
        </p:nvSpPr>
        <p:spPr>
          <a:xfrm rot="16200000">
            <a:off x="11035759" y="5662232"/>
            <a:ext cx="1933575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800" dirty="0">
                <a:solidFill>
                  <a:schemeClr val="bg1"/>
                </a:solidFill>
                <a:latin typeface="Roboto"/>
              </a:rPr>
              <a:t>© UNICEF/</a:t>
            </a:r>
            <a:r>
              <a:rPr lang="en-US" sz="900" dirty="0">
                <a:solidFill>
                  <a:schemeClr val="bg1"/>
                </a:solidFill>
                <a:latin typeface="Helvetica"/>
                <a:cs typeface="Helvetica"/>
              </a:rPr>
              <a:t>Maule-</a:t>
            </a:r>
            <a:r>
              <a:rPr lang="en-US" sz="900" err="1">
                <a:solidFill>
                  <a:schemeClr val="bg1"/>
                </a:solidFill>
                <a:latin typeface="Helvetica"/>
                <a:cs typeface="Helvetica"/>
              </a:rPr>
              <a:t>Ffinch</a:t>
            </a:r>
            <a:endParaRPr lang="en-US" sz="800">
              <a:solidFill>
                <a:schemeClr val="bg1"/>
              </a:solidFill>
              <a:latin typeface="Roboto"/>
            </a:endParaRPr>
          </a:p>
        </p:txBody>
      </p:sp>
      <p:sp>
        <p:nvSpPr>
          <p:cNvPr id="21" name="Google Shape;38;p1">
            <a:extLst>
              <a:ext uri="{FF2B5EF4-FFF2-40B4-BE49-F238E27FC236}">
                <a16:creationId xmlns:a16="http://schemas.microsoft.com/office/drawing/2014/main" id="{3D45765C-01E7-14A1-E18A-589C5EF10DD5}"/>
              </a:ext>
            </a:extLst>
          </p:cNvPr>
          <p:cNvSpPr/>
          <p:nvPr/>
        </p:nvSpPr>
        <p:spPr>
          <a:xfrm>
            <a:off x="217519" y="4563272"/>
            <a:ext cx="5331251" cy="830260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40;p1">
            <a:extLst>
              <a:ext uri="{FF2B5EF4-FFF2-40B4-BE49-F238E27FC236}">
                <a16:creationId xmlns:a16="http://schemas.microsoft.com/office/drawing/2014/main" id="{FE05C38B-F6B2-7368-1261-C71897C6C403}"/>
              </a:ext>
            </a:extLst>
          </p:cNvPr>
          <p:cNvSpPr txBox="1"/>
          <p:nvPr/>
        </p:nvSpPr>
        <p:spPr>
          <a:xfrm>
            <a:off x="278203" y="3805373"/>
            <a:ext cx="5465802" cy="1615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>
              <a:lnSpc>
                <a:spcPct val="90000"/>
              </a:lnSpc>
            </a:pPr>
            <a:r>
              <a:rPr lang="en-GB" sz="5000">
                <a:solidFill>
                  <a:schemeClr val="bg1"/>
                </a:solidFill>
                <a:latin typeface="Arial Black"/>
              </a:rPr>
              <a:t>WELCOME</a:t>
            </a:r>
            <a:br>
              <a:rPr lang="en-GB" sz="5000">
                <a:latin typeface="Arial Black"/>
              </a:rPr>
            </a:br>
            <a:r>
              <a:rPr lang="en-GB" sz="5000">
                <a:solidFill>
                  <a:schemeClr val="bg1"/>
                </a:solidFill>
                <a:latin typeface="Arial Black"/>
              </a:rPr>
              <a:t>TO OUTRIGHT</a:t>
            </a:r>
            <a:endParaRPr lang="en-US" sz="5000">
              <a:solidFill>
                <a:schemeClr val="bg1"/>
              </a:solidFill>
              <a:latin typeface="Arial Black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67;g25670c3861a_0_14" descr="A group of people sitting in a room&#10;&#10;AI-generated content may be incorrect.">
            <a:extLst>
              <a:ext uri="{FF2B5EF4-FFF2-40B4-BE49-F238E27FC236}">
                <a16:creationId xmlns:a16="http://schemas.microsoft.com/office/drawing/2014/main" id="{957DED3A-D942-F352-3AA0-37FCFC25A2AB}"/>
              </a:ext>
            </a:extLst>
          </p:cNvPr>
          <p:cNvPicPr preferRelativeResize="0"/>
          <p:nvPr/>
        </p:nvPicPr>
        <p:blipFill rotWithShape="1">
          <a:blip r:embed="rId2"/>
          <a:srcRect l="7130" t="-121" r="16748" b="101"/>
          <a:stretch>
            <a:fillRect/>
          </a:stretch>
        </p:blipFill>
        <p:spPr>
          <a:xfrm>
            <a:off x="4372639" y="898"/>
            <a:ext cx="7827798" cy="685684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68;g25670c3861a_0_14">
            <a:extLst>
              <a:ext uri="{FF2B5EF4-FFF2-40B4-BE49-F238E27FC236}">
                <a16:creationId xmlns:a16="http://schemas.microsoft.com/office/drawing/2014/main" id="{4B402C83-DE07-D143-A4D3-1C0B4C19DC2C}"/>
              </a:ext>
            </a:extLst>
          </p:cNvPr>
          <p:cNvSpPr txBox="1"/>
          <p:nvPr/>
        </p:nvSpPr>
        <p:spPr>
          <a:xfrm rot="16200000">
            <a:off x="11441956" y="6162425"/>
            <a:ext cx="1122309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r>
              <a:rPr lang="en-GB" sz="9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UNICEF/</a:t>
            </a:r>
            <a:r>
              <a:rPr lang="en-GB" sz="900" dirty="0" err="1">
                <a:solidFill>
                  <a:schemeClr val="lt1"/>
                </a:solidFill>
              </a:rPr>
              <a:t>Willocq</a:t>
            </a:r>
            <a:endParaRPr sz="1800" b="0" i="0" u="none" strike="noStrike" cap="none" dirty="0" err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69;g25670c3861a_0_14">
            <a:extLst>
              <a:ext uri="{FF2B5EF4-FFF2-40B4-BE49-F238E27FC236}">
                <a16:creationId xmlns:a16="http://schemas.microsoft.com/office/drawing/2014/main" id="{3F361E16-C5FD-D479-7996-86C2F81454FC}"/>
              </a:ext>
            </a:extLst>
          </p:cNvPr>
          <p:cNvSpPr txBox="1"/>
          <p:nvPr/>
        </p:nvSpPr>
        <p:spPr>
          <a:xfrm>
            <a:off x="318860" y="5786354"/>
            <a:ext cx="3606335" cy="891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100" dirty="0">
                <a:solidFill>
                  <a:srgbClr val="333333"/>
                </a:solidFill>
                <a:ea typeface="Roboto Medium"/>
                <a:sym typeface="Roboto Medium"/>
              </a:rPr>
              <a:t>Left to right: Jamie, Arushi and Arthur attend a Youth Advisory Board meeting in May 2022. The group met to discuss plans for World Children’s Day. </a:t>
            </a:r>
            <a:endParaRPr lang="en-US" sz="1100">
              <a:ea typeface="Roboto Medium"/>
            </a:endParaRPr>
          </a:p>
        </p:txBody>
      </p:sp>
      <p:sp>
        <p:nvSpPr>
          <p:cNvPr id="6" name="Google Shape;71;g25670c3861a_0_14">
            <a:extLst>
              <a:ext uri="{FF2B5EF4-FFF2-40B4-BE49-F238E27FC236}">
                <a16:creationId xmlns:a16="http://schemas.microsoft.com/office/drawing/2014/main" id="{7AAC2FA0-8A9A-3B22-6850-3D3605B2CE1D}"/>
              </a:ext>
            </a:extLst>
          </p:cNvPr>
          <p:cNvSpPr txBox="1"/>
          <p:nvPr/>
        </p:nvSpPr>
        <p:spPr>
          <a:xfrm>
            <a:off x="319795" y="2355999"/>
            <a:ext cx="3391368" cy="3642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SzTx/>
              <a:buNone/>
              <a:defRPr sz="2400">
                <a:solidFill>
                  <a:srgbClr val="FFFFFF"/>
                </a:solidFill>
              </a:defRPr>
            </a:pPr>
            <a:r>
              <a:rPr lang="en-GB" sz="2000" err="1">
                <a:solidFill>
                  <a:schemeClr val="tx1"/>
                </a:solidFill>
              </a:rPr>
              <a:t>OutRight</a:t>
            </a:r>
            <a:r>
              <a:rPr lang="en-GB" sz="2000" dirty="0">
                <a:solidFill>
                  <a:schemeClr val="tx1"/>
                </a:solidFill>
              </a:rPr>
              <a:t> is a youth campaign run by UNICEF UK that helps children and young people learn about and speak out on children’s rights across the world.</a:t>
            </a:r>
            <a:endParaRPr lang="en-US" sz="2000">
              <a:solidFill>
                <a:schemeClr val="tx1"/>
              </a:solidFill>
            </a:endParaRPr>
          </a:p>
          <a:p>
            <a:pPr marL="0" indent="0">
              <a:buSzTx/>
              <a:buNone/>
              <a:defRPr sz="2400">
                <a:solidFill>
                  <a:srgbClr val="FFFFFF"/>
                </a:solidFill>
              </a:defRPr>
            </a:pPr>
            <a:endParaRPr lang="en-GB" sz="2000" b="1" dirty="0">
              <a:solidFill>
                <a:schemeClr val="tx1"/>
              </a:solidFill>
            </a:endParaRPr>
          </a:p>
          <a:p>
            <a:pPr>
              <a:defRPr sz="2400">
                <a:solidFill>
                  <a:srgbClr val="FFFFFF"/>
                </a:solidFill>
              </a:defRPr>
            </a:pPr>
            <a:r>
              <a:rPr lang="en-GB" sz="2000" b="1" dirty="0">
                <a:solidFill>
                  <a:schemeClr val="tx1"/>
                </a:solidFill>
              </a:rPr>
              <a:t>It’s a campaign by children, for children. </a:t>
            </a:r>
          </a:p>
        </p:txBody>
      </p:sp>
      <p:sp>
        <p:nvSpPr>
          <p:cNvPr id="9" name="Google Shape;38;p1">
            <a:extLst>
              <a:ext uri="{FF2B5EF4-FFF2-40B4-BE49-F238E27FC236}">
                <a16:creationId xmlns:a16="http://schemas.microsoft.com/office/drawing/2014/main" id="{1283EE1E-8CF2-BAF7-C033-89315A48C124}"/>
              </a:ext>
            </a:extLst>
          </p:cNvPr>
          <p:cNvSpPr/>
          <p:nvPr/>
        </p:nvSpPr>
        <p:spPr>
          <a:xfrm>
            <a:off x="187857" y="293450"/>
            <a:ext cx="3734644" cy="88275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38;p1">
            <a:extLst>
              <a:ext uri="{FF2B5EF4-FFF2-40B4-BE49-F238E27FC236}">
                <a16:creationId xmlns:a16="http://schemas.microsoft.com/office/drawing/2014/main" id="{B01284A0-7A25-C9C1-1001-FEDEE17CED18}"/>
              </a:ext>
            </a:extLst>
          </p:cNvPr>
          <p:cNvSpPr/>
          <p:nvPr/>
        </p:nvSpPr>
        <p:spPr>
          <a:xfrm>
            <a:off x="217739" y="1116119"/>
            <a:ext cx="3844440" cy="867591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40;p1">
            <a:extLst>
              <a:ext uri="{FF2B5EF4-FFF2-40B4-BE49-F238E27FC236}">
                <a16:creationId xmlns:a16="http://schemas.microsoft.com/office/drawing/2014/main" id="{36D5EBAE-5932-D044-C456-A9900349E566}"/>
              </a:ext>
            </a:extLst>
          </p:cNvPr>
          <p:cNvSpPr txBox="1"/>
          <p:nvPr/>
        </p:nvSpPr>
        <p:spPr>
          <a:xfrm>
            <a:off x="210357" y="288121"/>
            <a:ext cx="3836386" cy="1585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r>
              <a:rPr lang="en-GB" sz="4400" b="1" dirty="0">
                <a:solidFill>
                  <a:schemeClr val="bg1"/>
                </a:solidFill>
                <a:latin typeface="Arial Black"/>
              </a:rPr>
              <a:t>WHAT IS OUTRIGHT</a:t>
            </a:r>
            <a:endParaRPr lang="en-US" sz="4400" dirty="0">
              <a:solidFill>
                <a:schemeClr val="bg1"/>
              </a:solidFill>
              <a:latin typeface="Arial Black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44FF00D-C490-9E4C-B1E6-859DF8B11874}"/>
                  </a:ext>
                </a:extLst>
              </p14:cNvPr>
              <p14:cNvContentPartPr/>
              <p14:nvPr/>
            </p14:nvContentPartPr>
            <p14:xfrm>
              <a:off x="6918873" y="860693"/>
              <a:ext cx="14941" cy="14941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44FF00D-C490-9E4C-B1E6-859DF8B1187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32110" y="673930"/>
                <a:ext cx="384731" cy="38473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52038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71;g25670c3861a_0_14">
            <a:extLst>
              <a:ext uri="{FF2B5EF4-FFF2-40B4-BE49-F238E27FC236}">
                <a16:creationId xmlns:a16="http://schemas.microsoft.com/office/drawing/2014/main" id="{ED848911-549E-17F3-F24C-39429DC4324F}"/>
              </a:ext>
            </a:extLst>
          </p:cNvPr>
          <p:cNvSpPr txBox="1"/>
          <p:nvPr/>
        </p:nvSpPr>
        <p:spPr>
          <a:xfrm>
            <a:off x="220025" y="2228003"/>
            <a:ext cx="4247874" cy="3657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0000"/>
              </a:lnSpc>
              <a:spcBef>
                <a:spcPts val="900"/>
              </a:spcBef>
              <a:defRPr sz="2400">
                <a:solidFill>
                  <a:srgbClr val="FFFFFF"/>
                </a:solidFill>
              </a:defRPr>
            </a:pPr>
            <a:r>
              <a:rPr lang="en-GB" sz="2000" dirty="0" err="1">
                <a:solidFill>
                  <a:schemeClr val="tx1"/>
                </a:solidFill>
              </a:rPr>
              <a:t>OutRight</a:t>
            </a:r>
            <a:r>
              <a:rPr lang="en-GB" sz="2000" dirty="0">
                <a:solidFill>
                  <a:schemeClr val="tx1"/>
                </a:solidFill>
              </a:rPr>
              <a:t> will help children and </a:t>
            </a:r>
            <a:br>
              <a:rPr lang="en-GB" sz="2000" dirty="0">
                <a:solidFill>
                  <a:schemeClr val="tx1"/>
                </a:solidFill>
              </a:rPr>
            </a:br>
            <a:r>
              <a:rPr lang="en-GB" sz="2000" dirty="0">
                <a:solidFill>
                  <a:schemeClr val="tx1"/>
                </a:solidFill>
              </a:rPr>
              <a:t>young people to stand up for the </a:t>
            </a:r>
            <a:br>
              <a:rPr lang="en-GB" sz="2000" dirty="0">
                <a:solidFill>
                  <a:schemeClr val="tx1"/>
                </a:solidFill>
              </a:rPr>
            </a:br>
            <a:r>
              <a:rPr lang="en-GB" sz="2000" dirty="0">
                <a:solidFill>
                  <a:schemeClr val="tx1"/>
                </a:solidFill>
              </a:rPr>
              <a:t>rights of children in the UK and </a:t>
            </a:r>
            <a:br>
              <a:rPr lang="en-GB" sz="2000" dirty="0">
                <a:solidFill>
                  <a:schemeClr val="tx1"/>
                </a:solidFill>
              </a:rPr>
            </a:br>
            <a:r>
              <a:rPr lang="en-GB" sz="2000" dirty="0">
                <a:solidFill>
                  <a:schemeClr val="tx1"/>
                </a:solidFill>
              </a:rPr>
              <a:t>around the world.</a:t>
            </a:r>
            <a:endParaRPr lang="en-US" sz="2000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spcBef>
                <a:spcPts val="900"/>
              </a:spcBef>
              <a:defRPr sz="2400">
                <a:solidFill>
                  <a:srgbClr val="FFFFFF"/>
                </a:solidFill>
              </a:defRPr>
            </a:pPr>
            <a:r>
              <a:rPr lang="en-GB" sz="2000" b="1" dirty="0">
                <a:solidFill>
                  <a:schemeClr val="tx1"/>
                </a:solidFill>
              </a:rPr>
              <a:t>This year, we’re learning about </a:t>
            </a:r>
            <a:br>
              <a:rPr lang="en-GB" sz="2000" b="1" dirty="0"/>
            </a:br>
            <a:r>
              <a:rPr lang="en-GB" sz="2000" b="1" dirty="0">
                <a:solidFill>
                  <a:schemeClr val="tx1"/>
                </a:solidFill>
              </a:rPr>
              <a:t>International Aid, and the impact </a:t>
            </a:r>
            <a:br>
              <a:rPr lang="en-GB" sz="2000" b="1" dirty="0"/>
            </a:br>
            <a:r>
              <a:rPr lang="en-GB" sz="2000" b="1" dirty="0">
                <a:solidFill>
                  <a:schemeClr val="tx1"/>
                </a:solidFill>
              </a:rPr>
              <a:t>that it can have on children’s rights around the world. </a:t>
            </a:r>
          </a:p>
        </p:txBody>
      </p:sp>
      <p:sp>
        <p:nvSpPr>
          <p:cNvPr id="21" name="Google Shape;38;p1">
            <a:extLst>
              <a:ext uri="{FF2B5EF4-FFF2-40B4-BE49-F238E27FC236}">
                <a16:creationId xmlns:a16="http://schemas.microsoft.com/office/drawing/2014/main" id="{0E782828-2E21-5849-A334-283B135F7C04}"/>
              </a:ext>
            </a:extLst>
          </p:cNvPr>
          <p:cNvSpPr/>
          <p:nvPr/>
        </p:nvSpPr>
        <p:spPr>
          <a:xfrm>
            <a:off x="187857" y="293450"/>
            <a:ext cx="3734644" cy="88275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38;p1">
            <a:extLst>
              <a:ext uri="{FF2B5EF4-FFF2-40B4-BE49-F238E27FC236}">
                <a16:creationId xmlns:a16="http://schemas.microsoft.com/office/drawing/2014/main" id="{37432DA9-BD93-D611-3A19-183143AD0C55}"/>
              </a:ext>
            </a:extLst>
          </p:cNvPr>
          <p:cNvSpPr/>
          <p:nvPr/>
        </p:nvSpPr>
        <p:spPr>
          <a:xfrm>
            <a:off x="217739" y="1116119"/>
            <a:ext cx="3844440" cy="867591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40;p1">
            <a:extLst>
              <a:ext uri="{FF2B5EF4-FFF2-40B4-BE49-F238E27FC236}">
                <a16:creationId xmlns:a16="http://schemas.microsoft.com/office/drawing/2014/main" id="{C9FD93C2-D3B3-A5A1-4561-9F5CFAF7A5B2}"/>
              </a:ext>
            </a:extLst>
          </p:cNvPr>
          <p:cNvSpPr txBox="1"/>
          <p:nvPr/>
        </p:nvSpPr>
        <p:spPr>
          <a:xfrm>
            <a:off x="209632" y="288121"/>
            <a:ext cx="6958329" cy="1585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r>
              <a:rPr lang="en-GB" sz="4400" dirty="0">
                <a:solidFill>
                  <a:schemeClr val="bg1"/>
                </a:solidFill>
                <a:latin typeface="Arial Black"/>
              </a:rPr>
              <a:t>MAKE YOUR</a:t>
            </a:r>
            <a:br>
              <a:rPr lang="en-GB" sz="4400" dirty="0">
                <a:solidFill>
                  <a:schemeClr val="bg1"/>
                </a:solidFill>
                <a:latin typeface="Arial Black"/>
              </a:rPr>
            </a:br>
            <a:r>
              <a:rPr lang="en-GB" sz="4400" dirty="0">
                <a:solidFill>
                  <a:schemeClr val="bg1"/>
                </a:solidFill>
                <a:latin typeface="Arial Black"/>
              </a:rPr>
              <a:t>VOICE HEARD</a:t>
            </a:r>
            <a:endParaRPr lang="en-US" sz="4400">
              <a:solidFill>
                <a:schemeClr val="bg1"/>
              </a:solidFill>
              <a:latin typeface="Arial Black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07FC274-3F5A-B997-DEE3-F823AF401159}"/>
              </a:ext>
            </a:extLst>
          </p:cNvPr>
          <p:cNvSpPr/>
          <p:nvPr/>
        </p:nvSpPr>
        <p:spPr>
          <a:xfrm>
            <a:off x="5103895" y="-456485"/>
            <a:ext cx="10627536" cy="10403090"/>
          </a:xfrm>
          <a:prstGeom prst="ellipse">
            <a:avLst/>
          </a:prstGeom>
          <a:solidFill>
            <a:srgbClr val="DDF4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ue megaphone with splatters on a black background&#10;&#10;AI-generated content may be incorrect.">
            <a:extLst>
              <a:ext uri="{FF2B5EF4-FFF2-40B4-BE49-F238E27FC236}">
                <a16:creationId xmlns:a16="http://schemas.microsoft.com/office/drawing/2014/main" id="{2E22EF58-DBF4-DCF2-7B9E-57AF3CFC4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600000">
            <a:off x="4818041" y="374007"/>
            <a:ext cx="7059397" cy="707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1113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11;g256730744a2_0_25">
            <a:extLst>
              <a:ext uri="{FF2B5EF4-FFF2-40B4-BE49-F238E27FC236}">
                <a16:creationId xmlns:a16="http://schemas.microsoft.com/office/drawing/2014/main" id="{5C4B2968-F393-F22D-72A6-526899F3C18A}"/>
              </a:ext>
            </a:extLst>
          </p:cNvPr>
          <p:cNvSpPr/>
          <p:nvPr/>
        </p:nvSpPr>
        <p:spPr>
          <a:xfrm>
            <a:off x="1" y="2297457"/>
            <a:ext cx="12189717" cy="3690970"/>
          </a:xfrm>
          <a:prstGeom prst="rect">
            <a:avLst/>
          </a:prstGeom>
          <a:solidFill>
            <a:srgbClr val="DDF4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71;g25670c3861a_0_14">
            <a:extLst>
              <a:ext uri="{FF2B5EF4-FFF2-40B4-BE49-F238E27FC236}">
                <a16:creationId xmlns:a16="http://schemas.microsoft.com/office/drawing/2014/main" id="{ED848911-549E-17F3-F24C-39429DC4324F}"/>
              </a:ext>
            </a:extLst>
          </p:cNvPr>
          <p:cNvSpPr txBox="1"/>
          <p:nvPr/>
        </p:nvSpPr>
        <p:spPr>
          <a:xfrm>
            <a:off x="1782089" y="2557920"/>
            <a:ext cx="7794735" cy="3194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 sz="2400">
                <a:solidFill>
                  <a:srgbClr val="FFFFFF"/>
                </a:solidFill>
              </a:defRPr>
            </a:pPr>
            <a:r>
              <a:rPr lang="en-GB" sz="2800" b="1" dirty="0">
                <a:solidFill>
                  <a:schemeClr val="tx1"/>
                </a:solidFill>
              </a:rPr>
              <a:t>We will:</a:t>
            </a:r>
            <a:endParaRPr lang="en-US" sz="2800" b="1" dirty="0">
              <a:solidFill>
                <a:schemeClr val="tx1"/>
              </a:solidFill>
            </a:endParaRPr>
          </a:p>
          <a:p>
            <a:pPr marL="457200" indent="-457200">
              <a:buChar char="•"/>
              <a:defRPr sz="2400">
                <a:solidFill>
                  <a:srgbClr val="FFFFFF"/>
                </a:solidFill>
              </a:defRPr>
            </a:pPr>
            <a:r>
              <a:rPr lang="en-GB" sz="2800" dirty="0">
                <a:solidFill>
                  <a:schemeClr val="tx1"/>
                </a:solidFill>
              </a:rPr>
              <a:t>Learn about the rights which are connected to international aid</a:t>
            </a:r>
            <a:endParaRPr lang="en-US" sz="2800" b="1" dirty="0">
              <a:solidFill>
                <a:schemeClr val="tx1"/>
              </a:solidFill>
            </a:endParaRPr>
          </a:p>
          <a:p>
            <a:pPr marL="457200" indent="-457200">
              <a:buChar char="•"/>
              <a:defRPr sz="2400">
                <a:solidFill>
                  <a:srgbClr val="FFFFFF"/>
                </a:solidFill>
              </a:defRPr>
            </a:pPr>
            <a:r>
              <a:rPr lang="en-GB" sz="2800" dirty="0">
                <a:solidFill>
                  <a:schemeClr val="tx1"/>
                </a:solidFill>
              </a:rPr>
              <a:t>Understand what international aid is and why it is important  </a:t>
            </a:r>
          </a:p>
          <a:p>
            <a:pPr marL="457200" indent="-457200">
              <a:buChar char="•"/>
              <a:defRPr sz="2400">
                <a:solidFill>
                  <a:srgbClr val="FFFFFF"/>
                </a:solidFill>
              </a:defRPr>
            </a:pPr>
            <a:r>
              <a:rPr lang="en-GB" sz="2800" dirty="0">
                <a:solidFill>
                  <a:schemeClr val="tx1"/>
                </a:solidFill>
              </a:rPr>
              <a:t>Use your voice by telling a decision maker all about your learning journey.</a:t>
            </a:r>
          </a:p>
          <a:p>
            <a:pPr marL="457200" indent="-457200">
              <a:lnSpc>
                <a:spcPct val="110000"/>
              </a:lnSpc>
              <a:spcBef>
                <a:spcPts val="900"/>
              </a:spcBef>
              <a:buChar char="•"/>
              <a:defRPr sz="2400">
                <a:solidFill>
                  <a:srgbClr val="FFFFFF"/>
                </a:solidFill>
              </a:defRPr>
            </a:pPr>
            <a:endParaRPr lang="en-GB" sz="2800" dirty="0"/>
          </a:p>
        </p:txBody>
      </p:sp>
      <p:sp>
        <p:nvSpPr>
          <p:cNvPr id="21" name="Google Shape;38;p1">
            <a:extLst>
              <a:ext uri="{FF2B5EF4-FFF2-40B4-BE49-F238E27FC236}">
                <a16:creationId xmlns:a16="http://schemas.microsoft.com/office/drawing/2014/main" id="{0E782828-2E21-5849-A334-283B135F7C04}"/>
              </a:ext>
            </a:extLst>
          </p:cNvPr>
          <p:cNvSpPr/>
          <p:nvPr/>
        </p:nvSpPr>
        <p:spPr>
          <a:xfrm>
            <a:off x="187857" y="293450"/>
            <a:ext cx="3734644" cy="88275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38;p1">
            <a:extLst>
              <a:ext uri="{FF2B5EF4-FFF2-40B4-BE49-F238E27FC236}">
                <a16:creationId xmlns:a16="http://schemas.microsoft.com/office/drawing/2014/main" id="{37432DA9-BD93-D611-3A19-183143AD0C55}"/>
              </a:ext>
            </a:extLst>
          </p:cNvPr>
          <p:cNvSpPr/>
          <p:nvPr/>
        </p:nvSpPr>
        <p:spPr>
          <a:xfrm>
            <a:off x="217739" y="1116119"/>
            <a:ext cx="3844440" cy="867591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40;p1">
            <a:extLst>
              <a:ext uri="{FF2B5EF4-FFF2-40B4-BE49-F238E27FC236}">
                <a16:creationId xmlns:a16="http://schemas.microsoft.com/office/drawing/2014/main" id="{C9FD93C2-D3B3-A5A1-4561-9F5CFAF7A5B2}"/>
              </a:ext>
            </a:extLst>
          </p:cNvPr>
          <p:cNvSpPr txBox="1"/>
          <p:nvPr/>
        </p:nvSpPr>
        <p:spPr>
          <a:xfrm>
            <a:off x="210357" y="288121"/>
            <a:ext cx="4884757" cy="1449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>
              <a:lnSpc>
                <a:spcPct val="90000"/>
              </a:lnSpc>
            </a:pPr>
            <a:r>
              <a:rPr lang="en-GB" sz="4400" b="1" dirty="0">
                <a:solidFill>
                  <a:schemeClr val="bg1"/>
                </a:solidFill>
                <a:latin typeface="Arial Black"/>
              </a:rPr>
              <a:t>TAKING PART </a:t>
            </a:r>
            <a:br>
              <a:rPr lang="en-GB" sz="4400" b="1" dirty="0">
                <a:solidFill>
                  <a:schemeClr val="bg1"/>
                </a:solidFill>
                <a:latin typeface="Arial Black"/>
              </a:rPr>
            </a:br>
            <a:r>
              <a:rPr lang="en-GB" sz="4400" b="1" dirty="0">
                <a:solidFill>
                  <a:schemeClr val="bg1"/>
                </a:solidFill>
                <a:latin typeface="Arial Black"/>
              </a:rPr>
              <a:t>IN OUTRIGHT</a:t>
            </a:r>
          </a:p>
        </p:txBody>
      </p:sp>
    </p:spTree>
    <p:extLst>
      <p:ext uri="{BB962C8B-B14F-4D97-AF65-F5344CB8AC3E}">
        <p14:creationId xmlns:p14="http://schemas.microsoft.com/office/powerpoint/2010/main" val="3852764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67;g25670c3861a_0_14" descr="A person writing on a white board&#10;&#10;AI-generated content may be incorrect.">
            <a:extLst>
              <a:ext uri="{FF2B5EF4-FFF2-40B4-BE49-F238E27FC236}">
                <a16:creationId xmlns:a16="http://schemas.microsoft.com/office/drawing/2014/main" id="{B309FDD2-EB25-4398-0651-2A8C985961B9}"/>
              </a:ext>
            </a:extLst>
          </p:cNvPr>
          <p:cNvPicPr preferRelativeResize="0"/>
          <p:nvPr/>
        </p:nvPicPr>
        <p:blipFill rotWithShape="1">
          <a:blip r:embed="rId2"/>
          <a:srcRect l="37587" t="114" r="215" b="-120"/>
          <a:stretch>
            <a:fillRect/>
          </a:stretch>
        </p:blipFill>
        <p:spPr>
          <a:xfrm>
            <a:off x="5776044" y="-6571"/>
            <a:ext cx="6412842" cy="687402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68;g25670c3861a_0_14">
            <a:extLst>
              <a:ext uri="{FF2B5EF4-FFF2-40B4-BE49-F238E27FC236}">
                <a16:creationId xmlns:a16="http://schemas.microsoft.com/office/drawing/2014/main" id="{42CD3B18-2285-8FA1-85C1-9C867D1A1091}"/>
              </a:ext>
            </a:extLst>
          </p:cNvPr>
          <p:cNvSpPr txBox="1"/>
          <p:nvPr/>
        </p:nvSpPr>
        <p:spPr>
          <a:xfrm rot="16200000">
            <a:off x="11179638" y="5786998"/>
            <a:ext cx="1648111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r>
              <a:rPr lang="en-GB" sz="9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</a:t>
            </a:r>
            <a:r>
              <a:rPr lang="en-GB" sz="900" dirty="0">
                <a:solidFill>
                  <a:schemeClr val="lt1"/>
                </a:solidFill>
              </a:rPr>
              <a:t>UNICEF/Flynn</a:t>
            </a:r>
            <a:endParaRPr lang="en-US" sz="1800" b="0" i="0" u="none" strike="noStrike" cap="none" dirty="0" err="1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7" name="Google Shape;69;g25670c3861a_0_14">
            <a:extLst>
              <a:ext uri="{FF2B5EF4-FFF2-40B4-BE49-F238E27FC236}">
                <a16:creationId xmlns:a16="http://schemas.microsoft.com/office/drawing/2014/main" id="{FC61A776-51F4-DABE-241F-74E2EC7BB4B6}"/>
              </a:ext>
            </a:extLst>
          </p:cNvPr>
          <p:cNvSpPr txBox="1"/>
          <p:nvPr/>
        </p:nvSpPr>
        <p:spPr>
          <a:xfrm>
            <a:off x="316805" y="5786354"/>
            <a:ext cx="4065776" cy="891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100" dirty="0">
                <a:solidFill>
                  <a:schemeClr val="tx1"/>
                </a:solidFill>
                <a:ea typeface="Roboto Medium"/>
                <a:sym typeface="Roboto Medium"/>
              </a:rPr>
              <a:t>Poppy attends a Youth Advisory Board meeting, in May 2022, to discuss plans for World Children’s Day.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9" name="Google Shape;71;g25670c3861a_0_14">
            <a:extLst>
              <a:ext uri="{FF2B5EF4-FFF2-40B4-BE49-F238E27FC236}">
                <a16:creationId xmlns:a16="http://schemas.microsoft.com/office/drawing/2014/main" id="{ED848911-549E-17F3-F24C-39429DC4324F}"/>
              </a:ext>
            </a:extLst>
          </p:cNvPr>
          <p:cNvSpPr txBox="1"/>
          <p:nvPr/>
        </p:nvSpPr>
        <p:spPr>
          <a:xfrm>
            <a:off x="319795" y="2355999"/>
            <a:ext cx="4563767" cy="3398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 sz="2400">
                <a:solidFill>
                  <a:srgbClr val="FFFFFF"/>
                </a:solidFill>
              </a:defRPr>
            </a:pPr>
            <a:r>
              <a:rPr lang="en-US" sz="2000" dirty="0">
                <a:solidFill>
                  <a:schemeClr val="tx1"/>
                </a:solidFill>
              </a:rPr>
              <a:t>Campaigning is about taking specific 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and </a:t>
            </a:r>
            <a:r>
              <a:rPr lang="en-US" sz="2000" dirty="0" err="1">
                <a:solidFill>
                  <a:schemeClr val="tx1"/>
                </a:solidFill>
              </a:rPr>
              <a:t>organised</a:t>
            </a:r>
            <a:r>
              <a:rPr lang="en-US" sz="2000" dirty="0">
                <a:solidFill>
                  <a:schemeClr val="tx1"/>
                </a:solidFill>
              </a:rPr>
              <a:t> actions (like taking part 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in </a:t>
            </a:r>
            <a:r>
              <a:rPr lang="en-US" sz="2000" dirty="0" err="1">
                <a:solidFill>
                  <a:schemeClr val="tx1"/>
                </a:solidFill>
              </a:rPr>
              <a:t>OutRight</a:t>
            </a:r>
            <a:r>
              <a:rPr lang="en-US" sz="2000" dirty="0">
                <a:solidFill>
                  <a:schemeClr val="tx1"/>
                </a:solidFill>
              </a:rPr>
              <a:t>!) to bring about positive 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change on an issue, and influence 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those in power to act.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endParaRPr lang="en-US" sz="2000" dirty="0">
              <a:solidFill>
                <a:schemeClr val="tx1"/>
              </a:solidFill>
            </a:endParaRPr>
          </a:p>
          <a:p>
            <a:pPr>
              <a:defRPr sz="2400">
                <a:solidFill>
                  <a:srgbClr val="FFFFFF"/>
                </a:solidFill>
              </a:defRPr>
            </a:pPr>
            <a:r>
              <a:rPr lang="en-US" sz="2000" b="1" dirty="0">
                <a:solidFill>
                  <a:schemeClr val="tx1"/>
                </a:solidFill>
              </a:rPr>
              <a:t>Going to a march, writing to your MP or local </a:t>
            </a:r>
            <a:r>
              <a:rPr lang="en-US" sz="2000" b="1" dirty="0" err="1">
                <a:solidFill>
                  <a:schemeClr val="tx1"/>
                </a:solidFill>
              </a:rPr>
              <a:t>councillor</a:t>
            </a:r>
            <a:r>
              <a:rPr lang="en-US" sz="2000" b="1" dirty="0">
                <a:solidFill>
                  <a:schemeClr val="tx1"/>
                </a:solidFill>
              </a:rPr>
              <a:t>, or signing a 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petition are all ways we can 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campaign for change!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5" name="Google Shape;40;p1">
            <a:extLst>
              <a:ext uri="{FF2B5EF4-FFF2-40B4-BE49-F238E27FC236}">
                <a16:creationId xmlns:a16="http://schemas.microsoft.com/office/drawing/2014/main" id="{C9FD93C2-D3B3-A5A1-4561-9F5CFAF7A5B2}"/>
              </a:ext>
            </a:extLst>
          </p:cNvPr>
          <p:cNvSpPr txBox="1"/>
          <p:nvPr/>
        </p:nvSpPr>
        <p:spPr>
          <a:xfrm>
            <a:off x="203301" y="288121"/>
            <a:ext cx="5707766" cy="1449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>
              <a:lnSpc>
                <a:spcPct val="90000"/>
              </a:lnSpc>
            </a:pPr>
            <a:r>
              <a:rPr lang="en-GB" sz="4400" b="1" dirty="0">
                <a:solidFill>
                  <a:schemeClr val="bg1"/>
                </a:solidFill>
                <a:latin typeface="Arial Black"/>
              </a:rPr>
              <a:t>WHAT IS</a:t>
            </a:r>
            <a:br>
              <a:rPr lang="en-GB" sz="4400" b="1" dirty="0">
                <a:latin typeface="Arial Black"/>
              </a:rPr>
            </a:br>
            <a:r>
              <a:rPr lang="en-GB" sz="4400" b="1" dirty="0">
                <a:solidFill>
                  <a:schemeClr val="bg1"/>
                </a:solidFill>
                <a:latin typeface="Arial Black"/>
              </a:rPr>
              <a:t>CAMPAIGNING?</a:t>
            </a:r>
            <a:endParaRPr lang="en-US" sz="4400" dirty="0">
              <a:solidFill>
                <a:schemeClr val="bg1"/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1319155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69;g25670c3861a_0_14">
            <a:extLst>
              <a:ext uri="{FF2B5EF4-FFF2-40B4-BE49-F238E27FC236}">
                <a16:creationId xmlns:a16="http://schemas.microsoft.com/office/drawing/2014/main" id="{FC61A776-51F4-DABE-241F-74E2EC7BB4B6}"/>
              </a:ext>
            </a:extLst>
          </p:cNvPr>
          <p:cNvSpPr txBox="1"/>
          <p:nvPr/>
        </p:nvSpPr>
        <p:spPr>
          <a:xfrm>
            <a:off x="316805" y="5786354"/>
            <a:ext cx="4364599" cy="891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100" dirty="0">
                <a:solidFill>
                  <a:schemeClr val="tx1"/>
                </a:solidFill>
                <a:ea typeface="Roboto Medium"/>
                <a:cs typeface="Segoe UI"/>
                <a:sym typeface="Roboto Medium"/>
              </a:rPr>
              <a:t>Students at Cockshut Hill Secondary school created a series of images in a photojournalism style based on the brief - How does your school support your rights?</a:t>
            </a:r>
            <a:endParaRPr lang="en-US" sz="1100">
              <a:solidFill>
                <a:schemeClr val="tx1"/>
              </a:solidFill>
            </a:endParaRPr>
          </a:p>
        </p:txBody>
      </p:sp>
      <p:sp>
        <p:nvSpPr>
          <p:cNvPr id="19" name="Google Shape;71;g25670c3861a_0_14">
            <a:extLst>
              <a:ext uri="{FF2B5EF4-FFF2-40B4-BE49-F238E27FC236}">
                <a16:creationId xmlns:a16="http://schemas.microsoft.com/office/drawing/2014/main" id="{ED848911-549E-17F3-F24C-39429DC4324F}"/>
              </a:ext>
            </a:extLst>
          </p:cNvPr>
          <p:cNvSpPr txBox="1"/>
          <p:nvPr/>
        </p:nvSpPr>
        <p:spPr>
          <a:xfrm>
            <a:off x="316805" y="2086146"/>
            <a:ext cx="4869879" cy="3597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 sz="2400">
                <a:solidFill>
                  <a:srgbClr val="FFFFFF"/>
                </a:solidFill>
              </a:defRPr>
            </a:pPr>
            <a:r>
              <a:rPr lang="en-GB" sz="2000" dirty="0">
                <a:solidFill>
                  <a:schemeClr val="tx1"/>
                </a:solidFill>
              </a:rPr>
              <a:t>Children like you have an important </a:t>
            </a:r>
            <a:br>
              <a:rPr lang="en-GB" sz="2000" dirty="0">
                <a:solidFill>
                  <a:schemeClr val="tx1"/>
                </a:solidFill>
              </a:rPr>
            </a:br>
            <a:r>
              <a:rPr lang="en-GB" sz="2000" dirty="0">
                <a:solidFill>
                  <a:schemeClr val="tx1"/>
                </a:solidFill>
              </a:rPr>
              <a:t>role to play in campaigning to create </a:t>
            </a:r>
            <a:br>
              <a:rPr lang="en-GB" sz="2000" dirty="0">
                <a:solidFill>
                  <a:schemeClr val="tx1"/>
                </a:solidFill>
              </a:rPr>
            </a:br>
            <a:r>
              <a:rPr lang="en-GB" sz="2000" dirty="0">
                <a:solidFill>
                  <a:schemeClr val="tx1"/>
                </a:solidFill>
              </a:rPr>
              <a:t>change. Your voices matter and can </a:t>
            </a:r>
            <a:br>
              <a:rPr lang="en-GB" sz="2000" dirty="0">
                <a:solidFill>
                  <a:schemeClr val="tx1"/>
                </a:solidFill>
              </a:rPr>
            </a:br>
            <a:r>
              <a:rPr lang="en-GB" sz="2000" dirty="0">
                <a:solidFill>
                  <a:schemeClr val="tx1"/>
                </a:solidFill>
              </a:rPr>
              <a:t>make a difference!</a:t>
            </a:r>
            <a:br>
              <a:rPr lang="en-GB" sz="2000" dirty="0"/>
            </a:br>
            <a:endParaRPr lang="en-GB" sz="1900" dirty="0">
              <a:solidFill>
                <a:schemeClr val="tx1"/>
              </a:solidFill>
            </a:endParaRPr>
          </a:p>
          <a:p>
            <a:pPr>
              <a:defRPr sz="2400">
                <a:solidFill>
                  <a:srgbClr val="FFFFFF"/>
                </a:solidFill>
              </a:defRPr>
            </a:pPr>
            <a:r>
              <a:rPr lang="en-GB" sz="2000" dirty="0">
                <a:solidFill>
                  <a:schemeClr val="tx1"/>
                </a:solidFill>
              </a:rPr>
              <a:t>UN Convention on the Rights of the Child: </a:t>
            </a:r>
            <a:r>
              <a:rPr lang="en-GB" sz="2000" b="1" dirty="0">
                <a:solidFill>
                  <a:schemeClr val="tx1"/>
                </a:solidFill>
              </a:rPr>
              <a:t>Article 12</a:t>
            </a:r>
            <a:br>
              <a:rPr lang="en-GB" sz="2000" b="1" dirty="0"/>
            </a:br>
            <a:r>
              <a:rPr lang="en-GB" sz="2000" b="1" dirty="0">
                <a:solidFill>
                  <a:schemeClr val="tx1"/>
                </a:solidFill>
              </a:rPr>
              <a:t>Every child has the right to say </a:t>
            </a:r>
            <a:br>
              <a:rPr lang="en-GB" sz="2000" b="1" dirty="0"/>
            </a:br>
            <a:r>
              <a:rPr lang="en-GB" sz="2000" b="1" dirty="0">
                <a:solidFill>
                  <a:schemeClr val="tx1"/>
                </a:solidFill>
              </a:rPr>
              <a:t>what they think in all matters </a:t>
            </a:r>
            <a:br>
              <a:rPr lang="en-GB" sz="2000" b="1" dirty="0"/>
            </a:br>
            <a:r>
              <a:rPr lang="en-GB" sz="2000" b="1" dirty="0">
                <a:solidFill>
                  <a:schemeClr val="tx1"/>
                </a:solidFill>
              </a:rPr>
              <a:t>affecting them, and to have their </a:t>
            </a:r>
            <a:br>
              <a:rPr lang="en-GB" sz="2000" b="1" dirty="0"/>
            </a:br>
            <a:r>
              <a:rPr lang="en-GB" sz="2000" b="1" dirty="0">
                <a:solidFill>
                  <a:schemeClr val="tx1"/>
                </a:solidFill>
              </a:rPr>
              <a:t>views taken seriously.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endParaRPr lang="en-US" sz="1900" b="1" dirty="0">
              <a:solidFill>
                <a:schemeClr val="tx1"/>
              </a:solidFill>
            </a:endParaRPr>
          </a:p>
        </p:txBody>
      </p:sp>
      <p:sp>
        <p:nvSpPr>
          <p:cNvPr id="21" name="Google Shape;38;p1">
            <a:extLst>
              <a:ext uri="{FF2B5EF4-FFF2-40B4-BE49-F238E27FC236}">
                <a16:creationId xmlns:a16="http://schemas.microsoft.com/office/drawing/2014/main" id="{0E782828-2E21-5849-A334-283B135F7C04}"/>
              </a:ext>
            </a:extLst>
          </p:cNvPr>
          <p:cNvSpPr/>
          <p:nvPr/>
        </p:nvSpPr>
        <p:spPr>
          <a:xfrm>
            <a:off x="187857" y="293450"/>
            <a:ext cx="3734644" cy="88275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38;p1">
            <a:extLst>
              <a:ext uri="{FF2B5EF4-FFF2-40B4-BE49-F238E27FC236}">
                <a16:creationId xmlns:a16="http://schemas.microsoft.com/office/drawing/2014/main" id="{37432DA9-BD93-D611-3A19-183143AD0C55}"/>
              </a:ext>
            </a:extLst>
          </p:cNvPr>
          <p:cNvSpPr/>
          <p:nvPr/>
        </p:nvSpPr>
        <p:spPr>
          <a:xfrm>
            <a:off x="217739" y="1116119"/>
            <a:ext cx="3844440" cy="867591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40;p1">
            <a:extLst>
              <a:ext uri="{FF2B5EF4-FFF2-40B4-BE49-F238E27FC236}">
                <a16:creationId xmlns:a16="http://schemas.microsoft.com/office/drawing/2014/main" id="{C9FD93C2-D3B3-A5A1-4561-9F5CFAF7A5B2}"/>
              </a:ext>
            </a:extLst>
          </p:cNvPr>
          <p:cNvSpPr txBox="1"/>
          <p:nvPr/>
        </p:nvSpPr>
        <p:spPr>
          <a:xfrm>
            <a:off x="210357" y="288121"/>
            <a:ext cx="4882267" cy="1449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>
              <a:lnSpc>
                <a:spcPct val="90000"/>
              </a:lnSpc>
            </a:pPr>
            <a:r>
              <a:rPr lang="en-GB" sz="4400" b="1" dirty="0">
                <a:solidFill>
                  <a:schemeClr val="bg1"/>
                </a:solidFill>
                <a:latin typeface="Arial Black"/>
              </a:rPr>
              <a:t>WHY</a:t>
            </a:r>
            <a:br>
              <a:rPr lang="en-GB" sz="4400" b="1" dirty="0">
                <a:solidFill>
                  <a:schemeClr val="bg1"/>
                </a:solidFill>
                <a:latin typeface="Arial Black"/>
              </a:rPr>
            </a:br>
            <a:r>
              <a:rPr lang="en-GB" sz="4400" b="1" dirty="0">
                <a:solidFill>
                  <a:schemeClr val="bg1"/>
                </a:solidFill>
                <a:latin typeface="Arial Black"/>
              </a:rPr>
              <a:t>CAMPAIGN?</a:t>
            </a:r>
            <a:endParaRPr lang="en-US" sz="4400" dirty="0">
              <a:solidFill>
                <a:schemeClr val="bg1"/>
              </a:solidFill>
              <a:latin typeface="Arial Black"/>
            </a:endParaRPr>
          </a:p>
        </p:txBody>
      </p:sp>
      <p:pic>
        <p:nvPicPr>
          <p:cNvPr id="2" name="Picture 1" descr="A child reading a book in a library&#10;&#10;AI-generated content may be incorrect.">
            <a:extLst>
              <a:ext uri="{FF2B5EF4-FFF2-40B4-BE49-F238E27FC236}">
                <a16:creationId xmlns:a16="http://schemas.microsoft.com/office/drawing/2014/main" id="{93493F04-7634-FF66-EC25-43E7A730FF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554" t="151" r="31765" b="-87"/>
          <a:stretch>
            <a:fillRect/>
          </a:stretch>
        </p:blipFill>
        <p:spPr>
          <a:xfrm>
            <a:off x="5193327" y="-1488"/>
            <a:ext cx="6993029" cy="6879605"/>
          </a:xfrm>
          <a:prstGeom prst="rect">
            <a:avLst/>
          </a:prstGeom>
        </p:spPr>
      </p:pic>
      <p:sp>
        <p:nvSpPr>
          <p:cNvPr id="6" name="Google Shape;68;g25670c3861a_0_14">
            <a:extLst>
              <a:ext uri="{FF2B5EF4-FFF2-40B4-BE49-F238E27FC236}">
                <a16:creationId xmlns:a16="http://schemas.microsoft.com/office/drawing/2014/main" id="{17EB4E2D-7429-494A-9355-A47E1A3B625D}"/>
              </a:ext>
            </a:extLst>
          </p:cNvPr>
          <p:cNvSpPr txBox="1"/>
          <p:nvPr/>
        </p:nvSpPr>
        <p:spPr>
          <a:xfrm rot="16200000">
            <a:off x="10800948" y="5432762"/>
            <a:ext cx="2410111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lt1"/>
              </a:buClr>
              <a:buSzPts val="900"/>
            </a:pPr>
            <a:r>
              <a:rPr lang="en-GB" sz="9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© </a:t>
            </a:r>
            <a:r>
              <a:rPr lang="en-GB" sz="900" dirty="0">
                <a:solidFill>
                  <a:schemeClr val="bg1"/>
                </a:solidFill>
              </a:rPr>
              <a:t>UNICEF/</a:t>
            </a:r>
            <a:r>
              <a:rPr lang="en-GB" sz="900" dirty="0">
                <a:solidFill>
                  <a:schemeClr val="bg1"/>
                </a:solidFill>
                <a:latin typeface="Segoe UI"/>
                <a:cs typeface="Segoe UI"/>
              </a:rPr>
              <a:t>Maule-</a:t>
            </a:r>
            <a:r>
              <a:rPr lang="en-GB" sz="900" dirty="0" err="1">
                <a:solidFill>
                  <a:schemeClr val="bg1"/>
                </a:solidFill>
                <a:latin typeface="Segoe UI"/>
                <a:cs typeface="Segoe UI"/>
              </a:rPr>
              <a:t>Ffinch</a:t>
            </a:r>
            <a:endParaRPr lang="en-GB" sz="900" dirty="0">
              <a:solidFill>
                <a:schemeClr val="bg1"/>
              </a:solidFill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081197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1;g256730744a2_0_25">
            <a:extLst>
              <a:ext uri="{FF2B5EF4-FFF2-40B4-BE49-F238E27FC236}">
                <a16:creationId xmlns:a16="http://schemas.microsoft.com/office/drawing/2014/main" id="{271610A4-D514-0DFC-CEDD-46D7216E4FF6}"/>
              </a:ext>
            </a:extLst>
          </p:cNvPr>
          <p:cNvSpPr/>
          <p:nvPr/>
        </p:nvSpPr>
        <p:spPr>
          <a:xfrm>
            <a:off x="1" y="2285999"/>
            <a:ext cx="12189717" cy="2820113"/>
          </a:xfrm>
          <a:prstGeom prst="rect">
            <a:avLst/>
          </a:prstGeom>
          <a:solidFill>
            <a:srgbClr val="DDF4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112;g256730744a2_0_25">
            <a:extLst>
              <a:ext uri="{FF2B5EF4-FFF2-40B4-BE49-F238E27FC236}">
                <a16:creationId xmlns:a16="http://schemas.microsoft.com/office/drawing/2014/main" id="{0959528B-6FE2-28AD-8AA3-1B94047D8BC3}"/>
              </a:ext>
            </a:extLst>
          </p:cNvPr>
          <p:cNvSpPr txBox="1"/>
          <p:nvPr/>
        </p:nvSpPr>
        <p:spPr>
          <a:xfrm>
            <a:off x="453600" y="489600"/>
            <a:ext cx="4604100" cy="10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endParaRPr sz="40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13;g256730744a2_0_25">
            <a:extLst>
              <a:ext uri="{FF2B5EF4-FFF2-40B4-BE49-F238E27FC236}">
                <a16:creationId xmlns:a16="http://schemas.microsoft.com/office/drawing/2014/main" id="{F9AC8283-4CA4-82B0-877E-E0E23478EF1E}"/>
              </a:ext>
            </a:extLst>
          </p:cNvPr>
          <p:cNvSpPr/>
          <p:nvPr/>
        </p:nvSpPr>
        <p:spPr>
          <a:xfrm>
            <a:off x="457575" y="2889532"/>
            <a:ext cx="4349215" cy="2364671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chemeClr val="lt1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114;g256730744a2_0_25">
            <a:extLst>
              <a:ext uri="{FF2B5EF4-FFF2-40B4-BE49-F238E27FC236}">
                <a16:creationId xmlns:a16="http://schemas.microsoft.com/office/drawing/2014/main" id="{DB1AFB13-0831-8503-13E0-E31DE123FAA9}"/>
              </a:ext>
            </a:extLst>
          </p:cNvPr>
          <p:cNvSpPr txBox="1"/>
          <p:nvPr/>
        </p:nvSpPr>
        <p:spPr>
          <a:xfrm>
            <a:off x="605479" y="3060835"/>
            <a:ext cx="4054920" cy="2287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91284">
              <a:spcBef>
                <a:spcPts val="1400"/>
              </a:spcBef>
              <a:spcAft>
                <a:spcPts val="600"/>
              </a:spcAft>
              <a:defRPr sz="2400">
                <a:solidFill>
                  <a:srgbClr val="FFFFFF"/>
                </a:solidFill>
              </a:defRPr>
            </a:pPr>
            <a:r>
              <a:rPr lang="en-GB" sz="2400" dirty="0">
                <a:solidFill>
                  <a:schemeClr val="tx1"/>
                </a:solidFill>
              </a:rPr>
              <a:t>Join our World Children’s Day event and hear about the exciting ways children and young people like you are making a difference.</a:t>
            </a:r>
            <a:endParaRPr lang="en-GB" sz="2400">
              <a:solidFill>
                <a:schemeClr val="tx1"/>
              </a:solidFill>
            </a:endParaRPr>
          </a:p>
        </p:txBody>
      </p:sp>
      <p:sp>
        <p:nvSpPr>
          <p:cNvPr id="6" name="Google Shape;115;g256730744a2_0_25">
            <a:extLst>
              <a:ext uri="{FF2B5EF4-FFF2-40B4-BE49-F238E27FC236}">
                <a16:creationId xmlns:a16="http://schemas.microsoft.com/office/drawing/2014/main" id="{A7BD270C-3734-89B5-7856-08C8DB95E430}"/>
              </a:ext>
            </a:extLst>
          </p:cNvPr>
          <p:cNvSpPr/>
          <p:nvPr/>
        </p:nvSpPr>
        <p:spPr>
          <a:xfrm>
            <a:off x="5373101" y="2889532"/>
            <a:ext cx="3023983" cy="236755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chemeClr val="lt1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16;g256730744a2_0_25">
            <a:extLst>
              <a:ext uri="{FF2B5EF4-FFF2-40B4-BE49-F238E27FC236}">
                <a16:creationId xmlns:a16="http://schemas.microsoft.com/office/drawing/2014/main" id="{1A90EAEB-D6FF-D401-2AD6-6B36C0948169}"/>
              </a:ext>
            </a:extLst>
          </p:cNvPr>
          <p:cNvSpPr txBox="1"/>
          <p:nvPr/>
        </p:nvSpPr>
        <p:spPr>
          <a:xfrm>
            <a:off x="5528972" y="3064168"/>
            <a:ext cx="2612887" cy="2039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400" dirty="0">
                <a:solidFill>
                  <a:schemeClr val="tx1"/>
                </a:solidFill>
                <a:ea typeface="Roboto Medium"/>
                <a:sym typeface="Roboto Medium"/>
              </a:rPr>
              <a:t>Complete </a:t>
            </a:r>
            <a:r>
              <a:rPr lang="en-GB" sz="2400" i="0" u="none" strike="noStrike" cap="none" dirty="0">
                <a:solidFill>
                  <a:schemeClr val="tx1"/>
                </a:solidFill>
                <a:ea typeface="Roboto Medium"/>
                <a:sym typeface="Roboto Medium"/>
              </a:rPr>
              <a:t>your </a:t>
            </a:r>
            <a:r>
              <a:rPr lang="en-GB" sz="2400" dirty="0">
                <a:solidFill>
                  <a:schemeClr val="tx1"/>
                </a:solidFill>
                <a:ea typeface="Roboto Medium"/>
                <a:sym typeface="Roboto Medium"/>
              </a:rPr>
              <a:t>learning journey </a:t>
            </a:r>
            <a:br>
              <a:rPr lang="en-GB" sz="2400" dirty="0">
                <a:solidFill>
                  <a:schemeClr val="tx1"/>
                </a:solidFill>
                <a:ea typeface="Roboto Medium"/>
              </a:rPr>
            </a:br>
            <a:r>
              <a:rPr lang="en-GB" sz="2400" dirty="0">
                <a:solidFill>
                  <a:schemeClr val="tx1"/>
                </a:solidFill>
                <a:ea typeface="Roboto Medium"/>
                <a:sym typeface="Roboto Medium"/>
              </a:rPr>
              <a:t>and finish with </a:t>
            </a:r>
            <a:br>
              <a:rPr lang="en-GB" sz="2400" dirty="0">
                <a:solidFill>
                  <a:schemeClr val="tx1"/>
                </a:solidFill>
                <a:ea typeface="Roboto Medium"/>
              </a:rPr>
            </a:br>
            <a:r>
              <a:rPr lang="en-GB" sz="2400" dirty="0">
                <a:solidFill>
                  <a:schemeClr val="tx1"/>
                </a:solidFill>
                <a:ea typeface="Roboto Medium"/>
                <a:sym typeface="Roboto Medium"/>
              </a:rPr>
              <a:t>the brand-new </a:t>
            </a:r>
            <a:r>
              <a:rPr lang="en-GB" sz="2400" i="0" u="none" strike="noStrike" cap="none" dirty="0">
                <a:solidFill>
                  <a:schemeClr val="tx1"/>
                </a:solidFill>
                <a:ea typeface="Roboto Medium"/>
                <a:sym typeface="Roboto Medium"/>
              </a:rPr>
              <a:t>campaign </a:t>
            </a:r>
            <a:r>
              <a:rPr lang="en-GB" sz="2400" dirty="0">
                <a:solidFill>
                  <a:schemeClr val="tx1"/>
                </a:solidFill>
                <a:ea typeface="Roboto Medium"/>
                <a:sym typeface="Roboto Medium"/>
              </a:rPr>
              <a:t>action!</a:t>
            </a:r>
            <a:endParaRPr lang="en-GB" sz="2400">
              <a:solidFill>
                <a:schemeClr val="tx1"/>
              </a:solidFill>
            </a:endParaRPr>
          </a:p>
        </p:txBody>
      </p:sp>
      <p:sp>
        <p:nvSpPr>
          <p:cNvPr id="8" name="Google Shape;117;g256730744a2_0_25">
            <a:extLst>
              <a:ext uri="{FF2B5EF4-FFF2-40B4-BE49-F238E27FC236}">
                <a16:creationId xmlns:a16="http://schemas.microsoft.com/office/drawing/2014/main" id="{2815B293-EA71-4691-EA6D-C3A3CF312FDC}"/>
              </a:ext>
            </a:extLst>
          </p:cNvPr>
          <p:cNvSpPr/>
          <p:nvPr/>
        </p:nvSpPr>
        <p:spPr>
          <a:xfrm>
            <a:off x="8955044" y="2889532"/>
            <a:ext cx="2606106" cy="236755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chemeClr val="lt1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18;g256730744a2_0_25">
            <a:extLst>
              <a:ext uri="{FF2B5EF4-FFF2-40B4-BE49-F238E27FC236}">
                <a16:creationId xmlns:a16="http://schemas.microsoft.com/office/drawing/2014/main" id="{B236A581-3255-FF7F-ADA0-54984F046BBF}"/>
              </a:ext>
            </a:extLst>
          </p:cNvPr>
          <p:cNvSpPr txBox="1"/>
          <p:nvPr/>
        </p:nvSpPr>
        <p:spPr>
          <a:xfrm>
            <a:off x="9096020" y="3064168"/>
            <a:ext cx="2329808" cy="16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400" dirty="0">
                <a:solidFill>
                  <a:schemeClr val="tx1"/>
                </a:solidFill>
                <a:ea typeface="Roboto Medium"/>
              </a:rPr>
              <a:t>We will deliver your messages to the decision maker!</a:t>
            </a:r>
            <a:endParaRPr lang="en-GB" sz="2400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EFCF227-857A-74B2-20D3-5CA31C62A7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152" y="-418365"/>
            <a:ext cx="3657261" cy="3657261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0325B374-6D30-C76F-1796-565C1E62F7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19" y="5721516"/>
            <a:ext cx="5791981" cy="952922"/>
          </a:xfrm>
          <a:prstGeom prst="rect">
            <a:avLst/>
          </a:prstGeom>
        </p:spPr>
      </p:pic>
      <p:sp>
        <p:nvSpPr>
          <p:cNvPr id="14" name="Google Shape;40;p1">
            <a:extLst>
              <a:ext uri="{FF2B5EF4-FFF2-40B4-BE49-F238E27FC236}">
                <a16:creationId xmlns:a16="http://schemas.microsoft.com/office/drawing/2014/main" id="{1AF1BA7D-D6B6-52DF-6C84-BE75D230031B}"/>
              </a:ext>
            </a:extLst>
          </p:cNvPr>
          <p:cNvSpPr txBox="1"/>
          <p:nvPr/>
        </p:nvSpPr>
        <p:spPr>
          <a:xfrm>
            <a:off x="210357" y="288121"/>
            <a:ext cx="4882267" cy="1505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>
              <a:lnSpc>
                <a:spcPct val="90000"/>
              </a:lnSpc>
            </a:pPr>
            <a:r>
              <a:rPr lang="en-GB" sz="4400" b="1" dirty="0">
                <a:solidFill>
                  <a:schemeClr val="bg1"/>
                </a:solidFill>
                <a:latin typeface="Arial Black"/>
              </a:rPr>
              <a:t>MAKE YOUR </a:t>
            </a:r>
            <a:br>
              <a:rPr lang="en-GB" sz="4400" b="1" dirty="0">
                <a:solidFill>
                  <a:schemeClr val="bg1"/>
                </a:solidFill>
                <a:latin typeface="Arial Black"/>
              </a:rPr>
            </a:br>
            <a:r>
              <a:rPr lang="en-GB" sz="4400" b="1" dirty="0">
                <a:solidFill>
                  <a:schemeClr val="bg1"/>
                </a:solidFill>
                <a:latin typeface="Arial Black"/>
              </a:rPr>
              <a:t>VOICE HEARD</a:t>
            </a:r>
            <a:endParaRPr lang="en-US" sz="4400" dirty="0">
              <a:solidFill>
                <a:schemeClr val="bg1"/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3337797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3;g25a5f9632ed_0_13">
            <a:extLst>
              <a:ext uri="{FF2B5EF4-FFF2-40B4-BE49-F238E27FC236}">
                <a16:creationId xmlns:a16="http://schemas.microsoft.com/office/drawing/2014/main" id="{FFFFA751-95D8-7C7F-035D-8EB8D81DDDA2}"/>
              </a:ext>
            </a:extLst>
          </p:cNvPr>
          <p:cNvSpPr/>
          <p:nvPr/>
        </p:nvSpPr>
        <p:spPr>
          <a:xfrm>
            <a:off x="5214471" y="507999"/>
            <a:ext cx="6971851" cy="6348559"/>
          </a:xfrm>
          <a:prstGeom prst="rect">
            <a:avLst/>
          </a:prstGeom>
          <a:solidFill>
            <a:srgbClr val="DDF3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1;g25670c3861a_0_14">
            <a:extLst>
              <a:ext uri="{FF2B5EF4-FFF2-40B4-BE49-F238E27FC236}">
                <a16:creationId xmlns:a16="http://schemas.microsoft.com/office/drawing/2014/main" id="{014D7F01-581D-9296-6FEE-9A71DEDACC4F}"/>
              </a:ext>
            </a:extLst>
          </p:cNvPr>
          <p:cNvSpPr txBox="1"/>
          <p:nvPr/>
        </p:nvSpPr>
        <p:spPr>
          <a:xfrm>
            <a:off x="319795" y="2355999"/>
            <a:ext cx="3637591" cy="3597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 sz="2400">
                <a:solidFill>
                  <a:srgbClr val="FFFFFF"/>
                </a:solidFill>
              </a:defRPr>
            </a:pPr>
            <a:r>
              <a:rPr lang="en-GB" sz="2400" dirty="0">
                <a:solidFill>
                  <a:schemeClr val="tx1"/>
                </a:solidFill>
              </a:rPr>
              <a:t>Actor and UNICEF UK </a:t>
            </a:r>
            <a:br>
              <a:rPr lang="en-GB" sz="2400" dirty="0"/>
            </a:br>
            <a:r>
              <a:rPr lang="en-GB" sz="2400" dirty="0">
                <a:solidFill>
                  <a:schemeClr val="tx1"/>
                </a:solidFill>
              </a:rPr>
              <a:t>Supporter </a:t>
            </a:r>
            <a:r>
              <a:rPr lang="en-GB" sz="2400" b="1" dirty="0">
                <a:solidFill>
                  <a:schemeClr val="tx1"/>
                </a:solidFill>
              </a:rPr>
              <a:t>Cel Spellman </a:t>
            </a:r>
            <a:br>
              <a:rPr lang="en-GB" sz="2400" b="1" dirty="0"/>
            </a:br>
            <a:r>
              <a:rPr lang="en-GB" sz="2400" b="1" dirty="0">
                <a:solidFill>
                  <a:schemeClr val="tx1"/>
                </a:solidFill>
              </a:rPr>
              <a:t>has this message for </a:t>
            </a:r>
            <a:br>
              <a:rPr lang="en-GB" sz="2400" b="1" dirty="0"/>
            </a:br>
            <a:r>
              <a:rPr lang="en-GB" sz="2400" b="1" dirty="0">
                <a:solidFill>
                  <a:schemeClr val="tx1"/>
                </a:solidFill>
              </a:rPr>
              <a:t>you about taking part </a:t>
            </a:r>
            <a:br>
              <a:rPr lang="en-GB" sz="2400" b="1" dirty="0"/>
            </a:br>
            <a:r>
              <a:rPr lang="en-GB" sz="2400" b="1" dirty="0">
                <a:solidFill>
                  <a:schemeClr val="tx1"/>
                </a:solidFill>
              </a:rPr>
              <a:t>in </a:t>
            </a:r>
            <a:r>
              <a:rPr lang="en-GB" sz="2400" b="1" err="1">
                <a:solidFill>
                  <a:schemeClr val="tx1"/>
                </a:solidFill>
              </a:rPr>
              <a:t>OutRight</a:t>
            </a:r>
            <a:r>
              <a:rPr lang="en-GB" sz="2400" b="1" dirty="0">
                <a:solidFill>
                  <a:schemeClr val="tx1"/>
                </a:solidFill>
              </a:rPr>
              <a:t> this year…</a:t>
            </a:r>
            <a:endParaRPr lang="en-GB" sz="2400" dirty="0">
              <a:solidFill>
                <a:schemeClr val="tx1"/>
              </a:solidFill>
            </a:endParaRPr>
          </a:p>
          <a:p>
            <a:pPr>
              <a:defRPr sz="2400">
                <a:solidFill>
                  <a:srgbClr val="FFFFFF"/>
                </a:solidFill>
              </a:defRPr>
            </a:pPr>
            <a:endParaRPr lang="en-GB" sz="2400" dirty="0">
              <a:solidFill>
                <a:srgbClr val="FFFFFF"/>
              </a:solidFill>
            </a:endParaRPr>
          </a:p>
        </p:txBody>
      </p:sp>
      <p:sp>
        <p:nvSpPr>
          <p:cNvPr id="9" name="Google Shape;40;p1">
            <a:extLst>
              <a:ext uri="{FF2B5EF4-FFF2-40B4-BE49-F238E27FC236}">
                <a16:creationId xmlns:a16="http://schemas.microsoft.com/office/drawing/2014/main" id="{B600BB88-49CB-A28A-E52E-C8795D9713B5}"/>
              </a:ext>
            </a:extLst>
          </p:cNvPr>
          <p:cNvSpPr txBox="1"/>
          <p:nvPr/>
        </p:nvSpPr>
        <p:spPr>
          <a:xfrm>
            <a:off x="210357" y="288121"/>
            <a:ext cx="4882267" cy="1449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>
              <a:lnSpc>
                <a:spcPct val="90000"/>
              </a:lnSpc>
            </a:pPr>
            <a:r>
              <a:rPr lang="en-GB" sz="4400" b="1" dirty="0">
                <a:solidFill>
                  <a:schemeClr val="bg1"/>
                </a:solidFill>
                <a:latin typeface="Arial Black"/>
              </a:rPr>
              <a:t>A MESSAGE </a:t>
            </a:r>
            <a:br>
              <a:rPr lang="en-GB" sz="4400" b="1" dirty="0">
                <a:solidFill>
                  <a:schemeClr val="bg1"/>
                </a:solidFill>
                <a:latin typeface="Arial Black"/>
              </a:rPr>
            </a:br>
            <a:r>
              <a:rPr lang="en-GB" sz="4400" b="1" dirty="0">
                <a:solidFill>
                  <a:schemeClr val="bg1"/>
                </a:solidFill>
                <a:latin typeface="Arial Black"/>
              </a:rPr>
              <a:t>FROM CEL</a:t>
            </a:r>
            <a:endParaRPr lang="en-US" sz="4400" dirty="0">
              <a:solidFill>
                <a:schemeClr val="bg1"/>
              </a:solidFill>
              <a:latin typeface="Arial Black"/>
            </a:endParaRPr>
          </a:p>
        </p:txBody>
      </p:sp>
      <p:pic>
        <p:nvPicPr>
          <p:cNvPr id="4" name="Online Media 3" title="Welcome to OutRight">
            <a:hlinkClick r:id="" action="ppaction://media"/>
            <a:extLst>
              <a:ext uri="{FF2B5EF4-FFF2-40B4-BE49-F238E27FC236}">
                <a16:creationId xmlns:a16="http://schemas.microsoft.com/office/drawing/2014/main" id="{E5DCBF53-558F-5887-43BD-28B24BE3AD8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294672" y="1712026"/>
            <a:ext cx="7662302" cy="434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929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96;g2566efeb3ca_0_29" descr="A group of children holding signs&#10;&#10;AI-generated content may be incorrect.">
            <a:extLst>
              <a:ext uri="{FF2B5EF4-FFF2-40B4-BE49-F238E27FC236}">
                <a16:creationId xmlns:a16="http://schemas.microsoft.com/office/drawing/2014/main" id="{B2E6636D-027C-5005-AC08-23EEF906CDED}"/>
              </a:ext>
            </a:extLst>
          </p:cNvPr>
          <p:cNvPicPr preferRelativeResize="0"/>
          <p:nvPr/>
        </p:nvPicPr>
        <p:blipFill rotWithShape="1">
          <a:blip r:embed="rId2"/>
          <a:srcRect l="15411" t="135" r="10464" b="-135"/>
          <a:stretch>
            <a:fillRect/>
          </a:stretch>
        </p:blipFill>
        <p:spPr>
          <a:xfrm>
            <a:off x="4282540" y="0"/>
            <a:ext cx="7909491" cy="686548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69;g25670c3861a_0_14">
            <a:extLst>
              <a:ext uri="{FF2B5EF4-FFF2-40B4-BE49-F238E27FC236}">
                <a16:creationId xmlns:a16="http://schemas.microsoft.com/office/drawing/2014/main" id="{FC61A776-51F4-DABE-241F-74E2EC7BB4B6}"/>
              </a:ext>
            </a:extLst>
          </p:cNvPr>
          <p:cNvSpPr txBox="1"/>
          <p:nvPr/>
        </p:nvSpPr>
        <p:spPr>
          <a:xfrm>
            <a:off x="308252" y="5786354"/>
            <a:ext cx="3321320" cy="919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100" dirty="0">
                <a:solidFill>
                  <a:schemeClr val="tx1"/>
                </a:solidFill>
                <a:ea typeface="Roboto Medium"/>
                <a:sym typeface="Roboto Medium"/>
              </a:rPr>
              <a:t>Students at a Rights Respecting School worked with a photographer to create images that show their rights. “We chose article 13, the right to protest. So we pretended to protest!" says Rowan.</a:t>
            </a:r>
            <a:endParaRPr lang="en-GB" sz="1100" dirty="0">
              <a:solidFill>
                <a:schemeClr val="tx1"/>
              </a:solidFill>
            </a:endParaRPr>
          </a:p>
        </p:txBody>
      </p:sp>
      <p:sp>
        <p:nvSpPr>
          <p:cNvPr id="19" name="Google Shape;71;g25670c3861a_0_14">
            <a:extLst>
              <a:ext uri="{FF2B5EF4-FFF2-40B4-BE49-F238E27FC236}">
                <a16:creationId xmlns:a16="http://schemas.microsoft.com/office/drawing/2014/main" id="{ED848911-549E-17F3-F24C-39429DC4324F}"/>
              </a:ext>
            </a:extLst>
          </p:cNvPr>
          <p:cNvSpPr txBox="1"/>
          <p:nvPr/>
        </p:nvSpPr>
        <p:spPr>
          <a:xfrm>
            <a:off x="319795" y="2355999"/>
            <a:ext cx="4581806" cy="3597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 sz="2400">
                <a:solidFill>
                  <a:srgbClr val="FFFFFF"/>
                </a:solidFill>
              </a:defRPr>
            </a:pPr>
            <a:r>
              <a:rPr lang="en-GB" sz="2400" dirty="0">
                <a:solidFill>
                  <a:schemeClr val="tx1"/>
                </a:solidFill>
              </a:rPr>
              <a:t>Thank you so much </a:t>
            </a:r>
            <a:br>
              <a:rPr lang="en-GB" sz="2400" dirty="0"/>
            </a:br>
            <a:r>
              <a:rPr lang="en-GB" sz="2400" dirty="0">
                <a:solidFill>
                  <a:schemeClr val="tx1"/>
                </a:solidFill>
              </a:rPr>
              <a:t>for taking part in </a:t>
            </a:r>
            <a:br>
              <a:rPr lang="en-GB" sz="2400" dirty="0"/>
            </a:br>
            <a:r>
              <a:rPr lang="en-GB" sz="2400" dirty="0" err="1">
                <a:solidFill>
                  <a:schemeClr val="tx1"/>
                </a:solidFill>
              </a:rPr>
              <a:t>OutRight</a:t>
            </a:r>
            <a:r>
              <a:rPr lang="en-GB" sz="2400" dirty="0">
                <a:solidFill>
                  <a:schemeClr val="tx1"/>
                </a:solidFill>
              </a:rPr>
              <a:t> this year </a:t>
            </a:r>
            <a:br>
              <a:rPr lang="en-GB" sz="2400" dirty="0"/>
            </a:br>
            <a:r>
              <a:rPr lang="en-GB" sz="2400" dirty="0">
                <a:solidFill>
                  <a:schemeClr val="tx1"/>
                </a:solidFill>
              </a:rPr>
              <a:t>and for making your </a:t>
            </a:r>
            <a:br>
              <a:rPr lang="en-GB" sz="2400" dirty="0"/>
            </a:br>
            <a:r>
              <a:rPr lang="en-GB" sz="2400" dirty="0">
                <a:solidFill>
                  <a:schemeClr val="tx1"/>
                </a:solidFill>
              </a:rPr>
              <a:t>voice heard.</a:t>
            </a:r>
          </a:p>
        </p:txBody>
      </p:sp>
      <p:sp>
        <p:nvSpPr>
          <p:cNvPr id="21" name="Google Shape;38;p1">
            <a:extLst>
              <a:ext uri="{FF2B5EF4-FFF2-40B4-BE49-F238E27FC236}">
                <a16:creationId xmlns:a16="http://schemas.microsoft.com/office/drawing/2014/main" id="{0E782828-2E21-5849-A334-283B135F7C04}"/>
              </a:ext>
            </a:extLst>
          </p:cNvPr>
          <p:cNvSpPr/>
          <p:nvPr/>
        </p:nvSpPr>
        <p:spPr>
          <a:xfrm>
            <a:off x="187857" y="293450"/>
            <a:ext cx="3734644" cy="88275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38;p1">
            <a:extLst>
              <a:ext uri="{FF2B5EF4-FFF2-40B4-BE49-F238E27FC236}">
                <a16:creationId xmlns:a16="http://schemas.microsoft.com/office/drawing/2014/main" id="{37432DA9-BD93-D611-3A19-183143AD0C55}"/>
              </a:ext>
            </a:extLst>
          </p:cNvPr>
          <p:cNvSpPr/>
          <p:nvPr/>
        </p:nvSpPr>
        <p:spPr>
          <a:xfrm>
            <a:off x="217739" y="1116119"/>
            <a:ext cx="3844440" cy="867591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40;p1">
            <a:extLst>
              <a:ext uri="{FF2B5EF4-FFF2-40B4-BE49-F238E27FC236}">
                <a16:creationId xmlns:a16="http://schemas.microsoft.com/office/drawing/2014/main" id="{C9FD93C2-D3B3-A5A1-4561-9F5CFAF7A5B2}"/>
              </a:ext>
            </a:extLst>
          </p:cNvPr>
          <p:cNvSpPr txBox="1"/>
          <p:nvPr/>
        </p:nvSpPr>
        <p:spPr>
          <a:xfrm>
            <a:off x="210357" y="288121"/>
            <a:ext cx="4882267" cy="1449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>
              <a:lnSpc>
                <a:spcPct val="90000"/>
              </a:lnSpc>
            </a:pPr>
            <a:r>
              <a:rPr lang="en-GB" sz="4400" b="1" dirty="0">
                <a:solidFill>
                  <a:schemeClr val="bg1"/>
                </a:solidFill>
                <a:latin typeface="Arial Black"/>
              </a:rPr>
              <a:t>THANK </a:t>
            </a:r>
            <a:br>
              <a:rPr lang="en-GB" sz="4400" b="1" dirty="0">
                <a:solidFill>
                  <a:schemeClr val="bg1"/>
                </a:solidFill>
                <a:latin typeface="Arial Black"/>
              </a:rPr>
            </a:br>
            <a:r>
              <a:rPr lang="en-GB" sz="4400" b="1" dirty="0">
                <a:solidFill>
                  <a:schemeClr val="bg1"/>
                </a:solidFill>
                <a:latin typeface="Arial Black"/>
              </a:rPr>
              <a:t>YOU</a:t>
            </a:r>
            <a:endParaRPr lang="en-US" sz="4400" dirty="0">
              <a:solidFill>
                <a:schemeClr val="bg1"/>
              </a:solidFill>
              <a:latin typeface="Arial Black"/>
            </a:endParaRPr>
          </a:p>
        </p:txBody>
      </p:sp>
      <p:sp>
        <p:nvSpPr>
          <p:cNvPr id="5" name="Google Shape;68;g25670c3861a_0_14">
            <a:extLst>
              <a:ext uri="{FF2B5EF4-FFF2-40B4-BE49-F238E27FC236}">
                <a16:creationId xmlns:a16="http://schemas.microsoft.com/office/drawing/2014/main" id="{5E446FD6-6540-36FA-6146-7E1EDC16FE76}"/>
              </a:ext>
            </a:extLst>
          </p:cNvPr>
          <p:cNvSpPr txBox="1"/>
          <p:nvPr/>
        </p:nvSpPr>
        <p:spPr>
          <a:xfrm rot="16200000">
            <a:off x="10819369" y="5386248"/>
            <a:ext cx="2410111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lt1"/>
              </a:buClr>
              <a:buSzPts val="900"/>
            </a:pPr>
            <a:r>
              <a:rPr lang="en-GB" sz="9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© </a:t>
            </a:r>
            <a:r>
              <a:rPr lang="en-GB" sz="900" dirty="0">
                <a:solidFill>
                  <a:schemeClr val="bg1"/>
                </a:solidFill>
              </a:rPr>
              <a:t>UNICEF/</a:t>
            </a:r>
            <a:r>
              <a:rPr lang="en-GB" sz="900" dirty="0">
                <a:solidFill>
                  <a:schemeClr val="bg1"/>
                </a:solidFill>
                <a:latin typeface="Segoe UI"/>
                <a:cs typeface="Segoe UI"/>
              </a:rPr>
              <a:t>Maule-</a:t>
            </a:r>
            <a:r>
              <a:rPr lang="en-GB" sz="900" err="1">
                <a:solidFill>
                  <a:schemeClr val="bg1"/>
                </a:solidFill>
                <a:latin typeface="Segoe UI"/>
                <a:cs typeface="Segoe UI"/>
              </a:rPr>
              <a:t>Ffinch</a:t>
            </a:r>
            <a:endParaRPr lang="en-GB" sz="900">
              <a:solidFill>
                <a:schemeClr val="bg1"/>
              </a:solidFill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4511636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AA54FBE395FE4488C775E2AE042F3F5" ma:contentTypeVersion="15" ma:contentTypeDescription="Create a new document." ma:contentTypeScope="" ma:versionID="9c91577662e00b5aa20ce06156d91a8a">
  <xsd:schema xmlns:xsd="http://www.w3.org/2001/XMLSchema" xmlns:xs="http://www.w3.org/2001/XMLSchema" xmlns:p="http://schemas.microsoft.com/office/2006/metadata/properties" xmlns:ns2="11cb7852-01ff-4783-afb4-6fe1ba5b66ed" xmlns:ns3="1010642d-184b-478d-9c3b-ee5a49174d96" targetNamespace="http://schemas.microsoft.com/office/2006/metadata/properties" ma:root="true" ma:fieldsID="b876a59aadc9908eb519575662e2484c" ns2:_="" ns3:_="">
    <xsd:import namespace="11cb7852-01ff-4783-afb4-6fe1ba5b66ed"/>
    <xsd:import namespace="1010642d-184b-478d-9c3b-ee5a49174d9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cb7852-01ff-4783-afb4-6fe1ba5b66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4fbae504-01c2-4ae5-a842-09e5f32470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10642d-184b-478d-9c3b-ee5a49174d96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0884300a-7a00-49b2-b74a-8fc860d18d42}" ma:internalName="TaxCatchAll" ma:showField="CatchAllData" ma:web="1010642d-184b-478d-9c3b-ee5a49174d9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010642d-184b-478d-9c3b-ee5a49174d96" xsi:nil="true"/>
    <lcf76f155ced4ddcb4097134ff3c332f xmlns="11cb7852-01ff-4783-afb4-6fe1ba5b66e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4DCF2CB-EBFA-422E-BAF3-6153D0EF262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1EF71F5-6635-4093-8F87-EB2B3BF0308A}">
  <ds:schemaRefs>
    <ds:schemaRef ds:uri="1010642d-184b-478d-9c3b-ee5a49174d96"/>
    <ds:schemaRef ds:uri="11cb7852-01ff-4783-afb4-6fe1ba5b66e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E285846-5046-4B37-B94C-AF939664B3D2}">
  <ds:schemaRefs>
    <ds:schemaRef ds:uri="1010642d-184b-478d-9c3b-ee5a49174d96"/>
    <ds:schemaRef ds:uri="11cb7852-01ff-4783-afb4-6fe1ba5b66ed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550</Words>
  <Application>Microsoft Office PowerPoint</Application>
  <PresentationFormat>Widescreen</PresentationFormat>
  <Paragraphs>39</Paragraphs>
  <Slides>9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Jessica Bool</dc:creator>
  <cp:lastModifiedBy>Issy Booth</cp:lastModifiedBy>
  <cp:revision>481</cp:revision>
  <dcterms:modified xsi:type="dcterms:W3CDTF">2025-09-03T15:25:52Z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0x010100FAA54FBE395FE4488C775E2AE042F3F5</vt:lpwstr>
  </property>
  <property fmtid="{D5CDD505-2E9C-101B-9397-08002B2CF9AE}" pid="3" name="Order">
    <vt:r8>500</vt:r8>
  </property>
  <property fmtid="{D5CDD505-2E9C-101B-9397-08002B2CF9AE}" pid="4" name="MediaServiceImageTags">
    <vt:lpwstr/>
  </property>
</Properties>
</file>