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sldIdLst>
    <p:sldId id="256" r:id="rId5"/>
    <p:sldId id="265" r:id="rId6"/>
    <p:sldId id="275" r:id="rId7"/>
    <p:sldId id="300" r:id="rId8"/>
    <p:sldId id="295" r:id="rId9"/>
    <p:sldId id="296" r:id="rId10"/>
    <p:sldId id="297" r:id="rId11"/>
    <p:sldId id="298" r:id="rId12"/>
    <p:sldId id="299" r:id="rId13"/>
    <p:sldId id="288" r:id="rId14"/>
    <p:sldId id="294" r:id="rId15"/>
    <p:sldId id="293" r:id="rId16"/>
  </p:sldIdLst>
  <p:sldSz cx="12192000" cy="6858000"/>
  <p:notesSz cx="6858000" cy="9144000"/>
  <p:embeddedFontLst>
    <p:embeddedFont>
      <p:font typeface="Arial Black" panose="020B0A04020102020204" pitchFamily="34" charset="0"/>
      <p:bold r:id="rId18"/>
    </p:embeddedFont>
    <p:embeddedFont>
      <p:font typeface="Helvetica" panose="020B0604020202020204" pitchFamily="34" charset="0"/>
      <p:regular r:id="rId19"/>
      <p:bold r:id="rId20"/>
      <p:italic r:id="rId21"/>
      <p:boldItalic r:id="rId22"/>
    </p:embeddedFont>
    <p:embeddedFont>
      <p:font typeface="Open Sans" panose="020B06060305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Medium" panose="02000000000000000000" pitchFamily="2" charset="0"/>
      <p:regular r:id="rId31"/>
      <p: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9" roundtripDataSignature="AMtx7mjNQa92X7bBwATfI9SljTBwguoy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9826B-142C-443C-B682-6A13FF827C59}" v="19" dt="2025-07-22T09:49:18.081"/>
    <p1510:client id="{6C268D20-E589-4DE3-A19F-787A4C808B14}" v="17" dt="2025-07-23T15:10:41.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customschemas.google.com/relationships/presentationmetadata" Target="metadata"/><Relationship Id="rId21"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 macdonald" userId="jB0IcuHBEINeFKE+BJ6T51hglHMTetGBacC/PLHzd+c=" providerId="None" clId="Web-{2D2D42CE-254E-4E0C-B472-739308622CD3}"/>
    <pc:docChg chg="modSld">
      <pc:chgData name="alisdair macdonald" userId="jB0IcuHBEINeFKE+BJ6T51hglHMTetGBacC/PLHzd+c=" providerId="None" clId="Web-{2D2D42CE-254E-4E0C-B472-739308622CD3}" dt="2025-07-08T14:47:41.010" v="1"/>
      <pc:docMkLst>
        <pc:docMk/>
      </pc:docMkLst>
      <pc:sldChg chg="addSp delSp">
        <pc:chgData name="alisdair macdonald" userId="jB0IcuHBEINeFKE+BJ6T51hglHMTetGBacC/PLHzd+c=" providerId="None" clId="Web-{2D2D42CE-254E-4E0C-B472-739308622CD3}" dt="2025-07-08T14:47:41.010" v="1"/>
        <pc:sldMkLst>
          <pc:docMk/>
          <pc:sldMk cId="0" sldId="256"/>
        </pc:sldMkLst>
      </pc:sldChg>
    </pc:docChg>
  </pc:docChgLst>
  <pc:docChgLst>
    <pc:chgData name="alisdair.m@gmail.com" userId="S::urn:spo:guest#alisdair.m@gmail.com::" providerId="AD" clId="Web-{ED4BA6E9-70CC-7C0E-2962-9D0608F04537}"/>
    <pc:docChg chg="addSld delSld modSld sldOrd">
      <pc:chgData name="alisdair.m@gmail.com" userId="S::urn:spo:guest#alisdair.m@gmail.com::" providerId="AD" clId="Web-{ED4BA6E9-70CC-7C0E-2962-9D0608F04537}" dt="2024-07-08T10:09:50.290" v="1474" actId="1076"/>
      <pc:docMkLst>
        <pc:docMk/>
      </pc:docMkLst>
      <pc:sldChg chg="addSp delSp modSp">
        <pc:chgData name="alisdair.m@gmail.com" userId="S::urn:spo:guest#alisdair.m@gmail.com::" providerId="AD" clId="Web-{ED4BA6E9-70CC-7C0E-2962-9D0608F04537}" dt="2024-07-05T11:08:11.529" v="883" actId="20577"/>
        <pc:sldMkLst>
          <pc:docMk/>
          <pc:sldMk cId="0" sldId="256"/>
        </pc:sldMkLst>
      </pc:sldChg>
      <pc:sldChg chg="del">
        <pc:chgData name="alisdair.m@gmail.com" userId="S::urn:spo:guest#alisdair.m@gmail.com::" providerId="AD" clId="Web-{ED4BA6E9-70CC-7C0E-2962-9D0608F04537}" dt="2024-07-04T15:41:00.782" v="381"/>
        <pc:sldMkLst>
          <pc:docMk/>
          <pc:sldMk cId="0" sldId="257"/>
        </pc:sldMkLst>
      </pc:sldChg>
      <pc:sldChg chg="del">
        <pc:chgData name="alisdair.m@gmail.com" userId="S::urn:spo:guest#alisdair.m@gmail.com::" providerId="AD" clId="Web-{ED4BA6E9-70CC-7C0E-2962-9D0608F04537}" dt="2024-07-04T15:41:00.782" v="380"/>
        <pc:sldMkLst>
          <pc:docMk/>
          <pc:sldMk cId="0" sldId="258"/>
        </pc:sldMkLst>
      </pc:sldChg>
      <pc:sldChg chg="del">
        <pc:chgData name="alisdair.m@gmail.com" userId="S::urn:spo:guest#alisdair.m@gmail.com::" providerId="AD" clId="Web-{ED4BA6E9-70CC-7C0E-2962-9D0608F04537}" dt="2024-07-04T15:41:00.782" v="379"/>
        <pc:sldMkLst>
          <pc:docMk/>
          <pc:sldMk cId="0" sldId="259"/>
        </pc:sldMkLst>
      </pc:sldChg>
      <pc:sldChg chg="del">
        <pc:chgData name="alisdair.m@gmail.com" userId="S::urn:spo:guest#alisdair.m@gmail.com::" providerId="AD" clId="Web-{ED4BA6E9-70CC-7C0E-2962-9D0608F04537}" dt="2024-07-04T15:41:00.782" v="378"/>
        <pc:sldMkLst>
          <pc:docMk/>
          <pc:sldMk cId="0" sldId="260"/>
        </pc:sldMkLst>
      </pc:sldChg>
      <pc:sldChg chg="del">
        <pc:chgData name="alisdair.m@gmail.com" userId="S::urn:spo:guest#alisdair.m@gmail.com::" providerId="AD" clId="Web-{ED4BA6E9-70CC-7C0E-2962-9D0608F04537}" dt="2024-07-04T15:41:00.782" v="377"/>
        <pc:sldMkLst>
          <pc:docMk/>
          <pc:sldMk cId="0" sldId="261"/>
        </pc:sldMkLst>
      </pc:sldChg>
      <pc:sldChg chg="del">
        <pc:chgData name="alisdair.m@gmail.com" userId="S::urn:spo:guest#alisdair.m@gmail.com::" providerId="AD" clId="Web-{ED4BA6E9-70CC-7C0E-2962-9D0608F04537}" dt="2024-07-04T15:41:00.782" v="376"/>
        <pc:sldMkLst>
          <pc:docMk/>
          <pc:sldMk cId="0" sldId="262"/>
        </pc:sldMkLst>
      </pc:sldChg>
      <pc:sldChg chg="del">
        <pc:chgData name="alisdair.m@gmail.com" userId="S::urn:spo:guest#alisdair.m@gmail.com::" providerId="AD" clId="Web-{ED4BA6E9-70CC-7C0E-2962-9D0608F04537}" dt="2024-07-04T15:41:00.767" v="375"/>
        <pc:sldMkLst>
          <pc:docMk/>
          <pc:sldMk cId="0" sldId="263"/>
        </pc:sldMkLst>
      </pc:sldChg>
      <pc:sldChg chg="del">
        <pc:chgData name="alisdair.m@gmail.com" userId="S::urn:spo:guest#alisdair.m@gmail.com::" providerId="AD" clId="Web-{ED4BA6E9-70CC-7C0E-2962-9D0608F04537}" dt="2024-07-04T15:41:00.767" v="374"/>
        <pc:sldMkLst>
          <pc:docMk/>
          <pc:sldMk cId="0" sldId="264"/>
        </pc:sldMkLst>
      </pc:sldChg>
      <pc:sldChg chg="addSp delSp modSp ord">
        <pc:chgData name="alisdair.m@gmail.com" userId="S::urn:spo:guest#alisdair.m@gmail.com::" providerId="AD" clId="Web-{ED4BA6E9-70CC-7C0E-2962-9D0608F04537}" dt="2024-07-08T10:08:39.117" v="1471" actId="20577"/>
        <pc:sldMkLst>
          <pc:docMk/>
          <pc:sldMk cId="0" sldId="265"/>
        </pc:sldMkLst>
      </pc:sldChg>
      <pc:sldChg chg="del">
        <pc:chgData name="alisdair.m@gmail.com" userId="S::urn:spo:guest#alisdair.m@gmail.com::" providerId="AD" clId="Web-{ED4BA6E9-70CC-7C0E-2962-9D0608F04537}" dt="2024-07-04T15:41:00.767" v="373"/>
        <pc:sldMkLst>
          <pc:docMk/>
          <pc:sldMk cId="0" sldId="266"/>
        </pc:sldMkLst>
      </pc:sldChg>
      <pc:sldChg chg="del">
        <pc:chgData name="alisdair.m@gmail.com" userId="S::urn:spo:guest#alisdair.m@gmail.com::" providerId="AD" clId="Web-{ED4BA6E9-70CC-7C0E-2962-9D0608F04537}" dt="2024-07-04T15:41:00.767" v="372"/>
        <pc:sldMkLst>
          <pc:docMk/>
          <pc:sldMk cId="0" sldId="267"/>
        </pc:sldMkLst>
      </pc:sldChg>
      <pc:sldChg chg="del">
        <pc:chgData name="alisdair.m@gmail.com" userId="S::urn:spo:guest#alisdair.m@gmail.com::" providerId="AD" clId="Web-{ED4BA6E9-70CC-7C0E-2962-9D0608F04537}" dt="2024-07-04T15:41:00.767" v="371"/>
        <pc:sldMkLst>
          <pc:docMk/>
          <pc:sldMk cId="0" sldId="268"/>
        </pc:sldMkLst>
      </pc:sldChg>
      <pc:sldChg chg="del">
        <pc:chgData name="alisdair.m@gmail.com" userId="S::urn:spo:guest#alisdair.m@gmail.com::" providerId="AD" clId="Web-{ED4BA6E9-70CC-7C0E-2962-9D0608F04537}" dt="2024-07-04T15:41:00.767" v="370"/>
        <pc:sldMkLst>
          <pc:docMk/>
          <pc:sldMk cId="0" sldId="269"/>
        </pc:sldMkLst>
      </pc:sldChg>
      <pc:sldChg chg="del">
        <pc:chgData name="alisdair.m@gmail.com" userId="S::urn:spo:guest#alisdair.m@gmail.com::" providerId="AD" clId="Web-{ED4BA6E9-70CC-7C0E-2962-9D0608F04537}" dt="2024-07-04T15:41:00.767" v="369"/>
        <pc:sldMkLst>
          <pc:docMk/>
          <pc:sldMk cId="0" sldId="270"/>
        </pc:sldMkLst>
      </pc:sldChg>
      <pc:sldChg chg="del">
        <pc:chgData name="alisdair.m@gmail.com" userId="S::urn:spo:guest#alisdair.m@gmail.com::" providerId="AD" clId="Web-{ED4BA6E9-70CC-7C0E-2962-9D0608F04537}" dt="2024-07-04T15:41:00.767" v="368"/>
        <pc:sldMkLst>
          <pc:docMk/>
          <pc:sldMk cId="0" sldId="271"/>
        </pc:sldMkLst>
      </pc:sldChg>
      <pc:sldChg chg="del">
        <pc:chgData name="alisdair.m@gmail.com" userId="S::urn:spo:guest#alisdair.m@gmail.com::" providerId="AD" clId="Web-{ED4BA6E9-70CC-7C0E-2962-9D0608F04537}" dt="2024-07-04T15:41:00.751" v="367"/>
        <pc:sldMkLst>
          <pc:docMk/>
          <pc:sldMk cId="0" sldId="272"/>
        </pc:sldMkLst>
      </pc:sldChg>
      <pc:sldChg chg="del">
        <pc:chgData name="alisdair.m@gmail.com" userId="S::urn:spo:guest#alisdair.m@gmail.com::" providerId="AD" clId="Web-{ED4BA6E9-70CC-7C0E-2962-9D0608F04537}" dt="2024-07-04T15:41:00.751" v="366"/>
        <pc:sldMkLst>
          <pc:docMk/>
          <pc:sldMk cId="0" sldId="273"/>
        </pc:sldMkLst>
      </pc:sldChg>
      <pc:sldChg chg="addSp delSp modSp add replId">
        <pc:chgData name="alisdair.m@gmail.com" userId="S::urn:spo:guest#alisdair.m@gmail.com::" providerId="AD" clId="Web-{ED4BA6E9-70CC-7C0E-2962-9D0608F04537}" dt="2024-07-08T10:08:25.835" v="1470" actId="1076"/>
        <pc:sldMkLst>
          <pc:docMk/>
          <pc:sldMk cId="781844778" sldId="274"/>
        </pc:sldMkLst>
      </pc:sldChg>
      <pc:sldChg chg="addSp delSp modSp add ord replId">
        <pc:chgData name="alisdair.m@gmail.com" userId="S::urn:spo:guest#alisdair.m@gmail.com::" providerId="AD" clId="Web-{ED4BA6E9-70CC-7C0E-2962-9D0608F04537}" dt="2024-07-05T11:07:19.494" v="867" actId="20577"/>
        <pc:sldMkLst>
          <pc:docMk/>
          <pc:sldMk cId="1135859490" sldId="275"/>
        </pc:sldMkLst>
      </pc:sldChg>
      <pc:sldChg chg="addSp delSp modSp add replId">
        <pc:chgData name="alisdair.m@gmail.com" userId="S::urn:spo:guest#alisdair.m@gmail.com::" providerId="AD" clId="Web-{ED4BA6E9-70CC-7C0E-2962-9D0608F04537}" dt="2024-07-05T11:24:33.631" v="952"/>
        <pc:sldMkLst>
          <pc:docMk/>
          <pc:sldMk cId="3397092538" sldId="276"/>
        </pc:sldMkLst>
      </pc:sldChg>
      <pc:sldChg chg="addSp delSp modSp add replId">
        <pc:chgData name="alisdair.m@gmail.com" userId="S::urn:spo:guest#alisdair.m@gmail.com::" providerId="AD" clId="Web-{ED4BA6E9-70CC-7C0E-2962-9D0608F04537}" dt="2024-07-05T11:25:03.430" v="953" actId="1076"/>
        <pc:sldMkLst>
          <pc:docMk/>
          <pc:sldMk cId="3541150297" sldId="277"/>
        </pc:sldMkLst>
      </pc:sldChg>
      <pc:sldChg chg="addSp delSp modSp add replId">
        <pc:chgData name="alisdair.m@gmail.com" userId="S::urn:spo:guest#alisdair.m@gmail.com::" providerId="AD" clId="Web-{ED4BA6E9-70CC-7C0E-2962-9D0608F04537}" dt="2024-07-05T11:23:08.172" v="944" actId="14100"/>
        <pc:sldMkLst>
          <pc:docMk/>
          <pc:sldMk cId="933622236" sldId="278"/>
        </pc:sldMkLst>
      </pc:sldChg>
      <pc:sldChg chg="addSp modSp add replId">
        <pc:chgData name="alisdair.m@gmail.com" userId="S::urn:spo:guest#alisdair.m@gmail.com::" providerId="AD" clId="Web-{ED4BA6E9-70CC-7C0E-2962-9D0608F04537}" dt="2024-07-05T11:25:26.151" v="957" actId="1076"/>
        <pc:sldMkLst>
          <pc:docMk/>
          <pc:sldMk cId="3263688674" sldId="279"/>
        </pc:sldMkLst>
      </pc:sldChg>
      <pc:sldChg chg="modSp add replId">
        <pc:chgData name="alisdair.m@gmail.com" userId="S::urn:spo:guest#alisdair.m@gmail.com::" providerId="AD" clId="Web-{ED4BA6E9-70CC-7C0E-2962-9D0608F04537}" dt="2024-07-05T11:25:47.918" v="962" actId="14100"/>
        <pc:sldMkLst>
          <pc:docMk/>
          <pc:sldMk cId="93481291" sldId="280"/>
        </pc:sldMkLst>
      </pc:sldChg>
      <pc:sldChg chg="addSp delSp modSp add replId">
        <pc:chgData name="alisdair.m@gmail.com" userId="S::urn:spo:guest#alisdair.m@gmail.com::" providerId="AD" clId="Web-{ED4BA6E9-70CC-7C0E-2962-9D0608F04537}" dt="2024-07-05T11:26:03.013" v="965" actId="20577"/>
        <pc:sldMkLst>
          <pc:docMk/>
          <pc:sldMk cId="1528636865" sldId="281"/>
        </pc:sldMkLst>
      </pc:sldChg>
      <pc:sldChg chg="addSp delSp modSp add replId">
        <pc:chgData name="alisdair.m@gmail.com" userId="S::urn:spo:guest#alisdair.m@gmail.com::" providerId="AD" clId="Web-{ED4BA6E9-70CC-7C0E-2962-9D0608F04537}" dt="2024-07-05T11:35:45.883" v="1040"/>
        <pc:sldMkLst>
          <pc:docMk/>
          <pc:sldMk cId="2241962112" sldId="282"/>
        </pc:sldMkLst>
      </pc:sldChg>
      <pc:sldChg chg="modSp add del ord replId">
        <pc:chgData name="alisdair.m@gmail.com" userId="S::urn:spo:guest#alisdair.m@gmail.com::" providerId="AD" clId="Web-{ED4BA6E9-70CC-7C0E-2962-9D0608F04537}" dt="2024-07-05T11:33:42.561" v="1018"/>
        <pc:sldMkLst>
          <pc:docMk/>
          <pc:sldMk cId="1871118218" sldId="283"/>
        </pc:sldMkLst>
      </pc:sldChg>
      <pc:sldChg chg="addSp delSp modSp add ord replId">
        <pc:chgData name="alisdair.m@gmail.com" userId="S::urn:spo:guest#alisdair.m@gmail.com::" providerId="AD" clId="Web-{ED4BA6E9-70CC-7C0E-2962-9D0608F04537}" dt="2024-07-05T11:36:35.683" v="1046"/>
        <pc:sldMkLst>
          <pc:docMk/>
          <pc:sldMk cId="2118665387" sldId="284"/>
        </pc:sldMkLst>
      </pc:sldChg>
      <pc:sldChg chg="addSp delSp modSp add ord replId">
        <pc:chgData name="alisdair.m@gmail.com" userId="S::urn:spo:guest#alisdair.m@gmail.com::" providerId="AD" clId="Web-{ED4BA6E9-70CC-7C0E-2962-9D0608F04537}" dt="2024-07-05T12:32:55.263" v="1207"/>
        <pc:sldMkLst>
          <pc:docMk/>
          <pc:sldMk cId="606114111" sldId="285"/>
        </pc:sldMkLst>
      </pc:sldChg>
      <pc:sldChg chg="addSp delSp modSp new">
        <pc:chgData name="alisdair.m@gmail.com" userId="S::urn:spo:guest#alisdair.m@gmail.com::" providerId="AD" clId="Web-{ED4BA6E9-70CC-7C0E-2962-9D0608F04537}" dt="2024-07-05T15:18:40.141" v="1276" actId="1076"/>
        <pc:sldMkLst>
          <pc:docMk/>
          <pc:sldMk cId="2073654258" sldId="286"/>
        </pc:sldMkLst>
      </pc:sldChg>
      <pc:sldChg chg="addSp delSp modSp new del">
        <pc:chgData name="alisdair.m@gmail.com" userId="S::urn:spo:guest#alisdair.m@gmail.com::" providerId="AD" clId="Web-{ED4BA6E9-70CC-7C0E-2962-9D0608F04537}" dt="2024-07-08T10:09:12.508" v="1472"/>
        <pc:sldMkLst>
          <pc:docMk/>
          <pc:sldMk cId="504984345" sldId="287"/>
        </pc:sldMkLst>
      </pc:sldChg>
      <pc:sldChg chg="addSp delSp modSp add ord replId">
        <pc:chgData name="alisdair.m@gmail.com" userId="S::urn:spo:guest#alisdair.m@gmail.com::" providerId="AD" clId="Web-{ED4BA6E9-70CC-7C0E-2962-9D0608F04537}" dt="2024-07-08T10:09:50.290" v="1474" actId="1076"/>
        <pc:sldMkLst>
          <pc:docMk/>
          <pc:sldMk cId="486436528" sldId="288"/>
        </pc:sldMkLst>
      </pc:sldChg>
      <pc:sldChg chg="addSp delSp modSp add replId">
        <pc:chgData name="alisdair.m@gmail.com" userId="S::urn:spo:guest#alisdair.m@gmail.com::" providerId="AD" clId="Web-{ED4BA6E9-70CC-7C0E-2962-9D0608F04537}" dt="2024-07-08T09:47:22.527" v="1353" actId="1076"/>
        <pc:sldMkLst>
          <pc:docMk/>
          <pc:sldMk cId="595154999" sldId="289"/>
        </pc:sldMkLst>
      </pc:sldChg>
      <pc:sldChg chg="addSp delSp modSp add del replId">
        <pc:chgData name="alisdair.m@gmail.com" userId="S::urn:spo:guest#alisdair.m@gmail.com::" providerId="AD" clId="Web-{ED4BA6E9-70CC-7C0E-2962-9D0608F04537}" dt="2024-07-08T09:51:27.485" v="1380"/>
        <pc:sldMkLst>
          <pc:docMk/>
          <pc:sldMk cId="184031012" sldId="290"/>
        </pc:sldMkLst>
      </pc:sldChg>
      <pc:sldChg chg="addSp delSp modSp add replId">
        <pc:chgData name="alisdair.m@gmail.com" userId="S::urn:spo:guest#alisdair.m@gmail.com::" providerId="AD" clId="Web-{ED4BA6E9-70CC-7C0E-2962-9D0608F04537}" dt="2024-07-08T09:51:03.828" v="1379" actId="1076"/>
        <pc:sldMkLst>
          <pc:docMk/>
          <pc:sldMk cId="3780694922" sldId="291"/>
        </pc:sldMkLst>
      </pc:sldChg>
      <pc:sldChg chg="addSp delSp modSp add replId">
        <pc:chgData name="alisdair.m@gmail.com" userId="S::urn:spo:guest#alisdair.m@gmail.com::" providerId="AD" clId="Web-{ED4BA6E9-70CC-7C0E-2962-9D0608F04537}" dt="2024-07-08T09:52:17.986" v="1389" actId="1076"/>
        <pc:sldMkLst>
          <pc:docMk/>
          <pc:sldMk cId="4223810358" sldId="292"/>
        </pc:sldMkLst>
      </pc:sldChg>
      <pc:sldChg chg="addSp modSp add replId">
        <pc:chgData name="alisdair.m@gmail.com" userId="S::urn:spo:guest#alisdair.m@gmail.com::" providerId="AD" clId="Web-{ED4BA6E9-70CC-7C0E-2962-9D0608F04537}" dt="2024-07-08T09:54:22.130" v="1407" actId="1076"/>
        <pc:sldMkLst>
          <pc:docMk/>
          <pc:sldMk cId="2426594062" sldId="293"/>
        </pc:sldMkLst>
      </pc:sldChg>
      <pc:sldChg chg="addSp modSp add replId">
        <pc:chgData name="alisdair.m@gmail.com" userId="S::urn:spo:guest#alisdair.m@gmail.com::" providerId="AD" clId="Web-{ED4BA6E9-70CC-7C0E-2962-9D0608F04537}" dt="2024-07-08T09:55:57.475" v="1427" actId="1076"/>
        <pc:sldMkLst>
          <pc:docMk/>
          <pc:sldMk cId="4011903018" sldId="294"/>
        </pc:sldMkLst>
      </pc:sldChg>
      <pc:sldChg chg="addSp modSp add replId">
        <pc:chgData name="alisdair.m@gmail.com" userId="S::urn:spo:guest#alisdair.m@gmail.com::" providerId="AD" clId="Web-{ED4BA6E9-70CC-7C0E-2962-9D0608F04537}" dt="2024-07-08T09:57:56.525" v="1454" actId="1076"/>
        <pc:sldMkLst>
          <pc:docMk/>
          <pc:sldMk cId="477470273" sldId="295"/>
        </pc:sldMkLst>
      </pc:sldChg>
      <pc:sldChg chg="addSp delSp modSp add replId">
        <pc:chgData name="alisdair.m@gmail.com" userId="S::urn:spo:guest#alisdair.m@gmail.com::" providerId="AD" clId="Web-{ED4BA6E9-70CC-7C0E-2962-9D0608F04537}" dt="2024-07-08T09:58:48.307" v="1466" actId="1076"/>
        <pc:sldMkLst>
          <pc:docMk/>
          <pc:sldMk cId="1619037706" sldId="296"/>
        </pc:sldMkLst>
      </pc:sldChg>
    </pc:docChg>
  </pc:docChgLst>
  <pc:docChgLst>
    <pc:chgData name="lauraellenkennedy@outlook.com" userId="S::urn:spo:guest#lauraellenkennedy@outlook.com::" providerId="AD" clId="Web-{A4C01CE4-6DAD-2B47-D501-BDAE13ADDFE3}"/>
    <pc:docChg chg="modSld">
      <pc:chgData name="lauraellenkennedy@outlook.com" userId="S::urn:spo:guest#lauraellenkennedy@outlook.com::" providerId="AD" clId="Web-{A4C01CE4-6DAD-2B47-D501-BDAE13ADDFE3}" dt="2024-07-12T13:59:28.695" v="205" actId="20577"/>
      <pc:docMkLst>
        <pc:docMk/>
      </pc:docMkLst>
      <pc:sldChg chg="modSp">
        <pc:chgData name="lauraellenkennedy@outlook.com" userId="S::urn:spo:guest#lauraellenkennedy@outlook.com::" providerId="AD" clId="Web-{A4C01CE4-6DAD-2B47-D501-BDAE13ADDFE3}" dt="2024-07-12T10:51:29.791" v="19" actId="20577"/>
        <pc:sldMkLst>
          <pc:docMk/>
          <pc:sldMk cId="0" sldId="256"/>
        </pc:sldMkLst>
      </pc:sldChg>
      <pc:sldChg chg="modSp">
        <pc:chgData name="lauraellenkennedy@outlook.com" userId="S::urn:spo:guest#lauraellenkennedy@outlook.com::" providerId="AD" clId="Web-{A4C01CE4-6DAD-2B47-D501-BDAE13ADDFE3}" dt="2024-07-12T10:54:57.893" v="78" actId="20577"/>
        <pc:sldMkLst>
          <pc:docMk/>
          <pc:sldMk cId="3397092538" sldId="276"/>
        </pc:sldMkLst>
      </pc:sldChg>
      <pc:sldChg chg="modSp">
        <pc:chgData name="lauraellenkennedy@outlook.com" userId="S::urn:spo:guest#lauraellenkennedy@outlook.com::" providerId="AD" clId="Web-{A4C01CE4-6DAD-2B47-D501-BDAE13ADDFE3}" dt="2024-07-12T10:56:31.241" v="98" actId="20577"/>
        <pc:sldMkLst>
          <pc:docMk/>
          <pc:sldMk cId="3541150297" sldId="277"/>
        </pc:sldMkLst>
      </pc:sldChg>
      <pc:sldChg chg="modSp">
        <pc:chgData name="lauraellenkennedy@outlook.com" userId="S::urn:spo:guest#lauraellenkennedy@outlook.com::" providerId="AD" clId="Web-{A4C01CE4-6DAD-2B47-D501-BDAE13ADDFE3}" dt="2024-07-12T10:59:44.748" v="135" actId="20577"/>
        <pc:sldMkLst>
          <pc:docMk/>
          <pc:sldMk cId="933622236" sldId="278"/>
        </pc:sldMkLst>
      </pc:sldChg>
      <pc:sldChg chg="modSp">
        <pc:chgData name="lauraellenkennedy@outlook.com" userId="S::urn:spo:guest#lauraellenkennedy@outlook.com::" providerId="AD" clId="Web-{A4C01CE4-6DAD-2B47-D501-BDAE13ADDFE3}" dt="2024-07-12T13:57:13.769" v="173" actId="20577"/>
        <pc:sldMkLst>
          <pc:docMk/>
          <pc:sldMk cId="93481291" sldId="280"/>
        </pc:sldMkLst>
      </pc:sldChg>
      <pc:sldChg chg="modSp">
        <pc:chgData name="lauraellenkennedy@outlook.com" userId="S::urn:spo:guest#lauraellenkennedy@outlook.com::" providerId="AD" clId="Web-{A4C01CE4-6DAD-2B47-D501-BDAE13ADDFE3}" dt="2024-07-12T13:58:16.552" v="189" actId="20577"/>
        <pc:sldMkLst>
          <pc:docMk/>
          <pc:sldMk cId="1528636865" sldId="281"/>
        </pc:sldMkLst>
      </pc:sldChg>
      <pc:sldChg chg="modSp">
        <pc:chgData name="lauraellenkennedy@outlook.com" userId="S::urn:spo:guest#lauraellenkennedy@outlook.com::" providerId="AD" clId="Web-{A4C01CE4-6DAD-2B47-D501-BDAE13ADDFE3}" dt="2024-07-12T13:59:28.695" v="205" actId="20577"/>
        <pc:sldMkLst>
          <pc:docMk/>
          <pc:sldMk cId="2241962112" sldId="282"/>
        </pc:sldMkLst>
      </pc:sldChg>
    </pc:docChg>
  </pc:docChgLst>
  <pc:docChgLst>
    <pc:chgData name="alisdair.m@gmail.com" userId="S::urn:spo:guest#alisdair.m@gmail.com::" providerId="AD" clId="Web-{AFEDD798-F471-48E5-C21C-1709E648D64C}"/>
    <pc:docChg chg="modSld">
      <pc:chgData name="alisdair.m@gmail.com" userId="S::urn:spo:guest#alisdair.m@gmail.com::" providerId="AD" clId="Web-{AFEDD798-F471-48E5-C21C-1709E648D64C}" dt="2024-07-09T09:53:35.452" v="200" actId="14100"/>
      <pc:docMkLst>
        <pc:docMk/>
      </pc:docMkLst>
      <pc:sldChg chg="addSp delSp modSp">
        <pc:chgData name="alisdair.m@gmail.com" userId="S::urn:spo:guest#alisdair.m@gmail.com::" providerId="AD" clId="Web-{AFEDD798-F471-48E5-C21C-1709E648D64C}" dt="2024-07-09T09:48:55.478" v="110" actId="20577"/>
        <pc:sldMkLst>
          <pc:docMk/>
          <pc:sldMk cId="3397092538" sldId="276"/>
        </pc:sldMkLst>
      </pc:sldChg>
      <pc:sldChg chg="delSp modSp">
        <pc:chgData name="alisdair.m@gmail.com" userId="S::urn:spo:guest#alisdair.m@gmail.com::" providerId="AD" clId="Web-{AFEDD798-F471-48E5-C21C-1709E648D64C}" dt="2024-07-09T09:48:44.368" v="107" actId="1076"/>
        <pc:sldMkLst>
          <pc:docMk/>
          <pc:sldMk cId="3541150297" sldId="277"/>
        </pc:sldMkLst>
      </pc:sldChg>
      <pc:sldChg chg="delSp modSp">
        <pc:chgData name="alisdair.m@gmail.com" userId="S::urn:spo:guest#alisdair.m@gmail.com::" providerId="AD" clId="Web-{AFEDD798-F471-48E5-C21C-1709E648D64C}" dt="2024-07-09T09:48:28.054" v="105" actId="1076"/>
        <pc:sldMkLst>
          <pc:docMk/>
          <pc:sldMk cId="933622236" sldId="278"/>
        </pc:sldMkLst>
      </pc:sldChg>
      <pc:sldChg chg="addSp delSp modSp">
        <pc:chgData name="alisdair.m@gmail.com" userId="S::urn:spo:guest#alisdair.m@gmail.com::" providerId="AD" clId="Web-{AFEDD798-F471-48E5-C21C-1709E648D64C}" dt="2024-07-09T09:49:08.495" v="111" actId="1076"/>
        <pc:sldMkLst>
          <pc:docMk/>
          <pc:sldMk cId="3263688674" sldId="279"/>
        </pc:sldMkLst>
      </pc:sldChg>
      <pc:sldChg chg="delSp modSp">
        <pc:chgData name="alisdair.m@gmail.com" userId="S::urn:spo:guest#alisdair.m@gmail.com::" providerId="AD" clId="Web-{AFEDD798-F471-48E5-C21C-1709E648D64C}" dt="2024-07-09T09:51:14.598" v="151" actId="20577"/>
        <pc:sldMkLst>
          <pc:docMk/>
          <pc:sldMk cId="93481291" sldId="280"/>
        </pc:sldMkLst>
      </pc:sldChg>
      <pc:sldChg chg="delSp modSp">
        <pc:chgData name="alisdair.m@gmail.com" userId="S::urn:spo:guest#alisdair.m@gmail.com::" providerId="AD" clId="Web-{AFEDD798-F471-48E5-C21C-1709E648D64C}" dt="2024-07-09T09:52:24.572" v="173" actId="20577"/>
        <pc:sldMkLst>
          <pc:docMk/>
          <pc:sldMk cId="1528636865" sldId="281"/>
        </pc:sldMkLst>
      </pc:sldChg>
      <pc:sldChg chg="delSp modSp">
        <pc:chgData name="alisdair.m@gmail.com" userId="S::urn:spo:guest#alisdair.m@gmail.com::" providerId="AD" clId="Web-{AFEDD798-F471-48E5-C21C-1709E648D64C}" dt="2024-07-09T09:53:20.998" v="198" actId="20577"/>
        <pc:sldMkLst>
          <pc:docMk/>
          <pc:sldMk cId="2241962112" sldId="282"/>
        </pc:sldMkLst>
      </pc:sldChg>
      <pc:sldChg chg="delSp modSp">
        <pc:chgData name="alisdair.m@gmail.com" userId="S::urn:spo:guest#alisdair.m@gmail.com::" providerId="AD" clId="Web-{AFEDD798-F471-48E5-C21C-1709E648D64C}" dt="2024-07-09T09:47:07.470" v="82" actId="1076"/>
        <pc:sldMkLst>
          <pc:docMk/>
          <pc:sldMk cId="595154999" sldId="289"/>
        </pc:sldMkLst>
      </pc:sldChg>
      <pc:sldChg chg="delSp modSp">
        <pc:chgData name="alisdair.m@gmail.com" userId="S::urn:spo:guest#alisdair.m@gmail.com::" providerId="AD" clId="Web-{AFEDD798-F471-48E5-C21C-1709E648D64C}" dt="2024-07-09T09:46:52.876" v="79" actId="1076"/>
        <pc:sldMkLst>
          <pc:docMk/>
          <pc:sldMk cId="3780694922" sldId="291"/>
        </pc:sldMkLst>
      </pc:sldChg>
      <pc:sldChg chg="delSp modSp">
        <pc:chgData name="alisdair.m@gmail.com" userId="S::urn:spo:guest#alisdair.m@gmail.com::" providerId="AD" clId="Web-{AFEDD798-F471-48E5-C21C-1709E648D64C}" dt="2024-07-09T09:46:35.968" v="76" actId="1076"/>
        <pc:sldMkLst>
          <pc:docMk/>
          <pc:sldMk cId="4223810358" sldId="292"/>
        </pc:sldMkLst>
      </pc:sldChg>
      <pc:sldChg chg="delSp modSp">
        <pc:chgData name="alisdair.m@gmail.com" userId="S::urn:spo:guest#alisdair.m@gmail.com::" providerId="AD" clId="Web-{AFEDD798-F471-48E5-C21C-1709E648D64C}" dt="2024-07-09T09:49:30.434" v="114" actId="14100"/>
        <pc:sldMkLst>
          <pc:docMk/>
          <pc:sldMk cId="2426594062" sldId="293"/>
        </pc:sldMkLst>
      </pc:sldChg>
      <pc:sldChg chg="delSp modSp">
        <pc:chgData name="alisdair.m@gmail.com" userId="S::urn:spo:guest#alisdair.m@gmail.com::" providerId="AD" clId="Web-{AFEDD798-F471-48E5-C21C-1709E648D64C}" dt="2024-07-09T09:51:49.413" v="153"/>
        <pc:sldMkLst>
          <pc:docMk/>
          <pc:sldMk cId="4011903018" sldId="294"/>
        </pc:sldMkLst>
      </pc:sldChg>
      <pc:sldChg chg="delSp modSp">
        <pc:chgData name="alisdair.m@gmail.com" userId="S::urn:spo:guest#alisdair.m@gmail.com::" providerId="AD" clId="Web-{AFEDD798-F471-48E5-C21C-1709E648D64C}" dt="2024-07-09T09:52:34.947" v="176" actId="1076"/>
        <pc:sldMkLst>
          <pc:docMk/>
          <pc:sldMk cId="477470273" sldId="295"/>
        </pc:sldMkLst>
      </pc:sldChg>
      <pc:sldChg chg="delSp modSp">
        <pc:chgData name="alisdair.m@gmail.com" userId="S::urn:spo:guest#alisdair.m@gmail.com::" providerId="AD" clId="Web-{AFEDD798-F471-48E5-C21C-1709E648D64C}" dt="2024-07-09T09:53:35.452" v="200" actId="14100"/>
        <pc:sldMkLst>
          <pc:docMk/>
          <pc:sldMk cId="1619037706" sldId="296"/>
        </pc:sldMkLst>
      </pc:sldChg>
    </pc:docChg>
  </pc:docChgLst>
  <pc:docChgLst>
    <pc:chgData clId="Web-{6C268D20-E589-4DE3-A19F-787A4C808B14}"/>
    <pc:docChg chg="modSld">
      <pc:chgData name="" userId="" providerId="" clId="Web-{6C268D20-E589-4DE3-A19F-787A4C808B14}" dt="2025-07-23T15:06:38.987" v="1"/>
      <pc:docMkLst>
        <pc:docMk/>
      </pc:docMkLst>
      <pc:sldChg chg="modSp">
        <pc:chgData name="" userId="" providerId="" clId="Web-{6C268D20-E589-4DE3-A19F-787A4C808B14}" dt="2025-07-23T15:06:38.987" v="1"/>
        <pc:sldMkLst>
          <pc:docMk/>
          <pc:sldMk cId="0" sldId="256"/>
        </pc:sldMkLst>
        <pc:picChg chg="mod modCrop">
          <ac:chgData name="" userId="" providerId="" clId="Web-{6C268D20-E589-4DE3-A19F-787A4C808B14}" dt="2025-07-23T15:06:38.987" v="1"/>
          <ac:picMkLst>
            <pc:docMk/>
            <pc:sldMk cId="0" sldId="256"/>
            <ac:picMk id="15" creationId="{1A3304CB-3B03-0532-24DB-D661957692FE}"/>
          </ac:picMkLst>
        </pc:picChg>
      </pc:sldChg>
    </pc:docChg>
  </pc:docChgLst>
  <pc:docChgLst>
    <pc:chgData name="alisdair.m@gmail.com" userId="S::urn:spo:guest#alisdair.m@gmail.com::" providerId="AD" clId="Web-{BBD386C8-626F-1700-145B-F77855312672}"/>
    <pc:docChg chg="modSld">
      <pc:chgData name="alisdair.m@gmail.com" userId="S::urn:spo:guest#alisdair.m@gmail.com::" providerId="AD" clId="Web-{BBD386C8-626F-1700-145B-F77855312672}" dt="2024-08-15T11:18:17.352" v="17" actId="1076"/>
      <pc:docMkLst>
        <pc:docMk/>
      </pc:docMkLst>
      <pc:sldChg chg="addSp delSp modSp">
        <pc:chgData name="alisdair.m@gmail.com" userId="S::urn:spo:guest#alisdair.m@gmail.com::" providerId="AD" clId="Web-{BBD386C8-626F-1700-145B-F77855312672}" dt="2024-08-15T11:18:17.352" v="17" actId="1076"/>
        <pc:sldMkLst>
          <pc:docMk/>
          <pc:sldMk cId="781844778" sldId="274"/>
        </pc:sldMkLst>
      </pc:sldChg>
    </pc:docChg>
  </pc:docChgLst>
  <pc:docChgLst>
    <pc:chgData clId="Web-{A4C01CE4-6DAD-2B47-D501-BDAE13ADDFE3}"/>
    <pc:docChg chg="modSld">
      <pc:chgData name="" userId="" providerId="" clId="Web-{A4C01CE4-6DAD-2B47-D501-BDAE13ADDFE3}" dt="2024-07-12T10:50:25.679" v="15" actId="20577"/>
      <pc:docMkLst>
        <pc:docMk/>
      </pc:docMkLst>
    </pc:docChg>
  </pc:docChgLst>
  <pc:docChgLst>
    <pc:chgData clId="Web-{4862D817-F148-DC54-CDD6-DB49723541D8}"/>
    <pc:docChg chg="modSld">
      <pc:chgData name="" userId="" providerId="" clId="Web-{4862D817-F148-DC54-CDD6-DB49723541D8}" dt="2024-07-12T13:17:35.536" v="0" actId="1076"/>
      <pc:docMkLst>
        <pc:docMk/>
      </pc:docMkLst>
    </pc:docChg>
  </pc:docChgLst>
  <pc:docChgLst>
    <pc:chgData name="alisdair macdonald" userId="jB0IcuHBEINeFKE+BJ6T51hglHMTetGBacC/PLHzd+c=" providerId="None" clId="Web-{ED6842E2-88C9-42D2-B10C-6B83DD86617E}"/>
    <pc:docChg chg="addSld modSld">
      <pc:chgData name="alisdair macdonald" userId="jB0IcuHBEINeFKE+BJ6T51hglHMTetGBacC/PLHzd+c=" providerId="None" clId="Web-{ED6842E2-88C9-42D2-B10C-6B83DD86617E}" dt="2025-07-03T13:18:31.740" v="74" actId="1076"/>
      <pc:docMkLst>
        <pc:docMk/>
      </pc:docMkLst>
      <pc:sldChg chg="addSp delSp modSp add replId">
        <pc:chgData name="alisdair macdonald" userId="jB0IcuHBEINeFKE+BJ6T51hglHMTetGBacC/PLHzd+c=" providerId="None" clId="Web-{ED6842E2-88C9-42D2-B10C-6B83DD86617E}" dt="2025-07-03T13:18:31.740" v="74" actId="1076"/>
        <pc:sldMkLst>
          <pc:docMk/>
          <pc:sldMk cId="2415360521" sldId="300"/>
        </pc:sldMkLst>
        <pc:spChg chg="mod">
          <ac:chgData name="alisdair macdonald" userId="jB0IcuHBEINeFKE+BJ6T51hglHMTetGBacC/PLHzd+c=" providerId="None" clId="Web-{ED6842E2-88C9-42D2-B10C-6B83DD86617E}" dt="2025-07-03T13:15:10.723" v="17" actId="14100"/>
          <ac:spMkLst>
            <pc:docMk/>
            <pc:sldMk cId="2415360521" sldId="300"/>
            <ac:spMk id="5" creationId="{831DD738-1940-23E6-2C74-E97118158886}"/>
          </ac:spMkLst>
        </pc:spChg>
        <pc:spChg chg="mod">
          <ac:chgData name="alisdair macdonald" userId="jB0IcuHBEINeFKE+BJ6T51hglHMTetGBacC/PLHzd+c=" providerId="None" clId="Web-{ED6842E2-88C9-42D2-B10C-6B83DD86617E}" dt="2025-07-03T13:14:32.973" v="2" actId="20577"/>
          <ac:spMkLst>
            <pc:docMk/>
            <pc:sldMk cId="2415360521" sldId="300"/>
            <ac:spMk id="11" creationId="{AE74BF82-34D6-B1DD-B027-658E40E3EDAC}"/>
          </ac:spMkLst>
        </pc:spChg>
        <pc:spChg chg="mod">
          <ac:chgData name="alisdair macdonald" userId="jB0IcuHBEINeFKE+BJ6T51hglHMTetGBacC/PLHzd+c=" providerId="None" clId="Web-{ED6842E2-88C9-42D2-B10C-6B83DD86617E}" dt="2025-07-03T13:15:15.129" v="18" actId="14100"/>
          <ac:spMkLst>
            <pc:docMk/>
            <pc:sldMk cId="2415360521" sldId="300"/>
            <ac:spMk id="13" creationId="{76AC64E4-ADF3-A16C-C854-93D99313A996}"/>
          </ac:spMkLst>
        </pc:spChg>
        <pc:spChg chg="mod">
          <ac:chgData name="alisdair macdonald" userId="jB0IcuHBEINeFKE+BJ6T51hglHMTetGBacC/PLHzd+c=" providerId="None" clId="Web-{ED6842E2-88C9-42D2-B10C-6B83DD86617E}" dt="2025-07-03T13:15:04.598" v="16" actId="20577"/>
          <ac:spMkLst>
            <pc:docMk/>
            <pc:sldMk cId="2415360521" sldId="300"/>
            <ac:spMk id="17" creationId="{D523F7A6-E9F5-73FB-7436-FD578D55069F}"/>
          </ac:spMkLst>
        </pc:spChg>
        <pc:picChg chg="add mod">
          <ac:chgData name="alisdair macdonald" userId="jB0IcuHBEINeFKE+BJ6T51hglHMTetGBacC/PLHzd+c=" providerId="None" clId="Web-{ED6842E2-88C9-42D2-B10C-6B83DD86617E}" dt="2025-07-03T13:18:26.506" v="69" actId="1076"/>
          <ac:picMkLst>
            <pc:docMk/>
            <pc:sldMk cId="2415360521" sldId="300"/>
            <ac:picMk id="3" creationId="{A81BF22A-94EA-B4A6-91B5-661134B53829}"/>
          </ac:picMkLst>
        </pc:picChg>
        <pc:picChg chg="add mod">
          <ac:chgData name="alisdair macdonald" userId="jB0IcuHBEINeFKE+BJ6T51hglHMTetGBacC/PLHzd+c=" providerId="None" clId="Web-{ED6842E2-88C9-42D2-B10C-6B83DD86617E}" dt="2025-07-03T13:18:26.568" v="70" actId="1076"/>
          <ac:picMkLst>
            <pc:docMk/>
            <pc:sldMk cId="2415360521" sldId="300"/>
            <ac:picMk id="7" creationId="{B8B478C4-A261-4E08-918C-BE97C39AD02C}"/>
          </ac:picMkLst>
        </pc:picChg>
        <pc:picChg chg="add mod">
          <ac:chgData name="alisdair macdonald" userId="jB0IcuHBEINeFKE+BJ6T51hglHMTetGBacC/PLHzd+c=" providerId="None" clId="Web-{ED6842E2-88C9-42D2-B10C-6B83DD86617E}" dt="2025-07-03T13:18:26.631" v="71" actId="1076"/>
          <ac:picMkLst>
            <pc:docMk/>
            <pc:sldMk cId="2415360521" sldId="300"/>
            <ac:picMk id="10" creationId="{B32E0AE9-CCC5-7642-45C9-DC56FF184E20}"/>
          </ac:picMkLst>
        </pc:picChg>
        <pc:picChg chg="add mod">
          <ac:chgData name="alisdair macdonald" userId="jB0IcuHBEINeFKE+BJ6T51hglHMTetGBacC/PLHzd+c=" providerId="None" clId="Web-{ED6842E2-88C9-42D2-B10C-6B83DD86617E}" dt="2025-07-03T13:18:26.662" v="72" actId="1076"/>
          <ac:picMkLst>
            <pc:docMk/>
            <pc:sldMk cId="2415360521" sldId="300"/>
            <ac:picMk id="14" creationId="{F9FDB344-8132-A32B-68D6-CE376EB33EF2}"/>
          </ac:picMkLst>
        </pc:picChg>
        <pc:picChg chg="add mod">
          <ac:chgData name="alisdair macdonald" userId="jB0IcuHBEINeFKE+BJ6T51hglHMTetGBacC/PLHzd+c=" providerId="None" clId="Web-{ED6842E2-88C9-42D2-B10C-6B83DD86617E}" dt="2025-07-03T13:18:31.740" v="74" actId="1076"/>
          <ac:picMkLst>
            <pc:docMk/>
            <pc:sldMk cId="2415360521" sldId="300"/>
            <ac:picMk id="16" creationId="{09BF8815-443F-4FC8-017A-E6ADA12D61B4}"/>
          </ac:picMkLst>
        </pc:picChg>
      </pc:sldChg>
    </pc:docChg>
  </pc:docChgLst>
  <pc:docChgLst>
    <pc:chgData name="alisdair macdonald" userId="jB0IcuHBEINeFKE+BJ6T51hglHMTetGBacC/PLHzd+c=" providerId="None" clId="Web-{554D6604-3764-4B24-BBB6-EB64AD74902F}"/>
    <pc:docChg chg="modSld">
      <pc:chgData name="alisdair macdonald" userId="jB0IcuHBEINeFKE+BJ6T51hglHMTetGBacC/PLHzd+c=" providerId="None" clId="Web-{554D6604-3764-4B24-BBB6-EB64AD74902F}" dt="2025-07-08T15:00:27.087" v="17" actId="1076"/>
      <pc:docMkLst>
        <pc:docMk/>
      </pc:docMkLst>
      <pc:sldChg chg="modSp">
        <pc:chgData name="alisdair macdonald" userId="jB0IcuHBEINeFKE+BJ6T51hglHMTetGBacC/PLHzd+c=" providerId="None" clId="Web-{554D6604-3764-4B24-BBB6-EB64AD74902F}" dt="2025-07-08T14:59:31.884" v="4" actId="20577"/>
        <pc:sldMkLst>
          <pc:docMk/>
          <pc:sldMk cId="1135859490" sldId="275"/>
        </pc:sldMkLst>
        <pc:spChg chg="mod">
          <ac:chgData name="alisdair macdonald" userId="jB0IcuHBEINeFKE+BJ6T51hglHMTetGBacC/PLHzd+c=" providerId="None" clId="Web-{554D6604-3764-4B24-BBB6-EB64AD74902F}" dt="2025-07-08T14:59:31.884" v="4" actId="20577"/>
          <ac:spMkLst>
            <pc:docMk/>
            <pc:sldMk cId="1135859490" sldId="275"/>
            <ac:spMk id="17" creationId="{479F1F76-5A68-791B-BED4-4F26A5AEEB68}"/>
          </ac:spMkLst>
        </pc:spChg>
      </pc:sldChg>
      <pc:sldChg chg="modSp">
        <pc:chgData name="alisdair macdonald" userId="jB0IcuHBEINeFKE+BJ6T51hglHMTetGBacC/PLHzd+c=" providerId="None" clId="Web-{554D6604-3764-4B24-BBB6-EB64AD74902F}" dt="2025-07-08T14:59:45.415" v="5" actId="20577"/>
        <pc:sldMkLst>
          <pc:docMk/>
          <pc:sldMk cId="486436528" sldId="288"/>
        </pc:sldMkLst>
        <pc:spChg chg="mod">
          <ac:chgData name="alisdair macdonald" userId="jB0IcuHBEINeFKE+BJ6T51hglHMTetGBacC/PLHzd+c=" providerId="None" clId="Web-{554D6604-3764-4B24-BBB6-EB64AD74902F}" dt="2025-07-08T14:59:45.415" v="5" actId="20577"/>
          <ac:spMkLst>
            <pc:docMk/>
            <pc:sldMk cId="486436528" sldId="288"/>
            <ac:spMk id="7" creationId="{2E035AD4-9A2C-6983-EB66-0A52A5ED155D}"/>
          </ac:spMkLst>
        </pc:spChg>
      </pc:sldChg>
      <pc:sldChg chg="modSp">
        <pc:chgData name="alisdair macdonald" userId="jB0IcuHBEINeFKE+BJ6T51hglHMTetGBacC/PLHzd+c=" providerId="None" clId="Web-{554D6604-3764-4B24-BBB6-EB64AD74902F}" dt="2025-07-08T15:00:27.087" v="17" actId="1076"/>
        <pc:sldMkLst>
          <pc:docMk/>
          <pc:sldMk cId="876583130" sldId="294"/>
        </pc:sldMkLst>
        <pc:picChg chg="mod">
          <ac:chgData name="alisdair macdonald" userId="jB0IcuHBEINeFKE+BJ6T51hglHMTetGBacC/PLHzd+c=" providerId="None" clId="Web-{554D6604-3764-4B24-BBB6-EB64AD74902F}" dt="2025-07-08T15:00:27.087" v="17" actId="1076"/>
          <ac:picMkLst>
            <pc:docMk/>
            <pc:sldMk cId="876583130" sldId="294"/>
            <ac:picMk id="4" creationId="{A1C1BAC0-9A90-ED60-7A00-31245F8D84F8}"/>
          </ac:picMkLst>
        </pc:picChg>
        <pc:picChg chg="mod">
          <ac:chgData name="alisdair macdonald" userId="jB0IcuHBEINeFKE+BJ6T51hglHMTetGBacC/PLHzd+c=" providerId="None" clId="Web-{554D6604-3764-4B24-BBB6-EB64AD74902F}" dt="2025-07-08T15:00:21.400" v="13" actId="1076"/>
          <ac:picMkLst>
            <pc:docMk/>
            <pc:sldMk cId="876583130" sldId="294"/>
            <ac:picMk id="9" creationId="{34B57B53-5122-1F49-65B5-827B00815E10}"/>
          </ac:picMkLst>
        </pc:picChg>
        <pc:picChg chg="mod">
          <ac:chgData name="alisdair macdonald" userId="jB0IcuHBEINeFKE+BJ6T51hglHMTetGBacC/PLHzd+c=" providerId="None" clId="Web-{554D6604-3764-4B24-BBB6-EB64AD74902F}" dt="2025-07-08T15:00:21.478" v="14" actId="1076"/>
          <ac:picMkLst>
            <pc:docMk/>
            <pc:sldMk cId="876583130" sldId="294"/>
            <ac:picMk id="12" creationId="{510762B3-9193-F099-4CAD-BF0857208AC7}"/>
          </ac:picMkLst>
        </pc:picChg>
        <pc:picChg chg="mod">
          <ac:chgData name="alisdair macdonald" userId="jB0IcuHBEINeFKE+BJ6T51hglHMTetGBacC/PLHzd+c=" providerId="None" clId="Web-{554D6604-3764-4B24-BBB6-EB64AD74902F}" dt="2025-07-08T15:00:21.572" v="15" actId="1076"/>
          <ac:picMkLst>
            <pc:docMk/>
            <pc:sldMk cId="876583130" sldId="294"/>
            <ac:picMk id="14" creationId="{EE0CCE28-043C-98A4-6F66-A02284A0C49C}"/>
          </ac:picMkLst>
        </pc:picChg>
        <pc:picChg chg="mod">
          <ac:chgData name="alisdair macdonald" userId="jB0IcuHBEINeFKE+BJ6T51hglHMTetGBacC/PLHzd+c=" providerId="None" clId="Web-{554D6604-3764-4B24-BBB6-EB64AD74902F}" dt="2025-07-08T15:00:21.619" v="16" actId="1076"/>
          <ac:picMkLst>
            <pc:docMk/>
            <pc:sldMk cId="876583130" sldId="294"/>
            <ac:picMk id="16" creationId="{4513BF68-231D-2931-EC2C-837CCD997099}"/>
          </ac:picMkLst>
        </pc:picChg>
      </pc:sldChg>
    </pc:docChg>
  </pc:docChgLst>
  <pc:docChgLst>
    <pc:chgData name="alisdair macdonald" userId="jB0IcuHBEINeFKE+BJ6T51hglHMTetGBacC/PLHzd+c=" providerId="None" clId="Web-{968D6DBB-2E16-458C-B30B-D4180B47E2B8}"/>
    <pc:docChg chg="modSld">
      <pc:chgData name="alisdair macdonald" userId="jB0IcuHBEINeFKE+BJ6T51hglHMTetGBacC/PLHzd+c=" providerId="None" clId="Web-{968D6DBB-2E16-458C-B30B-D4180B47E2B8}" dt="2025-07-09T16:47:26.086" v="0" actId="14100"/>
      <pc:docMkLst>
        <pc:docMk/>
      </pc:docMkLst>
      <pc:sldChg chg="modSp">
        <pc:chgData name="alisdair macdonald" userId="jB0IcuHBEINeFKE+BJ6T51hglHMTetGBacC/PLHzd+c=" providerId="None" clId="Web-{968D6DBB-2E16-458C-B30B-D4180B47E2B8}" dt="2025-07-09T16:47:26.086" v="0" actId="14100"/>
        <pc:sldMkLst>
          <pc:docMk/>
          <pc:sldMk cId="0" sldId="256"/>
        </pc:sldMkLst>
        <pc:spChg chg="mod">
          <ac:chgData name="alisdair macdonald" userId="jB0IcuHBEINeFKE+BJ6T51hglHMTetGBacC/PLHzd+c=" providerId="None" clId="Web-{968D6DBB-2E16-458C-B30B-D4180B47E2B8}" dt="2025-07-09T16:47:26.086" v="0" actId="14100"/>
          <ac:spMkLst>
            <pc:docMk/>
            <pc:sldMk cId="0" sldId="256"/>
            <ac:spMk id="3" creationId="{7934A43A-7131-65F7-3CAD-1600EE8344A6}"/>
          </ac:spMkLst>
        </pc:spChg>
      </pc:sldChg>
    </pc:docChg>
  </pc:docChgLst>
  <pc:docChgLst>
    <pc:chgData name="alisdair.m@gmail.com" userId="S::urn:spo:guest#alisdair.m@gmail.com::" providerId="AD" clId="Web-{5B396F17-68C7-EA4A-58C9-ACF02A77A365}"/>
    <pc:docChg chg="modSld">
      <pc:chgData name="alisdair.m@gmail.com" userId="S::urn:spo:guest#alisdair.m@gmail.com::" providerId="AD" clId="Web-{5B396F17-68C7-EA4A-58C9-ACF02A77A365}" dt="2024-07-18T11:02:34.441" v="525"/>
      <pc:docMkLst>
        <pc:docMk/>
      </pc:docMkLst>
      <pc:sldChg chg="addSp delSp modSp">
        <pc:chgData name="alisdair.m@gmail.com" userId="S::urn:spo:guest#alisdair.m@gmail.com::" providerId="AD" clId="Web-{5B396F17-68C7-EA4A-58C9-ACF02A77A365}" dt="2024-07-18T11:02:34.441" v="525"/>
        <pc:sldMkLst>
          <pc:docMk/>
          <pc:sldMk cId="0" sldId="256"/>
        </pc:sldMkLst>
      </pc:sldChg>
      <pc:sldChg chg="addSp delSp modSp">
        <pc:chgData name="alisdair.m@gmail.com" userId="S::urn:spo:guest#alisdair.m@gmail.com::" providerId="AD" clId="Web-{5B396F17-68C7-EA4A-58C9-ACF02A77A365}" dt="2024-07-18T10:43:13.066" v="142"/>
        <pc:sldMkLst>
          <pc:docMk/>
          <pc:sldMk cId="0" sldId="265"/>
        </pc:sldMkLst>
      </pc:sldChg>
      <pc:sldChg chg="delSp modSp">
        <pc:chgData name="alisdair.m@gmail.com" userId="S::urn:spo:guest#alisdair.m@gmail.com::" providerId="AD" clId="Web-{5B396F17-68C7-EA4A-58C9-ACF02A77A365}" dt="2024-07-18T10:40:42.560" v="45"/>
        <pc:sldMkLst>
          <pc:docMk/>
          <pc:sldMk cId="781844778" sldId="274"/>
        </pc:sldMkLst>
      </pc:sldChg>
      <pc:sldChg chg="addSp delSp modSp">
        <pc:chgData name="alisdair.m@gmail.com" userId="S::urn:spo:guest#alisdair.m@gmail.com::" providerId="AD" clId="Web-{5B396F17-68C7-EA4A-58C9-ACF02A77A365}" dt="2024-07-18T10:56:44.099" v="382"/>
        <pc:sldMkLst>
          <pc:docMk/>
          <pc:sldMk cId="1135859490" sldId="275"/>
        </pc:sldMkLst>
      </pc:sldChg>
      <pc:sldChg chg="modSp">
        <pc:chgData name="alisdair.m@gmail.com" userId="S::urn:spo:guest#alisdair.m@gmail.com::" providerId="AD" clId="Web-{5B396F17-68C7-EA4A-58C9-ACF02A77A365}" dt="2024-07-18T10:44:39.319" v="179" actId="20577"/>
        <pc:sldMkLst>
          <pc:docMk/>
          <pc:sldMk cId="3397092538" sldId="276"/>
        </pc:sldMkLst>
      </pc:sldChg>
      <pc:sldChg chg="addSp delSp modSp">
        <pc:chgData name="alisdair.m@gmail.com" userId="S::urn:spo:guest#alisdair.m@gmail.com::" providerId="AD" clId="Web-{5B396F17-68C7-EA4A-58C9-ACF02A77A365}" dt="2024-07-18T10:50:04.879" v="288" actId="1076"/>
        <pc:sldMkLst>
          <pc:docMk/>
          <pc:sldMk cId="3541150297" sldId="277"/>
        </pc:sldMkLst>
      </pc:sldChg>
      <pc:sldChg chg="addSp delSp modSp">
        <pc:chgData name="alisdair.m@gmail.com" userId="S::urn:spo:guest#alisdair.m@gmail.com::" providerId="AD" clId="Web-{5B396F17-68C7-EA4A-58C9-ACF02A77A365}" dt="2024-07-18T10:50:21.177" v="290" actId="1076"/>
        <pc:sldMkLst>
          <pc:docMk/>
          <pc:sldMk cId="933622236" sldId="278"/>
        </pc:sldMkLst>
      </pc:sldChg>
      <pc:sldChg chg="addSp delSp modSp">
        <pc:chgData name="alisdair.m@gmail.com" userId="S::urn:spo:guest#alisdair.m@gmail.com::" providerId="AD" clId="Web-{5B396F17-68C7-EA4A-58C9-ACF02A77A365}" dt="2024-07-18T10:51:08.898" v="301" actId="1076"/>
        <pc:sldMkLst>
          <pc:docMk/>
          <pc:sldMk cId="3263688674" sldId="279"/>
        </pc:sldMkLst>
      </pc:sldChg>
      <pc:sldChg chg="addSp delSp">
        <pc:chgData name="alisdair.m@gmail.com" userId="S::urn:spo:guest#alisdair.m@gmail.com::" providerId="AD" clId="Web-{5B396F17-68C7-EA4A-58C9-ACF02A77A365}" dt="2024-07-18T10:45:56.432" v="216"/>
        <pc:sldMkLst>
          <pc:docMk/>
          <pc:sldMk cId="93481291" sldId="280"/>
        </pc:sldMkLst>
      </pc:sldChg>
      <pc:sldChg chg="addSp delSp">
        <pc:chgData name="alisdair.m@gmail.com" userId="S::urn:spo:guest#alisdair.m@gmail.com::" providerId="AD" clId="Web-{5B396F17-68C7-EA4A-58C9-ACF02A77A365}" dt="2024-07-18T10:46:04.948" v="224"/>
        <pc:sldMkLst>
          <pc:docMk/>
          <pc:sldMk cId="1528636865" sldId="281"/>
        </pc:sldMkLst>
      </pc:sldChg>
      <pc:sldChg chg="addSp delSp">
        <pc:chgData name="alisdair.m@gmail.com" userId="S::urn:spo:guest#alisdair.m@gmail.com::" providerId="AD" clId="Web-{5B396F17-68C7-EA4A-58C9-ACF02A77A365}" dt="2024-07-18T10:46:12.526" v="232"/>
        <pc:sldMkLst>
          <pc:docMk/>
          <pc:sldMk cId="2241962112" sldId="282"/>
        </pc:sldMkLst>
      </pc:sldChg>
      <pc:sldChg chg="addSp delSp modSp">
        <pc:chgData name="alisdair.m@gmail.com" userId="S::urn:spo:guest#alisdair.m@gmail.com::" providerId="AD" clId="Web-{5B396F17-68C7-EA4A-58C9-ACF02A77A365}" dt="2024-07-18T10:57:28.757" v="422" actId="14100"/>
        <pc:sldMkLst>
          <pc:docMk/>
          <pc:sldMk cId="2118665387" sldId="284"/>
        </pc:sldMkLst>
      </pc:sldChg>
      <pc:sldChg chg="modSp">
        <pc:chgData name="alisdair.m@gmail.com" userId="S::urn:spo:guest#alisdair.m@gmail.com::" providerId="AD" clId="Web-{5B396F17-68C7-EA4A-58C9-ACF02A77A365}" dt="2024-07-18T10:57:39.664" v="423" actId="20577"/>
        <pc:sldMkLst>
          <pc:docMk/>
          <pc:sldMk cId="606114111" sldId="285"/>
        </pc:sldMkLst>
      </pc:sldChg>
      <pc:sldChg chg="modSp">
        <pc:chgData name="alisdair.m@gmail.com" userId="S::urn:spo:guest#alisdair.m@gmail.com::" providerId="AD" clId="Web-{5B396F17-68C7-EA4A-58C9-ACF02A77A365}" dt="2024-07-18T10:47:57.280" v="257" actId="20577"/>
        <pc:sldMkLst>
          <pc:docMk/>
          <pc:sldMk cId="2073654258" sldId="286"/>
        </pc:sldMkLst>
      </pc:sldChg>
      <pc:sldChg chg="addSp delSp modSp">
        <pc:chgData name="alisdair.m@gmail.com" userId="S::urn:spo:guest#alisdair.m@gmail.com::" providerId="AD" clId="Web-{5B396F17-68C7-EA4A-58C9-ACF02A77A365}" dt="2024-07-18T10:58:23.462" v="458" actId="20577"/>
        <pc:sldMkLst>
          <pc:docMk/>
          <pc:sldMk cId="486436528" sldId="288"/>
        </pc:sldMkLst>
      </pc:sldChg>
      <pc:sldChg chg="addSp delSp modSp">
        <pc:chgData name="alisdair.m@gmail.com" userId="S::urn:spo:guest#alisdair.m@gmail.com::" providerId="AD" clId="Web-{5B396F17-68C7-EA4A-58C9-ACF02A77A365}" dt="2024-07-18T10:59:12.230" v="469" actId="1076"/>
        <pc:sldMkLst>
          <pc:docMk/>
          <pc:sldMk cId="595154999" sldId="289"/>
        </pc:sldMkLst>
      </pc:sldChg>
      <pc:sldChg chg="addSp delSp modSp">
        <pc:chgData name="alisdair.m@gmail.com" userId="S::urn:spo:guest#alisdair.m@gmail.com::" providerId="AD" clId="Web-{5B396F17-68C7-EA4A-58C9-ACF02A77A365}" dt="2024-07-18T10:59:41.200" v="478" actId="14100"/>
        <pc:sldMkLst>
          <pc:docMk/>
          <pc:sldMk cId="3780694922" sldId="291"/>
        </pc:sldMkLst>
      </pc:sldChg>
      <pc:sldChg chg="addSp delSp modSp">
        <pc:chgData name="alisdair.m@gmail.com" userId="S::urn:spo:guest#alisdair.m@gmail.com::" providerId="AD" clId="Web-{5B396F17-68C7-EA4A-58C9-ACF02A77A365}" dt="2024-07-18T11:00:16.998" v="489" actId="1076"/>
        <pc:sldMkLst>
          <pc:docMk/>
          <pc:sldMk cId="4223810358" sldId="292"/>
        </pc:sldMkLst>
      </pc:sldChg>
      <pc:sldChg chg="addSp delSp modSp">
        <pc:chgData name="alisdair.m@gmail.com" userId="S::urn:spo:guest#alisdair.m@gmail.com::" providerId="AD" clId="Web-{5B396F17-68C7-EA4A-58C9-ACF02A77A365}" dt="2024-07-18T11:00:46.515" v="498" actId="14100"/>
        <pc:sldMkLst>
          <pc:docMk/>
          <pc:sldMk cId="2426594062" sldId="293"/>
        </pc:sldMkLst>
      </pc:sldChg>
      <pc:sldChg chg="addSp delSp modSp">
        <pc:chgData name="alisdair.m@gmail.com" userId="S::urn:spo:guest#alisdair.m@gmail.com::" providerId="AD" clId="Web-{5B396F17-68C7-EA4A-58C9-ACF02A77A365}" dt="2024-07-18T10:52:06.884" v="324" actId="14100"/>
        <pc:sldMkLst>
          <pc:docMk/>
          <pc:sldMk cId="4011903018" sldId="294"/>
        </pc:sldMkLst>
      </pc:sldChg>
      <pc:sldChg chg="addSp delSp modSp">
        <pc:chgData name="alisdair.m@gmail.com" userId="S::urn:spo:guest#alisdair.m@gmail.com::" providerId="AD" clId="Web-{5B396F17-68C7-EA4A-58C9-ACF02A77A365}" dt="2024-07-18T11:00:59.328" v="500" actId="1076"/>
        <pc:sldMkLst>
          <pc:docMk/>
          <pc:sldMk cId="477470273" sldId="295"/>
        </pc:sldMkLst>
      </pc:sldChg>
      <pc:sldChg chg="addSp delSp modSp">
        <pc:chgData name="alisdair.m@gmail.com" userId="S::urn:spo:guest#alisdair.m@gmail.com::" providerId="AD" clId="Web-{5B396F17-68C7-EA4A-58C9-ACF02A77A365}" dt="2024-07-18T11:01:31.345" v="515" actId="1076"/>
        <pc:sldMkLst>
          <pc:docMk/>
          <pc:sldMk cId="1619037706" sldId="296"/>
        </pc:sldMkLst>
      </pc:sldChg>
    </pc:docChg>
  </pc:docChgLst>
  <pc:docChgLst>
    <pc:chgData name="alisdair.m@gmail.com" clId="Web-{EE289170-09B6-41C1-BAD2-210A37C92209}"/>
    <pc:docChg chg="modSld">
      <pc:chgData name="alisdair.m@gmail.com" userId="" providerId="" clId="Web-{EE289170-09B6-41C1-BAD2-210A37C92209}" dt="2023-08-17T08:05:35.894" v="7" actId="20577"/>
      <pc:docMkLst>
        <pc:docMk/>
      </pc:docMkLst>
      <pc:sldChg chg="addSp delSp modSp">
        <pc:chgData name="alisdair.m@gmail.com" userId="" providerId="" clId="Web-{EE289170-09B6-41C1-BAD2-210A37C92209}" dt="2023-08-17T08:05:15.205" v="6" actId="20577"/>
        <pc:sldMkLst>
          <pc:docMk/>
          <pc:sldMk cId="0" sldId="261"/>
        </pc:sldMkLst>
      </pc:sldChg>
      <pc:sldChg chg="modSp">
        <pc:chgData name="alisdair.m@gmail.com" userId="" providerId="" clId="Web-{EE289170-09B6-41C1-BAD2-210A37C92209}" dt="2023-08-17T08:05:35.894" v="7" actId="20577"/>
        <pc:sldMkLst>
          <pc:docMk/>
          <pc:sldMk cId="0" sldId="270"/>
        </pc:sldMkLst>
      </pc:sldChg>
    </pc:docChg>
  </pc:docChgLst>
  <pc:docChgLst>
    <pc:chgData name="alisdair macdonald" userId="jB0IcuHBEINeFKE+BJ6T51hglHMTetGBacC/PLHzd+c=" providerId="None" clId="Web-{8854EAF1-3C5F-4D1C-B036-BFBC34435B1A}"/>
    <pc:docChg chg="addSld delSld modSld">
      <pc:chgData name="alisdair macdonald" userId="jB0IcuHBEINeFKE+BJ6T51hglHMTetGBacC/PLHzd+c=" providerId="None" clId="Web-{8854EAF1-3C5F-4D1C-B036-BFBC34435B1A}" dt="2025-07-01T12:09:30.092" v="233" actId="1076"/>
      <pc:docMkLst>
        <pc:docMk/>
      </pc:docMkLst>
      <pc:sldChg chg="addSp delSp modSp">
        <pc:chgData name="alisdair macdonald" userId="jB0IcuHBEINeFKE+BJ6T51hglHMTetGBacC/PLHzd+c=" providerId="None" clId="Web-{8854EAF1-3C5F-4D1C-B036-BFBC34435B1A}" dt="2025-07-01T12:09:30.092" v="233" actId="1076"/>
        <pc:sldMkLst>
          <pc:docMk/>
          <pc:sldMk cId="0" sldId="265"/>
        </pc:sldMkLst>
        <pc:spChg chg="mod">
          <ac:chgData name="alisdair macdonald" userId="jB0IcuHBEINeFKE+BJ6T51hglHMTetGBacC/PLHzd+c=" providerId="None" clId="Web-{8854EAF1-3C5F-4D1C-B036-BFBC34435B1A}" dt="2025-07-01T12:09:30.092" v="233" actId="1076"/>
          <ac:spMkLst>
            <pc:docMk/>
            <pc:sldMk cId="0" sldId="265"/>
            <ac:spMk id="2" creationId="{6358F184-A155-C61F-4AA9-3B696B23BCCD}"/>
          </ac:spMkLst>
        </pc:spChg>
        <pc:spChg chg="add mod">
          <ac:chgData name="alisdair macdonald" userId="jB0IcuHBEINeFKE+BJ6T51hglHMTetGBacC/PLHzd+c=" providerId="None" clId="Web-{8854EAF1-3C5F-4D1C-B036-BFBC34435B1A}" dt="2025-07-01T12:09:02.341" v="230" actId="1076"/>
          <ac:spMkLst>
            <pc:docMk/>
            <pc:sldMk cId="0" sldId="265"/>
            <ac:spMk id="3" creationId="{CB980DC0-0234-C24A-A8CA-2600EC949E97}"/>
          </ac:spMkLst>
        </pc:spChg>
        <pc:spChg chg="add mod">
          <ac:chgData name="alisdair macdonald" userId="jB0IcuHBEINeFKE+BJ6T51hglHMTetGBacC/PLHzd+c=" providerId="None" clId="Web-{8854EAF1-3C5F-4D1C-B036-BFBC34435B1A}" dt="2025-07-01T12:08:58.544" v="229" actId="1076"/>
          <ac:spMkLst>
            <pc:docMk/>
            <pc:sldMk cId="0" sldId="265"/>
            <ac:spMk id="4" creationId="{63F7520D-FD53-1D3B-8F22-61444A57CCE5}"/>
          </ac:spMkLst>
        </pc:spChg>
        <pc:spChg chg="mod">
          <ac:chgData name="alisdair macdonald" userId="jB0IcuHBEINeFKE+BJ6T51hglHMTetGBacC/PLHzd+c=" providerId="None" clId="Web-{8854EAF1-3C5F-4D1C-B036-BFBC34435B1A}" dt="2025-07-01T12:01:50.826" v="187"/>
          <ac:spMkLst>
            <pc:docMk/>
            <pc:sldMk cId="0" sldId="265"/>
            <ac:spMk id="12" creationId="{3477452C-6D6E-35A9-F668-CC2D86751480}"/>
          </ac:spMkLst>
        </pc:spChg>
        <pc:spChg chg="mod">
          <ac:chgData name="alisdair macdonald" userId="jB0IcuHBEINeFKE+BJ6T51hglHMTetGBacC/PLHzd+c=" providerId="None" clId="Web-{8854EAF1-3C5F-4D1C-B036-BFBC34435B1A}" dt="2025-07-01T12:09:04.654" v="231" actId="1076"/>
          <ac:spMkLst>
            <pc:docMk/>
            <pc:sldMk cId="0" sldId="265"/>
            <ac:spMk id="14" creationId="{C1750223-16DD-0032-9ED3-F4F8E59D1F28}"/>
          </ac:spMkLst>
        </pc:spChg>
        <pc:spChg chg="mod ord">
          <ac:chgData name="alisdair macdonald" userId="jB0IcuHBEINeFKE+BJ6T51hglHMTetGBacC/PLHzd+c=" providerId="None" clId="Web-{8854EAF1-3C5F-4D1C-B036-BFBC34435B1A}" dt="2025-07-01T12:08:50.482" v="228" actId="20577"/>
          <ac:spMkLst>
            <pc:docMk/>
            <pc:sldMk cId="0" sldId="265"/>
            <ac:spMk id="16" creationId="{020289E3-8861-F0A1-D2BA-9ADC5A374BD4}"/>
          </ac:spMkLst>
        </pc:spChg>
      </pc:sldChg>
      <pc:sldChg chg="del">
        <pc:chgData name="alisdair macdonald" userId="jB0IcuHBEINeFKE+BJ6T51hglHMTetGBacC/PLHzd+c=" providerId="None" clId="Web-{8854EAF1-3C5F-4D1C-B036-BFBC34435B1A}" dt="2025-07-01T11:51:55.180" v="60"/>
        <pc:sldMkLst>
          <pc:docMk/>
          <pc:sldMk cId="606114111" sldId="285"/>
        </pc:sldMkLst>
      </pc:sldChg>
      <pc:sldChg chg="modSp">
        <pc:chgData name="alisdair macdonald" userId="jB0IcuHBEINeFKE+BJ6T51hglHMTetGBacC/PLHzd+c=" providerId="None" clId="Web-{8854EAF1-3C5F-4D1C-B036-BFBC34435B1A}" dt="2025-07-01T11:59:23.180" v="176" actId="14100"/>
        <pc:sldMkLst>
          <pc:docMk/>
          <pc:sldMk cId="486436528" sldId="288"/>
        </pc:sldMkLst>
        <pc:spChg chg="mod">
          <ac:chgData name="alisdair macdonald" userId="jB0IcuHBEINeFKE+BJ6T51hglHMTetGBacC/PLHzd+c=" providerId="None" clId="Web-{8854EAF1-3C5F-4D1C-B036-BFBC34435B1A}" dt="2025-07-01T11:59:23.180" v="176" actId="14100"/>
          <ac:spMkLst>
            <pc:docMk/>
            <pc:sldMk cId="486436528" sldId="288"/>
            <ac:spMk id="7" creationId="{2E035AD4-9A2C-6983-EB66-0A52A5ED155D}"/>
          </ac:spMkLst>
        </pc:spChg>
      </pc:sldChg>
      <pc:sldChg chg="del">
        <pc:chgData name="alisdair macdonald" userId="jB0IcuHBEINeFKE+BJ6T51hglHMTetGBacC/PLHzd+c=" providerId="None" clId="Web-{8854EAF1-3C5F-4D1C-B036-BFBC34435B1A}" dt="2025-07-01T11:50:21.442" v="33"/>
        <pc:sldMkLst>
          <pc:docMk/>
          <pc:sldMk cId="2928360827" sldId="289"/>
        </pc:sldMkLst>
      </pc:sldChg>
      <pc:sldChg chg="del">
        <pc:chgData name="alisdair macdonald" userId="jB0IcuHBEINeFKE+BJ6T51hglHMTetGBacC/PLHzd+c=" providerId="None" clId="Web-{8854EAF1-3C5F-4D1C-B036-BFBC34435B1A}" dt="2025-07-01T11:53:47.856" v="90"/>
        <pc:sldMkLst>
          <pc:docMk/>
          <pc:sldMk cId="572154125" sldId="290"/>
        </pc:sldMkLst>
      </pc:sldChg>
      <pc:sldChg chg="del">
        <pc:chgData name="alisdair macdonald" userId="jB0IcuHBEINeFKE+BJ6T51hglHMTetGBacC/PLHzd+c=" providerId="None" clId="Web-{8854EAF1-3C5F-4D1C-B036-BFBC34435B1A}" dt="2025-07-01T11:55:19.406" v="122"/>
        <pc:sldMkLst>
          <pc:docMk/>
          <pc:sldMk cId="3153957667" sldId="291"/>
        </pc:sldMkLst>
      </pc:sldChg>
      <pc:sldChg chg="del">
        <pc:chgData name="alisdair macdonald" userId="jB0IcuHBEINeFKE+BJ6T51hglHMTetGBacC/PLHzd+c=" providerId="None" clId="Web-{8854EAF1-3C5F-4D1C-B036-BFBC34435B1A}" dt="2025-07-01T11:56:45.628" v="145"/>
        <pc:sldMkLst>
          <pc:docMk/>
          <pc:sldMk cId="2866895649" sldId="292"/>
        </pc:sldMkLst>
      </pc:sldChg>
      <pc:sldChg chg="modSp">
        <pc:chgData name="alisdair macdonald" userId="jB0IcuHBEINeFKE+BJ6T51hglHMTetGBacC/PLHzd+c=" providerId="None" clId="Web-{8854EAF1-3C5F-4D1C-B036-BFBC34435B1A}" dt="2025-07-01T12:00:16.494" v="183" actId="14100"/>
        <pc:sldMkLst>
          <pc:docMk/>
          <pc:sldMk cId="3274134089" sldId="293"/>
        </pc:sldMkLst>
        <pc:spChg chg="mod">
          <ac:chgData name="alisdair macdonald" userId="jB0IcuHBEINeFKE+BJ6T51hglHMTetGBacC/PLHzd+c=" providerId="None" clId="Web-{8854EAF1-3C5F-4D1C-B036-BFBC34435B1A}" dt="2025-07-01T12:00:16.494" v="183" actId="14100"/>
          <ac:spMkLst>
            <pc:docMk/>
            <pc:sldMk cId="3274134089" sldId="293"/>
            <ac:spMk id="7" creationId="{5D94AB59-B2B6-0F56-9FB1-5B3E0B669D7D}"/>
          </ac:spMkLst>
        </pc:spChg>
      </pc:sldChg>
      <pc:sldChg chg="addSp delSp modSp">
        <pc:chgData name="alisdair macdonald" userId="jB0IcuHBEINeFKE+BJ6T51hglHMTetGBacC/PLHzd+c=" providerId="None" clId="Web-{8854EAF1-3C5F-4D1C-B036-BFBC34435B1A}" dt="2025-07-01T12:00:39.683" v="185"/>
        <pc:sldMkLst>
          <pc:docMk/>
          <pc:sldMk cId="876583130" sldId="294"/>
        </pc:sldMkLst>
        <pc:spChg chg="add mod ord">
          <ac:chgData name="alisdair macdonald" userId="jB0IcuHBEINeFKE+BJ6T51hglHMTetGBacC/PLHzd+c=" providerId="None" clId="Web-{8854EAF1-3C5F-4D1C-B036-BFBC34435B1A}" dt="2025-07-01T11:57:59.630" v="154"/>
          <ac:spMkLst>
            <pc:docMk/>
            <pc:sldMk cId="876583130" sldId="294"/>
            <ac:spMk id="2" creationId="{98FA4B6C-BCF3-905F-86F7-8D645A6C14AE}"/>
          </ac:spMkLst>
        </pc:spChg>
        <pc:spChg chg="mod">
          <ac:chgData name="alisdair macdonald" userId="jB0IcuHBEINeFKE+BJ6T51hglHMTetGBacC/PLHzd+c=" providerId="None" clId="Web-{8854EAF1-3C5F-4D1C-B036-BFBC34435B1A}" dt="2025-07-01T11:59:37.118" v="180" actId="20577"/>
          <ac:spMkLst>
            <pc:docMk/>
            <pc:sldMk cId="876583130" sldId="294"/>
            <ac:spMk id="17" creationId="{1BF74035-61D1-3496-8C88-F8F77F807B13}"/>
          </ac:spMkLst>
        </pc:spChg>
        <pc:picChg chg="mod">
          <ac:chgData name="alisdair macdonald" userId="jB0IcuHBEINeFKE+BJ6T51hglHMTetGBacC/PLHzd+c=" providerId="None" clId="Web-{8854EAF1-3C5F-4D1C-B036-BFBC34435B1A}" dt="2025-07-01T11:58:24.022" v="163" actId="1076"/>
          <ac:picMkLst>
            <pc:docMk/>
            <pc:sldMk cId="876583130" sldId="294"/>
            <ac:picMk id="4" creationId="{A1C1BAC0-9A90-ED60-7A00-31245F8D84F8}"/>
          </ac:picMkLst>
        </pc:picChg>
        <pc:picChg chg="mod">
          <ac:chgData name="alisdair macdonald" userId="jB0IcuHBEINeFKE+BJ6T51hglHMTetGBacC/PLHzd+c=" providerId="None" clId="Web-{8854EAF1-3C5F-4D1C-B036-BFBC34435B1A}" dt="2025-07-01T11:58:28.397" v="166" actId="1076"/>
          <ac:picMkLst>
            <pc:docMk/>
            <pc:sldMk cId="876583130" sldId="294"/>
            <ac:picMk id="9" creationId="{34B57B53-5122-1F49-65B5-827B00815E10}"/>
          </ac:picMkLst>
        </pc:picChg>
        <pc:picChg chg="mod">
          <ac:chgData name="alisdair macdonald" userId="jB0IcuHBEINeFKE+BJ6T51hglHMTetGBacC/PLHzd+c=" providerId="None" clId="Web-{8854EAF1-3C5F-4D1C-B036-BFBC34435B1A}" dt="2025-07-01T11:58:32.444" v="167" actId="1076"/>
          <ac:picMkLst>
            <pc:docMk/>
            <pc:sldMk cId="876583130" sldId="294"/>
            <ac:picMk id="12" creationId="{510762B3-9193-F099-4CAD-BF0857208AC7}"/>
          </ac:picMkLst>
        </pc:picChg>
        <pc:picChg chg="mod">
          <ac:chgData name="alisdair macdonald" userId="jB0IcuHBEINeFKE+BJ6T51hglHMTetGBacC/PLHzd+c=" providerId="None" clId="Web-{8854EAF1-3C5F-4D1C-B036-BFBC34435B1A}" dt="2025-07-01T11:58:36.007" v="168" actId="688"/>
          <ac:picMkLst>
            <pc:docMk/>
            <pc:sldMk cId="876583130" sldId="294"/>
            <ac:picMk id="14" creationId="{EE0CCE28-043C-98A4-6F66-A02284A0C49C}"/>
          </ac:picMkLst>
        </pc:picChg>
        <pc:picChg chg="mod">
          <ac:chgData name="alisdair macdonald" userId="jB0IcuHBEINeFKE+BJ6T51hglHMTetGBacC/PLHzd+c=" providerId="None" clId="Web-{8854EAF1-3C5F-4D1C-B036-BFBC34435B1A}" dt="2025-07-01T11:58:43.429" v="171" actId="1076"/>
          <ac:picMkLst>
            <pc:docMk/>
            <pc:sldMk cId="876583130" sldId="294"/>
            <ac:picMk id="16" creationId="{4513BF68-231D-2931-EC2C-837CCD997099}"/>
          </ac:picMkLst>
        </pc:picChg>
      </pc:sldChg>
      <pc:sldChg chg="addSp delSp modSp add replId">
        <pc:chgData name="alisdair macdonald" userId="jB0IcuHBEINeFKE+BJ6T51hglHMTetGBacC/PLHzd+c=" providerId="None" clId="Web-{8854EAF1-3C5F-4D1C-B036-BFBC34435B1A}" dt="2025-07-01T11:50:04.910" v="32" actId="1076"/>
        <pc:sldMkLst>
          <pc:docMk/>
          <pc:sldMk cId="1020279361" sldId="295"/>
        </pc:sldMkLst>
        <pc:spChg chg="add">
          <ac:chgData name="alisdair macdonald" userId="jB0IcuHBEINeFKE+BJ6T51hglHMTetGBacC/PLHzd+c=" providerId="None" clId="Web-{8854EAF1-3C5F-4D1C-B036-BFBC34435B1A}" dt="2025-07-01T11:48:06.890" v="4"/>
          <ac:spMkLst>
            <pc:docMk/>
            <pc:sldMk cId="1020279361" sldId="295"/>
            <ac:spMk id="3" creationId="{B9B8C321-ABC1-8E67-8CAA-8FD19868B140}"/>
          </ac:spMkLst>
        </pc:spChg>
        <pc:spChg chg="add">
          <ac:chgData name="alisdair macdonald" userId="jB0IcuHBEINeFKE+BJ6T51hglHMTetGBacC/PLHzd+c=" providerId="None" clId="Web-{8854EAF1-3C5F-4D1C-B036-BFBC34435B1A}" dt="2025-07-01T11:48:06.890" v="4"/>
          <ac:spMkLst>
            <pc:docMk/>
            <pc:sldMk cId="1020279361" sldId="295"/>
            <ac:spMk id="4" creationId="{1F3E8107-D279-824E-02FD-2E9939E40AB7}"/>
          </ac:spMkLst>
        </pc:spChg>
        <pc:spChg chg="add mod">
          <ac:chgData name="alisdair macdonald" userId="jB0IcuHBEINeFKE+BJ6T51hglHMTetGBacC/PLHzd+c=" providerId="None" clId="Web-{8854EAF1-3C5F-4D1C-B036-BFBC34435B1A}" dt="2025-07-01T11:49:01.970" v="20" actId="20577"/>
          <ac:spMkLst>
            <pc:docMk/>
            <pc:sldMk cId="1020279361" sldId="295"/>
            <ac:spMk id="6" creationId="{318AE060-7967-BF5E-AA94-405A77C2A5D2}"/>
          </ac:spMkLst>
        </pc:spChg>
        <pc:spChg chg="add mod">
          <ac:chgData name="alisdair macdonald" userId="jB0IcuHBEINeFKE+BJ6T51hglHMTetGBacC/PLHzd+c=" providerId="None" clId="Web-{8854EAF1-3C5F-4D1C-B036-BFBC34435B1A}" dt="2025-07-01T11:48:15.891" v="7" actId="20577"/>
          <ac:spMkLst>
            <pc:docMk/>
            <pc:sldMk cId="1020279361" sldId="295"/>
            <ac:spMk id="10" creationId="{44D56375-52E0-0DEA-7FAA-06E41FB669B0}"/>
          </ac:spMkLst>
        </pc:spChg>
        <pc:picChg chg="add">
          <ac:chgData name="alisdair macdonald" userId="jB0IcuHBEINeFKE+BJ6T51hglHMTetGBacC/PLHzd+c=" providerId="None" clId="Web-{8854EAF1-3C5F-4D1C-B036-BFBC34435B1A}" dt="2025-07-01T11:48:06.890" v="4"/>
          <ac:picMkLst>
            <pc:docMk/>
            <pc:sldMk cId="1020279361" sldId="295"/>
            <ac:picMk id="7" creationId="{3C6AA8AE-C175-DC38-8805-620994E0DEF9}"/>
          </ac:picMkLst>
        </pc:picChg>
        <pc:picChg chg="add mod">
          <ac:chgData name="alisdair macdonald" userId="jB0IcuHBEINeFKE+BJ6T51hglHMTetGBacC/PLHzd+c=" providerId="None" clId="Web-{8854EAF1-3C5F-4D1C-B036-BFBC34435B1A}" dt="2025-07-01T11:49:24.627" v="22" actId="1076"/>
          <ac:picMkLst>
            <pc:docMk/>
            <pc:sldMk cId="1020279361" sldId="295"/>
            <ac:picMk id="9" creationId="{62150570-DACD-3724-8B1E-ECFF21B80178}"/>
          </ac:picMkLst>
        </pc:picChg>
        <pc:picChg chg="add mod">
          <ac:chgData name="alisdair macdonald" userId="jB0IcuHBEINeFKE+BJ6T51hglHMTetGBacC/PLHzd+c=" providerId="None" clId="Web-{8854EAF1-3C5F-4D1C-B036-BFBC34435B1A}" dt="2025-07-01T11:50:04.910" v="32" actId="1076"/>
          <ac:picMkLst>
            <pc:docMk/>
            <pc:sldMk cId="1020279361" sldId="295"/>
            <ac:picMk id="13" creationId="{D3E99E06-4D3B-7A77-507F-7CAAACE29A79}"/>
          </ac:picMkLst>
        </pc:picChg>
      </pc:sldChg>
      <pc:sldChg chg="addSp delSp modSp add replId">
        <pc:chgData name="alisdair macdonald" userId="jB0IcuHBEINeFKE+BJ6T51hglHMTetGBacC/PLHzd+c=" providerId="None" clId="Web-{8854EAF1-3C5F-4D1C-B036-BFBC34435B1A}" dt="2025-07-01T11:51:42.929" v="59" actId="1076"/>
        <pc:sldMkLst>
          <pc:docMk/>
          <pc:sldMk cId="1224197043" sldId="296"/>
        </pc:sldMkLst>
        <pc:spChg chg="mod">
          <ac:chgData name="alisdair macdonald" userId="jB0IcuHBEINeFKE+BJ6T51hglHMTetGBacC/PLHzd+c=" providerId="None" clId="Web-{8854EAF1-3C5F-4D1C-B036-BFBC34435B1A}" dt="2025-07-01T11:51:15.506" v="49" actId="20577"/>
          <ac:spMkLst>
            <pc:docMk/>
            <pc:sldMk cId="1224197043" sldId="296"/>
            <ac:spMk id="6" creationId="{1D78F13B-266F-EB5E-88A5-148468076F89}"/>
          </ac:spMkLst>
        </pc:spChg>
        <pc:spChg chg="mod">
          <ac:chgData name="alisdair macdonald" userId="jB0IcuHBEINeFKE+BJ6T51hglHMTetGBacC/PLHzd+c=" providerId="None" clId="Web-{8854EAF1-3C5F-4D1C-B036-BFBC34435B1A}" dt="2025-07-01T11:50:44.333" v="36" actId="20577"/>
          <ac:spMkLst>
            <pc:docMk/>
            <pc:sldMk cId="1224197043" sldId="296"/>
            <ac:spMk id="10" creationId="{06B2835A-C120-A48E-5FB0-0D168C6EB1CA}"/>
          </ac:spMkLst>
        </pc:spChg>
        <pc:picChg chg="add mod">
          <ac:chgData name="alisdair macdonald" userId="jB0IcuHBEINeFKE+BJ6T51hglHMTetGBacC/PLHzd+c=" providerId="None" clId="Web-{8854EAF1-3C5F-4D1C-B036-BFBC34435B1A}" dt="2025-07-01T11:51:42.929" v="59" actId="1076"/>
          <ac:picMkLst>
            <pc:docMk/>
            <pc:sldMk cId="1224197043" sldId="296"/>
            <ac:picMk id="5" creationId="{1E56EF5F-1434-BAA3-265F-CDF2CE581361}"/>
          </ac:picMkLst>
        </pc:picChg>
      </pc:sldChg>
      <pc:sldChg chg="addSp delSp modSp add replId">
        <pc:chgData name="alisdair macdonald" userId="jB0IcuHBEINeFKE+BJ6T51hglHMTetGBacC/PLHzd+c=" providerId="None" clId="Web-{8854EAF1-3C5F-4D1C-B036-BFBC34435B1A}" dt="2025-07-01T11:53:40.637" v="89" actId="688"/>
        <pc:sldMkLst>
          <pc:docMk/>
          <pc:sldMk cId="3534326603" sldId="297"/>
        </pc:sldMkLst>
        <pc:spChg chg="mod">
          <ac:chgData name="alisdair macdonald" userId="jB0IcuHBEINeFKE+BJ6T51hglHMTetGBacC/PLHzd+c=" providerId="None" clId="Web-{8854EAF1-3C5F-4D1C-B036-BFBC34435B1A}" dt="2025-07-01T11:52:50.713" v="78" actId="20577"/>
          <ac:spMkLst>
            <pc:docMk/>
            <pc:sldMk cId="3534326603" sldId="297"/>
            <ac:spMk id="6" creationId="{385353EB-51E7-8077-2FF1-E3823C812431}"/>
          </ac:spMkLst>
        </pc:spChg>
        <pc:spChg chg="mod">
          <ac:chgData name="alisdair macdonald" userId="jB0IcuHBEINeFKE+BJ6T51hglHMTetGBacC/PLHzd+c=" providerId="None" clId="Web-{8854EAF1-3C5F-4D1C-B036-BFBC34435B1A}" dt="2025-07-01T11:52:06.383" v="62" actId="20577"/>
          <ac:spMkLst>
            <pc:docMk/>
            <pc:sldMk cId="3534326603" sldId="297"/>
            <ac:spMk id="10" creationId="{C0976995-22AF-D9CF-5053-5D5149C90B88}"/>
          </ac:spMkLst>
        </pc:spChg>
        <pc:picChg chg="add mod">
          <ac:chgData name="alisdair macdonald" userId="jB0IcuHBEINeFKE+BJ6T51hglHMTetGBacC/PLHzd+c=" providerId="None" clId="Web-{8854EAF1-3C5F-4D1C-B036-BFBC34435B1A}" dt="2025-07-01T11:53:40.637" v="89" actId="688"/>
          <ac:picMkLst>
            <pc:docMk/>
            <pc:sldMk cId="3534326603" sldId="297"/>
            <ac:picMk id="8" creationId="{2D65FC86-5315-9E49-99B5-C16789CA187C}"/>
          </ac:picMkLst>
        </pc:picChg>
      </pc:sldChg>
      <pc:sldChg chg="addSp delSp modSp add replId">
        <pc:chgData name="alisdair macdonald" userId="jB0IcuHBEINeFKE+BJ6T51hglHMTetGBacC/PLHzd+c=" providerId="None" clId="Web-{8854EAF1-3C5F-4D1C-B036-BFBC34435B1A}" dt="2025-07-01T11:55:12.874" v="121" actId="14100"/>
        <pc:sldMkLst>
          <pc:docMk/>
          <pc:sldMk cId="271219674" sldId="298"/>
        </pc:sldMkLst>
        <pc:spChg chg="mod">
          <ac:chgData name="alisdair macdonald" userId="jB0IcuHBEINeFKE+BJ6T51hglHMTetGBacC/PLHzd+c=" providerId="None" clId="Web-{8854EAF1-3C5F-4D1C-B036-BFBC34435B1A}" dt="2025-07-01T11:55:12.874" v="121" actId="14100"/>
          <ac:spMkLst>
            <pc:docMk/>
            <pc:sldMk cId="271219674" sldId="298"/>
            <ac:spMk id="6" creationId="{787143C5-66AE-AD20-5CC3-788B6343D7CE}"/>
          </ac:spMkLst>
        </pc:spChg>
        <pc:spChg chg="mod">
          <ac:chgData name="alisdair macdonald" userId="jB0IcuHBEINeFKE+BJ6T51hglHMTetGBacC/PLHzd+c=" providerId="None" clId="Web-{8854EAF1-3C5F-4D1C-B036-BFBC34435B1A}" dt="2025-07-01T11:54:02.528" v="92" actId="20577"/>
          <ac:spMkLst>
            <pc:docMk/>
            <pc:sldMk cId="271219674" sldId="298"/>
            <ac:spMk id="10" creationId="{09C543E1-DE83-74D4-17A8-A66108FD4C84}"/>
          </ac:spMkLst>
        </pc:spChg>
        <pc:picChg chg="add mod">
          <ac:chgData name="alisdair macdonald" userId="jB0IcuHBEINeFKE+BJ6T51hglHMTetGBacC/PLHzd+c=" providerId="None" clId="Web-{8854EAF1-3C5F-4D1C-B036-BFBC34435B1A}" dt="2025-07-01T11:54:32.638" v="106" actId="14100"/>
          <ac:picMkLst>
            <pc:docMk/>
            <pc:sldMk cId="271219674" sldId="298"/>
            <ac:picMk id="9" creationId="{0DFF0922-D10B-A601-8BAA-409295CD4E47}"/>
          </ac:picMkLst>
        </pc:picChg>
      </pc:sldChg>
      <pc:sldChg chg="addSp delSp modSp add replId">
        <pc:chgData name="alisdair macdonald" userId="jB0IcuHBEINeFKE+BJ6T51hglHMTetGBacC/PLHzd+c=" providerId="None" clId="Web-{8854EAF1-3C5F-4D1C-B036-BFBC34435B1A}" dt="2025-07-01T11:56:35.393" v="144" actId="14100"/>
        <pc:sldMkLst>
          <pc:docMk/>
          <pc:sldMk cId="3593028093" sldId="299"/>
        </pc:sldMkLst>
        <pc:spChg chg="mod">
          <ac:chgData name="alisdair macdonald" userId="jB0IcuHBEINeFKE+BJ6T51hglHMTetGBacC/PLHzd+c=" providerId="None" clId="Web-{8854EAF1-3C5F-4D1C-B036-BFBC34435B1A}" dt="2025-07-01T11:56:35.393" v="144" actId="14100"/>
          <ac:spMkLst>
            <pc:docMk/>
            <pc:sldMk cId="3593028093" sldId="299"/>
            <ac:spMk id="6" creationId="{60D942BE-D4A8-A3D9-F038-674701DEA1C0}"/>
          </ac:spMkLst>
        </pc:spChg>
        <pc:spChg chg="mod">
          <ac:chgData name="alisdair macdonald" userId="jB0IcuHBEINeFKE+BJ6T51hglHMTetGBacC/PLHzd+c=" providerId="None" clId="Web-{8854EAF1-3C5F-4D1C-B036-BFBC34435B1A}" dt="2025-07-01T11:55:30.781" v="124" actId="20577"/>
          <ac:spMkLst>
            <pc:docMk/>
            <pc:sldMk cId="3593028093" sldId="299"/>
            <ac:spMk id="10" creationId="{490F85F9-4E14-DCB6-B4FA-9AC1DE409FAA}"/>
          </ac:spMkLst>
        </pc:spChg>
        <pc:picChg chg="add mod">
          <ac:chgData name="alisdair macdonald" userId="jB0IcuHBEINeFKE+BJ6T51hglHMTetGBacC/PLHzd+c=" providerId="None" clId="Web-{8854EAF1-3C5F-4D1C-B036-BFBC34435B1A}" dt="2025-07-01T11:55:55.423" v="132" actId="1076"/>
          <ac:picMkLst>
            <pc:docMk/>
            <pc:sldMk cId="3593028093" sldId="299"/>
            <ac:picMk id="8" creationId="{249B539D-4E19-7124-8F4F-D7EACE7778CA}"/>
          </ac:picMkLst>
        </pc:picChg>
      </pc:sldChg>
    </pc:docChg>
  </pc:docChgLst>
  <pc:docChgLst>
    <pc:chgData name="alisdair.m@gmail.com" clId="Web-{18603F18-A77F-41BD-BCE2-2818131FA87B}"/>
    <pc:docChg chg="modSld">
      <pc:chgData name="alisdair.m@gmail.com" userId="" providerId="" clId="Web-{18603F18-A77F-41BD-BCE2-2818131FA87B}" dt="2023-08-14T09:29:16.401" v="10"/>
      <pc:docMkLst>
        <pc:docMk/>
      </pc:docMkLst>
      <pc:sldChg chg="modSp">
        <pc:chgData name="alisdair.m@gmail.com" userId="" providerId="" clId="Web-{18603F18-A77F-41BD-BCE2-2818131FA87B}" dt="2023-08-14T09:25:47.701" v="3" actId="1076"/>
        <pc:sldMkLst>
          <pc:docMk/>
          <pc:sldMk cId="0" sldId="256"/>
        </pc:sldMkLst>
      </pc:sldChg>
      <pc:sldChg chg="addSp delSp">
        <pc:chgData name="alisdair.m@gmail.com" userId="" providerId="" clId="Web-{18603F18-A77F-41BD-BCE2-2818131FA87B}" dt="2023-08-14T09:29:16.401" v="10"/>
        <pc:sldMkLst>
          <pc:docMk/>
          <pc:sldMk cId="0" sldId="265"/>
        </pc:sldMkLst>
      </pc:sldChg>
    </pc:docChg>
  </pc:docChgLst>
  <pc:docChgLst>
    <pc:chgData name="alisdair.m@gmail.com" userId="S::urn:spo:guest#alisdair.m@gmail.com::" providerId="AD" clId="Web-{2900AC6C-E3D8-E515-BA64-8FB27E11B13E}"/>
    <pc:docChg chg="modSld">
      <pc:chgData name="alisdair.m@gmail.com" userId="S::urn:spo:guest#alisdair.m@gmail.com::" providerId="AD" clId="Web-{2900AC6C-E3D8-E515-BA64-8FB27E11B13E}" dt="2024-07-29T15:48:43.633" v="20"/>
      <pc:docMkLst>
        <pc:docMk/>
      </pc:docMkLst>
      <pc:sldChg chg="modSp">
        <pc:chgData name="alisdair.m@gmail.com" userId="S::urn:spo:guest#alisdair.m@gmail.com::" providerId="AD" clId="Web-{2900AC6C-E3D8-E515-BA64-8FB27E11B13E}" dt="2024-07-29T15:47:08.956" v="12" actId="20577"/>
        <pc:sldMkLst>
          <pc:docMk/>
          <pc:sldMk cId="781844778" sldId="274"/>
        </pc:sldMkLst>
      </pc:sldChg>
      <pc:sldChg chg="modSp">
        <pc:chgData name="alisdair.m@gmail.com" userId="S::urn:spo:guest#alisdair.m@gmail.com::" providerId="AD" clId="Web-{2900AC6C-E3D8-E515-BA64-8FB27E11B13E}" dt="2024-07-29T15:48:43.633" v="20"/>
        <pc:sldMkLst>
          <pc:docMk/>
          <pc:sldMk cId="2073654258" sldId="286"/>
        </pc:sldMkLst>
      </pc:sldChg>
    </pc:docChg>
  </pc:docChgLst>
  <pc:docChgLst>
    <pc:chgData name="alisdair macdonald" userId="jB0IcuHBEINeFKE+BJ6T51hglHMTetGBacC/PLHzd+c=" providerId="None" clId="Web-{49EA4881-BEE7-4E48-AA7A-015D1C1719CD}"/>
    <pc:docChg chg="addSld delSld modSld sldOrd">
      <pc:chgData name="alisdair macdonald" userId="jB0IcuHBEINeFKE+BJ6T51hglHMTetGBacC/PLHzd+c=" providerId="None" clId="Web-{49EA4881-BEE7-4E48-AA7A-015D1C1719CD}" dt="2025-06-30T17:05:42.928" v="341"/>
      <pc:docMkLst>
        <pc:docMk/>
      </pc:docMkLst>
      <pc:sldChg chg="modSp">
        <pc:chgData name="alisdair macdonald" userId="jB0IcuHBEINeFKE+BJ6T51hglHMTetGBacC/PLHzd+c=" providerId="None" clId="Web-{49EA4881-BEE7-4E48-AA7A-015D1C1719CD}" dt="2025-06-30T15:23:08.657" v="14" actId="20577"/>
        <pc:sldMkLst>
          <pc:docMk/>
          <pc:sldMk cId="0" sldId="256"/>
        </pc:sldMkLst>
      </pc:sldChg>
      <pc:sldChg chg="del">
        <pc:chgData name="alisdair macdonald" userId="jB0IcuHBEINeFKE+BJ6T51hglHMTetGBacC/PLHzd+c=" providerId="None" clId="Web-{49EA4881-BEE7-4E48-AA7A-015D1C1719CD}" dt="2025-06-30T15:25:32.604" v="15"/>
        <pc:sldMkLst>
          <pc:docMk/>
          <pc:sldMk cId="781844778" sldId="274"/>
        </pc:sldMkLst>
      </pc:sldChg>
      <pc:sldChg chg="addSp delSp modSp">
        <pc:chgData name="alisdair macdonald" userId="jB0IcuHBEINeFKE+BJ6T51hglHMTetGBacC/PLHzd+c=" providerId="None" clId="Web-{49EA4881-BEE7-4E48-AA7A-015D1C1719CD}" dt="2025-06-30T16:56:58.034" v="282"/>
        <pc:sldMkLst>
          <pc:docMk/>
          <pc:sldMk cId="1135859490" sldId="275"/>
        </pc:sldMkLst>
        <pc:spChg chg="mod">
          <ac:chgData name="alisdair macdonald" userId="jB0IcuHBEINeFKE+BJ6T51hglHMTetGBacC/PLHzd+c=" providerId="None" clId="Web-{49EA4881-BEE7-4E48-AA7A-015D1C1719CD}" dt="2025-06-30T15:37:38.325" v="53" actId="14100"/>
          <ac:spMkLst>
            <pc:docMk/>
            <pc:sldMk cId="1135859490" sldId="275"/>
            <ac:spMk id="5" creationId="{CE79F51F-3B0E-8675-0048-1D5F9788008B}"/>
          </ac:spMkLst>
        </pc:spChg>
        <pc:spChg chg="mod">
          <ac:chgData name="alisdair macdonald" userId="jB0IcuHBEINeFKE+BJ6T51hglHMTetGBacC/PLHzd+c=" providerId="None" clId="Web-{49EA4881-BEE7-4E48-AA7A-015D1C1719CD}" dt="2025-06-30T15:37:44.466" v="54" actId="1076"/>
          <ac:spMkLst>
            <pc:docMk/>
            <pc:sldMk cId="1135859490" sldId="275"/>
            <ac:spMk id="13" creationId="{1977B84E-E98F-C802-4D43-2C8CBBCCC3FB}"/>
          </ac:spMkLst>
        </pc:spChg>
        <pc:spChg chg="mod">
          <ac:chgData name="alisdair macdonald" userId="jB0IcuHBEINeFKE+BJ6T51hglHMTetGBacC/PLHzd+c=" providerId="None" clId="Web-{49EA4881-BEE7-4E48-AA7A-015D1C1719CD}" dt="2025-06-30T15:28:16.787" v="46" actId="14100"/>
          <ac:spMkLst>
            <pc:docMk/>
            <pc:sldMk cId="1135859490" sldId="275"/>
            <ac:spMk id="17" creationId="{479F1F76-5A68-791B-BED4-4F26A5AEEB68}"/>
          </ac:spMkLst>
        </pc:spChg>
      </pc:sldChg>
      <pc:sldChg chg="del">
        <pc:chgData name="alisdair macdonald" userId="jB0IcuHBEINeFKE+BJ6T51hglHMTetGBacC/PLHzd+c=" providerId="None" clId="Web-{49EA4881-BEE7-4E48-AA7A-015D1C1719CD}" dt="2025-06-30T15:38:08.202" v="68"/>
        <pc:sldMkLst>
          <pc:docMk/>
          <pc:sldMk cId="3397092538" sldId="276"/>
        </pc:sldMkLst>
      </pc:sldChg>
      <pc:sldChg chg="del">
        <pc:chgData name="alisdair macdonald" userId="jB0IcuHBEINeFKE+BJ6T51hglHMTetGBacC/PLHzd+c=" providerId="None" clId="Web-{49EA4881-BEE7-4E48-AA7A-015D1C1719CD}" dt="2025-06-30T15:38:08.202" v="66"/>
        <pc:sldMkLst>
          <pc:docMk/>
          <pc:sldMk cId="3541150297" sldId="277"/>
        </pc:sldMkLst>
      </pc:sldChg>
      <pc:sldChg chg="del">
        <pc:chgData name="alisdair macdonald" userId="jB0IcuHBEINeFKE+BJ6T51hglHMTetGBacC/PLHzd+c=" providerId="None" clId="Web-{49EA4881-BEE7-4E48-AA7A-015D1C1719CD}" dt="2025-06-30T15:38:08.202" v="64"/>
        <pc:sldMkLst>
          <pc:docMk/>
          <pc:sldMk cId="933622236" sldId="278"/>
        </pc:sldMkLst>
      </pc:sldChg>
      <pc:sldChg chg="del">
        <pc:chgData name="alisdair macdonald" userId="jB0IcuHBEINeFKE+BJ6T51hglHMTetGBacC/PLHzd+c=" providerId="None" clId="Web-{49EA4881-BEE7-4E48-AA7A-015D1C1719CD}" dt="2025-06-30T15:38:08.187" v="62"/>
        <pc:sldMkLst>
          <pc:docMk/>
          <pc:sldMk cId="3263688674" sldId="279"/>
        </pc:sldMkLst>
      </pc:sldChg>
      <pc:sldChg chg="del">
        <pc:chgData name="alisdair macdonald" userId="jB0IcuHBEINeFKE+BJ6T51hglHMTetGBacC/PLHzd+c=" providerId="None" clId="Web-{49EA4881-BEE7-4E48-AA7A-015D1C1719CD}" dt="2025-06-30T15:38:08.187" v="60"/>
        <pc:sldMkLst>
          <pc:docMk/>
          <pc:sldMk cId="93481291" sldId="280"/>
        </pc:sldMkLst>
      </pc:sldChg>
      <pc:sldChg chg="del">
        <pc:chgData name="alisdair macdonald" userId="jB0IcuHBEINeFKE+BJ6T51hglHMTetGBacC/PLHzd+c=" providerId="None" clId="Web-{49EA4881-BEE7-4E48-AA7A-015D1C1719CD}" dt="2025-06-30T15:38:08.187" v="58"/>
        <pc:sldMkLst>
          <pc:docMk/>
          <pc:sldMk cId="1528636865" sldId="281"/>
        </pc:sldMkLst>
      </pc:sldChg>
      <pc:sldChg chg="del">
        <pc:chgData name="alisdair macdonald" userId="jB0IcuHBEINeFKE+BJ6T51hglHMTetGBacC/PLHzd+c=" providerId="None" clId="Web-{49EA4881-BEE7-4E48-AA7A-015D1C1719CD}" dt="2025-06-30T15:38:08.187" v="56"/>
        <pc:sldMkLst>
          <pc:docMk/>
          <pc:sldMk cId="2241962112" sldId="282"/>
        </pc:sldMkLst>
      </pc:sldChg>
      <pc:sldChg chg="del">
        <pc:chgData name="alisdair macdonald" userId="jB0IcuHBEINeFKE+BJ6T51hglHMTetGBacC/PLHzd+c=" providerId="None" clId="Web-{49EA4881-BEE7-4E48-AA7A-015D1C1719CD}" dt="2025-06-30T15:38:31.735" v="69"/>
        <pc:sldMkLst>
          <pc:docMk/>
          <pc:sldMk cId="2118665387" sldId="284"/>
        </pc:sldMkLst>
      </pc:sldChg>
      <pc:sldChg chg="addSp delSp modSp">
        <pc:chgData name="alisdair macdonald" userId="jB0IcuHBEINeFKE+BJ6T51hglHMTetGBacC/PLHzd+c=" providerId="None" clId="Web-{49EA4881-BEE7-4E48-AA7A-015D1C1719CD}" dt="2025-06-30T16:36:53.615" v="143" actId="1076"/>
        <pc:sldMkLst>
          <pc:docMk/>
          <pc:sldMk cId="606114111" sldId="285"/>
        </pc:sldMkLst>
      </pc:sldChg>
      <pc:sldChg chg="del">
        <pc:chgData name="alisdair macdonald" userId="jB0IcuHBEINeFKE+BJ6T51hglHMTetGBacC/PLHzd+c=" providerId="None" clId="Web-{49EA4881-BEE7-4E48-AA7A-015D1C1719CD}" dt="2025-06-30T17:05:42.928" v="341"/>
        <pc:sldMkLst>
          <pc:docMk/>
          <pc:sldMk cId="2073654258" sldId="286"/>
        </pc:sldMkLst>
      </pc:sldChg>
      <pc:sldChg chg="addSp delSp modSp">
        <pc:chgData name="alisdair macdonald" userId="jB0IcuHBEINeFKE+BJ6T51hglHMTetGBacC/PLHzd+c=" providerId="None" clId="Web-{49EA4881-BEE7-4E48-AA7A-015D1C1719CD}" dt="2025-06-30T16:48:07.749" v="262" actId="20577"/>
        <pc:sldMkLst>
          <pc:docMk/>
          <pc:sldMk cId="486436528" sldId="288"/>
        </pc:sldMkLst>
        <pc:spChg chg="mod">
          <ac:chgData name="alisdair macdonald" userId="jB0IcuHBEINeFKE+BJ6T51hglHMTetGBacC/PLHzd+c=" providerId="None" clId="Web-{49EA4881-BEE7-4E48-AA7A-015D1C1719CD}" dt="2025-06-30T16:48:07.749" v="262" actId="20577"/>
          <ac:spMkLst>
            <pc:docMk/>
            <pc:sldMk cId="486436528" sldId="288"/>
            <ac:spMk id="7" creationId="{2E035AD4-9A2C-6983-EB66-0A52A5ED155D}"/>
          </ac:spMkLst>
        </pc:spChg>
        <pc:spChg chg="add mod ord">
          <ac:chgData name="alisdair macdonald" userId="jB0IcuHBEINeFKE+BJ6T51hglHMTetGBacC/PLHzd+c=" providerId="None" clId="Web-{49EA4881-BEE7-4E48-AA7A-015D1C1719CD}" dt="2025-06-30T16:46:24.136" v="250" actId="1076"/>
          <ac:spMkLst>
            <pc:docMk/>
            <pc:sldMk cId="486436528" sldId="288"/>
            <ac:spMk id="9" creationId="{8BDFE789-ABCF-D6D9-C977-6226D89E5F2F}"/>
          </ac:spMkLst>
        </pc:spChg>
        <pc:spChg chg="add mod ord">
          <ac:chgData name="alisdair macdonald" userId="jB0IcuHBEINeFKE+BJ6T51hglHMTetGBacC/PLHzd+c=" providerId="None" clId="Web-{49EA4881-BEE7-4E48-AA7A-015D1C1719CD}" dt="2025-06-30T16:46:24.136" v="249" actId="1076"/>
          <ac:spMkLst>
            <pc:docMk/>
            <pc:sldMk cId="486436528" sldId="288"/>
            <ac:spMk id="11" creationId="{E6D22800-078E-CC3C-52CB-0B58A9170F55}"/>
          </ac:spMkLst>
        </pc:spChg>
        <pc:spChg chg="mod">
          <ac:chgData name="alisdair macdonald" userId="jB0IcuHBEINeFKE+BJ6T51hglHMTetGBacC/PLHzd+c=" providerId="None" clId="Web-{49EA4881-BEE7-4E48-AA7A-015D1C1719CD}" dt="2025-06-30T16:42:34.143" v="196" actId="20577"/>
          <ac:spMkLst>
            <pc:docMk/>
            <pc:sldMk cId="486436528" sldId="288"/>
            <ac:spMk id="15" creationId="{82AB58FA-E32E-84E9-A5C6-C2045107E650}"/>
          </ac:spMkLst>
        </pc:spChg>
        <pc:spChg chg="mod">
          <ac:chgData name="alisdair macdonald" userId="jB0IcuHBEINeFKE+BJ6T51hglHMTetGBacC/PLHzd+c=" providerId="None" clId="Web-{49EA4881-BEE7-4E48-AA7A-015D1C1719CD}" dt="2025-06-30T16:44:46.289" v="228" actId="20577"/>
          <ac:spMkLst>
            <pc:docMk/>
            <pc:sldMk cId="486436528" sldId="288"/>
            <ac:spMk id="21" creationId="{D7DBEE1B-9729-31CF-4C8C-6FF9AE57EF57}"/>
          </ac:spMkLst>
        </pc:spChg>
        <pc:picChg chg="mod modCrop">
          <ac:chgData name="alisdair macdonald" userId="jB0IcuHBEINeFKE+BJ6T51hglHMTetGBacC/PLHzd+c=" providerId="None" clId="Web-{49EA4881-BEE7-4E48-AA7A-015D1C1719CD}" dt="2025-06-30T16:47:28.060" v="259"/>
          <ac:picMkLst>
            <pc:docMk/>
            <pc:sldMk cId="486436528" sldId="288"/>
            <ac:picMk id="239" creationId="{00000000-0000-0000-0000-000000000000}"/>
          </ac:picMkLst>
        </pc:picChg>
      </pc:sldChg>
      <pc:sldChg chg="del">
        <pc:chgData name="alisdair macdonald" userId="jB0IcuHBEINeFKE+BJ6T51hglHMTetGBacC/PLHzd+c=" providerId="None" clId="Web-{49EA4881-BEE7-4E48-AA7A-015D1C1719CD}" dt="2025-06-30T15:38:08.202" v="67"/>
        <pc:sldMkLst>
          <pc:docMk/>
          <pc:sldMk cId="595154999" sldId="289"/>
        </pc:sldMkLst>
      </pc:sldChg>
      <pc:sldChg chg="addSp delSp modSp add replId">
        <pc:chgData name="alisdair macdonald" userId="jB0IcuHBEINeFKE+BJ6T51hglHMTetGBacC/PLHzd+c=" providerId="None" clId="Web-{49EA4881-BEE7-4E48-AA7A-015D1C1719CD}" dt="2025-06-30T16:36:29.083" v="141" actId="1076"/>
        <pc:sldMkLst>
          <pc:docMk/>
          <pc:sldMk cId="2928360827" sldId="289"/>
        </pc:sldMkLst>
      </pc:sldChg>
      <pc:sldChg chg="modSp add replId">
        <pc:chgData name="alisdair macdonald" userId="jB0IcuHBEINeFKE+BJ6T51hglHMTetGBacC/PLHzd+c=" providerId="None" clId="Web-{49EA4881-BEE7-4E48-AA7A-015D1C1719CD}" dt="2025-06-30T16:38:17.337" v="160" actId="688"/>
        <pc:sldMkLst>
          <pc:docMk/>
          <pc:sldMk cId="572154125" sldId="290"/>
        </pc:sldMkLst>
      </pc:sldChg>
      <pc:sldChg chg="modSp add replId">
        <pc:chgData name="alisdair macdonald" userId="jB0IcuHBEINeFKE+BJ6T51hglHMTetGBacC/PLHzd+c=" providerId="None" clId="Web-{49EA4881-BEE7-4E48-AA7A-015D1C1719CD}" dt="2025-06-30T16:39:36.027" v="179" actId="688"/>
        <pc:sldMkLst>
          <pc:docMk/>
          <pc:sldMk cId="3153957667" sldId="291"/>
        </pc:sldMkLst>
      </pc:sldChg>
      <pc:sldChg chg="del">
        <pc:chgData name="alisdair macdonald" userId="jB0IcuHBEINeFKE+BJ6T51hglHMTetGBacC/PLHzd+c=" providerId="None" clId="Web-{49EA4881-BEE7-4E48-AA7A-015D1C1719CD}" dt="2025-06-30T15:38:08.202" v="65"/>
        <pc:sldMkLst>
          <pc:docMk/>
          <pc:sldMk cId="3780694922" sldId="291"/>
        </pc:sldMkLst>
      </pc:sldChg>
      <pc:sldChg chg="addSp delSp modSp add replId">
        <pc:chgData name="alisdair macdonald" userId="jB0IcuHBEINeFKE+BJ6T51hglHMTetGBacC/PLHzd+c=" providerId="None" clId="Web-{49EA4881-BEE7-4E48-AA7A-015D1C1719CD}" dt="2025-06-30T16:57:45.489" v="290"/>
        <pc:sldMkLst>
          <pc:docMk/>
          <pc:sldMk cId="2866895649" sldId="292"/>
        </pc:sldMkLst>
      </pc:sldChg>
      <pc:sldChg chg="del">
        <pc:chgData name="alisdair macdonald" userId="jB0IcuHBEINeFKE+BJ6T51hglHMTetGBacC/PLHzd+c=" providerId="None" clId="Web-{49EA4881-BEE7-4E48-AA7A-015D1C1719CD}" dt="2025-06-30T15:38:08.202" v="63"/>
        <pc:sldMkLst>
          <pc:docMk/>
          <pc:sldMk cId="4223810358" sldId="292"/>
        </pc:sldMkLst>
      </pc:sldChg>
      <pc:sldChg chg="del">
        <pc:chgData name="alisdair macdonald" userId="jB0IcuHBEINeFKE+BJ6T51hglHMTetGBacC/PLHzd+c=" providerId="None" clId="Web-{49EA4881-BEE7-4E48-AA7A-015D1C1719CD}" dt="2025-06-30T15:38:08.187" v="61"/>
        <pc:sldMkLst>
          <pc:docMk/>
          <pc:sldMk cId="2426594062" sldId="293"/>
        </pc:sldMkLst>
      </pc:sldChg>
      <pc:sldChg chg="modSp add replId">
        <pc:chgData name="alisdair macdonald" userId="jB0IcuHBEINeFKE+BJ6T51hglHMTetGBacC/PLHzd+c=" providerId="None" clId="Web-{49EA4881-BEE7-4E48-AA7A-015D1C1719CD}" dt="2025-06-30T17:05:11.334" v="340"/>
        <pc:sldMkLst>
          <pc:docMk/>
          <pc:sldMk cId="3274134089" sldId="293"/>
        </pc:sldMkLst>
        <pc:spChg chg="mod">
          <ac:chgData name="alisdair macdonald" userId="jB0IcuHBEINeFKE+BJ6T51hglHMTetGBacC/PLHzd+c=" providerId="None" clId="Web-{49EA4881-BEE7-4E48-AA7A-015D1C1719CD}" dt="2025-06-30T16:59:39.900" v="339" actId="14100"/>
          <ac:spMkLst>
            <pc:docMk/>
            <pc:sldMk cId="3274134089" sldId="293"/>
            <ac:spMk id="7" creationId="{5D94AB59-B2B6-0F56-9FB1-5B3E0B669D7D}"/>
          </ac:spMkLst>
        </pc:spChg>
        <pc:spChg chg="mod">
          <ac:chgData name="alisdair macdonald" userId="jB0IcuHBEINeFKE+BJ6T51hglHMTetGBacC/PLHzd+c=" providerId="None" clId="Web-{49EA4881-BEE7-4E48-AA7A-015D1C1719CD}" dt="2025-06-30T16:59:34.728" v="333" actId="20577"/>
          <ac:spMkLst>
            <pc:docMk/>
            <pc:sldMk cId="3274134089" sldId="293"/>
            <ac:spMk id="15" creationId="{349F4B42-30D5-9A5B-5CB5-23C37BA85538}"/>
          </ac:spMkLst>
        </pc:spChg>
        <pc:picChg chg="mod">
          <ac:chgData name="alisdair macdonald" userId="jB0IcuHBEINeFKE+BJ6T51hglHMTetGBacC/PLHzd+c=" providerId="None" clId="Web-{49EA4881-BEE7-4E48-AA7A-015D1C1719CD}" dt="2025-06-30T17:05:11.334" v="340"/>
          <ac:picMkLst>
            <pc:docMk/>
            <pc:sldMk cId="3274134089" sldId="293"/>
            <ac:picMk id="239" creationId="{7828F0BE-125E-C30A-3BF2-400EF6EF27CF}"/>
          </ac:picMkLst>
        </pc:picChg>
      </pc:sldChg>
      <pc:sldChg chg="addSp delSp modSp add ord replId">
        <pc:chgData name="alisdair macdonald" userId="jB0IcuHBEINeFKE+BJ6T51hglHMTetGBacC/PLHzd+c=" providerId="None" clId="Web-{49EA4881-BEE7-4E48-AA7A-015D1C1719CD}" dt="2025-06-30T16:59:12.602" v="331" actId="1076"/>
        <pc:sldMkLst>
          <pc:docMk/>
          <pc:sldMk cId="876583130" sldId="294"/>
        </pc:sldMkLst>
        <pc:spChg chg="mod">
          <ac:chgData name="alisdair macdonald" userId="jB0IcuHBEINeFKE+BJ6T51hglHMTetGBacC/PLHzd+c=" providerId="None" clId="Web-{49EA4881-BEE7-4E48-AA7A-015D1C1719CD}" dt="2025-06-30T16:56:17.298" v="275" actId="14100"/>
          <ac:spMkLst>
            <pc:docMk/>
            <pc:sldMk cId="876583130" sldId="294"/>
            <ac:spMk id="17" creationId="{1BF74035-61D1-3496-8C88-F8F77F807B13}"/>
          </ac:spMkLst>
        </pc:spChg>
        <pc:picChg chg="add mod">
          <ac:chgData name="alisdair macdonald" userId="jB0IcuHBEINeFKE+BJ6T51hglHMTetGBacC/PLHzd+c=" providerId="None" clId="Web-{49EA4881-BEE7-4E48-AA7A-015D1C1719CD}" dt="2025-06-30T16:59:12.524" v="327" actId="1076"/>
          <ac:picMkLst>
            <pc:docMk/>
            <pc:sldMk cId="876583130" sldId="294"/>
            <ac:picMk id="4" creationId="{A1C1BAC0-9A90-ED60-7A00-31245F8D84F8}"/>
          </ac:picMkLst>
        </pc:picChg>
        <pc:picChg chg="add mod">
          <ac:chgData name="alisdair macdonald" userId="jB0IcuHBEINeFKE+BJ6T51hglHMTetGBacC/PLHzd+c=" providerId="None" clId="Web-{49EA4881-BEE7-4E48-AA7A-015D1C1719CD}" dt="2025-06-30T16:59:12.555" v="328" actId="1076"/>
          <ac:picMkLst>
            <pc:docMk/>
            <pc:sldMk cId="876583130" sldId="294"/>
            <ac:picMk id="9" creationId="{34B57B53-5122-1F49-65B5-827B00815E10}"/>
          </ac:picMkLst>
        </pc:picChg>
        <pc:picChg chg="add mod">
          <ac:chgData name="alisdair macdonald" userId="jB0IcuHBEINeFKE+BJ6T51hglHMTetGBacC/PLHzd+c=" providerId="None" clId="Web-{49EA4881-BEE7-4E48-AA7A-015D1C1719CD}" dt="2025-06-30T16:59:12.570" v="329" actId="1076"/>
          <ac:picMkLst>
            <pc:docMk/>
            <pc:sldMk cId="876583130" sldId="294"/>
            <ac:picMk id="12" creationId="{510762B3-9193-F099-4CAD-BF0857208AC7}"/>
          </ac:picMkLst>
        </pc:picChg>
        <pc:picChg chg="add mod">
          <ac:chgData name="alisdair macdonald" userId="jB0IcuHBEINeFKE+BJ6T51hglHMTetGBacC/PLHzd+c=" providerId="None" clId="Web-{49EA4881-BEE7-4E48-AA7A-015D1C1719CD}" dt="2025-06-30T16:59:12.586" v="330" actId="1076"/>
          <ac:picMkLst>
            <pc:docMk/>
            <pc:sldMk cId="876583130" sldId="294"/>
            <ac:picMk id="14" creationId="{EE0CCE28-043C-98A4-6F66-A02284A0C49C}"/>
          </ac:picMkLst>
        </pc:picChg>
        <pc:picChg chg="add mod">
          <ac:chgData name="alisdair macdonald" userId="jB0IcuHBEINeFKE+BJ6T51hglHMTetGBacC/PLHzd+c=" providerId="None" clId="Web-{49EA4881-BEE7-4E48-AA7A-015D1C1719CD}" dt="2025-06-30T16:59:12.602" v="331" actId="1076"/>
          <ac:picMkLst>
            <pc:docMk/>
            <pc:sldMk cId="876583130" sldId="294"/>
            <ac:picMk id="16" creationId="{4513BF68-231D-2931-EC2C-837CCD997099}"/>
          </ac:picMkLst>
        </pc:picChg>
      </pc:sldChg>
      <pc:sldChg chg="del">
        <pc:chgData name="alisdair macdonald" userId="jB0IcuHBEINeFKE+BJ6T51hglHMTetGBacC/PLHzd+c=" providerId="None" clId="Web-{49EA4881-BEE7-4E48-AA7A-015D1C1719CD}" dt="2025-06-30T15:38:08.187" v="59"/>
        <pc:sldMkLst>
          <pc:docMk/>
          <pc:sldMk cId="4011903018" sldId="294"/>
        </pc:sldMkLst>
      </pc:sldChg>
      <pc:sldChg chg="del">
        <pc:chgData name="alisdair macdonald" userId="jB0IcuHBEINeFKE+BJ6T51hglHMTetGBacC/PLHzd+c=" providerId="None" clId="Web-{49EA4881-BEE7-4E48-AA7A-015D1C1719CD}" dt="2025-06-30T15:38:08.187" v="57"/>
        <pc:sldMkLst>
          <pc:docMk/>
          <pc:sldMk cId="477470273" sldId="295"/>
        </pc:sldMkLst>
      </pc:sldChg>
      <pc:sldChg chg="del">
        <pc:chgData name="alisdair macdonald" userId="jB0IcuHBEINeFKE+BJ6T51hglHMTetGBacC/PLHzd+c=" providerId="None" clId="Web-{49EA4881-BEE7-4E48-AA7A-015D1C1719CD}" dt="2025-06-30T15:38:08.187" v="55"/>
        <pc:sldMkLst>
          <pc:docMk/>
          <pc:sldMk cId="1619037706" sldId="296"/>
        </pc:sldMkLst>
      </pc:sldChg>
    </pc:docChg>
  </pc:docChgLst>
  <pc:docChgLst>
    <pc:chgData name="alisdair macdonald" userId="jB0IcuHBEINeFKE+BJ6T51hglHMTetGBacC/PLHzd+c=" providerId="None" clId="Web-{1D29826B-142C-443C-B682-6A13FF827C59}"/>
    <pc:docChg chg="modSld">
      <pc:chgData name="alisdair macdonald" userId="jB0IcuHBEINeFKE+BJ6T51hglHMTetGBacC/PLHzd+c=" providerId="None" clId="Web-{1D29826B-142C-443C-B682-6A13FF827C59}" dt="2025-07-22T09:49:18.081" v="12" actId="1076"/>
      <pc:docMkLst>
        <pc:docMk/>
      </pc:docMkLst>
      <pc:sldChg chg="addSp modSp">
        <pc:chgData name="alisdair macdonald" userId="jB0IcuHBEINeFKE+BJ6T51hglHMTetGBacC/PLHzd+c=" providerId="None" clId="Web-{1D29826B-142C-443C-B682-6A13FF827C59}" dt="2025-07-22T09:49:18.081" v="12" actId="1076"/>
        <pc:sldMkLst>
          <pc:docMk/>
          <pc:sldMk cId="3274134089" sldId="293"/>
        </pc:sldMkLst>
        <pc:spChg chg="add mod">
          <ac:chgData name="alisdair macdonald" userId="jB0IcuHBEINeFKE+BJ6T51hglHMTetGBacC/PLHzd+c=" providerId="None" clId="Web-{1D29826B-142C-443C-B682-6A13FF827C59}" dt="2025-07-22T09:49:18.081" v="12" actId="1076"/>
          <ac:spMkLst>
            <pc:docMk/>
            <pc:sldMk cId="3274134089" sldId="293"/>
            <ac:spMk id="3" creationId="{B859F45A-6191-B35C-5467-85BB0AD10F74}"/>
          </ac:spMkLst>
        </pc:spChg>
        <pc:spChg chg="add mod">
          <ac:chgData name="alisdair macdonald" userId="jB0IcuHBEINeFKE+BJ6T51hglHMTetGBacC/PLHzd+c=" providerId="None" clId="Web-{1D29826B-142C-443C-B682-6A13FF827C59}" dt="2025-07-22T09:48:46.376" v="7" actId="20577"/>
          <ac:spMkLst>
            <pc:docMk/>
            <pc:sldMk cId="3274134089" sldId="293"/>
            <ac:spMk id="5" creationId="{18F13520-6CC7-DA15-3D0F-FCE8E95AAA5D}"/>
          </ac:spMkLst>
        </pc:spChg>
        <pc:picChg chg="mod modCrop">
          <ac:chgData name="alisdair macdonald" userId="jB0IcuHBEINeFKE+BJ6T51hglHMTetGBacC/PLHzd+c=" providerId="None" clId="Web-{1D29826B-142C-443C-B682-6A13FF827C59}" dt="2025-07-22T09:48:10.719" v="2"/>
          <ac:picMkLst>
            <pc:docMk/>
            <pc:sldMk cId="3274134089" sldId="293"/>
            <ac:picMk id="239" creationId="{7828F0BE-125E-C30A-3BF2-400EF6EF27CF}"/>
          </ac:picMkLst>
        </pc:picChg>
        <pc:inkChg chg="add">
          <ac:chgData name="alisdair macdonald" userId="jB0IcuHBEINeFKE+BJ6T51hglHMTetGBacC/PLHzd+c=" providerId="None" clId="Web-{1D29826B-142C-443C-B682-6A13FF827C59}" dt="2025-07-22T09:48:32.219" v="5"/>
          <ac:inkMkLst>
            <pc:docMk/>
            <pc:sldMk cId="3274134089" sldId="293"/>
            <ac:inkMk id="6" creationId="{8CA0469D-1BDF-FB3A-91FF-E1E12619D673}"/>
          </ac:inkMkLst>
        </pc:inkChg>
      </pc:sldChg>
    </pc:docChg>
  </pc:docChgLst>
  <pc:docChgLst>
    <pc:chgData name="alisdair.m@gmail.com" userId="S::urn:spo:guest#alisdair.m@gmail.com::" providerId="AD" clId="Web-{EEBDBFC2-B90F-8840-7599-878B66DEC3DC}"/>
    <pc:docChg chg="modSld">
      <pc:chgData name="alisdair.m@gmail.com" userId="S::urn:spo:guest#alisdair.m@gmail.com::" providerId="AD" clId="Web-{EEBDBFC2-B90F-8840-7599-878B66DEC3DC}" dt="2024-07-11T10:49:46.376" v="1" actId="20577"/>
      <pc:docMkLst>
        <pc:docMk/>
      </pc:docMkLst>
      <pc:sldChg chg="modSp">
        <pc:chgData name="alisdair.m@gmail.com" userId="S::urn:spo:guest#alisdair.m@gmail.com::" providerId="AD" clId="Web-{EEBDBFC2-B90F-8840-7599-878B66DEC3DC}" dt="2024-07-11T10:49:46.376" v="1" actId="20577"/>
        <pc:sldMkLst>
          <pc:docMk/>
          <pc:sldMk cId="0" sldId="256"/>
        </pc:sldMkLst>
      </pc:sldChg>
    </pc:docChg>
  </pc:docChgLst>
  <pc:docChgLst>
    <pc:chgData name="lauraellenkennedy@outlook.com" userId="S::urn:spo:guest#lauraellenkennedy@outlook.com::" providerId="AD" clId="Web-{C5527F38-6B8B-FE00-AC46-4588FD44E8DD}"/>
    <pc:docChg chg="modSld">
      <pc:chgData name="lauraellenkennedy@outlook.com" userId="S::urn:spo:guest#lauraellenkennedy@outlook.com::" providerId="AD" clId="Web-{C5527F38-6B8B-FE00-AC46-4588FD44E8DD}" dt="2024-07-09T08:33:07.213" v="5" actId="1076"/>
      <pc:docMkLst>
        <pc:docMk/>
      </pc:docMkLst>
      <pc:sldChg chg="delSp modSp">
        <pc:chgData name="lauraellenkennedy@outlook.com" userId="S::urn:spo:guest#lauraellenkennedy@outlook.com::" providerId="AD" clId="Web-{C5527F38-6B8B-FE00-AC46-4588FD44E8DD}" dt="2024-07-09T08:33:07.213" v="5" actId="1076"/>
        <pc:sldMkLst>
          <pc:docMk/>
          <pc:sldMk cId="3397092538" sldId="276"/>
        </pc:sldMkLst>
      </pc:sldChg>
    </pc:docChg>
  </pc:docChgLst>
  <pc:docChgLst>
    <pc:chgData name="alisdair macdonald" userId="jB0IcuHBEINeFKE+BJ6T51hglHMTetGBacC/PLHzd+c=" providerId="None" clId="Web-{BE3442D7-1B10-4EF5-B45F-F7F342E480EC}"/>
    <pc:docChg chg="modSld">
      <pc:chgData name="alisdair macdonald" userId="jB0IcuHBEINeFKE+BJ6T51hglHMTetGBacC/PLHzd+c=" providerId="None" clId="Web-{BE3442D7-1B10-4EF5-B45F-F7F342E480EC}" dt="2025-07-18T15:32:33.808" v="4" actId="20577"/>
      <pc:docMkLst>
        <pc:docMk/>
      </pc:docMkLst>
      <pc:sldChg chg="modSp">
        <pc:chgData name="alisdair macdonald" userId="jB0IcuHBEINeFKE+BJ6T51hglHMTetGBacC/PLHzd+c=" providerId="None" clId="Web-{BE3442D7-1B10-4EF5-B45F-F7F342E480EC}" dt="2025-07-18T15:32:33.808" v="4" actId="20577"/>
        <pc:sldMkLst>
          <pc:docMk/>
          <pc:sldMk cId="0" sldId="256"/>
        </pc:sldMkLst>
        <pc:spChg chg="mod">
          <ac:chgData name="alisdair macdonald" userId="jB0IcuHBEINeFKE+BJ6T51hglHMTetGBacC/PLHzd+c=" providerId="None" clId="Web-{BE3442D7-1B10-4EF5-B45F-F7F342E480EC}" dt="2025-07-18T15:31:56.026" v="3" actId="1076"/>
          <ac:spMkLst>
            <pc:docMk/>
            <pc:sldMk cId="0" sldId="256"/>
            <ac:spMk id="3" creationId="{7934A43A-7131-65F7-3CAD-1600EE8344A6}"/>
          </ac:spMkLst>
        </pc:spChg>
        <pc:spChg chg="mod">
          <ac:chgData name="alisdair macdonald" userId="jB0IcuHBEINeFKE+BJ6T51hglHMTetGBacC/PLHzd+c=" providerId="None" clId="Web-{BE3442D7-1B10-4EF5-B45F-F7F342E480EC}" dt="2025-07-18T15:32:33.808" v="4" actId="20577"/>
          <ac:spMkLst>
            <pc:docMk/>
            <pc:sldMk cId="0" sldId="256"/>
            <ac:spMk id="5" creationId="{0D6C73A7-C561-C9AF-B35C-4EB8E56A399B}"/>
          </ac:spMkLst>
        </pc:spChg>
      </pc:sldChg>
    </pc:docChg>
  </pc:docChgLst>
  <pc:docChgLst>
    <pc:chgData name="alisdair.m@gmail.com" userId="S::urn:spo:guest#alisdair.m@gmail.com::" providerId="AD" clId="Web-{4862D817-F148-DC54-CDD6-DB49723541D8}"/>
    <pc:docChg chg="modSld">
      <pc:chgData name="alisdair.m@gmail.com" userId="S::urn:spo:guest#alisdair.m@gmail.com::" providerId="AD" clId="Web-{4862D817-F148-DC54-CDD6-DB49723541D8}" dt="2024-07-12T13:18:12.178" v="2"/>
      <pc:docMkLst>
        <pc:docMk/>
      </pc:docMkLst>
      <pc:sldChg chg="delSp">
        <pc:chgData name="alisdair.m@gmail.com" userId="S::urn:spo:guest#alisdair.m@gmail.com::" providerId="AD" clId="Web-{4862D817-F148-DC54-CDD6-DB49723541D8}" dt="2024-07-12T13:18:12.178" v="2"/>
        <pc:sldMkLst>
          <pc:docMk/>
          <pc:sldMk cId="3397092538" sldId="276"/>
        </pc:sldMkLst>
      </pc:sldChg>
    </pc:docChg>
  </pc:docChgLst>
  <pc:docChgLst>
    <pc:chgData name="alisdair macdonald" userId="jB0IcuHBEINeFKE+BJ6T51hglHMTetGBacC/PLHzd+c=" providerId="None" clId="Web-{1D4EA901-10E9-472D-911C-7849FA656D8F}"/>
    <pc:docChg chg="modSld">
      <pc:chgData name="alisdair macdonald" userId="jB0IcuHBEINeFKE+BJ6T51hglHMTetGBacC/PLHzd+c=" providerId="None" clId="Web-{1D4EA901-10E9-472D-911C-7849FA656D8F}" dt="2025-07-02T09:28:14.981" v="20" actId="20577"/>
      <pc:docMkLst>
        <pc:docMk/>
      </pc:docMkLst>
    </pc:docChg>
  </pc:docChgLst>
  <pc:docChgLst>
    <pc:chgData name="alisdair.m@gmail.com" userId="S::urn:spo:guest#alisdair.m@gmail.com::" providerId="AD" clId="Web-{2B70153D-6239-4E89-2245-338BCC3BC826}"/>
    <pc:docChg chg="modSld">
      <pc:chgData name="alisdair.m@gmail.com" userId="S::urn:spo:guest#alisdair.m@gmail.com::" providerId="AD" clId="Web-{2B70153D-6239-4E89-2245-338BCC3BC826}" dt="2024-07-12T09:50:28.230" v="33" actId="14100"/>
      <pc:docMkLst>
        <pc:docMk/>
      </pc:docMkLst>
      <pc:sldChg chg="addSp modSp">
        <pc:chgData name="alisdair.m@gmail.com" userId="S::urn:spo:guest#alisdair.m@gmail.com::" providerId="AD" clId="Web-{2B70153D-6239-4E89-2245-338BCC3BC826}" dt="2024-07-12T09:50:28.230" v="33" actId="14100"/>
        <pc:sldMkLst>
          <pc:docMk/>
          <pc:sldMk cId="3397092538" sldId="276"/>
        </pc:sldMkLst>
      </pc:sldChg>
    </pc:docChg>
  </pc:docChgLst>
  <pc:docChgLst>
    <pc:chgData name="alisdair macdonald" userId="jB0IcuHBEINeFKE+BJ6T51hglHMTetGBacC/PLHzd+c=" providerId="None" clId="Web-{DED60557-4049-42B3-879A-C024CFFF6F00}"/>
    <pc:docChg chg="modSld">
      <pc:chgData name="alisdair macdonald" userId="jB0IcuHBEINeFKE+BJ6T51hglHMTetGBacC/PLHzd+c=" providerId="None" clId="Web-{DED60557-4049-42B3-879A-C024CFFF6F00}" dt="2025-07-09T12:54:26.734" v="14" actId="20577"/>
      <pc:docMkLst>
        <pc:docMk/>
      </pc:docMkLst>
    </pc:docChg>
  </pc:docChgLst>
  <pc:docChgLst>
    <pc:chgData name="Laura Kennedy" clId="Web-{E4491517-6DC9-49B8-94B1-DC9A1ABC22CF}"/>
    <pc:docChg chg="modSld">
      <pc:chgData name="Laura Kennedy" userId="" providerId="" clId="Web-{E4491517-6DC9-49B8-94B1-DC9A1ABC22CF}" dt="2023-08-14T17:03:34.496" v="18"/>
      <pc:docMkLst>
        <pc:docMk/>
      </pc:docMkLst>
      <pc:sldChg chg="modNotes">
        <pc:chgData name="Laura Kennedy" userId="" providerId="" clId="Web-{E4491517-6DC9-49B8-94B1-DC9A1ABC22CF}" dt="2023-08-14T16:56:06.846" v="2"/>
        <pc:sldMkLst>
          <pc:docMk/>
          <pc:sldMk cId="0" sldId="257"/>
        </pc:sldMkLst>
      </pc:sldChg>
      <pc:sldChg chg="modNotes">
        <pc:chgData name="Laura Kennedy" userId="" providerId="" clId="Web-{E4491517-6DC9-49B8-94B1-DC9A1ABC22CF}" dt="2023-08-14T16:55:55.815" v="1"/>
        <pc:sldMkLst>
          <pc:docMk/>
          <pc:sldMk cId="0" sldId="258"/>
        </pc:sldMkLst>
      </pc:sldChg>
      <pc:sldChg chg="modNotes">
        <pc:chgData name="Laura Kennedy" userId="" providerId="" clId="Web-{E4491517-6DC9-49B8-94B1-DC9A1ABC22CF}" dt="2023-08-14T16:56:16.175" v="3"/>
        <pc:sldMkLst>
          <pc:docMk/>
          <pc:sldMk cId="0" sldId="259"/>
        </pc:sldMkLst>
      </pc:sldChg>
      <pc:sldChg chg="modNotes">
        <pc:chgData name="Laura Kennedy" userId="" providerId="" clId="Web-{E4491517-6DC9-49B8-94B1-DC9A1ABC22CF}" dt="2023-08-14T16:56:25.894" v="4"/>
        <pc:sldMkLst>
          <pc:docMk/>
          <pc:sldMk cId="0" sldId="260"/>
        </pc:sldMkLst>
      </pc:sldChg>
      <pc:sldChg chg="modNotes">
        <pc:chgData name="Laura Kennedy" userId="" providerId="" clId="Web-{E4491517-6DC9-49B8-94B1-DC9A1ABC22CF}" dt="2023-08-14T16:56:33.659" v="5"/>
        <pc:sldMkLst>
          <pc:docMk/>
          <pc:sldMk cId="0" sldId="261"/>
        </pc:sldMkLst>
      </pc:sldChg>
      <pc:sldChg chg="modNotes">
        <pc:chgData name="Laura Kennedy" userId="" providerId="" clId="Web-{E4491517-6DC9-49B8-94B1-DC9A1ABC22CF}" dt="2023-08-14T16:56:40.613" v="6"/>
        <pc:sldMkLst>
          <pc:docMk/>
          <pc:sldMk cId="0" sldId="262"/>
        </pc:sldMkLst>
      </pc:sldChg>
      <pc:sldChg chg="modNotes">
        <pc:chgData name="Laura Kennedy" userId="" providerId="" clId="Web-{E4491517-6DC9-49B8-94B1-DC9A1ABC22CF}" dt="2023-08-14T16:56:46.863" v="7"/>
        <pc:sldMkLst>
          <pc:docMk/>
          <pc:sldMk cId="0" sldId="263"/>
        </pc:sldMkLst>
      </pc:sldChg>
      <pc:sldChg chg="modNotes">
        <pc:chgData name="Laura Kennedy" userId="" providerId="" clId="Web-{E4491517-6DC9-49B8-94B1-DC9A1ABC22CF}" dt="2023-08-14T16:56:52.269" v="8"/>
        <pc:sldMkLst>
          <pc:docMk/>
          <pc:sldMk cId="0" sldId="264"/>
        </pc:sldMkLst>
      </pc:sldChg>
      <pc:sldChg chg="modNotes">
        <pc:chgData name="Laura Kennedy" userId="" providerId="" clId="Web-{E4491517-6DC9-49B8-94B1-DC9A1ABC22CF}" dt="2023-08-14T16:57:01.894" v="9"/>
        <pc:sldMkLst>
          <pc:docMk/>
          <pc:sldMk cId="0" sldId="265"/>
        </pc:sldMkLst>
      </pc:sldChg>
      <pc:sldChg chg="modNotes">
        <pc:chgData name="Laura Kennedy" userId="" providerId="" clId="Web-{E4491517-6DC9-49B8-94B1-DC9A1ABC22CF}" dt="2023-08-14T17:02:39.510" v="11"/>
        <pc:sldMkLst>
          <pc:docMk/>
          <pc:sldMk cId="0" sldId="266"/>
        </pc:sldMkLst>
      </pc:sldChg>
      <pc:sldChg chg="modNotes">
        <pc:chgData name="Laura Kennedy" userId="" providerId="" clId="Web-{E4491517-6DC9-49B8-94B1-DC9A1ABC22CF}" dt="2023-08-14T17:02:47.917" v="12"/>
        <pc:sldMkLst>
          <pc:docMk/>
          <pc:sldMk cId="0" sldId="267"/>
        </pc:sldMkLst>
      </pc:sldChg>
      <pc:sldChg chg="modNotes">
        <pc:chgData name="Laura Kennedy" userId="" providerId="" clId="Web-{E4491517-6DC9-49B8-94B1-DC9A1ABC22CF}" dt="2023-08-14T17:02:55.589" v="13"/>
        <pc:sldMkLst>
          <pc:docMk/>
          <pc:sldMk cId="0" sldId="268"/>
        </pc:sldMkLst>
      </pc:sldChg>
      <pc:sldChg chg="modNotes">
        <pc:chgData name="Laura Kennedy" userId="" providerId="" clId="Web-{E4491517-6DC9-49B8-94B1-DC9A1ABC22CF}" dt="2023-08-14T17:03:01.761" v="14"/>
        <pc:sldMkLst>
          <pc:docMk/>
          <pc:sldMk cId="0" sldId="269"/>
        </pc:sldMkLst>
      </pc:sldChg>
      <pc:sldChg chg="modNotes">
        <pc:chgData name="Laura Kennedy" userId="" providerId="" clId="Web-{E4491517-6DC9-49B8-94B1-DC9A1ABC22CF}" dt="2023-08-14T17:03:10.761" v="15"/>
        <pc:sldMkLst>
          <pc:docMk/>
          <pc:sldMk cId="0" sldId="270"/>
        </pc:sldMkLst>
      </pc:sldChg>
      <pc:sldChg chg="modNotes">
        <pc:chgData name="Laura Kennedy" userId="" providerId="" clId="Web-{E4491517-6DC9-49B8-94B1-DC9A1ABC22CF}" dt="2023-08-14T17:03:17.355" v="16"/>
        <pc:sldMkLst>
          <pc:docMk/>
          <pc:sldMk cId="0" sldId="271"/>
        </pc:sldMkLst>
      </pc:sldChg>
      <pc:sldChg chg="modNotes">
        <pc:chgData name="Laura Kennedy" userId="" providerId="" clId="Web-{E4491517-6DC9-49B8-94B1-DC9A1ABC22CF}" dt="2023-08-14T17:03:27.105" v="17"/>
        <pc:sldMkLst>
          <pc:docMk/>
          <pc:sldMk cId="0" sldId="272"/>
        </pc:sldMkLst>
      </pc:sldChg>
      <pc:sldChg chg="modNotes">
        <pc:chgData name="Laura Kennedy" userId="" providerId="" clId="Web-{E4491517-6DC9-49B8-94B1-DC9A1ABC22CF}" dt="2023-08-14T17:03:34.496" v="18"/>
        <pc:sldMkLst>
          <pc:docMk/>
          <pc:sldMk cId="0" sldId="273"/>
        </pc:sldMkLst>
      </pc:sldChg>
    </pc:docChg>
  </pc:docChgLst>
  <pc:docChgLst>
    <pc:chgData name="lauraellenkennedy@outlook.com" userId="S::urn:spo:guest#lauraellenkennedy@outlook.com::" providerId="AD" clId="Web-{7BFAFCB1-2E0B-5E43-2529-0465054BE4EB}"/>
    <pc:docChg chg="modSld">
      <pc:chgData name="lauraellenkennedy@outlook.com" userId="S::urn:spo:guest#lauraellenkennedy@outlook.com::" providerId="AD" clId="Web-{7BFAFCB1-2E0B-5E43-2529-0465054BE4EB}" dt="2024-07-15T07:31:54.861" v="23"/>
      <pc:docMkLst>
        <pc:docMk/>
      </pc:docMkLst>
      <pc:sldChg chg="modNotes">
        <pc:chgData name="lauraellenkennedy@outlook.com" userId="S::urn:spo:guest#lauraellenkennedy@outlook.com::" providerId="AD" clId="Web-{7BFAFCB1-2E0B-5E43-2529-0465054BE4EB}" dt="2024-07-15T07:31:54.861" v="23"/>
        <pc:sldMkLst>
          <pc:docMk/>
          <pc:sldMk cId="477470273" sldId="295"/>
        </pc:sldMkLst>
      </pc:sldChg>
    </pc:docChg>
  </pc:docChgLst>
  <pc:docChgLst>
    <pc:chgData name="alisdair macdonald" userId="jB0IcuHBEINeFKE+BJ6T51hglHMTetGBacC/PLHzd+c=" providerId="None" clId="Web-{312F80C3-DE51-41A2-B9E6-A2006AE46130}"/>
    <pc:docChg chg="modSld">
      <pc:chgData name="alisdair macdonald" userId="jB0IcuHBEINeFKE+BJ6T51hglHMTetGBacC/PLHzd+c=" providerId="None" clId="Web-{312F80C3-DE51-41A2-B9E6-A2006AE46130}" dt="2025-07-09T13:06:20.313" v="10" actId="1076"/>
      <pc:docMkLst>
        <pc:docMk/>
      </pc:docMkLst>
    </pc:docChg>
  </pc:docChgLst>
  <pc:docChgLst>
    <pc:chgData name="lauraellenkennedy@outlook.com" userId="S::urn:spo:guest#lauraellenkennedy@outlook.com::" providerId="AD" clId="Web-{58088042-6A93-A5F6-9A02-F7ABB0B3E5C1}"/>
    <pc:docChg chg="modSld">
      <pc:chgData name="lauraellenkennedy@outlook.com" userId="S::urn:spo:guest#lauraellenkennedy@outlook.com::" providerId="AD" clId="Web-{58088042-6A93-A5F6-9A02-F7ABB0B3E5C1}" dt="2024-07-15T07:28:50.548" v="32"/>
      <pc:docMkLst>
        <pc:docMk/>
      </pc:docMkLst>
      <pc:sldChg chg="modSp">
        <pc:chgData name="lauraellenkennedy@outlook.com" userId="S::urn:spo:guest#lauraellenkennedy@outlook.com::" providerId="AD" clId="Web-{58088042-6A93-A5F6-9A02-F7ABB0B3E5C1}" dt="2024-07-15T07:24:50.325" v="3" actId="20577"/>
        <pc:sldMkLst>
          <pc:docMk/>
          <pc:sldMk cId="0" sldId="265"/>
        </pc:sldMkLst>
      </pc:sldChg>
      <pc:sldChg chg="modSp">
        <pc:chgData name="lauraellenkennedy@outlook.com" userId="S::urn:spo:guest#lauraellenkennedy@outlook.com::" providerId="AD" clId="Web-{58088042-6A93-A5F6-9A02-F7ABB0B3E5C1}" dt="2024-07-15T07:26:50.710" v="5" actId="20577"/>
        <pc:sldMkLst>
          <pc:docMk/>
          <pc:sldMk cId="93481291" sldId="280"/>
        </pc:sldMkLst>
      </pc:sldChg>
      <pc:sldChg chg="modNotes">
        <pc:chgData name="lauraellenkennedy@outlook.com" userId="S::urn:spo:guest#lauraellenkennedy@outlook.com::" providerId="AD" clId="Web-{58088042-6A93-A5F6-9A02-F7ABB0B3E5C1}" dt="2024-07-15T07:28:50.548" v="32"/>
        <pc:sldMkLst>
          <pc:docMk/>
          <pc:sldMk cId="477470273" sldId="295"/>
        </pc:sldMkLst>
      </pc:sldChg>
    </pc:docChg>
  </pc:docChgLst>
  <pc:docChgLst>
    <pc:chgData name="alisdair macdonald" userId="jB0IcuHBEINeFKE+BJ6T51hglHMTetGBacC/PLHzd+c=" providerId="None" clId="Web-{6C268D20-E589-4DE3-A19F-787A4C808B14}"/>
    <pc:docChg chg="modSld">
      <pc:chgData name="alisdair macdonald" userId="jB0IcuHBEINeFKE+BJ6T51hglHMTetGBacC/PLHzd+c=" providerId="None" clId="Web-{6C268D20-E589-4DE3-A19F-787A4C808B14}" dt="2025-07-23T15:10:41.840" v="11" actId="1076"/>
      <pc:docMkLst>
        <pc:docMk/>
      </pc:docMkLst>
      <pc:sldChg chg="modSp">
        <pc:chgData name="alisdair macdonald" userId="jB0IcuHBEINeFKE+BJ6T51hglHMTetGBacC/PLHzd+c=" providerId="None" clId="Web-{6C268D20-E589-4DE3-A19F-787A4C808B14}" dt="2025-07-23T15:07:23.973" v="2" actId="1076"/>
        <pc:sldMkLst>
          <pc:docMk/>
          <pc:sldMk cId="0" sldId="256"/>
        </pc:sldMkLst>
        <pc:spChg chg="mod">
          <ac:chgData name="alisdair macdonald" userId="jB0IcuHBEINeFKE+BJ6T51hglHMTetGBacC/PLHzd+c=" providerId="None" clId="Web-{6C268D20-E589-4DE3-A19F-787A4C808B14}" dt="2025-07-23T15:07:23.973" v="2" actId="1076"/>
          <ac:spMkLst>
            <pc:docMk/>
            <pc:sldMk cId="0" sldId="256"/>
            <ac:spMk id="5" creationId="{0D6C73A7-C561-C9AF-B35C-4EB8E56A399B}"/>
          </ac:spMkLst>
        </pc:spChg>
        <pc:picChg chg="mod modCrop">
          <ac:chgData name="alisdair macdonald" userId="jB0IcuHBEINeFKE+BJ6T51hglHMTetGBacC/PLHzd+c=" providerId="None" clId="Web-{6C268D20-E589-4DE3-A19F-787A4C808B14}" dt="2025-07-23T15:07:04.363" v="1"/>
          <ac:picMkLst>
            <pc:docMk/>
            <pc:sldMk cId="0" sldId="256"/>
            <ac:picMk id="15" creationId="{1A3304CB-3B03-0532-24DB-D661957692FE}"/>
          </ac:picMkLst>
        </pc:picChg>
      </pc:sldChg>
      <pc:sldChg chg="modSp">
        <pc:chgData name="alisdair macdonald" userId="jB0IcuHBEINeFKE+BJ6T51hglHMTetGBacC/PLHzd+c=" providerId="None" clId="Web-{6C268D20-E589-4DE3-A19F-787A4C808B14}" dt="2025-07-23T15:08:21.194" v="4" actId="20577"/>
        <pc:sldMkLst>
          <pc:docMk/>
          <pc:sldMk cId="1135859490" sldId="275"/>
        </pc:sldMkLst>
        <pc:spChg chg="mod">
          <ac:chgData name="alisdair macdonald" userId="jB0IcuHBEINeFKE+BJ6T51hglHMTetGBacC/PLHzd+c=" providerId="None" clId="Web-{6C268D20-E589-4DE3-A19F-787A4C808B14}" dt="2025-07-23T15:08:21.194" v="4" actId="20577"/>
          <ac:spMkLst>
            <pc:docMk/>
            <pc:sldMk cId="1135859490" sldId="275"/>
            <ac:spMk id="17" creationId="{479F1F76-5A68-791B-BED4-4F26A5AEEB68}"/>
          </ac:spMkLst>
        </pc:spChg>
      </pc:sldChg>
      <pc:sldChg chg="modSp">
        <pc:chgData name="alisdair macdonald" userId="jB0IcuHBEINeFKE+BJ6T51hglHMTetGBacC/PLHzd+c=" providerId="None" clId="Web-{6C268D20-E589-4DE3-A19F-787A4C808B14}" dt="2025-07-23T15:09:34.697" v="5" actId="1076"/>
        <pc:sldMkLst>
          <pc:docMk/>
          <pc:sldMk cId="486436528" sldId="288"/>
        </pc:sldMkLst>
        <pc:spChg chg="mod">
          <ac:chgData name="alisdair macdonald" userId="jB0IcuHBEINeFKE+BJ6T51hglHMTetGBacC/PLHzd+c=" providerId="None" clId="Web-{6C268D20-E589-4DE3-A19F-787A4C808B14}" dt="2025-07-23T15:09:34.697" v="5" actId="1076"/>
          <ac:spMkLst>
            <pc:docMk/>
            <pc:sldMk cId="486436528" sldId="288"/>
            <ac:spMk id="11" creationId="{E6D22800-078E-CC3C-52CB-0B58A9170F55}"/>
          </ac:spMkLst>
        </pc:spChg>
      </pc:sldChg>
      <pc:sldChg chg="modSp">
        <pc:chgData name="alisdair macdonald" userId="jB0IcuHBEINeFKE+BJ6T51hglHMTetGBacC/PLHzd+c=" providerId="None" clId="Web-{6C268D20-E589-4DE3-A19F-787A4C808B14}" dt="2025-07-23T15:10:27.980" v="10" actId="1076"/>
        <pc:sldMkLst>
          <pc:docMk/>
          <pc:sldMk cId="3274134089" sldId="293"/>
        </pc:sldMkLst>
        <pc:spChg chg="mod">
          <ac:chgData name="alisdair macdonald" userId="jB0IcuHBEINeFKE+BJ6T51hglHMTetGBacC/PLHzd+c=" providerId="None" clId="Web-{6C268D20-E589-4DE3-A19F-787A4C808B14}" dt="2025-07-23T15:10:27.980" v="10" actId="1076"/>
          <ac:spMkLst>
            <pc:docMk/>
            <pc:sldMk cId="3274134089" sldId="293"/>
            <ac:spMk id="5" creationId="{18F13520-6CC7-DA15-3D0F-FCE8E95AAA5D}"/>
          </ac:spMkLst>
        </pc:spChg>
        <pc:spChg chg="mod">
          <ac:chgData name="alisdair macdonald" userId="jB0IcuHBEINeFKE+BJ6T51hglHMTetGBacC/PLHzd+c=" providerId="None" clId="Web-{6C268D20-E589-4DE3-A19F-787A4C808B14}" dt="2025-07-23T15:10:15.151" v="7" actId="14100"/>
          <ac:spMkLst>
            <pc:docMk/>
            <pc:sldMk cId="3274134089" sldId="293"/>
            <ac:spMk id="8" creationId="{4839F31E-BFB2-DC85-2111-E2C3D76395EB}"/>
          </ac:spMkLst>
        </pc:spChg>
        <pc:spChg chg="mod">
          <ac:chgData name="alisdair macdonald" userId="jB0IcuHBEINeFKE+BJ6T51hglHMTetGBacC/PLHzd+c=" providerId="None" clId="Web-{6C268D20-E589-4DE3-A19F-787A4C808B14}" dt="2025-07-23T15:10:22.198" v="9" actId="14100"/>
          <ac:spMkLst>
            <pc:docMk/>
            <pc:sldMk cId="3274134089" sldId="293"/>
            <ac:spMk id="17" creationId="{63B7C561-1CC7-D3DF-B5DC-2373DE759EDC}"/>
          </ac:spMkLst>
        </pc:spChg>
      </pc:sldChg>
      <pc:sldChg chg="modSp">
        <pc:chgData name="alisdair macdonald" userId="jB0IcuHBEINeFKE+BJ6T51hglHMTetGBacC/PLHzd+c=" providerId="None" clId="Web-{6C268D20-E589-4DE3-A19F-787A4C808B14}" dt="2025-07-23T15:10:41.840" v="11" actId="1076"/>
        <pc:sldMkLst>
          <pc:docMk/>
          <pc:sldMk cId="2415360521" sldId="300"/>
        </pc:sldMkLst>
        <pc:spChg chg="mod">
          <ac:chgData name="alisdair macdonald" userId="jB0IcuHBEINeFKE+BJ6T51hglHMTetGBacC/PLHzd+c=" providerId="None" clId="Web-{6C268D20-E589-4DE3-A19F-787A4C808B14}" dt="2025-07-23T15:10:41.840" v="11" actId="1076"/>
          <ac:spMkLst>
            <pc:docMk/>
            <pc:sldMk cId="2415360521" sldId="300"/>
            <ac:spMk id="13" creationId="{76AC64E4-ADF3-A16C-C854-93D99313A99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23T15:05:54.267"/>
    </inkml:context>
    <inkml:brush xml:id="br0">
      <inkml:brushProperty name="width" value="0.1" units="cm"/>
      <inkml:brushProperty name="height" value="0.1" units="cm"/>
    </inkml:brush>
  </inkml:definitions>
  <inkml:trace contextRef="#ctx0" brushRef="#br0">23802 16935 7432 0 0,'0'6'10730'0'0,"0"3"-7345"0"0,1 1-5569 0 0,2-2 999 0 0,1-3-623 0 0,0-1-2881 0 0,0-2 4689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964778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39671C71-396E-8217-BB6E-0F7FCCEB9B71}"/>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2C8C62CA-56DC-16C2-61AF-4AE884E732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2729438D-1D94-B1A2-8ED0-F7658C71E62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1361170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7B68E92E-5D8C-E667-2FCC-9BCDC92BB766}"/>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75FD89EE-003C-1750-591A-24A1703FCC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628ED3AD-4456-B68C-89C3-C46EB03A59D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348297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161391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10A4C4A1-C479-3D1A-59C4-2E6BE0438B8E}"/>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BEDE555C-4A96-B487-4C31-073F8BFB5D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C3D775E0-F31C-16EC-72E8-AE2CD07EFDC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241144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3B3467EE-4356-6403-17D5-F60074E8833D}"/>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BF7B0FA4-D1FF-8B1F-3422-3C302546BD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6E23AB43-C151-EE3B-8D8E-1A9372B17D5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849392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1A69A644-5332-F131-7DAA-F954381D0E0B}"/>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83A36820-060E-FD8D-4025-A36B2964F6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6A6C4A2F-58E3-CAE7-C67C-75959704314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114722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1339E7E-123B-402D-BA89-2E4AD1F7FCCD}"/>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033DB676-BBF5-AE54-8154-B1AA36E777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44699F95-DA6B-63F9-BCDD-15BFF4A773E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402914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CB485E28-9A96-34D0-9C5C-D5BC3375A857}"/>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89D19342-C18F-AF73-1926-BEE69435D6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5F8D1609-3D2A-A6CB-E641-15C1C836281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2253212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AD2F413E-BB21-E7BD-DDEC-0FD0D2B111E7}"/>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7C7A2355-A303-FCD0-4C72-A6236F9E04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2AB92328-B115-34DF-0190-FB614CDAF1F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4212130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15" name="Picture 14" descr="A group of children holding signs&#10;&#10;AI-generated content may be incorrect.">
            <a:extLst>
              <a:ext uri="{FF2B5EF4-FFF2-40B4-BE49-F238E27FC236}">
                <a16:creationId xmlns:a16="http://schemas.microsoft.com/office/drawing/2014/main" id="{1A3304CB-3B03-0532-24DB-D661957692FE}"/>
              </a:ext>
            </a:extLst>
          </p:cNvPr>
          <p:cNvPicPr>
            <a:picLocks noChangeAspect="1"/>
          </p:cNvPicPr>
          <p:nvPr/>
        </p:nvPicPr>
        <p:blipFill rotWithShape="1">
          <a:blip r:embed="rId3"/>
          <a:srcRect l="26519" t="9386" r="22541" b="29010"/>
          <a:stretch>
            <a:fillRect/>
          </a:stretch>
        </p:blipFill>
        <p:spPr>
          <a:xfrm>
            <a:off x="3407299" y="1120"/>
            <a:ext cx="8786307" cy="6882840"/>
          </a:xfrm>
          <a:prstGeom prst="rect">
            <a:avLst/>
          </a:prstGeom>
        </p:spPr>
      </p:pic>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36" name="Google Shape;36;p1" descr="Logo&#10;&#10;Description automatically generated"/>
          <p:cNvPicPr preferRelativeResize="0"/>
          <p:nvPr/>
        </p:nvPicPr>
        <p:blipFill rotWithShape="1">
          <a:blip r:embed="rId4">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5"/>
          <a:srcRect/>
          <a:stretch/>
        </p:blipFill>
        <p:spPr>
          <a:xfrm>
            <a:off x="10358319" y="0"/>
            <a:ext cx="1831302" cy="1831302"/>
          </a:xfrm>
          <a:prstGeom prst="rect">
            <a:avLst/>
          </a:prstGeom>
          <a:noFill/>
          <a:ln>
            <a:noFill/>
          </a:ln>
        </p:spPr>
      </p:pic>
      <p:sp>
        <p:nvSpPr>
          <p:cNvPr id="38" name="Google Shape;38;p1"/>
          <p:cNvSpPr/>
          <p:nvPr/>
        </p:nvSpPr>
        <p:spPr>
          <a:xfrm>
            <a:off x="155043" y="306818"/>
            <a:ext cx="4016597"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 name="TextBox 6">
            <a:extLst>
              <a:ext uri="{FF2B5EF4-FFF2-40B4-BE49-F238E27FC236}">
                <a16:creationId xmlns:a16="http://schemas.microsoft.com/office/drawing/2014/main" id="{7934A43A-7131-65F7-3CAD-1600EE8344A6}"/>
              </a:ext>
            </a:extLst>
          </p:cNvPr>
          <p:cNvSpPr txBox="1"/>
          <p:nvPr/>
        </p:nvSpPr>
        <p:spPr>
          <a:xfrm>
            <a:off x="262914" y="4917386"/>
            <a:ext cx="2748734" cy="5078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dirty="0">
                <a:cs typeface="Helvetica"/>
              </a:rPr>
              <a:t>Students at a Rights Respecting School worked with a photographer to set up this image to illustrate article 13: the right to protest.</a:t>
            </a:r>
          </a:p>
        </p:txBody>
      </p:sp>
      <p:sp>
        <p:nvSpPr>
          <p:cNvPr id="5" name="TextBox 4">
            <a:extLst>
              <a:ext uri="{FF2B5EF4-FFF2-40B4-BE49-F238E27FC236}">
                <a16:creationId xmlns:a16="http://schemas.microsoft.com/office/drawing/2014/main" id="{0D6C73A7-C561-C9AF-B35C-4EB8E56A399B}"/>
              </a:ext>
            </a:extLst>
          </p:cNvPr>
          <p:cNvSpPr txBox="1"/>
          <p:nvPr/>
        </p:nvSpPr>
        <p:spPr>
          <a:xfrm rot="16200000">
            <a:off x="10405918" y="5315239"/>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Roboto"/>
              </a:rPr>
              <a:t>© UNICEF/</a:t>
            </a:r>
            <a:r>
              <a:rPr lang="en-US" sz="800" dirty="0"/>
              <a:t>Maule-</a:t>
            </a:r>
            <a:r>
              <a:rPr lang="en-US" sz="800" dirty="0" err="1"/>
              <a:t>Ffinch</a:t>
            </a:r>
            <a:endParaRPr lang="en-US" sz="800" dirty="0" err="1">
              <a:latin typeface="Roboto"/>
            </a:endParaRPr>
          </a:p>
        </p:txBody>
      </p:sp>
      <p:sp>
        <p:nvSpPr>
          <p:cNvPr id="2" name="Google Shape;40;p1">
            <a:extLst>
              <a:ext uri="{FF2B5EF4-FFF2-40B4-BE49-F238E27FC236}">
                <a16:creationId xmlns:a16="http://schemas.microsoft.com/office/drawing/2014/main" id="{8818AD06-8198-A354-81DF-459DAA2D05A3}"/>
              </a:ext>
            </a:extLst>
          </p:cNvPr>
          <p:cNvSpPr txBox="1"/>
          <p:nvPr/>
        </p:nvSpPr>
        <p:spPr>
          <a:xfrm>
            <a:off x="167402" y="297646"/>
            <a:ext cx="5692822" cy="2779222"/>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600">
                <a:solidFill>
                  <a:schemeClr val="bg1"/>
                </a:solidFill>
                <a:latin typeface="Arial Black"/>
                <a:sym typeface="Arial"/>
              </a:rPr>
              <a:t>ACTIVITY </a:t>
            </a:r>
            <a:r>
              <a:rPr lang="en-GB" sz="4600">
                <a:solidFill>
                  <a:schemeClr val="bg1"/>
                </a:solidFill>
                <a:latin typeface="Arial Black"/>
              </a:rPr>
              <a:t>1 </a:t>
            </a:r>
            <a:br>
              <a:rPr lang="en-GB" sz="4600">
                <a:solidFill>
                  <a:schemeClr val="bg1"/>
                </a:solidFill>
                <a:latin typeface="Arial Black"/>
              </a:rPr>
            </a:br>
            <a:r>
              <a:rPr lang="en-GB" sz="4600">
                <a:solidFill>
                  <a:schemeClr val="tx1"/>
                </a:solidFill>
                <a:latin typeface="Arial Black"/>
              </a:rPr>
              <a:t>WE ALL </a:t>
            </a:r>
            <a:br>
              <a:rPr lang="en-GB" sz="4600">
                <a:solidFill>
                  <a:schemeClr val="tx1"/>
                </a:solidFill>
                <a:latin typeface="Arial Black"/>
              </a:rPr>
            </a:br>
            <a:r>
              <a:rPr lang="en-GB" sz="4600">
                <a:solidFill>
                  <a:schemeClr val="tx1"/>
                </a:solidFill>
                <a:latin typeface="Arial Black"/>
              </a:rPr>
              <a:t>HAVE </a:t>
            </a:r>
            <a:br>
              <a:rPr lang="en-GB" sz="4600">
                <a:solidFill>
                  <a:schemeClr val="tx1"/>
                </a:solidFill>
                <a:latin typeface="Arial Black"/>
              </a:rPr>
            </a:br>
            <a:r>
              <a:rPr lang="en-GB" sz="4600">
                <a:solidFill>
                  <a:schemeClr val="tx1"/>
                </a:solidFill>
                <a:latin typeface="Arial Black"/>
              </a:rPr>
              <a:t>RIGHTS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9" name="Google Shape;241;g259085a5d11_0_9">
            <a:extLst>
              <a:ext uri="{FF2B5EF4-FFF2-40B4-BE49-F238E27FC236}">
                <a16:creationId xmlns:a16="http://schemas.microsoft.com/office/drawing/2014/main" id="{8BDFE789-ABCF-D6D9-C977-6226D89E5F2F}"/>
              </a:ext>
            </a:extLst>
          </p:cNvPr>
          <p:cNvSpPr/>
          <p:nvPr/>
        </p:nvSpPr>
        <p:spPr>
          <a:xfrm>
            <a:off x="220132" y="1490365"/>
            <a:ext cx="4783287" cy="72192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41;g259085a5d11_0_9">
            <a:extLst>
              <a:ext uri="{FF2B5EF4-FFF2-40B4-BE49-F238E27FC236}">
                <a16:creationId xmlns:a16="http://schemas.microsoft.com/office/drawing/2014/main" id="{E6D22800-078E-CC3C-52CB-0B58A9170F55}"/>
              </a:ext>
            </a:extLst>
          </p:cNvPr>
          <p:cNvSpPr/>
          <p:nvPr/>
        </p:nvSpPr>
        <p:spPr>
          <a:xfrm>
            <a:off x="220207" y="2048718"/>
            <a:ext cx="1308078" cy="79123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g259085a5d11_0_9" descr="A cartoon character reading a book&#10;&#10;Description automatically generated"/>
          <p:cNvPicPr preferRelativeResize="0"/>
          <p:nvPr/>
        </p:nvPicPr>
        <p:blipFill rotWithShape="1">
          <a:blip r:embed="rId3"/>
          <a:srcRect l="33986" t="234" r="19801" b="-186"/>
          <a:stretch>
            <a:fillRect/>
          </a:stretch>
        </p:blipFill>
        <p:spPr>
          <a:xfrm>
            <a:off x="5919176" y="1305"/>
            <a:ext cx="6270045" cy="6882529"/>
          </a:xfrm>
          <a:prstGeom prst="rect">
            <a:avLst/>
          </a:prstGeom>
          <a:noFill/>
          <a:ln>
            <a:noFill/>
          </a:ln>
        </p:spPr>
      </p:pic>
      <p:sp>
        <p:nvSpPr>
          <p:cNvPr id="7" name="TextBox 6">
            <a:extLst>
              <a:ext uri="{FF2B5EF4-FFF2-40B4-BE49-F238E27FC236}">
                <a16:creationId xmlns:a16="http://schemas.microsoft.com/office/drawing/2014/main" id="{2E035AD4-9A2C-6983-EB66-0A52A5ED155D}"/>
              </a:ext>
            </a:extLst>
          </p:cNvPr>
          <p:cNvSpPr txBox="1"/>
          <p:nvPr/>
        </p:nvSpPr>
        <p:spPr>
          <a:xfrm>
            <a:off x="222956" y="3102418"/>
            <a:ext cx="4769549"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ea typeface="Calibri"/>
              </a:rPr>
              <a:t>International aid is when a </a:t>
            </a:r>
            <a:br>
              <a:rPr lang="en-US" sz="2600" dirty="0">
                <a:ea typeface="Calibri"/>
              </a:rPr>
            </a:br>
            <a:r>
              <a:rPr lang="en-US" sz="2600" dirty="0">
                <a:ea typeface="Calibri"/>
              </a:rPr>
              <a:t>high-income country supports a low or middle-income country by giving money or resources to help people, sometimes through </a:t>
            </a:r>
            <a:r>
              <a:rPr lang="en-US" sz="2600" dirty="0" err="1">
                <a:ea typeface="Calibri"/>
              </a:rPr>
              <a:t>organisations</a:t>
            </a:r>
            <a:r>
              <a:rPr lang="en-US" sz="2600" dirty="0">
                <a:ea typeface="Calibri"/>
              </a:rPr>
              <a:t> that work to protect children’s rights and wellbeing.</a:t>
            </a:r>
            <a:endParaRPr lang="en-US" sz="2600" dirty="0"/>
          </a:p>
        </p:txBody>
      </p:sp>
      <p:sp>
        <p:nvSpPr>
          <p:cNvPr id="12" name="Google Shape;243;g259085a5d11_0_9">
            <a:extLst>
              <a:ext uri="{FF2B5EF4-FFF2-40B4-BE49-F238E27FC236}">
                <a16:creationId xmlns:a16="http://schemas.microsoft.com/office/drawing/2014/main" id="{10290F2F-50EE-F5EE-9A7E-51FD635702A6}"/>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82AB58FA-E32E-84E9-A5C6-C2045107E650}"/>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4</a:t>
            </a:r>
            <a:endParaRPr lang="en-GB" sz="4600" i="0" u="none" strike="noStrike" cap="none">
              <a:solidFill>
                <a:schemeClr val="bg1"/>
              </a:solidFill>
              <a:latin typeface="Arial Black"/>
              <a:ea typeface="Arial"/>
              <a:cs typeface="Arial"/>
            </a:endParaRPr>
          </a:p>
        </p:txBody>
      </p:sp>
      <p:sp>
        <p:nvSpPr>
          <p:cNvPr id="21" name="Google Shape;40;p1">
            <a:extLst>
              <a:ext uri="{FF2B5EF4-FFF2-40B4-BE49-F238E27FC236}">
                <a16:creationId xmlns:a16="http://schemas.microsoft.com/office/drawing/2014/main" id="{D7DBEE1B-9729-31CF-4C8C-6FF9AE57EF57}"/>
              </a:ext>
            </a:extLst>
          </p:cNvPr>
          <p:cNvSpPr txBox="1"/>
          <p:nvPr/>
        </p:nvSpPr>
        <p:spPr>
          <a:xfrm>
            <a:off x="262341" y="1493831"/>
            <a:ext cx="4879516"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INTERNATIONAL</a:t>
            </a:r>
          </a:p>
          <a:p>
            <a:r>
              <a:rPr lang="en-GB" sz="3800" b="1">
                <a:latin typeface="Arial Black"/>
              </a:rPr>
              <a:t>AID</a:t>
            </a:r>
          </a:p>
        </p:txBody>
      </p:sp>
    </p:spTree>
    <p:extLst>
      <p:ext uri="{BB962C8B-B14F-4D97-AF65-F5344CB8AC3E}">
        <p14:creationId xmlns:p14="http://schemas.microsoft.com/office/powerpoint/2010/main" val="486436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67E95C95-8620-A337-7A46-2B5FFB0ADD0D}"/>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98FA4B6C-BCF3-905F-86F7-8D645A6C14AE}"/>
              </a:ext>
            </a:extLst>
          </p:cNvPr>
          <p:cNvSpPr/>
          <p:nvPr/>
        </p:nvSpPr>
        <p:spPr>
          <a:xfrm>
            <a:off x="3942000" y="288000"/>
            <a:ext cx="6564000" cy="6516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40;p1">
            <a:extLst>
              <a:ext uri="{FF2B5EF4-FFF2-40B4-BE49-F238E27FC236}">
                <a16:creationId xmlns:a16="http://schemas.microsoft.com/office/drawing/2014/main" id="{1BF74035-61D1-3496-8C88-F8F77F807B13}"/>
              </a:ext>
            </a:extLst>
          </p:cNvPr>
          <p:cNvSpPr txBox="1"/>
          <p:nvPr/>
        </p:nvSpPr>
        <p:spPr>
          <a:xfrm>
            <a:off x="262879" y="1570031"/>
            <a:ext cx="3123964" cy="2693045"/>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a:t>How might international aid help children enjoy these rights?</a:t>
            </a:r>
          </a:p>
        </p:txBody>
      </p:sp>
      <p:pic>
        <p:nvPicPr>
          <p:cNvPr id="4" name="Picture 3" descr="A green sign with a person in a heart and heartbeat&#10;&#10;AI-generated content may be incorrect.">
            <a:extLst>
              <a:ext uri="{FF2B5EF4-FFF2-40B4-BE49-F238E27FC236}">
                <a16:creationId xmlns:a16="http://schemas.microsoft.com/office/drawing/2014/main" id="{A1C1BAC0-9A90-ED60-7A00-31245F8D84F8}"/>
              </a:ext>
            </a:extLst>
          </p:cNvPr>
          <p:cNvPicPr>
            <a:picLocks noChangeAspect="1"/>
          </p:cNvPicPr>
          <p:nvPr/>
        </p:nvPicPr>
        <p:blipFill>
          <a:blip r:embed="rId3"/>
          <a:stretch>
            <a:fillRect/>
          </a:stretch>
        </p:blipFill>
        <p:spPr>
          <a:xfrm rot="21420000">
            <a:off x="3640833" y="713881"/>
            <a:ext cx="2554514" cy="3400425"/>
          </a:xfrm>
          <a:prstGeom prst="rect">
            <a:avLst/>
          </a:prstGeom>
        </p:spPr>
      </p:pic>
      <p:pic>
        <p:nvPicPr>
          <p:cNvPr id="9" name="Picture 8" descr="A pink sign with a person and check marks&#10;&#10;AI-generated content may be incorrect.">
            <a:extLst>
              <a:ext uri="{FF2B5EF4-FFF2-40B4-BE49-F238E27FC236}">
                <a16:creationId xmlns:a16="http://schemas.microsoft.com/office/drawing/2014/main" id="{34B57B53-5122-1F49-65B5-827B00815E10}"/>
              </a:ext>
            </a:extLst>
          </p:cNvPr>
          <p:cNvPicPr>
            <a:picLocks noChangeAspect="1"/>
          </p:cNvPicPr>
          <p:nvPr/>
        </p:nvPicPr>
        <p:blipFill>
          <a:blip r:embed="rId4"/>
          <a:stretch>
            <a:fillRect/>
          </a:stretch>
        </p:blipFill>
        <p:spPr>
          <a:xfrm>
            <a:off x="5949758" y="329032"/>
            <a:ext cx="2544184" cy="3383616"/>
          </a:xfrm>
          <a:prstGeom prst="rect">
            <a:avLst/>
          </a:prstGeom>
        </p:spPr>
      </p:pic>
      <p:pic>
        <p:nvPicPr>
          <p:cNvPr id="12" name="Picture 11" descr="A green sign with white text&#10;&#10;AI-generated content may be incorrect.">
            <a:extLst>
              <a:ext uri="{FF2B5EF4-FFF2-40B4-BE49-F238E27FC236}">
                <a16:creationId xmlns:a16="http://schemas.microsoft.com/office/drawing/2014/main" id="{510762B3-9193-F099-4CAD-BF0857208AC7}"/>
              </a:ext>
            </a:extLst>
          </p:cNvPr>
          <p:cNvPicPr>
            <a:picLocks noChangeAspect="1"/>
          </p:cNvPicPr>
          <p:nvPr/>
        </p:nvPicPr>
        <p:blipFill>
          <a:blip r:embed="rId5"/>
          <a:stretch>
            <a:fillRect/>
          </a:stretch>
        </p:blipFill>
        <p:spPr>
          <a:xfrm rot="300000">
            <a:off x="8133263" y="628636"/>
            <a:ext cx="2544112" cy="3383616"/>
          </a:xfrm>
          <a:prstGeom prst="rect">
            <a:avLst/>
          </a:prstGeom>
        </p:spPr>
      </p:pic>
      <p:pic>
        <p:nvPicPr>
          <p:cNvPr id="14" name="Picture 13" descr="A sign with a person holding books&#10;&#10;AI-generated content may be incorrect.">
            <a:extLst>
              <a:ext uri="{FF2B5EF4-FFF2-40B4-BE49-F238E27FC236}">
                <a16:creationId xmlns:a16="http://schemas.microsoft.com/office/drawing/2014/main" id="{EE0CCE28-043C-98A4-6F66-A02284A0C49C}"/>
              </a:ext>
            </a:extLst>
          </p:cNvPr>
          <p:cNvPicPr>
            <a:picLocks noChangeAspect="1"/>
          </p:cNvPicPr>
          <p:nvPr/>
        </p:nvPicPr>
        <p:blipFill>
          <a:blip r:embed="rId6"/>
          <a:stretch>
            <a:fillRect/>
          </a:stretch>
        </p:blipFill>
        <p:spPr>
          <a:xfrm rot="21300000">
            <a:off x="4971593" y="3306113"/>
            <a:ext cx="2544112" cy="3383615"/>
          </a:xfrm>
          <a:prstGeom prst="rect">
            <a:avLst/>
          </a:prstGeom>
        </p:spPr>
      </p:pic>
      <p:pic>
        <p:nvPicPr>
          <p:cNvPr id="16" name="Picture 15">
            <a:extLst>
              <a:ext uri="{FF2B5EF4-FFF2-40B4-BE49-F238E27FC236}">
                <a16:creationId xmlns:a16="http://schemas.microsoft.com/office/drawing/2014/main" id="{4513BF68-231D-2931-EC2C-837CCD997099}"/>
              </a:ext>
            </a:extLst>
          </p:cNvPr>
          <p:cNvPicPr>
            <a:picLocks noChangeAspect="1"/>
          </p:cNvPicPr>
          <p:nvPr/>
        </p:nvPicPr>
        <p:blipFill>
          <a:blip r:embed="rId7"/>
          <a:stretch>
            <a:fillRect/>
          </a:stretch>
        </p:blipFill>
        <p:spPr>
          <a:xfrm rot="180000">
            <a:off x="7184362" y="3270347"/>
            <a:ext cx="2544111" cy="3383615"/>
          </a:xfrm>
          <a:prstGeom prst="rect">
            <a:avLst/>
          </a:prstGeom>
        </p:spPr>
      </p:pic>
    </p:spTree>
    <p:extLst>
      <p:ext uri="{BB962C8B-B14F-4D97-AF65-F5344CB8AC3E}">
        <p14:creationId xmlns:p14="http://schemas.microsoft.com/office/powerpoint/2010/main" val="876583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AADBEFAD-FACB-177B-48A7-42EFB86356D0}"/>
            </a:ext>
          </a:extLst>
        </p:cNvPr>
        <p:cNvGrpSpPr/>
        <p:nvPr/>
      </p:nvGrpSpPr>
      <p:grpSpPr>
        <a:xfrm>
          <a:off x="0" y="0"/>
          <a:ext cx="0" cy="0"/>
          <a:chOff x="0" y="0"/>
          <a:chExt cx="0" cy="0"/>
        </a:xfrm>
      </p:grpSpPr>
      <p:pic>
        <p:nvPicPr>
          <p:cNvPr id="239" name="Google Shape;239;g259085a5d11_0_9" descr="A group of kids looking at a tablet&#10;&#10;AI-generated content may be incorrect.">
            <a:extLst>
              <a:ext uri="{FF2B5EF4-FFF2-40B4-BE49-F238E27FC236}">
                <a16:creationId xmlns:a16="http://schemas.microsoft.com/office/drawing/2014/main" id="{7828F0BE-125E-C30A-3BF2-400EF6EF27CF}"/>
              </a:ext>
            </a:extLst>
          </p:cNvPr>
          <p:cNvPicPr preferRelativeResize="0"/>
          <p:nvPr/>
        </p:nvPicPr>
        <p:blipFill rotWithShape="1">
          <a:blip r:embed="rId3"/>
          <a:srcRect l="20515" r="8188" b="389"/>
          <a:stretch>
            <a:fillRect/>
          </a:stretch>
        </p:blipFill>
        <p:spPr>
          <a:xfrm>
            <a:off x="4809046" y="1305"/>
            <a:ext cx="7375366" cy="6868871"/>
          </a:xfrm>
          <a:prstGeom prst="rect">
            <a:avLst/>
          </a:prstGeom>
          <a:noFill/>
          <a:ln>
            <a:noFill/>
          </a:ln>
        </p:spPr>
      </p:pic>
      <p:sp>
        <p:nvSpPr>
          <p:cNvPr id="7" name="TextBox 6">
            <a:extLst>
              <a:ext uri="{FF2B5EF4-FFF2-40B4-BE49-F238E27FC236}">
                <a16:creationId xmlns:a16="http://schemas.microsoft.com/office/drawing/2014/main" id="{5D94AB59-B2B6-0F56-9FB1-5B3E0B669D7D}"/>
              </a:ext>
            </a:extLst>
          </p:cNvPr>
          <p:cNvSpPr txBox="1"/>
          <p:nvPr/>
        </p:nvSpPr>
        <p:spPr>
          <a:xfrm>
            <a:off x="222956" y="3553178"/>
            <a:ext cx="292231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rPr>
              <a:t>What have we discovered?</a:t>
            </a:r>
            <a:endParaRPr lang="en-US" sz="3200"/>
          </a:p>
        </p:txBody>
      </p:sp>
      <p:sp>
        <p:nvSpPr>
          <p:cNvPr id="8" name="Google Shape;241;g259085a5d11_0_9">
            <a:extLst>
              <a:ext uri="{FF2B5EF4-FFF2-40B4-BE49-F238E27FC236}">
                <a16:creationId xmlns:a16="http://schemas.microsoft.com/office/drawing/2014/main" id="{4839F31E-BFB2-DC85-2111-E2C3D76395EB}"/>
              </a:ext>
            </a:extLst>
          </p:cNvPr>
          <p:cNvSpPr/>
          <p:nvPr/>
        </p:nvSpPr>
        <p:spPr>
          <a:xfrm>
            <a:off x="220132" y="1490365"/>
            <a:ext cx="1970406" cy="72259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43;g259085a5d11_0_9">
            <a:extLst>
              <a:ext uri="{FF2B5EF4-FFF2-40B4-BE49-F238E27FC236}">
                <a16:creationId xmlns:a16="http://schemas.microsoft.com/office/drawing/2014/main" id="{DE6C0BCF-8D6F-109F-37BE-A2CCA753159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349F4B42-30D5-9A5B-5CB5-23C37BA85538}"/>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5</a:t>
            </a:r>
            <a:endParaRPr lang="en-GB" sz="4600" i="0" u="none" strike="noStrike" cap="none">
              <a:solidFill>
                <a:schemeClr val="bg1"/>
              </a:solidFill>
              <a:latin typeface="Arial Black"/>
              <a:ea typeface="Arial"/>
              <a:cs typeface="Arial"/>
            </a:endParaRPr>
          </a:p>
        </p:txBody>
      </p:sp>
      <p:sp>
        <p:nvSpPr>
          <p:cNvPr id="17" name="Google Shape;241;g259085a5d11_0_9">
            <a:extLst>
              <a:ext uri="{FF2B5EF4-FFF2-40B4-BE49-F238E27FC236}">
                <a16:creationId xmlns:a16="http://schemas.microsoft.com/office/drawing/2014/main" id="{63B7C561-1CC7-D3DF-B5DC-2373DE759EDC}"/>
              </a:ext>
            </a:extLst>
          </p:cNvPr>
          <p:cNvSpPr/>
          <p:nvPr/>
        </p:nvSpPr>
        <p:spPr>
          <a:xfrm>
            <a:off x="219694" y="2047305"/>
            <a:ext cx="1122061" cy="83540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40;p1">
            <a:extLst>
              <a:ext uri="{FF2B5EF4-FFF2-40B4-BE49-F238E27FC236}">
                <a16:creationId xmlns:a16="http://schemas.microsoft.com/office/drawing/2014/main" id="{B2568418-4296-1820-EDD7-BB1AD4D9CC6E}"/>
              </a:ext>
            </a:extLst>
          </p:cNvPr>
          <p:cNvSpPr txBox="1"/>
          <p:nvPr/>
        </p:nvSpPr>
        <p:spPr>
          <a:xfrm>
            <a:off x="256975" y="1493831"/>
            <a:ext cx="3698953"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WRAP</a:t>
            </a:r>
            <a:br>
              <a:rPr lang="en-GB" sz="3800" b="1">
                <a:latin typeface="Arial Black"/>
              </a:rPr>
            </a:br>
            <a:r>
              <a:rPr lang="en-GB" sz="3800" b="1">
                <a:latin typeface="Arial Black"/>
              </a:rPr>
              <a:t>UP</a:t>
            </a:r>
            <a:endParaRPr lang="en-US"/>
          </a:p>
        </p:txBody>
      </p:sp>
      <p:sp>
        <p:nvSpPr>
          <p:cNvPr id="3" name="TextBox 6">
            <a:extLst>
              <a:ext uri="{FF2B5EF4-FFF2-40B4-BE49-F238E27FC236}">
                <a16:creationId xmlns:a16="http://schemas.microsoft.com/office/drawing/2014/main" id="{B859F45A-6191-B35C-5467-85BB0AD10F74}"/>
              </a:ext>
            </a:extLst>
          </p:cNvPr>
          <p:cNvSpPr txBox="1"/>
          <p:nvPr/>
        </p:nvSpPr>
        <p:spPr>
          <a:xfrm>
            <a:off x="253389" y="5898461"/>
            <a:ext cx="3377384"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dirty="0"/>
              <a:t>A group of students at the school were asked to come up with ideas on how to represent their </a:t>
            </a:r>
            <a:r>
              <a:rPr lang="en-US" sz="900" dirty="0" err="1"/>
              <a:t>favourite</a:t>
            </a:r>
            <a:r>
              <a:rPr lang="en-US" sz="900" dirty="0"/>
              <a:t> UNCRC articles in a photojournalism style. In groups, they created their ideas, tested them with their own cameras, and then briefed in the </a:t>
            </a:r>
            <a:r>
              <a:rPr lang="en-US" sz="900" dirty="0" err="1"/>
              <a:t>favourites</a:t>
            </a:r>
            <a:r>
              <a:rPr lang="en-US" sz="900" dirty="0"/>
              <a:t> to a professional photographer</a:t>
            </a:r>
            <a:r>
              <a:rPr lang="en-US" sz="900" dirty="0">
                <a:cs typeface="Helvetica"/>
              </a:rPr>
              <a:t>.</a:t>
            </a:r>
            <a:endParaRPr lang="en-US" dirty="0">
              <a:cs typeface="Helvetica"/>
            </a:endParaRPr>
          </a:p>
        </p:txBody>
      </p:sp>
      <p:sp>
        <p:nvSpPr>
          <p:cNvPr id="5" name="TextBox 4">
            <a:extLst>
              <a:ext uri="{FF2B5EF4-FFF2-40B4-BE49-F238E27FC236}">
                <a16:creationId xmlns:a16="http://schemas.microsoft.com/office/drawing/2014/main" id="{18F13520-6CC7-DA15-3D0F-FCE8E95AAA5D}"/>
              </a:ext>
            </a:extLst>
          </p:cNvPr>
          <p:cNvSpPr txBox="1"/>
          <p:nvPr/>
        </p:nvSpPr>
        <p:spPr>
          <a:xfrm rot="16200000">
            <a:off x="10644043" y="5362864"/>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Roboto"/>
              </a:rPr>
              <a:t>© UNICEF/</a:t>
            </a:r>
            <a:r>
              <a:rPr lang="en-US" sz="800" dirty="0">
                <a:solidFill>
                  <a:schemeClr val="bg1"/>
                </a:solidFill>
              </a:rPr>
              <a:t>Maule-</a:t>
            </a:r>
            <a:r>
              <a:rPr lang="en-US" sz="800" err="1">
                <a:solidFill>
                  <a:schemeClr val="bg1"/>
                </a:solidFill>
              </a:rPr>
              <a:t>Ffinch</a:t>
            </a:r>
            <a:endParaRPr lang="en-US" sz="800">
              <a:solidFill>
                <a:schemeClr val="bg1"/>
              </a:solidFill>
              <a:latin typeface="Roboto"/>
            </a:endParaRP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CA0469D-1BDF-FB3A-91FF-E1E12619D673}"/>
                  </a:ext>
                </a:extLst>
              </p14:cNvPr>
              <p14:cNvContentPartPr/>
              <p14:nvPr/>
            </p14:nvContentPartPr>
            <p14:xfrm>
              <a:off x="12116739" y="6404415"/>
              <a:ext cx="13981" cy="15832"/>
            </p14:xfrm>
          </p:contentPart>
        </mc:Choice>
        <mc:Fallback xmlns="">
          <p:pic>
            <p:nvPicPr>
              <p:cNvPr id="6" name="Ink 5">
                <a:extLst>
                  <a:ext uri="{FF2B5EF4-FFF2-40B4-BE49-F238E27FC236}">
                    <a16:creationId xmlns:a16="http://schemas.microsoft.com/office/drawing/2014/main" id="{8CA0469D-1BDF-FB3A-91FF-E1E12619D673}"/>
                  </a:ext>
                </a:extLst>
              </p:cNvPr>
              <p:cNvPicPr/>
              <p:nvPr/>
            </p:nvPicPr>
            <p:blipFill>
              <a:blip r:embed="rId5"/>
              <a:stretch>
                <a:fillRect/>
              </a:stretch>
            </p:blipFill>
            <p:spPr>
              <a:xfrm>
                <a:off x="12075618" y="6387176"/>
                <a:ext cx="95400" cy="50662"/>
              </a:xfrm>
              <a:prstGeom prst="rect">
                <a:avLst/>
              </a:prstGeom>
            </p:spPr>
          </p:pic>
        </mc:Fallback>
      </mc:AlternateContent>
    </p:spTree>
    <p:extLst>
      <p:ext uri="{BB962C8B-B14F-4D97-AF65-F5344CB8AC3E}">
        <p14:creationId xmlns:p14="http://schemas.microsoft.com/office/powerpoint/2010/main" val="3274134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259085a5d11_0_9" descr="A cartoon character reading a book&#10;&#10;Description automatically generated"/>
          <p:cNvPicPr preferRelativeResize="0"/>
          <p:nvPr/>
        </p:nvPicPr>
        <p:blipFill rotWithShape="1">
          <a:blip r:embed="rId3"/>
          <a:srcRect l="7902" t="144" r="9668" b="303"/>
          <a:stretch/>
        </p:blipFill>
        <p:spPr>
          <a:xfrm>
            <a:off x="2099183" y="1305"/>
            <a:ext cx="10089403" cy="6864396"/>
          </a:xfrm>
          <a:prstGeom prst="rect">
            <a:avLst/>
          </a:prstGeom>
          <a:noFill/>
          <a:ln>
            <a:noFill/>
          </a:ln>
        </p:spPr>
      </p:pic>
      <p:sp>
        <p:nvSpPr>
          <p:cNvPr id="2" name="Google Shape;241;g259085a5d11_0_9">
            <a:extLst>
              <a:ext uri="{FF2B5EF4-FFF2-40B4-BE49-F238E27FC236}">
                <a16:creationId xmlns:a16="http://schemas.microsoft.com/office/drawing/2014/main" id="{6358F184-A155-C61F-4AA9-3B696B23BCCD}"/>
              </a:ext>
            </a:extLst>
          </p:cNvPr>
          <p:cNvSpPr/>
          <p:nvPr/>
        </p:nvSpPr>
        <p:spPr>
          <a:xfrm>
            <a:off x="214841" y="1490365"/>
            <a:ext cx="3551313" cy="770223"/>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243;g259085a5d11_0_9">
            <a:extLst>
              <a:ext uri="{FF2B5EF4-FFF2-40B4-BE49-F238E27FC236}">
                <a16:creationId xmlns:a16="http://schemas.microsoft.com/office/drawing/2014/main" id="{B9B8C321-ABC1-8E67-8CAA-8FD19868B14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8AD7EDE8-AB11-6C1F-75DD-35A7BB1C90C8}"/>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1</a:t>
            </a:r>
            <a:endParaRPr lang="en-GB" sz="4600" i="0" u="none" strike="noStrike" cap="none">
              <a:solidFill>
                <a:schemeClr val="bg1"/>
              </a:solidFill>
              <a:latin typeface="Arial Black"/>
              <a:ea typeface="Arial"/>
              <a:cs typeface="Arial"/>
            </a:endParaRPr>
          </a:p>
        </p:txBody>
      </p:sp>
      <p:sp>
        <p:nvSpPr>
          <p:cNvPr id="12" name="Google Shape;241;g259085a5d11_0_9">
            <a:extLst>
              <a:ext uri="{FF2B5EF4-FFF2-40B4-BE49-F238E27FC236}">
                <a16:creationId xmlns:a16="http://schemas.microsoft.com/office/drawing/2014/main" id="{3477452C-6D6E-35A9-F668-CC2D86751480}"/>
              </a:ext>
            </a:extLst>
          </p:cNvPr>
          <p:cNvSpPr/>
          <p:nvPr/>
        </p:nvSpPr>
        <p:spPr>
          <a:xfrm>
            <a:off x="214841" y="2109490"/>
            <a:ext cx="3697079" cy="801972"/>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1;g259085a5d11_0_9">
            <a:extLst>
              <a:ext uri="{FF2B5EF4-FFF2-40B4-BE49-F238E27FC236}">
                <a16:creationId xmlns:a16="http://schemas.microsoft.com/office/drawing/2014/main" id="{C1750223-16DD-0032-9ED3-F4F8E59D1F28}"/>
              </a:ext>
            </a:extLst>
          </p:cNvPr>
          <p:cNvSpPr/>
          <p:nvPr/>
        </p:nvSpPr>
        <p:spPr>
          <a:xfrm>
            <a:off x="214841" y="2727325"/>
            <a:ext cx="3187162" cy="745514"/>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241;g259085a5d11_0_9">
            <a:extLst>
              <a:ext uri="{FF2B5EF4-FFF2-40B4-BE49-F238E27FC236}">
                <a16:creationId xmlns:a16="http://schemas.microsoft.com/office/drawing/2014/main" id="{CB980DC0-0234-C24A-A8CA-2600EC949E97}"/>
              </a:ext>
            </a:extLst>
          </p:cNvPr>
          <p:cNvSpPr/>
          <p:nvPr/>
        </p:nvSpPr>
        <p:spPr>
          <a:xfrm>
            <a:off x="214841" y="3290958"/>
            <a:ext cx="2809162" cy="745514"/>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63F7520D-FD53-1D3B-8F22-61444A57CCE5}"/>
              </a:ext>
            </a:extLst>
          </p:cNvPr>
          <p:cNvSpPr/>
          <p:nvPr/>
        </p:nvSpPr>
        <p:spPr>
          <a:xfrm>
            <a:off x="214841" y="3894836"/>
            <a:ext cx="2437162" cy="745514"/>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020289E3-8861-F0A1-D2BA-9ADC5A374BD4}"/>
              </a:ext>
            </a:extLst>
          </p:cNvPr>
          <p:cNvSpPr txBox="1"/>
          <p:nvPr/>
        </p:nvSpPr>
        <p:spPr>
          <a:xfrm>
            <a:off x="238390" y="1493831"/>
            <a:ext cx="3678867" cy="3739485"/>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a:t>Introducing the </a:t>
            </a:r>
            <a:br>
              <a:rPr lang="en-GB" sz="3800"/>
            </a:br>
            <a:r>
              <a:rPr lang="en-GB" sz="3800"/>
              <a:t>UN Convention </a:t>
            </a:r>
            <a:br>
              <a:rPr lang="en-GB" sz="3800"/>
            </a:br>
            <a:r>
              <a:rPr lang="en-GB" sz="3800"/>
              <a:t>on the Rights </a:t>
            </a:r>
            <a:br>
              <a:rPr lang="en-GB" sz="3800"/>
            </a:br>
            <a:r>
              <a:rPr lang="en-GB" sz="3800"/>
              <a:t>of the Child </a:t>
            </a:r>
            <a:br>
              <a:rPr lang="en-GB" sz="3800"/>
            </a:br>
            <a:r>
              <a:rPr lang="en-GB" sz="3800"/>
              <a:t>(UNCRC)</a:t>
            </a:r>
            <a:endParaRPr lang="en-US"/>
          </a:p>
          <a:p>
            <a:endParaRPr lang="en-GB" sz="3800" b="1">
              <a:latin typeface="Arial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5" name="Google Shape;241;g259085a5d11_0_9">
            <a:extLst>
              <a:ext uri="{FF2B5EF4-FFF2-40B4-BE49-F238E27FC236}">
                <a16:creationId xmlns:a16="http://schemas.microsoft.com/office/drawing/2014/main" id="{CE79F51F-3B0E-8675-0048-1D5F9788008B}"/>
              </a:ext>
            </a:extLst>
          </p:cNvPr>
          <p:cNvSpPr/>
          <p:nvPr/>
        </p:nvSpPr>
        <p:spPr>
          <a:xfrm>
            <a:off x="220132" y="1490365"/>
            <a:ext cx="2400696" cy="73802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AEC49A47-0C93-4F79-8567-92EFBBFD7D2C}"/>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1F2E594A-6CD1-1A31-83A8-66741E1E0267}"/>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2</a:t>
            </a:r>
            <a:endParaRPr lang="en-GB" sz="4600" i="0" u="none" strike="noStrike" cap="none">
              <a:solidFill>
                <a:schemeClr val="bg1"/>
              </a:solidFill>
              <a:latin typeface="Arial Black"/>
              <a:ea typeface="Arial"/>
              <a:cs typeface="Arial"/>
            </a:endParaRPr>
          </a:p>
        </p:txBody>
      </p:sp>
      <p:sp>
        <p:nvSpPr>
          <p:cNvPr id="13" name="Google Shape;241;g259085a5d11_0_9">
            <a:extLst>
              <a:ext uri="{FF2B5EF4-FFF2-40B4-BE49-F238E27FC236}">
                <a16:creationId xmlns:a16="http://schemas.microsoft.com/office/drawing/2014/main" id="{1977B84E-E98F-C802-4D43-2C8CBBCCC3FB}"/>
              </a:ext>
            </a:extLst>
          </p:cNvPr>
          <p:cNvSpPr/>
          <p:nvPr/>
        </p:nvSpPr>
        <p:spPr>
          <a:xfrm>
            <a:off x="220207" y="2077293"/>
            <a:ext cx="2102275" cy="76440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479F1F76-5A68-791B-BED4-4F26A5AEEB68}"/>
              </a:ext>
            </a:extLst>
          </p:cNvPr>
          <p:cNvSpPr txBox="1"/>
          <p:nvPr/>
        </p:nvSpPr>
        <p:spPr>
          <a:xfrm>
            <a:off x="224779" y="1493831"/>
            <a:ext cx="2400333" cy="4355038"/>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RIGHTS</a:t>
            </a:r>
          </a:p>
          <a:p>
            <a:r>
              <a:rPr lang="en-GB" sz="3800" b="1" dirty="0">
                <a:latin typeface="Arial Black"/>
              </a:rPr>
              <a:t>BINGO</a:t>
            </a:r>
          </a:p>
          <a:p>
            <a:endParaRPr lang="en-GB" sz="2400"/>
          </a:p>
          <a:p>
            <a:r>
              <a:rPr lang="en-GB" sz="2400" dirty="0">
                <a:ea typeface="Open Sans"/>
                <a:cs typeface="Open Sans"/>
              </a:rPr>
              <a:t>Mark your cards as rights are called out and call “Bingo!” when you have a row or full house.</a:t>
            </a:r>
            <a:endParaRPr lang="en-GB" sz="2400"/>
          </a:p>
        </p:txBody>
      </p:sp>
      <p:pic>
        <p:nvPicPr>
          <p:cNvPr id="4" name="Picture 3" descr="A group of colorful rectangular signs with white text&#10;&#10;Description automatically generated">
            <a:extLst>
              <a:ext uri="{FF2B5EF4-FFF2-40B4-BE49-F238E27FC236}">
                <a16:creationId xmlns:a16="http://schemas.microsoft.com/office/drawing/2014/main" id="{17E32FB4-4FD7-6BF0-265D-68304966CAC8}"/>
              </a:ext>
            </a:extLst>
          </p:cNvPr>
          <p:cNvPicPr>
            <a:picLocks noChangeAspect="1"/>
          </p:cNvPicPr>
          <p:nvPr/>
        </p:nvPicPr>
        <p:blipFill>
          <a:blip r:embed="rId3"/>
          <a:stretch>
            <a:fillRect/>
          </a:stretch>
        </p:blipFill>
        <p:spPr>
          <a:xfrm>
            <a:off x="3046076" y="744201"/>
            <a:ext cx="8757227" cy="5484091"/>
          </a:xfrm>
          <a:prstGeom prst="rect">
            <a:avLst/>
          </a:prstGeom>
        </p:spPr>
      </p:pic>
    </p:spTree>
    <p:extLst>
      <p:ext uri="{BB962C8B-B14F-4D97-AF65-F5344CB8AC3E}">
        <p14:creationId xmlns:p14="http://schemas.microsoft.com/office/powerpoint/2010/main" val="1135859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7850365F-49E5-2E97-18FC-D5174BE8D0B4}"/>
            </a:ext>
          </a:extLst>
        </p:cNvPr>
        <p:cNvGrpSpPr/>
        <p:nvPr/>
      </p:nvGrpSpPr>
      <p:grpSpPr>
        <a:xfrm>
          <a:off x="0" y="0"/>
          <a:ext cx="0" cy="0"/>
          <a:chOff x="0" y="0"/>
          <a:chExt cx="0" cy="0"/>
        </a:xfrm>
      </p:grpSpPr>
      <p:sp>
        <p:nvSpPr>
          <p:cNvPr id="5" name="Google Shape;241;g259085a5d11_0_9">
            <a:extLst>
              <a:ext uri="{FF2B5EF4-FFF2-40B4-BE49-F238E27FC236}">
                <a16:creationId xmlns:a16="http://schemas.microsoft.com/office/drawing/2014/main" id="{831DD738-1940-23E6-2C74-E97118158886}"/>
              </a:ext>
            </a:extLst>
          </p:cNvPr>
          <p:cNvSpPr/>
          <p:nvPr/>
        </p:nvSpPr>
        <p:spPr>
          <a:xfrm>
            <a:off x="220132" y="1490365"/>
            <a:ext cx="1448196" cy="70945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F0A9881C-4779-3BB1-700A-2564BFFFC01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AE74BF82-34D6-B1DD-B027-658E40E3EDAC}"/>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3</a:t>
            </a:r>
            <a:endParaRPr lang="en-GB" sz="4600" i="0" u="none" strike="noStrike" cap="none">
              <a:solidFill>
                <a:schemeClr val="bg1"/>
              </a:solidFill>
              <a:latin typeface="Arial Black"/>
              <a:ea typeface="Arial"/>
              <a:cs typeface="Arial"/>
            </a:endParaRPr>
          </a:p>
        </p:txBody>
      </p:sp>
      <p:sp>
        <p:nvSpPr>
          <p:cNvPr id="13" name="Google Shape;241;g259085a5d11_0_9">
            <a:extLst>
              <a:ext uri="{FF2B5EF4-FFF2-40B4-BE49-F238E27FC236}">
                <a16:creationId xmlns:a16="http://schemas.microsoft.com/office/drawing/2014/main" id="{76AC64E4-ADF3-A16C-C854-93D99313A996}"/>
              </a:ext>
            </a:extLst>
          </p:cNvPr>
          <p:cNvSpPr/>
          <p:nvPr/>
        </p:nvSpPr>
        <p:spPr>
          <a:xfrm>
            <a:off x="220207" y="2029668"/>
            <a:ext cx="2978575" cy="812034"/>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D523F7A6-E9F5-73FB-7436-FD578D55069F}"/>
              </a:ext>
            </a:extLst>
          </p:cNvPr>
          <p:cNvSpPr txBox="1"/>
          <p:nvPr/>
        </p:nvSpPr>
        <p:spPr>
          <a:xfrm>
            <a:off x="224779" y="1493831"/>
            <a:ext cx="3057558"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KEY</a:t>
            </a:r>
          </a:p>
          <a:p>
            <a:r>
              <a:rPr lang="en-GB" sz="3800" b="1">
                <a:latin typeface="Arial Black"/>
              </a:rPr>
              <a:t>ARTICLES</a:t>
            </a:r>
            <a:endParaRPr lang="en-GB"/>
          </a:p>
        </p:txBody>
      </p:sp>
      <p:pic>
        <p:nvPicPr>
          <p:cNvPr id="3" name="Picture 2" descr="A green sign with a person in a heart and heartbeat&#10;&#10;AI-generated content may be incorrect.">
            <a:extLst>
              <a:ext uri="{FF2B5EF4-FFF2-40B4-BE49-F238E27FC236}">
                <a16:creationId xmlns:a16="http://schemas.microsoft.com/office/drawing/2014/main" id="{A81BF22A-94EA-B4A6-91B5-661134B53829}"/>
              </a:ext>
            </a:extLst>
          </p:cNvPr>
          <p:cNvPicPr>
            <a:picLocks noChangeAspect="1"/>
          </p:cNvPicPr>
          <p:nvPr/>
        </p:nvPicPr>
        <p:blipFill>
          <a:blip r:embed="rId3"/>
          <a:stretch>
            <a:fillRect/>
          </a:stretch>
        </p:blipFill>
        <p:spPr>
          <a:xfrm rot="21300000">
            <a:off x="918322" y="2770562"/>
            <a:ext cx="2512467" cy="3212283"/>
          </a:xfrm>
          <a:prstGeom prst="rect">
            <a:avLst/>
          </a:prstGeom>
        </p:spPr>
      </p:pic>
      <p:pic>
        <p:nvPicPr>
          <p:cNvPr id="7" name="Picture 6" descr="A pink sign with a person and check marks&#10;&#10;AI-generated content may be incorrect.">
            <a:extLst>
              <a:ext uri="{FF2B5EF4-FFF2-40B4-BE49-F238E27FC236}">
                <a16:creationId xmlns:a16="http://schemas.microsoft.com/office/drawing/2014/main" id="{B8B478C4-A261-4E08-918C-BE97C39AD02C}"/>
              </a:ext>
            </a:extLst>
          </p:cNvPr>
          <p:cNvPicPr>
            <a:picLocks noChangeAspect="1"/>
          </p:cNvPicPr>
          <p:nvPr/>
        </p:nvPicPr>
        <p:blipFill>
          <a:blip r:embed="rId4"/>
          <a:stretch>
            <a:fillRect/>
          </a:stretch>
        </p:blipFill>
        <p:spPr>
          <a:xfrm rot="21360000">
            <a:off x="3057043" y="2435276"/>
            <a:ext cx="2359953" cy="3127907"/>
          </a:xfrm>
          <a:prstGeom prst="rect">
            <a:avLst/>
          </a:prstGeom>
        </p:spPr>
      </p:pic>
      <p:pic>
        <p:nvPicPr>
          <p:cNvPr id="10" name="Picture 9" descr="A green sign with white text&#10;&#10;AI-generated content may be incorrect.">
            <a:extLst>
              <a:ext uri="{FF2B5EF4-FFF2-40B4-BE49-F238E27FC236}">
                <a16:creationId xmlns:a16="http://schemas.microsoft.com/office/drawing/2014/main" id="{B32E0AE9-CCC5-7642-45C9-DC56FF184E20}"/>
              </a:ext>
            </a:extLst>
          </p:cNvPr>
          <p:cNvPicPr>
            <a:picLocks noChangeAspect="1"/>
          </p:cNvPicPr>
          <p:nvPr/>
        </p:nvPicPr>
        <p:blipFill>
          <a:blip r:embed="rId5"/>
          <a:stretch>
            <a:fillRect/>
          </a:stretch>
        </p:blipFill>
        <p:spPr>
          <a:xfrm rot="21480000">
            <a:off x="5071686" y="1979472"/>
            <a:ext cx="2433448" cy="3262414"/>
          </a:xfrm>
          <a:prstGeom prst="rect">
            <a:avLst/>
          </a:prstGeom>
        </p:spPr>
      </p:pic>
      <p:pic>
        <p:nvPicPr>
          <p:cNvPr id="14" name="Picture 13" descr="A sign with a person holding books&#10;&#10;AI-generated content may be incorrect.">
            <a:extLst>
              <a:ext uri="{FF2B5EF4-FFF2-40B4-BE49-F238E27FC236}">
                <a16:creationId xmlns:a16="http://schemas.microsoft.com/office/drawing/2014/main" id="{F9FDB344-8132-A32B-68D6-CE376EB33EF2}"/>
              </a:ext>
            </a:extLst>
          </p:cNvPr>
          <p:cNvPicPr>
            <a:picLocks noChangeAspect="1"/>
          </p:cNvPicPr>
          <p:nvPr/>
        </p:nvPicPr>
        <p:blipFill>
          <a:blip r:embed="rId6"/>
          <a:stretch>
            <a:fillRect/>
          </a:stretch>
        </p:blipFill>
        <p:spPr>
          <a:xfrm>
            <a:off x="7161382" y="1630676"/>
            <a:ext cx="2415135" cy="3201160"/>
          </a:xfrm>
          <a:prstGeom prst="rect">
            <a:avLst/>
          </a:prstGeom>
        </p:spPr>
      </p:pic>
      <p:pic>
        <p:nvPicPr>
          <p:cNvPr id="16" name="Picture 15" descr="A sign with a person and a symbol on it&#10;&#10;AI-generated content may be incorrect.">
            <a:extLst>
              <a:ext uri="{FF2B5EF4-FFF2-40B4-BE49-F238E27FC236}">
                <a16:creationId xmlns:a16="http://schemas.microsoft.com/office/drawing/2014/main" id="{09BF8815-443F-4FC8-017A-E6ADA12D61B4}"/>
              </a:ext>
            </a:extLst>
          </p:cNvPr>
          <p:cNvPicPr>
            <a:picLocks noChangeAspect="1"/>
          </p:cNvPicPr>
          <p:nvPr/>
        </p:nvPicPr>
        <p:blipFill>
          <a:blip r:embed="rId7"/>
          <a:stretch>
            <a:fillRect/>
          </a:stretch>
        </p:blipFill>
        <p:spPr>
          <a:xfrm rot="180000">
            <a:off x="9220338" y="1533581"/>
            <a:ext cx="2433447" cy="3238100"/>
          </a:xfrm>
          <a:prstGeom prst="rect">
            <a:avLst/>
          </a:prstGeom>
        </p:spPr>
      </p:pic>
    </p:spTree>
    <p:extLst>
      <p:ext uri="{BB962C8B-B14F-4D97-AF65-F5344CB8AC3E}">
        <p14:creationId xmlns:p14="http://schemas.microsoft.com/office/powerpoint/2010/main" val="2415360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DA22C879-68D8-233F-17D2-41B86D32D9F3}"/>
            </a:ext>
          </a:extLst>
        </p:cNvPr>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B9B8C321-ABC1-8E67-8CAA-8FD19868B140}"/>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1F3E8107-D279-824E-02FD-2E9939E40AB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61;g255a6870158_0_29">
            <a:extLst>
              <a:ext uri="{FF2B5EF4-FFF2-40B4-BE49-F238E27FC236}">
                <a16:creationId xmlns:a16="http://schemas.microsoft.com/office/drawing/2014/main" id="{318AE060-7967-BF5E-AA94-405A77C2A5D2}"/>
              </a:ext>
            </a:extLst>
          </p:cNvPr>
          <p:cNvSpPr txBox="1"/>
          <p:nvPr/>
        </p:nvSpPr>
        <p:spPr>
          <a:xfrm>
            <a:off x="267391" y="2297325"/>
            <a:ext cx="6962213" cy="264684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a:solidFill>
                  <a:schemeClr val="dk1"/>
                </a:solidFill>
                <a:ea typeface="Roboto Medium"/>
                <a:sym typeface="Roboto Medium"/>
              </a:rPr>
              <a:t>Life survival and development</a:t>
            </a:r>
            <a:endParaRPr lang="en-GB" sz="3200">
              <a:solidFill>
                <a:schemeClr val="dk1"/>
              </a:solidFill>
              <a:ea typeface="Roboto Medium"/>
            </a:endParaRPr>
          </a:p>
          <a:p>
            <a:r>
              <a:rPr lang="en-GB" sz="3200">
                <a:solidFill>
                  <a:schemeClr val="dk1"/>
                </a:solidFill>
                <a:ea typeface="Roboto Medium"/>
                <a:sym typeface="Roboto Medium"/>
              </a:rPr>
              <a:t>Every child has the right to be alive. </a:t>
            </a:r>
            <a:r>
              <a:rPr lang="en-GB" sz="3200" b="0" i="0" u="none" strike="noStrike" cap="none">
                <a:solidFill>
                  <a:schemeClr val="dk1"/>
                </a:solidFill>
                <a:ea typeface="Roboto Medium"/>
                <a:sym typeface="Roboto Medium"/>
              </a:rPr>
              <a:t>Governments </a:t>
            </a:r>
            <a:r>
              <a:rPr lang="en-GB" sz="3200">
                <a:solidFill>
                  <a:schemeClr val="dk1"/>
                </a:solidFill>
                <a:ea typeface="Roboto Medium"/>
                <a:sym typeface="Roboto Medium"/>
              </a:rPr>
              <a:t>must </a:t>
            </a:r>
            <a:r>
              <a:rPr lang="en-GB" sz="3200" b="0" i="0" u="none" strike="noStrike" cap="none">
                <a:solidFill>
                  <a:schemeClr val="dk1"/>
                </a:solidFill>
                <a:ea typeface="Roboto Medium"/>
                <a:sym typeface="Roboto Medium"/>
              </a:rPr>
              <a:t>make sure that </a:t>
            </a:r>
            <a:r>
              <a:rPr lang="en-GB" sz="3200">
                <a:solidFill>
                  <a:schemeClr val="dk1"/>
                </a:solidFill>
                <a:ea typeface="Roboto Medium"/>
                <a:sym typeface="Roboto Medium"/>
              </a:rPr>
              <a:t>children survive </a:t>
            </a:r>
            <a:r>
              <a:rPr lang="en-GB" sz="3200" b="0" i="0" u="none" strike="noStrike" cap="none">
                <a:solidFill>
                  <a:schemeClr val="dk1"/>
                </a:solidFill>
                <a:ea typeface="Roboto Medium"/>
                <a:sym typeface="Roboto Medium"/>
              </a:rPr>
              <a:t>and </a:t>
            </a:r>
            <a:r>
              <a:rPr lang="en-GB" sz="3200">
                <a:solidFill>
                  <a:schemeClr val="dk1"/>
                </a:solidFill>
                <a:ea typeface="Roboto Medium"/>
                <a:sym typeface="Roboto Medium"/>
              </a:rPr>
              <a:t>develop in the best possible way.</a:t>
            </a:r>
            <a:endParaRPr lang="en-GB" sz="3200">
              <a:solidFill>
                <a:schemeClr val="dk1"/>
              </a:solidFill>
              <a:ea typeface="Roboto Medium"/>
            </a:endParaRPr>
          </a:p>
        </p:txBody>
      </p:sp>
      <p:pic>
        <p:nvPicPr>
          <p:cNvPr id="7" name="Google Shape;62;g255a6870158_0_29">
            <a:extLst>
              <a:ext uri="{FF2B5EF4-FFF2-40B4-BE49-F238E27FC236}">
                <a16:creationId xmlns:a16="http://schemas.microsoft.com/office/drawing/2014/main" id="{3C6AA8AE-C175-DC38-8805-620994E0DEF9}"/>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pic>
        <p:nvPicPr>
          <p:cNvPr id="9" name="Picture 8" descr="A purple and white sign with a pen and paper&#10;&#10;Description automatically generated">
            <a:extLst>
              <a:ext uri="{FF2B5EF4-FFF2-40B4-BE49-F238E27FC236}">
                <a16:creationId xmlns:a16="http://schemas.microsoft.com/office/drawing/2014/main" id="{62150570-DACD-3724-8B1E-ECFF21B80178}"/>
              </a:ext>
            </a:extLst>
          </p:cNvPr>
          <p:cNvPicPr>
            <a:picLocks noChangeAspect="1"/>
          </p:cNvPicPr>
          <p:nvPr/>
        </p:nvPicPr>
        <p:blipFill>
          <a:blip r:embed="rId4"/>
          <a:stretch>
            <a:fillRect/>
          </a:stretch>
        </p:blipFill>
        <p:spPr>
          <a:xfrm>
            <a:off x="7449265" y="1321220"/>
            <a:ext cx="2860479" cy="3844007"/>
          </a:xfrm>
          <a:prstGeom prst="rect">
            <a:avLst/>
          </a:prstGeom>
        </p:spPr>
      </p:pic>
      <p:sp>
        <p:nvSpPr>
          <p:cNvPr id="10" name="Google Shape;40;p1">
            <a:extLst>
              <a:ext uri="{FF2B5EF4-FFF2-40B4-BE49-F238E27FC236}">
                <a16:creationId xmlns:a16="http://schemas.microsoft.com/office/drawing/2014/main" id="{44D56375-52E0-0DEA-7FAA-06E41FB669B0}"/>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6</a:t>
            </a:r>
            <a:endParaRPr lang="en-US" sz="4000">
              <a:latin typeface="Arial Black"/>
            </a:endParaRPr>
          </a:p>
        </p:txBody>
      </p:sp>
      <p:pic>
        <p:nvPicPr>
          <p:cNvPr id="13" name="Picture 12" descr="A green sign with a person in a heart and heartbeat&#10;&#10;AI-generated content may be incorrect.">
            <a:extLst>
              <a:ext uri="{FF2B5EF4-FFF2-40B4-BE49-F238E27FC236}">
                <a16:creationId xmlns:a16="http://schemas.microsoft.com/office/drawing/2014/main" id="{D3E99E06-4D3B-7A77-507F-7CAAACE29A79}"/>
              </a:ext>
            </a:extLst>
          </p:cNvPr>
          <p:cNvPicPr>
            <a:picLocks noChangeAspect="1"/>
          </p:cNvPicPr>
          <p:nvPr/>
        </p:nvPicPr>
        <p:blipFill>
          <a:blip r:embed="rId5"/>
          <a:stretch>
            <a:fillRect/>
          </a:stretch>
        </p:blipFill>
        <p:spPr>
          <a:xfrm rot="21420000">
            <a:off x="7341762" y="769734"/>
            <a:ext cx="3445064" cy="4400775"/>
          </a:xfrm>
          <a:prstGeom prst="rect">
            <a:avLst/>
          </a:prstGeom>
        </p:spPr>
      </p:pic>
    </p:spTree>
    <p:extLst>
      <p:ext uri="{BB962C8B-B14F-4D97-AF65-F5344CB8AC3E}">
        <p14:creationId xmlns:p14="http://schemas.microsoft.com/office/powerpoint/2010/main" val="1020279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49979867-EEE1-9E5E-9B23-69A03CABD065}"/>
            </a:ext>
          </a:extLst>
        </p:cNvPr>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1835CE55-5E5A-CC57-895C-C4A86F0436C5}"/>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789642A4-A143-7734-7322-BC05AA18EA61}"/>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61;g255a6870158_0_29">
            <a:extLst>
              <a:ext uri="{FF2B5EF4-FFF2-40B4-BE49-F238E27FC236}">
                <a16:creationId xmlns:a16="http://schemas.microsoft.com/office/drawing/2014/main" id="{1D78F13B-266F-EB5E-88A5-148468076F89}"/>
              </a:ext>
            </a:extLst>
          </p:cNvPr>
          <p:cNvSpPr txBox="1"/>
          <p:nvPr/>
        </p:nvSpPr>
        <p:spPr>
          <a:xfrm>
            <a:off x="267391" y="2297325"/>
            <a:ext cx="6962213" cy="320084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a:solidFill>
                  <a:schemeClr val="dk1"/>
                </a:solidFill>
                <a:ea typeface="Roboto Medium"/>
                <a:sym typeface="Roboto Medium"/>
              </a:rPr>
              <a:t>Health, water, food, environment</a:t>
            </a:r>
            <a:br>
              <a:rPr lang="en-US" sz="2800">
                <a:ea typeface="Roboto Medium"/>
              </a:rPr>
            </a:br>
            <a:r>
              <a:rPr lang="en-US" sz="2800">
                <a:solidFill>
                  <a:schemeClr val="dk1"/>
                </a:solidFill>
                <a:ea typeface="Roboto Medium"/>
                <a:sym typeface="Roboto Medium"/>
              </a:rPr>
              <a:t>Children have the right to the best healthcare possible, clean water to drink, healthy food and a clean and safe environment to live in. All adults and children should have information about how to stay safe and healthy.</a:t>
            </a:r>
            <a:endParaRPr lang="en-US" sz="2800">
              <a:solidFill>
                <a:schemeClr val="dk1"/>
              </a:solidFill>
              <a:ea typeface="Roboto Medium"/>
            </a:endParaRPr>
          </a:p>
        </p:txBody>
      </p:sp>
      <p:pic>
        <p:nvPicPr>
          <p:cNvPr id="7" name="Google Shape;62;g255a6870158_0_29">
            <a:extLst>
              <a:ext uri="{FF2B5EF4-FFF2-40B4-BE49-F238E27FC236}">
                <a16:creationId xmlns:a16="http://schemas.microsoft.com/office/drawing/2014/main" id="{1D0E3195-B693-EF14-2D32-55CDA12F63F4}"/>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0" name="Google Shape;40;p1">
            <a:extLst>
              <a:ext uri="{FF2B5EF4-FFF2-40B4-BE49-F238E27FC236}">
                <a16:creationId xmlns:a16="http://schemas.microsoft.com/office/drawing/2014/main" id="{06B2835A-C120-A48E-5FB0-0D168C6EB1CA}"/>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24</a:t>
            </a:r>
            <a:endParaRPr lang="en-US" sz="4000">
              <a:latin typeface="Arial Black"/>
            </a:endParaRPr>
          </a:p>
        </p:txBody>
      </p:sp>
      <p:pic>
        <p:nvPicPr>
          <p:cNvPr id="5" name="Picture 4" descr="A pink sign with a person and check marks&#10;&#10;AI-generated content may be incorrect.">
            <a:extLst>
              <a:ext uri="{FF2B5EF4-FFF2-40B4-BE49-F238E27FC236}">
                <a16:creationId xmlns:a16="http://schemas.microsoft.com/office/drawing/2014/main" id="{1E56EF5F-1434-BAA3-265F-CDF2CE581361}"/>
              </a:ext>
            </a:extLst>
          </p:cNvPr>
          <p:cNvPicPr>
            <a:picLocks noChangeAspect="1"/>
          </p:cNvPicPr>
          <p:nvPr/>
        </p:nvPicPr>
        <p:blipFill>
          <a:blip r:embed="rId4"/>
          <a:stretch>
            <a:fillRect/>
          </a:stretch>
        </p:blipFill>
        <p:spPr>
          <a:xfrm>
            <a:off x="7287848" y="1081873"/>
            <a:ext cx="3235684" cy="4287966"/>
          </a:xfrm>
          <a:prstGeom prst="rect">
            <a:avLst/>
          </a:prstGeom>
        </p:spPr>
      </p:pic>
    </p:spTree>
    <p:extLst>
      <p:ext uri="{BB962C8B-B14F-4D97-AF65-F5344CB8AC3E}">
        <p14:creationId xmlns:p14="http://schemas.microsoft.com/office/powerpoint/2010/main" val="1224197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C304F789-ACE1-953C-9A9A-9FBC4E7CB934}"/>
            </a:ext>
          </a:extLst>
        </p:cNvPr>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709F1F27-BE0F-0B99-1DD5-2ECBD2E39837}"/>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A809403C-4CE9-DB8E-E456-20BF4BADA4D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61;g255a6870158_0_29">
            <a:extLst>
              <a:ext uri="{FF2B5EF4-FFF2-40B4-BE49-F238E27FC236}">
                <a16:creationId xmlns:a16="http://schemas.microsoft.com/office/drawing/2014/main" id="{385353EB-51E7-8077-2FF1-E3823C812431}"/>
              </a:ext>
            </a:extLst>
          </p:cNvPr>
          <p:cNvSpPr txBox="1"/>
          <p:nvPr/>
        </p:nvSpPr>
        <p:spPr>
          <a:xfrm>
            <a:off x="267391" y="2297325"/>
            <a:ext cx="6506213" cy="341629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b="1">
                <a:solidFill>
                  <a:schemeClr val="dk1"/>
                </a:solidFill>
                <a:ea typeface="Roboto Medium"/>
                <a:sym typeface="Roboto Medium"/>
              </a:rPr>
              <a:t>Food, clothing, a safe home</a:t>
            </a:r>
            <a:br>
              <a:rPr lang="en-US" sz="3000">
                <a:ea typeface="Roboto Medium"/>
              </a:rPr>
            </a:br>
            <a:r>
              <a:rPr lang="en-US" sz="3000">
                <a:solidFill>
                  <a:schemeClr val="dk1"/>
                </a:solidFill>
                <a:ea typeface="Roboto Medium"/>
                <a:sym typeface="Roboto Medium"/>
              </a:rPr>
              <a:t>Children have the right to food, clothing and a safe place to live so they can develop in the best possible way. The government should help families and children who cannot afford this.</a:t>
            </a:r>
            <a:endParaRPr lang="en-US" sz="3000">
              <a:solidFill>
                <a:schemeClr val="dk1"/>
              </a:solidFill>
            </a:endParaRPr>
          </a:p>
        </p:txBody>
      </p:sp>
      <p:pic>
        <p:nvPicPr>
          <p:cNvPr id="7" name="Google Shape;62;g255a6870158_0_29">
            <a:extLst>
              <a:ext uri="{FF2B5EF4-FFF2-40B4-BE49-F238E27FC236}">
                <a16:creationId xmlns:a16="http://schemas.microsoft.com/office/drawing/2014/main" id="{1F0E1B29-ED45-954E-A88B-68A4DF75F715}"/>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0" name="Google Shape;40;p1">
            <a:extLst>
              <a:ext uri="{FF2B5EF4-FFF2-40B4-BE49-F238E27FC236}">
                <a16:creationId xmlns:a16="http://schemas.microsoft.com/office/drawing/2014/main" id="{C0976995-22AF-D9CF-5053-5D5149C90B88}"/>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27</a:t>
            </a:r>
            <a:endParaRPr lang="en-US" sz="4000">
              <a:latin typeface="Arial Black"/>
            </a:endParaRPr>
          </a:p>
        </p:txBody>
      </p:sp>
      <p:pic>
        <p:nvPicPr>
          <p:cNvPr id="5" name="Picture 4" descr="A pink sign with a person and check marks&#10;&#10;AI-generated content may be incorrect.">
            <a:extLst>
              <a:ext uri="{FF2B5EF4-FFF2-40B4-BE49-F238E27FC236}">
                <a16:creationId xmlns:a16="http://schemas.microsoft.com/office/drawing/2014/main" id="{568D178C-B72F-624C-7238-CB5CC6AC4A2F}"/>
              </a:ext>
            </a:extLst>
          </p:cNvPr>
          <p:cNvPicPr>
            <a:picLocks noChangeAspect="1"/>
          </p:cNvPicPr>
          <p:nvPr/>
        </p:nvPicPr>
        <p:blipFill>
          <a:blip r:embed="rId4"/>
          <a:stretch>
            <a:fillRect/>
          </a:stretch>
        </p:blipFill>
        <p:spPr>
          <a:xfrm>
            <a:off x="7287848" y="1081873"/>
            <a:ext cx="3235684" cy="4287966"/>
          </a:xfrm>
          <a:prstGeom prst="rect">
            <a:avLst/>
          </a:prstGeom>
        </p:spPr>
      </p:pic>
      <p:pic>
        <p:nvPicPr>
          <p:cNvPr id="8" name="Picture 7" descr="A green sign with white text&#10;&#10;AI-generated content may be incorrect.">
            <a:extLst>
              <a:ext uri="{FF2B5EF4-FFF2-40B4-BE49-F238E27FC236}">
                <a16:creationId xmlns:a16="http://schemas.microsoft.com/office/drawing/2014/main" id="{2D65FC86-5315-9E49-99B5-C16789CA187C}"/>
              </a:ext>
            </a:extLst>
          </p:cNvPr>
          <p:cNvPicPr>
            <a:picLocks noChangeAspect="1"/>
          </p:cNvPicPr>
          <p:nvPr/>
        </p:nvPicPr>
        <p:blipFill>
          <a:blip r:embed="rId5"/>
          <a:stretch>
            <a:fillRect/>
          </a:stretch>
        </p:blipFill>
        <p:spPr>
          <a:xfrm rot="420000">
            <a:off x="7236417" y="992974"/>
            <a:ext cx="3337612" cy="4467966"/>
          </a:xfrm>
          <a:prstGeom prst="rect">
            <a:avLst/>
          </a:prstGeom>
        </p:spPr>
      </p:pic>
    </p:spTree>
    <p:extLst>
      <p:ext uri="{BB962C8B-B14F-4D97-AF65-F5344CB8AC3E}">
        <p14:creationId xmlns:p14="http://schemas.microsoft.com/office/powerpoint/2010/main" val="3534326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2EAD402D-A887-7271-349C-CAC54D8E8DCD}"/>
            </a:ext>
          </a:extLst>
        </p:cNvPr>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2B096A8B-B3DF-1547-2A12-4B03C9BDEA3A}"/>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F740B785-84CD-07FA-5343-03B3488D7BF8}"/>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61;g255a6870158_0_29">
            <a:extLst>
              <a:ext uri="{FF2B5EF4-FFF2-40B4-BE49-F238E27FC236}">
                <a16:creationId xmlns:a16="http://schemas.microsoft.com/office/drawing/2014/main" id="{787143C5-66AE-AD20-5CC3-788B6343D7CE}"/>
              </a:ext>
            </a:extLst>
          </p:cNvPr>
          <p:cNvSpPr txBox="1"/>
          <p:nvPr/>
        </p:nvSpPr>
        <p:spPr>
          <a:xfrm>
            <a:off x="267391" y="2297325"/>
            <a:ext cx="6794213" cy="377362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dirty="0">
                <a:solidFill>
                  <a:schemeClr val="dk1"/>
                </a:solidFill>
                <a:ea typeface="Roboto Medium"/>
                <a:sym typeface="Roboto Medium"/>
              </a:rPr>
              <a:t>Access to education</a:t>
            </a:r>
            <a:endParaRPr lang="en-US" sz="2600" dirty="0">
              <a:solidFill>
                <a:schemeClr val="dk1"/>
              </a:solidFill>
              <a:ea typeface="Roboto Medium"/>
            </a:endParaRPr>
          </a:p>
          <a:p>
            <a:r>
              <a:rPr lang="en-US" sz="2600" dirty="0">
                <a:solidFill>
                  <a:schemeClr val="dk1"/>
                </a:solidFill>
                <a:ea typeface="Roboto Medium"/>
                <a:sym typeface="Roboto Medium"/>
              </a:rPr>
              <a:t>Every child has the right to an education. Primary education should be free. Secondary and higher education should be available to every child. Children should be encouraged to go to school to the highest level possible. Discipline in schools should respect children’s rights and never use violence.</a:t>
            </a:r>
            <a:endParaRPr lang="en-US" sz="2600" dirty="0">
              <a:solidFill>
                <a:schemeClr val="dk1"/>
              </a:solidFill>
              <a:ea typeface="Roboto Medium"/>
            </a:endParaRPr>
          </a:p>
        </p:txBody>
      </p:sp>
      <p:pic>
        <p:nvPicPr>
          <p:cNvPr id="7" name="Google Shape;62;g255a6870158_0_29">
            <a:extLst>
              <a:ext uri="{FF2B5EF4-FFF2-40B4-BE49-F238E27FC236}">
                <a16:creationId xmlns:a16="http://schemas.microsoft.com/office/drawing/2014/main" id="{346299E7-3125-C920-532C-48AC370F812F}"/>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0" name="Google Shape;40;p1">
            <a:extLst>
              <a:ext uri="{FF2B5EF4-FFF2-40B4-BE49-F238E27FC236}">
                <a16:creationId xmlns:a16="http://schemas.microsoft.com/office/drawing/2014/main" id="{09C543E1-DE83-74D4-17A8-A66108FD4C84}"/>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dirty="0">
                <a:solidFill>
                  <a:srgbClr val="00B0F0"/>
                </a:solidFill>
                <a:latin typeface="Arial Black"/>
              </a:rPr>
              <a:t>ARTICLE 28</a:t>
            </a:r>
            <a:endParaRPr lang="en-US" sz="4000" dirty="0">
              <a:latin typeface="Arial Black"/>
            </a:endParaRPr>
          </a:p>
        </p:txBody>
      </p:sp>
      <p:pic>
        <p:nvPicPr>
          <p:cNvPr id="9" name="Picture 8" descr="A sign with a person holding books&#10;&#10;AI-generated content may be incorrect.">
            <a:extLst>
              <a:ext uri="{FF2B5EF4-FFF2-40B4-BE49-F238E27FC236}">
                <a16:creationId xmlns:a16="http://schemas.microsoft.com/office/drawing/2014/main" id="{0DFF0922-D10B-A601-8BAA-409295CD4E47}"/>
              </a:ext>
            </a:extLst>
          </p:cNvPr>
          <p:cNvPicPr>
            <a:picLocks noChangeAspect="1"/>
          </p:cNvPicPr>
          <p:nvPr/>
        </p:nvPicPr>
        <p:blipFill>
          <a:blip r:embed="rId4"/>
          <a:stretch>
            <a:fillRect/>
          </a:stretch>
        </p:blipFill>
        <p:spPr>
          <a:xfrm>
            <a:off x="7227718" y="1060444"/>
            <a:ext cx="3313612" cy="4383965"/>
          </a:xfrm>
          <a:prstGeom prst="rect">
            <a:avLst/>
          </a:prstGeom>
        </p:spPr>
      </p:pic>
    </p:spTree>
    <p:extLst>
      <p:ext uri="{BB962C8B-B14F-4D97-AF65-F5344CB8AC3E}">
        <p14:creationId xmlns:p14="http://schemas.microsoft.com/office/powerpoint/2010/main" val="271219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C7E99396-1EA7-31CD-D4F8-189F436B90E3}"/>
            </a:ext>
          </a:extLst>
        </p:cNvPr>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A7D44FB4-F381-1946-841F-B4242807F134}"/>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241DE97A-6C0A-6A23-4F95-A2BE6A13E603}"/>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61;g255a6870158_0_29">
            <a:extLst>
              <a:ext uri="{FF2B5EF4-FFF2-40B4-BE49-F238E27FC236}">
                <a16:creationId xmlns:a16="http://schemas.microsoft.com/office/drawing/2014/main" id="{60D942BE-D4A8-A3D9-F038-674701DEA1C0}"/>
              </a:ext>
            </a:extLst>
          </p:cNvPr>
          <p:cNvSpPr txBox="1"/>
          <p:nvPr/>
        </p:nvSpPr>
        <p:spPr>
          <a:xfrm>
            <a:off x="267391" y="2297325"/>
            <a:ext cx="6446213" cy="337351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chemeClr val="dk1"/>
                </a:solidFill>
                <a:ea typeface="Roboto Medium"/>
                <a:sym typeface="Roboto Medium"/>
              </a:rPr>
              <a:t>Aims of education</a:t>
            </a:r>
            <a:br>
              <a:rPr lang="en-US" sz="2600">
                <a:ea typeface="Roboto Medium"/>
              </a:rPr>
            </a:br>
            <a:r>
              <a:rPr lang="en-US" sz="2600">
                <a:solidFill>
                  <a:schemeClr val="dk1"/>
                </a:solidFill>
                <a:ea typeface="Roboto Medium"/>
                <a:sym typeface="Roboto Medium"/>
              </a:rPr>
              <a:t>Children’s education should help them fully develop their personalities, talents and abilities. It should teach them to understand their own rights, and to respect other people’s rights, cultures and differences. It should help them to live peacefully and protect the environment.</a:t>
            </a:r>
            <a:endParaRPr lang="en-US" sz="2600">
              <a:solidFill>
                <a:schemeClr val="dk1"/>
              </a:solidFill>
              <a:ea typeface="Roboto Medium"/>
            </a:endParaRPr>
          </a:p>
        </p:txBody>
      </p:sp>
      <p:pic>
        <p:nvPicPr>
          <p:cNvPr id="7" name="Google Shape;62;g255a6870158_0_29">
            <a:extLst>
              <a:ext uri="{FF2B5EF4-FFF2-40B4-BE49-F238E27FC236}">
                <a16:creationId xmlns:a16="http://schemas.microsoft.com/office/drawing/2014/main" id="{B11C80BB-24D1-01C3-B384-F567B1EFDD9D}"/>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0" name="Google Shape;40;p1">
            <a:extLst>
              <a:ext uri="{FF2B5EF4-FFF2-40B4-BE49-F238E27FC236}">
                <a16:creationId xmlns:a16="http://schemas.microsoft.com/office/drawing/2014/main" id="{490F85F9-4E14-DCB6-B4FA-9AC1DE409FAA}"/>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29</a:t>
            </a:r>
            <a:endParaRPr lang="en-US" sz="4000">
              <a:latin typeface="Arial Black"/>
            </a:endParaRPr>
          </a:p>
        </p:txBody>
      </p:sp>
      <p:pic>
        <p:nvPicPr>
          <p:cNvPr id="9" name="Picture 8" descr="A sign with a person holding books&#10;&#10;AI-generated content may be incorrect.">
            <a:extLst>
              <a:ext uri="{FF2B5EF4-FFF2-40B4-BE49-F238E27FC236}">
                <a16:creationId xmlns:a16="http://schemas.microsoft.com/office/drawing/2014/main" id="{1DC9FB65-9F92-E4E0-D237-3ABC16B471ED}"/>
              </a:ext>
            </a:extLst>
          </p:cNvPr>
          <p:cNvPicPr>
            <a:picLocks noChangeAspect="1"/>
          </p:cNvPicPr>
          <p:nvPr/>
        </p:nvPicPr>
        <p:blipFill>
          <a:blip r:embed="rId4"/>
          <a:stretch>
            <a:fillRect/>
          </a:stretch>
        </p:blipFill>
        <p:spPr>
          <a:xfrm>
            <a:off x="7227718" y="1060444"/>
            <a:ext cx="3313612" cy="4383965"/>
          </a:xfrm>
          <a:prstGeom prst="rect">
            <a:avLst/>
          </a:prstGeom>
        </p:spPr>
      </p:pic>
      <p:pic>
        <p:nvPicPr>
          <p:cNvPr id="8" name="Picture 7">
            <a:extLst>
              <a:ext uri="{FF2B5EF4-FFF2-40B4-BE49-F238E27FC236}">
                <a16:creationId xmlns:a16="http://schemas.microsoft.com/office/drawing/2014/main" id="{249B539D-4E19-7124-8F4F-D7EACE7778CA}"/>
              </a:ext>
            </a:extLst>
          </p:cNvPr>
          <p:cNvPicPr>
            <a:picLocks noChangeAspect="1"/>
          </p:cNvPicPr>
          <p:nvPr/>
        </p:nvPicPr>
        <p:blipFill>
          <a:blip r:embed="rId5"/>
          <a:stretch>
            <a:fillRect/>
          </a:stretch>
        </p:blipFill>
        <p:spPr>
          <a:xfrm rot="21180000">
            <a:off x="7216321" y="1031426"/>
            <a:ext cx="3337611" cy="4437965"/>
          </a:xfrm>
          <a:prstGeom prst="rect">
            <a:avLst/>
          </a:prstGeom>
        </p:spPr>
      </p:pic>
    </p:spTree>
    <p:extLst>
      <p:ext uri="{BB962C8B-B14F-4D97-AF65-F5344CB8AC3E}">
        <p14:creationId xmlns:p14="http://schemas.microsoft.com/office/powerpoint/2010/main" val="3593028093"/>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C2389A-5296-469E-BC72-331BA1F2B1D0}">
  <ds:schemaRefs>
    <ds:schemaRef ds:uri="1010642d-184b-478d-9c3b-ee5a49174d96"/>
    <ds:schemaRef ds:uri="11cb7852-01ff-4783-afb4-6fe1ba5b66e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1BD200C-3449-4881-AF91-DE0010918EFE}">
  <ds:schemaRefs>
    <ds:schemaRef ds:uri="1010642d-184b-478d-9c3b-ee5a49174d96"/>
    <ds:schemaRef ds:uri="11cb7852-01ff-4783-afb4-6fe1ba5b66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54A3D0-3F17-443A-B1AE-DCCF757D5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12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59</cp:revision>
  <dcterms:modified xsi:type="dcterms:W3CDTF">2025-07-23T15:10:43Z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