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2.xml" ContentType="application/inkml+xml"/>
  <Override PartName="/ppt/notesSlides/notesSlide17.xml" ContentType="application/vnd.openxmlformats-officedocument.presentationml.notesSlide+xml"/>
  <Override PartName="/ppt/ink/ink3.xml" ContentType="application/inkml+xml"/>
  <Override PartName="/ppt/ink/ink4.xml" ContentType="application/inkml+xml"/>
  <Override PartName="/ppt/notesSlides/notesSlide18.xml" ContentType="application/vnd.openxmlformats-officedocument.presentationml.notesSlide+xml"/>
  <Override PartName="/ppt/ink/ink5.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32"/>
  </p:notesMasterIdLst>
  <p:sldIdLst>
    <p:sldId id="256" r:id="rId5"/>
    <p:sldId id="265" r:id="rId6"/>
    <p:sldId id="275" r:id="rId7"/>
    <p:sldId id="331" r:id="rId8"/>
    <p:sldId id="332" r:id="rId9"/>
    <p:sldId id="333" r:id="rId10"/>
    <p:sldId id="334" r:id="rId11"/>
    <p:sldId id="335" r:id="rId12"/>
    <p:sldId id="336" r:id="rId13"/>
    <p:sldId id="337" r:id="rId14"/>
    <p:sldId id="338" r:id="rId15"/>
    <p:sldId id="339" r:id="rId16"/>
    <p:sldId id="340" r:id="rId17"/>
    <p:sldId id="323" r:id="rId18"/>
    <p:sldId id="341" r:id="rId19"/>
    <p:sldId id="342" r:id="rId20"/>
    <p:sldId id="343" r:id="rId21"/>
    <p:sldId id="344" r:id="rId22"/>
    <p:sldId id="345" r:id="rId23"/>
    <p:sldId id="346" r:id="rId24"/>
    <p:sldId id="347" r:id="rId25"/>
    <p:sldId id="348" r:id="rId26"/>
    <p:sldId id="349" r:id="rId27"/>
    <p:sldId id="350" r:id="rId28"/>
    <p:sldId id="351" r:id="rId29"/>
    <p:sldId id="352" r:id="rId30"/>
    <p:sldId id="353" r:id="rId31"/>
  </p:sldIdLst>
  <p:sldSz cx="12192000" cy="6858000"/>
  <p:notesSz cx="6858000" cy="9144000"/>
  <p:embeddedFontLst>
    <p:embeddedFont>
      <p:font typeface="Arial Black" panose="020B0A04020102020204" pitchFamily="34" charset="0"/>
      <p:bold r:id="rId33"/>
    </p:embeddedFont>
    <p:embeddedFont>
      <p:font typeface="Open Sans" panose="020B0606030504020204" pitchFamily="34" charset="0"/>
      <p:regular r:id="rId34"/>
      <p:bold r:id="rId35"/>
      <p:italic r:id="rId36"/>
      <p:boldItalic r:id="rId37"/>
    </p:embeddedFont>
    <p:embeddedFont>
      <p:font typeface="Roboto Medium" panose="02000000000000000000" pitchFamily="2" charset="0"/>
      <p:regular r:id="rId38"/>
      <p:italic r:id="rId39"/>
    </p:embeddedFont>
    <p:embeddedFont>
      <p:font typeface="Segoe UI" panose="020B0502040204020203" pitchFamily="3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51" roundtripDataSignature="AMtx7mjNQa92X7bBwATfI9SljTBwguoyC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F34913-27E9-5FF6-B750-0B2F942A3DB7}" name="Issy Booth" initials="IB" userId="S::isabelleb@unicef.org.uk::95590697-42e6-45d1-b9a0-5c7c6819ef82" providerId="AD"/>
  <p188:author id="{0728C262-C933-93D5-610C-045A67075B0F}" name="alisdair.m@gmail.com" initials="al" userId="S::urn:spo:guest#alisdair.m@gmail.com::" providerId="AD"/>
  <p188:author id="{B95477F7-2DE3-7072-F910-7B1B3AA86CA9}" name="lauraellenkennedy@outlook.com" initials="la" userId="S::urn:spo:guest#lauraellenkennedy@outlook.com::"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0E7C22-38F0-45CB-85DD-4BA5BBD9A10C}" v="276" dt="2025-07-23T15:46:07.783"/>
    <p1510:client id="{99103E22-3D82-47FE-AEBD-283E88519631}" v="21" dt="2025-07-22T10:00:08.5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53" Type="http://schemas.openxmlformats.org/officeDocument/2006/relationships/viewProps" Target="viewProps.xml"/><Relationship Id="rId58"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57"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56" Type="http://schemas.microsoft.com/office/2016/11/relationships/changesInfo" Target="changesInfos/changesInfo1.xml"/><Relationship Id="rId8" Type="http://schemas.openxmlformats.org/officeDocument/2006/relationships/slide" Target="slides/slide4.xml"/><Relationship Id="rId51" Type="http://customschemas.google.com/relationships/presentationmetadata" Target="meta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20" Type="http://schemas.openxmlformats.org/officeDocument/2006/relationships/slide" Target="slides/slide16.xml"/><Relationship Id="rId41" Type="http://schemas.openxmlformats.org/officeDocument/2006/relationships/font" Target="fonts/font9.fntdata"/><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sdair.m@gmail.com" userId="S::urn:spo:guest#alisdair.m@gmail.com::" providerId="AD" clId="Web-{A03ADC3E-ACDE-DD61-BCC9-D3402B430BBA}"/>
    <pc:docChg chg="addSld delSld modSld sldOrd">
      <pc:chgData name="alisdair.m@gmail.com" userId="S::urn:spo:guest#alisdair.m@gmail.com::" providerId="AD" clId="Web-{A03ADC3E-ACDE-DD61-BCC9-D3402B430BBA}" dt="2024-07-09T09:54:11.314" v="912"/>
      <pc:docMkLst>
        <pc:docMk/>
      </pc:docMkLst>
      <pc:sldChg chg="modSp">
        <pc:chgData name="alisdair.m@gmail.com" userId="S::urn:spo:guest#alisdair.m@gmail.com::" providerId="AD" clId="Web-{A03ADC3E-ACDE-DD61-BCC9-D3402B430BBA}" dt="2024-07-08T11:04:35.043" v="20"/>
        <pc:sldMkLst>
          <pc:docMk/>
          <pc:sldMk cId="0" sldId="256"/>
        </pc:sldMkLst>
      </pc:sldChg>
      <pc:sldChg chg="addSp delSp modSp">
        <pc:chgData name="alisdair.m@gmail.com" userId="S::urn:spo:guest#alisdair.m@gmail.com::" providerId="AD" clId="Web-{A03ADC3E-ACDE-DD61-BCC9-D3402B430BBA}" dt="2024-07-08T14:40:29.064" v="645" actId="20577"/>
        <pc:sldMkLst>
          <pc:docMk/>
          <pc:sldMk cId="0" sldId="265"/>
        </pc:sldMkLst>
      </pc:sldChg>
      <pc:sldChg chg="del">
        <pc:chgData name="alisdair.m@gmail.com" userId="S::urn:spo:guest#alisdair.m@gmail.com::" providerId="AD" clId="Web-{A03ADC3E-ACDE-DD61-BCC9-D3402B430BBA}" dt="2024-07-08T11:05:01.373" v="21"/>
        <pc:sldMkLst>
          <pc:docMk/>
          <pc:sldMk cId="781844778" sldId="274"/>
        </pc:sldMkLst>
      </pc:sldChg>
      <pc:sldChg chg="addSp delSp modSp addAnim delAnim modAnim">
        <pc:chgData name="alisdair.m@gmail.com" userId="S::urn:spo:guest#alisdair.m@gmail.com::" providerId="AD" clId="Web-{A03ADC3E-ACDE-DD61-BCC9-D3402B430BBA}" dt="2024-07-08T11:57:08.715" v="184"/>
        <pc:sldMkLst>
          <pc:docMk/>
          <pc:sldMk cId="1135859490" sldId="275"/>
        </pc:sldMkLst>
      </pc:sldChg>
      <pc:sldChg chg="del">
        <pc:chgData name="alisdair.m@gmail.com" userId="S::urn:spo:guest#alisdair.m@gmail.com::" providerId="AD" clId="Web-{A03ADC3E-ACDE-DD61-BCC9-D3402B430BBA}" dt="2024-07-08T12:02:27.461" v="248"/>
        <pc:sldMkLst>
          <pc:docMk/>
          <pc:sldMk cId="3397092538" sldId="276"/>
        </pc:sldMkLst>
      </pc:sldChg>
      <pc:sldChg chg="del">
        <pc:chgData name="alisdair.m@gmail.com" userId="S::urn:spo:guest#alisdair.m@gmail.com::" providerId="AD" clId="Web-{A03ADC3E-ACDE-DD61-BCC9-D3402B430BBA}" dt="2024-07-08T12:02:27.461" v="246"/>
        <pc:sldMkLst>
          <pc:docMk/>
          <pc:sldMk cId="3541150297" sldId="277"/>
        </pc:sldMkLst>
      </pc:sldChg>
      <pc:sldChg chg="del">
        <pc:chgData name="alisdair.m@gmail.com" userId="S::urn:spo:guest#alisdair.m@gmail.com::" providerId="AD" clId="Web-{A03ADC3E-ACDE-DD61-BCC9-D3402B430BBA}" dt="2024-07-08T12:02:27.461" v="244"/>
        <pc:sldMkLst>
          <pc:docMk/>
          <pc:sldMk cId="933622236" sldId="278"/>
        </pc:sldMkLst>
      </pc:sldChg>
      <pc:sldChg chg="del">
        <pc:chgData name="alisdair.m@gmail.com" userId="S::urn:spo:guest#alisdair.m@gmail.com::" providerId="AD" clId="Web-{A03ADC3E-ACDE-DD61-BCC9-D3402B430BBA}" dt="2024-07-08T12:02:27.445" v="242"/>
        <pc:sldMkLst>
          <pc:docMk/>
          <pc:sldMk cId="3263688674" sldId="279"/>
        </pc:sldMkLst>
      </pc:sldChg>
      <pc:sldChg chg="del">
        <pc:chgData name="alisdair.m@gmail.com" userId="S::urn:spo:guest#alisdair.m@gmail.com::" providerId="AD" clId="Web-{A03ADC3E-ACDE-DD61-BCC9-D3402B430BBA}" dt="2024-07-08T12:02:27.445" v="240"/>
        <pc:sldMkLst>
          <pc:docMk/>
          <pc:sldMk cId="93481291" sldId="280"/>
        </pc:sldMkLst>
      </pc:sldChg>
      <pc:sldChg chg="del">
        <pc:chgData name="alisdair.m@gmail.com" userId="S::urn:spo:guest#alisdair.m@gmail.com::" providerId="AD" clId="Web-{A03ADC3E-ACDE-DD61-BCC9-D3402B430BBA}" dt="2024-07-08T12:02:27.445" v="238"/>
        <pc:sldMkLst>
          <pc:docMk/>
          <pc:sldMk cId="1528636865" sldId="281"/>
        </pc:sldMkLst>
      </pc:sldChg>
      <pc:sldChg chg="del">
        <pc:chgData name="alisdair.m@gmail.com" userId="S::urn:spo:guest#alisdair.m@gmail.com::" providerId="AD" clId="Web-{A03ADC3E-ACDE-DD61-BCC9-D3402B430BBA}" dt="2024-07-08T12:02:27.445" v="236"/>
        <pc:sldMkLst>
          <pc:docMk/>
          <pc:sldMk cId="2241962112" sldId="282"/>
        </pc:sldMkLst>
      </pc:sldChg>
      <pc:sldChg chg="del">
        <pc:chgData name="alisdair.m@gmail.com" userId="S::urn:spo:guest#alisdair.m@gmail.com::" providerId="AD" clId="Web-{A03ADC3E-ACDE-DD61-BCC9-D3402B430BBA}" dt="2024-07-08T12:02:27.429" v="234"/>
        <pc:sldMkLst>
          <pc:docMk/>
          <pc:sldMk cId="2118665387" sldId="284"/>
        </pc:sldMkLst>
      </pc:sldChg>
      <pc:sldChg chg="del ord">
        <pc:chgData name="alisdair.m@gmail.com" userId="S::urn:spo:guest#alisdair.m@gmail.com::" providerId="AD" clId="Web-{A03ADC3E-ACDE-DD61-BCC9-D3402B430BBA}" dt="2024-07-08T14:41:03.504" v="646"/>
        <pc:sldMkLst>
          <pc:docMk/>
          <pc:sldMk cId="606114111" sldId="285"/>
        </pc:sldMkLst>
      </pc:sldChg>
      <pc:sldChg chg="del">
        <pc:chgData name="alisdair.m@gmail.com" userId="S::urn:spo:guest#alisdair.m@gmail.com::" providerId="AD" clId="Web-{A03ADC3E-ACDE-DD61-BCC9-D3402B430BBA}" dt="2024-07-08T15:26:18.280" v="868"/>
        <pc:sldMkLst>
          <pc:docMk/>
          <pc:sldMk cId="2073654258" sldId="286"/>
        </pc:sldMkLst>
      </pc:sldChg>
      <pc:sldChg chg="modSp del">
        <pc:chgData name="alisdair.m@gmail.com" userId="S::urn:spo:guest#alisdair.m@gmail.com::" providerId="AD" clId="Web-{A03ADC3E-ACDE-DD61-BCC9-D3402B430BBA}" dt="2024-07-08T14:19:58.175" v="576"/>
        <pc:sldMkLst>
          <pc:docMk/>
          <pc:sldMk cId="486436528" sldId="288"/>
        </pc:sldMkLst>
      </pc:sldChg>
      <pc:sldChg chg="del">
        <pc:chgData name="alisdair.m@gmail.com" userId="S::urn:spo:guest#alisdair.m@gmail.com::" providerId="AD" clId="Web-{A03ADC3E-ACDE-DD61-BCC9-D3402B430BBA}" dt="2024-07-08T12:02:27.461" v="247"/>
        <pc:sldMkLst>
          <pc:docMk/>
          <pc:sldMk cId="595154999" sldId="289"/>
        </pc:sldMkLst>
      </pc:sldChg>
      <pc:sldChg chg="del">
        <pc:chgData name="alisdair.m@gmail.com" userId="S::urn:spo:guest#alisdair.m@gmail.com::" providerId="AD" clId="Web-{A03ADC3E-ACDE-DD61-BCC9-D3402B430BBA}" dt="2024-07-08T12:02:27.461" v="245"/>
        <pc:sldMkLst>
          <pc:docMk/>
          <pc:sldMk cId="3780694922" sldId="291"/>
        </pc:sldMkLst>
      </pc:sldChg>
      <pc:sldChg chg="del">
        <pc:chgData name="alisdair.m@gmail.com" userId="S::urn:spo:guest#alisdair.m@gmail.com::" providerId="AD" clId="Web-{A03ADC3E-ACDE-DD61-BCC9-D3402B430BBA}" dt="2024-07-08T12:02:27.445" v="243"/>
        <pc:sldMkLst>
          <pc:docMk/>
          <pc:sldMk cId="4223810358" sldId="292"/>
        </pc:sldMkLst>
      </pc:sldChg>
      <pc:sldChg chg="del">
        <pc:chgData name="alisdair.m@gmail.com" userId="S::urn:spo:guest#alisdair.m@gmail.com::" providerId="AD" clId="Web-{A03ADC3E-ACDE-DD61-BCC9-D3402B430BBA}" dt="2024-07-08T12:02:27.445" v="241"/>
        <pc:sldMkLst>
          <pc:docMk/>
          <pc:sldMk cId="2426594062" sldId="293"/>
        </pc:sldMkLst>
      </pc:sldChg>
      <pc:sldChg chg="del">
        <pc:chgData name="alisdair.m@gmail.com" userId="S::urn:spo:guest#alisdair.m@gmail.com::" providerId="AD" clId="Web-{A03ADC3E-ACDE-DD61-BCC9-D3402B430BBA}" dt="2024-07-08T12:02:27.445" v="239"/>
        <pc:sldMkLst>
          <pc:docMk/>
          <pc:sldMk cId="4011903018" sldId="294"/>
        </pc:sldMkLst>
      </pc:sldChg>
      <pc:sldChg chg="del">
        <pc:chgData name="alisdair.m@gmail.com" userId="S::urn:spo:guest#alisdair.m@gmail.com::" providerId="AD" clId="Web-{A03ADC3E-ACDE-DD61-BCC9-D3402B430BBA}" dt="2024-07-08T12:02:27.445" v="237"/>
        <pc:sldMkLst>
          <pc:docMk/>
          <pc:sldMk cId="477470273" sldId="295"/>
        </pc:sldMkLst>
      </pc:sldChg>
      <pc:sldChg chg="del">
        <pc:chgData name="alisdair.m@gmail.com" userId="S::urn:spo:guest#alisdair.m@gmail.com::" providerId="AD" clId="Web-{A03ADC3E-ACDE-DD61-BCC9-D3402B430BBA}" dt="2024-07-08T12:02:27.429" v="235"/>
        <pc:sldMkLst>
          <pc:docMk/>
          <pc:sldMk cId="1619037706" sldId="296"/>
        </pc:sldMkLst>
      </pc:sldChg>
      <pc:sldChg chg="addSp delSp modSp add replId">
        <pc:chgData name="alisdair.m@gmail.com" userId="S::urn:spo:guest#alisdair.m@gmail.com::" providerId="AD" clId="Web-{A03ADC3E-ACDE-DD61-BCC9-D3402B430BBA}" dt="2024-07-08T14:23:40.079" v="602" actId="20577"/>
        <pc:sldMkLst>
          <pc:docMk/>
          <pc:sldMk cId="2386253683" sldId="297"/>
        </pc:sldMkLst>
      </pc:sldChg>
      <pc:sldChg chg="addSp delSp modSp add replId">
        <pc:chgData name="alisdair.m@gmail.com" userId="S::urn:spo:guest#alisdair.m@gmail.com::" providerId="AD" clId="Web-{A03ADC3E-ACDE-DD61-BCC9-D3402B430BBA}" dt="2024-07-08T14:23:52.252" v="607" actId="20577"/>
        <pc:sldMkLst>
          <pc:docMk/>
          <pc:sldMk cId="3706343159" sldId="298"/>
        </pc:sldMkLst>
      </pc:sldChg>
      <pc:sldChg chg="addSp delSp modSp add replId addAnim delAnim">
        <pc:chgData name="alisdair.m@gmail.com" userId="S::urn:spo:guest#alisdair.m@gmail.com::" providerId="AD" clId="Web-{A03ADC3E-ACDE-DD61-BCC9-D3402B430BBA}" dt="2024-07-08T13:07:00.757" v="259"/>
        <pc:sldMkLst>
          <pc:docMk/>
          <pc:sldMk cId="4150539418" sldId="299"/>
        </pc:sldMkLst>
      </pc:sldChg>
      <pc:sldChg chg="addSp delSp modSp add replId addAnim modAnim">
        <pc:chgData name="alisdair.m@gmail.com" userId="S::urn:spo:guest#alisdair.m@gmail.com::" providerId="AD" clId="Web-{A03ADC3E-ACDE-DD61-BCC9-D3402B430BBA}" dt="2024-07-08T13:18:09.746" v="352" actId="1076"/>
        <pc:sldMkLst>
          <pc:docMk/>
          <pc:sldMk cId="3839045492" sldId="300"/>
        </pc:sldMkLst>
      </pc:sldChg>
      <pc:sldChg chg="addSp delSp modSp add ord replId">
        <pc:chgData name="alisdair.m@gmail.com" userId="S::urn:spo:guest#alisdair.m@gmail.com::" providerId="AD" clId="Web-{A03ADC3E-ACDE-DD61-BCC9-D3402B430BBA}" dt="2024-07-08T13:09:03.605" v="305"/>
        <pc:sldMkLst>
          <pc:docMk/>
          <pc:sldMk cId="1423116022" sldId="301"/>
        </pc:sldMkLst>
      </pc:sldChg>
      <pc:sldChg chg="addSp delSp modSp add replId addAnim delAnim modAnim">
        <pc:chgData name="alisdair.m@gmail.com" userId="S::urn:spo:guest#alisdair.m@gmail.com::" providerId="AD" clId="Web-{A03ADC3E-ACDE-DD61-BCC9-D3402B430BBA}" dt="2024-07-08T13:18:42.278" v="361" actId="1076"/>
        <pc:sldMkLst>
          <pc:docMk/>
          <pc:sldMk cId="2356300036" sldId="302"/>
        </pc:sldMkLst>
      </pc:sldChg>
      <pc:sldChg chg="addSp delSp modSp add replId delAnim">
        <pc:chgData name="alisdair.m@gmail.com" userId="S::urn:spo:guest#alisdair.m@gmail.com::" providerId="AD" clId="Web-{A03ADC3E-ACDE-DD61-BCC9-D3402B430BBA}" dt="2024-07-08T13:42:14.313" v="385" actId="20577"/>
        <pc:sldMkLst>
          <pc:docMk/>
          <pc:sldMk cId="711855373" sldId="303"/>
        </pc:sldMkLst>
      </pc:sldChg>
      <pc:sldChg chg="modSp add replId">
        <pc:chgData name="alisdair.m@gmail.com" userId="S::urn:spo:guest#alisdair.m@gmail.com::" providerId="AD" clId="Web-{A03ADC3E-ACDE-DD61-BCC9-D3402B430BBA}" dt="2024-07-08T13:41:43.265" v="378" actId="14100"/>
        <pc:sldMkLst>
          <pc:docMk/>
          <pc:sldMk cId="1475890726" sldId="304"/>
        </pc:sldMkLst>
      </pc:sldChg>
      <pc:sldChg chg="addSp delSp modSp add ord replId delAnim">
        <pc:chgData name="alisdair.m@gmail.com" userId="S::urn:spo:guest#alisdair.m@gmail.com::" providerId="AD" clId="Web-{A03ADC3E-ACDE-DD61-BCC9-D3402B430BBA}" dt="2024-07-08T13:43:04.551" v="394" actId="20577"/>
        <pc:sldMkLst>
          <pc:docMk/>
          <pc:sldMk cId="611912824" sldId="305"/>
        </pc:sldMkLst>
      </pc:sldChg>
      <pc:sldChg chg="addSp delSp modSp add ord replId">
        <pc:chgData name="alisdair.m@gmail.com" userId="S::urn:spo:guest#alisdair.m@gmail.com::" providerId="AD" clId="Web-{A03ADC3E-ACDE-DD61-BCC9-D3402B430BBA}" dt="2024-07-08T13:48:39.400" v="420" actId="20577"/>
        <pc:sldMkLst>
          <pc:docMk/>
          <pc:sldMk cId="3541092673" sldId="306"/>
        </pc:sldMkLst>
      </pc:sldChg>
      <pc:sldChg chg="addSp delSp modSp add ord replId">
        <pc:chgData name="alisdair.m@gmail.com" userId="S::urn:spo:guest#alisdair.m@gmail.com::" providerId="AD" clId="Web-{A03ADC3E-ACDE-DD61-BCC9-D3402B430BBA}" dt="2024-07-08T13:51:10.863" v="433"/>
        <pc:sldMkLst>
          <pc:docMk/>
          <pc:sldMk cId="3231313677" sldId="307"/>
        </pc:sldMkLst>
      </pc:sldChg>
      <pc:sldChg chg="addSp delSp modSp add replId">
        <pc:chgData name="alisdair.m@gmail.com" userId="S::urn:spo:guest#alisdair.m@gmail.com::" providerId="AD" clId="Web-{A03ADC3E-ACDE-DD61-BCC9-D3402B430BBA}" dt="2024-07-08T13:51:08.456" v="432"/>
        <pc:sldMkLst>
          <pc:docMk/>
          <pc:sldMk cId="2080448064" sldId="308"/>
        </pc:sldMkLst>
      </pc:sldChg>
      <pc:sldChg chg="addSp delSp modSp add ord replId">
        <pc:chgData name="alisdair.m@gmail.com" userId="S::urn:spo:guest#alisdair.m@gmail.com::" providerId="AD" clId="Web-{A03ADC3E-ACDE-DD61-BCC9-D3402B430BBA}" dt="2024-07-08T13:53:13.402" v="457"/>
        <pc:sldMkLst>
          <pc:docMk/>
          <pc:sldMk cId="1625627722" sldId="309"/>
        </pc:sldMkLst>
      </pc:sldChg>
      <pc:sldChg chg="addSp delSp modSp add ord replId">
        <pc:chgData name="alisdair.m@gmail.com" userId="S::urn:spo:guest#alisdair.m@gmail.com::" providerId="AD" clId="Web-{A03ADC3E-ACDE-DD61-BCC9-D3402B430BBA}" dt="2024-07-08T13:52:56.635" v="454"/>
        <pc:sldMkLst>
          <pc:docMk/>
          <pc:sldMk cId="354868780" sldId="310"/>
        </pc:sldMkLst>
      </pc:sldChg>
      <pc:sldChg chg="modSp add replId">
        <pc:chgData name="alisdair.m@gmail.com" userId="S::urn:spo:guest#alisdair.m@gmail.com::" providerId="AD" clId="Web-{A03ADC3E-ACDE-DD61-BCC9-D3402B430BBA}" dt="2024-07-08T13:53:45.326" v="461" actId="20577"/>
        <pc:sldMkLst>
          <pc:docMk/>
          <pc:sldMk cId="3170539092" sldId="311"/>
        </pc:sldMkLst>
      </pc:sldChg>
      <pc:sldChg chg="addSp delSp modSp add ord replId">
        <pc:chgData name="alisdair.m@gmail.com" userId="S::urn:spo:guest#alisdair.m@gmail.com::" providerId="AD" clId="Web-{A03ADC3E-ACDE-DD61-BCC9-D3402B430BBA}" dt="2024-07-08T13:54:10.515" v="466"/>
        <pc:sldMkLst>
          <pc:docMk/>
          <pc:sldMk cId="1759064090" sldId="312"/>
        </pc:sldMkLst>
      </pc:sldChg>
      <pc:sldChg chg="addSp delSp modSp add ord replId">
        <pc:chgData name="alisdair.m@gmail.com" userId="S::urn:spo:guest#alisdair.m@gmail.com::" providerId="AD" clId="Web-{A03ADC3E-ACDE-DD61-BCC9-D3402B430BBA}" dt="2024-07-08T13:56:32.430" v="495"/>
        <pc:sldMkLst>
          <pc:docMk/>
          <pc:sldMk cId="231136130" sldId="313"/>
        </pc:sldMkLst>
      </pc:sldChg>
      <pc:sldChg chg="addSp delSp modSp add ord replId">
        <pc:chgData name="alisdair.m@gmail.com" userId="S::urn:spo:guest#alisdair.m@gmail.com::" providerId="AD" clId="Web-{A03ADC3E-ACDE-DD61-BCC9-D3402B430BBA}" dt="2024-07-08T13:56:30.555" v="494"/>
        <pc:sldMkLst>
          <pc:docMk/>
          <pc:sldMk cId="2863122434" sldId="314"/>
        </pc:sldMkLst>
      </pc:sldChg>
      <pc:sldChg chg="addSp delSp add replId">
        <pc:chgData name="alisdair.m@gmail.com" userId="S::urn:spo:guest#alisdair.m@gmail.com::" providerId="AD" clId="Web-{A03ADC3E-ACDE-DD61-BCC9-D3402B430BBA}" dt="2024-07-08T13:57:27.480" v="509"/>
        <pc:sldMkLst>
          <pc:docMk/>
          <pc:sldMk cId="815938392" sldId="315"/>
        </pc:sldMkLst>
      </pc:sldChg>
      <pc:sldChg chg="modSp add replId">
        <pc:chgData name="alisdair.m@gmail.com" userId="S::urn:spo:guest#alisdair.m@gmail.com::" providerId="AD" clId="Web-{A03ADC3E-ACDE-DD61-BCC9-D3402B430BBA}" dt="2024-07-08T13:57:15.448" v="507" actId="14100"/>
        <pc:sldMkLst>
          <pc:docMk/>
          <pc:sldMk cId="3149168590" sldId="316"/>
        </pc:sldMkLst>
      </pc:sldChg>
      <pc:sldChg chg="addSp delSp modSp add replId">
        <pc:chgData name="alisdair.m@gmail.com" userId="S::urn:spo:guest#alisdair.m@gmail.com::" providerId="AD" clId="Web-{A03ADC3E-ACDE-DD61-BCC9-D3402B430BBA}" dt="2024-07-08T13:58:47.751" v="522" actId="20577"/>
        <pc:sldMkLst>
          <pc:docMk/>
          <pc:sldMk cId="1748736288" sldId="317"/>
        </pc:sldMkLst>
      </pc:sldChg>
      <pc:sldChg chg="modSp add replId">
        <pc:chgData name="alisdair.m@gmail.com" userId="S::urn:spo:guest#alisdair.m@gmail.com::" providerId="AD" clId="Web-{A03ADC3E-ACDE-DD61-BCC9-D3402B430BBA}" dt="2024-07-08T13:57:59.342" v="517" actId="20577"/>
        <pc:sldMkLst>
          <pc:docMk/>
          <pc:sldMk cId="1317262685" sldId="318"/>
        </pc:sldMkLst>
      </pc:sldChg>
      <pc:sldChg chg="addSp delSp modSp add ord replId">
        <pc:chgData name="alisdair.m@gmail.com" userId="S::urn:spo:guest#alisdair.m@gmail.com::" providerId="AD" clId="Web-{A03ADC3E-ACDE-DD61-BCC9-D3402B430BBA}" dt="2024-07-08T13:59:32.238" v="530" actId="20577"/>
        <pc:sldMkLst>
          <pc:docMk/>
          <pc:sldMk cId="417722688" sldId="319"/>
        </pc:sldMkLst>
      </pc:sldChg>
      <pc:sldChg chg="addSp modSp add ord replId addAnim">
        <pc:chgData name="alisdair.m@gmail.com" userId="S::urn:spo:guest#alisdair.m@gmail.com::" providerId="AD" clId="Web-{A03ADC3E-ACDE-DD61-BCC9-D3402B430BBA}" dt="2024-07-08T14:02:12.748" v="557" actId="14100"/>
        <pc:sldMkLst>
          <pc:docMk/>
          <pc:sldMk cId="3329017743" sldId="320"/>
        </pc:sldMkLst>
      </pc:sldChg>
      <pc:sldChg chg="delSp modSp add del replId delAnim">
        <pc:chgData name="alisdair.m@gmail.com" userId="S::urn:spo:guest#alisdair.m@gmail.com::" providerId="AD" clId="Web-{A03ADC3E-ACDE-DD61-BCC9-D3402B430BBA}" dt="2024-07-09T09:54:11.314" v="912"/>
        <pc:sldMkLst>
          <pc:docMk/>
          <pc:sldMk cId="4026259913" sldId="321"/>
        </pc:sldMkLst>
      </pc:sldChg>
      <pc:sldChg chg="add del replId">
        <pc:chgData name="alisdair.m@gmail.com" userId="S::urn:spo:guest#alisdair.m@gmail.com::" providerId="AD" clId="Web-{A03ADC3E-ACDE-DD61-BCC9-D3402B430BBA}" dt="2024-07-09T09:54:11.314" v="911"/>
        <pc:sldMkLst>
          <pc:docMk/>
          <pc:sldMk cId="748817294" sldId="322"/>
        </pc:sldMkLst>
      </pc:sldChg>
      <pc:sldChg chg="addSp delSp modSp add ord replId">
        <pc:chgData name="alisdair.m@gmail.com" userId="S::urn:spo:guest#alisdair.m@gmail.com::" providerId="AD" clId="Web-{A03ADC3E-ACDE-DD61-BCC9-D3402B430BBA}" dt="2024-07-08T16:18:17.133" v="908"/>
        <pc:sldMkLst>
          <pc:docMk/>
          <pc:sldMk cId="3386973103" sldId="323"/>
        </pc:sldMkLst>
      </pc:sldChg>
      <pc:sldChg chg="addSp delSp modSp add ord replId addAnim delAnim modAnim">
        <pc:chgData name="alisdair.m@gmail.com" userId="S::urn:spo:guest#alisdair.m@gmail.com::" providerId="AD" clId="Web-{A03ADC3E-ACDE-DD61-BCC9-D3402B430BBA}" dt="2024-07-08T16:19:01.713" v="910"/>
        <pc:sldMkLst>
          <pc:docMk/>
          <pc:sldMk cId="1242979288" sldId="324"/>
        </pc:sldMkLst>
      </pc:sldChg>
      <pc:sldChg chg="addSp delSp modSp add del replId">
        <pc:chgData name="alisdair.m@gmail.com" userId="S::urn:spo:guest#alisdair.m@gmail.com::" providerId="AD" clId="Web-{A03ADC3E-ACDE-DD61-BCC9-D3402B430BBA}" dt="2024-07-08T15:24:22.476" v="867"/>
        <pc:sldMkLst>
          <pc:docMk/>
          <pc:sldMk cId="764597950" sldId="325"/>
        </pc:sldMkLst>
      </pc:sldChg>
      <pc:sldChg chg="addSp delSp modSp add replId addAnim delAnim">
        <pc:chgData name="alisdair.m@gmail.com" userId="S::urn:spo:guest#alisdair.m@gmail.com::" providerId="AD" clId="Web-{A03ADC3E-ACDE-DD61-BCC9-D3402B430BBA}" dt="2024-07-08T15:09:24.654" v="787" actId="14100"/>
        <pc:sldMkLst>
          <pc:docMk/>
          <pc:sldMk cId="2631930105" sldId="326"/>
        </pc:sldMkLst>
      </pc:sldChg>
      <pc:sldChg chg="modSp add replId">
        <pc:chgData name="alisdair.m@gmail.com" userId="S::urn:spo:guest#alisdair.m@gmail.com::" providerId="AD" clId="Web-{A03ADC3E-ACDE-DD61-BCC9-D3402B430BBA}" dt="2024-07-08T15:11:10.629" v="795" actId="14100"/>
        <pc:sldMkLst>
          <pc:docMk/>
          <pc:sldMk cId="1926902893" sldId="327"/>
        </pc:sldMkLst>
      </pc:sldChg>
      <pc:sldChg chg="modSp add replId">
        <pc:chgData name="alisdair.m@gmail.com" userId="S::urn:spo:guest#alisdair.m@gmail.com::" providerId="AD" clId="Web-{A03ADC3E-ACDE-DD61-BCC9-D3402B430BBA}" dt="2024-07-08T15:21:58.717" v="835" actId="14100"/>
        <pc:sldMkLst>
          <pc:docMk/>
          <pc:sldMk cId="634232873" sldId="328"/>
        </pc:sldMkLst>
      </pc:sldChg>
      <pc:sldChg chg="addSp modSp add replId">
        <pc:chgData name="alisdair.m@gmail.com" userId="S::urn:spo:guest#alisdair.m@gmail.com::" providerId="AD" clId="Web-{A03ADC3E-ACDE-DD61-BCC9-D3402B430BBA}" dt="2024-07-08T15:24:19.975" v="866" actId="14100"/>
        <pc:sldMkLst>
          <pc:docMk/>
          <pc:sldMk cId="2232110134" sldId="329"/>
        </pc:sldMkLst>
      </pc:sldChg>
      <pc:sldChg chg="addSp delSp modSp add ord replId">
        <pc:chgData name="alisdair.m@gmail.com" userId="S::urn:spo:guest#alisdair.m@gmail.com::" providerId="AD" clId="Web-{A03ADC3E-ACDE-DD61-BCC9-D3402B430BBA}" dt="2024-07-08T16:16:45.426" v="906" actId="1076"/>
        <pc:sldMkLst>
          <pc:docMk/>
          <pc:sldMk cId="1502344387" sldId="330"/>
        </pc:sldMkLst>
      </pc:sldChg>
    </pc:docChg>
  </pc:docChgLst>
  <pc:docChgLst>
    <pc:chgData name="alisdair.m@gmail.com" userId="S::urn:spo:guest#alisdair.m@gmail.com::" providerId="AD" clId="Web-{E34BF56E-1718-1497-2D16-73B8861DD593}"/>
    <pc:docChg chg="mod modSld">
      <pc:chgData name="alisdair.m@gmail.com" userId="S::urn:spo:guest#alisdair.m@gmail.com::" providerId="AD" clId="Web-{E34BF56E-1718-1497-2D16-73B8861DD593}" dt="2024-08-07T11:38:25.803" v="3"/>
      <pc:docMkLst>
        <pc:docMk/>
      </pc:docMkLst>
      <pc:sldChg chg="addSp delSp modSp">
        <pc:chgData name="alisdair.m@gmail.com" userId="S::urn:spo:guest#alisdair.m@gmail.com::" providerId="AD" clId="Web-{E34BF56E-1718-1497-2D16-73B8861DD593}" dt="2024-08-07T11:38:25.803" v="3"/>
        <pc:sldMkLst>
          <pc:docMk/>
          <pc:sldMk cId="0" sldId="256"/>
        </pc:sldMkLst>
      </pc:sldChg>
    </pc:docChg>
  </pc:docChgLst>
  <pc:docChgLst>
    <pc:chgData name="alisdair macdonald" userId="jB0IcuHBEINeFKE+BJ6T51hglHMTetGBacC/PLHzd+c=" providerId="None" clId="Web-{670E7C22-38F0-45CB-85DD-4BA5BBD9A10C}"/>
    <pc:docChg chg="modSld">
      <pc:chgData name="alisdair macdonald" userId="jB0IcuHBEINeFKE+BJ6T51hglHMTetGBacC/PLHzd+c=" providerId="None" clId="Web-{670E7C22-38F0-45CB-85DD-4BA5BBD9A10C}" dt="2025-07-23T15:46:07.783" v="213" actId="1076"/>
      <pc:docMkLst>
        <pc:docMk/>
      </pc:docMkLst>
      <pc:sldChg chg="modSp">
        <pc:chgData name="alisdair macdonald" userId="jB0IcuHBEINeFKE+BJ6T51hglHMTetGBacC/PLHzd+c=" providerId="None" clId="Web-{670E7C22-38F0-45CB-85DD-4BA5BBD9A10C}" dt="2025-07-23T15:11:41.541" v="6" actId="20577"/>
        <pc:sldMkLst>
          <pc:docMk/>
          <pc:sldMk cId="0" sldId="256"/>
        </pc:sldMkLst>
        <pc:spChg chg="mod">
          <ac:chgData name="alisdair macdonald" userId="jB0IcuHBEINeFKE+BJ6T51hglHMTetGBacC/PLHzd+c=" providerId="None" clId="Web-{670E7C22-38F0-45CB-85DD-4BA5BBD9A10C}" dt="2025-07-23T15:11:41.541" v="6" actId="20577"/>
          <ac:spMkLst>
            <pc:docMk/>
            <pc:sldMk cId="0" sldId="256"/>
            <ac:spMk id="3" creationId="{48B63406-4D90-0729-FAEC-72B8E60F8695}"/>
          </ac:spMkLst>
        </pc:spChg>
      </pc:sldChg>
      <pc:sldChg chg="modSp">
        <pc:chgData name="alisdair macdonald" userId="jB0IcuHBEINeFKE+BJ6T51hglHMTetGBacC/PLHzd+c=" providerId="None" clId="Web-{670E7C22-38F0-45CB-85DD-4BA5BBD9A10C}" dt="2025-07-23T15:24:48.818" v="24"/>
        <pc:sldMkLst>
          <pc:docMk/>
          <pc:sldMk cId="0" sldId="265"/>
        </pc:sldMkLst>
        <pc:spChg chg="mod">
          <ac:chgData name="alisdair macdonald" userId="jB0IcuHBEINeFKE+BJ6T51hglHMTetGBacC/PLHzd+c=" providerId="None" clId="Web-{670E7C22-38F0-45CB-85DD-4BA5BBD9A10C}" dt="2025-07-23T15:23:06.955" v="11" actId="1076"/>
          <ac:spMkLst>
            <pc:docMk/>
            <pc:sldMk cId="0" sldId="265"/>
            <ac:spMk id="9" creationId="{020289E3-8861-F0A1-D2BA-9ADC5A374BD4}"/>
          </ac:spMkLst>
        </pc:spChg>
        <pc:picChg chg="mod modCrop">
          <ac:chgData name="alisdair macdonald" userId="jB0IcuHBEINeFKE+BJ6T51hglHMTetGBacC/PLHzd+c=" providerId="None" clId="Web-{670E7C22-38F0-45CB-85DD-4BA5BBD9A10C}" dt="2025-07-23T15:23:03.361" v="10" actId="14100"/>
          <ac:picMkLst>
            <pc:docMk/>
            <pc:sldMk cId="0" sldId="265"/>
            <ac:picMk id="18" creationId="{A9B763E4-7230-66E6-E7EE-8E076D8E714A}"/>
          </ac:picMkLst>
        </pc:picChg>
        <pc:picChg chg="mod modCrop">
          <ac:chgData name="alisdair macdonald" userId="jB0IcuHBEINeFKE+BJ6T51hglHMTetGBacC/PLHzd+c=" providerId="None" clId="Web-{670E7C22-38F0-45CB-85DD-4BA5BBD9A10C}" dt="2025-07-23T15:24:48.818" v="24"/>
          <ac:picMkLst>
            <pc:docMk/>
            <pc:sldMk cId="0" sldId="265"/>
            <ac:picMk id="19" creationId="{C54CD91A-3B56-8C9E-712C-03F66BDC2423}"/>
          </ac:picMkLst>
        </pc:picChg>
      </pc:sldChg>
      <pc:sldChg chg="modSp">
        <pc:chgData name="alisdair macdonald" userId="jB0IcuHBEINeFKE+BJ6T51hglHMTetGBacC/PLHzd+c=" providerId="None" clId="Web-{670E7C22-38F0-45CB-85DD-4BA5BBD9A10C}" dt="2025-07-23T15:29:12.311" v="72" actId="20577"/>
        <pc:sldMkLst>
          <pc:docMk/>
          <pc:sldMk cId="1135859490" sldId="275"/>
        </pc:sldMkLst>
        <pc:spChg chg="mod">
          <ac:chgData name="alisdair macdonald" userId="jB0IcuHBEINeFKE+BJ6T51hglHMTetGBacC/PLHzd+c=" providerId="None" clId="Web-{670E7C22-38F0-45CB-85DD-4BA5BBD9A10C}" dt="2025-07-23T15:26:36.509" v="34" actId="20577"/>
          <ac:spMkLst>
            <pc:docMk/>
            <pc:sldMk cId="1135859490" sldId="275"/>
            <ac:spMk id="14" creationId="{36042015-801E-BB4E-5CA3-2FB339CDA009}"/>
          </ac:spMkLst>
        </pc:spChg>
        <pc:spChg chg="mod">
          <ac:chgData name="alisdair macdonald" userId="jB0IcuHBEINeFKE+BJ6T51hglHMTetGBacC/PLHzd+c=" providerId="None" clId="Web-{670E7C22-38F0-45CB-85DD-4BA5BBD9A10C}" dt="2025-07-23T15:27:39.121" v="45" actId="14100"/>
          <ac:spMkLst>
            <pc:docMk/>
            <pc:sldMk cId="1135859490" sldId="275"/>
            <ac:spMk id="21" creationId="{A79A2ADB-8DE3-20FE-B563-075B1C230A8F}"/>
          </ac:spMkLst>
        </pc:spChg>
        <pc:spChg chg="mod">
          <ac:chgData name="alisdair macdonald" userId="jB0IcuHBEINeFKE+BJ6T51hglHMTetGBacC/PLHzd+c=" providerId="None" clId="Web-{670E7C22-38F0-45CB-85DD-4BA5BBD9A10C}" dt="2025-07-23T15:28:41.060" v="64" actId="20577"/>
          <ac:spMkLst>
            <pc:docMk/>
            <pc:sldMk cId="1135859490" sldId="275"/>
            <ac:spMk id="28" creationId="{D3A52D9B-4311-1C55-6736-090BB6739153}"/>
          </ac:spMkLst>
        </pc:spChg>
        <pc:spChg chg="mod">
          <ac:chgData name="alisdair macdonald" userId="jB0IcuHBEINeFKE+BJ6T51hglHMTetGBacC/PLHzd+c=" providerId="None" clId="Web-{670E7C22-38F0-45CB-85DD-4BA5BBD9A10C}" dt="2025-07-23T15:29:12.311" v="72" actId="20577"/>
          <ac:spMkLst>
            <pc:docMk/>
            <pc:sldMk cId="1135859490" sldId="275"/>
            <ac:spMk id="36" creationId="{8C37D3CD-465D-6BFF-F300-20BA3DC571D0}"/>
          </ac:spMkLst>
        </pc:spChg>
        <pc:grpChg chg="mod">
          <ac:chgData name="alisdair macdonald" userId="jB0IcuHBEINeFKE+BJ6T51hglHMTetGBacC/PLHzd+c=" providerId="None" clId="Web-{670E7C22-38F0-45CB-85DD-4BA5BBD9A10C}" dt="2025-07-23T15:26:53.307" v="38" actId="1076"/>
          <ac:grpSpMkLst>
            <pc:docMk/>
            <pc:sldMk cId="1135859490" sldId="275"/>
            <ac:grpSpMk id="16" creationId="{F8E3E66D-7813-2AEA-69B5-A395D6D3B9CA}"/>
          </ac:grpSpMkLst>
        </pc:grpChg>
        <pc:grpChg chg="mod">
          <ac:chgData name="alisdair macdonald" userId="jB0IcuHBEINeFKE+BJ6T51hglHMTetGBacC/PLHzd+c=" providerId="None" clId="Web-{670E7C22-38F0-45CB-85DD-4BA5BBD9A10C}" dt="2025-07-23T15:27:03.682" v="39" actId="14100"/>
          <ac:grpSpMkLst>
            <pc:docMk/>
            <pc:sldMk cId="1135859490" sldId="275"/>
            <ac:grpSpMk id="23" creationId="{4097D1BA-E181-7649-269A-7AF21C9E22E8}"/>
          </ac:grpSpMkLst>
        </pc:grpChg>
        <pc:grpChg chg="mod">
          <ac:chgData name="alisdair macdonald" userId="jB0IcuHBEINeFKE+BJ6T51hglHMTetGBacC/PLHzd+c=" providerId="None" clId="Web-{670E7C22-38F0-45CB-85DD-4BA5BBD9A10C}" dt="2025-07-23T15:28:00.481" v="48" actId="1076"/>
          <ac:grpSpMkLst>
            <pc:docMk/>
            <pc:sldMk cId="1135859490" sldId="275"/>
            <ac:grpSpMk id="30" creationId="{9C89E31E-32B3-4E31-D3C9-7003F9BBCE79}"/>
          </ac:grpSpMkLst>
        </pc:grpChg>
        <pc:grpChg chg="mod">
          <ac:chgData name="alisdair macdonald" userId="jB0IcuHBEINeFKE+BJ6T51hglHMTetGBacC/PLHzd+c=" providerId="None" clId="Web-{670E7C22-38F0-45CB-85DD-4BA5BBD9A10C}" dt="2025-07-23T15:28:56.717" v="65" actId="14100"/>
          <ac:grpSpMkLst>
            <pc:docMk/>
            <pc:sldMk cId="1135859490" sldId="275"/>
            <ac:grpSpMk id="37" creationId="{72F2826C-29B4-DC86-242C-D808FCD7A912}"/>
          </ac:grpSpMkLst>
        </pc:grpChg>
      </pc:sldChg>
      <pc:sldChg chg="modSp">
        <pc:chgData name="alisdair macdonald" userId="jB0IcuHBEINeFKE+BJ6T51hglHMTetGBacC/PLHzd+c=" providerId="None" clId="Web-{670E7C22-38F0-45CB-85DD-4BA5BBD9A10C}" dt="2025-07-23T15:33:16.820" v="108" actId="1076"/>
        <pc:sldMkLst>
          <pc:docMk/>
          <pc:sldMk cId="3386973103" sldId="323"/>
        </pc:sldMkLst>
        <pc:spChg chg="mod">
          <ac:chgData name="alisdair macdonald" userId="jB0IcuHBEINeFKE+BJ6T51hglHMTetGBacC/PLHzd+c=" providerId="None" clId="Web-{670E7C22-38F0-45CB-85DD-4BA5BBD9A10C}" dt="2025-07-23T15:33:16.820" v="108" actId="1076"/>
          <ac:spMkLst>
            <pc:docMk/>
            <pc:sldMk cId="3386973103" sldId="323"/>
            <ac:spMk id="21" creationId="{1F64AA8E-E40A-63D0-B3C4-AA70FE46A271}"/>
          </ac:spMkLst>
        </pc:spChg>
      </pc:sldChg>
      <pc:sldChg chg="addSp delSp modSp addAnim delAnim">
        <pc:chgData name="alisdair macdonald" userId="jB0IcuHBEINeFKE+BJ6T51hglHMTetGBacC/PLHzd+c=" providerId="None" clId="Web-{670E7C22-38F0-45CB-85DD-4BA5BBD9A10C}" dt="2025-07-23T15:30:02.360" v="86" actId="20577"/>
        <pc:sldMkLst>
          <pc:docMk/>
          <pc:sldMk cId="3270354863" sldId="331"/>
        </pc:sldMkLst>
        <pc:spChg chg="del">
          <ac:chgData name="alisdair macdonald" userId="jB0IcuHBEINeFKE+BJ6T51hglHMTetGBacC/PLHzd+c=" providerId="None" clId="Web-{670E7C22-38F0-45CB-85DD-4BA5BBD9A10C}" dt="2025-07-23T15:29:43.516" v="75"/>
          <ac:spMkLst>
            <pc:docMk/>
            <pc:sldMk cId="3270354863" sldId="331"/>
            <ac:spMk id="4" creationId="{6C85C6DD-5A7A-66DB-2DEA-B6992325729C}"/>
          </ac:spMkLst>
        </pc:spChg>
        <pc:spChg chg="mod">
          <ac:chgData name="alisdair macdonald" userId="jB0IcuHBEINeFKE+BJ6T51hglHMTetGBacC/PLHzd+c=" providerId="None" clId="Web-{670E7C22-38F0-45CB-85DD-4BA5BBD9A10C}" dt="2025-07-23T15:30:02.360" v="86" actId="20577"/>
          <ac:spMkLst>
            <pc:docMk/>
            <pc:sldMk cId="3270354863" sldId="331"/>
            <ac:spMk id="6" creationId="{F888A7A7-1D14-F835-839D-C693F0B469B9}"/>
          </ac:spMkLst>
        </pc:spChg>
        <pc:grpChg chg="add del">
          <ac:chgData name="alisdair macdonald" userId="jB0IcuHBEINeFKE+BJ6T51hglHMTetGBacC/PLHzd+c=" providerId="None" clId="Web-{670E7C22-38F0-45CB-85DD-4BA5BBD9A10C}" dt="2025-07-23T15:29:40.875" v="74"/>
          <ac:grpSpMkLst>
            <pc:docMk/>
            <pc:sldMk cId="3270354863" sldId="331"/>
            <ac:grpSpMk id="11" creationId="{D6C52752-55B6-50A8-CAB3-E4B0D8DD81F5}"/>
          </ac:grpSpMkLst>
        </pc:grpChg>
      </pc:sldChg>
      <pc:sldChg chg="delSp modSp">
        <pc:chgData name="alisdair macdonald" userId="jB0IcuHBEINeFKE+BJ6T51hglHMTetGBacC/PLHzd+c=" providerId="None" clId="Web-{670E7C22-38F0-45CB-85DD-4BA5BBD9A10C}" dt="2025-07-23T15:31:00.018" v="88"/>
        <pc:sldMkLst>
          <pc:docMk/>
          <pc:sldMk cId="1992660055" sldId="332"/>
        </pc:sldMkLst>
        <pc:spChg chg="del mod">
          <ac:chgData name="alisdair macdonald" userId="jB0IcuHBEINeFKE+BJ6T51hglHMTetGBacC/PLHzd+c=" providerId="None" clId="Web-{670E7C22-38F0-45CB-85DD-4BA5BBD9A10C}" dt="2025-07-23T15:31:00.018" v="88"/>
          <ac:spMkLst>
            <pc:docMk/>
            <pc:sldMk cId="1992660055" sldId="332"/>
            <ac:spMk id="4" creationId="{DD4785D1-C5B0-4E4F-B05A-0A7D07216390}"/>
          </ac:spMkLst>
        </pc:spChg>
      </pc:sldChg>
      <pc:sldChg chg="delSp modSp">
        <pc:chgData name="alisdair macdonald" userId="jB0IcuHBEINeFKE+BJ6T51hglHMTetGBacC/PLHzd+c=" providerId="None" clId="Web-{670E7C22-38F0-45CB-85DD-4BA5BBD9A10C}" dt="2025-07-23T15:32:37.990" v="107" actId="14100"/>
        <pc:sldMkLst>
          <pc:docMk/>
          <pc:sldMk cId="2236425337" sldId="333"/>
        </pc:sldMkLst>
        <pc:spChg chg="del mod">
          <ac:chgData name="alisdair macdonald" userId="jB0IcuHBEINeFKE+BJ6T51hglHMTetGBacC/PLHzd+c=" providerId="None" clId="Web-{670E7C22-38F0-45CB-85DD-4BA5BBD9A10C}" dt="2025-07-23T15:31:10.722" v="90"/>
          <ac:spMkLst>
            <pc:docMk/>
            <pc:sldMk cId="2236425337" sldId="333"/>
            <ac:spMk id="4" creationId="{10A1C429-1FDA-FCC4-B23A-A409A0557417}"/>
          </ac:spMkLst>
        </pc:spChg>
        <pc:spChg chg="mod">
          <ac:chgData name="alisdair macdonald" userId="jB0IcuHBEINeFKE+BJ6T51hglHMTetGBacC/PLHzd+c=" providerId="None" clId="Web-{670E7C22-38F0-45CB-85DD-4BA5BBD9A10C}" dt="2025-07-23T15:32:37.990" v="107" actId="14100"/>
          <ac:spMkLst>
            <pc:docMk/>
            <pc:sldMk cId="2236425337" sldId="333"/>
            <ac:spMk id="7" creationId="{7B349500-4DC1-D68A-32B6-29E270963F79}"/>
          </ac:spMkLst>
        </pc:spChg>
      </pc:sldChg>
      <pc:sldChg chg="delSp modSp">
        <pc:chgData name="alisdair macdonald" userId="jB0IcuHBEINeFKE+BJ6T51hglHMTetGBacC/PLHzd+c=" providerId="None" clId="Web-{670E7C22-38F0-45CB-85DD-4BA5BBD9A10C}" dt="2025-07-23T15:31:20.503" v="92"/>
        <pc:sldMkLst>
          <pc:docMk/>
          <pc:sldMk cId="156446836" sldId="334"/>
        </pc:sldMkLst>
        <pc:spChg chg="del mod">
          <ac:chgData name="alisdair macdonald" userId="jB0IcuHBEINeFKE+BJ6T51hglHMTetGBacC/PLHzd+c=" providerId="None" clId="Web-{670E7C22-38F0-45CB-85DD-4BA5BBD9A10C}" dt="2025-07-23T15:31:20.503" v="92"/>
          <ac:spMkLst>
            <pc:docMk/>
            <pc:sldMk cId="156446836" sldId="334"/>
            <ac:spMk id="4" creationId="{9C0C7439-E51C-8DC5-B926-17F247DF2B3C}"/>
          </ac:spMkLst>
        </pc:spChg>
      </pc:sldChg>
      <pc:sldChg chg="delSp modSp">
        <pc:chgData name="alisdair macdonald" userId="jB0IcuHBEINeFKE+BJ6T51hglHMTetGBacC/PLHzd+c=" providerId="None" clId="Web-{670E7C22-38F0-45CB-85DD-4BA5BBD9A10C}" dt="2025-07-23T15:31:27.144" v="94"/>
        <pc:sldMkLst>
          <pc:docMk/>
          <pc:sldMk cId="2761426224" sldId="335"/>
        </pc:sldMkLst>
        <pc:spChg chg="del mod">
          <ac:chgData name="alisdair macdonald" userId="jB0IcuHBEINeFKE+BJ6T51hglHMTetGBacC/PLHzd+c=" providerId="None" clId="Web-{670E7C22-38F0-45CB-85DD-4BA5BBD9A10C}" dt="2025-07-23T15:31:27.144" v="94"/>
          <ac:spMkLst>
            <pc:docMk/>
            <pc:sldMk cId="2761426224" sldId="335"/>
            <ac:spMk id="4" creationId="{329C1BAD-7D52-3C63-A3AC-74F396035109}"/>
          </ac:spMkLst>
        </pc:spChg>
      </pc:sldChg>
      <pc:sldChg chg="delSp modSp">
        <pc:chgData name="alisdair macdonald" userId="jB0IcuHBEINeFKE+BJ6T51hglHMTetGBacC/PLHzd+c=" providerId="None" clId="Web-{670E7C22-38F0-45CB-85DD-4BA5BBD9A10C}" dt="2025-07-23T15:31:34.347" v="96"/>
        <pc:sldMkLst>
          <pc:docMk/>
          <pc:sldMk cId="954538266" sldId="336"/>
        </pc:sldMkLst>
        <pc:spChg chg="del mod">
          <ac:chgData name="alisdair macdonald" userId="jB0IcuHBEINeFKE+BJ6T51hglHMTetGBacC/PLHzd+c=" providerId="None" clId="Web-{670E7C22-38F0-45CB-85DD-4BA5BBD9A10C}" dt="2025-07-23T15:31:34.347" v="96"/>
          <ac:spMkLst>
            <pc:docMk/>
            <pc:sldMk cId="954538266" sldId="336"/>
            <ac:spMk id="4" creationId="{23605663-0AE3-5100-23CC-9D735F26C1BB}"/>
          </ac:spMkLst>
        </pc:spChg>
      </pc:sldChg>
      <pc:sldChg chg="delSp modSp">
        <pc:chgData name="alisdair macdonald" userId="jB0IcuHBEINeFKE+BJ6T51hglHMTetGBacC/PLHzd+c=" providerId="None" clId="Web-{670E7C22-38F0-45CB-85DD-4BA5BBD9A10C}" dt="2025-07-23T15:31:43.598" v="98"/>
        <pc:sldMkLst>
          <pc:docMk/>
          <pc:sldMk cId="2389012225" sldId="337"/>
        </pc:sldMkLst>
        <pc:spChg chg="del mod">
          <ac:chgData name="alisdair macdonald" userId="jB0IcuHBEINeFKE+BJ6T51hglHMTetGBacC/PLHzd+c=" providerId="None" clId="Web-{670E7C22-38F0-45CB-85DD-4BA5BBD9A10C}" dt="2025-07-23T15:31:43.598" v="98"/>
          <ac:spMkLst>
            <pc:docMk/>
            <pc:sldMk cId="2389012225" sldId="337"/>
            <ac:spMk id="4" creationId="{30D36F28-CDF5-FD6A-93EA-E9C95E2C299F}"/>
          </ac:spMkLst>
        </pc:spChg>
      </pc:sldChg>
      <pc:sldChg chg="delSp modSp">
        <pc:chgData name="alisdair macdonald" userId="jB0IcuHBEINeFKE+BJ6T51hglHMTetGBacC/PLHzd+c=" providerId="None" clId="Web-{670E7C22-38F0-45CB-85DD-4BA5BBD9A10C}" dt="2025-07-23T15:31:58.051" v="101" actId="14100"/>
        <pc:sldMkLst>
          <pc:docMk/>
          <pc:sldMk cId="2417231032" sldId="338"/>
        </pc:sldMkLst>
        <pc:spChg chg="del mod">
          <ac:chgData name="alisdair macdonald" userId="jB0IcuHBEINeFKE+BJ6T51hglHMTetGBacC/PLHzd+c=" providerId="None" clId="Web-{670E7C22-38F0-45CB-85DD-4BA5BBD9A10C}" dt="2025-07-23T15:31:53.582" v="100"/>
          <ac:spMkLst>
            <pc:docMk/>
            <pc:sldMk cId="2417231032" sldId="338"/>
            <ac:spMk id="4" creationId="{6E70296E-9E9E-CBA6-F613-5BBDE8DC24AB}"/>
          </ac:spMkLst>
        </pc:spChg>
        <pc:spChg chg="mod">
          <ac:chgData name="alisdair macdonald" userId="jB0IcuHBEINeFKE+BJ6T51hglHMTetGBacC/PLHzd+c=" providerId="None" clId="Web-{670E7C22-38F0-45CB-85DD-4BA5BBD9A10C}" dt="2025-07-23T15:31:58.051" v="101" actId="14100"/>
          <ac:spMkLst>
            <pc:docMk/>
            <pc:sldMk cId="2417231032" sldId="338"/>
            <ac:spMk id="10" creationId="{7F9D5FC4-078A-9E73-CEAB-4BCA315FA1B6}"/>
          </ac:spMkLst>
        </pc:spChg>
      </pc:sldChg>
      <pc:sldChg chg="delSp modSp">
        <pc:chgData name="alisdair macdonald" userId="jB0IcuHBEINeFKE+BJ6T51hglHMTetGBacC/PLHzd+c=" providerId="None" clId="Web-{670E7C22-38F0-45CB-85DD-4BA5BBD9A10C}" dt="2025-07-23T15:32:04.395" v="103"/>
        <pc:sldMkLst>
          <pc:docMk/>
          <pc:sldMk cId="1033090420" sldId="339"/>
        </pc:sldMkLst>
        <pc:spChg chg="del mod">
          <ac:chgData name="alisdair macdonald" userId="jB0IcuHBEINeFKE+BJ6T51hglHMTetGBacC/PLHzd+c=" providerId="None" clId="Web-{670E7C22-38F0-45CB-85DD-4BA5BBD9A10C}" dt="2025-07-23T15:32:04.395" v="103"/>
          <ac:spMkLst>
            <pc:docMk/>
            <pc:sldMk cId="1033090420" sldId="339"/>
            <ac:spMk id="4" creationId="{FCC9D5D8-BF93-79B1-A8B7-77ABA518995C}"/>
          </ac:spMkLst>
        </pc:spChg>
      </pc:sldChg>
      <pc:sldChg chg="delSp modSp">
        <pc:chgData name="alisdair macdonald" userId="jB0IcuHBEINeFKE+BJ6T51hglHMTetGBacC/PLHzd+c=" providerId="None" clId="Web-{670E7C22-38F0-45CB-85DD-4BA5BBD9A10C}" dt="2025-07-23T15:32:22.896" v="106" actId="14100"/>
        <pc:sldMkLst>
          <pc:docMk/>
          <pc:sldMk cId="3403196070" sldId="340"/>
        </pc:sldMkLst>
        <pc:spChg chg="del mod">
          <ac:chgData name="alisdair macdonald" userId="jB0IcuHBEINeFKE+BJ6T51hglHMTetGBacC/PLHzd+c=" providerId="None" clId="Web-{670E7C22-38F0-45CB-85DD-4BA5BBD9A10C}" dt="2025-07-23T15:32:13.677" v="105"/>
          <ac:spMkLst>
            <pc:docMk/>
            <pc:sldMk cId="3403196070" sldId="340"/>
            <ac:spMk id="4" creationId="{03D0596C-D3E5-E104-66CA-EA08F3C6BA1F}"/>
          </ac:spMkLst>
        </pc:spChg>
        <pc:spChg chg="mod">
          <ac:chgData name="alisdair macdonald" userId="jB0IcuHBEINeFKE+BJ6T51hglHMTetGBacC/PLHzd+c=" providerId="None" clId="Web-{670E7C22-38F0-45CB-85DD-4BA5BBD9A10C}" dt="2025-07-23T15:32:22.896" v="106" actId="14100"/>
          <ac:spMkLst>
            <pc:docMk/>
            <pc:sldMk cId="3403196070" sldId="340"/>
            <ac:spMk id="7" creationId="{AECF0C79-3545-E7FD-EFEE-3FD0134A67F3}"/>
          </ac:spMkLst>
        </pc:spChg>
      </pc:sldChg>
      <pc:sldChg chg="modSp">
        <pc:chgData name="alisdair macdonald" userId="jB0IcuHBEINeFKE+BJ6T51hglHMTetGBacC/PLHzd+c=" providerId="None" clId="Web-{670E7C22-38F0-45CB-85DD-4BA5BBD9A10C}" dt="2025-07-23T15:34:56.651" v="120" actId="1076"/>
        <pc:sldMkLst>
          <pc:docMk/>
          <pc:sldMk cId="3738340038" sldId="342"/>
        </pc:sldMkLst>
        <pc:spChg chg="mod">
          <ac:chgData name="alisdair macdonald" userId="jB0IcuHBEINeFKE+BJ6T51hglHMTetGBacC/PLHzd+c=" providerId="None" clId="Web-{670E7C22-38F0-45CB-85DD-4BA5BBD9A10C}" dt="2025-07-23T15:34:56.651" v="120" actId="1076"/>
          <ac:spMkLst>
            <pc:docMk/>
            <pc:sldMk cId="3738340038" sldId="342"/>
            <ac:spMk id="12" creationId="{5ABBB900-DF10-25EA-A38D-25A5EFC9843D}"/>
          </ac:spMkLst>
        </pc:spChg>
        <pc:spChg chg="mod">
          <ac:chgData name="alisdair macdonald" userId="jB0IcuHBEINeFKE+BJ6T51hglHMTetGBacC/PLHzd+c=" providerId="None" clId="Web-{670E7C22-38F0-45CB-85DD-4BA5BBD9A10C}" dt="2025-07-23T15:34:16.040" v="119" actId="14100"/>
          <ac:spMkLst>
            <pc:docMk/>
            <pc:sldMk cId="3738340038" sldId="342"/>
            <ac:spMk id="21" creationId="{BE7073B3-E787-9115-7C6E-F176F7A93522}"/>
          </ac:spMkLst>
        </pc:spChg>
      </pc:sldChg>
      <pc:sldChg chg="modSp">
        <pc:chgData name="alisdair macdonald" userId="jB0IcuHBEINeFKE+BJ6T51hglHMTetGBacC/PLHzd+c=" providerId="None" clId="Web-{670E7C22-38F0-45CB-85DD-4BA5BBD9A10C}" dt="2025-07-23T15:35:44.622" v="128" actId="14100"/>
        <pc:sldMkLst>
          <pc:docMk/>
          <pc:sldMk cId="860275773" sldId="343"/>
        </pc:sldMkLst>
        <pc:spChg chg="mod">
          <ac:chgData name="alisdair macdonald" userId="jB0IcuHBEINeFKE+BJ6T51hglHMTetGBacC/PLHzd+c=" providerId="None" clId="Web-{670E7C22-38F0-45CB-85DD-4BA5BBD9A10C}" dt="2025-07-23T15:35:44.622" v="128" actId="14100"/>
          <ac:spMkLst>
            <pc:docMk/>
            <pc:sldMk cId="860275773" sldId="343"/>
            <ac:spMk id="21" creationId="{D47B86F7-BCAC-185A-A33B-F8D84C09BC89}"/>
          </ac:spMkLst>
        </pc:spChg>
      </pc:sldChg>
      <pc:sldChg chg="modSp">
        <pc:chgData name="alisdair macdonald" userId="jB0IcuHBEINeFKE+BJ6T51hglHMTetGBacC/PLHzd+c=" providerId="None" clId="Web-{670E7C22-38F0-45CB-85DD-4BA5BBD9A10C}" dt="2025-07-23T15:38:21.611" v="143" actId="20577"/>
        <pc:sldMkLst>
          <pc:docMk/>
          <pc:sldMk cId="1680168360" sldId="344"/>
        </pc:sldMkLst>
        <pc:spChg chg="mod">
          <ac:chgData name="alisdair macdonald" userId="jB0IcuHBEINeFKE+BJ6T51hglHMTetGBacC/PLHzd+c=" providerId="None" clId="Web-{670E7C22-38F0-45CB-85DD-4BA5BBD9A10C}" dt="2025-07-23T15:38:21.611" v="143" actId="20577"/>
          <ac:spMkLst>
            <pc:docMk/>
            <pc:sldMk cId="1680168360" sldId="344"/>
            <ac:spMk id="4" creationId="{69806DAF-1281-4829-87EB-C2D4343F5004}"/>
          </ac:spMkLst>
        </pc:spChg>
      </pc:sldChg>
      <pc:sldChg chg="addSp delSp modSp">
        <pc:chgData name="alisdair macdonald" userId="jB0IcuHBEINeFKE+BJ6T51hglHMTetGBacC/PLHzd+c=" providerId="None" clId="Web-{670E7C22-38F0-45CB-85DD-4BA5BBD9A10C}" dt="2025-07-23T15:40:01.412" v="154" actId="14100"/>
        <pc:sldMkLst>
          <pc:docMk/>
          <pc:sldMk cId="772779707" sldId="345"/>
        </pc:sldMkLst>
        <pc:spChg chg="mod">
          <ac:chgData name="alisdair macdonald" userId="jB0IcuHBEINeFKE+BJ6T51hglHMTetGBacC/PLHzd+c=" providerId="None" clId="Web-{670E7C22-38F0-45CB-85DD-4BA5BBD9A10C}" dt="2025-07-23T15:40:01.412" v="154" actId="14100"/>
          <ac:spMkLst>
            <pc:docMk/>
            <pc:sldMk cId="772779707" sldId="345"/>
            <ac:spMk id="4" creationId="{317DDD96-AFD5-323A-545B-DBC448CBD038}"/>
          </ac:spMkLst>
        </pc:spChg>
        <pc:inkChg chg="add del">
          <ac:chgData name="alisdair macdonald" userId="jB0IcuHBEINeFKE+BJ6T51hglHMTetGBacC/PLHzd+c=" providerId="None" clId="Web-{670E7C22-38F0-45CB-85DD-4BA5BBD9A10C}" dt="2025-07-23T15:39:26.629" v="147"/>
          <ac:inkMkLst>
            <pc:docMk/>
            <pc:sldMk cId="772779707" sldId="345"/>
            <ac:inkMk id="2" creationId="{D8DC983B-B010-6CC2-1F12-55F1F3D25589}"/>
          </ac:inkMkLst>
        </pc:inkChg>
        <pc:inkChg chg="add del">
          <ac:chgData name="alisdair macdonald" userId="jB0IcuHBEINeFKE+BJ6T51hglHMTetGBacC/PLHzd+c=" providerId="None" clId="Web-{670E7C22-38F0-45CB-85DD-4BA5BBD9A10C}" dt="2025-07-23T15:39:26.629" v="146"/>
          <ac:inkMkLst>
            <pc:docMk/>
            <pc:sldMk cId="772779707" sldId="345"/>
            <ac:inkMk id="5" creationId="{1874FB3A-A765-FEBE-7CF3-3064D79D0A84}"/>
          </ac:inkMkLst>
        </pc:inkChg>
      </pc:sldChg>
      <pc:sldChg chg="modSp">
        <pc:chgData name="alisdair macdonald" userId="jB0IcuHBEINeFKE+BJ6T51hglHMTetGBacC/PLHzd+c=" providerId="None" clId="Web-{670E7C22-38F0-45CB-85DD-4BA5BBD9A10C}" dt="2025-07-23T15:41:12.899" v="167" actId="20577"/>
        <pc:sldMkLst>
          <pc:docMk/>
          <pc:sldMk cId="3335541741" sldId="346"/>
        </pc:sldMkLst>
        <pc:spChg chg="mod">
          <ac:chgData name="alisdair macdonald" userId="jB0IcuHBEINeFKE+BJ6T51hglHMTetGBacC/PLHzd+c=" providerId="None" clId="Web-{670E7C22-38F0-45CB-85DD-4BA5BBD9A10C}" dt="2025-07-23T15:41:12.899" v="167" actId="20577"/>
          <ac:spMkLst>
            <pc:docMk/>
            <pc:sldMk cId="3335541741" sldId="346"/>
            <ac:spMk id="4" creationId="{D3A3E0E2-0B41-00DE-BA07-7003F4A25ED7}"/>
          </ac:spMkLst>
        </pc:spChg>
        <pc:spChg chg="mod">
          <ac:chgData name="alisdair macdonald" userId="jB0IcuHBEINeFKE+BJ6T51hglHMTetGBacC/PLHzd+c=" providerId="None" clId="Web-{670E7C22-38F0-45CB-85DD-4BA5BBD9A10C}" dt="2025-07-23T15:40:30.225" v="155" actId="1076"/>
          <ac:spMkLst>
            <pc:docMk/>
            <pc:sldMk cId="3335541741" sldId="346"/>
            <ac:spMk id="13" creationId="{89417F51-695F-A5DB-EBEF-7666B2744073}"/>
          </ac:spMkLst>
        </pc:spChg>
        <pc:spChg chg="mod">
          <ac:chgData name="alisdair macdonald" userId="jB0IcuHBEINeFKE+BJ6T51hglHMTetGBacC/PLHzd+c=" providerId="None" clId="Web-{670E7C22-38F0-45CB-85DD-4BA5BBD9A10C}" dt="2025-07-23T15:40:30.225" v="156" actId="1076"/>
          <ac:spMkLst>
            <pc:docMk/>
            <pc:sldMk cId="3335541741" sldId="346"/>
            <ac:spMk id="17" creationId="{93ED08D9-1B09-D45C-69A9-5A72FCA35844}"/>
          </ac:spMkLst>
        </pc:spChg>
      </pc:sldChg>
      <pc:sldChg chg="modSp">
        <pc:chgData name="alisdair macdonald" userId="jB0IcuHBEINeFKE+BJ6T51hglHMTetGBacC/PLHzd+c=" providerId="None" clId="Web-{670E7C22-38F0-45CB-85DD-4BA5BBD9A10C}" dt="2025-07-23T15:42:10.650" v="177" actId="1076"/>
        <pc:sldMkLst>
          <pc:docMk/>
          <pc:sldMk cId="2938524200" sldId="347"/>
        </pc:sldMkLst>
        <pc:spChg chg="mod">
          <ac:chgData name="alisdair macdonald" userId="jB0IcuHBEINeFKE+BJ6T51hglHMTetGBacC/PLHzd+c=" providerId="None" clId="Web-{670E7C22-38F0-45CB-85DD-4BA5BBD9A10C}" dt="2025-07-23T15:42:10.650" v="177" actId="1076"/>
          <ac:spMkLst>
            <pc:docMk/>
            <pc:sldMk cId="2938524200" sldId="347"/>
            <ac:spMk id="4" creationId="{E58E9CE3-2EC9-E9A4-B071-06B1363ECA38}"/>
          </ac:spMkLst>
        </pc:spChg>
        <pc:spChg chg="mod">
          <ac:chgData name="alisdair macdonald" userId="jB0IcuHBEINeFKE+BJ6T51hglHMTetGBacC/PLHzd+c=" providerId="None" clId="Web-{670E7C22-38F0-45CB-85DD-4BA5BBD9A10C}" dt="2025-07-23T15:41:29.383" v="168" actId="1076"/>
          <ac:spMkLst>
            <pc:docMk/>
            <pc:sldMk cId="2938524200" sldId="347"/>
            <ac:spMk id="13" creationId="{8A567FB8-34E1-1AB7-BAE5-EC75850582B3}"/>
          </ac:spMkLst>
        </pc:spChg>
        <pc:spChg chg="mod">
          <ac:chgData name="alisdair macdonald" userId="jB0IcuHBEINeFKE+BJ6T51hglHMTetGBacC/PLHzd+c=" providerId="None" clId="Web-{670E7C22-38F0-45CB-85DD-4BA5BBD9A10C}" dt="2025-07-23T15:41:29.383" v="169" actId="1076"/>
          <ac:spMkLst>
            <pc:docMk/>
            <pc:sldMk cId="2938524200" sldId="347"/>
            <ac:spMk id="17" creationId="{4F14135F-A602-5698-570A-9BB0993349F7}"/>
          </ac:spMkLst>
        </pc:spChg>
      </pc:sldChg>
      <pc:sldChg chg="modSp">
        <pc:chgData name="alisdair macdonald" userId="jB0IcuHBEINeFKE+BJ6T51hglHMTetGBacC/PLHzd+c=" providerId="None" clId="Web-{670E7C22-38F0-45CB-85DD-4BA5BBD9A10C}" dt="2025-07-23T15:43:38.513" v="187" actId="1076"/>
        <pc:sldMkLst>
          <pc:docMk/>
          <pc:sldMk cId="3505461601" sldId="348"/>
        </pc:sldMkLst>
        <pc:spChg chg="mod">
          <ac:chgData name="alisdair macdonald" userId="jB0IcuHBEINeFKE+BJ6T51hglHMTetGBacC/PLHzd+c=" providerId="None" clId="Web-{670E7C22-38F0-45CB-85DD-4BA5BBD9A10C}" dt="2025-07-23T15:43:38.513" v="187" actId="1076"/>
          <ac:spMkLst>
            <pc:docMk/>
            <pc:sldMk cId="3505461601" sldId="348"/>
            <ac:spMk id="4" creationId="{E016100B-A00C-CD94-1726-BEF26195E98C}"/>
          </ac:spMkLst>
        </pc:spChg>
        <pc:spChg chg="mod">
          <ac:chgData name="alisdair macdonald" userId="jB0IcuHBEINeFKE+BJ6T51hglHMTetGBacC/PLHzd+c=" providerId="None" clId="Web-{670E7C22-38F0-45CB-85DD-4BA5BBD9A10C}" dt="2025-07-23T15:42:43.745" v="178" actId="1076"/>
          <ac:spMkLst>
            <pc:docMk/>
            <pc:sldMk cId="3505461601" sldId="348"/>
            <ac:spMk id="7" creationId="{BDC69E79-4F3E-7BA7-F4DF-3A6129113F04}"/>
          </ac:spMkLst>
        </pc:spChg>
        <pc:spChg chg="mod">
          <ac:chgData name="alisdair macdonald" userId="jB0IcuHBEINeFKE+BJ6T51hglHMTetGBacC/PLHzd+c=" providerId="None" clId="Web-{670E7C22-38F0-45CB-85DD-4BA5BBD9A10C}" dt="2025-07-23T15:42:43.745" v="179" actId="1076"/>
          <ac:spMkLst>
            <pc:docMk/>
            <pc:sldMk cId="3505461601" sldId="348"/>
            <ac:spMk id="17" creationId="{3166DFF4-42A8-6848-F2B6-2463EE0DB140}"/>
          </ac:spMkLst>
        </pc:spChg>
      </pc:sldChg>
      <pc:sldChg chg="modSp">
        <pc:chgData name="alisdair macdonald" userId="jB0IcuHBEINeFKE+BJ6T51hglHMTetGBacC/PLHzd+c=" providerId="None" clId="Web-{670E7C22-38F0-45CB-85DD-4BA5BBD9A10C}" dt="2025-07-23T15:44:24.249" v="196" actId="1076"/>
        <pc:sldMkLst>
          <pc:docMk/>
          <pc:sldMk cId="3707774388" sldId="349"/>
        </pc:sldMkLst>
        <pc:spChg chg="mod">
          <ac:chgData name="alisdair macdonald" userId="jB0IcuHBEINeFKE+BJ6T51hglHMTetGBacC/PLHzd+c=" providerId="None" clId="Web-{670E7C22-38F0-45CB-85DD-4BA5BBD9A10C}" dt="2025-07-23T15:44:24.249" v="196" actId="1076"/>
          <ac:spMkLst>
            <pc:docMk/>
            <pc:sldMk cId="3707774388" sldId="349"/>
            <ac:spMk id="10" creationId="{4290A1B3-5537-89E9-BCB1-ECAABEBFF68A}"/>
          </ac:spMkLst>
        </pc:spChg>
      </pc:sldChg>
      <pc:sldChg chg="modSp">
        <pc:chgData name="alisdair macdonald" userId="jB0IcuHBEINeFKE+BJ6T51hglHMTetGBacC/PLHzd+c=" providerId="None" clId="Web-{670E7C22-38F0-45CB-85DD-4BA5BBD9A10C}" dt="2025-07-23T15:45:05.859" v="206" actId="1076"/>
        <pc:sldMkLst>
          <pc:docMk/>
          <pc:sldMk cId="1746719497" sldId="350"/>
        </pc:sldMkLst>
        <pc:spChg chg="mod">
          <ac:chgData name="alisdair macdonald" userId="jB0IcuHBEINeFKE+BJ6T51hglHMTetGBacC/PLHzd+c=" providerId="None" clId="Web-{670E7C22-38F0-45CB-85DD-4BA5BBD9A10C}" dt="2025-07-23T15:45:05.859" v="206" actId="1076"/>
          <ac:spMkLst>
            <pc:docMk/>
            <pc:sldMk cId="1746719497" sldId="350"/>
            <ac:spMk id="14" creationId="{E593AB50-F905-7CD4-D1DA-508725B33A8A}"/>
          </ac:spMkLst>
        </pc:spChg>
      </pc:sldChg>
      <pc:sldChg chg="addSp delSp modSp">
        <pc:chgData name="alisdair macdonald" userId="jB0IcuHBEINeFKE+BJ6T51hglHMTetGBacC/PLHzd+c=" providerId="None" clId="Web-{670E7C22-38F0-45CB-85DD-4BA5BBD9A10C}" dt="2025-07-23T15:45:33.392" v="210" actId="1076"/>
        <pc:sldMkLst>
          <pc:docMk/>
          <pc:sldMk cId="1814860467" sldId="351"/>
        </pc:sldMkLst>
        <pc:spChg chg="mod">
          <ac:chgData name="alisdair macdonald" userId="jB0IcuHBEINeFKE+BJ6T51hglHMTetGBacC/PLHzd+c=" providerId="None" clId="Web-{670E7C22-38F0-45CB-85DD-4BA5BBD9A10C}" dt="2025-07-23T15:45:33.392" v="209" actId="1076"/>
          <ac:spMkLst>
            <pc:docMk/>
            <pc:sldMk cId="1814860467" sldId="351"/>
            <ac:spMk id="12" creationId="{4B66822E-EAE6-5B02-AC33-007D984951FD}"/>
          </ac:spMkLst>
        </pc:spChg>
        <pc:spChg chg="mod">
          <ac:chgData name="alisdair macdonald" userId="jB0IcuHBEINeFKE+BJ6T51hglHMTetGBacC/PLHzd+c=" providerId="None" clId="Web-{670E7C22-38F0-45CB-85DD-4BA5BBD9A10C}" dt="2025-07-23T15:45:33.392" v="210" actId="1076"/>
          <ac:spMkLst>
            <pc:docMk/>
            <pc:sldMk cId="1814860467" sldId="351"/>
            <ac:spMk id="17" creationId="{FC58834E-C506-81EA-D39E-89AA93B36DDA}"/>
          </ac:spMkLst>
        </pc:spChg>
        <pc:inkChg chg="add del">
          <ac:chgData name="alisdair macdonald" userId="jB0IcuHBEINeFKE+BJ6T51hglHMTetGBacC/PLHzd+c=" providerId="None" clId="Web-{670E7C22-38F0-45CB-85DD-4BA5BBD9A10C}" dt="2025-07-23T15:45:19.282" v="208"/>
          <ac:inkMkLst>
            <pc:docMk/>
            <pc:sldMk cId="1814860467" sldId="351"/>
            <ac:inkMk id="3" creationId="{5855A558-E1B4-5711-EE41-B51F807F0A75}"/>
          </ac:inkMkLst>
        </pc:inkChg>
      </pc:sldChg>
      <pc:sldChg chg="modSp">
        <pc:chgData name="alisdair macdonald" userId="jB0IcuHBEINeFKE+BJ6T51hglHMTetGBacC/PLHzd+c=" providerId="None" clId="Web-{670E7C22-38F0-45CB-85DD-4BA5BBD9A10C}" dt="2025-07-23T15:46:07.783" v="213" actId="1076"/>
        <pc:sldMkLst>
          <pc:docMk/>
          <pc:sldMk cId="1740887646" sldId="353"/>
        </pc:sldMkLst>
        <pc:spChg chg="mod">
          <ac:chgData name="alisdair macdonald" userId="jB0IcuHBEINeFKE+BJ6T51hglHMTetGBacC/PLHzd+c=" providerId="None" clId="Web-{670E7C22-38F0-45CB-85DD-4BA5BBD9A10C}" dt="2025-07-23T15:46:07.768" v="211" actId="1076"/>
          <ac:spMkLst>
            <pc:docMk/>
            <pc:sldMk cId="1740887646" sldId="353"/>
            <ac:spMk id="13" creationId="{BED9A466-C24C-6018-EEF3-6D1BFEA01366}"/>
          </ac:spMkLst>
        </pc:spChg>
        <pc:spChg chg="mod">
          <ac:chgData name="alisdair macdonald" userId="jB0IcuHBEINeFKE+BJ6T51hglHMTetGBacC/PLHzd+c=" providerId="None" clId="Web-{670E7C22-38F0-45CB-85DD-4BA5BBD9A10C}" dt="2025-07-23T15:46:07.768" v="212" actId="1076"/>
          <ac:spMkLst>
            <pc:docMk/>
            <pc:sldMk cId="1740887646" sldId="353"/>
            <ac:spMk id="16" creationId="{F40F0399-81E2-53AE-3AE3-04FCEE50A0F4}"/>
          </ac:spMkLst>
        </pc:spChg>
        <pc:spChg chg="mod">
          <ac:chgData name="alisdair macdonald" userId="jB0IcuHBEINeFKE+BJ6T51hglHMTetGBacC/PLHzd+c=" providerId="None" clId="Web-{670E7C22-38F0-45CB-85DD-4BA5BBD9A10C}" dt="2025-07-23T15:46:07.783" v="213" actId="1076"/>
          <ac:spMkLst>
            <pc:docMk/>
            <pc:sldMk cId="1740887646" sldId="353"/>
            <ac:spMk id="17" creationId="{5A260014-797B-93E7-AEEE-CDF33386CE49}"/>
          </ac:spMkLst>
        </pc:spChg>
      </pc:sldChg>
    </pc:docChg>
  </pc:docChgLst>
  <pc:docChgLst>
    <pc:chgData name="alisdair macdonald" userId="jB0IcuHBEINeFKE+BJ6T51hglHMTetGBacC/PLHzd+c=" providerId="None" clId="Web-{41D87D18-AF0D-4720-B579-5040C0D01E6E}"/>
    <pc:docChg chg="addSld modSld sldOrd">
      <pc:chgData name="alisdair macdonald" userId="jB0IcuHBEINeFKE+BJ6T51hglHMTetGBacC/PLHzd+c=" providerId="None" clId="Web-{41D87D18-AF0D-4720-B579-5040C0D01E6E}" dt="2025-07-03T14:56:37.549" v="139" actId="1076"/>
      <pc:docMkLst>
        <pc:docMk/>
      </pc:docMkLst>
      <pc:sldChg chg="delSp modSp add ord replId">
        <pc:chgData name="alisdair macdonald" userId="jB0IcuHBEINeFKE+BJ6T51hglHMTetGBacC/PLHzd+c=" providerId="None" clId="Web-{41D87D18-AF0D-4720-B579-5040C0D01E6E}" dt="2025-07-03T14:47:37.141" v="33"/>
        <pc:sldMkLst>
          <pc:docMk/>
          <pc:sldMk cId="1814860467" sldId="351"/>
        </pc:sldMkLst>
        <pc:spChg chg="mod">
          <ac:chgData name="alisdair macdonald" userId="jB0IcuHBEINeFKE+BJ6T51hglHMTetGBacC/PLHzd+c=" providerId="None" clId="Web-{41D87D18-AF0D-4720-B579-5040C0D01E6E}" dt="2025-07-03T14:46:28.922" v="24" actId="14100"/>
          <ac:spMkLst>
            <pc:docMk/>
            <pc:sldMk cId="1814860467" sldId="351"/>
            <ac:spMk id="12" creationId="{4B66822E-EAE6-5B02-AC33-007D984951FD}"/>
          </ac:spMkLst>
        </pc:spChg>
        <pc:spChg chg="mod">
          <ac:chgData name="alisdair macdonald" userId="jB0IcuHBEINeFKE+BJ6T51hglHMTetGBacC/PLHzd+c=" providerId="None" clId="Web-{41D87D18-AF0D-4720-B579-5040C0D01E6E}" dt="2025-07-03T14:46:44.203" v="28" actId="14100"/>
          <ac:spMkLst>
            <pc:docMk/>
            <pc:sldMk cId="1814860467" sldId="351"/>
            <ac:spMk id="13" creationId="{2EF67014-341F-08BC-8F11-CE2F2FC15280}"/>
          </ac:spMkLst>
        </pc:spChg>
        <pc:spChg chg="mod">
          <ac:chgData name="alisdair macdonald" userId="jB0IcuHBEINeFKE+BJ6T51hglHMTetGBacC/PLHzd+c=" providerId="None" clId="Web-{41D87D18-AF0D-4720-B579-5040C0D01E6E}" dt="2025-07-03T14:45:35.921" v="2" actId="20577"/>
          <ac:spMkLst>
            <pc:docMk/>
            <pc:sldMk cId="1814860467" sldId="351"/>
            <ac:spMk id="15" creationId="{612DBC00-1343-F711-A96C-D8BECD23E9EE}"/>
          </ac:spMkLst>
        </pc:spChg>
        <pc:spChg chg="mod">
          <ac:chgData name="alisdair macdonald" userId="jB0IcuHBEINeFKE+BJ6T51hglHMTetGBacC/PLHzd+c=" providerId="None" clId="Web-{41D87D18-AF0D-4720-B579-5040C0D01E6E}" dt="2025-07-03T14:46:37.594" v="27" actId="14100"/>
          <ac:spMkLst>
            <pc:docMk/>
            <pc:sldMk cId="1814860467" sldId="351"/>
            <ac:spMk id="16" creationId="{F912B560-DABF-9316-47B6-C3F9FF23E3A7}"/>
          </ac:spMkLst>
        </pc:spChg>
        <pc:spChg chg="mod">
          <ac:chgData name="alisdair macdonald" userId="jB0IcuHBEINeFKE+BJ6T51hglHMTetGBacC/PLHzd+c=" providerId="None" clId="Web-{41D87D18-AF0D-4720-B579-5040C0D01E6E}" dt="2025-07-03T14:46:13.859" v="23" actId="14100"/>
          <ac:spMkLst>
            <pc:docMk/>
            <pc:sldMk cId="1814860467" sldId="351"/>
            <ac:spMk id="17" creationId="{FC58834E-C506-81EA-D39E-89AA93B36DDA}"/>
          </ac:spMkLst>
        </pc:spChg>
      </pc:sldChg>
      <pc:sldChg chg="addSp modSp add replId">
        <pc:chgData name="alisdair macdonald" userId="jB0IcuHBEINeFKE+BJ6T51hglHMTetGBacC/PLHzd+c=" providerId="None" clId="Web-{41D87D18-AF0D-4720-B579-5040C0D01E6E}" dt="2025-07-03T14:50:13.454" v="65" actId="1076"/>
        <pc:sldMkLst>
          <pc:docMk/>
          <pc:sldMk cId="2641909373" sldId="352"/>
        </pc:sldMkLst>
        <pc:spChg chg="mod">
          <ac:chgData name="alisdair macdonald" userId="jB0IcuHBEINeFKE+BJ6T51hglHMTetGBacC/PLHzd+c=" providerId="None" clId="Web-{41D87D18-AF0D-4720-B579-5040C0D01E6E}" dt="2025-07-03T14:49:30.766" v="58" actId="14100"/>
          <ac:spMkLst>
            <pc:docMk/>
            <pc:sldMk cId="2641909373" sldId="352"/>
            <ac:spMk id="12" creationId="{2C3E468F-D628-66BC-35D5-D613E66A22F7}"/>
          </ac:spMkLst>
        </pc:spChg>
        <pc:spChg chg="mod">
          <ac:chgData name="alisdair macdonald" userId="jB0IcuHBEINeFKE+BJ6T51hglHMTetGBacC/PLHzd+c=" providerId="None" clId="Web-{41D87D18-AF0D-4720-B579-5040C0D01E6E}" dt="2025-07-03T14:49:20.360" v="56" actId="14100"/>
          <ac:spMkLst>
            <pc:docMk/>
            <pc:sldMk cId="2641909373" sldId="352"/>
            <ac:spMk id="13" creationId="{E37290E6-CE07-28BB-6D1E-56771D2AD424}"/>
          </ac:spMkLst>
        </pc:spChg>
        <pc:spChg chg="mod">
          <ac:chgData name="alisdair macdonald" userId="jB0IcuHBEINeFKE+BJ6T51hglHMTetGBacC/PLHzd+c=" providerId="None" clId="Web-{41D87D18-AF0D-4720-B579-5040C0D01E6E}" dt="2025-07-03T14:48:52.469" v="35" actId="20577"/>
          <ac:spMkLst>
            <pc:docMk/>
            <pc:sldMk cId="2641909373" sldId="352"/>
            <ac:spMk id="15" creationId="{DC00BB5C-CF6B-6881-6A4A-C10F8A3CB6CF}"/>
          </ac:spMkLst>
        </pc:spChg>
        <pc:spChg chg="mod">
          <ac:chgData name="alisdair macdonald" userId="jB0IcuHBEINeFKE+BJ6T51hglHMTetGBacC/PLHzd+c=" providerId="None" clId="Web-{41D87D18-AF0D-4720-B579-5040C0D01E6E}" dt="2025-07-03T14:49:24.688" v="57" actId="14100"/>
          <ac:spMkLst>
            <pc:docMk/>
            <pc:sldMk cId="2641909373" sldId="352"/>
            <ac:spMk id="16" creationId="{8569E245-33B0-72B4-34BB-5C58A0921EAA}"/>
          </ac:spMkLst>
        </pc:spChg>
        <pc:spChg chg="mod">
          <ac:chgData name="alisdair macdonald" userId="jB0IcuHBEINeFKE+BJ6T51hglHMTetGBacC/PLHzd+c=" providerId="None" clId="Web-{41D87D18-AF0D-4720-B579-5040C0D01E6E}" dt="2025-07-03T14:49:15.751" v="55" actId="20577"/>
          <ac:spMkLst>
            <pc:docMk/>
            <pc:sldMk cId="2641909373" sldId="352"/>
            <ac:spMk id="17" creationId="{AE016AD0-3BC7-2A83-BFA4-44EC1A94D025}"/>
          </ac:spMkLst>
        </pc:spChg>
        <pc:picChg chg="add mod">
          <ac:chgData name="alisdair macdonald" userId="jB0IcuHBEINeFKE+BJ6T51hglHMTetGBacC/PLHzd+c=" providerId="None" clId="Web-{41D87D18-AF0D-4720-B579-5040C0D01E6E}" dt="2025-07-03T14:50:13.454" v="65" actId="1076"/>
          <ac:picMkLst>
            <pc:docMk/>
            <pc:sldMk cId="2641909373" sldId="352"/>
            <ac:picMk id="2" creationId="{ED6D8559-00A4-AC0C-2B70-89B62538BD39}"/>
          </ac:picMkLst>
        </pc:picChg>
      </pc:sldChg>
      <pc:sldChg chg="addSp delSp modSp add replId">
        <pc:chgData name="alisdair macdonald" userId="jB0IcuHBEINeFKE+BJ6T51hglHMTetGBacC/PLHzd+c=" providerId="None" clId="Web-{41D87D18-AF0D-4720-B579-5040C0D01E6E}" dt="2025-07-03T14:56:37.549" v="139" actId="1076"/>
        <pc:sldMkLst>
          <pc:docMk/>
          <pc:sldMk cId="1740887646" sldId="353"/>
        </pc:sldMkLst>
        <pc:spChg chg="add mod">
          <ac:chgData name="alisdair macdonald" userId="jB0IcuHBEINeFKE+BJ6T51hglHMTetGBacC/PLHzd+c=" providerId="None" clId="Web-{41D87D18-AF0D-4720-B579-5040C0D01E6E}" dt="2025-07-03T14:55:34.971" v="125" actId="1076"/>
          <ac:spMkLst>
            <pc:docMk/>
            <pc:sldMk cId="1740887646" sldId="353"/>
            <ac:spMk id="4" creationId="{CAFBFDEC-BA34-6CC2-4CB7-86C45394B029}"/>
          </ac:spMkLst>
        </pc:spChg>
        <pc:spChg chg="add mod">
          <ac:chgData name="alisdair macdonald" userId="jB0IcuHBEINeFKE+BJ6T51hglHMTetGBacC/PLHzd+c=" providerId="None" clId="Web-{41D87D18-AF0D-4720-B579-5040C0D01E6E}" dt="2025-07-03T14:54:41.361" v="113" actId="1076"/>
          <ac:spMkLst>
            <pc:docMk/>
            <pc:sldMk cId="1740887646" sldId="353"/>
            <ac:spMk id="5" creationId="{FA29CA59-A900-3822-5B32-073FBBAFE5F9}"/>
          </ac:spMkLst>
        </pc:spChg>
        <pc:spChg chg="add mod">
          <ac:chgData name="alisdair macdonald" userId="jB0IcuHBEINeFKE+BJ6T51hglHMTetGBacC/PLHzd+c=" providerId="None" clId="Web-{41D87D18-AF0D-4720-B579-5040C0D01E6E}" dt="2025-07-03T14:56:37.549" v="139" actId="1076"/>
          <ac:spMkLst>
            <pc:docMk/>
            <pc:sldMk cId="1740887646" sldId="353"/>
            <ac:spMk id="6" creationId="{6079AEFC-0A85-31B8-EFF8-C70CE413FD84}"/>
          </ac:spMkLst>
        </pc:spChg>
        <pc:spChg chg="add mod">
          <ac:chgData name="alisdair macdonald" userId="jB0IcuHBEINeFKE+BJ6T51hglHMTetGBacC/PLHzd+c=" providerId="None" clId="Web-{41D87D18-AF0D-4720-B579-5040C0D01E6E}" dt="2025-07-03T14:54:55.877" v="114" actId="1076"/>
          <ac:spMkLst>
            <pc:docMk/>
            <pc:sldMk cId="1740887646" sldId="353"/>
            <ac:spMk id="7" creationId="{F5B72068-BC80-EA98-3A53-3B27AF376799}"/>
          </ac:spMkLst>
        </pc:spChg>
        <pc:spChg chg="add mod">
          <ac:chgData name="alisdair macdonald" userId="jB0IcuHBEINeFKE+BJ6T51hglHMTetGBacC/PLHzd+c=" providerId="None" clId="Web-{41D87D18-AF0D-4720-B579-5040C0D01E6E}" dt="2025-07-03T14:55:49.862" v="129" actId="1076"/>
          <ac:spMkLst>
            <pc:docMk/>
            <pc:sldMk cId="1740887646" sldId="353"/>
            <ac:spMk id="8" creationId="{B2EA8CD8-75C3-B3B6-9210-3BD60AD9CB6F}"/>
          </ac:spMkLst>
        </pc:spChg>
        <pc:spChg chg="add mod">
          <ac:chgData name="alisdair macdonald" userId="jB0IcuHBEINeFKE+BJ6T51hglHMTetGBacC/PLHzd+c=" providerId="None" clId="Web-{41D87D18-AF0D-4720-B579-5040C0D01E6E}" dt="2025-07-03T14:56:33.362" v="137" actId="1076"/>
          <ac:spMkLst>
            <pc:docMk/>
            <pc:sldMk cId="1740887646" sldId="353"/>
            <ac:spMk id="9" creationId="{7C712C05-A2AC-48F0-FF1F-F600E3B86CC5}"/>
          </ac:spMkLst>
        </pc:spChg>
        <pc:spChg chg="mod">
          <ac:chgData name="alisdair macdonald" userId="jB0IcuHBEINeFKE+BJ6T51hglHMTetGBacC/PLHzd+c=" providerId="None" clId="Web-{41D87D18-AF0D-4720-B579-5040C0D01E6E}" dt="2025-07-03T14:50:58.907" v="85" actId="14100"/>
          <ac:spMkLst>
            <pc:docMk/>
            <pc:sldMk cId="1740887646" sldId="353"/>
            <ac:spMk id="12" creationId="{C90EA2D0-D1DD-B3ED-EAC8-BB922B6CF229}"/>
          </ac:spMkLst>
        </pc:spChg>
        <pc:spChg chg="mod">
          <ac:chgData name="alisdair macdonald" userId="jB0IcuHBEINeFKE+BJ6T51hglHMTetGBacC/PLHzd+c=" providerId="None" clId="Web-{41D87D18-AF0D-4720-B579-5040C0D01E6E}" dt="2025-07-03T14:51:07.142" v="87" actId="14100"/>
          <ac:spMkLst>
            <pc:docMk/>
            <pc:sldMk cId="1740887646" sldId="353"/>
            <ac:spMk id="13" creationId="{BED9A466-C24C-6018-EEF3-6D1BFEA01366}"/>
          </ac:spMkLst>
        </pc:spChg>
        <pc:spChg chg="mod">
          <ac:chgData name="alisdair macdonald" userId="jB0IcuHBEINeFKE+BJ6T51hglHMTetGBacC/PLHzd+c=" providerId="None" clId="Web-{41D87D18-AF0D-4720-B579-5040C0D01E6E}" dt="2025-07-03T14:50:41.876" v="67" actId="20577"/>
          <ac:spMkLst>
            <pc:docMk/>
            <pc:sldMk cId="1740887646" sldId="353"/>
            <ac:spMk id="15" creationId="{AC40448E-6719-9052-3E0D-C0C7787C7F4B}"/>
          </ac:spMkLst>
        </pc:spChg>
        <pc:spChg chg="mod">
          <ac:chgData name="alisdair macdonald" userId="jB0IcuHBEINeFKE+BJ6T51hglHMTetGBacC/PLHzd+c=" providerId="None" clId="Web-{41D87D18-AF0D-4720-B579-5040C0D01E6E}" dt="2025-07-03T14:51:03.439" v="86" actId="14100"/>
          <ac:spMkLst>
            <pc:docMk/>
            <pc:sldMk cId="1740887646" sldId="353"/>
            <ac:spMk id="16" creationId="{F40F0399-81E2-53AE-3AE3-04FCEE50A0F4}"/>
          </ac:spMkLst>
        </pc:spChg>
        <pc:spChg chg="mod">
          <ac:chgData name="alisdair macdonald" userId="jB0IcuHBEINeFKE+BJ6T51hglHMTetGBacC/PLHzd+c=" providerId="None" clId="Web-{41D87D18-AF0D-4720-B579-5040C0D01E6E}" dt="2025-07-03T14:51:10.939" v="88" actId="14100"/>
          <ac:spMkLst>
            <pc:docMk/>
            <pc:sldMk cId="1740887646" sldId="353"/>
            <ac:spMk id="17" creationId="{5A260014-797B-93E7-AEEE-CDF33386CE49}"/>
          </ac:spMkLst>
        </pc:spChg>
        <pc:picChg chg="add mod">
          <ac:chgData name="alisdair macdonald" userId="jB0IcuHBEINeFKE+BJ6T51hglHMTetGBacC/PLHzd+c=" providerId="None" clId="Web-{41D87D18-AF0D-4720-B579-5040C0D01E6E}" dt="2025-07-03T14:52:50.736" v="95" actId="1076"/>
          <ac:picMkLst>
            <pc:docMk/>
            <pc:sldMk cId="1740887646" sldId="353"/>
            <ac:picMk id="3" creationId="{D683DCDC-F4EA-5B34-2D18-3DDEFB59F7A2}"/>
          </ac:picMkLst>
        </pc:picChg>
      </pc:sldChg>
    </pc:docChg>
  </pc:docChgLst>
  <pc:docChgLst>
    <pc:chgData name="alisdair macdonald" userId="jB0IcuHBEINeFKE+BJ6T51hglHMTetGBacC/PLHzd+c=" providerId="None" clId="Web-{456B5F84-2437-42B9-B731-9174702A3299}"/>
    <pc:docChg chg="modSld">
      <pc:chgData name="alisdair macdonald" userId="jB0IcuHBEINeFKE+BJ6T51hglHMTetGBacC/PLHzd+c=" providerId="None" clId="Web-{456B5F84-2437-42B9-B731-9174702A3299}" dt="2025-07-18T15:51:03.968" v="60" actId="1076"/>
      <pc:docMkLst>
        <pc:docMk/>
      </pc:docMkLst>
      <pc:sldChg chg="modSp">
        <pc:chgData name="alisdair macdonald" userId="jB0IcuHBEINeFKE+BJ6T51hglHMTetGBacC/PLHzd+c=" providerId="None" clId="Web-{456B5F84-2437-42B9-B731-9174702A3299}" dt="2025-07-18T15:35:09.698" v="4" actId="1076"/>
        <pc:sldMkLst>
          <pc:docMk/>
          <pc:sldMk cId="0" sldId="256"/>
        </pc:sldMkLst>
        <pc:spChg chg="mod">
          <ac:chgData name="alisdair macdonald" userId="jB0IcuHBEINeFKE+BJ6T51hglHMTetGBacC/PLHzd+c=" providerId="None" clId="Web-{456B5F84-2437-42B9-B731-9174702A3299}" dt="2025-07-18T15:35:09.698" v="4" actId="1076"/>
          <ac:spMkLst>
            <pc:docMk/>
            <pc:sldMk cId="0" sldId="256"/>
            <ac:spMk id="3" creationId="{48B63406-4D90-0729-FAEC-72B8E60F8695}"/>
          </ac:spMkLst>
        </pc:spChg>
      </pc:sldChg>
      <pc:sldChg chg="modSp">
        <pc:chgData name="alisdair macdonald" userId="jB0IcuHBEINeFKE+BJ6T51hglHMTetGBacC/PLHzd+c=" providerId="None" clId="Web-{456B5F84-2437-42B9-B731-9174702A3299}" dt="2025-07-18T15:35:47.152" v="8" actId="20577"/>
        <pc:sldMkLst>
          <pc:docMk/>
          <pc:sldMk cId="3738340038" sldId="342"/>
        </pc:sldMkLst>
        <pc:spChg chg="mod">
          <ac:chgData name="alisdair macdonald" userId="jB0IcuHBEINeFKE+BJ6T51hglHMTetGBacC/PLHzd+c=" providerId="None" clId="Web-{456B5F84-2437-42B9-B731-9174702A3299}" dt="2025-07-18T15:35:47.152" v="8" actId="20577"/>
          <ac:spMkLst>
            <pc:docMk/>
            <pc:sldMk cId="3738340038" sldId="342"/>
            <ac:spMk id="21" creationId="{BE7073B3-E787-9115-7C6E-F176F7A93522}"/>
          </ac:spMkLst>
        </pc:spChg>
      </pc:sldChg>
      <pc:sldChg chg="modSp">
        <pc:chgData name="alisdair macdonald" userId="jB0IcuHBEINeFKE+BJ6T51hglHMTetGBacC/PLHzd+c=" providerId="None" clId="Web-{456B5F84-2437-42B9-B731-9174702A3299}" dt="2025-07-18T15:35:57.731" v="10" actId="20577"/>
        <pc:sldMkLst>
          <pc:docMk/>
          <pc:sldMk cId="860275773" sldId="343"/>
        </pc:sldMkLst>
        <pc:spChg chg="mod">
          <ac:chgData name="alisdair macdonald" userId="jB0IcuHBEINeFKE+BJ6T51hglHMTetGBacC/PLHzd+c=" providerId="None" clId="Web-{456B5F84-2437-42B9-B731-9174702A3299}" dt="2025-07-18T15:35:57.731" v="10" actId="20577"/>
          <ac:spMkLst>
            <pc:docMk/>
            <pc:sldMk cId="860275773" sldId="343"/>
            <ac:spMk id="21" creationId="{D47B86F7-BCAC-185A-A33B-F8D84C09BC89}"/>
          </ac:spMkLst>
        </pc:spChg>
      </pc:sldChg>
      <pc:sldChg chg="addSp delSp modSp">
        <pc:chgData name="alisdair macdonald" userId="jB0IcuHBEINeFKE+BJ6T51hglHMTetGBacC/PLHzd+c=" providerId="None" clId="Web-{456B5F84-2437-42B9-B731-9174702A3299}" dt="2025-07-18T15:36:38.420" v="19" actId="20577"/>
        <pc:sldMkLst>
          <pc:docMk/>
          <pc:sldMk cId="1680168360" sldId="344"/>
        </pc:sldMkLst>
        <pc:spChg chg="mod">
          <ac:chgData name="alisdair macdonald" userId="jB0IcuHBEINeFKE+BJ6T51hglHMTetGBacC/PLHzd+c=" providerId="None" clId="Web-{456B5F84-2437-42B9-B731-9174702A3299}" dt="2025-07-18T15:36:38.420" v="19" actId="20577"/>
          <ac:spMkLst>
            <pc:docMk/>
            <pc:sldMk cId="1680168360" sldId="344"/>
            <ac:spMk id="4" creationId="{69806DAF-1281-4829-87EB-C2D4343F5004}"/>
          </ac:spMkLst>
        </pc:spChg>
      </pc:sldChg>
      <pc:sldChg chg="modSp">
        <pc:chgData name="alisdair macdonald" userId="jB0IcuHBEINeFKE+BJ6T51hglHMTetGBacC/PLHzd+c=" providerId="None" clId="Web-{456B5F84-2437-42B9-B731-9174702A3299}" dt="2025-07-18T15:37:08.530" v="20" actId="20577"/>
        <pc:sldMkLst>
          <pc:docMk/>
          <pc:sldMk cId="772779707" sldId="345"/>
        </pc:sldMkLst>
        <pc:spChg chg="mod">
          <ac:chgData name="alisdair macdonald" userId="jB0IcuHBEINeFKE+BJ6T51hglHMTetGBacC/PLHzd+c=" providerId="None" clId="Web-{456B5F84-2437-42B9-B731-9174702A3299}" dt="2025-07-18T15:37:08.530" v="20" actId="20577"/>
          <ac:spMkLst>
            <pc:docMk/>
            <pc:sldMk cId="772779707" sldId="345"/>
            <ac:spMk id="4" creationId="{317DDD96-AFD5-323A-545B-DBC448CBD038}"/>
          </ac:spMkLst>
        </pc:spChg>
      </pc:sldChg>
      <pc:sldChg chg="modSp">
        <pc:chgData name="alisdair macdonald" userId="jB0IcuHBEINeFKE+BJ6T51hglHMTetGBacC/PLHzd+c=" providerId="None" clId="Web-{456B5F84-2437-42B9-B731-9174702A3299}" dt="2025-07-18T15:37:34.547" v="36" actId="20577"/>
        <pc:sldMkLst>
          <pc:docMk/>
          <pc:sldMk cId="3335541741" sldId="346"/>
        </pc:sldMkLst>
        <pc:spChg chg="mod">
          <ac:chgData name="alisdair macdonald" userId="jB0IcuHBEINeFKE+BJ6T51hglHMTetGBacC/PLHzd+c=" providerId="None" clId="Web-{456B5F84-2437-42B9-B731-9174702A3299}" dt="2025-07-18T15:37:15.202" v="22" actId="20577"/>
          <ac:spMkLst>
            <pc:docMk/>
            <pc:sldMk cId="3335541741" sldId="346"/>
            <ac:spMk id="4" creationId="{D3A3E0E2-0B41-00DE-BA07-7003F4A25ED7}"/>
          </ac:spMkLst>
        </pc:spChg>
        <pc:spChg chg="mod">
          <ac:chgData name="alisdair macdonald" userId="jB0IcuHBEINeFKE+BJ6T51hglHMTetGBacC/PLHzd+c=" providerId="None" clId="Web-{456B5F84-2437-42B9-B731-9174702A3299}" dt="2025-07-18T15:37:34.547" v="36" actId="20577"/>
          <ac:spMkLst>
            <pc:docMk/>
            <pc:sldMk cId="3335541741" sldId="346"/>
            <ac:spMk id="6" creationId="{B9F530B0-9218-BD9E-2C27-8835168953F2}"/>
          </ac:spMkLst>
        </pc:spChg>
      </pc:sldChg>
      <pc:sldChg chg="modSp">
        <pc:chgData name="alisdair macdonald" userId="jB0IcuHBEINeFKE+BJ6T51hglHMTetGBacC/PLHzd+c=" providerId="None" clId="Web-{456B5F84-2437-42B9-B731-9174702A3299}" dt="2025-07-18T15:37:46.157" v="39" actId="20577"/>
        <pc:sldMkLst>
          <pc:docMk/>
          <pc:sldMk cId="2938524200" sldId="347"/>
        </pc:sldMkLst>
        <pc:spChg chg="mod">
          <ac:chgData name="alisdair macdonald" userId="jB0IcuHBEINeFKE+BJ6T51hglHMTetGBacC/PLHzd+c=" providerId="None" clId="Web-{456B5F84-2437-42B9-B731-9174702A3299}" dt="2025-07-18T15:37:46.157" v="39" actId="20577"/>
          <ac:spMkLst>
            <pc:docMk/>
            <pc:sldMk cId="2938524200" sldId="347"/>
            <ac:spMk id="4" creationId="{E58E9CE3-2EC9-E9A4-B071-06B1363ECA38}"/>
          </ac:spMkLst>
        </pc:spChg>
      </pc:sldChg>
      <pc:sldChg chg="modSp">
        <pc:chgData name="alisdair macdonald" userId="jB0IcuHBEINeFKE+BJ6T51hglHMTetGBacC/PLHzd+c=" providerId="None" clId="Web-{456B5F84-2437-42B9-B731-9174702A3299}" dt="2025-07-18T15:37:57.485" v="41" actId="20577"/>
        <pc:sldMkLst>
          <pc:docMk/>
          <pc:sldMk cId="3505461601" sldId="348"/>
        </pc:sldMkLst>
        <pc:spChg chg="mod">
          <ac:chgData name="alisdair macdonald" userId="jB0IcuHBEINeFKE+BJ6T51hglHMTetGBacC/PLHzd+c=" providerId="None" clId="Web-{456B5F84-2437-42B9-B731-9174702A3299}" dt="2025-07-18T15:37:57.485" v="41" actId="20577"/>
          <ac:spMkLst>
            <pc:docMk/>
            <pc:sldMk cId="3505461601" sldId="348"/>
            <ac:spMk id="4" creationId="{E016100B-A00C-CD94-1726-BEF26195E98C}"/>
          </ac:spMkLst>
        </pc:spChg>
      </pc:sldChg>
      <pc:sldChg chg="modSp">
        <pc:chgData name="alisdair macdonald" userId="jB0IcuHBEINeFKE+BJ6T51hglHMTetGBacC/PLHzd+c=" providerId="None" clId="Web-{456B5F84-2437-42B9-B731-9174702A3299}" dt="2025-07-18T15:38:18.674" v="45" actId="20577"/>
        <pc:sldMkLst>
          <pc:docMk/>
          <pc:sldMk cId="3707774388" sldId="349"/>
        </pc:sldMkLst>
        <pc:spChg chg="mod">
          <ac:chgData name="alisdair macdonald" userId="jB0IcuHBEINeFKE+BJ6T51hglHMTetGBacC/PLHzd+c=" providerId="None" clId="Web-{456B5F84-2437-42B9-B731-9174702A3299}" dt="2025-07-18T15:38:18.674" v="45" actId="20577"/>
          <ac:spMkLst>
            <pc:docMk/>
            <pc:sldMk cId="3707774388" sldId="349"/>
            <ac:spMk id="10" creationId="{4290A1B3-5537-89E9-BCB1-ECAABEBFF68A}"/>
          </ac:spMkLst>
        </pc:spChg>
      </pc:sldChg>
      <pc:sldChg chg="modSp">
        <pc:chgData name="alisdair macdonald" userId="jB0IcuHBEINeFKE+BJ6T51hglHMTetGBacC/PLHzd+c=" providerId="None" clId="Web-{456B5F84-2437-42B9-B731-9174702A3299}" dt="2025-07-18T15:38:27.049" v="48" actId="20577"/>
        <pc:sldMkLst>
          <pc:docMk/>
          <pc:sldMk cId="1746719497" sldId="350"/>
        </pc:sldMkLst>
        <pc:spChg chg="mod">
          <ac:chgData name="alisdair macdonald" userId="jB0IcuHBEINeFKE+BJ6T51hglHMTetGBacC/PLHzd+c=" providerId="None" clId="Web-{456B5F84-2437-42B9-B731-9174702A3299}" dt="2025-07-18T15:38:27.049" v="48" actId="20577"/>
          <ac:spMkLst>
            <pc:docMk/>
            <pc:sldMk cId="1746719497" sldId="350"/>
            <ac:spMk id="14" creationId="{E593AB50-F905-7CD4-D1DA-508725B33A8A}"/>
          </ac:spMkLst>
        </pc:spChg>
      </pc:sldChg>
      <pc:sldChg chg="addSp delSp modSp">
        <pc:chgData name="alisdair macdonald" userId="jB0IcuHBEINeFKE+BJ6T51hglHMTetGBacC/PLHzd+c=" providerId="None" clId="Web-{456B5F84-2437-42B9-B731-9174702A3299}" dt="2025-07-18T15:51:03.968" v="60" actId="1076"/>
        <pc:sldMkLst>
          <pc:docMk/>
          <pc:sldMk cId="1814860467" sldId="351"/>
        </pc:sldMkLst>
        <pc:picChg chg="mod modCrop">
          <ac:chgData name="alisdair macdonald" userId="jB0IcuHBEINeFKE+BJ6T51hglHMTetGBacC/PLHzd+c=" providerId="None" clId="Web-{456B5F84-2437-42B9-B731-9174702A3299}" dt="2025-07-18T15:51:03.968" v="60" actId="1076"/>
          <ac:picMkLst>
            <pc:docMk/>
            <pc:sldMk cId="1814860467" sldId="351"/>
            <ac:picMk id="2" creationId="{B32D9CE7-5BC6-60B7-BA97-6F2420703279}"/>
          </ac:picMkLst>
        </pc:picChg>
      </pc:sldChg>
    </pc:docChg>
  </pc:docChgLst>
  <pc:docChgLst>
    <pc:chgData name="alisdair macdonald" userId="jB0IcuHBEINeFKE+BJ6T51hglHMTetGBacC/PLHzd+c=" providerId="None" clId="Web-{0E199D66-B359-46A3-800A-F6C7EF6EC19A}"/>
    <pc:docChg chg="modSld">
      <pc:chgData name="alisdair macdonald" userId="jB0IcuHBEINeFKE+BJ6T51hglHMTetGBacC/PLHzd+c=" providerId="None" clId="Web-{0E199D66-B359-46A3-800A-F6C7EF6EC19A}" dt="2025-07-09T15:40:31.749" v="12" actId="1076"/>
      <pc:docMkLst>
        <pc:docMk/>
      </pc:docMkLst>
      <pc:sldChg chg="addSp delSp modSp">
        <pc:chgData name="alisdair macdonald" userId="jB0IcuHBEINeFKE+BJ6T51hglHMTetGBacC/PLHzd+c=" providerId="None" clId="Web-{0E199D66-B359-46A3-800A-F6C7EF6EC19A}" dt="2025-07-09T15:40:31.749" v="12" actId="1076"/>
        <pc:sldMkLst>
          <pc:docMk/>
          <pc:sldMk cId="1814860467" sldId="351"/>
        </pc:sldMkLst>
        <pc:picChg chg="add mod">
          <ac:chgData name="alisdair macdonald" userId="jB0IcuHBEINeFKE+BJ6T51hglHMTetGBacC/PLHzd+c=" providerId="None" clId="Web-{0E199D66-B359-46A3-800A-F6C7EF6EC19A}" dt="2025-07-09T15:40:31.749" v="12" actId="1076"/>
          <ac:picMkLst>
            <pc:docMk/>
            <pc:sldMk cId="1814860467" sldId="351"/>
            <ac:picMk id="2" creationId="{B32D9CE7-5BC6-60B7-BA97-6F2420703279}"/>
          </ac:picMkLst>
        </pc:picChg>
      </pc:sldChg>
    </pc:docChg>
  </pc:docChgLst>
  <pc:docChgLst>
    <pc:chgData name="alisdair macdonald" userId="jB0IcuHBEINeFKE+BJ6T51hglHMTetGBacC/PLHzd+c=" providerId="None" clId="Web-{0CFB0983-A07F-4369-A02D-78812C3C039B}"/>
    <pc:docChg chg="addSld delSld modSld">
      <pc:chgData name="alisdair macdonald" userId="jB0IcuHBEINeFKE+BJ6T51hglHMTetGBacC/PLHzd+c=" providerId="None" clId="Web-{0CFB0983-A07F-4369-A02D-78812C3C039B}" dt="2025-07-01T13:59:39.559" v="674"/>
      <pc:docMkLst>
        <pc:docMk/>
      </pc:docMkLst>
      <pc:sldChg chg="modSp">
        <pc:chgData name="alisdair macdonald" userId="jB0IcuHBEINeFKE+BJ6T51hglHMTetGBacC/PLHzd+c=" providerId="None" clId="Web-{0CFB0983-A07F-4369-A02D-78812C3C039B}" dt="2025-07-01T11:10:57.230" v="101" actId="1076"/>
        <pc:sldMkLst>
          <pc:docMk/>
          <pc:sldMk cId="0" sldId="256"/>
        </pc:sldMkLst>
        <pc:spChg chg="mod">
          <ac:chgData name="alisdair macdonald" userId="jB0IcuHBEINeFKE+BJ6T51hglHMTetGBacC/PLHzd+c=" providerId="None" clId="Web-{0CFB0983-A07F-4369-A02D-78812C3C039B}" dt="2025-07-01T11:02:39.868" v="32" actId="14100"/>
          <ac:spMkLst>
            <pc:docMk/>
            <pc:sldMk cId="0" sldId="256"/>
            <ac:spMk id="3" creationId="{48B63406-4D90-0729-FAEC-72B8E60F8695}"/>
          </ac:spMkLst>
        </pc:spChg>
        <pc:spChg chg="mod">
          <ac:chgData name="alisdair macdonald" userId="jB0IcuHBEINeFKE+BJ6T51hglHMTetGBacC/PLHzd+c=" providerId="None" clId="Web-{0CFB0983-A07F-4369-A02D-78812C3C039B}" dt="2025-07-01T11:10:57.230" v="101" actId="1076"/>
          <ac:spMkLst>
            <pc:docMk/>
            <pc:sldMk cId="0" sldId="256"/>
            <ac:spMk id="4" creationId="{41970DDF-9CB9-14C3-F64E-1878987A98D5}"/>
          </ac:spMkLst>
        </pc:spChg>
        <pc:spChg chg="mod">
          <ac:chgData name="alisdair macdonald" userId="jB0IcuHBEINeFKE+BJ6T51hglHMTetGBacC/PLHzd+c=" providerId="None" clId="Web-{0CFB0983-A07F-4369-A02D-78812C3C039B}" dt="2025-07-01T10:59:46.852" v="26" actId="20577"/>
          <ac:spMkLst>
            <pc:docMk/>
            <pc:sldMk cId="0" sldId="256"/>
            <ac:spMk id="40" creationId="{00000000-0000-0000-0000-000000000000}"/>
          </ac:spMkLst>
        </pc:spChg>
        <pc:picChg chg="mod modCrop">
          <ac:chgData name="alisdair macdonald" userId="jB0IcuHBEINeFKE+BJ6T51hglHMTetGBacC/PLHzd+c=" providerId="None" clId="Web-{0CFB0983-A07F-4369-A02D-78812C3C039B}" dt="2025-07-01T11:03:27.853" v="35"/>
          <ac:picMkLst>
            <pc:docMk/>
            <pc:sldMk cId="0" sldId="256"/>
            <ac:picMk id="15" creationId="{1A3304CB-3B03-0532-24DB-D661957692FE}"/>
          </ac:picMkLst>
        </pc:picChg>
      </pc:sldChg>
      <pc:sldChg chg="addSp delSp modSp addAnim modAnim">
        <pc:chgData name="alisdair macdonald" userId="jB0IcuHBEINeFKE+BJ6T51hglHMTetGBacC/PLHzd+c=" providerId="None" clId="Web-{0CFB0983-A07F-4369-A02D-78812C3C039B}" dt="2025-07-01T13:36:33.239" v="630"/>
        <pc:sldMkLst>
          <pc:docMk/>
          <pc:sldMk cId="0" sldId="265"/>
        </pc:sldMkLst>
        <pc:spChg chg="add mod">
          <ac:chgData name="alisdair macdonald" userId="jB0IcuHBEINeFKE+BJ6T51hglHMTetGBacC/PLHzd+c=" providerId="None" clId="Web-{0CFB0983-A07F-4369-A02D-78812C3C039B}" dt="2025-07-01T11:46:02.604" v="160" actId="1076"/>
          <ac:spMkLst>
            <pc:docMk/>
            <pc:sldMk cId="0" sldId="265"/>
            <ac:spMk id="5" creationId="{C4F05576-3177-89B6-5C64-7EA86B4C6EB0}"/>
          </ac:spMkLst>
        </pc:spChg>
        <pc:spChg chg="mod">
          <ac:chgData name="alisdair macdonald" userId="jB0IcuHBEINeFKE+BJ6T51hglHMTetGBacC/PLHzd+c=" providerId="None" clId="Web-{0CFB0983-A07F-4369-A02D-78812C3C039B}" dt="2025-07-01T12:12:07.595" v="161" actId="1076"/>
          <ac:spMkLst>
            <pc:docMk/>
            <pc:sldMk cId="0" sldId="265"/>
            <ac:spMk id="9" creationId="{020289E3-8861-F0A1-D2BA-9ADC5A374BD4}"/>
          </ac:spMkLst>
        </pc:spChg>
        <pc:picChg chg="add mod ord modCrop">
          <ac:chgData name="alisdair macdonald" userId="jB0IcuHBEINeFKE+BJ6T51hglHMTetGBacC/PLHzd+c=" providerId="None" clId="Web-{0CFB0983-A07F-4369-A02D-78812C3C039B}" dt="2025-07-01T11:45:55.807" v="159" actId="14100"/>
          <ac:picMkLst>
            <pc:docMk/>
            <pc:sldMk cId="0" sldId="265"/>
            <ac:picMk id="18" creationId="{A9B763E4-7230-66E6-E7EE-8E076D8E714A}"/>
          </ac:picMkLst>
        </pc:picChg>
        <pc:picChg chg="add mod modCrop">
          <ac:chgData name="alisdair macdonald" userId="jB0IcuHBEINeFKE+BJ6T51hglHMTetGBacC/PLHzd+c=" providerId="None" clId="Web-{0CFB0983-A07F-4369-A02D-78812C3C039B}" dt="2025-07-01T11:22:16.248" v="131" actId="1076"/>
          <ac:picMkLst>
            <pc:docMk/>
            <pc:sldMk cId="0" sldId="265"/>
            <ac:picMk id="19" creationId="{C54CD91A-3B56-8C9E-712C-03F66BDC2423}"/>
          </ac:picMkLst>
        </pc:picChg>
      </pc:sldChg>
      <pc:sldChg chg="addSp delSp modSp addAnim delAnim modAnim">
        <pc:chgData name="alisdair macdonald" userId="jB0IcuHBEINeFKE+BJ6T51hglHMTetGBacC/PLHzd+c=" providerId="None" clId="Web-{0CFB0983-A07F-4369-A02D-78812C3C039B}" dt="2025-07-01T13:59:23.308" v="673"/>
        <pc:sldMkLst>
          <pc:docMk/>
          <pc:sldMk cId="1135859490" sldId="275"/>
        </pc:sldMkLst>
        <pc:spChg chg="add">
          <ac:chgData name="alisdair macdonald" userId="jB0IcuHBEINeFKE+BJ6T51hglHMTetGBacC/PLHzd+c=" providerId="None" clId="Web-{0CFB0983-A07F-4369-A02D-78812C3C039B}" dt="2025-07-01T13:18:16.611" v="528"/>
          <ac:spMkLst>
            <pc:docMk/>
            <pc:sldMk cId="1135859490" sldId="275"/>
            <ac:spMk id="4" creationId="{67440B38-8E4D-3B00-83C5-175520705C9F}"/>
          </ac:spMkLst>
        </pc:spChg>
        <pc:spChg chg="mod ord">
          <ac:chgData name="alisdair macdonald" userId="jB0IcuHBEINeFKE+BJ6T51hglHMTetGBacC/PLHzd+c=" providerId="None" clId="Web-{0CFB0983-A07F-4369-A02D-78812C3C039B}" dt="2025-07-01T13:30:30.467" v="605" actId="14100"/>
          <ac:spMkLst>
            <pc:docMk/>
            <pc:sldMk cId="1135859490" sldId="275"/>
            <ac:spMk id="6" creationId="{C0533B4C-6C6A-8F4C-3182-52B653284B78}"/>
          </ac:spMkLst>
        </pc:spChg>
        <pc:spChg chg="add mod topLvl">
          <ac:chgData name="alisdair macdonald" userId="jB0IcuHBEINeFKE+BJ6T51hglHMTetGBacC/PLHzd+c=" providerId="None" clId="Web-{0CFB0983-A07F-4369-A02D-78812C3C039B}" dt="2025-07-01T12:48:35.732" v="495"/>
          <ac:spMkLst>
            <pc:docMk/>
            <pc:sldMk cId="1135859490" sldId="275"/>
            <ac:spMk id="7" creationId="{21C50B2F-90A5-06BF-37F3-F240D94BFDB8}"/>
          </ac:spMkLst>
        </pc:spChg>
        <pc:spChg chg="add">
          <ac:chgData name="alisdair macdonald" userId="jB0IcuHBEINeFKE+BJ6T51hglHMTetGBacC/PLHzd+c=" providerId="None" clId="Web-{0CFB0983-A07F-4369-A02D-78812C3C039B}" dt="2025-07-01T13:18:16.626" v="529"/>
          <ac:spMkLst>
            <pc:docMk/>
            <pc:sldMk cId="1135859490" sldId="275"/>
            <ac:spMk id="8" creationId="{C2E91145-DB5B-C732-DF4B-71ABEE45BF93}"/>
          </ac:spMkLst>
        </pc:spChg>
        <pc:spChg chg="add mod topLvl">
          <ac:chgData name="alisdair macdonald" userId="jB0IcuHBEINeFKE+BJ6T51hglHMTetGBacC/PLHzd+c=" providerId="None" clId="Web-{0CFB0983-A07F-4369-A02D-78812C3C039B}" dt="2025-07-01T12:48:35.732" v="495"/>
          <ac:spMkLst>
            <pc:docMk/>
            <pc:sldMk cId="1135859490" sldId="275"/>
            <ac:spMk id="11" creationId="{D16B1245-51F3-A0E0-40FE-8D204C7A2663}"/>
          </ac:spMkLst>
        </pc:spChg>
        <pc:spChg chg="add mod topLvl">
          <ac:chgData name="alisdair macdonald" userId="jB0IcuHBEINeFKE+BJ6T51hglHMTetGBacC/PLHzd+c=" providerId="None" clId="Web-{0CFB0983-A07F-4369-A02D-78812C3C039B}" dt="2025-07-01T12:48:35.732" v="495"/>
          <ac:spMkLst>
            <pc:docMk/>
            <pc:sldMk cId="1135859490" sldId="275"/>
            <ac:spMk id="13" creationId="{4BCCD801-9D98-9686-D1F5-A43C71130F7A}"/>
          </ac:spMkLst>
        </pc:spChg>
        <pc:spChg chg="add">
          <ac:chgData name="alisdair macdonald" userId="jB0IcuHBEINeFKE+BJ6T51hglHMTetGBacC/PLHzd+c=" providerId="None" clId="Web-{0CFB0983-A07F-4369-A02D-78812C3C039B}" dt="2025-07-01T13:18:16.626" v="530"/>
          <ac:spMkLst>
            <pc:docMk/>
            <pc:sldMk cId="1135859490" sldId="275"/>
            <ac:spMk id="14" creationId="{36042015-801E-BB4E-5CA3-2FB339CDA009}"/>
          </ac:spMkLst>
        </pc:spChg>
        <pc:spChg chg="add mod topLvl">
          <ac:chgData name="alisdair macdonald" userId="jB0IcuHBEINeFKE+BJ6T51hglHMTetGBacC/PLHzd+c=" providerId="None" clId="Web-{0CFB0983-A07F-4369-A02D-78812C3C039B}" dt="2025-07-01T12:50:06.826" v="508"/>
          <ac:spMkLst>
            <pc:docMk/>
            <pc:sldMk cId="1135859490" sldId="275"/>
            <ac:spMk id="17" creationId="{657E2BE4-9C49-54F1-B5DB-8862FB063C37}"/>
          </ac:spMkLst>
        </pc:spChg>
        <pc:spChg chg="add mod topLvl">
          <ac:chgData name="alisdair macdonald" userId="jB0IcuHBEINeFKE+BJ6T51hglHMTetGBacC/PLHzd+c=" providerId="None" clId="Web-{0CFB0983-A07F-4369-A02D-78812C3C039B}" dt="2025-07-01T12:50:06.826" v="508"/>
          <ac:spMkLst>
            <pc:docMk/>
            <pc:sldMk cId="1135859490" sldId="275"/>
            <ac:spMk id="19" creationId="{24DCE9D4-F531-7E5E-3D47-23C4A1832A1C}"/>
          </ac:spMkLst>
        </pc:spChg>
        <pc:spChg chg="add">
          <ac:chgData name="alisdair macdonald" userId="jB0IcuHBEINeFKE+BJ6T51hglHMTetGBacC/PLHzd+c=" providerId="None" clId="Web-{0CFB0983-A07F-4369-A02D-78812C3C039B}" dt="2025-07-01T13:19:37.440" v="538"/>
          <ac:spMkLst>
            <pc:docMk/>
            <pc:sldMk cId="1135859490" sldId="275"/>
            <ac:spMk id="20" creationId="{808D6922-EE03-6E93-A179-FD92455302FF}"/>
          </ac:spMkLst>
        </pc:spChg>
        <pc:spChg chg="add mod topLvl">
          <ac:chgData name="alisdair macdonald" userId="jB0IcuHBEINeFKE+BJ6T51hglHMTetGBacC/PLHzd+c=" providerId="None" clId="Web-{0CFB0983-A07F-4369-A02D-78812C3C039B}" dt="2025-07-01T12:50:06.826" v="508"/>
          <ac:spMkLst>
            <pc:docMk/>
            <pc:sldMk cId="1135859490" sldId="275"/>
            <ac:spMk id="21" creationId="{A79A2ADB-8DE3-20FE-B563-075B1C230A8F}"/>
          </ac:spMkLst>
        </pc:spChg>
        <pc:spChg chg="add">
          <ac:chgData name="alisdair macdonald" userId="jB0IcuHBEINeFKE+BJ6T51hglHMTetGBacC/PLHzd+c=" providerId="None" clId="Web-{0CFB0983-A07F-4369-A02D-78812C3C039B}" dt="2025-07-01T13:19:37.456" v="539"/>
          <ac:spMkLst>
            <pc:docMk/>
            <pc:sldMk cId="1135859490" sldId="275"/>
            <ac:spMk id="24" creationId="{9C7DB78F-0E27-E06E-18C3-7343B8F48FFD}"/>
          </ac:spMkLst>
        </pc:spChg>
        <pc:spChg chg="add mod">
          <ac:chgData name="alisdair macdonald" userId="jB0IcuHBEINeFKE+BJ6T51hglHMTetGBacC/PLHzd+c=" providerId="None" clId="Web-{0CFB0983-A07F-4369-A02D-78812C3C039B}" dt="2025-07-01T12:51:16.201" v="519" actId="1076"/>
          <ac:spMkLst>
            <pc:docMk/>
            <pc:sldMk cId="1135859490" sldId="275"/>
            <ac:spMk id="25" creationId="{AB41E471-1377-6BC8-9DDD-C6C7C527385F}"/>
          </ac:spMkLst>
        </pc:spChg>
        <pc:spChg chg="add mod">
          <ac:chgData name="alisdair macdonald" userId="jB0IcuHBEINeFKE+BJ6T51hglHMTetGBacC/PLHzd+c=" providerId="None" clId="Web-{0CFB0983-A07F-4369-A02D-78812C3C039B}" dt="2025-07-01T12:51:16.201" v="520" actId="1076"/>
          <ac:spMkLst>
            <pc:docMk/>
            <pc:sldMk cId="1135859490" sldId="275"/>
            <ac:spMk id="27" creationId="{E5CFA771-34A4-EE14-1C77-DAEACEAA0357}"/>
          </ac:spMkLst>
        </pc:spChg>
        <pc:spChg chg="add mod">
          <ac:chgData name="alisdair macdonald" userId="jB0IcuHBEINeFKE+BJ6T51hglHMTetGBacC/PLHzd+c=" providerId="None" clId="Web-{0CFB0983-A07F-4369-A02D-78812C3C039B}" dt="2025-07-01T13:28:05.308" v="594" actId="14100"/>
          <ac:spMkLst>
            <pc:docMk/>
            <pc:sldMk cId="1135859490" sldId="275"/>
            <ac:spMk id="28" creationId="{D3A52D9B-4311-1C55-6736-090BB6739153}"/>
          </ac:spMkLst>
        </pc:spChg>
        <pc:spChg chg="add mod">
          <ac:chgData name="alisdair macdonald" userId="jB0IcuHBEINeFKE+BJ6T51hglHMTetGBacC/PLHzd+c=" providerId="None" clId="Web-{0CFB0983-A07F-4369-A02D-78812C3C039B}" dt="2025-07-01T12:51:16.216" v="521" actId="1076"/>
          <ac:spMkLst>
            <pc:docMk/>
            <pc:sldMk cId="1135859490" sldId="275"/>
            <ac:spMk id="29" creationId="{6A82ED19-C3B6-9177-2339-C1C28FA8AA2D}"/>
          </ac:spMkLst>
        </pc:spChg>
        <pc:spChg chg="add mod">
          <ac:chgData name="alisdair macdonald" userId="jB0IcuHBEINeFKE+BJ6T51hglHMTetGBacC/PLHzd+c=" providerId="None" clId="Web-{0CFB0983-A07F-4369-A02D-78812C3C039B}" dt="2025-07-01T13:21:13.364" v="555" actId="1076"/>
          <ac:spMkLst>
            <pc:docMk/>
            <pc:sldMk cId="1135859490" sldId="275"/>
            <ac:spMk id="32" creationId="{1EE3C5CA-F641-3740-CC17-094DD2755317}"/>
          </ac:spMkLst>
        </pc:spChg>
        <pc:spChg chg="add mod">
          <ac:chgData name="alisdair macdonald" userId="jB0IcuHBEINeFKE+BJ6T51hglHMTetGBacC/PLHzd+c=" providerId="None" clId="Web-{0CFB0983-A07F-4369-A02D-78812C3C039B}" dt="2025-07-01T13:21:13.364" v="556" actId="1076"/>
          <ac:spMkLst>
            <pc:docMk/>
            <pc:sldMk cId="1135859490" sldId="275"/>
            <ac:spMk id="34" creationId="{F86DF1E1-FC2A-EBBA-CE31-845CB38FD84A}"/>
          </ac:spMkLst>
        </pc:spChg>
        <pc:spChg chg="add mod">
          <ac:chgData name="alisdair macdonald" userId="jB0IcuHBEINeFKE+BJ6T51hglHMTetGBacC/PLHzd+c=" providerId="None" clId="Web-{0CFB0983-A07F-4369-A02D-78812C3C039B}" dt="2025-07-01T13:21:13.379" v="557" actId="1076"/>
          <ac:spMkLst>
            <pc:docMk/>
            <pc:sldMk cId="1135859490" sldId="275"/>
            <ac:spMk id="36" creationId="{8C37D3CD-465D-6BFF-F300-20BA3DC571D0}"/>
          </ac:spMkLst>
        </pc:spChg>
        <pc:spChg chg="mod">
          <ac:chgData name="alisdair macdonald" userId="jB0IcuHBEINeFKE+BJ6T51hglHMTetGBacC/PLHzd+c=" providerId="None" clId="Web-{0CFB0983-A07F-4369-A02D-78812C3C039B}" dt="2025-07-01T13:24:13.210" v="577" actId="1076"/>
          <ac:spMkLst>
            <pc:docMk/>
            <pc:sldMk cId="1135859490" sldId="275"/>
            <ac:spMk id="50" creationId="{B066E684-9B51-DBBE-2249-31943ACE6414}"/>
          </ac:spMkLst>
        </pc:spChg>
        <pc:spChg chg="add mod">
          <ac:chgData name="alisdair macdonald" userId="jB0IcuHBEINeFKE+BJ6T51hglHMTetGBacC/PLHzd+c=" providerId="None" clId="Web-{0CFB0983-A07F-4369-A02D-78812C3C039B}" dt="2025-07-01T13:30:39.155" v="606" actId="1076"/>
          <ac:spMkLst>
            <pc:docMk/>
            <pc:sldMk cId="1135859490" sldId="275"/>
            <ac:spMk id="53" creationId="{6A40B1F6-10A1-0D90-13A1-CECF0D1F15CE}"/>
          </ac:spMkLst>
        </pc:spChg>
        <pc:spChg chg="add mod ord">
          <ac:chgData name="alisdair macdonald" userId="jB0IcuHBEINeFKE+BJ6T51hglHMTetGBacC/PLHzd+c=" providerId="None" clId="Web-{0CFB0983-A07F-4369-A02D-78812C3C039B}" dt="2025-07-01T13:32:52.469" v="612" actId="14100"/>
          <ac:spMkLst>
            <pc:docMk/>
            <pc:sldMk cId="1135859490" sldId="275"/>
            <ac:spMk id="54" creationId="{7D5BF683-F564-2F5E-84C0-C757EE0F011D}"/>
          </ac:spMkLst>
        </pc:spChg>
        <pc:grpChg chg="add">
          <ac:chgData name="alisdair macdonald" userId="jB0IcuHBEINeFKE+BJ6T51hglHMTetGBacC/PLHzd+c=" providerId="None" clId="Web-{0CFB0983-A07F-4369-A02D-78812C3C039B}" dt="2025-07-01T13:17:44.532" v="522"/>
          <ac:grpSpMkLst>
            <pc:docMk/>
            <pc:sldMk cId="1135859490" sldId="275"/>
            <ac:grpSpMk id="2" creationId="{0CBCC2E8-F83C-A921-83D7-3AB725093576}"/>
          </ac:grpSpMkLst>
        </pc:grpChg>
        <pc:grpChg chg="add mod">
          <ac:chgData name="alisdair macdonald" userId="jB0IcuHBEINeFKE+BJ6T51hglHMTetGBacC/PLHzd+c=" providerId="None" clId="Web-{0CFB0983-A07F-4369-A02D-78812C3C039B}" dt="2025-07-01T12:48:42.263" v="497" actId="688"/>
          <ac:grpSpMkLst>
            <pc:docMk/>
            <pc:sldMk cId="1135859490" sldId="275"/>
            <ac:grpSpMk id="15" creationId="{77EB6E00-3B1F-B217-194E-7AF0C306DA2B}"/>
          </ac:grpSpMkLst>
        </pc:grpChg>
        <pc:grpChg chg="add mod">
          <ac:chgData name="alisdair macdonald" userId="jB0IcuHBEINeFKE+BJ6T51hglHMTetGBacC/PLHzd+c=" providerId="None" clId="Web-{0CFB0983-A07F-4369-A02D-78812C3C039B}" dt="2025-07-01T13:28:01.777" v="593" actId="14100"/>
          <ac:grpSpMkLst>
            <pc:docMk/>
            <pc:sldMk cId="1135859490" sldId="275"/>
            <ac:grpSpMk id="16" creationId="{F8E3E66D-7813-2AEA-69B5-A395D6D3B9CA}"/>
          </ac:grpSpMkLst>
        </pc:grpChg>
        <pc:grpChg chg="add mod">
          <ac:chgData name="alisdair macdonald" userId="jB0IcuHBEINeFKE+BJ6T51hglHMTetGBacC/PLHzd+c=" providerId="None" clId="Web-{0CFB0983-A07F-4369-A02D-78812C3C039B}" dt="2025-07-01T12:50:20.232" v="510" actId="688"/>
          <ac:grpSpMkLst>
            <pc:docMk/>
            <pc:sldMk cId="1135859490" sldId="275"/>
            <ac:grpSpMk id="23" creationId="{4097D1BA-E181-7649-269A-7AF21C9E22E8}"/>
          </ac:grpSpMkLst>
        </pc:grpChg>
        <pc:grpChg chg="add mod">
          <ac:chgData name="alisdair macdonald" userId="jB0IcuHBEINeFKE+BJ6T51hglHMTetGBacC/PLHzd+c=" providerId="None" clId="Web-{0CFB0983-A07F-4369-A02D-78812C3C039B}" dt="2025-07-01T13:28:20.652" v="596" actId="14100"/>
          <ac:grpSpMkLst>
            <pc:docMk/>
            <pc:sldMk cId="1135859490" sldId="275"/>
            <ac:grpSpMk id="30" creationId="{9C89E31E-32B3-4E31-D3C9-7003F9BBCE79}"/>
          </ac:grpSpMkLst>
        </pc:grpChg>
        <pc:grpChg chg="add mod">
          <ac:chgData name="alisdair macdonald" userId="jB0IcuHBEINeFKE+BJ6T51hglHMTetGBacC/PLHzd+c=" providerId="None" clId="Web-{0CFB0983-A07F-4369-A02D-78812C3C039B}" dt="2025-07-01T13:21:28.301" v="560" actId="688"/>
          <ac:grpSpMkLst>
            <pc:docMk/>
            <pc:sldMk cId="1135859490" sldId="275"/>
            <ac:grpSpMk id="37" creationId="{72F2826C-29B4-DC86-242C-D808FCD7A912}"/>
          </ac:grpSpMkLst>
        </pc:grpChg>
        <pc:grpChg chg="add mod">
          <ac:chgData name="alisdair macdonald" userId="jB0IcuHBEINeFKE+BJ6T51hglHMTetGBacC/PLHzd+c=" providerId="None" clId="Web-{0CFB0983-A07F-4369-A02D-78812C3C039B}" dt="2025-07-01T13:22:22.740" v="566" actId="1076"/>
          <ac:grpSpMkLst>
            <pc:docMk/>
            <pc:sldMk cId="1135859490" sldId="275"/>
            <ac:grpSpMk id="42" creationId="{A044837D-84A6-56BD-812D-0A2AF2AB751E}"/>
          </ac:grpSpMkLst>
        </pc:grpChg>
        <pc:grpChg chg="add mod">
          <ac:chgData name="alisdair macdonald" userId="jB0IcuHBEINeFKE+BJ6T51hglHMTetGBacC/PLHzd+c=" providerId="None" clId="Web-{0CFB0983-A07F-4369-A02D-78812C3C039B}" dt="2025-07-01T13:23:32.413" v="570" actId="1076"/>
          <ac:grpSpMkLst>
            <pc:docMk/>
            <pc:sldMk cId="1135859490" sldId="275"/>
            <ac:grpSpMk id="47" creationId="{51F8D81E-01B1-CB09-4DC1-D4BB314B93CF}"/>
          </ac:grpSpMkLst>
        </pc:grpChg>
        <pc:grpChg chg="add mod">
          <ac:chgData name="alisdair macdonald" userId="jB0IcuHBEINeFKE+BJ6T51hglHMTetGBacC/PLHzd+c=" providerId="None" clId="Web-{0CFB0983-A07F-4369-A02D-78812C3C039B}" dt="2025-07-01T13:24:35.367" v="584" actId="1076"/>
          <ac:grpSpMkLst>
            <pc:docMk/>
            <pc:sldMk cId="1135859490" sldId="275"/>
            <ac:grpSpMk id="52" creationId="{417049A0-FB1D-61FF-775E-F297FFCDB6C0}"/>
          </ac:grpSpMkLst>
        </pc:grpChg>
      </pc:sldChg>
      <pc:sldChg chg="addSp delSp del">
        <pc:chgData name="alisdair macdonald" userId="jB0IcuHBEINeFKE+BJ6T51hglHMTetGBacC/PLHzd+c=" providerId="None" clId="Web-{0CFB0983-A07F-4369-A02D-78812C3C039B}" dt="2025-07-01T12:12:37.720" v="162"/>
        <pc:sldMkLst>
          <pc:docMk/>
          <pc:sldMk cId="2386253683" sldId="297"/>
        </pc:sldMkLst>
      </pc:sldChg>
      <pc:sldChg chg="del">
        <pc:chgData name="alisdair macdonald" userId="jB0IcuHBEINeFKE+BJ6T51hglHMTetGBacC/PLHzd+c=" providerId="None" clId="Web-{0CFB0983-A07F-4369-A02D-78812C3C039B}" dt="2025-07-01T12:12:40.017" v="163"/>
        <pc:sldMkLst>
          <pc:docMk/>
          <pc:sldMk cId="3706343159" sldId="298"/>
        </pc:sldMkLst>
      </pc:sldChg>
      <pc:sldChg chg="addSp delSp modSp">
        <pc:chgData name="alisdair macdonald" userId="jB0IcuHBEINeFKE+BJ6T51hglHMTetGBacC/PLHzd+c=" providerId="None" clId="Web-{0CFB0983-A07F-4369-A02D-78812C3C039B}" dt="2025-07-01T13:23:54.632" v="574"/>
        <pc:sldMkLst>
          <pc:docMk/>
          <pc:sldMk cId="4150539418" sldId="299"/>
        </pc:sldMkLst>
      </pc:sldChg>
      <pc:sldChg chg="addSp delSp modSp add replId addAnim delAnim modAnim">
        <pc:chgData name="alisdair macdonald" userId="jB0IcuHBEINeFKE+BJ6T51hglHMTetGBacC/PLHzd+c=" providerId="None" clId="Web-{0CFB0983-A07F-4369-A02D-78812C3C039B}" dt="2025-07-01T13:59:39.559" v="674"/>
        <pc:sldMkLst>
          <pc:docMk/>
          <pc:sldMk cId="3270354863" sldId="331"/>
        </pc:sldMkLst>
        <pc:spChg chg="mod">
          <ac:chgData name="alisdair macdonald" userId="jB0IcuHBEINeFKE+BJ6T51hglHMTetGBacC/PLHzd+c=" providerId="None" clId="Web-{0CFB0983-A07F-4369-A02D-78812C3C039B}" dt="2025-07-01T13:58:56.495" v="665" actId="20577"/>
          <ac:spMkLst>
            <pc:docMk/>
            <pc:sldMk cId="3270354863" sldId="331"/>
            <ac:spMk id="6" creationId="{F888A7A7-1D14-F835-839D-C693F0B469B9}"/>
          </ac:spMkLst>
        </pc:spChg>
        <pc:spChg chg="add mod">
          <ac:chgData name="alisdair macdonald" userId="jB0IcuHBEINeFKE+BJ6T51hglHMTetGBacC/PLHzd+c=" providerId="None" clId="Web-{0CFB0983-A07F-4369-A02D-78812C3C039B}" dt="2025-07-01T13:57:20.353" v="655" actId="1076"/>
          <ac:spMkLst>
            <pc:docMk/>
            <pc:sldMk cId="3270354863" sldId="331"/>
            <ac:spMk id="7" creationId="{592A95D2-9F39-CAF1-9A68-C14CD2757121}"/>
          </ac:spMkLst>
        </pc:spChg>
        <pc:spChg chg="add mod">
          <ac:chgData name="alisdair macdonald" userId="jB0IcuHBEINeFKE+BJ6T51hglHMTetGBacC/PLHzd+c=" providerId="None" clId="Web-{0CFB0983-A07F-4369-A02D-78812C3C039B}" dt="2025-07-01T13:57:20.353" v="656" actId="1076"/>
          <ac:spMkLst>
            <pc:docMk/>
            <pc:sldMk cId="3270354863" sldId="331"/>
            <ac:spMk id="10" creationId="{A39B2BDD-C417-332A-70E1-C1881077A7C4}"/>
          </ac:spMkLst>
        </pc:spChg>
        <pc:grpChg chg="add">
          <ac:chgData name="alisdair macdonald" userId="jB0IcuHBEINeFKE+BJ6T51hglHMTetGBacC/PLHzd+c=" providerId="None" clId="Web-{0CFB0983-A07F-4369-A02D-78812C3C039B}" dt="2025-07-01T13:57:42.182" v="658"/>
          <ac:grpSpMkLst>
            <pc:docMk/>
            <pc:sldMk cId="3270354863" sldId="331"/>
            <ac:grpSpMk id="11" creationId="{D6C52752-55B6-50A8-CAB3-E4B0D8DD81F5}"/>
          </ac:grpSpMkLst>
        </pc:grpChg>
      </pc:sldChg>
      <pc:sldChg chg="new del">
        <pc:chgData name="alisdair macdonald" userId="jB0IcuHBEINeFKE+BJ6T51hglHMTetGBacC/PLHzd+c=" providerId="None" clId="Web-{0CFB0983-A07F-4369-A02D-78812C3C039B}" dt="2025-07-01T13:27:07.588" v="591"/>
        <pc:sldMkLst>
          <pc:docMk/>
          <pc:sldMk cId="1546154118" sldId="332"/>
        </pc:sldMkLst>
      </pc:sldChg>
    </pc:docChg>
  </pc:docChgLst>
  <pc:docChgLst>
    <pc:chgData name="lauraellenkennedy@outlook.com" userId="S::urn:spo:guest#lauraellenkennedy@outlook.com::" providerId="AD" clId="Web-{7E5B3581-4C61-9A00-16EC-8C924BEAADED}"/>
    <pc:docChg chg="mod modSld">
      <pc:chgData name="lauraellenkennedy@outlook.com" userId="S::urn:spo:guest#lauraellenkennedy@outlook.com::" providerId="AD" clId="Web-{7E5B3581-4C61-9A00-16EC-8C924BEAADED}" dt="2024-07-15T07:44:14.020" v="21"/>
      <pc:docMkLst>
        <pc:docMk/>
      </pc:docMkLst>
      <pc:sldChg chg="modSp">
        <pc:chgData name="lauraellenkennedy@outlook.com" userId="S::urn:spo:guest#lauraellenkennedy@outlook.com::" providerId="AD" clId="Web-{7E5B3581-4C61-9A00-16EC-8C924BEAADED}" dt="2024-07-15T07:39:57.185" v="13" actId="20577"/>
        <pc:sldMkLst>
          <pc:docMk/>
          <pc:sldMk cId="1748736288" sldId="317"/>
        </pc:sldMkLst>
      </pc:sldChg>
      <pc:sldChg chg="modSp">
        <pc:chgData name="lauraellenkennedy@outlook.com" userId="S::urn:spo:guest#lauraellenkennedy@outlook.com::" providerId="AD" clId="Web-{7E5B3581-4C61-9A00-16EC-8C924BEAADED}" dt="2024-07-15T07:39:51.513" v="11" actId="20577"/>
        <pc:sldMkLst>
          <pc:docMk/>
          <pc:sldMk cId="1317262685" sldId="318"/>
        </pc:sldMkLst>
      </pc:sldChg>
      <pc:sldChg chg="modSp">
        <pc:chgData name="lauraellenkennedy@outlook.com" userId="S::urn:spo:guest#lauraellenkennedy@outlook.com::" providerId="AD" clId="Web-{7E5B3581-4C61-9A00-16EC-8C924BEAADED}" dt="2024-07-15T07:40:25.326" v="19" actId="20577"/>
        <pc:sldMkLst>
          <pc:docMk/>
          <pc:sldMk cId="417722688" sldId="319"/>
        </pc:sldMkLst>
      </pc:sldChg>
      <pc:sldChg chg="addCm">
        <pc:chgData name="lauraellenkennedy@outlook.com" userId="S::urn:spo:guest#lauraellenkennedy@outlook.com::" providerId="AD" clId="Web-{7E5B3581-4C61-9A00-16EC-8C924BEAADED}" dt="2024-07-15T07:44:14.020" v="21"/>
        <pc:sldMkLst>
          <pc:docMk/>
          <pc:sldMk cId="1242979288" sldId="324"/>
        </pc:sldMkLst>
        <pc:extLst>
          <p:ext xmlns:p="http://schemas.openxmlformats.org/presentationml/2006/main" uri="{D6D511B9-2390-475A-947B-AFAB55BFBCF1}">
            <pc226:cmChg xmlns:pc226="http://schemas.microsoft.com/office/powerpoint/2022/06/main/command" chg="add">
              <pc226:chgData name="lauraellenkennedy@outlook.com" userId="S::urn:spo:guest#lauraellenkennedy@outlook.com::" providerId="AD" clId="Web-{7E5B3581-4C61-9A00-16EC-8C924BEAADED}" dt="2024-07-15T07:44:14.020" v="21"/>
              <pc2:cmMkLst xmlns:pc2="http://schemas.microsoft.com/office/powerpoint/2019/9/main/command">
                <pc:docMk/>
                <pc:sldMk cId="1242979288" sldId="324"/>
                <pc2:cmMk id="{57C0D439-FBF8-432A-BE06-A5FD7C95F40C}"/>
              </pc2:cmMkLst>
            </pc226:cmChg>
          </p:ext>
        </pc:extLst>
      </pc:sldChg>
    </pc:docChg>
  </pc:docChgLst>
  <pc:docChgLst>
    <pc:chgData name="lauraellenkennedy@outlook.com" userId="S::urn:spo:guest#lauraellenkennedy@outlook.com::" providerId="AD" clId="Web-{D6DB31E3-8DB8-13C9-60E8-4B52221B9486}"/>
    <pc:docChg chg="modSld">
      <pc:chgData name="lauraellenkennedy@outlook.com" userId="S::urn:spo:guest#lauraellenkennedy@outlook.com::" providerId="AD" clId="Web-{D6DB31E3-8DB8-13C9-60E8-4B52221B9486}" dt="2024-07-09T08:34:38.528" v="8" actId="20577"/>
      <pc:docMkLst>
        <pc:docMk/>
      </pc:docMkLst>
      <pc:sldChg chg="modSp">
        <pc:chgData name="lauraellenkennedy@outlook.com" userId="S::urn:spo:guest#lauraellenkennedy@outlook.com::" providerId="AD" clId="Web-{D6DB31E3-8DB8-13C9-60E8-4B52221B9486}" dt="2024-07-09T08:34:28.137" v="4" actId="20577"/>
        <pc:sldMkLst>
          <pc:docMk/>
          <pc:sldMk cId="2386253683" sldId="297"/>
        </pc:sldMkLst>
      </pc:sldChg>
      <pc:sldChg chg="modSp">
        <pc:chgData name="lauraellenkennedy@outlook.com" userId="S::urn:spo:guest#lauraellenkennedy@outlook.com::" providerId="AD" clId="Web-{D6DB31E3-8DB8-13C9-60E8-4B52221B9486}" dt="2024-07-09T08:34:38.528" v="8" actId="20577"/>
        <pc:sldMkLst>
          <pc:docMk/>
          <pc:sldMk cId="3706343159" sldId="298"/>
        </pc:sldMkLst>
      </pc:sldChg>
    </pc:docChg>
  </pc:docChgLst>
  <pc:docChgLst>
    <pc:chgData name="alisdair macdonald" userId="jB0IcuHBEINeFKE+BJ6T51hglHMTetGBacC/PLHzd+c=" providerId="None" clId="Web-{FFDB6981-81EA-4322-B2AE-B6D265E12DF6}"/>
    <pc:docChg chg="addSld delSld modSld sldOrd">
      <pc:chgData name="alisdair macdonald" userId="jB0IcuHBEINeFKE+BJ6T51hglHMTetGBacC/PLHzd+c=" providerId="None" clId="Web-{FFDB6981-81EA-4322-B2AE-B6D265E12DF6}" dt="2025-07-01T16:53:00.524" v="926"/>
      <pc:docMkLst>
        <pc:docMk/>
      </pc:docMkLst>
      <pc:sldChg chg="del">
        <pc:chgData name="alisdair macdonald" userId="jB0IcuHBEINeFKE+BJ6T51hglHMTetGBacC/PLHzd+c=" providerId="None" clId="Web-{FFDB6981-81EA-4322-B2AE-B6D265E12DF6}" dt="2025-07-01T15:25:47.027" v="373"/>
        <pc:sldMkLst>
          <pc:docMk/>
          <pc:sldMk cId="4150539418" sldId="299"/>
        </pc:sldMkLst>
      </pc:sldChg>
      <pc:sldChg chg="del">
        <pc:chgData name="alisdair macdonald" userId="jB0IcuHBEINeFKE+BJ6T51hglHMTetGBacC/PLHzd+c=" providerId="None" clId="Web-{FFDB6981-81EA-4322-B2AE-B6D265E12DF6}" dt="2025-07-01T15:10:48.273" v="260"/>
        <pc:sldMkLst>
          <pc:docMk/>
          <pc:sldMk cId="3839045492" sldId="300"/>
        </pc:sldMkLst>
      </pc:sldChg>
      <pc:sldChg chg="del">
        <pc:chgData name="alisdair macdonald" userId="jB0IcuHBEINeFKE+BJ6T51hglHMTetGBacC/PLHzd+c=" providerId="None" clId="Web-{FFDB6981-81EA-4322-B2AE-B6D265E12DF6}" dt="2025-07-01T15:10:48.273" v="259"/>
        <pc:sldMkLst>
          <pc:docMk/>
          <pc:sldMk cId="1423116022" sldId="301"/>
        </pc:sldMkLst>
      </pc:sldChg>
      <pc:sldChg chg="del">
        <pc:chgData name="alisdair macdonald" userId="jB0IcuHBEINeFKE+BJ6T51hglHMTetGBacC/PLHzd+c=" providerId="None" clId="Web-{FFDB6981-81EA-4322-B2AE-B6D265E12DF6}" dt="2025-07-01T15:10:48.273" v="258"/>
        <pc:sldMkLst>
          <pc:docMk/>
          <pc:sldMk cId="2356300036" sldId="302"/>
        </pc:sldMkLst>
      </pc:sldChg>
      <pc:sldChg chg="del">
        <pc:chgData name="alisdair macdonald" userId="jB0IcuHBEINeFKE+BJ6T51hglHMTetGBacC/PLHzd+c=" providerId="None" clId="Web-{FFDB6981-81EA-4322-B2AE-B6D265E12DF6}" dt="2025-07-01T15:10:48.258" v="256"/>
        <pc:sldMkLst>
          <pc:docMk/>
          <pc:sldMk cId="711855373" sldId="303"/>
        </pc:sldMkLst>
      </pc:sldChg>
      <pc:sldChg chg="del">
        <pc:chgData name="alisdair macdonald" userId="jB0IcuHBEINeFKE+BJ6T51hglHMTetGBacC/PLHzd+c=" providerId="None" clId="Web-{FFDB6981-81EA-4322-B2AE-B6D265E12DF6}" dt="2025-07-01T15:10:48.258" v="257"/>
        <pc:sldMkLst>
          <pc:docMk/>
          <pc:sldMk cId="1475890726" sldId="304"/>
        </pc:sldMkLst>
      </pc:sldChg>
      <pc:sldChg chg="del">
        <pc:chgData name="alisdair macdonald" userId="jB0IcuHBEINeFKE+BJ6T51hglHMTetGBacC/PLHzd+c=" providerId="None" clId="Web-{FFDB6981-81EA-4322-B2AE-B6D265E12DF6}" dt="2025-07-01T15:10:48.258" v="255"/>
        <pc:sldMkLst>
          <pc:docMk/>
          <pc:sldMk cId="611912824" sldId="305"/>
        </pc:sldMkLst>
      </pc:sldChg>
      <pc:sldChg chg="del">
        <pc:chgData name="alisdair macdonald" userId="jB0IcuHBEINeFKE+BJ6T51hglHMTetGBacC/PLHzd+c=" providerId="None" clId="Web-{FFDB6981-81EA-4322-B2AE-B6D265E12DF6}" dt="2025-07-01T15:10:48.258" v="254"/>
        <pc:sldMkLst>
          <pc:docMk/>
          <pc:sldMk cId="3541092673" sldId="306"/>
        </pc:sldMkLst>
      </pc:sldChg>
      <pc:sldChg chg="del">
        <pc:chgData name="alisdair macdonald" userId="jB0IcuHBEINeFKE+BJ6T51hglHMTetGBacC/PLHzd+c=" providerId="None" clId="Web-{FFDB6981-81EA-4322-B2AE-B6D265E12DF6}" dt="2025-07-01T15:10:48.258" v="253"/>
        <pc:sldMkLst>
          <pc:docMk/>
          <pc:sldMk cId="3231313677" sldId="307"/>
        </pc:sldMkLst>
      </pc:sldChg>
      <pc:sldChg chg="del">
        <pc:chgData name="alisdair macdonald" userId="jB0IcuHBEINeFKE+BJ6T51hglHMTetGBacC/PLHzd+c=" providerId="None" clId="Web-{FFDB6981-81EA-4322-B2AE-B6D265E12DF6}" dt="2025-07-01T15:10:48.242" v="252"/>
        <pc:sldMkLst>
          <pc:docMk/>
          <pc:sldMk cId="2080448064" sldId="308"/>
        </pc:sldMkLst>
      </pc:sldChg>
      <pc:sldChg chg="del">
        <pc:chgData name="alisdair macdonald" userId="jB0IcuHBEINeFKE+BJ6T51hglHMTetGBacC/PLHzd+c=" providerId="None" clId="Web-{FFDB6981-81EA-4322-B2AE-B6D265E12DF6}" dt="2025-07-01T15:10:48.242" v="250"/>
        <pc:sldMkLst>
          <pc:docMk/>
          <pc:sldMk cId="1625627722" sldId="309"/>
        </pc:sldMkLst>
      </pc:sldChg>
      <pc:sldChg chg="del">
        <pc:chgData name="alisdair macdonald" userId="jB0IcuHBEINeFKE+BJ6T51hglHMTetGBacC/PLHzd+c=" providerId="None" clId="Web-{FFDB6981-81EA-4322-B2AE-B6D265E12DF6}" dt="2025-07-01T15:10:48.242" v="251"/>
        <pc:sldMkLst>
          <pc:docMk/>
          <pc:sldMk cId="354868780" sldId="310"/>
        </pc:sldMkLst>
      </pc:sldChg>
      <pc:sldChg chg="del">
        <pc:chgData name="alisdair macdonald" userId="jB0IcuHBEINeFKE+BJ6T51hglHMTetGBacC/PLHzd+c=" providerId="None" clId="Web-{FFDB6981-81EA-4322-B2AE-B6D265E12DF6}" dt="2025-07-01T15:10:48.242" v="249"/>
        <pc:sldMkLst>
          <pc:docMk/>
          <pc:sldMk cId="3170539092" sldId="311"/>
        </pc:sldMkLst>
      </pc:sldChg>
      <pc:sldChg chg="del">
        <pc:chgData name="alisdair macdonald" userId="jB0IcuHBEINeFKE+BJ6T51hglHMTetGBacC/PLHzd+c=" providerId="None" clId="Web-{FFDB6981-81EA-4322-B2AE-B6D265E12DF6}" dt="2025-07-01T15:10:48.242" v="248"/>
        <pc:sldMkLst>
          <pc:docMk/>
          <pc:sldMk cId="1759064090" sldId="312"/>
        </pc:sldMkLst>
      </pc:sldChg>
      <pc:sldChg chg="del">
        <pc:chgData name="alisdair macdonald" userId="jB0IcuHBEINeFKE+BJ6T51hglHMTetGBacC/PLHzd+c=" providerId="None" clId="Web-{FFDB6981-81EA-4322-B2AE-B6D265E12DF6}" dt="2025-07-01T15:10:48.226" v="246"/>
        <pc:sldMkLst>
          <pc:docMk/>
          <pc:sldMk cId="231136130" sldId="313"/>
        </pc:sldMkLst>
      </pc:sldChg>
      <pc:sldChg chg="del">
        <pc:chgData name="alisdair macdonald" userId="jB0IcuHBEINeFKE+BJ6T51hglHMTetGBacC/PLHzd+c=" providerId="None" clId="Web-{FFDB6981-81EA-4322-B2AE-B6D265E12DF6}" dt="2025-07-01T15:10:48.242" v="247"/>
        <pc:sldMkLst>
          <pc:docMk/>
          <pc:sldMk cId="2863122434" sldId="314"/>
        </pc:sldMkLst>
      </pc:sldChg>
      <pc:sldChg chg="del">
        <pc:chgData name="alisdair macdonald" userId="jB0IcuHBEINeFKE+BJ6T51hglHMTetGBacC/PLHzd+c=" providerId="None" clId="Web-{FFDB6981-81EA-4322-B2AE-B6D265E12DF6}" dt="2025-07-01T15:10:48.226" v="244"/>
        <pc:sldMkLst>
          <pc:docMk/>
          <pc:sldMk cId="815938392" sldId="315"/>
        </pc:sldMkLst>
      </pc:sldChg>
      <pc:sldChg chg="del">
        <pc:chgData name="alisdair macdonald" userId="jB0IcuHBEINeFKE+BJ6T51hglHMTetGBacC/PLHzd+c=" providerId="None" clId="Web-{FFDB6981-81EA-4322-B2AE-B6D265E12DF6}" dt="2025-07-01T15:10:48.226" v="245"/>
        <pc:sldMkLst>
          <pc:docMk/>
          <pc:sldMk cId="3149168590" sldId="316"/>
        </pc:sldMkLst>
      </pc:sldChg>
      <pc:sldChg chg="del">
        <pc:chgData name="alisdair macdonald" userId="jB0IcuHBEINeFKE+BJ6T51hglHMTetGBacC/PLHzd+c=" providerId="None" clId="Web-{FFDB6981-81EA-4322-B2AE-B6D265E12DF6}" dt="2025-07-01T15:10:48.226" v="242"/>
        <pc:sldMkLst>
          <pc:docMk/>
          <pc:sldMk cId="1748736288" sldId="317"/>
        </pc:sldMkLst>
      </pc:sldChg>
      <pc:sldChg chg="del">
        <pc:chgData name="alisdair macdonald" userId="jB0IcuHBEINeFKE+BJ6T51hglHMTetGBacC/PLHzd+c=" providerId="None" clId="Web-{FFDB6981-81EA-4322-B2AE-B6D265E12DF6}" dt="2025-07-01T15:10:48.226" v="243"/>
        <pc:sldMkLst>
          <pc:docMk/>
          <pc:sldMk cId="1317262685" sldId="318"/>
        </pc:sldMkLst>
      </pc:sldChg>
      <pc:sldChg chg="del">
        <pc:chgData name="alisdair macdonald" userId="jB0IcuHBEINeFKE+BJ6T51hglHMTetGBacC/PLHzd+c=" providerId="None" clId="Web-{FFDB6981-81EA-4322-B2AE-B6D265E12DF6}" dt="2025-07-01T15:10:48.226" v="241"/>
        <pc:sldMkLst>
          <pc:docMk/>
          <pc:sldMk cId="417722688" sldId="319"/>
        </pc:sldMkLst>
      </pc:sldChg>
      <pc:sldChg chg="del">
        <pc:chgData name="alisdair macdonald" userId="jB0IcuHBEINeFKE+BJ6T51hglHMTetGBacC/PLHzd+c=" providerId="None" clId="Web-{FFDB6981-81EA-4322-B2AE-B6D265E12DF6}" dt="2025-07-01T15:10:48.211" v="240"/>
        <pc:sldMkLst>
          <pc:docMk/>
          <pc:sldMk cId="3329017743" sldId="320"/>
        </pc:sldMkLst>
      </pc:sldChg>
      <pc:sldChg chg="addSp delSp modSp">
        <pc:chgData name="alisdair macdonald" userId="jB0IcuHBEINeFKE+BJ6T51hglHMTetGBacC/PLHzd+c=" providerId="None" clId="Web-{FFDB6981-81EA-4322-B2AE-B6D265E12DF6}" dt="2025-07-01T15:33:20.114" v="496" actId="14100"/>
        <pc:sldMkLst>
          <pc:docMk/>
          <pc:sldMk cId="3386973103" sldId="323"/>
        </pc:sldMkLst>
        <pc:spChg chg="add">
          <ac:chgData name="alisdair macdonald" userId="jB0IcuHBEINeFKE+BJ6T51hglHMTetGBacC/PLHzd+c=" providerId="None" clId="Web-{FFDB6981-81EA-4322-B2AE-B6D265E12DF6}" dt="2025-07-01T15:32:49.942" v="484"/>
          <ac:spMkLst>
            <pc:docMk/>
            <pc:sldMk cId="3386973103" sldId="323"/>
            <ac:spMk id="15" creationId="{F593B856-419D-EB78-D0C2-28045D6B1D7B}"/>
          </ac:spMkLst>
        </pc:spChg>
        <pc:spChg chg="add">
          <ac:chgData name="alisdair macdonald" userId="jB0IcuHBEINeFKE+BJ6T51hglHMTetGBacC/PLHzd+c=" providerId="None" clId="Web-{FFDB6981-81EA-4322-B2AE-B6D265E12DF6}" dt="2025-07-01T15:32:49.942" v="484"/>
          <ac:spMkLst>
            <pc:docMk/>
            <pc:sldMk cId="3386973103" sldId="323"/>
            <ac:spMk id="17" creationId="{00262203-595F-3BF8-C050-5F29CD7AD571}"/>
          </ac:spMkLst>
        </pc:spChg>
        <pc:spChg chg="add mod">
          <ac:chgData name="alisdair macdonald" userId="jB0IcuHBEINeFKE+BJ6T51hglHMTetGBacC/PLHzd+c=" providerId="None" clId="Web-{FFDB6981-81EA-4322-B2AE-B6D265E12DF6}" dt="2025-07-01T15:33:02.270" v="486" actId="20577"/>
          <ac:spMkLst>
            <pc:docMk/>
            <pc:sldMk cId="3386973103" sldId="323"/>
            <ac:spMk id="19" creationId="{BC170637-F61F-4627-FCFC-9C0B17FA7277}"/>
          </ac:spMkLst>
        </pc:spChg>
        <pc:spChg chg="add mod">
          <ac:chgData name="alisdair macdonald" userId="jB0IcuHBEINeFKE+BJ6T51hglHMTetGBacC/PLHzd+c=" providerId="None" clId="Web-{FFDB6981-81EA-4322-B2AE-B6D265E12DF6}" dt="2025-07-01T15:33:20.114" v="496" actId="14100"/>
          <ac:spMkLst>
            <pc:docMk/>
            <pc:sldMk cId="3386973103" sldId="323"/>
            <ac:spMk id="21" creationId="{1F64AA8E-E40A-63D0-B3C4-AA70FE46A271}"/>
          </ac:spMkLst>
        </pc:spChg>
        <pc:spChg chg="add mod">
          <ac:chgData name="alisdair macdonald" userId="jB0IcuHBEINeFKE+BJ6T51hglHMTetGBacC/PLHzd+c=" providerId="None" clId="Web-{FFDB6981-81EA-4322-B2AE-B6D265E12DF6}" dt="2025-07-01T15:33:10.395" v="494" actId="20577"/>
          <ac:spMkLst>
            <pc:docMk/>
            <pc:sldMk cId="3386973103" sldId="323"/>
            <ac:spMk id="23" creationId="{768A754E-94B2-400F-03FB-35851118AAC9}"/>
          </ac:spMkLst>
        </pc:spChg>
        <pc:picChg chg="add mod">
          <ac:chgData name="alisdair macdonald" userId="jB0IcuHBEINeFKE+BJ6T51hglHMTetGBacC/PLHzd+c=" providerId="None" clId="Web-{FFDB6981-81EA-4322-B2AE-B6D265E12DF6}" dt="2025-07-01T15:25:34.698" v="372" actId="1076"/>
          <ac:picMkLst>
            <pc:docMk/>
            <pc:sldMk cId="3386973103" sldId="323"/>
            <ac:picMk id="10" creationId="{C956DD69-DA48-06D3-C941-266DDFDCEF64}"/>
          </ac:picMkLst>
        </pc:picChg>
      </pc:sldChg>
      <pc:sldChg chg="del">
        <pc:chgData name="alisdair macdonald" userId="jB0IcuHBEINeFKE+BJ6T51hglHMTetGBacC/PLHzd+c=" providerId="None" clId="Web-{FFDB6981-81EA-4322-B2AE-B6D265E12DF6}" dt="2025-07-01T15:27:24.154" v="383"/>
        <pc:sldMkLst>
          <pc:docMk/>
          <pc:sldMk cId="1242979288" sldId="324"/>
        </pc:sldMkLst>
      </pc:sldChg>
      <pc:sldChg chg="del">
        <pc:chgData name="alisdair macdonald" userId="jB0IcuHBEINeFKE+BJ6T51hglHMTetGBacC/PLHzd+c=" providerId="None" clId="Web-{FFDB6981-81EA-4322-B2AE-B6D265E12DF6}" dt="2025-07-01T15:27:24.138" v="382"/>
        <pc:sldMkLst>
          <pc:docMk/>
          <pc:sldMk cId="2631930105" sldId="326"/>
        </pc:sldMkLst>
      </pc:sldChg>
      <pc:sldChg chg="del">
        <pc:chgData name="alisdair macdonald" userId="jB0IcuHBEINeFKE+BJ6T51hglHMTetGBacC/PLHzd+c=" providerId="None" clId="Web-{FFDB6981-81EA-4322-B2AE-B6D265E12DF6}" dt="2025-07-01T15:27:24.138" v="381"/>
        <pc:sldMkLst>
          <pc:docMk/>
          <pc:sldMk cId="1926902893" sldId="327"/>
        </pc:sldMkLst>
      </pc:sldChg>
      <pc:sldChg chg="del">
        <pc:chgData name="alisdair macdonald" userId="jB0IcuHBEINeFKE+BJ6T51hglHMTetGBacC/PLHzd+c=" providerId="None" clId="Web-{FFDB6981-81EA-4322-B2AE-B6D265E12DF6}" dt="2025-07-01T15:27:24.138" v="380"/>
        <pc:sldMkLst>
          <pc:docMk/>
          <pc:sldMk cId="634232873" sldId="328"/>
        </pc:sldMkLst>
      </pc:sldChg>
      <pc:sldChg chg="del">
        <pc:chgData name="alisdair macdonald" userId="jB0IcuHBEINeFKE+BJ6T51hglHMTetGBacC/PLHzd+c=" providerId="None" clId="Web-{FFDB6981-81EA-4322-B2AE-B6D265E12DF6}" dt="2025-07-01T15:27:24.138" v="379"/>
        <pc:sldMkLst>
          <pc:docMk/>
          <pc:sldMk cId="2232110134" sldId="329"/>
        </pc:sldMkLst>
      </pc:sldChg>
      <pc:sldChg chg="del">
        <pc:chgData name="alisdair macdonald" userId="jB0IcuHBEINeFKE+BJ6T51hglHMTetGBacC/PLHzd+c=" providerId="None" clId="Web-{FFDB6981-81EA-4322-B2AE-B6D265E12DF6}" dt="2025-07-01T15:27:24.138" v="378"/>
        <pc:sldMkLst>
          <pc:docMk/>
          <pc:sldMk cId="1502344387" sldId="330"/>
        </pc:sldMkLst>
      </pc:sldChg>
      <pc:sldChg chg="addSp modSp">
        <pc:chgData name="alisdair macdonald" userId="jB0IcuHBEINeFKE+BJ6T51hglHMTetGBacC/PLHzd+c=" providerId="None" clId="Web-{FFDB6981-81EA-4322-B2AE-B6D265E12DF6}" dt="2025-07-01T14:54:43.206" v="12"/>
        <pc:sldMkLst>
          <pc:docMk/>
          <pc:sldMk cId="3270354863" sldId="331"/>
        </pc:sldMkLst>
        <pc:spChg chg="add mod ord">
          <ac:chgData name="alisdair macdonald" userId="jB0IcuHBEINeFKE+BJ6T51hglHMTetGBacC/PLHzd+c=" providerId="None" clId="Web-{FFDB6981-81EA-4322-B2AE-B6D265E12DF6}" dt="2025-07-01T14:54:43.206" v="12"/>
          <ac:spMkLst>
            <pc:docMk/>
            <pc:sldMk cId="3270354863" sldId="331"/>
            <ac:spMk id="2" creationId="{B1F76FAE-17F0-430D-F239-43318C8ABFC5}"/>
          </ac:spMkLst>
        </pc:spChg>
        <pc:spChg chg="mod">
          <ac:chgData name="alisdair macdonald" userId="jB0IcuHBEINeFKE+BJ6T51hglHMTetGBacC/PLHzd+c=" providerId="None" clId="Web-{FFDB6981-81EA-4322-B2AE-B6D265E12DF6}" dt="2025-07-01T14:54:17.674" v="6" actId="20577"/>
          <ac:spMkLst>
            <pc:docMk/>
            <pc:sldMk cId="3270354863" sldId="331"/>
            <ac:spMk id="6" creationId="{F888A7A7-1D14-F835-839D-C693F0B469B9}"/>
          </ac:spMkLst>
        </pc:spChg>
        <pc:grpChg chg="mod">
          <ac:chgData name="alisdair macdonald" userId="jB0IcuHBEINeFKE+BJ6T51hglHMTetGBacC/PLHzd+c=" providerId="None" clId="Web-{FFDB6981-81EA-4322-B2AE-B6D265E12DF6}" dt="2025-07-01T14:54:01.315" v="0" actId="1076"/>
          <ac:grpSpMkLst>
            <pc:docMk/>
            <pc:sldMk cId="3270354863" sldId="331"/>
            <ac:grpSpMk id="11" creationId="{D6C52752-55B6-50A8-CAB3-E4B0D8DD81F5}"/>
          </ac:grpSpMkLst>
        </pc:grpChg>
      </pc:sldChg>
      <pc:sldChg chg="addSp delSp modSp add replId">
        <pc:chgData name="alisdair macdonald" userId="jB0IcuHBEINeFKE+BJ6T51hglHMTetGBacC/PLHzd+c=" providerId="None" clId="Web-{FFDB6981-81EA-4322-B2AE-B6D265E12DF6}" dt="2025-07-01T14:57:43.382" v="30" actId="1076"/>
        <pc:sldMkLst>
          <pc:docMk/>
          <pc:sldMk cId="1992660055" sldId="332"/>
        </pc:sldMkLst>
        <pc:spChg chg="mod">
          <ac:chgData name="alisdair macdonald" userId="jB0IcuHBEINeFKE+BJ6T51hglHMTetGBacC/PLHzd+c=" providerId="None" clId="Web-{FFDB6981-81EA-4322-B2AE-B6D265E12DF6}" dt="2025-07-01T14:57:16.147" v="24" actId="20577"/>
          <ac:spMkLst>
            <pc:docMk/>
            <pc:sldMk cId="1992660055" sldId="332"/>
            <ac:spMk id="6" creationId="{2922CA55-D722-89BB-0BAF-55CE34D249D4}"/>
          </ac:spMkLst>
        </pc:spChg>
        <pc:spChg chg="mod">
          <ac:chgData name="alisdair macdonald" userId="jB0IcuHBEINeFKE+BJ6T51hglHMTetGBacC/PLHzd+c=" providerId="None" clId="Web-{FFDB6981-81EA-4322-B2AE-B6D265E12DF6}" dt="2025-07-01T14:57:31.475" v="27" actId="14100"/>
          <ac:spMkLst>
            <pc:docMk/>
            <pc:sldMk cId="1992660055" sldId="332"/>
            <ac:spMk id="7" creationId="{AD6806A7-35B9-EC98-5088-02D4DBEFF898}"/>
          </ac:spMkLst>
        </pc:spChg>
        <pc:spChg chg="mod">
          <ac:chgData name="alisdair macdonald" userId="jB0IcuHBEINeFKE+BJ6T51hglHMTetGBacC/PLHzd+c=" providerId="None" clId="Web-{FFDB6981-81EA-4322-B2AE-B6D265E12DF6}" dt="2025-07-01T14:57:35.069" v="28" actId="14100"/>
          <ac:spMkLst>
            <pc:docMk/>
            <pc:sldMk cId="1992660055" sldId="332"/>
            <ac:spMk id="10" creationId="{4A896528-0E81-69FE-2505-F50FE9FB7F8E}"/>
          </ac:spMkLst>
        </pc:spChg>
      </pc:sldChg>
      <pc:sldChg chg="modSp add ord replId">
        <pc:chgData name="alisdair macdonald" userId="jB0IcuHBEINeFKE+BJ6T51hglHMTetGBacC/PLHzd+c=" providerId="None" clId="Web-{FFDB6981-81EA-4322-B2AE-B6D265E12DF6}" dt="2025-07-01T14:59:02.305" v="52" actId="20577"/>
        <pc:sldMkLst>
          <pc:docMk/>
          <pc:sldMk cId="2236425337" sldId="333"/>
        </pc:sldMkLst>
        <pc:spChg chg="mod">
          <ac:chgData name="alisdair macdonald" userId="jB0IcuHBEINeFKE+BJ6T51hglHMTetGBacC/PLHzd+c=" providerId="None" clId="Web-{FFDB6981-81EA-4322-B2AE-B6D265E12DF6}" dt="2025-07-01T14:59:02.305" v="52" actId="20577"/>
          <ac:spMkLst>
            <pc:docMk/>
            <pc:sldMk cId="2236425337" sldId="333"/>
            <ac:spMk id="6" creationId="{910C0EC0-993B-DB21-31B1-BB801D99C33B}"/>
          </ac:spMkLst>
        </pc:spChg>
        <pc:spChg chg="mod">
          <ac:chgData name="alisdair macdonald" userId="jB0IcuHBEINeFKE+BJ6T51hglHMTetGBacC/PLHzd+c=" providerId="None" clId="Web-{FFDB6981-81EA-4322-B2AE-B6D265E12DF6}" dt="2025-07-01T14:58:22.695" v="36" actId="20577"/>
          <ac:spMkLst>
            <pc:docMk/>
            <pc:sldMk cId="2236425337" sldId="333"/>
            <ac:spMk id="10" creationId="{290786E4-1A25-D219-104F-8B3BDC4B98A3}"/>
          </ac:spMkLst>
        </pc:spChg>
      </pc:sldChg>
      <pc:sldChg chg="add del replId">
        <pc:chgData name="alisdair macdonald" userId="jB0IcuHBEINeFKE+BJ6T51hglHMTetGBacC/PLHzd+c=" providerId="None" clId="Web-{FFDB6981-81EA-4322-B2AE-B6D265E12DF6}" dt="2025-07-01T14:58:01.070" v="32"/>
        <pc:sldMkLst>
          <pc:docMk/>
          <pc:sldMk cId="3097826807" sldId="333"/>
        </pc:sldMkLst>
      </pc:sldChg>
      <pc:sldChg chg="modSp add replId">
        <pc:chgData name="alisdair macdonald" userId="jB0IcuHBEINeFKE+BJ6T51hglHMTetGBacC/PLHzd+c=" providerId="None" clId="Web-{FFDB6981-81EA-4322-B2AE-B6D265E12DF6}" dt="2025-07-01T15:02:42.247" v="98" actId="1076"/>
        <pc:sldMkLst>
          <pc:docMk/>
          <pc:sldMk cId="156446836" sldId="334"/>
        </pc:sldMkLst>
        <pc:spChg chg="mod">
          <ac:chgData name="alisdair macdonald" userId="jB0IcuHBEINeFKE+BJ6T51hglHMTetGBacC/PLHzd+c=" providerId="None" clId="Web-{FFDB6981-81EA-4322-B2AE-B6D265E12DF6}" dt="2025-07-01T14:59:47.353" v="64" actId="20577"/>
          <ac:spMkLst>
            <pc:docMk/>
            <pc:sldMk cId="156446836" sldId="334"/>
            <ac:spMk id="6" creationId="{DB415678-9F69-2A27-C58E-E848D3251BC0}"/>
          </ac:spMkLst>
        </pc:spChg>
        <pc:spChg chg="mod">
          <ac:chgData name="alisdair macdonald" userId="jB0IcuHBEINeFKE+BJ6T51hglHMTetGBacC/PLHzd+c=" providerId="None" clId="Web-{FFDB6981-81EA-4322-B2AE-B6D265E12DF6}" dt="2025-07-01T15:02:42.247" v="98" actId="1076"/>
          <ac:spMkLst>
            <pc:docMk/>
            <pc:sldMk cId="156446836" sldId="334"/>
            <ac:spMk id="10" creationId="{539ED76D-E6AD-650F-00D4-0A52D376E635}"/>
          </ac:spMkLst>
        </pc:spChg>
        <pc:grpChg chg="mod">
          <ac:chgData name="alisdair macdonald" userId="jB0IcuHBEINeFKE+BJ6T51hglHMTetGBacC/PLHzd+c=" providerId="None" clId="Web-{FFDB6981-81EA-4322-B2AE-B6D265E12DF6}" dt="2025-07-01T15:00:11.197" v="71" actId="14100"/>
          <ac:grpSpMkLst>
            <pc:docMk/>
            <pc:sldMk cId="156446836" sldId="334"/>
            <ac:grpSpMk id="11" creationId="{4D688BB0-6974-089C-88CB-272AFA135181}"/>
          </ac:grpSpMkLst>
        </pc:grpChg>
      </pc:sldChg>
      <pc:sldChg chg="addSp delSp modSp add replId">
        <pc:chgData name="alisdair macdonald" userId="jB0IcuHBEINeFKE+BJ6T51hglHMTetGBacC/PLHzd+c=" providerId="None" clId="Web-{FFDB6981-81EA-4322-B2AE-B6D265E12DF6}" dt="2025-07-01T15:02:22.684" v="97" actId="1076"/>
        <pc:sldMkLst>
          <pc:docMk/>
          <pc:sldMk cId="2761426224" sldId="335"/>
        </pc:sldMkLst>
        <pc:spChg chg="mod">
          <ac:chgData name="alisdair macdonald" userId="jB0IcuHBEINeFKE+BJ6T51hglHMTetGBacC/PLHzd+c=" providerId="None" clId="Web-{FFDB6981-81EA-4322-B2AE-B6D265E12DF6}" dt="2025-07-01T15:00:43.839" v="80" actId="20577"/>
          <ac:spMkLst>
            <pc:docMk/>
            <pc:sldMk cId="2761426224" sldId="335"/>
            <ac:spMk id="6" creationId="{900C4A47-5360-0709-17BD-BB889F0619EF}"/>
          </ac:spMkLst>
        </pc:spChg>
        <pc:spChg chg="mod">
          <ac:chgData name="alisdair macdonald" userId="jB0IcuHBEINeFKE+BJ6T51hglHMTetGBacC/PLHzd+c=" providerId="None" clId="Web-{FFDB6981-81EA-4322-B2AE-B6D265E12DF6}" dt="2025-07-01T15:02:07.481" v="95" actId="14100"/>
          <ac:spMkLst>
            <pc:docMk/>
            <pc:sldMk cId="2761426224" sldId="335"/>
            <ac:spMk id="7" creationId="{7B0E1FD3-23B7-2050-27D3-CE433C81CF26}"/>
          </ac:spMkLst>
        </pc:spChg>
        <pc:spChg chg="mod">
          <ac:chgData name="alisdair macdonald" userId="jB0IcuHBEINeFKE+BJ6T51hglHMTetGBacC/PLHzd+c=" providerId="None" clId="Web-{FFDB6981-81EA-4322-B2AE-B6D265E12DF6}" dt="2025-07-01T15:02:02.043" v="94" actId="1076"/>
          <ac:spMkLst>
            <pc:docMk/>
            <pc:sldMk cId="2761426224" sldId="335"/>
            <ac:spMk id="10" creationId="{D6CFD7BA-73D2-DFE7-668C-2CA1475E8EB5}"/>
          </ac:spMkLst>
        </pc:spChg>
      </pc:sldChg>
      <pc:sldChg chg="addSp delSp modSp add ord replId">
        <pc:chgData name="alisdair macdonald" userId="jB0IcuHBEINeFKE+BJ6T51hglHMTetGBacC/PLHzd+c=" providerId="None" clId="Web-{FFDB6981-81EA-4322-B2AE-B6D265E12DF6}" dt="2025-07-01T15:03:36.733" v="123" actId="14100"/>
        <pc:sldMkLst>
          <pc:docMk/>
          <pc:sldMk cId="954538266" sldId="336"/>
        </pc:sldMkLst>
        <pc:spChg chg="mod">
          <ac:chgData name="alisdair macdonald" userId="jB0IcuHBEINeFKE+BJ6T51hglHMTetGBacC/PLHzd+c=" providerId="None" clId="Web-{FFDB6981-81EA-4322-B2AE-B6D265E12DF6}" dt="2025-07-01T15:03:36.733" v="123" actId="14100"/>
          <ac:spMkLst>
            <pc:docMk/>
            <pc:sldMk cId="954538266" sldId="336"/>
            <ac:spMk id="6" creationId="{3E780B29-4011-9C44-313D-962421592D1A}"/>
          </ac:spMkLst>
        </pc:spChg>
        <pc:spChg chg="mod">
          <ac:chgData name="alisdair macdonald" userId="jB0IcuHBEINeFKE+BJ6T51hglHMTetGBacC/PLHzd+c=" providerId="None" clId="Web-{FFDB6981-81EA-4322-B2AE-B6D265E12DF6}" dt="2025-07-01T15:03:06.764" v="110" actId="20577"/>
          <ac:spMkLst>
            <pc:docMk/>
            <pc:sldMk cId="954538266" sldId="336"/>
            <ac:spMk id="10" creationId="{21436B72-D2B6-5577-AD2F-B48DC2FAEC66}"/>
          </ac:spMkLst>
        </pc:spChg>
      </pc:sldChg>
      <pc:sldChg chg="addSp delSp modSp add replId">
        <pc:chgData name="alisdair macdonald" userId="jB0IcuHBEINeFKE+BJ6T51hglHMTetGBacC/PLHzd+c=" providerId="None" clId="Web-{FFDB6981-81EA-4322-B2AE-B6D265E12DF6}" dt="2025-07-01T15:04:44.484" v="145" actId="20577"/>
        <pc:sldMkLst>
          <pc:docMk/>
          <pc:sldMk cId="2389012225" sldId="337"/>
        </pc:sldMkLst>
        <pc:spChg chg="mod">
          <ac:chgData name="alisdair macdonald" userId="jB0IcuHBEINeFKE+BJ6T51hglHMTetGBacC/PLHzd+c=" providerId="None" clId="Web-{FFDB6981-81EA-4322-B2AE-B6D265E12DF6}" dt="2025-07-01T15:04:44.484" v="145" actId="20577"/>
          <ac:spMkLst>
            <pc:docMk/>
            <pc:sldMk cId="2389012225" sldId="337"/>
            <ac:spMk id="6" creationId="{BCA4D03C-0A84-E65B-8B6E-21F0E378D158}"/>
          </ac:spMkLst>
        </pc:spChg>
        <pc:spChg chg="mod">
          <ac:chgData name="alisdair macdonald" userId="jB0IcuHBEINeFKE+BJ6T51hglHMTetGBacC/PLHzd+c=" providerId="None" clId="Web-{FFDB6981-81EA-4322-B2AE-B6D265E12DF6}" dt="2025-07-01T15:04:06.577" v="133" actId="14100"/>
          <ac:spMkLst>
            <pc:docMk/>
            <pc:sldMk cId="2389012225" sldId="337"/>
            <ac:spMk id="7" creationId="{5F322A98-7E25-28A7-F033-356ED8E0A862}"/>
          </ac:spMkLst>
        </pc:spChg>
        <pc:spChg chg="mod">
          <ac:chgData name="alisdair macdonald" userId="jB0IcuHBEINeFKE+BJ6T51hglHMTetGBacC/PLHzd+c=" providerId="None" clId="Web-{FFDB6981-81EA-4322-B2AE-B6D265E12DF6}" dt="2025-07-01T15:04:01.577" v="132" actId="14100"/>
          <ac:spMkLst>
            <pc:docMk/>
            <pc:sldMk cId="2389012225" sldId="337"/>
            <ac:spMk id="10" creationId="{D0C5211A-670B-F065-FFAC-595F8A3EE057}"/>
          </ac:spMkLst>
        </pc:spChg>
      </pc:sldChg>
      <pc:sldChg chg="modSp add replId">
        <pc:chgData name="alisdair macdonald" userId="jB0IcuHBEINeFKE+BJ6T51hglHMTetGBacC/PLHzd+c=" providerId="None" clId="Web-{FFDB6981-81EA-4322-B2AE-B6D265E12DF6}" dt="2025-07-01T15:09:56.741" v="239" actId="14100"/>
        <pc:sldMkLst>
          <pc:docMk/>
          <pc:sldMk cId="2417231032" sldId="338"/>
        </pc:sldMkLst>
        <pc:spChg chg="mod">
          <ac:chgData name="alisdair macdonald" userId="jB0IcuHBEINeFKE+BJ6T51hglHMTetGBacC/PLHzd+c=" providerId="None" clId="Web-{FFDB6981-81EA-4322-B2AE-B6D265E12DF6}" dt="2025-07-01T15:06:55.940" v="184" actId="20577"/>
          <ac:spMkLst>
            <pc:docMk/>
            <pc:sldMk cId="2417231032" sldId="338"/>
            <ac:spMk id="6" creationId="{07F27892-E7B4-4EF7-663A-2E16EF4ADA5F}"/>
          </ac:spMkLst>
        </pc:spChg>
        <pc:spChg chg="mod">
          <ac:chgData name="alisdair macdonald" userId="jB0IcuHBEINeFKE+BJ6T51hglHMTetGBacC/PLHzd+c=" providerId="None" clId="Web-{FFDB6981-81EA-4322-B2AE-B6D265E12DF6}" dt="2025-07-01T15:06:13.549" v="166" actId="14100"/>
          <ac:spMkLst>
            <pc:docMk/>
            <pc:sldMk cId="2417231032" sldId="338"/>
            <ac:spMk id="7" creationId="{D2BF77AE-F8FB-632D-D76A-569D21E4363B}"/>
          </ac:spMkLst>
        </pc:spChg>
        <pc:spChg chg="mod">
          <ac:chgData name="alisdair macdonald" userId="jB0IcuHBEINeFKE+BJ6T51hglHMTetGBacC/PLHzd+c=" providerId="None" clId="Web-{FFDB6981-81EA-4322-B2AE-B6D265E12DF6}" dt="2025-07-01T15:09:56.741" v="239" actId="14100"/>
          <ac:spMkLst>
            <pc:docMk/>
            <pc:sldMk cId="2417231032" sldId="338"/>
            <ac:spMk id="10" creationId="{7F9D5FC4-078A-9E73-CEAB-4BCA315FA1B6}"/>
          </ac:spMkLst>
        </pc:spChg>
        <pc:grpChg chg="mod">
          <ac:chgData name="alisdair macdonald" userId="jB0IcuHBEINeFKE+BJ6T51hglHMTetGBacC/PLHzd+c=" providerId="None" clId="Web-{FFDB6981-81EA-4322-B2AE-B6D265E12DF6}" dt="2025-07-01T15:05:23.860" v="153" actId="14100"/>
          <ac:grpSpMkLst>
            <pc:docMk/>
            <pc:sldMk cId="2417231032" sldId="338"/>
            <ac:grpSpMk id="11" creationId="{4A717A03-F86D-2BBE-759E-75E58B4D43F5}"/>
          </ac:grpSpMkLst>
        </pc:grpChg>
      </pc:sldChg>
      <pc:sldChg chg="addSp delSp modSp add ord replId">
        <pc:chgData name="alisdair macdonald" userId="jB0IcuHBEINeFKE+BJ6T51hglHMTetGBacC/PLHzd+c=" providerId="None" clId="Web-{FFDB6981-81EA-4322-B2AE-B6D265E12DF6}" dt="2025-07-01T15:08:07.239" v="214" actId="1076"/>
        <pc:sldMkLst>
          <pc:docMk/>
          <pc:sldMk cId="1033090420" sldId="339"/>
        </pc:sldMkLst>
        <pc:spChg chg="mod">
          <ac:chgData name="alisdair macdonald" userId="jB0IcuHBEINeFKE+BJ6T51hglHMTetGBacC/PLHzd+c=" providerId="None" clId="Web-{FFDB6981-81EA-4322-B2AE-B6D265E12DF6}" dt="2025-07-01T15:07:42.644" v="200" actId="20577"/>
          <ac:spMkLst>
            <pc:docMk/>
            <pc:sldMk cId="1033090420" sldId="339"/>
            <ac:spMk id="6" creationId="{A9DC034B-0AAA-89AF-8F3E-F74C40AC47F3}"/>
          </ac:spMkLst>
        </pc:spChg>
        <pc:spChg chg="mod">
          <ac:chgData name="alisdair macdonald" userId="jB0IcuHBEINeFKE+BJ6T51hglHMTetGBacC/PLHzd+c=" providerId="None" clId="Web-{FFDB6981-81EA-4322-B2AE-B6D265E12DF6}" dt="2025-07-01T15:07:59.770" v="212" actId="14100"/>
          <ac:spMkLst>
            <pc:docMk/>
            <pc:sldMk cId="1033090420" sldId="339"/>
            <ac:spMk id="7" creationId="{D1045646-3EF1-96C5-DC96-398D69773579}"/>
          </ac:spMkLst>
        </pc:spChg>
        <pc:spChg chg="mod">
          <ac:chgData name="alisdair macdonald" userId="jB0IcuHBEINeFKE+BJ6T51hglHMTetGBacC/PLHzd+c=" providerId="None" clId="Web-{FFDB6981-81EA-4322-B2AE-B6D265E12DF6}" dt="2025-07-01T15:07:54.613" v="211" actId="14100"/>
          <ac:spMkLst>
            <pc:docMk/>
            <pc:sldMk cId="1033090420" sldId="339"/>
            <ac:spMk id="10" creationId="{4C4D6323-973D-943A-5A3D-2DEBBC241B02}"/>
          </ac:spMkLst>
        </pc:spChg>
      </pc:sldChg>
      <pc:sldChg chg="modSp add ord replId">
        <pc:chgData name="alisdair macdonald" userId="jB0IcuHBEINeFKE+BJ6T51hglHMTetGBacC/PLHzd+c=" providerId="None" clId="Web-{FFDB6981-81EA-4322-B2AE-B6D265E12DF6}" dt="2025-07-01T15:09:05.271" v="235" actId="20577"/>
        <pc:sldMkLst>
          <pc:docMk/>
          <pc:sldMk cId="3403196070" sldId="340"/>
        </pc:sldMkLst>
        <pc:spChg chg="mod">
          <ac:chgData name="alisdair macdonald" userId="jB0IcuHBEINeFKE+BJ6T51hglHMTetGBacC/PLHzd+c=" providerId="None" clId="Web-{FFDB6981-81EA-4322-B2AE-B6D265E12DF6}" dt="2025-07-01T15:09:05.271" v="235" actId="20577"/>
          <ac:spMkLst>
            <pc:docMk/>
            <pc:sldMk cId="3403196070" sldId="340"/>
            <ac:spMk id="6" creationId="{A3E8C366-E34C-6A15-469E-9E59299608D0}"/>
          </ac:spMkLst>
        </pc:spChg>
        <pc:spChg chg="mod">
          <ac:chgData name="alisdair macdonald" userId="jB0IcuHBEINeFKE+BJ6T51hglHMTetGBacC/PLHzd+c=" providerId="None" clId="Web-{FFDB6981-81EA-4322-B2AE-B6D265E12DF6}" dt="2025-07-01T15:08:44.567" v="228" actId="14100"/>
          <ac:spMkLst>
            <pc:docMk/>
            <pc:sldMk cId="3403196070" sldId="340"/>
            <ac:spMk id="7" creationId="{AECF0C79-3545-E7FD-EFEE-3FD0134A67F3}"/>
          </ac:spMkLst>
        </pc:spChg>
        <pc:spChg chg="mod">
          <ac:chgData name="alisdair macdonald" userId="jB0IcuHBEINeFKE+BJ6T51hglHMTetGBacC/PLHzd+c=" providerId="None" clId="Web-{FFDB6981-81EA-4322-B2AE-B6D265E12DF6}" dt="2025-07-01T15:08:40.661" v="227" actId="20577"/>
          <ac:spMkLst>
            <pc:docMk/>
            <pc:sldMk cId="3403196070" sldId="340"/>
            <ac:spMk id="10" creationId="{D070BE2F-DF42-F146-13F8-2CF587247754}"/>
          </ac:spMkLst>
        </pc:spChg>
      </pc:sldChg>
      <pc:sldChg chg="addSp delSp modSp new">
        <pc:chgData name="alisdair macdonald" userId="jB0IcuHBEINeFKE+BJ6T51hglHMTetGBacC/PLHzd+c=" providerId="None" clId="Web-{FFDB6981-81EA-4322-B2AE-B6D265E12DF6}" dt="2025-07-01T15:26:47.450" v="377"/>
        <pc:sldMkLst>
          <pc:docMk/>
          <pc:sldMk cId="2072313313" sldId="341"/>
        </pc:sldMkLst>
        <pc:spChg chg="add">
          <ac:chgData name="alisdair macdonald" userId="jB0IcuHBEINeFKE+BJ6T51hglHMTetGBacC/PLHzd+c=" providerId="None" clId="Web-{FFDB6981-81EA-4322-B2AE-B6D265E12DF6}" dt="2025-07-01T15:26:47.450" v="377"/>
          <ac:spMkLst>
            <pc:docMk/>
            <pc:sldMk cId="2072313313" sldId="341"/>
            <ac:spMk id="3" creationId="{B9B8C321-ABC1-8E67-8CAA-8FD19868B140}"/>
          </ac:spMkLst>
        </pc:spChg>
        <pc:spChg chg="add">
          <ac:chgData name="alisdair macdonald" userId="jB0IcuHBEINeFKE+BJ6T51hglHMTetGBacC/PLHzd+c=" providerId="None" clId="Web-{FFDB6981-81EA-4322-B2AE-B6D265E12DF6}" dt="2025-07-01T15:26:47.450" v="377"/>
          <ac:spMkLst>
            <pc:docMk/>
            <pc:sldMk cId="2072313313" sldId="341"/>
            <ac:spMk id="4" creationId="{1F3E8107-D279-824E-02FD-2E9939E40AB7}"/>
          </ac:spMkLst>
        </pc:spChg>
        <pc:spChg chg="add">
          <ac:chgData name="alisdair macdonald" userId="jB0IcuHBEINeFKE+BJ6T51hglHMTetGBacC/PLHzd+c=" providerId="None" clId="Web-{FFDB6981-81EA-4322-B2AE-B6D265E12DF6}" dt="2025-07-01T15:26:47.450" v="377"/>
          <ac:spMkLst>
            <pc:docMk/>
            <pc:sldMk cId="2072313313" sldId="341"/>
            <ac:spMk id="5" creationId="{318AE060-7967-BF5E-AA94-405A77C2A5D2}"/>
          </ac:spMkLst>
        </pc:spChg>
        <pc:spChg chg="add">
          <ac:chgData name="alisdair macdonald" userId="jB0IcuHBEINeFKE+BJ6T51hglHMTetGBacC/PLHzd+c=" providerId="None" clId="Web-{FFDB6981-81EA-4322-B2AE-B6D265E12DF6}" dt="2025-07-01T15:26:47.450" v="377"/>
          <ac:spMkLst>
            <pc:docMk/>
            <pc:sldMk cId="2072313313" sldId="341"/>
            <ac:spMk id="8" creationId="{44D56375-52E0-0DEA-7FAA-06E41FB669B0}"/>
          </ac:spMkLst>
        </pc:spChg>
        <pc:picChg chg="add">
          <ac:chgData name="alisdair macdonald" userId="jB0IcuHBEINeFKE+BJ6T51hglHMTetGBacC/PLHzd+c=" providerId="None" clId="Web-{FFDB6981-81EA-4322-B2AE-B6D265E12DF6}" dt="2025-07-01T15:26:47.450" v="377"/>
          <ac:picMkLst>
            <pc:docMk/>
            <pc:sldMk cId="2072313313" sldId="341"/>
            <ac:picMk id="6" creationId="{3C6AA8AE-C175-DC38-8805-620994E0DEF9}"/>
          </ac:picMkLst>
        </pc:picChg>
        <pc:picChg chg="add">
          <ac:chgData name="alisdair macdonald" userId="jB0IcuHBEINeFKE+BJ6T51hglHMTetGBacC/PLHzd+c=" providerId="None" clId="Web-{FFDB6981-81EA-4322-B2AE-B6D265E12DF6}" dt="2025-07-01T15:26:47.450" v="377"/>
          <ac:picMkLst>
            <pc:docMk/>
            <pc:sldMk cId="2072313313" sldId="341"/>
            <ac:picMk id="7" creationId="{62150570-DACD-3724-8B1E-ECFF21B80178}"/>
          </ac:picMkLst>
        </pc:picChg>
        <pc:picChg chg="add">
          <ac:chgData name="alisdair macdonald" userId="jB0IcuHBEINeFKE+BJ6T51hglHMTetGBacC/PLHzd+c=" providerId="None" clId="Web-{FFDB6981-81EA-4322-B2AE-B6D265E12DF6}" dt="2025-07-01T15:26:47.450" v="377"/>
          <ac:picMkLst>
            <pc:docMk/>
            <pc:sldMk cId="2072313313" sldId="341"/>
            <ac:picMk id="9" creationId="{D3E99E06-4D3B-7A77-507F-7CAAACE29A79}"/>
          </ac:picMkLst>
        </pc:picChg>
      </pc:sldChg>
      <pc:sldChg chg="addSp delSp modSp new">
        <pc:chgData name="alisdair macdonald" userId="jB0IcuHBEINeFKE+BJ6T51hglHMTetGBacC/PLHzd+c=" providerId="None" clId="Web-{FFDB6981-81EA-4322-B2AE-B6D265E12DF6}" dt="2025-07-01T16:09:30.093" v="508"/>
        <pc:sldMkLst>
          <pc:docMk/>
          <pc:sldMk cId="3738340038" sldId="342"/>
        </pc:sldMkLst>
        <pc:spChg chg="add">
          <ac:chgData name="alisdair macdonald" userId="jB0IcuHBEINeFKE+BJ6T51hglHMTetGBacC/PLHzd+c=" providerId="None" clId="Web-{FFDB6981-81EA-4322-B2AE-B6D265E12DF6}" dt="2025-07-01T15:32:46.457" v="483"/>
          <ac:spMkLst>
            <pc:docMk/>
            <pc:sldMk cId="3738340038" sldId="342"/>
            <ac:spMk id="12" creationId="{5ABBB900-DF10-25EA-A38D-25A5EFC9843D}"/>
          </ac:spMkLst>
        </pc:spChg>
        <pc:spChg chg="add">
          <ac:chgData name="alisdair macdonald" userId="jB0IcuHBEINeFKE+BJ6T51hglHMTetGBacC/PLHzd+c=" providerId="None" clId="Web-{FFDB6981-81EA-4322-B2AE-B6D265E12DF6}" dt="2025-07-01T15:32:46.457" v="483"/>
          <ac:spMkLst>
            <pc:docMk/>
            <pc:sldMk cId="3738340038" sldId="342"/>
            <ac:spMk id="13" creationId="{136C1191-84A3-A9F1-57D2-8C785204B727}"/>
          </ac:spMkLst>
        </pc:spChg>
        <pc:spChg chg="add">
          <ac:chgData name="alisdair macdonald" userId="jB0IcuHBEINeFKE+BJ6T51hglHMTetGBacC/PLHzd+c=" providerId="None" clId="Web-{FFDB6981-81EA-4322-B2AE-B6D265E12DF6}" dt="2025-07-01T15:32:46.457" v="483"/>
          <ac:spMkLst>
            <pc:docMk/>
            <pc:sldMk cId="3738340038" sldId="342"/>
            <ac:spMk id="14" creationId="{041B2815-0835-B0B4-9B2C-93688A117E39}"/>
          </ac:spMkLst>
        </pc:spChg>
        <pc:spChg chg="add">
          <ac:chgData name="alisdair macdonald" userId="jB0IcuHBEINeFKE+BJ6T51hglHMTetGBacC/PLHzd+c=" providerId="None" clId="Web-{FFDB6981-81EA-4322-B2AE-B6D265E12DF6}" dt="2025-07-01T15:32:46.457" v="483"/>
          <ac:spMkLst>
            <pc:docMk/>
            <pc:sldMk cId="3738340038" sldId="342"/>
            <ac:spMk id="15" creationId="{6292B6A7-07F4-66EF-553B-BFF52DFF9B31}"/>
          </ac:spMkLst>
        </pc:spChg>
        <pc:spChg chg="add">
          <ac:chgData name="alisdair macdonald" userId="jB0IcuHBEINeFKE+BJ6T51hglHMTetGBacC/PLHzd+c=" providerId="None" clId="Web-{FFDB6981-81EA-4322-B2AE-B6D265E12DF6}" dt="2025-07-01T15:32:46.457" v="483"/>
          <ac:spMkLst>
            <pc:docMk/>
            <pc:sldMk cId="3738340038" sldId="342"/>
            <ac:spMk id="16" creationId="{97270C7C-10A6-076B-9F97-481886AEB888}"/>
          </ac:spMkLst>
        </pc:spChg>
        <pc:spChg chg="add">
          <ac:chgData name="alisdair macdonald" userId="jB0IcuHBEINeFKE+BJ6T51hglHMTetGBacC/PLHzd+c=" providerId="None" clId="Web-{FFDB6981-81EA-4322-B2AE-B6D265E12DF6}" dt="2025-07-01T15:32:46.457" v="483"/>
          <ac:spMkLst>
            <pc:docMk/>
            <pc:sldMk cId="3738340038" sldId="342"/>
            <ac:spMk id="17" creationId="{7F33893E-8B35-9DB5-C0A3-82CF2D0DA293}"/>
          </ac:spMkLst>
        </pc:spChg>
        <pc:spChg chg="add mod">
          <ac:chgData name="alisdair macdonald" userId="jB0IcuHBEINeFKE+BJ6T51hglHMTetGBacC/PLHzd+c=" providerId="None" clId="Web-{FFDB6981-81EA-4322-B2AE-B6D265E12DF6}" dt="2025-07-01T16:08:26.201" v="506" actId="1076"/>
          <ac:spMkLst>
            <pc:docMk/>
            <pc:sldMk cId="3738340038" sldId="342"/>
            <ac:spMk id="21" creationId="{BE7073B3-E787-9115-7C6E-F176F7A93522}"/>
          </ac:spMkLst>
        </pc:spChg>
        <pc:spChg chg="add mod">
          <ac:chgData name="alisdair macdonald" userId="jB0IcuHBEINeFKE+BJ6T51hglHMTetGBacC/PLHzd+c=" providerId="None" clId="Web-{FFDB6981-81EA-4322-B2AE-B6D265E12DF6}" dt="2025-07-01T15:44:29.488" v="500" actId="20577"/>
          <ac:spMkLst>
            <pc:docMk/>
            <pc:sldMk cId="3738340038" sldId="342"/>
            <ac:spMk id="23" creationId="{FE7D35F5-A216-798B-10E7-5CDB247C8385}"/>
          </ac:spMkLst>
        </pc:spChg>
        <pc:picChg chg="add mod modCrop">
          <ac:chgData name="alisdair macdonald" userId="jB0IcuHBEINeFKE+BJ6T51hglHMTetGBacC/PLHzd+c=" providerId="None" clId="Web-{FFDB6981-81EA-4322-B2AE-B6D265E12DF6}" dt="2025-07-01T16:09:30.093" v="508"/>
          <ac:picMkLst>
            <pc:docMk/>
            <pc:sldMk cId="3738340038" sldId="342"/>
            <ac:picMk id="19" creationId="{A16512F0-8D1C-1ADE-12C8-810C068880D1}"/>
          </ac:picMkLst>
        </pc:picChg>
      </pc:sldChg>
      <pc:sldChg chg="addSp delSp modSp add replId modNotes">
        <pc:chgData name="alisdair macdonald" userId="jB0IcuHBEINeFKE+BJ6T51hglHMTetGBacC/PLHzd+c=" providerId="None" clId="Web-{FFDB6981-81EA-4322-B2AE-B6D265E12DF6}" dt="2025-07-01T16:35:33.442" v="797" actId="14100"/>
        <pc:sldMkLst>
          <pc:docMk/>
          <pc:sldMk cId="860275773" sldId="343"/>
        </pc:sldMkLst>
        <pc:spChg chg="add mod">
          <ac:chgData name="alisdair macdonald" userId="jB0IcuHBEINeFKE+BJ6T51hglHMTetGBacC/PLHzd+c=" providerId="None" clId="Web-{FFDB6981-81EA-4322-B2AE-B6D265E12DF6}" dt="2025-07-01T16:31:22.309" v="749" actId="20577"/>
          <ac:spMkLst>
            <pc:docMk/>
            <pc:sldMk cId="860275773" sldId="343"/>
            <ac:spMk id="4" creationId="{9043AF6C-003D-C47B-CD59-D2401D91D683}"/>
          </ac:spMkLst>
        </pc:spChg>
        <pc:spChg chg="add mod">
          <ac:chgData name="alisdair macdonald" userId="jB0IcuHBEINeFKE+BJ6T51hglHMTetGBacC/PLHzd+c=" providerId="None" clId="Web-{FFDB6981-81EA-4322-B2AE-B6D265E12DF6}" dt="2025-07-01T16:35:33.442" v="797" actId="14100"/>
          <ac:spMkLst>
            <pc:docMk/>
            <pc:sldMk cId="860275773" sldId="343"/>
            <ac:spMk id="6" creationId="{7A46B2B6-5F7C-102D-16F5-A935C1430663}"/>
          </ac:spMkLst>
        </pc:spChg>
        <pc:spChg chg="mod">
          <ac:chgData name="alisdair macdonald" userId="jB0IcuHBEINeFKE+BJ6T51hglHMTetGBacC/PLHzd+c=" providerId="None" clId="Web-{FFDB6981-81EA-4322-B2AE-B6D265E12DF6}" dt="2025-07-01T16:11:47.942" v="528" actId="14100"/>
          <ac:spMkLst>
            <pc:docMk/>
            <pc:sldMk cId="860275773" sldId="343"/>
            <ac:spMk id="13" creationId="{017B9EDE-D41E-2E88-15E9-981A17FA5449}"/>
          </ac:spMkLst>
        </pc:spChg>
        <pc:spChg chg="mod">
          <ac:chgData name="alisdair macdonald" userId="jB0IcuHBEINeFKE+BJ6T51hglHMTetGBacC/PLHzd+c=" providerId="None" clId="Web-{FFDB6981-81EA-4322-B2AE-B6D265E12DF6}" dt="2025-07-01T16:11:54.020" v="529" actId="14100"/>
          <ac:spMkLst>
            <pc:docMk/>
            <pc:sldMk cId="860275773" sldId="343"/>
            <ac:spMk id="16" creationId="{9650EF02-839E-E50C-14FE-CC4E81B4576D}"/>
          </ac:spMkLst>
        </pc:spChg>
        <pc:spChg chg="mod">
          <ac:chgData name="alisdair macdonald" userId="jB0IcuHBEINeFKE+BJ6T51hglHMTetGBacC/PLHzd+c=" providerId="None" clId="Web-{FFDB6981-81EA-4322-B2AE-B6D265E12DF6}" dt="2025-07-01T16:11:43.160" v="527" actId="14100"/>
          <ac:spMkLst>
            <pc:docMk/>
            <pc:sldMk cId="860275773" sldId="343"/>
            <ac:spMk id="17" creationId="{FBC8AA7E-2C5A-A4A6-F12F-2BD44C779397}"/>
          </ac:spMkLst>
        </pc:spChg>
        <pc:spChg chg="mod">
          <ac:chgData name="alisdair macdonald" userId="jB0IcuHBEINeFKE+BJ6T51hglHMTetGBacC/PLHzd+c=" providerId="None" clId="Web-{FFDB6981-81EA-4322-B2AE-B6D265E12DF6}" dt="2025-07-01T16:22:56.401" v="638" actId="14100"/>
          <ac:spMkLst>
            <pc:docMk/>
            <pc:sldMk cId="860275773" sldId="343"/>
            <ac:spMk id="21" creationId="{D47B86F7-BCAC-185A-A33B-F8D84C09BC89}"/>
          </ac:spMkLst>
        </pc:spChg>
        <pc:spChg chg="mod">
          <ac:chgData name="alisdair macdonald" userId="jB0IcuHBEINeFKE+BJ6T51hglHMTetGBacC/PLHzd+c=" providerId="None" clId="Web-{FFDB6981-81EA-4322-B2AE-B6D265E12DF6}" dt="2025-07-01T16:27:21.223" v="688" actId="20577"/>
          <ac:spMkLst>
            <pc:docMk/>
            <pc:sldMk cId="860275773" sldId="343"/>
            <ac:spMk id="23" creationId="{4382AC6B-C893-8951-DCA2-1E2870EAA6BC}"/>
          </ac:spMkLst>
        </pc:spChg>
        <pc:picChg chg="mod ord modCrop">
          <ac:chgData name="alisdair macdonald" userId="jB0IcuHBEINeFKE+BJ6T51hglHMTetGBacC/PLHzd+c=" providerId="None" clId="Web-{FFDB6981-81EA-4322-B2AE-B6D265E12DF6}" dt="2025-07-01T16:17:52.969" v="549"/>
          <ac:picMkLst>
            <pc:docMk/>
            <pc:sldMk cId="860275773" sldId="343"/>
            <ac:picMk id="19" creationId="{F760F21D-E0A1-FFFC-0C9C-74C8C0338ED0}"/>
          </ac:picMkLst>
        </pc:picChg>
      </pc:sldChg>
      <pc:sldChg chg="addSp delSp modSp add replId modNotes">
        <pc:chgData name="alisdair macdonald" userId="jB0IcuHBEINeFKE+BJ6T51hglHMTetGBacC/PLHzd+c=" providerId="None" clId="Web-{FFDB6981-81EA-4322-B2AE-B6D265E12DF6}" dt="2025-07-01T16:36:06.865" v="798"/>
        <pc:sldMkLst>
          <pc:docMk/>
          <pc:sldMk cId="1680168360" sldId="344"/>
        </pc:sldMkLst>
        <pc:spChg chg="add mod">
          <ac:chgData name="alisdair macdonald" userId="jB0IcuHBEINeFKE+BJ6T51hglHMTetGBacC/PLHzd+c=" providerId="None" clId="Web-{FFDB6981-81EA-4322-B2AE-B6D265E12DF6}" dt="2025-07-01T16:22:01.634" v="624" actId="20577"/>
          <ac:spMkLst>
            <pc:docMk/>
            <pc:sldMk cId="1680168360" sldId="344"/>
            <ac:spMk id="4" creationId="{69806DAF-1281-4829-87EB-C2D4343F5004}"/>
          </ac:spMkLst>
        </pc:spChg>
        <pc:spChg chg="add mod">
          <ac:chgData name="alisdair macdonald" userId="jB0IcuHBEINeFKE+BJ6T51hglHMTetGBacC/PLHzd+c=" providerId="None" clId="Web-{FFDB6981-81EA-4322-B2AE-B6D265E12DF6}" dt="2025-07-01T16:31:11.355" v="743" actId="20577"/>
          <ac:spMkLst>
            <pc:docMk/>
            <pc:sldMk cId="1680168360" sldId="344"/>
            <ac:spMk id="6" creationId="{0C4B416C-D928-34D4-E7F8-235ABCEE0748}"/>
          </ac:spMkLst>
        </pc:spChg>
        <pc:spChg chg="add">
          <ac:chgData name="alisdair macdonald" userId="jB0IcuHBEINeFKE+BJ6T51hglHMTetGBacC/PLHzd+c=" providerId="None" clId="Web-{FFDB6981-81EA-4322-B2AE-B6D265E12DF6}" dt="2025-07-01T16:36:06.865" v="798"/>
          <ac:spMkLst>
            <pc:docMk/>
            <pc:sldMk cId="1680168360" sldId="344"/>
            <ac:spMk id="11" creationId="{2927D2D4-60F9-BE82-9728-FB8DCDB4CED5}"/>
          </ac:spMkLst>
        </pc:spChg>
        <pc:spChg chg="mod">
          <ac:chgData name="alisdair macdonald" userId="jB0IcuHBEINeFKE+BJ6T51hglHMTetGBacC/PLHzd+c=" providerId="None" clId="Web-{FFDB6981-81EA-4322-B2AE-B6D265E12DF6}" dt="2025-07-01T16:21:02.491" v="604" actId="14100"/>
          <ac:spMkLst>
            <pc:docMk/>
            <pc:sldMk cId="1680168360" sldId="344"/>
            <ac:spMk id="13" creationId="{0F899E62-4F4B-50F9-3369-471400D682E8}"/>
          </ac:spMkLst>
        </pc:spChg>
        <pc:spChg chg="mod">
          <ac:chgData name="alisdair macdonald" userId="jB0IcuHBEINeFKE+BJ6T51hglHMTetGBacC/PLHzd+c=" providerId="None" clId="Web-{FFDB6981-81EA-4322-B2AE-B6D265E12DF6}" dt="2025-07-01T16:21:08.523" v="605" actId="14100"/>
          <ac:spMkLst>
            <pc:docMk/>
            <pc:sldMk cId="1680168360" sldId="344"/>
            <ac:spMk id="16" creationId="{0049DCF9-1CAA-39F3-61C1-AF7177299E90}"/>
          </ac:spMkLst>
        </pc:spChg>
        <pc:spChg chg="mod">
          <ac:chgData name="alisdair macdonald" userId="jB0IcuHBEINeFKE+BJ6T51hglHMTetGBacC/PLHzd+c=" providerId="None" clId="Web-{FFDB6981-81EA-4322-B2AE-B6D265E12DF6}" dt="2025-07-01T16:20:52.491" v="603" actId="20577"/>
          <ac:spMkLst>
            <pc:docMk/>
            <pc:sldMk cId="1680168360" sldId="344"/>
            <ac:spMk id="17" creationId="{416641AA-8F4A-13F0-6B93-7A0FBC77AC90}"/>
          </ac:spMkLst>
        </pc:spChg>
        <pc:spChg chg="mod">
          <ac:chgData name="alisdair macdonald" userId="jB0IcuHBEINeFKE+BJ6T51hglHMTetGBacC/PLHzd+c=" providerId="None" clId="Web-{FFDB6981-81EA-4322-B2AE-B6D265E12DF6}" dt="2025-07-01T16:26:56.191" v="686" actId="20577"/>
          <ac:spMkLst>
            <pc:docMk/>
            <pc:sldMk cId="1680168360" sldId="344"/>
            <ac:spMk id="23" creationId="{D56BEB10-AD72-2E2E-A6B5-C93DBB511CFD}"/>
          </ac:spMkLst>
        </pc:spChg>
        <pc:picChg chg="mod">
          <ac:chgData name="alisdair macdonald" userId="jB0IcuHBEINeFKE+BJ6T51hglHMTetGBacC/PLHzd+c=" providerId="None" clId="Web-{FFDB6981-81EA-4322-B2AE-B6D265E12DF6}" dt="2025-07-01T16:23:22.105" v="642"/>
          <ac:picMkLst>
            <pc:docMk/>
            <pc:sldMk cId="1680168360" sldId="344"/>
            <ac:picMk id="19" creationId="{CEDCF0E7-5076-83A1-D006-327A5B3BF03D}"/>
          </ac:picMkLst>
        </pc:picChg>
        <pc:inkChg chg="add">
          <ac:chgData name="alisdair macdonald" userId="jB0IcuHBEINeFKE+BJ6T51hglHMTetGBacC/PLHzd+c=" providerId="None" clId="Web-{FFDB6981-81EA-4322-B2AE-B6D265E12DF6}" dt="2025-07-01T16:23:05.011" v="639"/>
          <ac:inkMkLst>
            <pc:docMk/>
            <pc:sldMk cId="1680168360" sldId="344"/>
            <ac:inkMk id="7" creationId="{BE731A5E-54DD-7246-984C-71AD66DA3A83}"/>
          </ac:inkMkLst>
        </pc:inkChg>
      </pc:sldChg>
      <pc:sldChg chg="addSp delSp modSp add replId modNotes">
        <pc:chgData name="alisdair macdonald" userId="jB0IcuHBEINeFKE+BJ6T51hglHMTetGBacC/PLHzd+c=" providerId="None" clId="Web-{FFDB6981-81EA-4322-B2AE-B6D265E12DF6}" dt="2025-07-01T16:36:08.303" v="799"/>
        <pc:sldMkLst>
          <pc:docMk/>
          <pc:sldMk cId="772779707" sldId="345"/>
        </pc:sldMkLst>
        <pc:spChg chg="mod">
          <ac:chgData name="alisdair macdonald" userId="jB0IcuHBEINeFKE+BJ6T51hglHMTetGBacC/PLHzd+c=" providerId="None" clId="Web-{FFDB6981-81EA-4322-B2AE-B6D265E12DF6}" dt="2025-07-01T16:24:12.451" v="647" actId="14100"/>
          <ac:spMkLst>
            <pc:docMk/>
            <pc:sldMk cId="772779707" sldId="345"/>
            <ac:spMk id="4" creationId="{317DDD96-AFD5-323A-545B-DBC448CBD038}"/>
          </ac:spMkLst>
        </pc:spChg>
        <pc:spChg chg="mod">
          <ac:chgData name="alisdair macdonald" userId="jB0IcuHBEINeFKE+BJ6T51hglHMTetGBacC/PLHzd+c=" providerId="None" clId="Web-{FFDB6981-81EA-4322-B2AE-B6D265E12DF6}" dt="2025-07-01T16:30:54.339" v="736" actId="20577"/>
          <ac:spMkLst>
            <pc:docMk/>
            <pc:sldMk cId="772779707" sldId="345"/>
            <ac:spMk id="6" creationId="{2BDCEB1D-B957-B161-890C-D356276174D6}"/>
          </ac:spMkLst>
        </pc:spChg>
        <pc:spChg chg="add">
          <ac:chgData name="alisdair macdonald" userId="jB0IcuHBEINeFKE+BJ6T51hglHMTetGBacC/PLHzd+c=" providerId="None" clId="Web-{FFDB6981-81EA-4322-B2AE-B6D265E12DF6}" dt="2025-07-01T16:36:08.303" v="799"/>
          <ac:spMkLst>
            <pc:docMk/>
            <pc:sldMk cId="772779707" sldId="345"/>
            <ac:spMk id="8" creationId="{8558BD71-B32C-C3EC-DCD2-E32C0AA2B135}"/>
          </ac:spMkLst>
        </pc:spChg>
        <pc:spChg chg="mod">
          <ac:chgData name="alisdair macdonald" userId="jB0IcuHBEINeFKE+BJ6T51hglHMTetGBacC/PLHzd+c=" providerId="None" clId="Web-{FFDB6981-81EA-4322-B2AE-B6D265E12DF6}" dt="2025-07-01T16:24:42.921" v="665" actId="14100"/>
          <ac:spMkLst>
            <pc:docMk/>
            <pc:sldMk cId="772779707" sldId="345"/>
            <ac:spMk id="13" creationId="{A5A327EB-22D0-C59C-FEAF-9A9E0A4A0D48}"/>
          </ac:spMkLst>
        </pc:spChg>
        <pc:spChg chg="mod">
          <ac:chgData name="alisdair macdonald" userId="jB0IcuHBEINeFKE+BJ6T51hglHMTetGBacC/PLHzd+c=" providerId="None" clId="Web-{FFDB6981-81EA-4322-B2AE-B6D265E12DF6}" dt="2025-07-01T16:24:49.483" v="666" actId="14100"/>
          <ac:spMkLst>
            <pc:docMk/>
            <pc:sldMk cId="772779707" sldId="345"/>
            <ac:spMk id="16" creationId="{8878F4EB-3A4C-1C09-9C4B-9ADE013FCC65}"/>
          </ac:spMkLst>
        </pc:spChg>
        <pc:spChg chg="mod">
          <ac:chgData name="alisdair macdonald" userId="jB0IcuHBEINeFKE+BJ6T51hglHMTetGBacC/PLHzd+c=" providerId="None" clId="Web-{FFDB6981-81EA-4322-B2AE-B6D265E12DF6}" dt="2025-07-01T16:24:36.905" v="664" actId="20577"/>
          <ac:spMkLst>
            <pc:docMk/>
            <pc:sldMk cId="772779707" sldId="345"/>
            <ac:spMk id="17" creationId="{718F0B37-9377-9782-CBCB-1850D31C0480}"/>
          </ac:spMkLst>
        </pc:spChg>
        <pc:spChg chg="mod">
          <ac:chgData name="alisdair macdonald" userId="jB0IcuHBEINeFKE+BJ6T51hglHMTetGBacC/PLHzd+c=" providerId="None" clId="Web-{FFDB6981-81EA-4322-B2AE-B6D265E12DF6}" dt="2025-07-01T16:26:34.143" v="682" actId="20577"/>
          <ac:spMkLst>
            <pc:docMk/>
            <pc:sldMk cId="772779707" sldId="345"/>
            <ac:spMk id="23" creationId="{37B184D5-9E14-8AF3-EE11-23CB9480A072}"/>
          </ac:spMkLst>
        </pc:spChg>
        <pc:picChg chg="mod modCrop">
          <ac:chgData name="alisdair macdonald" userId="jB0IcuHBEINeFKE+BJ6T51hglHMTetGBacC/PLHzd+c=" providerId="None" clId="Web-{FFDB6981-81EA-4322-B2AE-B6D265E12DF6}" dt="2025-07-01T16:26:07.439" v="680"/>
          <ac:picMkLst>
            <pc:docMk/>
            <pc:sldMk cId="772779707" sldId="345"/>
            <ac:picMk id="19" creationId="{1BCC0BA7-EFFD-868B-D8FB-4A8BB75570AC}"/>
          </ac:picMkLst>
        </pc:picChg>
        <pc:inkChg chg="add">
          <ac:chgData name="alisdair macdonald" userId="jB0IcuHBEINeFKE+BJ6T51hglHMTetGBacC/PLHzd+c=" providerId="None" clId="Web-{FFDB6981-81EA-4322-B2AE-B6D265E12DF6}" dt="2025-07-01T16:30:45.214" v="732"/>
          <ac:inkMkLst>
            <pc:docMk/>
            <pc:sldMk cId="772779707" sldId="345"/>
            <ac:inkMk id="3" creationId="{391CE5D5-5481-29D0-109C-41B2EB33E235}"/>
          </ac:inkMkLst>
        </pc:inkChg>
      </pc:sldChg>
      <pc:sldChg chg="addSp modSp add ord replId modNotes">
        <pc:chgData name="alisdair macdonald" userId="jB0IcuHBEINeFKE+BJ6T51hglHMTetGBacC/PLHzd+c=" providerId="None" clId="Web-{FFDB6981-81EA-4322-B2AE-B6D265E12DF6}" dt="2025-07-01T16:36:09.381" v="800"/>
        <pc:sldMkLst>
          <pc:docMk/>
          <pc:sldMk cId="3335541741" sldId="346"/>
        </pc:sldMkLst>
        <pc:spChg chg="add">
          <ac:chgData name="alisdair macdonald" userId="jB0IcuHBEINeFKE+BJ6T51hglHMTetGBacC/PLHzd+c=" providerId="None" clId="Web-{FFDB6981-81EA-4322-B2AE-B6D265E12DF6}" dt="2025-07-01T16:36:09.381" v="800"/>
          <ac:spMkLst>
            <pc:docMk/>
            <pc:sldMk cId="3335541741" sldId="346"/>
            <ac:spMk id="3" creationId="{C2BCCB53-FD06-E5F2-B2A2-03A6DA28DB13}"/>
          </ac:spMkLst>
        </pc:spChg>
        <pc:spChg chg="mod">
          <ac:chgData name="alisdair macdonald" userId="jB0IcuHBEINeFKE+BJ6T51hglHMTetGBacC/PLHzd+c=" providerId="None" clId="Web-{FFDB6981-81EA-4322-B2AE-B6D265E12DF6}" dt="2025-07-01T16:29:32.321" v="719" actId="20577"/>
          <ac:spMkLst>
            <pc:docMk/>
            <pc:sldMk cId="3335541741" sldId="346"/>
            <ac:spMk id="4" creationId="{D3A3E0E2-0B41-00DE-BA07-7003F4A25ED7}"/>
          </ac:spMkLst>
        </pc:spChg>
        <pc:spChg chg="mod">
          <ac:chgData name="alisdair macdonald" userId="jB0IcuHBEINeFKE+BJ6T51hglHMTetGBacC/PLHzd+c=" providerId="None" clId="Web-{FFDB6981-81EA-4322-B2AE-B6D265E12DF6}" dt="2025-07-01T16:30:43.948" v="731" actId="20577"/>
          <ac:spMkLst>
            <pc:docMk/>
            <pc:sldMk cId="3335541741" sldId="346"/>
            <ac:spMk id="6" creationId="{B9F530B0-9218-BD9E-2C27-8835168953F2}"/>
          </ac:spMkLst>
        </pc:spChg>
        <pc:spChg chg="mod">
          <ac:chgData name="alisdair macdonald" userId="jB0IcuHBEINeFKE+BJ6T51hglHMTetGBacC/PLHzd+c=" providerId="None" clId="Web-{FFDB6981-81EA-4322-B2AE-B6D265E12DF6}" dt="2025-07-01T16:28:33.303" v="705" actId="14100"/>
          <ac:spMkLst>
            <pc:docMk/>
            <pc:sldMk cId="3335541741" sldId="346"/>
            <ac:spMk id="13" creationId="{89417F51-695F-A5DB-EBEF-7666B2744073}"/>
          </ac:spMkLst>
        </pc:spChg>
        <pc:spChg chg="mod">
          <ac:chgData name="alisdair macdonald" userId="jB0IcuHBEINeFKE+BJ6T51hglHMTetGBacC/PLHzd+c=" providerId="None" clId="Web-{FFDB6981-81EA-4322-B2AE-B6D265E12DF6}" dt="2025-07-01T16:28:39.491" v="707" actId="14100"/>
          <ac:spMkLst>
            <pc:docMk/>
            <pc:sldMk cId="3335541741" sldId="346"/>
            <ac:spMk id="16" creationId="{872ED7E1-D1D7-ED27-E03A-BE7C86C91D7B}"/>
          </ac:spMkLst>
        </pc:spChg>
        <pc:spChg chg="mod">
          <ac:chgData name="alisdair macdonald" userId="jB0IcuHBEINeFKE+BJ6T51hglHMTetGBacC/PLHzd+c=" providerId="None" clId="Web-{FFDB6981-81EA-4322-B2AE-B6D265E12DF6}" dt="2025-07-01T16:28:36.772" v="706" actId="14100"/>
          <ac:spMkLst>
            <pc:docMk/>
            <pc:sldMk cId="3335541741" sldId="346"/>
            <ac:spMk id="17" creationId="{93ED08D9-1B09-D45C-69A9-5A72FCA35844}"/>
          </ac:spMkLst>
        </pc:spChg>
        <pc:spChg chg="mod">
          <ac:chgData name="alisdair macdonald" userId="jB0IcuHBEINeFKE+BJ6T51hglHMTetGBacC/PLHzd+c=" providerId="None" clId="Web-{FFDB6981-81EA-4322-B2AE-B6D265E12DF6}" dt="2025-07-01T16:29:50.681" v="724" actId="20577"/>
          <ac:spMkLst>
            <pc:docMk/>
            <pc:sldMk cId="3335541741" sldId="346"/>
            <ac:spMk id="23" creationId="{AE88A375-DF16-1CA8-D990-2EC9A503881D}"/>
          </ac:spMkLst>
        </pc:spChg>
        <pc:picChg chg="mod modCrop">
          <ac:chgData name="alisdair macdonald" userId="jB0IcuHBEINeFKE+BJ6T51hglHMTetGBacC/PLHzd+c=" providerId="None" clId="Web-{FFDB6981-81EA-4322-B2AE-B6D265E12DF6}" dt="2025-07-01T16:30:33.776" v="727"/>
          <ac:picMkLst>
            <pc:docMk/>
            <pc:sldMk cId="3335541741" sldId="346"/>
            <ac:picMk id="19" creationId="{64E53585-E623-FE67-42AA-48E9C5CECB23}"/>
          </ac:picMkLst>
        </pc:picChg>
      </pc:sldChg>
      <pc:sldChg chg="addSp delSp modSp add replId modNotes">
        <pc:chgData name="alisdair macdonald" userId="jB0IcuHBEINeFKE+BJ6T51hglHMTetGBacC/PLHzd+c=" providerId="None" clId="Web-{FFDB6981-81EA-4322-B2AE-B6D265E12DF6}" dt="2025-07-01T16:38:00.088" v="823" actId="20577"/>
        <pc:sldMkLst>
          <pc:docMk/>
          <pc:sldMk cId="2938524200" sldId="347"/>
        </pc:sldMkLst>
        <pc:spChg chg="add">
          <ac:chgData name="alisdair macdonald" userId="jB0IcuHBEINeFKE+BJ6T51hglHMTetGBacC/PLHzd+c=" providerId="None" clId="Web-{FFDB6981-81EA-4322-B2AE-B6D265E12DF6}" dt="2025-07-01T16:36:10.694" v="801"/>
          <ac:spMkLst>
            <pc:docMk/>
            <pc:sldMk cId="2938524200" sldId="347"/>
            <ac:spMk id="3" creationId="{CE54AF3B-3939-5303-749E-3304714C31E0}"/>
          </ac:spMkLst>
        </pc:spChg>
        <pc:spChg chg="mod">
          <ac:chgData name="alisdair macdonald" userId="jB0IcuHBEINeFKE+BJ6T51hglHMTetGBacC/PLHzd+c=" providerId="None" clId="Web-{FFDB6981-81EA-4322-B2AE-B6D265E12DF6}" dt="2025-07-01T16:38:00.088" v="823" actId="20577"/>
          <ac:spMkLst>
            <pc:docMk/>
            <pc:sldMk cId="2938524200" sldId="347"/>
            <ac:spMk id="4" creationId="{E58E9CE3-2EC9-E9A4-B071-06B1363ECA38}"/>
          </ac:spMkLst>
        </pc:spChg>
        <pc:spChg chg="mod">
          <ac:chgData name="alisdair macdonald" userId="jB0IcuHBEINeFKE+BJ6T51hglHMTetGBacC/PLHzd+c=" providerId="None" clId="Web-{FFDB6981-81EA-4322-B2AE-B6D265E12DF6}" dt="2025-07-01T16:32:56.750" v="772" actId="20577"/>
          <ac:spMkLst>
            <pc:docMk/>
            <pc:sldMk cId="2938524200" sldId="347"/>
            <ac:spMk id="6" creationId="{C15AD1A5-51AF-8B69-FDD4-3EF5AF313DE8}"/>
          </ac:spMkLst>
        </pc:spChg>
        <pc:spChg chg="mod">
          <ac:chgData name="alisdair macdonald" userId="jB0IcuHBEINeFKE+BJ6T51hglHMTetGBacC/PLHzd+c=" providerId="None" clId="Web-{FFDB6981-81EA-4322-B2AE-B6D265E12DF6}" dt="2025-07-01T16:32:27.577" v="766" actId="14100"/>
          <ac:spMkLst>
            <pc:docMk/>
            <pc:sldMk cId="2938524200" sldId="347"/>
            <ac:spMk id="13" creationId="{8A567FB8-34E1-1AB7-BAE5-EC75850582B3}"/>
          </ac:spMkLst>
        </pc:spChg>
        <pc:spChg chg="mod">
          <ac:chgData name="alisdair macdonald" userId="jB0IcuHBEINeFKE+BJ6T51hglHMTetGBacC/PLHzd+c=" providerId="None" clId="Web-{FFDB6981-81EA-4322-B2AE-B6D265E12DF6}" dt="2025-07-01T16:32:23.686" v="765" actId="14100"/>
          <ac:spMkLst>
            <pc:docMk/>
            <pc:sldMk cId="2938524200" sldId="347"/>
            <ac:spMk id="16" creationId="{533CADB7-3F23-41BC-4F67-476FAA9EEA1B}"/>
          </ac:spMkLst>
        </pc:spChg>
        <pc:spChg chg="mod">
          <ac:chgData name="alisdair macdonald" userId="jB0IcuHBEINeFKE+BJ6T51hglHMTetGBacC/PLHzd+c=" providerId="None" clId="Web-{FFDB6981-81EA-4322-B2AE-B6D265E12DF6}" dt="2025-07-01T16:32:09.561" v="764" actId="20577"/>
          <ac:spMkLst>
            <pc:docMk/>
            <pc:sldMk cId="2938524200" sldId="347"/>
            <ac:spMk id="17" creationId="{4F14135F-A602-5698-570A-9BB0993349F7}"/>
          </ac:spMkLst>
        </pc:spChg>
        <pc:spChg chg="mod">
          <ac:chgData name="alisdair macdonald" userId="jB0IcuHBEINeFKE+BJ6T51hglHMTetGBacC/PLHzd+c=" providerId="None" clId="Web-{FFDB6981-81EA-4322-B2AE-B6D265E12DF6}" dt="2025-07-01T16:33:38.814" v="777" actId="20577"/>
          <ac:spMkLst>
            <pc:docMk/>
            <pc:sldMk cId="2938524200" sldId="347"/>
            <ac:spMk id="23" creationId="{49C53C74-288F-ECED-E47B-5A979F38C25E}"/>
          </ac:spMkLst>
        </pc:spChg>
        <pc:picChg chg="mod modCrop">
          <ac:chgData name="alisdair macdonald" userId="jB0IcuHBEINeFKE+BJ6T51hglHMTetGBacC/PLHzd+c=" providerId="None" clId="Web-{FFDB6981-81EA-4322-B2AE-B6D265E12DF6}" dt="2025-07-01T16:34:11.830" v="781" actId="14100"/>
          <ac:picMkLst>
            <pc:docMk/>
            <pc:sldMk cId="2938524200" sldId="347"/>
            <ac:picMk id="19" creationId="{583355CB-2690-760A-E982-409E88E02907}"/>
          </ac:picMkLst>
        </pc:picChg>
      </pc:sldChg>
      <pc:sldChg chg="addSp delSp modSp add replId modNotes">
        <pc:chgData name="alisdair macdonald" userId="jB0IcuHBEINeFKE+BJ6T51hglHMTetGBacC/PLHzd+c=" providerId="None" clId="Web-{FFDB6981-81EA-4322-B2AE-B6D265E12DF6}" dt="2025-07-01T16:49:12.767" v="899" actId="14100"/>
        <pc:sldMkLst>
          <pc:docMk/>
          <pc:sldMk cId="3505461601" sldId="348"/>
        </pc:sldMkLst>
        <pc:spChg chg="mod">
          <ac:chgData name="alisdair macdonald" userId="jB0IcuHBEINeFKE+BJ6T51hglHMTetGBacC/PLHzd+c=" providerId="None" clId="Web-{FFDB6981-81EA-4322-B2AE-B6D265E12DF6}" dt="2025-07-01T16:47:25.044" v="893" actId="1076"/>
          <ac:spMkLst>
            <pc:docMk/>
            <pc:sldMk cId="3505461601" sldId="348"/>
            <ac:spMk id="4" creationId="{E016100B-A00C-CD94-1726-BEF26195E98C}"/>
          </ac:spMkLst>
        </pc:spChg>
        <pc:spChg chg="mod">
          <ac:chgData name="alisdair macdonald" userId="jB0IcuHBEINeFKE+BJ6T51hglHMTetGBacC/PLHzd+c=" providerId="None" clId="Web-{FFDB6981-81EA-4322-B2AE-B6D265E12DF6}" dt="2025-07-01T16:46:54.559" v="881" actId="20577"/>
          <ac:spMkLst>
            <pc:docMk/>
            <pc:sldMk cId="3505461601" sldId="348"/>
            <ac:spMk id="6" creationId="{E5819FEF-F362-1603-B7EC-4CAF8048F68A}"/>
          </ac:spMkLst>
        </pc:spChg>
        <pc:spChg chg="add mod ord">
          <ac:chgData name="alisdair macdonald" userId="jB0IcuHBEINeFKE+BJ6T51hglHMTetGBacC/PLHzd+c=" providerId="None" clId="Web-{FFDB6981-81EA-4322-B2AE-B6D265E12DF6}" dt="2025-07-01T16:49:12.767" v="899" actId="14100"/>
          <ac:spMkLst>
            <pc:docMk/>
            <pc:sldMk cId="3505461601" sldId="348"/>
            <ac:spMk id="7" creationId="{BDC69E79-4F3E-7BA7-F4DF-3A6129113F04}"/>
          </ac:spMkLst>
        </pc:spChg>
        <pc:spChg chg="mod">
          <ac:chgData name="alisdair macdonald" userId="jB0IcuHBEINeFKE+BJ6T51hglHMTetGBacC/PLHzd+c=" providerId="None" clId="Web-{FFDB6981-81EA-4322-B2AE-B6D265E12DF6}" dt="2025-07-01T16:37:01.352" v="814" actId="14100"/>
          <ac:spMkLst>
            <pc:docMk/>
            <pc:sldMk cId="3505461601" sldId="348"/>
            <ac:spMk id="13" creationId="{9C286738-61F0-35B2-60F6-AF31F57EE022}"/>
          </ac:spMkLst>
        </pc:spChg>
        <pc:spChg chg="mod">
          <ac:chgData name="alisdair macdonald" userId="jB0IcuHBEINeFKE+BJ6T51hglHMTetGBacC/PLHzd+c=" providerId="None" clId="Web-{FFDB6981-81EA-4322-B2AE-B6D265E12DF6}" dt="2025-07-01T16:48:16.624" v="897" actId="14100"/>
          <ac:spMkLst>
            <pc:docMk/>
            <pc:sldMk cId="3505461601" sldId="348"/>
            <ac:spMk id="17" creationId="{3166DFF4-42A8-6848-F2B6-2463EE0DB140}"/>
          </ac:spMkLst>
        </pc:spChg>
        <pc:spChg chg="mod">
          <ac:chgData name="alisdair macdonald" userId="jB0IcuHBEINeFKE+BJ6T51hglHMTetGBacC/PLHzd+c=" providerId="None" clId="Web-{FFDB6981-81EA-4322-B2AE-B6D265E12DF6}" dt="2025-07-01T16:40:11.842" v="826" actId="20577"/>
          <ac:spMkLst>
            <pc:docMk/>
            <pc:sldMk cId="3505461601" sldId="348"/>
            <ac:spMk id="23" creationId="{A2863E55-80CC-5C40-2901-1FFD10B63BB4}"/>
          </ac:spMkLst>
        </pc:spChg>
        <pc:picChg chg="mod modCrop">
          <ac:chgData name="alisdair macdonald" userId="jB0IcuHBEINeFKE+BJ6T51hglHMTetGBacC/PLHzd+c=" providerId="None" clId="Web-{FFDB6981-81EA-4322-B2AE-B6D265E12DF6}" dt="2025-07-01T16:44:11.069" v="842" actId="14100"/>
          <ac:picMkLst>
            <pc:docMk/>
            <pc:sldMk cId="3505461601" sldId="348"/>
            <ac:picMk id="19" creationId="{88A737D7-3EC5-CE4B-9F9D-D733C16259D9}"/>
          </ac:picMkLst>
        </pc:picChg>
      </pc:sldChg>
      <pc:sldChg chg="delSp modSp add replId modNotes">
        <pc:chgData name="alisdair macdonald" userId="jB0IcuHBEINeFKE+BJ6T51hglHMTetGBacC/PLHzd+c=" providerId="None" clId="Web-{FFDB6981-81EA-4322-B2AE-B6D265E12DF6}" dt="2025-07-01T16:50:14.972" v="915" actId="20577"/>
        <pc:sldMkLst>
          <pc:docMk/>
          <pc:sldMk cId="3707774388" sldId="349"/>
        </pc:sldMkLst>
        <pc:spChg chg="mod">
          <ac:chgData name="alisdair macdonald" userId="jB0IcuHBEINeFKE+BJ6T51hglHMTetGBacC/PLHzd+c=" providerId="None" clId="Web-{FFDB6981-81EA-4322-B2AE-B6D265E12DF6}" dt="2025-07-01T16:49:57.846" v="903" actId="20577"/>
          <ac:spMkLst>
            <pc:docMk/>
            <pc:sldMk cId="3707774388" sldId="349"/>
            <ac:spMk id="6" creationId="{C28E58AE-6757-C2D6-8A6D-B073C4C659EC}"/>
          </ac:spMkLst>
        </pc:spChg>
        <pc:spChg chg="mod">
          <ac:chgData name="alisdair macdonald" userId="jB0IcuHBEINeFKE+BJ6T51hglHMTetGBacC/PLHzd+c=" providerId="None" clId="Web-{FFDB6981-81EA-4322-B2AE-B6D265E12DF6}" dt="2025-07-01T16:50:01.424" v="905" actId="20577"/>
          <ac:spMkLst>
            <pc:docMk/>
            <pc:sldMk cId="3707774388" sldId="349"/>
            <ac:spMk id="17" creationId="{C4E9661E-B394-971C-BBCA-026F7CB30D48}"/>
          </ac:spMkLst>
        </pc:spChg>
      </pc:sldChg>
      <pc:sldChg chg="modSp add replId modNotes">
        <pc:chgData name="alisdair macdonald" userId="jB0IcuHBEINeFKE+BJ6T51hglHMTetGBacC/PLHzd+c=" providerId="None" clId="Web-{FFDB6981-81EA-4322-B2AE-B6D265E12DF6}" dt="2025-07-01T16:53:00.524" v="926"/>
        <pc:sldMkLst>
          <pc:docMk/>
          <pc:sldMk cId="1746719497" sldId="350"/>
        </pc:sldMkLst>
        <pc:spChg chg="mod">
          <ac:chgData name="alisdair macdonald" userId="jB0IcuHBEINeFKE+BJ6T51hglHMTetGBacC/PLHzd+c=" providerId="None" clId="Web-{FFDB6981-81EA-4322-B2AE-B6D265E12DF6}" dt="2025-07-01T16:52:19.742" v="924" actId="20577"/>
          <ac:spMkLst>
            <pc:docMk/>
            <pc:sldMk cId="1746719497" sldId="350"/>
            <ac:spMk id="6" creationId="{41A4C1CB-35D6-2BFB-DA50-77A0DD46921D}"/>
          </ac:spMkLst>
        </pc:spChg>
        <pc:spChg chg="mod">
          <ac:chgData name="alisdair macdonald" userId="jB0IcuHBEINeFKE+BJ6T51hglHMTetGBacC/PLHzd+c=" providerId="None" clId="Web-{FFDB6981-81EA-4322-B2AE-B6D265E12DF6}" dt="2025-07-01T16:52:13.538" v="922" actId="20577"/>
          <ac:spMkLst>
            <pc:docMk/>
            <pc:sldMk cId="1746719497" sldId="350"/>
            <ac:spMk id="17" creationId="{2D5F4A03-4143-7B69-0080-7149ED47CA81}"/>
          </ac:spMkLst>
        </pc:spChg>
      </pc:sldChg>
    </pc:docChg>
  </pc:docChgLst>
  <pc:docChgLst>
    <pc:chgData name="alisdair.m@gmail.com" userId="S::urn:spo:guest#alisdair.m@gmail.com::" providerId="AD" clId="Web-{BC685280-60E7-B973-0D85-6B1D474DF6FD}"/>
    <pc:docChg chg="modSld">
      <pc:chgData name="alisdair.m@gmail.com" userId="S::urn:spo:guest#alisdair.m@gmail.com::" providerId="AD" clId="Web-{BC685280-60E7-B973-0D85-6B1D474DF6FD}" dt="2024-07-12T13:19:17.850" v="0" actId="20577"/>
      <pc:docMkLst>
        <pc:docMk/>
      </pc:docMkLst>
      <pc:sldChg chg="modSp">
        <pc:chgData name="alisdair.m@gmail.com" userId="S::urn:spo:guest#alisdair.m@gmail.com::" providerId="AD" clId="Web-{BC685280-60E7-B973-0D85-6B1D474DF6FD}" dt="2024-07-12T13:19:17.850" v="0" actId="20577"/>
        <pc:sldMkLst>
          <pc:docMk/>
          <pc:sldMk cId="3386973103" sldId="323"/>
        </pc:sldMkLst>
      </pc:sldChg>
    </pc:docChg>
  </pc:docChgLst>
  <pc:docChgLst>
    <pc:chgData name="Issy Booth" userId="S::isabelleb@unicef.org.uk::95590697-42e6-45d1-b9a0-5c7c6819ef82" providerId="AD" clId="Web-{5AACB71B-CDB3-F9A0-E36D-438E0CAB749F}"/>
    <pc:docChg chg="mod">
      <pc:chgData name="Issy Booth" userId="S::isabelleb@unicef.org.uk::95590697-42e6-45d1-b9a0-5c7c6819ef82" providerId="AD" clId="Web-{5AACB71B-CDB3-F9A0-E36D-438E0CAB749F}" dt="2024-07-16T14:10:41.263" v="2"/>
      <pc:docMkLst>
        <pc:docMk/>
      </pc:docMkLst>
      <pc:sldChg chg="addCm">
        <pc:chgData name="Issy Booth" userId="S::isabelleb@unicef.org.uk::95590697-42e6-45d1-b9a0-5c7c6819ef82" providerId="AD" clId="Web-{5AACB71B-CDB3-F9A0-E36D-438E0CAB749F}" dt="2024-07-16T14:10:41.263" v="2"/>
        <pc:sldMkLst>
          <pc:docMk/>
          <pc:sldMk cId="0" sldId="256"/>
        </pc:sldMkLst>
        <pc:extLst>
          <p:ext xmlns:p="http://schemas.openxmlformats.org/presentationml/2006/main" uri="{D6D511B9-2390-475A-947B-AFAB55BFBCF1}">
            <pc226:cmChg xmlns:pc226="http://schemas.microsoft.com/office/powerpoint/2022/06/main/command" chg="add">
              <pc226:chgData name="Issy Booth" userId="S::isabelleb@unicef.org.uk::95590697-42e6-45d1-b9a0-5c7c6819ef82" providerId="AD" clId="Web-{5AACB71B-CDB3-F9A0-E36D-438E0CAB749F}" dt="2024-07-16T14:10:41.263" v="2"/>
              <pc2:cmMkLst xmlns:pc2="http://schemas.microsoft.com/office/powerpoint/2019/9/main/command">
                <pc:docMk/>
                <pc:sldMk cId="0" sldId="256"/>
                <pc2:cmMk id="{2667C442-6C55-45D2-ACD5-978E2C29F2D1}"/>
              </pc2:cmMkLst>
            </pc226:cmChg>
          </p:ext>
        </pc:extLst>
      </pc:sldChg>
      <pc:sldChg chg="modCm">
        <pc:chgData name="Issy Booth" userId="S::isabelleb@unicef.org.uk::95590697-42e6-45d1-b9a0-5c7c6819ef82" providerId="AD" clId="Web-{5AACB71B-CDB3-F9A0-E36D-438E0CAB749F}" dt="2024-07-16T14:10:10.230" v="1"/>
        <pc:sldMkLst>
          <pc:docMk/>
          <pc:sldMk cId="1242979288" sldId="324"/>
        </pc:sldMkLst>
        <pc:extLst>
          <p:ext xmlns:p="http://schemas.openxmlformats.org/presentationml/2006/main" uri="{D6D511B9-2390-475A-947B-AFAB55BFBCF1}">
            <pc226:cmChg xmlns:pc226="http://schemas.microsoft.com/office/powerpoint/2022/06/main/command" chg="mod modRxn">
              <pc226:chgData name="Issy Booth" userId="S::isabelleb@unicef.org.uk::95590697-42e6-45d1-b9a0-5c7c6819ef82" providerId="AD" clId="Web-{5AACB71B-CDB3-F9A0-E36D-438E0CAB749F}" dt="2024-07-16T14:10:10.230" v="1"/>
              <pc2:cmMkLst xmlns:pc2="http://schemas.microsoft.com/office/powerpoint/2019/9/main/command">
                <pc:docMk/>
                <pc:sldMk cId="1242979288" sldId="324"/>
                <pc2:cmMk id="{57C0D439-FBF8-432A-BE06-A5FD7C95F40C}"/>
              </pc2:cmMkLst>
            </pc226:cmChg>
          </p:ext>
        </pc:extLst>
      </pc:sldChg>
    </pc:docChg>
  </pc:docChgLst>
  <pc:docChgLst>
    <pc:chgData name="alisdair macdonald" userId="jB0IcuHBEINeFKE+BJ6T51hglHMTetGBacC/PLHzd+c=" providerId="None" clId="Web-{7DD20FF5-5668-40C9-8068-41CF8AF7A759}"/>
    <pc:docChg chg="modSld">
      <pc:chgData name="alisdair macdonald" userId="jB0IcuHBEINeFKE+BJ6T51hglHMTetGBacC/PLHzd+c=" providerId="None" clId="Web-{7DD20FF5-5668-40C9-8068-41CF8AF7A759}" dt="2025-07-08T15:16:30.019" v="63" actId="14100"/>
      <pc:docMkLst>
        <pc:docMk/>
      </pc:docMkLst>
      <pc:sldChg chg="modSp">
        <pc:chgData name="alisdair macdonald" userId="jB0IcuHBEINeFKE+BJ6T51hglHMTetGBacC/PLHzd+c=" providerId="None" clId="Web-{7DD20FF5-5668-40C9-8068-41CF8AF7A759}" dt="2025-07-08T15:13:53.967" v="42" actId="14100"/>
        <pc:sldMkLst>
          <pc:docMk/>
          <pc:sldMk cId="0" sldId="256"/>
        </pc:sldMkLst>
        <pc:spChg chg="mod">
          <ac:chgData name="alisdair macdonald" userId="jB0IcuHBEINeFKE+BJ6T51hglHMTetGBacC/PLHzd+c=" providerId="None" clId="Web-{7DD20FF5-5668-40C9-8068-41CF8AF7A759}" dt="2025-07-08T15:13:53.967" v="42" actId="14100"/>
          <ac:spMkLst>
            <pc:docMk/>
            <pc:sldMk cId="0" sldId="256"/>
            <ac:spMk id="3" creationId="{48B63406-4D90-0729-FAEC-72B8E60F8695}"/>
          </ac:spMkLst>
        </pc:spChg>
      </pc:sldChg>
      <pc:sldChg chg="modSp">
        <pc:chgData name="alisdair macdonald" userId="jB0IcuHBEINeFKE+BJ6T51hglHMTetGBacC/PLHzd+c=" providerId="None" clId="Web-{7DD20FF5-5668-40C9-8068-41CF8AF7A759}" dt="2025-07-08T15:15:12.173" v="50" actId="20577"/>
        <pc:sldMkLst>
          <pc:docMk/>
          <pc:sldMk cId="1992660055" sldId="332"/>
        </pc:sldMkLst>
        <pc:spChg chg="mod">
          <ac:chgData name="alisdair macdonald" userId="jB0IcuHBEINeFKE+BJ6T51hglHMTetGBacC/PLHzd+c=" providerId="None" clId="Web-{7DD20FF5-5668-40C9-8068-41CF8AF7A759}" dt="2025-07-08T15:15:12.173" v="50" actId="20577"/>
          <ac:spMkLst>
            <pc:docMk/>
            <pc:sldMk cId="1992660055" sldId="332"/>
            <ac:spMk id="6" creationId="{2922CA55-D722-89BB-0BAF-55CE34D249D4}"/>
          </ac:spMkLst>
        </pc:spChg>
      </pc:sldChg>
      <pc:sldChg chg="modSp">
        <pc:chgData name="alisdair macdonald" userId="jB0IcuHBEINeFKE+BJ6T51hglHMTetGBacC/PLHzd+c=" providerId="None" clId="Web-{7DD20FF5-5668-40C9-8068-41CF8AF7A759}" dt="2025-07-08T15:15:19.548" v="51" actId="14100"/>
        <pc:sldMkLst>
          <pc:docMk/>
          <pc:sldMk cId="2236425337" sldId="333"/>
        </pc:sldMkLst>
        <pc:spChg chg="mod">
          <ac:chgData name="alisdair macdonald" userId="jB0IcuHBEINeFKE+BJ6T51hglHMTetGBacC/PLHzd+c=" providerId="None" clId="Web-{7DD20FF5-5668-40C9-8068-41CF8AF7A759}" dt="2025-07-08T15:15:19.548" v="51" actId="14100"/>
          <ac:spMkLst>
            <pc:docMk/>
            <pc:sldMk cId="2236425337" sldId="333"/>
            <ac:spMk id="6" creationId="{910C0EC0-993B-DB21-31B1-BB801D99C33B}"/>
          </ac:spMkLst>
        </pc:spChg>
      </pc:sldChg>
      <pc:sldChg chg="modSp">
        <pc:chgData name="alisdair macdonald" userId="jB0IcuHBEINeFKE+BJ6T51hglHMTetGBacC/PLHzd+c=" providerId="None" clId="Web-{7DD20FF5-5668-40C9-8068-41CF8AF7A759}" dt="2025-07-08T15:16:30.019" v="63" actId="14100"/>
        <pc:sldMkLst>
          <pc:docMk/>
          <pc:sldMk cId="156446836" sldId="334"/>
        </pc:sldMkLst>
        <pc:spChg chg="mod">
          <ac:chgData name="alisdair macdonald" userId="jB0IcuHBEINeFKE+BJ6T51hglHMTetGBacC/PLHzd+c=" providerId="None" clId="Web-{7DD20FF5-5668-40C9-8068-41CF8AF7A759}" dt="2025-07-08T15:16:30.019" v="63" actId="14100"/>
          <ac:spMkLst>
            <pc:docMk/>
            <pc:sldMk cId="156446836" sldId="334"/>
            <ac:spMk id="6" creationId="{DB415678-9F69-2A27-C58E-E848D3251BC0}"/>
          </ac:spMkLst>
        </pc:spChg>
      </pc:sldChg>
      <pc:sldChg chg="modSp">
        <pc:chgData name="alisdair macdonald" userId="jB0IcuHBEINeFKE+BJ6T51hglHMTetGBacC/PLHzd+c=" providerId="None" clId="Web-{7DD20FF5-5668-40C9-8068-41CF8AF7A759}" dt="2025-07-08T15:12:45.152" v="38" actId="14100"/>
        <pc:sldMkLst>
          <pc:docMk/>
          <pc:sldMk cId="2389012225" sldId="337"/>
        </pc:sldMkLst>
        <pc:spChg chg="mod">
          <ac:chgData name="alisdair macdonald" userId="jB0IcuHBEINeFKE+BJ6T51hglHMTetGBacC/PLHzd+c=" providerId="None" clId="Web-{7DD20FF5-5668-40C9-8068-41CF8AF7A759}" dt="2025-07-08T15:12:45.152" v="38" actId="14100"/>
          <ac:spMkLst>
            <pc:docMk/>
            <pc:sldMk cId="2389012225" sldId="337"/>
            <ac:spMk id="6" creationId="{BCA4D03C-0A84-E65B-8B6E-21F0E378D158}"/>
          </ac:spMkLst>
        </pc:spChg>
      </pc:sldChg>
      <pc:sldChg chg="modSp">
        <pc:chgData name="alisdair macdonald" userId="jB0IcuHBEINeFKE+BJ6T51hglHMTetGBacC/PLHzd+c=" providerId="None" clId="Web-{7DD20FF5-5668-40C9-8068-41CF8AF7A759}" dt="2025-07-08T15:12:02.604" v="37" actId="1076"/>
        <pc:sldMkLst>
          <pc:docMk/>
          <pc:sldMk cId="2417231032" sldId="338"/>
        </pc:sldMkLst>
        <pc:spChg chg="mod">
          <ac:chgData name="alisdair macdonald" userId="jB0IcuHBEINeFKE+BJ6T51hglHMTetGBacC/PLHzd+c=" providerId="None" clId="Web-{7DD20FF5-5668-40C9-8068-41CF8AF7A759}" dt="2025-07-08T15:11:52.213" v="35" actId="14100"/>
          <ac:spMkLst>
            <pc:docMk/>
            <pc:sldMk cId="2417231032" sldId="338"/>
            <ac:spMk id="7" creationId="{D2BF77AE-F8FB-632D-D76A-569D21E4363B}"/>
          </ac:spMkLst>
        </pc:spChg>
        <pc:spChg chg="mod">
          <ac:chgData name="alisdair macdonald" userId="jB0IcuHBEINeFKE+BJ6T51hglHMTetGBacC/PLHzd+c=" providerId="None" clId="Web-{7DD20FF5-5668-40C9-8068-41CF8AF7A759}" dt="2025-07-08T15:10:48.757" v="27" actId="14100"/>
          <ac:spMkLst>
            <pc:docMk/>
            <pc:sldMk cId="2417231032" sldId="338"/>
            <ac:spMk id="10" creationId="{7F9D5FC4-078A-9E73-CEAB-4BCA315FA1B6}"/>
          </ac:spMkLst>
        </pc:spChg>
        <pc:grpChg chg="mod">
          <ac:chgData name="alisdair macdonald" userId="jB0IcuHBEINeFKE+BJ6T51hglHMTetGBacC/PLHzd+c=" providerId="None" clId="Web-{7DD20FF5-5668-40C9-8068-41CF8AF7A759}" dt="2025-07-08T15:11:46.166" v="34" actId="14100"/>
          <ac:grpSpMkLst>
            <pc:docMk/>
            <pc:sldMk cId="2417231032" sldId="338"/>
            <ac:grpSpMk id="11" creationId="{4A717A03-F86D-2BBE-759E-75E58B4D43F5}"/>
          </ac:grpSpMkLst>
        </pc:grpChg>
      </pc:sldChg>
      <pc:sldChg chg="modSp">
        <pc:chgData name="alisdair macdonald" userId="jB0IcuHBEINeFKE+BJ6T51hglHMTetGBacC/PLHzd+c=" providerId="None" clId="Web-{7DD20FF5-5668-40C9-8068-41CF8AF7A759}" dt="2025-07-08T15:09:41.568" v="21" actId="20577"/>
        <pc:sldMkLst>
          <pc:docMk/>
          <pc:sldMk cId="3403196070" sldId="340"/>
        </pc:sldMkLst>
        <pc:spChg chg="mod">
          <ac:chgData name="alisdair macdonald" userId="jB0IcuHBEINeFKE+BJ6T51hglHMTetGBacC/PLHzd+c=" providerId="None" clId="Web-{7DD20FF5-5668-40C9-8068-41CF8AF7A759}" dt="2025-07-08T15:09:41.568" v="21" actId="20577"/>
          <ac:spMkLst>
            <pc:docMk/>
            <pc:sldMk cId="3403196070" sldId="340"/>
            <ac:spMk id="10" creationId="{D070BE2F-DF42-F146-13F8-2CF587247754}"/>
          </ac:spMkLst>
        </pc:spChg>
      </pc:sldChg>
      <pc:sldChg chg="modSp">
        <pc:chgData name="alisdair macdonald" userId="jB0IcuHBEINeFKE+BJ6T51hglHMTetGBacC/PLHzd+c=" providerId="None" clId="Web-{7DD20FF5-5668-40C9-8068-41CF8AF7A759}" dt="2025-07-08T15:08:51.566" v="20" actId="20577"/>
        <pc:sldMkLst>
          <pc:docMk/>
          <pc:sldMk cId="3738340038" sldId="342"/>
        </pc:sldMkLst>
        <pc:spChg chg="mod">
          <ac:chgData name="alisdair macdonald" userId="jB0IcuHBEINeFKE+BJ6T51hglHMTetGBacC/PLHzd+c=" providerId="None" clId="Web-{7DD20FF5-5668-40C9-8068-41CF8AF7A759}" dt="2025-07-08T15:08:51.566" v="20" actId="20577"/>
          <ac:spMkLst>
            <pc:docMk/>
            <pc:sldMk cId="3738340038" sldId="342"/>
            <ac:spMk id="21" creationId="{BE7073B3-E787-9115-7C6E-F176F7A93522}"/>
          </ac:spMkLst>
        </pc:spChg>
      </pc:sldChg>
      <pc:sldChg chg="modSp">
        <pc:chgData name="alisdair macdonald" userId="jB0IcuHBEINeFKE+BJ6T51hglHMTetGBacC/PLHzd+c=" providerId="None" clId="Web-{7DD20FF5-5668-40C9-8068-41CF8AF7A759}" dt="2025-07-08T15:08:22.346" v="19" actId="20577"/>
        <pc:sldMkLst>
          <pc:docMk/>
          <pc:sldMk cId="1680168360" sldId="344"/>
        </pc:sldMkLst>
        <pc:spChg chg="mod">
          <ac:chgData name="alisdair macdonald" userId="jB0IcuHBEINeFKE+BJ6T51hglHMTetGBacC/PLHzd+c=" providerId="None" clId="Web-{7DD20FF5-5668-40C9-8068-41CF8AF7A759}" dt="2025-07-08T15:08:22.346" v="19" actId="20577"/>
          <ac:spMkLst>
            <pc:docMk/>
            <pc:sldMk cId="1680168360" sldId="344"/>
            <ac:spMk id="4" creationId="{69806DAF-1281-4829-87EB-C2D4343F5004}"/>
          </ac:spMkLst>
        </pc:spChg>
      </pc:sldChg>
      <pc:sldChg chg="modSp">
        <pc:chgData name="alisdair macdonald" userId="jB0IcuHBEINeFKE+BJ6T51hglHMTetGBacC/PLHzd+c=" providerId="None" clId="Web-{7DD20FF5-5668-40C9-8068-41CF8AF7A759}" dt="2025-07-08T15:07:12.344" v="16" actId="14100"/>
        <pc:sldMkLst>
          <pc:docMk/>
          <pc:sldMk cId="2938524200" sldId="347"/>
        </pc:sldMkLst>
        <pc:spChg chg="mod">
          <ac:chgData name="alisdair macdonald" userId="jB0IcuHBEINeFKE+BJ6T51hglHMTetGBacC/PLHzd+c=" providerId="None" clId="Web-{7DD20FF5-5668-40C9-8068-41CF8AF7A759}" dt="2025-07-08T15:07:12.344" v="16" actId="14100"/>
          <ac:spMkLst>
            <pc:docMk/>
            <pc:sldMk cId="2938524200" sldId="347"/>
            <ac:spMk id="4" creationId="{E58E9CE3-2EC9-E9A4-B071-06B1363ECA38}"/>
          </ac:spMkLst>
        </pc:spChg>
      </pc:sldChg>
      <pc:sldChg chg="modSp">
        <pc:chgData name="alisdair macdonald" userId="jB0IcuHBEINeFKE+BJ6T51hglHMTetGBacC/PLHzd+c=" providerId="None" clId="Web-{7DD20FF5-5668-40C9-8068-41CF8AF7A759}" dt="2025-07-08T15:06:37.593" v="12" actId="20577"/>
        <pc:sldMkLst>
          <pc:docMk/>
          <pc:sldMk cId="3505461601" sldId="348"/>
        </pc:sldMkLst>
        <pc:spChg chg="mod">
          <ac:chgData name="alisdair macdonald" userId="jB0IcuHBEINeFKE+BJ6T51hglHMTetGBacC/PLHzd+c=" providerId="None" clId="Web-{7DD20FF5-5668-40C9-8068-41CF8AF7A759}" dt="2025-07-08T15:06:37.593" v="12" actId="20577"/>
          <ac:spMkLst>
            <pc:docMk/>
            <pc:sldMk cId="3505461601" sldId="348"/>
            <ac:spMk id="4" creationId="{E016100B-A00C-CD94-1726-BEF26195E98C}"/>
          </ac:spMkLst>
        </pc:spChg>
      </pc:sldChg>
      <pc:sldChg chg="modSp">
        <pc:chgData name="alisdair macdonald" userId="jB0IcuHBEINeFKE+BJ6T51hglHMTetGBacC/PLHzd+c=" providerId="None" clId="Web-{7DD20FF5-5668-40C9-8068-41CF8AF7A759}" dt="2025-07-08T15:06:05.935" v="9" actId="14100"/>
        <pc:sldMkLst>
          <pc:docMk/>
          <pc:sldMk cId="3707774388" sldId="349"/>
        </pc:sldMkLst>
        <pc:spChg chg="mod">
          <ac:chgData name="alisdair macdonald" userId="jB0IcuHBEINeFKE+BJ6T51hglHMTetGBacC/PLHzd+c=" providerId="None" clId="Web-{7DD20FF5-5668-40C9-8068-41CF8AF7A759}" dt="2025-07-08T15:06:05.935" v="9" actId="14100"/>
          <ac:spMkLst>
            <pc:docMk/>
            <pc:sldMk cId="3707774388" sldId="349"/>
            <ac:spMk id="10" creationId="{4290A1B3-5537-89E9-BCB1-ECAABEBFF68A}"/>
          </ac:spMkLst>
        </pc:spChg>
      </pc:sldChg>
      <pc:sldChg chg="modSp">
        <pc:chgData name="alisdair macdonald" userId="jB0IcuHBEINeFKE+BJ6T51hglHMTetGBacC/PLHzd+c=" providerId="None" clId="Web-{7DD20FF5-5668-40C9-8068-41CF8AF7A759}" dt="2025-07-08T15:05:13.043" v="5" actId="14100"/>
        <pc:sldMkLst>
          <pc:docMk/>
          <pc:sldMk cId="1746719497" sldId="350"/>
        </pc:sldMkLst>
        <pc:spChg chg="mod">
          <ac:chgData name="alisdair macdonald" userId="jB0IcuHBEINeFKE+BJ6T51hglHMTetGBacC/PLHzd+c=" providerId="None" clId="Web-{7DD20FF5-5668-40C9-8068-41CF8AF7A759}" dt="2025-07-08T15:05:07.215" v="1" actId="20577"/>
          <ac:spMkLst>
            <pc:docMk/>
            <pc:sldMk cId="1746719497" sldId="350"/>
            <ac:spMk id="6" creationId="{41A4C1CB-35D6-2BFB-DA50-77A0DD46921D}"/>
          </ac:spMkLst>
        </pc:spChg>
        <pc:spChg chg="mod">
          <ac:chgData name="alisdair macdonald" userId="jB0IcuHBEINeFKE+BJ6T51hglHMTetGBacC/PLHzd+c=" providerId="None" clId="Web-{7DD20FF5-5668-40C9-8068-41CF8AF7A759}" dt="2025-07-08T15:05:13.043" v="5" actId="14100"/>
          <ac:spMkLst>
            <pc:docMk/>
            <pc:sldMk cId="1746719497" sldId="350"/>
            <ac:spMk id="14" creationId="{E593AB50-F905-7CD4-D1DA-508725B33A8A}"/>
          </ac:spMkLst>
        </pc:spChg>
      </pc:sldChg>
    </pc:docChg>
  </pc:docChgLst>
  <pc:docChgLst>
    <pc:chgData name="alisdair.m@gmail.com" userId="S::urn:spo:guest#alisdair.m@gmail.com::" providerId="AD" clId="Web-{83E676DF-9754-36F0-6FE8-0D05579AF48E}"/>
    <pc:docChg chg="modSld">
      <pc:chgData name="alisdair.m@gmail.com" userId="S::urn:spo:guest#alisdair.m@gmail.com::" providerId="AD" clId="Web-{83E676DF-9754-36F0-6FE8-0D05579AF48E}" dt="2024-07-11T10:50:36.027" v="13" actId="20577"/>
      <pc:docMkLst>
        <pc:docMk/>
      </pc:docMkLst>
      <pc:sldChg chg="modSp">
        <pc:chgData name="alisdair.m@gmail.com" userId="S::urn:spo:guest#alisdair.m@gmail.com::" providerId="AD" clId="Web-{83E676DF-9754-36F0-6FE8-0D05579AF48E}" dt="2024-07-11T10:50:36.027" v="13" actId="20577"/>
        <pc:sldMkLst>
          <pc:docMk/>
          <pc:sldMk cId="0" sldId="256"/>
        </pc:sldMkLst>
      </pc:sldChg>
    </pc:docChg>
  </pc:docChgLst>
  <pc:docChgLst>
    <pc:chgData name="alisdair macdonald" userId="jB0IcuHBEINeFKE+BJ6T51hglHMTetGBacC/PLHzd+c=" providerId="None" clId="Web-{D40A2AB9-2268-4755-B38E-EAFDBCEDC01D}"/>
    <pc:docChg chg="modSld">
      <pc:chgData name="alisdair macdonald" userId="jB0IcuHBEINeFKE+BJ6T51hglHMTetGBacC/PLHzd+c=" providerId="None" clId="Web-{D40A2AB9-2268-4755-B38E-EAFDBCEDC01D}" dt="2025-07-02T10:22:36.292" v="22" actId="1076"/>
      <pc:docMkLst>
        <pc:docMk/>
      </pc:docMkLst>
      <pc:sldChg chg="modSp">
        <pc:chgData name="alisdair macdonald" userId="jB0IcuHBEINeFKE+BJ6T51hglHMTetGBacC/PLHzd+c=" providerId="None" clId="Web-{D40A2AB9-2268-4755-B38E-EAFDBCEDC01D}" dt="2025-07-02T09:25:23.049" v="20" actId="1076"/>
        <pc:sldMkLst>
          <pc:docMk/>
          <pc:sldMk cId="0" sldId="256"/>
        </pc:sldMkLst>
        <pc:spChg chg="mod">
          <ac:chgData name="alisdair macdonald" userId="jB0IcuHBEINeFKE+BJ6T51hglHMTetGBacC/PLHzd+c=" providerId="None" clId="Web-{D40A2AB9-2268-4755-B38E-EAFDBCEDC01D}" dt="2025-07-02T09:25:23.049" v="20" actId="1076"/>
          <ac:spMkLst>
            <pc:docMk/>
            <pc:sldMk cId="0" sldId="256"/>
            <ac:spMk id="40" creationId="{00000000-0000-0000-0000-000000000000}"/>
          </ac:spMkLst>
        </pc:spChg>
        <pc:picChg chg="mod modCrop">
          <ac:chgData name="alisdair macdonald" userId="jB0IcuHBEINeFKE+BJ6T51hglHMTetGBacC/PLHzd+c=" providerId="None" clId="Web-{D40A2AB9-2268-4755-B38E-EAFDBCEDC01D}" dt="2025-07-02T09:22:36.949" v="8"/>
          <ac:picMkLst>
            <pc:docMk/>
            <pc:sldMk cId="0" sldId="256"/>
            <ac:picMk id="15" creationId="{1A3304CB-3B03-0532-24DB-D661957692FE}"/>
          </ac:picMkLst>
        </pc:picChg>
      </pc:sldChg>
      <pc:sldChg chg="modSp">
        <pc:chgData name="alisdair macdonald" userId="jB0IcuHBEINeFKE+BJ6T51hglHMTetGBacC/PLHzd+c=" providerId="None" clId="Web-{D40A2AB9-2268-4755-B38E-EAFDBCEDC01D}" dt="2025-07-02T10:22:36.292" v="22" actId="1076"/>
        <pc:sldMkLst>
          <pc:docMk/>
          <pc:sldMk cId="1135859490" sldId="275"/>
        </pc:sldMkLst>
        <pc:grpChg chg="mod">
          <ac:chgData name="alisdair macdonald" userId="jB0IcuHBEINeFKE+BJ6T51hglHMTetGBacC/PLHzd+c=" providerId="None" clId="Web-{D40A2AB9-2268-4755-B38E-EAFDBCEDC01D}" dt="2025-07-02T10:22:36.292" v="22" actId="1076"/>
          <ac:grpSpMkLst>
            <pc:docMk/>
            <pc:sldMk cId="1135859490" sldId="275"/>
            <ac:grpSpMk id="37" creationId="{72F2826C-29B4-DC86-242C-D808FCD7A912}"/>
          </ac:grpSpMkLst>
        </pc:grpChg>
      </pc:sldChg>
    </pc:docChg>
  </pc:docChgLst>
  <pc:docChgLst>
    <pc:chgData name="alisdair.m@gmail.com" userId="S::urn:spo:guest#alisdair.m@gmail.com::" providerId="AD" clId="Web-{1B018D80-2D6B-70DF-12D2-FE80D7D08BEE}"/>
    <pc:docChg chg="delSld modSld">
      <pc:chgData name="alisdair.m@gmail.com" userId="S::urn:spo:guest#alisdair.m@gmail.com::" providerId="AD" clId="Web-{1B018D80-2D6B-70DF-12D2-FE80D7D08BEE}" dt="2024-07-18T12:30:39.398" v="364" actId="14100"/>
      <pc:docMkLst>
        <pc:docMk/>
      </pc:docMkLst>
      <pc:sldChg chg="addSp delSp modSp del">
        <pc:chgData name="alisdair.m@gmail.com" userId="S::urn:spo:guest#alisdair.m@gmail.com::" providerId="AD" clId="Web-{1B018D80-2D6B-70DF-12D2-FE80D7D08BEE}" dt="2024-07-18T10:37:32.140" v="103" actId="1076"/>
        <pc:sldMkLst>
          <pc:docMk/>
          <pc:sldMk cId="0" sldId="265"/>
        </pc:sldMkLst>
      </pc:sldChg>
      <pc:sldChg chg="addSp delSp modSp">
        <pc:chgData name="alisdair.m@gmail.com" userId="S::urn:spo:guest#alisdair.m@gmail.com::" providerId="AD" clId="Web-{1B018D80-2D6B-70DF-12D2-FE80D7D08BEE}" dt="2024-07-18T12:15:53.571" v="156" actId="20577"/>
        <pc:sldMkLst>
          <pc:docMk/>
          <pc:sldMk cId="1135859490" sldId="275"/>
        </pc:sldMkLst>
      </pc:sldChg>
      <pc:sldChg chg="addSp delSp modSp">
        <pc:chgData name="alisdair.m@gmail.com" userId="S::urn:spo:guest#alisdair.m@gmail.com::" providerId="AD" clId="Web-{1B018D80-2D6B-70DF-12D2-FE80D7D08BEE}" dt="2024-07-18T12:13:50.891" v="128" actId="20577"/>
        <pc:sldMkLst>
          <pc:docMk/>
          <pc:sldMk cId="2386253683" sldId="297"/>
        </pc:sldMkLst>
      </pc:sldChg>
      <pc:sldChg chg="addSp delSp modSp">
        <pc:chgData name="alisdair.m@gmail.com" userId="S::urn:spo:guest#alisdair.m@gmail.com::" providerId="AD" clId="Web-{1B018D80-2D6B-70DF-12D2-FE80D7D08BEE}" dt="2024-07-18T12:14:02.017" v="129" actId="20577"/>
        <pc:sldMkLst>
          <pc:docMk/>
          <pc:sldMk cId="3706343159" sldId="298"/>
        </pc:sldMkLst>
      </pc:sldChg>
      <pc:sldChg chg="addSp delSp modSp">
        <pc:chgData name="alisdair.m@gmail.com" userId="S::urn:spo:guest#alisdair.m@gmail.com::" providerId="AD" clId="Web-{1B018D80-2D6B-70DF-12D2-FE80D7D08BEE}" dt="2024-07-18T12:16:03.009" v="159"/>
        <pc:sldMkLst>
          <pc:docMk/>
          <pc:sldMk cId="4150539418" sldId="299"/>
        </pc:sldMkLst>
      </pc:sldChg>
      <pc:sldChg chg="modSp">
        <pc:chgData name="alisdair.m@gmail.com" userId="S::urn:spo:guest#alisdair.m@gmail.com::" providerId="AD" clId="Web-{1B018D80-2D6B-70DF-12D2-FE80D7D08BEE}" dt="2024-07-18T12:16:34.277" v="163" actId="20577"/>
        <pc:sldMkLst>
          <pc:docMk/>
          <pc:sldMk cId="3839045492" sldId="300"/>
        </pc:sldMkLst>
      </pc:sldChg>
      <pc:sldChg chg="addSp delSp modSp">
        <pc:chgData name="alisdair.m@gmail.com" userId="S::urn:spo:guest#alisdair.m@gmail.com::" providerId="AD" clId="Web-{1B018D80-2D6B-70DF-12D2-FE80D7D08BEE}" dt="2024-07-18T12:18:26.972" v="209"/>
        <pc:sldMkLst>
          <pc:docMk/>
          <pc:sldMk cId="1423116022" sldId="301"/>
        </pc:sldMkLst>
      </pc:sldChg>
      <pc:sldChg chg="modSp">
        <pc:chgData name="alisdair.m@gmail.com" userId="S::urn:spo:guest#alisdair.m@gmail.com::" providerId="AD" clId="Web-{1B018D80-2D6B-70DF-12D2-FE80D7D08BEE}" dt="2024-07-18T12:18:46.286" v="211" actId="20577"/>
        <pc:sldMkLst>
          <pc:docMk/>
          <pc:sldMk cId="2356300036" sldId="302"/>
        </pc:sldMkLst>
      </pc:sldChg>
      <pc:sldChg chg="modSp">
        <pc:chgData name="alisdair.m@gmail.com" userId="S::urn:spo:guest#alisdair.m@gmail.com::" providerId="AD" clId="Web-{1B018D80-2D6B-70DF-12D2-FE80D7D08BEE}" dt="2024-07-18T12:18:55.943" v="212" actId="20577"/>
        <pc:sldMkLst>
          <pc:docMk/>
          <pc:sldMk cId="711855373" sldId="303"/>
        </pc:sldMkLst>
      </pc:sldChg>
      <pc:sldChg chg="addSp delSp modSp">
        <pc:chgData name="alisdair.m@gmail.com" userId="S::urn:spo:guest#alisdair.m@gmail.com::" providerId="AD" clId="Web-{1B018D80-2D6B-70DF-12D2-FE80D7D08BEE}" dt="2024-07-18T12:18:10.284" v="207" actId="20577"/>
        <pc:sldMkLst>
          <pc:docMk/>
          <pc:sldMk cId="1475890726" sldId="304"/>
        </pc:sldMkLst>
      </pc:sldChg>
      <pc:sldChg chg="modSp">
        <pc:chgData name="alisdair.m@gmail.com" userId="S::urn:spo:guest#alisdair.m@gmail.com::" providerId="AD" clId="Web-{1B018D80-2D6B-70DF-12D2-FE80D7D08BEE}" dt="2024-07-18T12:19:02.475" v="213" actId="20577"/>
        <pc:sldMkLst>
          <pc:docMk/>
          <pc:sldMk cId="611912824" sldId="305"/>
        </pc:sldMkLst>
      </pc:sldChg>
      <pc:sldChg chg="addSp delSp modSp">
        <pc:chgData name="alisdair.m@gmail.com" userId="S::urn:spo:guest#alisdair.m@gmail.com::" providerId="AD" clId="Web-{1B018D80-2D6B-70DF-12D2-FE80D7D08BEE}" dt="2024-07-18T12:19:13.882" v="217"/>
        <pc:sldMkLst>
          <pc:docMk/>
          <pc:sldMk cId="3541092673" sldId="306"/>
        </pc:sldMkLst>
      </pc:sldChg>
      <pc:sldChg chg="modSp">
        <pc:chgData name="alisdair.m@gmail.com" userId="S::urn:spo:guest#alisdair.m@gmail.com::" providerId="AD" clId="Web-{1B018D80-2D6B-70DF-12D2-FE80D7D08BEE}" dt="2024-07-18T12:16:45.840" v="169" actId="20577"/>
        <pc:sldMkLst>
          <pc:docMk/>
          <pc:sldMk cId="3231313677" sldId="307"/>
        </pc:sldMkLst>
      </pc:sldChg>
      <pc:sldChg chg="modSp">
        <pc:chgData name="alisdair.m@gmail.com" userId="S::urn:spo:guest#alisdair.m@gmail.com::" providerId="AD" clId="Web-{1B018D80-2D6B-70DF-12D2-FE80D7D08BEE}" dt="2024-07-18T12:19:27.508" v="218" actId="20577"/>
        <pc:sldMkLst>
          <pc:docMk/>
          <pc:sldMk cId="2080448064" sldId="308"/>
        </pc:sldMkLst>
      </pc:sldChg>
      <pc:sldChg chg="modSp">
        <pc:chgData name="alisdair.m@gmail.com" userId="S::urn:spo:guest#alisdair.m@gmail.com::" providerId="AD" clId="Web-{1B018D80-2D6B-70DF-12D2-FE80D7D08BEE}" dt="2024-07-18T12:19:53.791" v="225" actId="20577"/>
        <pc:sldMkLst>
          <pc:docMk/>
          <pc:sldMk cId="1625627722" sldId="309"/>
        </pc:sldMkLst>
      </pc:sldChg>
      <pc:sldChg chg="addSp delSp modSp">
        <pc:chgData name="alisdair.m@gmail.com" userId="S::urn:spo:guest#alisdair.m@gmail.com::" providerId="AD" clId="Web-{1B018D80-2D6B-70DF-12D2-FE80D7D08BEE}" dt="2024-07-18T12:19:37.352" v="223" actId="20577"/>
        <pc:sldMkLst>
          <pc:docMk/>
          <pc:sldMk cId="354868780" sldId="310"/>
        </pc:sldMkLst>
      </pc:sldChg>
      <pc:sldChg chg="addSp delSp modSp">
        <pc:chgData name="alisdair.m@gmail.com" userId="S::urn:spo:guest#alisdair.m@gmail.com::" providerId="AD" clId="Web-{1B018D80-2D6B-70DF-12D2-FE80D7D08BEE}" dt="2024-07-18T12:20:02.823" v="229" actId="20577"/>
        <pc:sldMkLst>
          <pc:docMk/>
          <pc:sldMk cId="3170539092" sldId="311"/>
        </pc:sldMkLst>
      </pc:sldChg>
      <pc:sldChg chg="modSp">
        <pc:chgData name="alisdair.m@gmail.com" userId="S::urn:spo:guest#alisdair.m@gmail.com::" providerId="AD" clId="Web-{1B018D80-2D6B-70DF-12D2-FE80D7D08BEE}" dt="2024-07-18T12:20:09.698" v="230" actId="20577"/>
        <pc:sldMkLst>
          <pc:docMk/>
          <pc:sldMk cId="1759064090" sldId="312"/>
        </pc:sldMkLst>
      </pc:sldChg>
      <pc:sldChg chg="modSp">
        <pc:chgData name="alisdair.m@gmail.com" userId="S::urn:spo:guest#alisdair.m@gmail.com::" providerId="AD" clId="Web-{1B018D80-2D6B-70DF-12D2-FE80D7D08BEE}" dt="2024-07-18T12:20:26.293" v="232" actId="20577"/>
        <pc:sldMkLst>
          <pc:docMk/>
          <pc:sldMk cId="231136130" sldId="313"/>
        </pc:sldMkLst>
      </pc:sldChg>
      <pc:sldChg chg="modSp">
        <pc:chgData name="alisdair.m@gmail.com" userId="S::urn:spo:guest#alisdair.m@gmail.com::" providerId="AD" clId="Web-{1B018D80-2D6B-70DF-12D2-FE80D7D08BEE}" dt="2024-07-18T12:20:17.183" v="231" actId="20577"/>
        <pc:sldMkLst>
          <pc:docMk/>
          <pc:sldMk cId="2863122434" sldId="314"/>
        </pc:sldMkLst>
      </pc:sldChg>
      <pc:sldChg chg="modSp">
        <pc:chgData name="alisdair.m@gmail.com" userId="S::urn:spo:guest#alisdair.m@gmail.com::" providerId="AD" clId="Web-{1B018D80-2D6B-70DF-12D2-FE80D7D08BEE}" dt="2024-07-18T12:20:42.028" v="237" actId="20577"/>
        <pc:sldMkLst>
          <pc:docMk/>
          <pc:sldMk cId="815938392" sldId="315"/>
        </pc:sldMkLst>
      </pc:sldChg>
      <pc:sldChg chg="addSp delSp modSp">
        <pc:chgData name="alisdair.m@gmail.com" userId="S::urn:spo:guest#alisdair.m@gmail.com::" providerId="AD" clId="Web-{1B018D80-2D6B-70DF-12D2-FE80D7D08BEE}" dt="2024-07-18T12:20:36.747" v="236"/>
        <pc:sldMkLst>
          <pc:docMk/>
          <pc:sldMk cId="3149168590" sldId="316"/>
        </pc:sldMkLst>
      </pc:sldChg>
      <pc:sldChg chg="addSp delSp modSp addAnim delAnim">
        <pc:chgData name="alisdair.m@gmail.com" userId="S::urn:spo:guest#alisdair.m@gmail.com::" providerId="AD" clId="Web-{1B018D80-2D6B-70DF-12D2-FE80D7D08BEE}" dt="2024-07-18T12:21:35.595" v="251"/>
        <pc:sldMkLst>
          <pc:docMk/>
          <pc:sldMk cId="1748736288" sldId="317"/>
        </pc:sldMkLst>
      </pc:sldChg>
      <pc:sldChg chg="addSp delSp modSp">
        <pc:chgData name="alisdair.m@gmail.com" userId="S::urn:spo:guest#alisdair.m@gmail.com::" providerId="AD" clId="Web-{1B018D80-2D6B-70DF-12D2-FE80D7D08BEE}" dt="2024-07-18T12:20:51.607" v="242" actId="20577"/>
        <pc:sldMkLst>
          <pc:docMk/>
          <pc:sldMk cId="1317262685" sldId="318"/>
        </pc:sldMkLst>
      </pc:sldChg>
      <pc:sldChg chg="modSp">
        <pc:chgData name="alisdair.m@gmail.com" userId="S::urn:spo:guest#alisdair.m@gmail.com::" providerId="AD" clId="Web-{1B018D80-2D6B-70DF-12D2-FE80D7D08BEE}" dt="2024-07-18T12:17:12.373" v="186" actId="20577"/>
        <pc:sldMkLst>
          <pc:docMk/>
          <pc:sldMk cId="417722688" sldId="319"/>
        </pc:sldMkLst>
      </pc:sldChg>
      <pc:sldChg chg="addSp delSp modSp">
        <pc:chgData name="alisdair.m@gmail.com" userId="S::urn:spo:guest#alisdair.m@gmail.com::" providerId="AD" clId="Web-{1B018D80-2D6B-70DF-12D2-FE80D7D08BEE}" dt="2024-07-18T12:21:20" v="249" actId="20577"/>
        <pc:sldMkLst>
          <pc:docMk/>
          <pc:sldMk cId="3329017743" sldId="320"/>
        </pc:sldMkLst>
      </pc:sldChg>
      <pc:sldChg chg="addSp delSp modSp">
        <pc:chgData name="alisdair.m@gmail.com" userId="S::urn:spo:guest#alisdair.m@gmail.com::" providerId="AD" clId="Web-{1B018D80-2D6B-70DF-12D2-FE80D7D08BEE}" dt="2024-07-18T12:22:58.991" v="296" actId="14100"/>
        <pc:sldMkLst>
          <pc:docMk/>
          <pc:sldMk cId="3386973103" sldId="323"/>
        </pc:sldMkLst>
      </pc:sldChg>
      <pc:sldChg chg="modSp">
        <pc:chgData name="alisdair.m@gmail.com" userId="S::urn:spo:guest#alisdair.m@gmail.com::" providerId="AD" clId="Web-{1B018D80-2D6B-70DF-12D2-FE80D7D08BEE}" dt="2024-07-18T12:30:39.398" v="364" actId="14100"/>
        <pc:sldMkLst>
          <pc:docMk/>
          <pc:sldMk cId="1242979288" sldId="324"/>
        </pc:sldMkLst>
      </pc:sldChg>
      <pc:sldChg chg="modSp">
        <pc:chgData name="alisdair.m@gmail.com" userId="S::urn:spo:guest#alisdair.m@gmail.com::" providerId="AD" clId="Web-{1B018D80-2D6B-70DF-12D2-FE80D7D08BEE}" dt="2024-07-18T12:30:17.505" v="362" actId="14100"/>
        <pc:sldMkLst>
          <pc:docMk/>
          <pc:sldMk cId="2631930105" sldId="326"/>
        </pc:sldMkLst>
      </pc:sldChg>
      <pc:sldChg chg="modSp">
        <pc:chgData name="alisdair.m@gmail.com" userId="S::urn:spo:guest#alisdair.m@gmail.com::" providerId="AD" clId="Web-{1B018D80-2D6B-70DF-12D2-FE80D7D08BEE}" dt="2024-07-18T12:29:59.598" v="358" actId="14100"/>
        <pc:sldMkLst>
          <pc:docMk/>
          <pc:sldMk cId="1926902893" sldId="327"/>
        </pc:sldMkLst>
      </pc:sldChg>
      <pc:sldChg chg="addSp delSp modSp">
        <pc:chgData name="alisdair.m@gmail.com" userId="S::urn:spo:guest#alisdair.m@gmail.com::" providerId="AD" clId="Web-{1B018D80-2D6B-70DF-12D2-FE80D7D08BEE}" dt="2024-07-18T12:25:28.673" v="355" actId="14100"/>
        <pc:sldMkLst>
          <pc:docMk/>
          <pc:sldMk cId="634232873" sldId="328"/>
        </pc:sldMkLst>
      </pc:sldChg>
      <pc:sldChg chg="modSp">
        <pc:chgData name="alisdair.m@gmail.com" userId="S::urn:spo:guest#alisdair.m@gmail.com::" providerId="AD" clId="Web-{1B018D80-2D6B-70DF-12D2-FE80D7D08BEE}" dt="2024-07-18T12:24:59.718" v="349" actId="14100"/>
        <pc:sldMkLst>
          <pc:docMk/>
          <pc:sldMk cId="2232110134" sldId="329"/>
        </pc:sldMkLst>
      </pc:sldChg>
      <pc:sldChg chg="addSp delSp modSp">
        <pc:chgData name="alisdair.m@gmail.com" userId="S::urn:spo:guest#alisdair.m@gmail.com::" providerId="AD" clId="Web-{1B018D80-2D6B-70DF-12D2-FE80D7D08BEE}" dt="2024-07-18T12:24:26.653" v="344" actId="1076"/>
        <pc:sldMkLst>
          <pc:docMk/>
          <pc:sldMk cId="1502344387" sldId="330"/>
        </pc:sldMkLst>
      </pc:sldChg>
    </pc:docChg>
  </pc:docChgLst>
  <pc:docChgLst>
    <pc:chgData name="lauraellenkennedy@outlook.com" userId="S::urn:spo:guest#lauraellenkennedy@outlook.com::" providerId="AD" clId="Web-{8EBB25A8-51B2-C9E8-9C98-9A0BB8705E94}"/>
    <pc:docChg chg="modSld">
      <pc:chgData name="lauraellenkennedy@outlook.com" userId="S::urn:spo:guest#lauraellenkennedy@outlook.com::" providerId="AD" clId="Web-{8EBB25A8-51B2-C9E8-9C98-9A0BB8705E94}" dt="2024-07-12T14:41:50.401" v="30" actId="20577"/>
      <pc:docMkLst>
        <pc:docMk/>
      </pc:docMkLst>
      <pc:sldChg chg="modSp">
        <pc:chgData name="lauraellenkennedy@outlook.com" userId="S::urn:spo:guest#lauraellenkennedy@outlook.com::" providerId="AD" clId="Web-{8EBB25A8-51B2-C9E8-9C98-9A0BB8705E94}" dt="2024-07-12T14:41:00.665" v="8" actId="20577"/>
        <pc:sldMkLst>
          <pc:docMk/>
          <pc:sldMk cId="0" sldId="265"/>
        </pc:sldMkLst>
      </pc:sldChg>
      <pc:sldChg chg="modSp">
        <pc:chgData name="lauraellenkennedy@outlook.com" userId="S::urn:spo:guest#lauraellenkennedy@outlook.com::" providerId="AD" clId="Web-{8EBB25A8-51B2-C9E8-9C98-9A0BB8705E94}" dt="2024-07-12T14:41:50.401" v="30" actId="20577"/>
        <pc:sldMkLst>
          <pc:docMk/>
          <pc:sldMk cId="3386973103" sldId="323"/>
        </pc:sldMkLst>
      </pc:sldChg>
    </pc:docChg>
  </pc:docChgLst>
  <pc:docChgLst>
    <pc:chgData name="alisdair macdonald" userId="jB0IcuHBEINeFKE+BJ6T51hglHMTetGBacC/PLHzd+c=" providerId="None" clId="Web-{99103E22-3D82-47FE-AEBD-283E88519631}"/>
    <pc:docChg chg="modSld">
      <pc:chgData name="alisdair macdonald" userId="jB0IcuHBEINeFKE+BJ6T51hglHMTetGBacC/PLHzd+c=" providerId="None" clId="Web-{99103E22-3D82-47FE-AEBD-283E88519631}" dt="2025-07-22T10:00:08.509" v="20"/>
      <pc:docMkLst>
        <pc:docMk/>
      </pc:docMkLst>
      <pc:sldChg chg="addSp delSp addAnim modAnim">
        <pc:chgData name="alisdair macdonald" userId="jB0IcuHBEINeFKE+BJ6T51hglHMTetGBacC/PLHzd+c=" providerId="None" clId="Web-{99103E22-3D82-47FE-AEBD-283E88519631}" dt="2025-07-22T10:00:08.509" v="20"/>
        <pc:sldMkLst>
          <pc:docMk/>
          <pc:sldMk cId="1740887646" sldId="353"/>
        </pc:sldMkLst>
        <pc:inkChg chg="add del">
          <ac:chgData name="alisdair macdonald" userId="jB0IcuHBEINeFKE+BJ6T51hglHMTetGBacC/PLHzd+c=" providerId="None" clId="Web-{99103E22-3D82-47FE-AEBD-283E88519631}" dt="2025-07-22T09:56:38.238" v="3"/>
          <ac:inkMkLst>
            <pc:docMk/>
            <pc:sldMk cId="1740887646" sldId="353"/>
            <ac:inkMk id="2" creationId="{8506B82A-014E-7E8D-005F-DF7ACF0A90A2}"/>
          </ac:inkMkLst>
        </pc:inkChg>
        <pc:inkChg chg="add del">
          <ac:chgData name="alisdair macdonald" userId="jB0IcuHBEINeFKE+BJ6T51hglHMTetGBacC/PLHzd+c=" providerId="None" clId="Web-{99103E22-3D82-47FE-AEBD-283E88519631}" dt="2025-07-22T09:56:38.034" v="2"/>
          <ac:inkMkLst>
            <pc:docMk/>
            <pc:sldMk cId="1740887646" sldId="353"/>
            <ac:inkMk id="10" creationId="{00849C90-5D83-2FC8-9C0D-F018578D88A0}"/>
          </ac:inkMkLst>
        </pc:inkChg>
      </pc:sldChg>
    </pc:docChg>
  </pc:docChgLst>
  <pc:docChgLst>
    <pc:chgData name="alisdair.m@gmail.com" userId="S::urn:spo:guest#alisdair.m@gmail.com::" providerId="AD" clId="Web-{415E75FD-0583-DCED-8DCE-62F032865974}"/>
    <pc:docChg chg="modSld">
      <pc:chgData name="alisdair.m@gmail.com" userId="S::urn:spo:guest#alisdair.m@gmail.com::" providerId="AD" clId="Web-{415E75FD-0583-DCED-8DCE-62F032865974}" dt="2024-07-12T09:49:30.064" v="107" actId="1076"/>
      <pc:docMkLst>
        <pc:docMk/>
      </pc:docMkLst>
      <pc:sldChg chg="addSp delSp modSp">
        <pc:chgData name="alisdair.m@gmail.com" userId="S::urn:spo:guest#alisdair.m@gmail.com::" providerId="AD" clId="Web-{415E75FD-0583-DCED-8DCE-62F032865974}" dt="2024-07-12T09:45:28.899" v="53" actId="1076"/>
        <pc:sldMkLst>
          <pc:docMk/>
          <pc:sldMk cId="0" sldId="265"/>
        </pc:sldMkLst>
      </pc:sldChg>
      <pc:sldChg chg="addSp modSp">
        <pc:chgData name="alisdair.m@gmail.com" userId="S::urn:spo:guest#alisdair.m@gmail.com::" providerId="AD" clId="Web-{415E75FD-0583-DCED-8DCE-62F032865974}" dt="2024-07-12T09:46:32.027" v="63" actId="14100"/>
        <pc:sldMkLst>
          <pc:docMk/>
          <pc:sldMk cId="3386973103" sldId="323"/>
        </pc:sldMkLst>
      </pc:sldChg>
      <pc:sldChg chg="addSp delSp modSp">
        <pc:chgData name="alisdair.m@gmail.com" userId="S::urn:spo:guest#alisdair.m@gmail.com::" providerId="AD" clId="Web-{415E75FD-0583-DCED-8DCE-62F032865974}" dt="2024-07-12T09:48:28.296" v="86" actId="1076"/>
        <pc:sldMkLst>
          <pc:docMk/>
          <pc:sldMk cId="2631930105" sldId="326"/>
        </pc:sldMkLst>
      </pc:sldChg>
      <pc:sldChg chg="addSp delSp modSp">
        <pc:chgData name="alisdair.m@gmail.com" userId="S::urn:spo:guest#alisdair.m@gmail.com::" providerId="AD" clId="Web-{415E75FD-0583-DCED-8DCE-62F032865974}" dt="2024-07-12T09:48:48.141" v="89" actId="1076"/>
        <pc:sldMkLst>
          <pc:docMk/>
          <pc:sldMk cId="1926902893" sldId="327"/>
        </pc:sldMkLst>
      </pc:sldChg>
      <pc:sldChg chg="addSp modSp">
        <pc:chgData name="alisdair.m@gmail.com" userId="S::urn:spo:guest#alisdair.m@gmail.com::" providerId="AD" clId="Web-{415E75FD-0583-DCED-8DCE-62F032865974}" dt="2024-07-12T09:49:04.704" v="97" actId="1076"/>
        <pc:sldMkLst>
          <pc:docMk/>
          <pc:sldMk cId="634232873" sldId="328"/>
        </pc:sldMkLst>
      </pc:sldChg>
      <pc:sldChg chg="addSp modSp">
        <pc:chgData name="alisdair.m@gmail.com" userId="S::urn:spo:guest#alisdair.m@gmail.com::" providerId="AD" clId="Web-{415E75FD-0583-DCED-8DCE-62F032865974}" dt="2024-07-12T09:49:30.064" v="107" actId="1076"/>
        <pc:sldMkLst>
          <pc:docMk/>
          <pc:sldMk cId="2232110134" sldId="329"/>
        </pc:sldMkLst>
      </pc:sldChg>
    </pc:docChg>
  </pc:docChgLst>
  <pc:docChgLst>
    <pc:chgData name="alisdair macdonald" userId="jB0IcuHBEINeFKE+BJ6T51hglHMTetGBacC/PLHzd+c=" providerId="None" clId="Web-{F4FC14D1-C647-4093-AE57-4D31DB56BF71}"/>
    <pc:docChg chg="modSld">
      <pc:chgData name="alisdair macdonald" userId="jB0IcuHBEINeFKE+BJ6T51hglHMTetGBacC/PLHzd+c=" providerId="None" clId="Web-{F4FC14D1-C647-4093-AE57-4D31DB56BF71}" dt="2025-07-02T16:15:20.295" v="39"/>
      <pc:docMkLst>
        <pc:docMk/>
      </pc:docMkLst>
      <pc:sldChg chg="addSp delSp modSp">
        <pc:chgData name="alisdair macdonald" userId="jB0IcuHBEINeFKE+BJ6T51hglHMTetGBacC/PLHzd+c=" providerId="None" clId="Web-{F4FC14D1-C647-4093-AE57-4D31DB56BF71}" dt="2025-07-02T16:15:20.295" v="39"/>
        <pc:sldMkLst>
          <pc:docMk/>
          <pc:sldMk cId="3707774388" sldId="349"/>
        </pc:sldMkLst>
        <pc:spChg chg="add">
          <ac:chgData name="alisdair macdonald" userId="jB0IcuHBEINeFKE+BJ6T51hglHMTetGBacC/PLHzd+c=" providerId="None" clId="Web-{F4FC14D1-C647-4093-AE57-4D31DB56BF71}" dt="2025-07-02T16:10:28.524" v="2"/>
          <ac:spMkLst>
            <pc:docMk/>
            <pc:sldMk cId="3707774388" sldId="349"/>
            <ac:spMk id="8" creationId="{515A83A9-05EE-026D-5157-29FECF517DFC}"/>
          </ac:spMkLst>
        </pc:spChg>
        <pc:spChg chg="add mod">
          <ac:chgData name="alisdair macdonald" userId="jB0IcuHBEINeFKE+BJ6T51hglHMTetGBacC/PLHzd+c=" providerId="None" clId="Web-{F4FC14D1-C647-4093-AE57-4D31DB56BF71}" dt="2025-07-02T16:11:47.545" v="13" actId="20577"/>
          <ac:spMkLst>
            <pc:docMk/>
            <pc:sldMk cId="3707774388" sldId="349"/>
            <ac:spMk id="10" creationId="{4290A1B3-5537-89E9-BCB1-ECAABEBFF68A}"/>
          </ac:spMkLst>
        </pc:spChg>
        <pc:spChg chg="mod">
          <ac:chgData name="alisdair macdonald" userId="jB0IcuHBEINeFKE+BJ6T51hglHMTetGBacC/PLHzd+c=" providerId="None" clId="Web-{F4FC14D1-C647-4093-AE57-4D31DB56BF71}" dt="2025-07-02T16:11:42.107" v="9" actId="20577"/>
          <ac:spMkLst>
            <pc:docMk/>
            <pc:sldMk cId="3707774388" sldId="349"/>
            <ac:spMk id="23" creationId="{67C60B12-1529-ADF4-5C1D-C09671CE5634}"/>
          </ac:spMkLst>
        </pc:spChg>
        <pc:picChg chg="add mod ord modCrop">
          <ac:chgData name="alisdair macdonald" userId="jB0IcuHBEINeFKE+BJ6T51hglHMTetGBacC/PLHzd+c=" providerId="None" clId="Web-{F4FC14D1-C647-4093-AE57-4D31DB56BF71}" dt="2025-07-02T16:15:20.295" v="39"/>
          <ac:picMkLst>
            <pc:docMk/>
            <pc:sldMk cId="3707774388" sldId="349"/>
            <ac:picMk id="5" creationId="{9D77C6FD-8233-5E2B-89CE-961A9F5A5A4B}"/>
          </ac:picMkLst>
        </pc:picChg>
      </pc:sldChg>
      <pc:sldChg chg="addSp delSp modSp">
        <pc:chgData name="alisdair macdonald" userId="jB0IcuHBEINeFKE+BJ6T51hglHMTetGBacC/PLHzd+c=" providerId="None" clId="Web-{F4FC14D1-C647-4093-AE57-4D31DB56BF71}" dt="2025-07-02T16:13:42.444" v="27"/>
        <pc:sldMkLst>
          <pc:docMk/>
          <pc:sldMk cId="1746719497" sldId="350"/>
        </pc:sldMkLst>
        <pc:spChg chg="add">
          <ac:chgData name="alisdair macdonald" userId="jB0IcuHBEINeFKE+BJ6T51hglHMTetGBacC/PLHzd+c=" providerId="None" clId="Web-{F4FC14D1-C647-4093-AE57-4D31DB56BF71}" dt="2025-07-02T16:12:02.140" v="18"/>
          <ac:spMkLst>
            <pc:docMk/>
            <pc:sldMk cId="1746719497" sldId="350"/>
            <ac:spMk id="9" creationId="{2E3E06FD-8407-B183-00B7-8C896A54F6CC}"/>
          </ac:spMkLst>
        </pc:spChg>
        <pc:spChg chg="add">
          <ac:chgData name="alisdair macdonald" userId="jB0IcuHBEINeFKE+BJ6T51hglHMTetGBacC/PLHzd+c=" providerId="None" clId="Web-{F4FC14D1-C647-4093-AE57-4D31DB56BF71}" dt="2025-07-02T16:12:02.140" v="19"/>
          <ac:spMkLst>
            <pc:docMk/>
            <pc:sldMk cId="1746719497" sldId="350"/>
            <ac:spMk id="11" creationId="{A2C19CAF-724C-83E6-5E75-FB15E34C9904}"/>
          </ac:spMkLst>
        </pc:spChg>
        <pc:spChg chg="add">
          <ac:chgData name="alisdair macdonald" userId="jB0IcuHBEINeFKE+BJ6T51hglHMTetGBacC/PLHzd+c=" providerId="None" clId="Web-{F4FC14D1-C647-4093-AE57-4D31DB56BF71}" dt="2025-07-02T16:12:02.156" v="20"/>
          <ac:spMkLst>
            <pc:docMk/>
            <pc:sldMk cId="1746719497" sldId="350"/>
            <ac:spMk id="14" creationId="{E593AB50-F905-7CD4-D1DA-508725B33A8A}"/>
          </ac:spMkLst>
        </pc:spChg>
        <pc:spChg chg="mod">
          <ac:chgData name="alisdair macdonald" userId="jB0IcuHBEINeFKE+BJ6T51hglHMTetGBacC/PLHzd+c=" providerId="None" clId="Web-{F4FC14D1-C647-4093-AE57-4D31DB56BF71}" dt="2025-07-02T16:12:34.596" v="23" actId="20577"/>
          <ac:spMkLst>
            <pc:docMk/>
            <pc:sldMk cId="1746719497" sldId="350"/>
            <ac:spMk id="23" creationId="{DA305ACB-F256-DE7F-97F6-51A2A636DE7E}"/>
          </ac:spMkLst>
        </pc:spChg>
        <pc:picChg chg="add mod ord modCrop">
          <ac:chgData name="alisdair macdonald" userId="jB0IcuHBEINeFKE+BJ6T51hglHMTetGBacC/PLHzd+c=" providerId="None" clId="Web-{F4FC14D1-C647-4093-AE57-4D31DB56BF71}" dt="2025-07-02T16:13:42.444" v="27"/>
          <ac:picMkLst>
            <pc:docMk/>
            <pc:sldMk cId="1746719497" sldId="350"/>
            <ac:picMk id="7" creationId="{516642EC-ABC6-F49C-150E-C9D1353BC31D}"/>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7-09T09:54:08.704"/>
    </inkml:context>
    <inkml:brush xml:id="br0">
      <inkml:brushProperty name="width" value="0.1" units="cm"/>
      <inkml:brushProperty name="height" value="0.1" units="cm"/>
    </inkml:brush>
  </inkml:definitions>
  <inkml:trace contextRef="#ctx0" brushRef="#br0">7724 2871 5432 0 0,'-1'1'0'0'0,"0"1"0"0"0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7-02T09:22:03.744"/>
    </inkml:context>
    <inkml:brush xml:id="br0">
      <inkml:brushProperty name="width" value="0.1" units="cm"/>
      <inkml:brushProperty name="height" value="0.1" units="cm"/>
    </inkml:brush>
  </inkml:definitions>
  <inkml:trace contextRef="#ctx0" brushRef="#br0">12217 4680 16383 0 0,'-6'0'0'0'0,"-2"-6"0"0"0,1-4 0 0 0,2-7 0 0 0,0 1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7-01T16:23:37.606"/>
    </inkml:context>
    <inkml:brush xml:id="br0">
      <inkml:brushProperty name="width" value="0.1" units="cm"/>
      <inkml:brushProperty name="height" value="0.1" units="cm"/>
    </inkml:brush>
  </inkml:definitions>
  <inkml:trace contextRef="#ctx0" brushRef="#br0">12217 4680 16383 0 0,'-6'0'0'0'0,"-2"-6"0"0"0,1-4 0 0 0,2-7 0 0 0,0 1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7-02T09:22:03.745"/>
    </inkml:context>
    <inkml:brush xml:id="br0">
      <inkml:brushProperty name="width" value="0.1" units="cm"/>
      <inkml:brushProperty name="height" value="0.1" units="cm"/>
    </inkml:brush>
  </inkml:definitions>
  <inkml:trace contextRef="#ctx0" brushRef="#br0">1746 10345 16383 0 0,'0'3'0'0'0,"0"1"0"0"0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7-01T16:27:55.693"/>
    </inkml:context>
    <inkml:brush xml:id="br0">
      <inkml:brushProperty name="width" value="0.1" units="cm"/>
      <inkml:brushProperty name="height" value="0.1" units="cm"/>
    </inkml:brush>
  </inkml:definitions>
  <inkml:trace contextRef="#ctx0" brushRef="#br0">12217 4680 16383 0 0,'-6'0'0'0'0,"-2"-6"0"0"0,1-4 0 0 0,2-7 0 0 0,0 1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p:cNvGrpSpPr/>
        <p:nvPr/>
      </p:nvGrpSpPr>
      <p:grpSpPr>
        <a:xfrm>
          <a:off x="0" y="0"/>
          <a:ext cx="0" cy="0"/>
          <a:chOff x="0" y="0"/>
          <a:chExt cx="0" cy="0"/>
        </a:xfrm>
      </p:grpSpPr>
      <p:sp>
        <p:nvSpPr>
          <p:cNvPr id="28" name="Google Shape;2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 name="Google Shape;29;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a:extLst>
            <a:ext uri="{FF2B5EF4-FFF2-40B4-BE49-F238E27FC236}">
              <a16:creationId xmlns:a16="http://schemas.microsoft.com/office/drawing/2014/main" id="{D4EF2219-ADD4-4439-01E0-ADC0C28BBACB}"/>
            </a:ext>
          </a:extLst>
        </p:cNvPr>
        <p:cNvGrpSpPr/>
        <p:nvPr/>
      </p:nvGrpSpPr>
      <p:grpSpPr>
        <a:xfrm>
          <a:off x="0" y="0"/>
          <a:ext cx="0" cy="0"/>
          <a:chOff x="0" y="0"/>
          <a:chExt cx="0" cy="0"/>
        </a:xfrm>
      </p:grpSpPr>
      <p:sp>
        <p:nvSpPr>
          <p:cNvPr id="28" name="Google Shape;28;p1:notes">
            <a:extLst>
              <a:ext uri="{FF2B5EF4-FFF2-40B4-BE49-F238E27FC236}">
                <a16:creationId xmlns:a16="http://schemas.microsoft.com/office/drawing/2014/main" id="{6BD95F9E-3D3E-0FE4-AEBE-2328B45B3BF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 name="Google Shape;29;p1:notes">
            <a:extLst>
              <a:ext uri="{FF2B5EF4-FFF2-40B4-BE49-F238E27FC236}">
                <a16:creationId xmlns:a16="http://schemas.microsoft.com/office/drawing/2014/main" id="{BB489D45-C33C-3DEF-92E9-7A71BA7A0F9E}"/>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GB"/>
          </a:p>
        </p:txBody>
      </p:sp>
    </p:spTree>
    <p:extLst>
      <p:ext uri="{BB962C8B-B14F-4D97-AF65-F5344CB8AC3E}">
        <p14:creationId xmlns:p14="http://schemas.microsoft.com/office/powerpoint/2010/main" val="1292386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a:extLst>
            <a:ext uri="{FF2B5EF4-FFF2-40B4-BE49-F238E27FC236}">
              <a16:creationId xmlns:a16="http://schemas.microsoft.com/office/drawing/2014/main" id="{24B490C8-D59B-583B-0624-5B6D77370DBF}"/>
            </a:ext>
          </a:extLst>
        </p:cNvPr>
        <p:cNvGrpSpPr/>
        <p:nvPr/>
      </p:nvGrpSpPr>
      <p:grpSpPr>
        <a:xfrm>
          <a:off x="0" y="0"/>
          <a:ext cx="0" cy="0"/>
          <a:chOff x="0" y="0"/>
          <a:chExt cx="0" cy="0"/>
        </a:xfrm>
      </p:grpSpPr>
      <p:sp>
        <p:nvSpPr>
          <p:cNvPr id="28" name="Google Shape;28;p1:notes">
            <a:extLst>
              <a:ext uri="{FF2B5EF4-FFF2-40B4-BE49-F238E27FC236}">
                <a16:creationId xmlns:a16="http://schemas.microsoft.com/office/drawing/2014/main" id="{D0620657-9EAC-CE46-1989-7BEF50EDA15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 name="Google Shape;29;p1:notes">
            <a:extLst>
              <a:ext uri="{FF2B5EF4-FFF2-40B4-BE49-F238E27FC236}">
                <a16:creationId xmlns:a16="http://schemas.microsoft.com/office/drawing/2014/main" id="{14E73368-454D-DD20-F090-632A5052BDAA}"/>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GB"/>
          </a:p>
        </p:txBody>
      </p:sp>
    </p:spTree>
    <p:extLst>
      <p:ext uri="{BB962C8B-B14F-4D97-AF65-F5344CB8AC3E}">
        <p14:creationId xmlns:p14="http://schemas.microsoft.com/office/powerpoint/2010/main" val="2737927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a:extLst>
            <a:ext uri="{FF2B5EF4-FFF2-40B4-BE49-F238E27FC236}">
              <a16:creationId xmlns:a16="http://schemas.microsoft.com/office/drawing/2014/main" id="{28C1FE44-87F0-1F20-000E-ED588548BAB9}"/>
            </a:ext>
          </a:extLst>
        </p:cNvPr>
        <p:cNvGrpSpPr/>
        <p:nvPr/>
      </p:nvGrpSpPr>
      <p:grpSpPr>
        <a:xfrm>
          <a:off x="0" y="0"/>
          <a:ext cx="0" cy="0"/>
          <a:chOff x="0" y="0"/>
          <a:chExt cx="0" cy="0"/>
        </a:xfrm>
      </p:grpSpPr>
      <p:sp>
        <p:nvSpPr>
          <p:cNvPr id="28" name="Google Shape;28;p1:notes">
            <a:extLst>
              <a:ext uri="{FF2B5EF4-FFF2-40B4-BE49-F238E27FC236}">
                <a16:creationId xmlns:a16="http://schemas.microsoft.com/office/drawing/2014/main" id="{FC153167-9093-BF58-6B45-926999E42FA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 name="Google Shape;29;p1:notes">
            <a:extLst>
              <a:ext uri="{FF2B5EF4-FFF2-40B4-BE49-F238E27FC236}">
                <a16:creationId xmlns:a16="http://schemas.microsoft.com/office/drawing/2014/main" id="{5A60C380-B20E-A547-F730-454BB7645BD4}"/>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GB"/>
          </a:p>
        </p:txBody>
      </p:sp>
    </p:spTree>
    <p:extLst>
      <p:ext uri="{BB962C8B-B14F-4D97-AF65-F5344CB8AC3E}">
        <p14:creationId xmlns:p14="http://schemas.microsoft.com/office/powerpoint/2010/main" val="956857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a:extLst>
            <a:ext uri="{FF2B5EF4-FFF2-40B4-BE49-F238E27FC236}">
              <a16:creationId xmlns:a16="http://schemas.microsoft.com/office/drawing/2014/main" id="{05D7D2EA-143C-CF47-C8DB-2C721C19ADB9}"/>
            </a:ext>
          </a:extLst>
        </p:cNvPr>
        <p:cNvGrpSpPr/>
        <p:nvPr/>
      </p:nvGrpSpPr>
      <p:grpSpPr>
        <a:xfrm>
          <a:off x="0" y="0"/>
          <a:ext cx="0" cy="0"/>
          <a:chOff x="0" y="0"/>
          <a:chExt cx="0" cy="0"/>
        </a:xfrm>
      </p:grpSpPr>
      <p:sp>
        <p:nvSpPr>
          <p:cNvPr id="28" name="Google Shape;28;p1:notes">
            <a:extLst>
              <a:ext uri="{FF2B5EF4-FFF2-40B4-BE49-F238E27FC236}">
                <a16:creationId xmlns:a16="http://schemas.microsoft.com/office/drawing/2014/main" id="{376E7403-1CCD-526A-75DE-916EE9D0AA4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 name="Google Shape;29;p1:notes">
            <a:extLst>
              <a:ext uri="{FF2B5EF4-FFF2-40B4-BE49-F238E27FC236}">
                <a16:creationId xmlns:a16="http://schemas.microsoft.com/office/drawing/2014/main" id="{D8412096-1A9C-8D7E-8417-CE5FEB8F7545}"/>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GB"/>
          </a:p>
        </p:txBody>
      </p:sp>
    </p:spTree>
    <p:extLst>
      <p:ext uri="{BB962C8B-B14F-4D97-AF65-F5344CB8AC3E}">
        <p14:creationId xmlns:p14="http://schemas.microsoft.com/office/powerpoint/2010/main" val="21834437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59085a5d11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g259085a5d11_0_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Font typeface="Arial"/>
              <a:buNone/>
            </a:pPr>
            <a:endParaRPr/>
          </a:p>
        </p:txBody>
      </p:sp>
    </p:spTree>
    <p:extLst>
      <p:ext uri="{BB962C8B-B14F-4D97-AF65-F5344CB8AC3E}">
        <p14:creationId xmlns:p14="http://schemas.microsoft.com/office/powerpoint/2010/main" val="1516351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Photocard 1: Orest gets his vaccine</a:t>
            </a:r>
          </a:p>
          <a:p>
            <a:r>
              <a:rPr lang="en-US"/>
              <a:t>Eight-month-old Orest is getting a vaccine at a health centre in Kyiv, Ukraine from a nurse named Tetiana. </a:t>
            </a:r>
          </a:p>
          <a:p>
            <a:r>
              <a:rPr lang="en-US" dirty="0"/>
              <a:t>The vaccines at this health </a:t>
            </a:r>
            <a:r>
              <a:rPr lang="en-US" dirty="0" err="1"/>
              <a:t>centre</a:t>
            </a:r>
            <a:r>
              <a:rPr lang="en-US" dirty="0"/>
              <a:t> are kept in special refrigerators that stay cold, even when the power goes out. This is important, because if vaccines get too warm or too cold, they might not work. </a:t>
            </a:r>
          </a:p>
          <a:p>
            <a:r>
              <a:rPr lang="en-US" dirty="0"/>
              <a:t>These new refrigerators were given to the </a:t>
            </a:r>
            <a:r>
              <a:rPr lang="en-US" dirty="0" err="1"/>
              <a:t>centre</a:t>
            </a:r>
            <a:r>
              <a:rPr lang="en-US" dirty="0"/>
              <a:t> at the end of 2022 because power supplies haven’t been consistent since war began in Ukraine.</a:t>
            </a:r>
          </a:p>
          <a:p>
            <a:r>
              <a:rPr lang="en-US" dirty="0"/>
              <a:t>Nurses like Tetiana and 1,000 other health workers across Ukraine learned new ways to store and safely move vaccines through a program led by UNICEF and funded by international aid. International aid also made it possible for UNICEF to bring nearly 3 million vaccines to Ukraine in 2023 and early 2024 so that children could continue enjoying their right to this basic healthcare, even in a difficult time of war in their country. </a:t>
            </a:r>
          </a:p>
        </p:txBody>
      </p:sp>
    </p:spTree>
    <p:extLst>
      <p:ext uri="{BB962C8B-B14F-4D97-AF65-F5344CB8AC3E}">
        <p14:creationId xmlns:p14="http://schemas.microsoft.com/office/powerpoint/2010/main" val="24688089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67450-FC3A-CFB0-9D02-D71CD6A0BA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4E7BA0-8600-0ED1-F96E-863AE952CFD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E265C86-25A2-ACF4-9F5F-33F12976F41F}"/>
              </a:ext>
            </a:extLst>
          </p:cNvPr>
          <p:cNvSpPr>
            <a:spLocks noGrp="1"/>
          </p:cNvSpPr>
          <p:nvPr>
            <p:ph type="body" idx="1"/>
          </p:nvPr>
        </p:nvSpPr>
        <p:spPr/>
        <p:txBody>
          <a:bodyPr/>
          <a:lstStyle/>
          <a:p>
            <a:r>
              <a:rPr lang="en-US"/>
              <a:t>Photocard 2: </a:t>
            </a:r>
            <a:r>
              <a:rPr lang="en-US" err="1"/>
              <a:t>Mastula</a:t>
            </a:r>
            <a:r>
              <a:rPr lang="en-US"/>
              <a:t> gets clean water after the floods </a:t>
            </a:r>
          </a:p>
          <a:p>
            <a:r>
              <a:rPr lang="en-US"/>
              <a:t>Four-year-old </a:t>
            </a:r>
            <a:r>
              <a:rPr lang="en-US" err="1"/>
              <a:t>Mastula</a:t>
            </a:r>
            <a:r>
              <a:rPr lang="en-US"/>
              <a:t> fills her yellow jerrycan with clean water in Chaghcharan district, Afghanistan. When heavy rains came, flash floods destroyed 25 wells near her village. That meant her family, and many others, had no safe water to drink, cook or wash with.  </a:t>
            </a:r>
          </a:p>
          <a:p>
            <a:r>
              <a:rPr lang="en-US" dirty="0"/>
              <a:t>Because the local government doesn’t have enough resources to quickly help the communities recover from the floods, UNICEF is helping provide emergency aid. Our teams are bringing clean water to </a:t>
            </a:r>
            <a:r>
              <a:rPr lang="en-US" dirty="0" err="1"/>
              <a:t>Mastula’s</a:t>
            </a:r>
            <a:r>
              <a:rPr lang="en-US" dirty="0"/>
              <a:t> village by truck and filling big water tanks called bladders that hold 5,000 </a:t>
            </a:r>
            <a:r>
              <a:rPr lang="en-US" dirty="0" err="1"/>
              <a:t>litres</a:t>
            </a:r>
            <a:r>
              <a:rPr lang="en-US" dirty="0"/>
              <a:t> of water, so families won’t have to go without water until the water sources are repaired. They’re also helping with medical care, hygiene supplies and other urgent needs that children and their families have after the floods. </a:t>
            </a:r>
          </a:p>
          <a:p>
            <a:r>
              <a:rPr lang="en-US" dirty="0"/>
              <a:t> </a:t>
            </a:r>
          </a:p>
          <a:p>
            <a:r>
              <a:rPr lang="en-US" dirty="0"/>
              <a:t>Floods are happening more often in Afghanistan now because of climate change. And because Afghanistan has fewer resources than other countries like the UK, it can be harder and take longer for communities to recover. By lending a hand to support communities as they recover, international aid helps children like </a:t>
            </a:r>
            <a:r>
              <a:rPr lang="en-US" dirty="0" err="1"/>
              <a:t>Mastula</a:t>
            </a:r>
            <a:r>
              <a:rPr lang="en-US" dirty="0"/>
              <a:t> stay safe even when an emergency happens. </a:t>
            </a:r>
          </a:p>
          <a:p>
            <a:endParaRPr lang="en-US" dirty="0"/>
          </a:p>
        </p:txBody>
      </p:sp>
    </p:spTree>
    <p:extLst>
      <p:ext uri="{BB962C8B-B14F-4D97-AF65-F5344CB8AC3E}">
        <p14:creationId xmlns:p14="http://schemas.microsoft.com/office/powerpoint/2010/main" val="3064887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9E6E3-598D-20E3-E519-87EDBD2CD3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6ACAEE-1652-D46F-C034-EBEA1834EFF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4E00655-9C51-1351-4271-3D861B8965CB}"/>
              </a:ext>
            </a:extLst>
          </p:cNvPr>
          <p:cNvSpPr>
            <a:spLocks noGrp="1"/>
          </p:cNvSpPr>
          <p:nvPr>
            <p:ph type="body" idx="1"/>
          </p:nvPr>
        </p:nvSpPr>
        <p:spPr/>
        <p:txBody>
          <a:bodyPr/>
          <a:lstStyle/>
          <a:p>
            <a:r>
              <a:rPr lang="en-US"/>
              <a:t>Photocard 3: Phone Payae and his mum receive emergency aid after the earthquake</a:t>
            </a:r>
          </a:p>
          <a:p>
            <a:r>
              <a:rPr lang="en-US" dirty="0"/>
              <a:t>Five-year-old Phone Payae is from Myanmar, where just a few months ago, a very big earthquake happened. The earthquake was so big (7.7 on the scale that measures earthquakes) that it was felt as far as the </a:t>
            </a:r>
            <a:r>
              <a:rPr lang="en-US" dirty="0" err="1"/>
              <a:t>neighbouring</a:t>
            </a:r>
            <a:r>
              <a:rPr lang="en-US" dirty="0"/>
              <a:t> country of Thailand. Many buildings fell down, and thousands of people were injured or killed, or went missing.</a:t>
            </a:r>
          </a:p>
          <a:p>
            <a:r>
              <a:rPr lang="en-US" dirty="0"/>
              <a:t>The government in Myanmar declared a state of emergency, and they asked for other countries and </a:t>
            </a:r>
            <a:r>
              <a:rPr lang="en-US" dirty="0" err="1"/>
              <a:t>organisations</a:t>
            </a:r>
            <a:r>
              <a:rPr lang="en-US" dirty="0"/>
              <a:t> to help. </a:t>
            </a:r>
          </a:p>
          <a:p>
            <a:r>
              <a:rPr lang="en-US" dirty="0" err="1"/>
              <a:t>Organisations</a:t>
            </a:r>
            <a:r>
              <a:rPr lang="en-US" dirty="0"/>
              <a:t> like UNICEF, whose job it is to be prepared to rush in when there is an emergency, arrived to help with urgent needs, including clean water, supplies and support to children like Phone Payae. Money from other countries through international aid made this possible.</a:t>
            </a:r>
          </a:p>
          <a:p>
            <a:r>
              <a:rPr lang="en-US" dirty="0"/>
              <a:t>One of the things Phone Payae and his mother received is a special box called a WASH kit that has water, soap and other supplies to keep them clean and healthy, because after the earthquake they don’t have access to clean water or toilets.</a:t>
            </a:r>
          </a:p>
        </p:txBody>
      </p:sp>
    </p:spTree>
    <p:extLst>
      <p:ext uri="{BB962C8B-B14F-4D97-AF65-F5344CB8AC3E}">
        <p14:creationId xmlns:p14="http://schemas.microsoft.com/office/powerpoint/2010/main" val="3254081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81151-145D-E68D-B1D6-7AF18BB70E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08693A-3C6E-D104-5D46-EB0942D71F7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1B9CEEE-9F11-0DCE-2DB6-B2374B605CA3}"/>
              </a:ext>
            </a:extLst>
          </p:cNvPr>
          <p:cNvSpPr>
            <a:spLocks noGrp="1"/>
          </p:cNvSpPr>
          <p:nvPr>
            <p:ph type="body" idx="1"/>
          </p:nvPr>
        </p:nvSpPr>
        <p:spPr/>
        <p:txBody>
          <a:bodyPr/>
          <a:lstStyle/>
          <a:p>
            <a:r>
              <a:rPr lang="en-US"/>
              <a:t>Photocard 4: Ruaa helps refugee children from Sudan enjoy a safe place to learn and play</a:t>
            </a:r>
          </a:p>
          <a:p>
            <a:r>
              <a:rPr lang="en-US"/>
              <a:t>Ruaa is 22 years old. She was a student at University, in the capital city of Khartoum, when war broke out in Sudan. For Ruaa, it was too dangerous to stay, so she left her home and moved to the Ura refugee camp, in the neighbouring country of Ethiopia, to be safe.</a:t>
            </a:r>
          </a:p>
          <a:p>
            <a:r>
              <a:rPr lang="en-US" dirty="0"/>
              <a:t>Now Ruaa works at an area in the camp called a Child-Friendly Space (CFS) – a place where children can come to learn and play together and get the mental health support that they might need.</a:t>
            </a:r>
          </a:p>
          <a:p>
            <a:r>
              <a:rPr lang="en-US" dirty="0"/>
              <a:t>“When they’re coming here, we try, as social workers, to make a safe environment for the children,” Ruaa said. “We play with them, we chat with them. Playing is very important. They make new relationships with other children. Playing makes their mental health better.”</a:t>
            </a:r>
          </a:p>
          <a:p>
            <a:r>
              <a:rPr lang="en-US" dirty="0"/>
              <a:t>The Ura refugee camp was started in June 2024 and one year later (June 2025) it is home to nearly 14,000 refugees including more than 300 children. Camps like Ura and the Child-Friendly Spaces in the camps that give special support to children are supported by international aid. </a:t>
            </a:r>
          </a:p>
          <a:p>
            <a:r>
              <a:rPr lang="en-US" dirty="0"/>
              <a:t>“I wish for every child to resume their education, to resume their lives, and to live in safety and in peace,” Ruaa said.</a:t>
            </a:r>
          </a:p>
        </p:txBody>
      </p:sp>
    </p:spTree>
    <p:extLst>
      <p:ext uri="{BB962C8B-B14F-4D97-AF65-F5344CB8AC3E}">
        <p14:creationId xmlns:p14="http://schemas.microsoft.com/office/powerpoint/2010/main" val="28391762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1A62A-3E4B-C3FE-F9CC-24C39B02C2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345A6B-872B-5C88-12ED-2E3F3EC4F26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6A74763-8F97-2B0E-F5B4-D029586B0921}"/>
              </a:ext>
            </a:extLst>
          </p:cNvPr>
          <p:cNvSpPr>
            <a:spLocks noGrp="1"/>
          </p:cNvSpPr>
          <p:nvPr>
            <p:ph type="body" idx="1"/>
          </p:nvPr>
        </p:nvSpPr>
        <p:spPr/>
        <p:txBody>
          <a:bodyPr/>
          <a:lstStyle/>
          <a:p>
            <a:r>
              <a:rPr lang="en-US"/>
              <a:t>Photocard 5: Sheeba geta a polio vaccine</a:t>
            </a:r>
          </a:p>
          <a:p>
            <a:r>
              <a:rPr lang="en-US" dirty="0"/>
              <a:t> </a:t>
            </a:r>
          </a:p>
          <a:p>
            <a:r>
              <a:rPr lang="en-US"/>
              <a:t>Seven-month-old Sheeba was born in a small village in a very remote area of Sudan. To reach her home from the nearest town takes a 40km car ride and then you have to use camels or donkeys to go the rest of the way because the roads are very rough.</a:t>
            </a:r>
          </a:p>
          <a:p>
            <a:r>
              <a:rPr lang="en-US"/>
              <a:t>Despite the long journey, one day, a health worker came to her house to give her a special vaccination for the polio virus. </a:t>
            </a:r>
          </a:p>
          <a:p>
            <a:r>
              <a:rPr lang="en-US" dirty="0"/>
              <a:t>The Ministry of Health in Sudan found polio in her state, so they started a three-day campaign to protect children like Sheeba from this dangerous disease. Because the government didn’t have enough resources themselves for the campaign, they asked for help from the World Health Organization and UNICEF – two </a:t>
            </a:r>
            <a:r>
              <a:rPr lang="en-US" dirty="0" err="1"/>
              <a:t>organisations</a:t>
            </a:r>
            <a:r>
              <a:rPr lang="en-US" dirty="0"/>
              <a:t> who get funding from international aid to solve challenges like this one – and they gave polio shots and vitamin A drops to children under five.</a:t>
            </a:r>
          </a:p>
          <a:p>
            <a:r>
              <a:rPr lang="en-US" dirty="0"/>
              <a:t>Reaching every child, no matter what, is critical to make sure we meet the SDGs and that no child is left behind. Mahmoud visits the remote villages in the </a:t>
            </a:r>
            <a:r>
              <a:rPr lang="en-US" dirty="0" err="1"/>
              <a:t>Barqiq</a:t>
            </a:r>
            <a:r>
              <a:rPr lang="en-US" dirty="0"/>
              <a:t> valley every month for routine vaccinations and during this campaign, he’s reaching them too. </a:t>
            </a:r>
          </a:p>
          <a:p>
            <a:r>
              <a:rPr lang="en-US" dirty="0"/>
              <a:t>“These are our people and children, so we make every effort to include them in the health campaigns and routine </a:t>
            </a:r>
            <a:r>
              <a:rPr lang="en-US" dirty="0" err="1"/>
              <a:t>immunisation</a:t>
            </a:r>
            <a:r>
              <a:rPr lang="en-US" dirty="0"/>
              <a:t>,” he says.</a:t>
            </a:r>
          </a:p>
          <a:p>
            <a:endParaRPr lang="en-US" dirty="0"/>
          </a:p>
        </p:txBody>
      </p:sp>
    </p:spTree>
    <p:extLst>
      <p:ext uri="{BB962C8B-B14F-4D97-AF65-F5344CB8AC3E}">
        <p14:creationId xmlns:p14="http://schemas.microsoft.com/office/powerpoint/2010/main" val="861769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59085a5d11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g259085a5d11_0_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Font typeface="Arial"/>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84F1A-803B-BB84-7F08-CD41B62B1B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E04FA1-A9B8-023E-9562-08F4BD576DD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95F22E2-3B4A-B5F1-9B86-DB87CDF7E72B}"/>
              </a:ext>
            </a:extLst>
          </p:cNvPr>
          <p:cNvSpPr>
            <a:spLocks noGrp="1"/>
          </p:cNvSpPr>
          <p:nvPr>
            <p:ph type="body" idx="1"/>
          </p:nvPr>
        </p:nvSpPr>
        <p:spPr/>
        <p:txBody>
          <a:bodyPr/>
          <a:lstStyle/>
          <a:p>
            <a:r>
              <a:rPr lang="en-US"/>
              <a:t>Photocard 6: Clean water for Farzana means more time for school</a:t>
            </a:r>
          </a:p>
          <a:p>
            <a:r>
              <a:rPr lang="en-US"/>
              <a:t>Farzana (dressed in pink) is 12 and lives in a village  in Umerkot, Sindh in Pakistan. For many years, there was no clean water in her village because of water scarcity and then a flood – both climate effects.  </a:t>
            </a:r>
          </a:p>
          <a:p>
            <a:r>
              <a:rPr lang="en-US" dirty="0"/>
              <a:t> </a:t>
            </a:r>
            <a:endParaRPr lang="en-US"/>
          </a:p>
          <a:p>
            <a:r>
              <a:rPr lang="en-US" dirty="0"/>
              <a:t>Farzana had to walk 7km – as many as 3 times a day – with her mother to collect clean water. Because of the time this took, Farzana couldn’t go to school for four years.</a:t>
            </a:r>
          </a:p>
          <a:p>
            <a:r>
              <a:rPr lang="en-US" dirty="0"/>
              <a:t> </a:t>
            </a:r>
            <a:endParaRPr lang="en-US"/>
          </a:p>
          <a:p>
            <a:r>
              <a:rPr lang="en-US" dirty="0"/>
              <a:t>When the flooding happened, the Government of Pakistan led the response, but the effects of the disaster were too much, so they requested the help of international aid and many countries offered support. </a:t>
            </a:r>
          </a:p>
          <a:p>
            <a:r>
              <a:rPr lang="en-US" dirty="0"/>
              <a:t> </a:t>
            </a:r>
            <a:endParaRPr lang="en-US"/>
          </a:p>
          <a:p>
            <a:r>
              <a:rPr lang="en-US" dirty="0"/>
              <a:t>With the help of international aid from the Government of Japan, UNICEF was able to help the government of Pakistan, and Farzana’s village specifically, to build a new hand pump. The pump was built on high ground so it stays safe during floods. Now, Farzana and her </a:t>
            </a:r>
            <a:r>
              <a:rPr lang="en-US" dirty="0" err="1"/>
              <a:t>neighbours</a:t>
            </a:r>
            <a:r>
              <a:rPr lang="en-US" dirty="0"/>
              <a:t> can get clean water nearby every day. Farzana is now back in school and learning again.</a:t>
            </a:r>
          </a:p>
          <a:p>
            <a:r>
              <a:rPr lang="en-US" dirty="0"/>
              <a:t> </a:t>
            </a:r>
            <a:endParaRPr lang="en-US"/>
          </a:p>
          <a:p>
            <a:r>
              <a:rPr lang="en-US" dirty="0"/>
              <a:t>[ADD AN IMPACT NUMBER HERE ABOUT HOW INTERNATIONAL AID GIVES WASH ACCESS  or HOW WASH ACCESS, supported by international aid, means XX more girls have time to access their right to education.]</a:t>
            </a:r>
          </a:p>
          <a:p>
            <a:endParaRPr lang="en-US" dirty="0"/>
          </a:p>
        </p:txBody>
      </p:sp>
    </p:spTree>
    <p:extLst>
      <p:ext uri="{BB962C8B-B14F-4D97-AF65-F5344CB8AC3E}">
        <p14:creationId xmlns:p14="http://schemas.microsoft.com/office/powerpoint/2010/main" val="1799666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9608C-95EF-407F-194B-614A2A6AE6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9DAEF8-AA46-EBA5-9B02-DB6E144B509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AD67790-A463-9670-0E52-DBDF8A65A566}"/>
              </a:ext>
            </a:extLst>
          </p:cNvPr>
          <p:cNvSpPr>
            <a:spLocks noGrp="1"/>
          </p:cNvSpPr>
          <p:nvPr>
            <p:ph type="body" idx="1"/>
          </p:nvPr>
        </p:nvSpPr>
        <p:spPr/>
        <p:txBody>
          <a:bodyPr/>
          <a:lstStyle/>
          <a:p>
            <a:r>
              <a:rPr lang="en-US"/>
              <a:t>Photocard 7: Hygiene training supports healthy environments</a:t>
            </a:r>
          </a:p>
          <a:p>
            <a:r>
              <a:rPr lang="en-US" dirty="0"/>
              <a:t>In a school in Ecuador, children are learning how important good hygiene is – like handwashing and keeping their surroundings clean. These lessons are part of a special training </a:t>
            </a:r>
            <a:r>
              <a:rPr lang="en-US" dirty="0" err="1"/>
              <a:t>organised</a:t>
            </a:r>
            <a:r>
              <a:rPr lang="en-US" dirty="0"/>
              <a:t> by the Ministry of Health, with help from the local government and partners, and the support of international aid. </a:t>
            </a:r>
          </a:p>
          <a:p>
            <a:r>
              <a:rPr lang="en-US" dirty="0"/>
              <a:t> </a:t>
            </a:r>
          </a:p>
          <a:p>
            <a:r>
              <a:rPr lang="en-US" dirty="0"/>
              <a:t>Learning about hygiene is more than just a school activity – it’s about helping children enjoy their right to be as healthy as possible. When children know how to stay clean, it prevents the spread of illness, they can, miss fewer school days, enjoy a healthier life and grow up stronger.</a:t>
            </a:r>
          </a:p>
          <a:p>
            <a:r>
              <a:rPr lang="en-US" dirty="0"/>
              <a:t> </a:t>
            </a:r>
          </a:p>
          <a:p>
            <a:r>
              <a:rPr lang="en-US" dirty="0"/>
              <a:t>Sharing skills that support public health (keeping communities healthy and preventing illness) is an important part of international aid around the world. Public health information helps stop the spread of diseases, including dangerous viruses like those that can cause pandemics. </a:t>
            </a:r>
          </a:p>
          <a:p>
            <a:endParaRPr lang="en-US" dirty="0"/>
          </a:p>
        </p:txBody>
      </p:sp>
    </p:spTree>
    <p:extLst>
      <p:ext uri="{BB962C8B-B14F-4D97-AF65-F5344CB8AC3E}">
        <p14:creationId xmlns:p14="http://schemas.microsoft.com/office/powerpoint/2010/main" val="34036980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613A4-EB8F-2531-3528-8F626A687A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C2B52E-0ED7-3021-1247-24E41A0DD05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F62DBE7-3474-C853-601F-14C0CB4CA3A3}"/>
              </a:ext>
            </a:extLst>
          </p:cNvPr>
          <p:cNvSpPr>
            <a:spLocks noGrp="1"/>
          </p:cNvSpPr>
          <p:nvPr>
            <p:ph type="body" idx="1"/>
          </p:nvPr>
        </p:nvSpPr>
        <p:spPr/>
        <p:txBody>
          <a:bodyPr/>
          <a:lstStyle/>
          <a:p>
            <a:r>
              <a:rPr lang="en-US"/>
              <a:t>Photocard 8: A safe place to live and learn amid crisis</a:t>
            </a:r>
          </a:p>
          <a:p>
            <a:r>
              <a:rPr lang="en-US" dirty="0"/>
              <a:t> </a:t>
            </a:r>
          </a:p>
          <a:p>
            <a:r>
              <a:rPr lang="en-US"/>
              <a:t>In </a:t>
            </a:r>
            <a:r>
              <a:rPr lang="en-US" err="1"/>
              <a:t>Dollow</a:t>
            </a:r>
            <a:r>
              <a:rPr lang="en-US"/>
              <a:t>, Somalia, most families who have had to leave their home for safety, now live in informal tent settlements. </a:t>
            </a:r>
          </a:p>
          <a:p>
            <a:r>
              <a:rPr lang="en-US" dirty="0"/>
              <a:t> </a:t>
            </a:r>
          </a:p>
          <a:p>
            <a:r>
              <a:rPr lang="en-US" dirty="0"/>
              <a:t>Fatuma, who is 11, lives with her parents in a temporary shelter made up of orange plastic sheets and fabric lashed with cord and stripped branches. It’s one of the thousands scattered over dry land.</a:t>
            </a:r>
          </a:p>
          <a:p>
            <a:r>
              <a:rPr lang="en-US" dirty="0"/>
              <a:t> </a:t>
            </a:r>
          </a:p>
          <a:p>
            <a:r>
              <a:rPr lang="en-US" dirty="0"/>
              <a:t>There are many reasons why families have to leave their homes for safety and find shelter in a camp. Sometimes it is because of conflict, sometimes a climate disaster...</a:t>
            </a:r>
          </a:p>
          <a:p>
            <a:r>
              <a:rPr lang="en-US" dirty="0"/>
              <a:t> </a:t>
            </a:r>
          </a:p>
          <a:p>
            <a:r>
              <a:rPr lang="en-US" dirty="0"/>
              <a:t>In camps like these, international aid supports the government and the people in many roles. Sometimes they provide urgent supplies like food, water or shelter, and often, like in this camp in Somalia, international aid helps </a:t>
            </a:r>
            <a:r>
              <a:rPr lang="en-US" dirty="0" err="1"/>
              <a:t>organisations</a:t>
            </a:r>
            <a:r>
              <a:rPr lang="en-US" dirty="0"/>
              <a:t> like UNICEF support the children’s rights by constructing Temporary Learning Spaces (TLS), providing school materials for learning and money to support teachers. In this camp in Somalia, the governments of Germany, Finland and the United States are helping support the programs.</a:t>
            </a:r>
          </a:p>
          <a:p>
            <a:endParaRPr lang="en-US" dirty="0"/>
          </a:p>
        </p:txBody>
      </p:sp>
    </p:spTree>
    <p:extLst>
      <p:ext uri="{BB962C8B-B14F-4D97-AF65-F5344CB8AC3E}">
        <p14:creationId xmlns:p14="http://schemas.microsoft.com/office/powerpoint/2010/main" val="3307606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p:cNvGrpSpPr/>
        <p:nvPr/>
      </p:nvGrpSpPr>
      <p:grpSpPr>
        <a:xfrm>
          <a:off x="0" y="0"/>
          <a:ext cx="0" cy="0"/>
          <a:chOff x="0" y="0"/>
          <a:chExt cx="0" cy="0"/>
        </a:xfrm>
      </p:grpSpPr>
      <p:sp>
        <p:nvSpPr>
          <p:cNvPr id="28" name="Google Shape;2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 name="Google Shape;29;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GB"/>
          </a:p>
        </p:txBody>
      </p:sp>
    </p:spTree>
    <p:extLst>
      <p:ext uri="{BB962C8B-B14F-4D97-AF65-F5344CB8AC3E}">
        <p14:creationId xmlns:p14="http://schemas.microsoft.com/office/powerpoint/2010/main" val="1613911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a:extLst>
            <a:ext uri="{FF2B5EF4-FFF2-40B4-BE49-F238E27FC236}">
              <a16:creationId xmlns:a16="http://schemas.microsoft.com/office/drawing/2014/main" id="{6E36F773-2D78-88EB-EA8C-149504ECBCF2}"/>
            </a:ext>
          </a:extLst>
        </p:cNvPr>
        <p:cNvGrpSpPr/>
        <p:nvPr/>
      </p:nvGrpSpPr>
      <p:grpSpPr>
        <a:xfrm>
          <a:off x="0" y="0"/>
          <a:ext cx="0" cy="0"/>
          <a:chOff x="0" y="0"/>
          <a:chExt cx="0" cy="0"/>
        </a:xfrm>
      </p:grpSpPr>
      <p:sp>
        <p:nvSpPr>
          <p:cNvPr id="28" name="Google Shape;28;p1:notes">
            <a:extLst>
              <a:ext uri="{FF2B5EF4-FFF2-40B4-BE49-F238E27FC236}">
                <a16:creationId xmlns:a16="http://schemas.microsoft.com/office/drawing/2014/main" id="{7DF4B687-0DF0-4F7D-4A0B-B46226CB0CC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 name="Google Shape;29;p1:notes">
            <a:extLst>
              <a:ext uri="{FF2B5EF4-FFF2-40B4-BE49-F238E27FC236}">
                <a16:creationId xmlns:a16="http://schemas.microsoft.com/office/drawing/2014/main" id="{50B9D751-7042-0FE0-F6AA-922E8B14BD81}"/>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GB"/>
          </a:p>
        </p:txBody>
      </p:sp>
    </p:spTree>
    <p:extLst>
      <p:ext uri="{BB962C8B-B14F-4D97-AF65-F5344CB8AC3E}">
        <p14:creationId xmlns:p14="http://schemas.microsoft.com/office/powerpoint/2010/main" val="3608677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a:extLst>
            <a:ext uri="{FF2B5EF4-FFF2-40B4-BE49-F238E27FC236}">
              <a16:creationId xmlns:a16="http://schemas.microsoft.com/office/drawing/2014/main" id="{2412CE8A-B1EC-B9CB-0AAD-12256BE48B1A}"/>
            </a:ext>
          </a:extLst>
        </p:cNvPr>
        <p:cNvGrpSpPr/>
        <p:nvPr/>
      </p:nvGrpSpPr>
      <p:grpSpPr>
        <a:xfrm>
          <a:off x="0" y="0"/>
          <a:ext cx="0" cy="0"/>
          <a:chOff x="0" y="0"/>
          <a:chExt cx="0" cy="0"/>
        </a:xfrm>
      </p:grpSpPr>
      <p:sp>
        <p:nvSpPr>
          <p:cNvPr id="28" name="Google Shape;28;p1:notes">
            <a:extLst>
              <a:ext uri="{FF2B5EF4-FFF2-40B4-BE49-F238E27FC236}">
                <a16:creationId xmlns:a16="http://schemas.microsoft.com/office/drawing/2014/main" id="{F2C35597-570F-1108-41C1-BE089D0EA21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 name="Google Shape;29;p1:notes">
            <a:extLst>
              <a:ext uri="{FF2B5EF4-FFF2-40B4-BE49-F238E27FC236}">
                <a16:creationId xmlns:a16="http://schemas.microsoft.com/office/drawing/2014/main" id="{85038B4F-9CE1-BA52-94D0-B97E5605F2F8}"/>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GB"/>
          </a:p>
        </p:txBody>
      </p:sp>
    </p:spTree>
    <p:extLst>
      <p:ext uri="{BB962C8B-B14F-4D97-AF65-F5344CB8AC3E}">
        <p14:creationId xmlns:p14="http://schemas.microsoft.com/office/powerpoint/2010/main" val="786549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a:extLst>
            <a:ext uri="{FF2B5EF4-FFF2-40B4-BE49-F238E27FC236}">
              <a16:creationId xmlns:a16="http://schemas.microsoft.com/office/drawing/2014/main" id="{B23E7F24-91EE-FE89-58DD-4F45387281E1}"/>
            </a:ext>
          </a:extLst>
        </p:cNvPr>
        <p:cNvGrpSpPr/>
        <p:nvPr/>
      </p:nvGrpSpPr>
      <p:grpSpPr>
        <a:xfrm>
          <a:off x="0" y="0"/>
          <a:ext cx="0" cy="0"/>
          <a:chOff x="0" y="0"/>
          <a:chExt cx="0" cy="0"/>
        </a:xfrm>
      </p:grpSpPr>
      <p:sp>
        <p:nvSpPr>
          <p:cNvPr id="28" name="Google Shape;28;p1:notes">
            <a:extLst>
              <a:ext uri="{FF2B5EF4-FFF2-40B4-BE49-F238E27FC236}">
                <a16:creationId xmlns:a16="http://schemas.microsoft.com/office/drawing/2014/main" id="{7F97DD13-F1A1-4B73-F4A5-C1A2AB57444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 name="Google Shape;29;p1:notes">
            <a:extLst>
              <a:ext uri="{FF2B5EF4-FFF2-40B4-BE49-F238E27FC236}">
                <a16:creationId xmlns:a16="http://schemas.microsoft.com/office/drawing/2014/main" id="{87082B8E-CB3D-3E59-2686-107F4242DB70}"/>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GB"/>
          </a:p>
        </p:txBody>
      </p:sp>
    </p:spTree>
    <p:extLst>
      <p:ext uri="{BB962C8B-B14F-4D97-AF65-F5344CB8AC3E}">
        <p14:creationId xmlns:p14="http://schemas.microsoft.com/office/powerpoint/2010/main" val="2527146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a:extLst>
            <a:ext uri="{FF2B5EF4-FFF2-40B4-BE49-F238E27FC236}">
              <a16:creationId xmlns:a16="http://schemas.microsoft.com/office/drawing/2014/main" id="{E29C055D-9186-DFAE-E062-C405F72AF588}"/>
            </a:ext>
          </a:extLst>
        </p:cNvPr>
        <p:cNvGrpSpPr/>
        <p:nvPr/>
      </p:nvGrpSpPr>
      <p:grpSpPr>
        <a:xfrm>
          <a:off x="0" y="0"/>
          <a:ext cx="0" cy="0"/>
          <a:chOff x="0" y="0"/>
          <a:chExt cx="0" cy="0"/>
        </a:xfrm>
      </p:grpSpPr>
      <p:sp>
        <p:nvSpPr>
          <p:cNvPr id="28" name="Google Shape;28;p1:notes">
            <a:extLst>
              <a:ext uri="{FF2B5EF4-FFF2-40B4-BE49-F238E27FC236}">
                <a16:creationId xmlns:a16="http://schemas.microsoft.com/office/drawing/2014/main" id="{26755F73-5DA9-EA2E-0974-C82C36B56F8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 name="Google Shape;29;p1:notes">
            <a:extLst>
              <a:ext uri="{FF2B5EF4-FFF2-40B4-BE49-F238E27FC236}">
                <a16:creationId xmlns:a16="http://schemas.microsoft.com/office/drawing/2014/main" id="{A89415F0-C009-A1CE-E346-34A5B999F4A1}"/>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GB"/>
          </a:p>
        </p:txBody>
      </p:sp>
    </p:spTree>
    <p:extLst>
      <p:ext uri="{BB962C8B-B14F-4D97-AF65-F5344CB8AC3E}">
        <p14:creationId xmlns:p14="http://schemas.microsoft.com/office/powerpoint/2010/main" val="3077832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a:extLst>
            <a:ext uri="{FF2B5EF4-FFF2-40B4-BE49-F238E27FC236}">
              <a16:creationId xmlns:a16="http://schemas.microsoft.com/office/drawing/2014/main" id="{BAB52C58-352D-89AB-330F-718EF69B466F}"/>
            </a:ext>
          </a:extLst>
        </p:cNvPr>
        <p:cNvGrpSpPr/>
        <p:nvPr/>
      </p:nvGrpSpPr>
      <p:grpSpPr>
        <a:xfrm>
          <a:off x="0" y="0"/>
          <a:ext cx="0" cy="0"/>
          <a:chOff x="0" y="0"/>
          <a:chExt cx="0" cy="0"/>
        </a:xfrm>
      </p:grpSpPr>
      <p:sp>
        <p:nvSpPr>
          <p:cNvPr id="28" name="Google Shape;28;p1:notes">
            <a:extLst>
              <a:ext uri="{FF2B5EF4-FFF2-40B4-BE49-F238E27FC236}">
                <a16:creationId xmlns:a16="http://schemas.microsoft.com/office/drawing/2014/main" id="{558D1874-67E9-69F6-6DFC-0AF67E36140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 name="Google Shape;29;p1:notes">
            <a:extLst>
              <a:ext uri="{FF2B5EF4-FFF2-40B4-BE49-F238E27FC236}">
                <a16:creationId xmlns:a16="http://schemas.microsoft.com/office/drawing/2014/main" id="{F0D7852F-3EBD-8EB7-6F76-E725777BE4B4}"/>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GB"/>
          </a:p>
        </p:txBody>
      </p:sp>
    </p:spTree>
    <p:extLst>
      <p:ext uri="{BB962C8B-B14F-4D97-AF65-F5344CB8AC3E}">
        <p14:creationId xmlns:p14="http://schemas.microsoft.com/office/powerpoint/2010/main" val="3483356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a:extLst>
            <a:ext uri="{FF2B5EF4-FFF2-40B4-BE49-F238E27FC236}">
              <a16:creationId xmlns:a16="http://schemas.microsoft.com/office/drawing/2014/main" id="{AE4F0040-763D-D45A-E47A-17CF0C0EDC6E}"/>
            </a:ext>
          </a:extLst>
        </p:cNvPr>
        <p:cNvGrpSpPr/>
        <p:nvPr/>
      </p:nvGrpSpPr>
      <p:grpSpPr>
        <a:xfrm>
          <a:off x="0" y="0"/>
          <a:ext cx="0" cy="0"/>
          <a:chOff x="0" y="0"/>
          <a:chExt cx="0" cy="0"/>
        </a:xfrm>
      </p:grpSpPr>
      <p:sp>
        <p:nvSpPr>
          <p:cNvPr id="28" name="Google Shape;28;p1:notes">
            <a:extLst>
              <a:ext uri="{FF2B5EF4-FFF2-40B4-BE49-F238E27FC236}">
                <a16:creationId xmlns:a16="http://schemas.microsoft.com/office/drawing/2014/main" id="{EA94BECE-7546-AF67-AA48-3416D03D3C4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 name="Google Shape;29;p1:notes">
            <a:extLst>
              <a:ext uri="{FF2B5EF4-FFF2-40B4-BE49-F238E27FC236}">
                <a16:creationId xmlns:a16="http://schemas.microsoft.com/office/drawing/2014/main" id="{46F4DC3E-3FE3-5EDC-40E7-C3286BCEC65A}"/>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GB"/>
          </a:p>
        </p:txBody>
      </p:sp>
    </p:spTree>
    <p:extLst>
      <p:ext uri="{BB962C8B-B14F-4D97-AF65-F5344CB8AC3E}">
        <p14:creationId xmlns:p14="http://schemas.microsoft.com/office/powerpoint/2010/main" val="2087605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2" type="tx">
  <p:cSld name="TITLE_AND_BODY">
    <p:spTree>
      <p:nvGrpSpPr>
        <p:cNvPr id="1" name="Shape 9"/>
        <p:cNvGrpSpPr/>
        <p:nvPr/>
      </p:nvGrpSpPr>
      <p:grpSpPr>
        <a:xfrm>
          <a:off x="0" y="0"/>
          <a:ext cx="0" cy="0"/>
          <a:chOff x="0" y="0"/>
          <a:chExt cx="0" cy="0"/>
        </a:xfrm>
      </p:grpSpPr>
      <p:sp>
        <p:nvSpPr>
          <p:cNvPr id="10" name="Google Shape;10;p13"/>
          <p:cNvSpPr txBox="1">
            <a:spLocks noGrp="1"/>
          </p:cNvSpPr>
          <p:nvPr>
            <p:ph type="sldNum" idx="12"/>
          </p:nvPr>
        </p:nvSpPr>
        <p:spPr>
          <a:xfrm>
            <a:off x="8463950" y="6224225"/>
            <a:ext cx="273652" cy="26425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 causes Happy Healthy">
  <p:cSld name="4 causes Happy Healthy">
    <p:spTree>
      <p:nvGrpSpPr>
        <p:cNvPr id="1" name="Shape 11"/>
        <p:cNvGrpSpPr/>
        <p:nvPr/>
      </p:nvGrpSpPr>
      <p:grpSpPr>
        <a:xfrm>
          <a:off x="0" y="0"/>
          <a:ext cx="0" cy="0"/>
          <a:chOff x="0" y="0"/>
          <a:chExt cx="0" cy="0"/>
        </a:xfrm>
      </p:grpSpPr>
      <p:sp>
        <p:nvSpPr>
          <p:cNvPr id="12" name="Google Shape;12;p14"/>
          <p:cNvSpPr txBox="1">
            <a:spLocks noGrp="1"/>
          </p:cNvSpPr>
          <p:nvPr>
            <p:ph type="title"/>
          </p:nvPr>
        </p:nvSpPr>
        <p:spPr>
          <a:xfrm>
            <a:off x="359999" y="261443"/>
            <a:ext cx="11247589" cy="877106"/>
          </a:xfrm>
          <a:prstGeom prst="rect">
            <a:avLst/>
          </a:prstGeom>
          <a:noFill/>
          <a:ln>
            <a:noFill/>
          </a:ln>
        </p:spPr>
        <p:txBody>
          <a:bodyPr spcFirstLastPara="1" wrap="square" lIns="45700" tIns="45700" rIns="45700" bIns="45700" anchor="b" anchorCtr="0">
            <a:normAutofit/>
          </a:bodyPr>
          <a:lstStyle>
            <a:lvl1pPr lvl="0" algn="l">
              <a:lnSpc>
                <a:spcPct val="90000"/>
              </a:lnSpc>
              <a:spcBef>
                <a:spcPts val="0"/>
              </a:spcBef>
              <a:spcAft>
                <a:spcPts val="0"/>
              </a:spcAft>
              <a:buClr>
                <a:srgbClr val="FFFFFF"/>
              </a:buClr>
              <a:buSzPts val="1800"/>
              <a:buNone/>
              <a:defRPr/>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13" name="Google Shape;13;p14"/>
          <p:cNvSpPr txBox="1">
            <a:spLocks noGrp="1"/>
          </p:cNvSpPr>
          <p:nvPr>
            <p:ph type="sldNum" idx="12"/>
          </p:nvPr>
        </p:nvSpPr>
        <p:spPr>
          <a:xfrm>
            <a:off x="480000" y="6386364"/>
            <a:ext cx="273652" cy="264251"/>
          </a:xfrm>
          <a:prstGeom prst="rect">
            <a:avLst/>
          </a:prstGeom>
          <a:noFill/>
          <a:ln>
            <a:noFill/>
          </a:ln>
        </p:spPr>
        <p:txBody>
          <a:bodyPr spcFirstLastPara="1" wrap="square" lIns="45700" tIns="45700" rIns="45700" bIns="45700" anchor="ctr" anchorCtr="0">
            <a:spAutoFit/>
          </a:bodyPr>
          <a:lstStyle>
            <a:lvl1pPr marL="0" marR="0" lvl="0"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4"/>
        <p:cNvGrpSpPr/>
        <p:nvPr/>
      </p:nvGrpSpPr>
      <p:grpSpPr>
        <a:xfrm>
          <a:off x="0" y="0"/>
          <a:ext cx="0" cy="0"/>
          <a:chOff x="0" y="0"/>
          <a:chExt cx="0" cy="0"/>
        </a:xfrm>
      </p:grpSpPr>
      <p:pic>
        <p:nvPicPr>
          <p:cNvPr id="15" name="Google Shape;15;p15" descr="PADD_TexturesBackground_07.jpg"/>
          <p:cNvPicPr preferRelativeResize="0"/>
          <p:nvPr/>
        </p:nvPicPr>
        <p:blipFill rotWithShape="1">
          <a:blip r:embed="rId2">
            <a:alphaModFix/>
          </a:blip>
          <a:srcRect t="18886"/>
          <a:stretch/>
        </p:blipFill>
        <p:spPr>
          <a:xfrm>
            <a:off x="-21155" y="0"/>
            <a:ext cx="12234310" cy="7017096"/>
          </a:xfrm>
          <a:prstGeom prst="rect">
            <a:avLst/>
          </a:prstGeom>
          <a:noFill/>
          <a:ln>
            <a:noFill/>
          </a:ln>
        </p:spPr>
      </p:pic>
      <p:sp>
        <p:nvSpPr>
          <p:cNvPr id="16" name="Google Shape;16;p15"/>
          <p:cNvSpPr txBox="1">
            <a:spLocks noGrp="1"/>
          </p:cNvSpPr>
          <p:nvPr>
            <p:ph type="sldNum" idx="12"/>
          </p:nvPr>
        </p:nvSpPr>
        <p:spPr>
          <a:xfrm>
            <a:off x="480000" y="6386364"/>
            <a:ext cx="273652" cy="264251"/>
          </a:xfrm>
          <a:prstGeom prst="rect">
            <a:avLst/>
          </a:prstGeom>
          <a:noFill/>
          <a:ln>
            <a:noFill/>
          </a:ln>
        </p:spPr>
        <p:txBody>
          <a:bodyPr spcFirstLastPara="1" wrap="square" lIns="45700" tIns="45700" rIns="45700" bIns="45700" anchor="ctr" anchorCtr="0">
            <a:spAutoFit/>
          </a:bodyPr>
          <a:lstStyle>
            <a:lvl1pPr marL="0" marR="0" lvl="0"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imple copy">
  <p:cSld name="Simple copy">
    <p:bg>
      <p:bgPr>
        <a:solidFill>
          <a:srgbClr val="FFFFFF"/>
        </a:solidFill>
        <a:effectLst/>
      </p:bgPr>
    </p:bg>
    <p:spTree>
      <p:nvGrpSpPr>
        <p:cNvPr id="1" name="Shape 17"/>
        <p:cNvGrpSpPr/>
        <p:nvPr/>
      </p:nvGrpSpPr>
      <p:grpSpPr>
        <a:xfrm>
          <a:off x="0" y="0"/>
          <a:ext cx="0" cy="0"/>
          <a:chOff x="0" y="0"/>
          <a:chExt cx="0" cy="0"/>
        </a:xfrm>
      </p:grpSpPr>
      <p:sp>
        <p:nvSpPr>
          <p:cNvPr id="18" name="Google Shape;18;p16"/>
          <p:cNvSpPr txBox="1">
            <a:spLocks noGrp="1"/>
          </p:cNvSpPr>
          <p:nvPr>
            <p:ph type="sldNum" idx="12"/>
          </p:nvPr>
        </p:nvSpPr>
        <p:spPr>
          <a:xfrm>
            <a:off x="8463950" y="6224225"/>
            <a:ext cx="273652" cy="26425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1">
  <p:cSld name="Title 1">
    <p:bg>
      <p:bgPr>
        <a:solidFill>
          <a:srgbClr val="FFFFFF">
            <a:alpha val="96078"/>
          </a:srgbClr>
        </a:solidFill>
        <a:effectLst/>
      </p:bgPr>
    </p:bg>
    <p:spTree>
      <p:nvGrpSpPr>
        <p:cNvPr id="1" name="Shape 19"/>
        <p:cNvGrpSpPr/>
        <p:nvPr/>
      </p:nvGrpSpPr>
      <p:grpSpPr>
        <a:xfrm>
          <a:off x="0" y="0"/>
          <a:ext cx="0" cy="0"/>
          <a:chOff x="0" y="0"/>
          <a:chExt cx="0" cy="0"/>
        </a:xfrm>
      </p:grpSpPr>
      <p:pic>
        <p:nvPicPr>
          <p:cNvPr id="20" name="Google Shape;20;p17" descr="Picture 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1" name="Google Shape;21;p17"/>
          <p:cNvSpPr txBox="1">
            <a:spLocks noGrp="1"/>
          </p:cNvSpPr>
          <p:nvPr>
            <p:ph type="title"/>
          </p:nvPr>
        </p:nvSpPr>
        <p:spPr>
          <a:xfrm>
            <a:off x="0" y="5234399"/>
            <a:ext cx="9756058" cy="745576"/>
          </a:xfrm>
          <a:prstGeom prst="rect">
            <a:avLst/>
          </a:prstGeom>
          <a:solidFill>
            <a:srgbClr val="00AEEF"/>
          </a:solid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FFFFFF"/>
              </a:buClr>
              <a:buSzPts val="4000"/>
              <a:buFont typeface="Arial"/>
              <a:buNone/>
              <a:defRPr sz="400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22" name="Google Shape;22;p17"/>
          <p:cNvSpPr txBox="1">
            <a:spLocks noGrp="1"/>
          </p:cNvSpPr>
          <p:nvPr>
            <p:ph type="sldNum" idx="12"/>
          </p:nvPr>
        </p:nvSpPr>
        <p:spPr>
          <a:xfrm>
            <a:off x="8463950" y="6224225"/>
            <a:ext cx="273652" cy="26425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Any questions">
  <p:cSld name="1_Any questions">
    <p:bg>
      <p:bgPr>
        <a:solidFill>
          <a:srgbClr val="FFFFFF">
            <a:alpha val="96078"/>
          </a:srgbClr>
        </a:solidFill>
        <a:effectLst/>
      </p:bgPr>
    </p:bg>
    <p:spTree>
      <p:nvGrpSpPr>
        <p:cNvPr id="1" name="Shape 23"/>
        <p:cNvGrpSpPr/>
        <p:nvPr/>
      </p:nvGrpSpPr>
      <p:grpSpPr>
        <a:xfrm>
          <a:off x="0" y="0"/>
          <a:ext cx="0" cy="0"/>
          <a:chOff x="0" y="0"/>
          <a:chExt cx="0" cy="0"/>
        </a:xfrm>
      </p:grpSpPr>
      <p:pic>
        <p:nvPicPr>
          <p:cNvPr id="24" name="Google Shape;24;p18" descr="Picture 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5" name="Google Shape;25;p18"/>
          <p:cNvSpPr txBox="1">
            <a:spLocks noGrp="1"/>
          </p:cNvSpPr>
          <p:nvPr>
            <p:ph type="title"/>
          </p:nvPr>
        </p:nvSpPr>
        <p:spPr>
          <a:xfrm>
            <a:off x="-3" y="5167888"/>
            <a:ext cx="8219665" cy="1022574"/>
          </a:xfrm>
          <a:prstGeom prst="rect">
            <a:avLst/>
          </a:prstGeom>
          <a:solidFill>
            <a:srgbClr val="000000">
              <a:alpha val="69019"/>
            </a:srgbClr>
          </a:solid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FFFFFF"/>
              </a:buClr>
              <a:buSzPts val="6000"/>
              <a:buFont typeface="Arial"/>
              <a:buNone/>
              <a:defRPr sz="6000" cap="none"/>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26" name="Google Shape;26;p18"/>
          <p:cNvSpPr txBox="1">
            <a:spLocks noGrp="1"/>
          </p:cNvSpPr>
          <p:nvPr>
            <p:ph type="sldNum" idx="12"/>
          </p:nvPr>
        </p:nvSpPr>
        <p:spPr>
          <a:xfrm>
            <a:off x="8463950" y="6224225"/>
            <a:ext cx="273652" cy="26425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AEEF"/>
        </a:solidFill>
        <a:effectLst/>
      </p:bgPr>
    </p:bg>
    <p:spTree>
      <p:nvGrpSpPr>
        <p:cNvPr id="1" name="Shape 5"/>
        <p:cNvGrpSpPr/>
        <p:nvPr/>
      </p:nvGrpSpPr>
      <p:grpSpPr>
        <a:xfrm>
          <a:off x="0" y="0"/>
          <a:ext cx="0" cy="0"/>
          <a:chOff x="0" y="0"/>
          <a:chExt cx="0" cy="0"/>
        </a:xfrm>
      </p:grpSpPr>
      <p:sp>
        <p:nvSpPr>
          <p:cNvPr id="6" name="Google Shape;6;p12"/>
          <p:cNvSpPr txBox="1">
            <a:spLocks noGrp="1"/>
          </p:cNvSpPr>
          <p:nvPr>
            <p:ph type="title"/>
          </p:nvPr>
        </p:nvSpPr>
        <p:spPr>
          <a:xfrm>
            <a:off x="359999" y="261443"/>
            <a:ext cx="11247589" cy="877106"/>
          </a:xfrm>
          <a:prstGeom prst="rect">
            <a:avLst/>
          </a:prstGeom>
          <a:noFill/>
          <a:ln>
            <a:noFill/>
          </a:ln>
        </p:spPr>
        <p:txBody>
          <a:bodyPr spcFirstLastPara="1" wrap="square" lIns="45700" tIns="45700" rIns="45700" bIns="45700" anchor="b" anchorCtr="0">
            <a:normAutofit/>
          </a:bodyPr>
          <a:lstStyle>
            <a:lvl1pPr marR="0" lvl="0"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1pPr>
            <a:lvl2pPr marR="0" lvl="1"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2pPr>
            <a:lvl3pPr marR="0" lvl="2"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3pPr>
            <a:lvl4pPr marR="0" lvl="3"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4pPr>
            <a:lvl5pPr marR="0" lvl="4"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5pPr>
            <a:lvl6pPr marR="0" lvl="5"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6pPr>
            <a:lvl7pPr marR="0" lvl="6"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7pPr>
            <a:lvl8pPr marR="0" lvl="7"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8pPr>
            <a:lvl9pPr marR="0" lvl="8"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9pPr>
          </a:lstStyle>
          <a:p>
            <a:endParaRPr/>
          </a:p>
        </p:txBody>
      </p:sp>
      <p:sp>
        <p:nvSpPr>
          <p:cNvPr id="7" name="Google Shape;7;p12"/>
          <p:cNvSpPr txBox="1">
            <a:spLocks noGrp="1"/>
          </p:cNvSpPr>
          <p:nvPr>
            <p:ph type="body" idx="1"/>
          </p:nvPr>
        </p:nvSpPr>
        <p:spPr>
          <a:xfrm>
            <a:off x="6805083" y="2438400"/>
            <a:ext cx="4775201" cy="4419600"/>
          </a:xfrm>
          <a:prstGeom prst="rect">
            <a:avLst/>
          </a:prstGeom>
          <a:noFill/>
          <a:ln>
            <a:noFill/>
          </a:ln>
        </p:spPr>
        <p:txBody>
          <a:bodyPr spcFirstLastPara="1" wrap="square" lIns="45700" tIns="45700" rIns="45700" bIns="45700" anchor="t" anchorCtr="0">
            <a:normAutofit/>
          </a:bodyPr>
          <a:lstStyle>
            <a:lvl1pPr marL="457200" marR="0" lvl="0"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1pPr>
            <a:lvl2pPr marL="914400" marR="0" lvl="1"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2pPr>
            <a:lvl3pPr marL="1371600" marR="0" lvl="2"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3pPr>
            <a:lvl4pPr marL="1828800" marR="0" lvl="3"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4pPr>
            <a:lvl5pPr marL="2286000" marR="0" lvl="4"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5pPr>
            <a:lvl6pPr marL="2743200" marR="0" lvl="5"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6pPr>
            <a:lvl7pPr marL="3200400" marR="0" lvl="6"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7pPr>
            <a:lvl8pPr marL="3657600" marR="0" lvl="7"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8pPr>
            <a:lvl9pPr marL="4114800" marR="0" lvl="8"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9pPr>
          </a:lstStyle>
          <a:p>
            <a:endParaRPr/>
          </a:p>
        </p:txBody>
      </p:sp>
      <p:sp>
        <p:nvSpPr>
          <p:cNvPr id="8" name="Google Shape;8;p12"/>
          <p:cNvSpPr txBox="1">
            <a:spLocks noGrp="1"/>
          </p:cNvSpPr>
          <p:nvPr>
            <p:ph type="sldNum" idx="12"/>
          </p:nvPr>
        </p:nvSpPr>
        <p:spPr>
          <a:xfrm>
            <a:off x="480000" y="6386364"/>
            <a:ext cx="273652" cy="264251"/>
          </a:xfrm>
          <a:prstGeom prst="rect">
            <a:avLst/>
          </a:prstGeom>
          <a:noFill/>
          <a:ln>
            <a:noFill/>
          </a:ln>
        </p:spPr>
        <p:txBody>
          <a:bodyPr spcFirstLastPara="1" wrap="square" lIns="45700" tIns="45700" rIns="45700" bIns="45700" anchor="ctr" anchorCtr="0">
            <a:spAutoFit/>
          </a:bodyPr>
          <a:lstStyle>
            <a:lvl1pPr marL="0" marR="0" lvl="0"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0.pn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customXml" Target="../ink/ink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customXml" Target="../ink/ink4.xml"/><Relationship Id="rId5" Type="http://schemas.openxmlformats.org/officeDocument/2006/relationships/image" Target="../media/image16.png"/><Relationship Id="rId4" Type="http://schemas.openxmlformats.org/officeDocument/2006/relationships/customXml" Target="../ink/ink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customXml" Target="../ink/ink5.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video" Target="https://www.youtube.com/embed/X3e_4qHokOs?list=PLvGy9_FAHZC9s9LFC2BwzI0uq3ZVthy1-"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
        <p:cNvGrpSpPr/>
        <p:nvPr/>
      </p:nvGrpSpPr>
      <p:grpSpPr>
        <a:xfrm>
          <a:off x="0" y="0"/>
          <a:ext cx="0" cy="0"/>
          <a:chOff x="0" y="0"/>
          <a:chExt cx="0" cy="0"/>
        </a:xfrm>
      </p:grpSpPr>
      <p:pic>
        <p:nvPicPr>
          <p:cNvPr id="15" name="Picture 14" descr="A group of girls washing hands&#10;&#10;AI-generated content may be incorrect.">
            <a:extLst>
              <a:ext uri="{FF2B5EF4-FFF2-40B4-BE49-F238E27FC236}">
                <a16:creationId xmlns:a16="http://schemas.microsoft.com/office/drawing/2014/main" id="{1A3304CB-3B03-0532-24DB-D661957692FE}"/>
              </a:ext>
            </a:extLst>
          </p:cNvPr>
          <p:cNvPicPr>
            <a:picLocks noChangeAspect="1"/>
          </p:cNvPicPr>
          <p:nvPr/>
        </p:nvPicPr>
        <p:blipFill rotWithShape="1">
          <a:blip r:embed="rId3"/>
          <a:srcRect l="16313" t="415" r="24700" b="-277"/>
          <a:stretch>
            <a:fillRect/>
          </a:stretch>
        </p:blipFill>
        <p:spPr>
          <a:xfrm>
            <a:off x="6101952" y="645"/>
            <a:ext cx="6095933" cy="6879882"/>
          </a:xfrm>
          <a:prstGeom prst="rect">
            <a:avLst/>
          </a:prstGeom>
        </p:spPr>
      </p:pic>
      <p:sp>
        <p:nvSpPr>
          <p:cNvPr id="13" name="Rectangle 12">
            <a:extLst>
              <a:ext uri="{FF2B5EF4-FFF2-40B4-BE49-F238E27FC236}">
                <a16:creationId xmlns:a16="http://schemas.microsoft.com/office/drawing/2014/main" id="{D1BF06A4-1D00-CF1F-6B6A-195CDDAA677D}"/>
              </a:ext>
            </a:extLst>
          </p:cNvPr>
          <p:cNvSpPr/>
          <p:nvPr/>
        </p:nvSpPr>
        <p:spPr>
          <a:xfrm>
            <a:off x="10193360" y="3929"/>
            <a:ext cx="857916" cy="5754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Google Shape;32;p1"/>
          <p:cNvSpPr txBox="1"/>
          <p:nvPr/>
        </p:nvSpPr>
        <p:spPr>
          <a:xfrm rot="-5400000">
            <a:off x="11228175" y="797900"/>
            <a:ext cx="1339800" cy="230700"/>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chemeClr val="dk1"/>
              </a:buClr>
              <a:buSzPts val="900"/>
              <a:buFont typeface="Arial"/>
              <a:buNone/>
            </a:pPr>
            <a:r>
              <a:rPr lang="en-GB" sz="900" b="0" i="0" u="none" strike="noStrike" cap="none">
                <a:solidFill>
                  <a:schemeClr val="lt1"/>
                </a:solidFill>
                <a:latin typeface="Arial"/>
                <a:ea typeface="Arial"/>
                <a:cs typeface="Arial"/>
                <a:sym typeface="Arial"/>
              </a:rPr>
              <a:t>© UNICEF/Al-Safadi</a:t>
            </a:r>
            <a:endParaRPr sz="900" b="0" i="0" u="none" strike="noStrike" cap="none">
              <a:solidFill>
                <a:schemeClr val="lt1"/>
              </a:solidFill>
              <a:latin typeface="Arial"/>
              <a:ea typeface="Arial"/>
              <a:cs typeface="Arial"/>
              <a:sym typeface="Arial"/>
            </a:endParaRPr>
          </a:p>
        </p:txBody>
      </p:sp>
      <p:grpSp>
        <p:nvGrpSpPr>
          <p:cNvPr id="33" name="Google Shape;33;p1"/>
          <p:cNvGrpSpPr/>
          <p:nvPr/>
        </p:nvGrpSpPr>
        <p:grpSpPr>
          <a:xfrm>
            <a:off x="-13787" y="5803096"/>
            <a:ext cx="4644835" cy="1060804"/>
            <a:chOff x="6481619" y="6165005"/>
            <a:chExt cx="3053176" cy="698832"/>
          </a:xfrm>
        </p:grpSpPr>
        <p:sp>
          <p:nvSpPr>
            <p:cNvPr id="34" name="Google Shape;34;p1"/>
            <p:cNvSpPr/>
            <p:nvPr/>
          </p:nvSpPr>
          <p:spPr>
            <a:xfrm>
              <a:off x="6485532" y="6459415"/>
              <a:ext cx="3049263" cy="404422"/>
            </a:xfrm>
            <a:prstGeom prst="rect">
              <a:avLst/>
            </a:prstGeom>
            <a:solidFill>
              <a:srgbClr val="FFFFF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 name="Google Shape;35;p1"/>
            <p:cNvSpPr/>
            <p:nvPr/>
          </p:nvSpPr>
          <p:spPr>
            <a:xfrm>
              <a:off x="6481619" y="6165005"/>
              <a:ext cx="1849500" cy="383400"/>
            </a:xfrm>
            <a:prstGeom prst="rect">
              <a:avLst/>
            </a:prstGeom>
            <a:solidFill>
              <a:srgbClr val="FFFFF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pic>
        <p:nvPicPr>
          <p:cNvPr id="36" name="Google Shape;36;p1" descr="Logo&#10;&#10;Description automatically generated"/>
          <p:cNvPicPr preferRelativeResize="0"/>
          <p:nvPr/>
        </p:nvPicPr>
        <p:blipFill rotWithShape="1">
          <a:blip r:embed="rId4">
            <a:alphaModFix/>
          </a:blip>
          <a:srcRect/>
          <a:stretch/>
        </p:blipFill>
        <p:spPr>
          <a:xfrm>
            <a:off x="267898" y="5419550"/>
            <a:ext cx="4136921" cy="1883125"/>
          </a:xfrm>
          <a:prstGeom prst="rect">
            <a:avLst/>
          </a:prstGeom>
          <a:noFill/>
          <a:ln>
            <a:noFill/>
          </a:ln>
        </p:spPr>
      </p:pic>
      <p:pic>
        <p:nvPicPr>
          <p:cNvPr id="37" name="Google Shape;37;p1" descr="A blue sign with white text&#10;&#10;Description automatically generated"/>
          <p:cNvPicPr preferRelativeResize="0"/>
          <p:nvPr/>
        </p:nvPicPr>
        <p:blipFill rotWithShape="1">
          <a:blip r:embed="rId5"/>
          <a:srcRect/>
          <a:stretch/>
        </p:blipFill>
        <p:spPr>
          <a:xfrm>
            <a:off x="10358319" y="0"/>
            <a:ext cx="1831302" cy="1831302"/>
          </a:xfrm>
          <a:prstGeom prst="rect">
            <a:avLst/>
          </a:prstGeom>
          <a:noFill/>
          <a:ln>
            <a:noFill/>
          </a:ln>
        </p:spPr>
      </p:pic>
      <p:sp>
        <p:nvSpPr>
          <p:cNvPr id="38" name="Google Shape;38;p1"/>
          <p:cNvSpPr/>
          <p:nvPr/>
        </p:nvSpPr>
        <p:spPr>
          <a:xfrm>
            <a:off x="141675" y="293450"/>
            <a:ext cx="3388281" cy="782700"/>
          </a:xfrm>
          <a:prstGeom prst="rect">
            <a:avLst/>
          </a:prstGeom>
          <a:solidFill>
            <a:srgbClr val="00AEE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0" name="Google Shape;40;p1"/>
          <p:cNvSpPr txBox="1"/>
          <p:nvPr/>
        </p:nvSpPr>
        <p:spPr>
          <a:xfrm>
            <a:off x="167402" y="297646"/>
            <a:ext cx="5692822" cy="2779222"/>
          </a:xfrm>
          <a:prstGeom prst="rect">
            <a:avLst/>
          </a:prstGeom>
          <a:noFill/>
          <a:ln>
            <a:noFill/>
          </a:ln>
        </p:spPr>
        <p:txBody>
          <a:bodyPr spcFirstLastPara="1" wrap="square" lIns="114300" tIns="114300" rIns="114300" bIns="114300" anchor="t" anchorCtr="0">
            <a:spAutoFit/>
          </a:bodyPr>
          <a:lstStyle/>
          <a:p>
            <a:pPr lvl="1">
              <a:lnSpc>
                <a:spcPct val="90000"/>
              </a:lnSpc>
              <a:buClr>
                <a:srgbClr val="FFFFFF"/>
              </a:buClr>
              <a:buSzPts val="5400"/>
            </a:pPr>
            <a:r>
              <a:rPr lang="en-GB" sz="4600" dirty="0">
                <a:solidFill>
                  <a:schemeClr val="bg1"/>
                </a:solidFill>
                <a:latin typeface="Arial Black"/>
                <a:sym typeface="Arial"/>
              </a:rPr>
              <a:t>ACTIVITY </a:t>
            </a:r>
            <a:r>
              <a:rPr lang="en-GB" sz="4600" dirty="0">
                <a:solidFill>
                  <a:schemeClr val="bg1"/>
                </a:solidFill>
                <a:latin typeface="Arial Black"/>
              </a:rPr>
              <a:t>2</a:t>
            </a:r>
            <a:r>
              <a:rPr lang="en-GB" sz="4600" i="0" u="none" strike="noStrike" cap="none" dirty="0">
                <a:solidFill>
                  <a:schemeClr val="bg1"/>
                </a:solidFill>
                <a:latin typeface="Arial Black"/>
                <a:sym typeface="Arial"/>
              </a:rPr>
              <a:t> </a:t>
            </a:r>
            <a:br>
              <a:rPr lang="en-GB" sz="4600" i="0" u="none" strike="noStrike" cap="none" dirty="0">
                <a:latin typeface="Arial Black"/>
              </a:rPr>
            </a:br>
            <a:r>
              <a:rPr lang="en-GB" sz="4600" dirty="0">
                <a:latin typeface="Arial Black"/>
              </a:rPr>
              <a:t>WHAT IS</a:t>
            </a:r>
            <a:br>
              <a:rPr lang="en-GB" sz="4600" dirty="0">
                <a:latin typeface="Arial Black"/>
              </a:rPr>
            </a:br>
            <a:r>
              <a:rPr lang="en-GB" sz="4600" dirty="0">
                <a:latin typeface="Arial Black"/>
              </a:rPr>
              <a:t>INTERNATIONAL</a:t>
            </a:r>
            <a:br>
              <a:rPr lang="en-GB" sz="4600" dirty="0">
                <a:latin typeface="Arial Black"/>
              </a:rPr>
            </a:br>
            <a:r>
              <a:rPr lang="en-GB" sz="4600" dirty="0">
                <a:latin typeface="Arial Black"/>
              </a:rPr>
              <a:t>AID? </a:t>
            </a:r>
            <a:endParaRPr lang="en-GB" sz="4600" dirty="0">
              <a:solidFill>
                <a:srgbClr val="FFFFFF"/>
              </a:solidFill>
              <a:latin typeface="Arial Black"/>
            </a:endParaRPr>
          </a:p>
        </p:txBody>
      </p:sp>
      <p:sp>
        <p:nvSpPr>
          <p:cNvPr id="3" name="TextBox 1">
            <a:extLst>
              <a:ext uri="{FF2B5EF4-FFF2-40B4-BE49-F238E27FC236}">
                <a16:creationId xmlns:a16="http://schemas.microsoft.com/office/drawing/2014/main" id="{48B63406-4D90-0729-FAEC-72B8E60F8695}"/>
              </a:ext>
            </a:extLst>
          </p:cNvPr>
          <p:cNvSpPr txBox="1"/>
          <p:nvPr/>
        </p:nvSpPr>
        <p:spPr>
          <a:xfrm>
            <a:off x="169135" y="4616623"/>
            <a:ext cx="3896141" cy="80388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900" dirty="0">
                <a:ea typeface="Open Sans"/>
                <a:cs typeface="Open Sans"/>
              </a:rPr>
              <a:t>Srey Nor (left), and Chhoun Chantra (right), both 12, use the Water, Sanitation and Hygiene (WASH) station at a Primary School in Kratie Province, Cambodia. The WASH station was provided by the Capacity Development Partnership Fund, through UNICEF, to improve education and prevent the spread of illness in rural Cambodian communities.</a:t>
            </a:r>
          </a:p>
        </p:txBody>
      </p:sp>
      <p:sp>
        <p:nvSpPr>
          <p:cNvPr id="4" name="TextBox 3">
            <a:extLst>
              <a:ext uri="{FF2B5EF4-FFF2-40B4-BE49-F238E27FC236}">
                <a16:creationId xmlns:a16="http://schemas.microsoft.com/office/drawing/2014/main" id="{41970DDF-9CB9-14C3-F64E-1878987A98D5}"/>
              </a:ext>
            </a:extLst>
          </p:cNvPr>
          <p:cNvSpPr txBox="1"/>
          <p:nvPr/>
        </p:nvSpPr>
        <p:spPr>
          <a:xfrm rot="16200000">
            <a:off x="11192060" y="5856247"/>
            <a:ext cx="1790700"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a:solidFill>
                  <a:schemeClr val="bg1"/>
                </a:solidFill>
              </a:rPr>
              <a:t>© UNICEF/Rotzoll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
          <a:extLst>
            <a:ext uri="{FF2B5EF4-FFF2-40B4-BE49-F238E27FC236}">
              <a16:creationId xmlns:a16="http://schemas.microsoft.com/office/drawing/2014/main" id="{38B63DCF-5CE8-B3A5-3454-DEE1F4AFD41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77F19AB-418A-9518-A1FE-7AE346EFCB86}"/>
              </a:ext>
            </a:extLst>
          </p:cNvPr>
          <p:cNvSpPr/>
          <p:nvPr/>
        </p:nvSpPr>
        <p:spPr>
          <a:xfrm>
            <a:off x="-2382" y="1433512"/>
            <a:ext cx="12192000" cy="41433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CA4D03C-0A84-E65B-8B6E-21F0E378D158}"/>
              </a:ext>
            </a:extLst>
          </p:cNvPr>
          <p:cNvSpPr txBox="1"/>
          <p:nvPr/>
        </p:nvSpPr>
        <p:spPr>
          <a:xfrm>
            <a:off x="864815" y="2297886"/>
            <a:ext cx="10365773"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tx1"/>
                </a:solidFill>
              </a:rPr>
              <a:t>Money given from the UK government to other </a:t>
            </a:r>
            <a:br>
              <a:rPr lang="en-US" sz="3200">
                <a:solidFill>
                  <a:schemeClr val="tx1"/>
                </a:solidFill>
              </a:rPr>
            </a:br>
            <a:r>
              <a:rPr lang="en-US" sz="3200">
                <a:solidFill>
                  <a:schemeClr val="tx1"/>
                </a:solidFill>
              </a:rPr>
              <a:t>countries to help reduce poverty and make life better </a:t>
            </a:r>
            <a:br>
              <a:rPr lang="en-US" sz="3200">
                <a:solidFill>
                  <a:schemeClr val="tx1"/>
                </a:solidFill>
              </a:rPr>
            </a:br>
            <a:r>
              <a:rPr lang="en-US" sz="3200">
                <a:solidFill>
                  <a:schemeClr val="tx1"/>
                </a:solidFill>
              </a:rPr>
              <a:t>and fairer for people around the world. This money </a:t>
            </a:r>
            <a:br>
              <a:rPr lang="en-US" sz="3200">
                <a:solidFill>
                  <a:schemeClr val="tx1"/>
                </a:solidFill>
              </a:rPr>
            </a:br>
            <a:r>
              <a:rPr lang="en-US" sz="3200">
                <a:solidFill>
                  <a:schemeClr val="tx1"/>
                </a:solidFill>
              </a:rPr>
              <a:t>is often used to respond to emergencies and support </a:t>
            </a:r>
            <a:br>
              <a:rPr lang="en-US" sz="3200">
                <a:solidFill>
                  <a:schemeClr val="tx1"/>
                </a:solidFill>
              </a:rPr>
            </a:br>
            <a:r>
              <a:rPr lang="en-US" sz="3200">
                <a:solidFill>
                  <a:schemeClr val="tx1"/>
                </a:solidFill>
              </a:rPr>
              <a:t>education, health and safety. </a:t>
            </a:r>
          </a:p>
        </p:txBody>
      </p:sp>
      <p:grpSp>
        <p:nvGrpSpPr>
          <p:cNvPr id="11" name="Group 10">
            <a:extLst>
              <a:ext uri="{FF2B5EF4-FFF2-40B4-BE49-F238E27FC236}">
                <a16:creationId xmlns:a16="http://schemas.microsoft.com/office/drawing/2014/main" id="{A7B1FBC9-8AA2-5681-F132-B0A87D639FFF}"/>
              </a:ext>
            </a:extLst>
          </p:cNvPr>
          <p:cNvGrpSpPr/>
          <p:nvPr/>
        </p:nvGrpSpPr>
        <p:grpSpPr>
          <a:xfrm>
            <a:off x="646869" y="825926"/>
            <a:ext cx="3066170" cy="1188043"/>
            <a:chOff x="456369" y="435401"/>
            <a:chExt cx="3066170" cy="1188043"/>
          </a:xfrm>
        </p:grpSpPr>
        <p:sp>
          <p:nvSpPr>
            <p:cNvPr id="7" name="Google Shape;243;g259085a5d11_0_9">
              <a:extLst>
                <a:ext uri="{FF2B5EF4-FFF2-40B4-BE49-F238E27FC236}">
                  <a16:creationId xmlns:a16="http://schemas.microsoft.com/office/drawing/2014/main" id="{5F322A98-7E25-28A7-F033-356ED8E0A862}"/>
                </a:ext>
              </a:extLst>
            </p:cNvPr>
            <p:cNvSpPr/>
            <p:nvPr/>
          </p:nvSpPr>
          <p:spPr>
            <a:xfrm>
              <a:off x="456369" y="435401"/>
              <a:ext cx="2877988" cy="1188043"/>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40;p1">
              <a:extLst>
                <a:ext uri="{FF2B5EF4-FFF2-40B4-BE49-F238E27FC236}">
                  <a16:creationId xmlns:a16="http://schemas.microsoft.com/office/drawing/2014/main" id="{D0C5211A-670B-F065-FFAC-595F8A3EE057}"/>
                </a:ext>
              </a:extLst>
            </p:cNvPr>
            <p:cNvSpPr txBox="1"/>
            <p:nvPr/>
          </p:nvSpPr>
          <p:spPr>
            <a:xfrm>
              <a:off x="654309" y="538828"/>
              <a:ext cx="2868230" cy="969496"/>
            </a:xfrm>
            <a:prstGeom prst="rect">
              <a:avLst/>
            </a:prstGeom>
            <a:noFill/>
            <a:ln>
              <a:noFill/>
            </a:ln>
          </p:spPr>
          <p:txBody>
            <a:bodyPr spcFirstLastPara="1" wrap="square" lIns="114300" tIns="114300" rIns="114300" bIns="114300" anchor="t" anchorCtr="0">
              <a:spAutoFit/>
            </a:bodyPr>
            <a:lstStyle/>
            <a:p>
              <a:r>
                <a:rPr lang="en-GB" sz="4800" b="1"/>
                <a:t>UK AID</a:t>
              </a:r>
              <a:endParaRPr lang="en-US"/>
            </a:p>
          </p:txBody>
        </p:sp>
      </p:grpSp>
    </p:spTree>
    <p:extLst>
      <p:ext uri="{BB962C8B-B14F-4D97-AF65-F5344CB8AC3E}">
        <p14:creationId xmlns:p14="http://schemas.microsoft.com/office/powerpoint/2010/main" val="238901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
          <a:extLst>
            <a:ext uri="{FF2B5EF4-FFF2-40B4-BE49-F238E27FC236}">
              <a16:creationId xmlns:a16="http://schemas.microsoft.com/office/drawing/2014/main" id="{41A9675F-5ADF-74F7-D28A-FD6D2489CD6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3E27567-3766-F6EE-AFB0-5B6CDF2A5C27}"/>
              </a:ext>
            </a:extLst>
          </p:cNvPr>
          <p:cNvSpPr/>
          <p:nvPr/>
        </p:nvSpPr>
        <p:spPr>
          <a:xfrm>
            <a:off x="-2382" y="1433512"/>
            <a:ext cx="12192000" cy="41433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7F27892-E7B4-4EF7-663A-2E16EF4ADA5F}"/>
              </a:ext>
            </a:extLst>
          </p:cNvPr>
          <p:cNvSpPr txBox="1"/>
          <p:nvPr/>
        </p:nvSpPr>
        <p:spPr>
          <a:xfrm>
            <a:off x="864815" y="2297886"/>
            <a:ext cx="10958380" cy="24006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a:solidFill>
                  <a:schemeClr val="tx1"/>
                </a:solidFill>
              </a:rPr>
              <a:t>The part of the UK government that works with other countries. </a:t>
            </a:r>
            <a:br>
              <a:rPr lang="en-US" sz="3000">
                <a:solidFill>
                  <a:schemeClr val="tx1"/>
                </a:solidFill>
              </a:rPr>
            </a:br>
            <a:r>
              <a:rPr lang="en-US" sz="3000">
                <a:solidFill>
                  <a:schemeClr val="tx1"/>
                </a:solidFill>
              </a:rPr>
              <a:t>It leads the UK’s international aid work, supports people in </a:t>
            </a:r>
            <a:br>
              <a:rPr lang="en-US" sz="3000">
                <a:solidFill>
                  <a:schemeClr val="tx1"/>
                </a:solidFill>
              </a:rPr>
            </a:br>
            <a:r>
              <a:rPr lang="en-US" sz="3000">
                <a:solidFill>
                  <a:schemeClr val="tx1"/>
                </a:solidFill>
              </a:rPr>
              <a:t>emergencies and helps build strong relationships between the </a:t>
            </a:r>
            <a:br>
              <a:rPr lang="en-US" sz="3000">
                <a:solidFill>
                  <a:schemeClr val="tx1"/>
                </a:solidFill>
              </a:rPr>
            </a:br>
            <a:r>
              <a:rPr lang="en-US" sz="3000">
                <a:solidFill>
                  <a:schemeClr val="tx1"/>
                </a:solidFill>
              </a:rPr>
              <a:t>UK and the rest of the world. This is the government </a:t>
            </a:r>
            <a:br>
              <a:rPr lang="en-US" sz="3000">
                <a:solidFill>
                  <a:schemeClr val="tx1"/>
                </a:solidFill>
              </a:rPr>
            </a:br>
            <a:r>
              <a:rPr lang="en-US" sz="3000">
                <a:solidFill>
                  <a:schemeClr val="tx1"/>
                </a:solidFill>
              </a:rPr>
              <a:t>department responsible for planning and delivering UK Aid. </a:t>
            </a:r>
          </a:p>
        </p:txBody>
      </p:sp>
      <p:grpSp>
        <p:nvGrpSpPr>
          <p:cNvPr id="11" name="Group 10">
            <a:extLst>
              <a:ext uri="{FF2B5EF4-FFF2-40B4-BE49-F238E27FC236}">
                <a16:creationId xmlns:a16="http://schemas.microsoft.com/office/drawing/2014/main" id="{4A717A03-F86D-2BBE-759E-75E58B4D43F5}"/>
              </a:ext>
            </a:extLst>
          </p:cNvPr>
          <p:cNvGrpSpPr/>
          <p:nvPr/>
        </p:nvGrpSpPr>
        <p:grpSpPr>
          <a:xfrm>
            <a:off x="253423" y="825926"/>
            <a:ext cx="11623126" cy="1105240"/>
            <a:chOff x="357332" y="435401"/>
            <a:chExt cx="11623126" cy="1105240"/>
          </a:xfrm>
        </p:grpSpPr>
        <p:sp>
          <p:nvSpPr>
            <p:cNvPr id="7" name="Google Shape;243;g259085a5d11_0_9">
              <a:extLst>
                <a:ext uri="{FF2B5EF4-FFF2-40B4-BE49-F238E27FC236}">
                  <a16:creationId xmlns:a16="http://schemas.microsoft.com/office/drawing/2014/main" id="{D2BF77AE-F8FB-632D-D76A-569D21E4363B}"/>
                </a:ext>
              </a:extLst>
            </p:cNvPr>
            <p:cNvSpPr/>
            <p:nvPr/>
          </p:nvSpPr>
          <p:spPr>
            <a:xfrm>
              <a:off x="357332" y="435401"/>
              <a:ext cx="11623126" cy="110524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40;p1">
              <a:extLst>
                <a:ext uri="{FF2B5EF4-FFF2-40B4-BE49-F238E27FC236}">
                  <a16:creationId xmlns:a16="http://schemas.microsoft.com/office/drawing/2014/main" id="{7F9D5FC4-078A-9E73-CEAB-4BCA315FA1B6}"/>
                </a:ext>
              </a:extLst>
            </p:cNvPr>
            <p:cNvSpPr txBox="1"/>
            <p:nvPr/>
          </p:nvSpPr>
          <p:spPr>
            <a:xfrm>
              <a:off x="439346" y="651937"/>
              <a:ext cx="11465625" cy="738664"/>
            </a:xfrm>
            <a:prstGeom prst="rect">
              <a:avLst/>
            </a:prstGeom>
            <a:noFill/>
            <a:ln>
              <a:noFill/>
            </a:ln>
          </p:spPr>
          <p:txBody>
            <a:bodyPr spcFirstLastPara="1" wrap="square" lIns="114300" tIns="114300" rIns="114300" bIns="114300" anchor="t" anchorCtr="0">
              <a:spAutoFit/>
            </a:bodyPr>
            <a:lstStyle/>
            <a:p>
              <a:r>
                <a:rPr lang="en-GB" sz="3300" b="1" dirty="0"/>
                <a:t>Foreign, Commonwealth and Development Office </a:t>
              </a:r>
              <a:r>
                <a:rPr lang="en-GB" sz="2400" b="1" dirty="0"/>
                <a:t>(FCDO)</a:t>
              </a:r>
              <a:endParaRPr lang="en-US" sz="2400" b="1" dirty="0"/>
            </a:p>
          </p:txBody>
        </p:sp>
      </p:grpSp>
    </p:spTree>
    <p:extLst>
      <p:ext uri="{BB962C8B-B14F-4D97-AF65-F5344CB8AC3E}">
        <p14:creationId xmlns:p14="http://schemas.microsoft.com/office/powerpoint/2010/main" val="241723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
          <a:extLst>
            <a:ext uri="{FF2B5EF4-FFF2-40B4-BE49-F238E27FC236}">
              <a16:creationId xmlns:a16="http://schemas.microsoft.com/office/drawing/2014/main" id="{4C1DFC19-DC1D-99D6-9669-67DD699AE7A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B039F5A-3E72-9082-FBFF-1C34074F3F00}"/>
              </a:ext>
            </a:extLst>
          </p:cNvPr>
          <p:cNvSpPr/>
          <p:nvPr/>
        </p:nvSpPr>
        <p:spPr>
          <a:xfrm>
            <a:off x="-2382" y="1433512"/>
            <a:ext cx="12192000" cy="41433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9DC034B-0AAA-89AF-8F3E-F74C40AC47F3}"/>
              </a:ext>
            </a:extLst>
          </p:cNvPr>
          <p:cNvSpPr txBox="1"/>
          <p:nvPr/>
        </p:nvSpPr>
        <p:spPr>
          <a:xfrm>
            <a:off x="864815" y="2297886"/>
            <a:ext cx="9535583"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solidFill>
                  <a:schemeClr val="tx1"/>
                </a:solidFill>
              </a:rPr>
              <a:t>Taking action and speaking out to </a:t>
            </a:r>
            <a:br>
              <a:rPr lang="en-US" sz="4400">
                <a:solidFill>
                  <a:schemeClr val="tx1"/>
                </a:solidFill>
              </a:rPr>
            </a:br>
            <a:r>
              <a:rPr lang="en-US" sz="4400">
                <a:solidFill>
                  <a:schemeClr val="tx1"/>
                </a:solidFill>
              </a:rPr>
              <a:t>help make the world a better, fairer </a:t>
            </a:r>
            <a:br>
              <a:rPr lang="en-US" sz="4400">
                <a:solidFill>
                  <a:schemeClr val="tx1"/>
                </a:solidFill>
              </a:rPr>
            </a:br>
            <a:r>
              <a:rPr lang="en-US" sz="4400">
                <a:solidFill>
                  <a:schemeClr val="tx1"/>
                </a:solidFill>
              </a:rPr>
              <a:t>place for everyone and every child.</a:t>
            </a:r>
          </a:p>
        </p:txBody>
      </p:sp>
      <p:grpSp>
        <p:nvGrpSpPr>
          <p:cNvPr id="11" name="Group 10">
            <a:extLst>
              <a:ext uri="{FF2B5EF4-FFF2-40B4-BE49-F238E27FC236}">
                <a16:creationId xmlns:a16="http://schemas.microsoft.com/office/drawing/2014/main" id="{7D832F94-D469-40E1-DAC0-AB21AD66D226}"/>
              </a:ext>
            </a:extLst>
          </p:cNvPr>
          <p:cNvGrpSpPr/>
          <p:nvPr/>
        </p:nvGrpSpPr>
        <p:grpSpPr>
          <a:xfrm>
            <a:off x="646869" y="825926"/>
            <a:ext cx="4637796" cy="1188043"/>
            <a:chOff x="456369" y="435401"/>
            <a:chExt cx="4637796" cy="1188043"/>
          </a:xfrm>
        </p:grpSpPr>
        <p:sp>
          <p:nvSpPr>
            <p:cNvPr id="7" name="Google Shape;243;g259085a5d11_0_9">
              <a:extLst>
                <a:ext uri="{FF2B5EF4-FFF2-40B4-BE49-F238E27FC236}">
                  <a16:creationId xmlns:a16="http://schemas.microsoft.com/office/drawing/2014/main" id="{D1045646-3EF1-96C5-DC96-398D69773579}"/>
                </a:ext>
              </a:extLst>
            </p:cNvPr>
            <p:cNvSpPr/>
            <p:nvPr/>
          </p:nvSpPr>
          <p:spPr>
            <a:xfrm>
              <a:off x="456369" y="435401"/>
              <a:ext cx="4592488" cy="1188043"/>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40;p1">
              <a:extLst>
                <a:ext uri="{FF2B5EF4-FFF2-40B4-BE49-F238E27FC236}">
                  <a16:creationId xmlns:a16="http://schemas.microsoft.com/office/drawing/2014/main" id="{4C4D6323-973D-943A-5A3D-2DEBBC241B02}"/>
                </a:ext>
              </a:extLst>
            </p:cNvPr>
            <p:cNvSpPr txBox="1"/>
            <p:nvPr/>
          </p:nvSpPr>
          <p:spPr>
            <a:xfrm>
              <a:off x="654309" y="538828"/>
              <a:ext cx="4439856" cy="969496"/>
            </a:xfrm>
            <a:prstGeom prst="rect">
              <a:avLst/>
            </a:prstGeom>
            <a:noFill/>
            <a:ln>
              <a:noFill/>
            </a:ln>
          </p:spPr>
          <p:txBody>
            <a:bodyPr spcFirstLastPara="1" wrap="square" lIns="114300" tIns="114300" rIns="114300" bIns="114300" anchor="t" anchorCtr="0">
              <a:spAutoFit/>
            </a:bodyPr>
            <a:lstStyle/>
            <a:p>
              <a:r>
                <a:rPr lang="en-GB" sz="4800" b="1"/>
                <a:t>Campaigning</a:t>
              </a:r>
              <a:endParaRPr lang="en-US"/>
            </a:p>
          </p:txBody>
        </p:sp>
      </p:grpSp>
    </p:spTree>
    <p:extLst>
      <p:ext uri="{BB962C8B-B14F-4D97-AF65-F5344CB8AC3E}">
        <p14:creationId xmlns:p14="http://schemas.microsoft.com/office/powerpoint/2010/main" val="103309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
          <a:extLst>
            <a:ext uri="{FF2B5EF4-FFF2-40B4-BE49-F238E27FC236}">
              <a16:creationId xmlns:a16="http://schemas.microsoft.com/office/drawing/2014/main" id="{6701F956-46C9-7C41-5A22-2095C099897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11E44F4-8F2D-8946-C25B-179B3F631734}"/>
              </a:ext>
            </a:extLst>
          </p:cNvPr>
          <p:cNvSpPr/>
          <p:nvPr/>
        </p:nvSpPr>
        <p:spPr>
          <a:xfrm>
            <a:off x="-2382" y="1433512"/>
            <a:ext cx="12192000" cy="41433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3E8C366-E34C-6A15-469E-9E59299608D0}"/>
              </a:ext>
            </a:extLst>
          </p:cNvPr>
          <p:cNvSpPr txBox="1"/>
          <p:nvPr/>
        </p:nvSpPr>
        <p:spPr>
          <a:xfrm>
            <a:off x="864815" y="2297886"/>
            <a:ext cx="10428551"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solidFill>
                  <a:schemeClr val="tx1"/>
                </a:solidFill>
              </a:rPr>
              <a:t>A person who believes in global justice and </a:t>
            </a:r>
            <a:br>
              <a:rPr lang="en-US" sz="3600">
                <a:solidFill>
                  <a:schemeClr val="tx1"/>
                </a:solidFill>
              </a:rPr>
            </a:br>
            <a:r>
              <a:rPr lang="en-US" sz="3600">
                <a:solidFill>
                  <a:schemeClr val="tx1"/>
                </a:solidFill>
              </a:rPr>
              <a:t>acts to make the world a safer, fairer and more </a:t>
            </a:r>
            <a:br>
              <a:rPr lang="en-US" sz="3600">
                <a:solidFill>
                  <a:schemeClr val="tx1"/>
                </a:solidFill>
              </a:rPr>
            </a:br>
            <a:r>
              <a:rPr lang="en-US" sz="3600">
                <a:solidFill>
                  <a:schemeClr val="tx1"/>
                </a:solidFill>
              </a:rPr>
              <a:t>sustainable place in which human rights and </a:t>
            </a:r>
            <a:br>
              <a:rPr lang="en-US" sz="3600">
                <a:solidFill>
                  <a:schemeClr val="tx1"/>
                </a:solidFill>
              </a:rPr>
            </a:br>
            <a:r>
              <a:rPr lang="en-US" sz="3600">
                <a:solidFill>
                  <a:schemeClr val="tx1"/>
                </a:solidFill>
              </a:rPr>
              <a:t>children’s rights are protected and respected. </a:t>
            </a:r>
            <a:endParaRPr lang="en-US">
              <a:solidFill>
                <a:schemeClr val="tx1"/>
              </a:solidFill>
            </a:endParaRPr>
          </a:p>
        </p:txBody>
      </p:sp>
      <p:grpSp>
        <p:nvGrpSpPr>
          <p:cNvPr id="11" name="Group 10">
            <a:extLst>
              <a:ext uri="{FF2B5EF4-FFF2-40B4-BE49-F238E27FC236}">
                <a16:creationId xmlns:a16="http://schemas.microsoft.com/office/drawing/2014/main" id="{0D42879F-7554-BD54-F29C-AB90E8C127B9}"/>
              </a:ext>
            </a:extLst>
          </p:cNvPr>
          <p:cNvGrpSpPr/>
          <p:nvPr/>
        </p:nvGrpSpPr>
        <p:grpSpPr>
          <a:xfrm>
            <a:off x="646869" y="825926"/>
            <a:ext cx="5268827" cy="1188043"/>
            <a:chOff x="456369" y="435401"/>
            <a:chExt cx="5268827" cy="1188043"/>
          </a:xfrm>
        </p:grpSpPr>
        <p:sp>
          <p:nvSpPr>
            <p:cNvPr id="7" name="Google Shape;243;g259085a5d11_0_9">
              <a:extLst>
                <a:ext uri="{FF2B5EF4-FFF2-40B4-BE49-F238E27FC236}">
                  <a16:creationId xmlns:a16="http://schemas.microsoft.com/office/drawing/2014/main" id="{AECF0C79-3545-E7FD-EFEE-3FD0134A67F3}"/>
                </a:ext>
              </a:extLst>
            </p:cNvPr>
            <p:cNvSpPr/>
            <p:nvPr/>
          </p:nvSpPr>
          <p:spPr>
            <a:xfrm>
              <a:off x="456369" y="435401"/>
              <a:ext cx="4635350" cy="1188043"/>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40;p1">
              <a:extLst>
                <a:ext uri="{FF2B5EF4-FFF2-40B4-BE49-F238E27FC236}">
                  <a16:creationId xmlns:a16="http://schemas.microsoft.com/office/drawing/2014/main" id="{D070BE2F-DF42-F146-13F8-2CF587247754}"/>
                </a:ext>
              </a:extLst>
            </p:cNvPr>
            <p:cNvSpPr txBox="1"/>
            <p:nvPr/>
          </p:nvSpPr>
          <p:spPr>
            <a:xfrm>
              <a:off x="600732" y="538828"/>
              <a:ext cx="5124464" cy="1005214"/>
            </a:xfrm>
            <a:prstGeom prst="rect">
              <a:avLst/>
            </a:prstGeom>
            <a:noFill/>
            <a:ln>
              <a:noFill/>
            </a:ln>
          </p:spPr>
          <p:txBody>
            <a:bodyPr spcFirstLastPara="1" wrap="square" lIns="114300" tIns="114300" rIns="114300" bIns="114300" anchor="t" anchorCtr="0">
              <a:spAutoFit/>
            </a:bodyPr>
            <a:lstStyle/>
            <a:p>
              <a:r>
                <a:rPr lang="en-GB" sz="4800" b="1" dirty="0"/>
                <a:t>Global citizen</a:t>
              </a:r>
              <a:endParaRPr lang="en-US" dirty="0"/>
            </a:p>
          </p:txBody>
        </p:sp>
      </p:grpSp>
    </p:spTree>
    <p:extLst>
      <p:ext uri="{BB962C8B-B14F-4D97-AF65-F5344CB8AC3E}">
        <p14:creationId xmlns:p14="http://schemas.microsoft.com/office/powerpoint/2010/main" val="340319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E19CFFAD-D2D4-72CC-A750-5E5B69E5DCFC}"/>
                  </a:ext>
                </a:extLst>
              </p14:cNvPr>
              <p14:cNvContentPartPr/>
              <p14:nvPr/>
            </p14:nvContentPartPr>
            <p14:xfrm>
              <a:off x="3500416" y="100472"/>
              <a:ext cx="13368" cy="13368"/>
            </p14:xfrm>
          </p:contentPart>
        </mc:Choice>
        <mc:Fallback xmlns="">
          <p:pic>
            <p:nvPicPr>
              <p:cNvPr id="2" name="Ink 1">
                <a:extLst>
                  <a:ext uri="{FF2B5EF4-FFF2-40B4-BE49-F238E27FC236}">
                    <a16:creationId xmlns:a16="http://schemas.microsoft.com/office/drawing/2014/main" id="{E19CFFAD-D2D4-72CC-A750-5E5B69E5DCFC}"/>
                  </a:ext>
                </a:extLst>
              </p:cNvPr>
              <p:cNvPicPr/>
              <p:nvPr/>
            </p:nvPicPr>
            <p:blipFill>
              <a:blip r:embed="rId4"/>
              <a:stretch>
                <a:fillRect/>
              </a:stretch>
            </p:blipFill>
            <p:spPr>
              <a:xfrm>
                <a:off x="3277616" y="-66628"/>
                <a:ext cx="454512" cy="344226"/>
              </a:xfrm>
              <a:prstGeom prst="rect">
                <a:avLst/>
              </a:prstGeom>
            </p:spPr>
          </p:pic>
        </mc:Fallback>
      </mc:AlternateContent>
      <p:pic>
        <p:nvPicPr>
          <p:cNvPr id="10" name="Picture 9" descr="A black and white circle with white lines&#10;&#10;AI-generated content may be incorrect.">
            <a:extLst>
              <a:ext uri="{FF2B5EF4-FFF2-40B4-BE49-F238E27FC236}">
                <a16:creationId xmlns:a16="http://schemas.microsoft.com/office/drawing/2014/main" id="{C956DD69-DA48-06D3-C941-266DDFDCEF64}"/>
              </a:ext>
            </a:extLst>
          </p:cNvPr>
          <p:cNvPicPr>
            <a:picLocks noChangeAspect="1"/>
          </p:cNvPicPr>
          <p:nvPr/>
        </p:nvPicPr>
        <p:blipFill>
          <a:blip r:embed="rId5"/>
          <a:stretch>
            <a:fillRect/>
          </a:stretch>
        </p:blipFill>
        <p:spPr>
          <a:xfrm>
            <a:off x="3845717" y="285750"/>
            <a:ext cx="6310313" cy="6310313"/>
          </a:xfrm>
          <a:prstGeom prst="rect">
            <a:avLst/>
          </a:prstGeom>
        </p:spPr>
      </p:pic>
      <p:sp>
        <p:nvSpPr>
          <p:cNvPr id="15" name="Google Shape;241;g259085a5d11_0_9">
            <a:extLst>
              <a:ext uri="{FF2B5EF4-FFF2-40B4-BE49-F238E27FC236}">
                <a16:creationId xmlns:a16="http://schemas.microsoft.com/office/drawing/2014/main" id="{F593B856-419D-EB78-D0C2-28045D6B1D7B}"/>
              </a:ext>
            </a:extLst>
          </p:cNvPr>
          <p:cNvSpPr/>
          <p:nvPr/>
        </p:nvSpPr>
        <p:spPr>
          <a:xfrm>
            <a:off x="227654" y="1490365"/>
            <a:ext cx="3665947"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243;g259085a5d11_0_9">
            <a:extLst>
              <a:ext uri="{FF2B5EF4-FFF2-40B4-BE49-F238E27FC236}">
                <a16:creationId xmlns:a16="http://schemas.microsoft.com/office/drawing/2014/main" id="{00262203-595F-3BF8-C050-5F29CD7AD571}"/>
              </a:ext>
            </a:extLst>
          </p:cNvPr>
          <p:cNvSpPr/>
          <p:nvPr/>
        </p:nvSpPr>
        <p:spPr>
          <a:xfrm>
            <a:off x="0" y="-654"/>
            <a:ext cx="3940504" cy="1318011"/>
          </a:xfrm>
          <a:prstGeom prst="rect">
            <a:avLst/>
          </a:prstGeom>
          <a:solidFill>
            <a:srgbClr val="0020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19" name="Google Shape;40;p1">
            <a:extLst>
              <a:ext uri="{FF2B5EF4-FFF2-40B4-BE49-F238E27FC236}">
                <a16:creationId xmlns:a16="http://schemas.microsoft.com/office/drawing/2014/main" id="{BC170637-F61F-4627-FCFC-9C0B17FA7277}"/>
              </a:ext>
            </a:extLst>
          </p:cNvPr>
          <p:cNvSpPr txBox="1"/>
          <p:nvPr/>
        </p:nvSpPr>
        <p:spPr>
          <a:xfrm>
            <a:off x="262652" y="288121"/>
            <a:ext cx="3677816" cy="8956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buClr>
                <a:srgbClr val="FFFFFF"/>
              </a:buClr>
              <a:buSzPts val="5400"/>
            </a:pPr>
            <a:r>
              <a:rPr lang="en-GB" sz="4600">
                <a:solidFill>
                  <a:schemeClr val="bg1"/>
                </a:solidFill>
                <a:latin typeface="Arial Black"/>
              </a:rPr>
              <a:t>PART</a:t>
            </a:r>
            <a:r>
              <a:rPr lang="en-GB" sz="4600" i="0" u="none" strike="noStrike" cap="none">
                <a:solidFill>
                  <a:schemeClr val="bg1"/>
                </a:solidFill>
                <a:latin typeface="Arial Black"/>
                <a:ea typeface="Arial"/>
                <a:cs typeface="Arial"/>
                <a:sym typeface="Arial"/>
              </a:rPr>
              <a:t> </a:t>
            </a:r>
            <a:r>
              <a:rPr lang="en-GB" sz="4600">
                <a:solidFill>
                  <a:schemeClr val="bg1"/>
                </a:solidFill>
                <a:latin typeface="Arial Black"/>
              </a:rPr>
              <a:t>3</a:t>
            </a:r>
            <a:endParaRPr lang="en-GB" sz="4600" i="0" u="none" strike="noStrike" cap="none">
              <a:solidFill>
                <a:schemeClr val="bg1"/>
              </a:solidFill>
              <a:latin typeface="Arial Black"/>
              <a:ea typeface="Arial"/>
              <a:cs typeface="Arial"/>
            </a:endParaRPr>
          </a:p>
        </p:txBody>
      </p:sp>
      <p:sp>
        <p:nvSpPr>
          <p:cNvPr id="21" name="Google Shape;241;g259085a5d11_0_9">
            <a:extLst>
              <a:ext uri="{FF2B5EF4-FFF2-40B4-BE49-F238E27FC236}">
                <a16:creationId xmlns:a16="http://schemas.microsoft.com/office/drawing/2014/main" id="{1F64AA8E-E40A-63D0-B3C4-AA70FE46A271}"/>
              </a:ext>
            </a:extLst>
          </p:cNvPr>
          <p:cNvSpPr/>
          <p:nvPr/>
        </p:nvSpPr>
        <p:spPr>
          <a:xfrm>
            <a:off x="227654" y="2113459"/>
            <a:ext cx="2684878"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40;p1">
            <a:extLst>
              <a:ext uri="{FF2B5EF4-FFF2-40B4-BE49-F238E27FC236}">
                <a16:creationId xmlns:a16="http://schemas.microsoft.com/office/drawing/2014/main" id="{768A754E-94B2-400F-03FB-35851118AAC9}"/>
              </a:ext>
            </a:extLst>
          </p:cNvPr>
          <p:cNvSpPr txBox="1"/>
          <p:nvPr/>
        </p:nvSpPr>
        <p:spPr>
          <a:xfrm>
            <a:off x="257637" y="1493831"/>
            <a:ext cx="4616393" cy="1400383"/>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a:latin typeface="Arial Black"/>
              </a:rPr>
              <a:t>CIRCLES OF</a:t>
            </a:r>
            <a:br>
              <a:rPr lang="en-GB" sz="3800" b="1">
                <a:latin typeface="Arial Black"/>
              </a:rPr>
            </a:br>
            <a:r>
              <a:rPr lang="en-GB" sz="3800" b="1">
                <a:latin typeface="Arial Black"/>
              </a:rPr>
              <a:t>SUPORT</a:t>
            </a:r>
            <a:endParaRPr lang="en-US"/>
          </a:p>
        </p:txBody>
      </p:sp>
    </p:spTree>
    <p:extLst>
      <p:ext uri="{BB962C8B-B14F-4D97-AF65-F5344CB8AC3E}">
        <p14:creationId xmlns:p14="http://schemas.microsoft.com/office/powerpoint/2010/main" val="3386973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43;g259085a5d11_0_9">
            <a:extLst>
              <a:ext uri="{FF2B5EF4-FFF2-40B4-BE49-F238E27FC236}">
                <a16:creationId xmlns:a16="http://schemas.microsoft.com/office/drawing/2014/main" id="{B9B8C321-ABC1-8E67-8CAA-8FD19868B140}"/>
              </a:ext>
            </a:extLst>
          </p:cNvPr>
          <p:cNvSpPr/>
          <p:nvPr/>
        </p:nvSpPr>
        <p:spPr>
          <a:xfrm>
            <a:off x="0" y="-654"/>
            <a:ext cx="3940504" cy="1318011"/>
          </a:xfrm>
          <a:prstGeom prst="rect">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4" name="Google Shape;60;g255a6870158_0_29">
            <a:extLst>
              <a:ext uri="{FF2B5EF4-FFF2-40B4-BE49-F238E27FC236}">
                <a16:creationId xmlns:a16="http://schemas.microsoft.com/office/drawing/2014/main" id="{1F3E8107-D279-824E-02FD-2E9939E40AB7}"/>
              </a:ext>
            </a:extLst>
          </p:cNvPr>
          <p:cNvSpPr/>
          <p:nvPr/>
        </p:nvSpPr>
        <p:spPr>
          <a:xfrm>
            <a:off x="0" y="2038375"/>
            <a:ext cx="12192000" cy="40296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61;g255a6870158_0_29">
            <a:extLst>
              <a:ext uri="{FF2B5EF4-FFF2-40B4-BE49-F238E27FC236}">
                <a16:creationId xmlns:a16="http://schemas.microsoft.com/office/drawing/2014/main" id="{318AE060-7967-BF5E-AA94-405A77C2A5D2}"/>
              </a:ext>
            </a:extLst>
          </p:cNvPr>
          <p:cNvSpPr txBox="1"/>
          <p:nvPr/>
        </p:nvSpPr>
        <p:spPr>
          <a:xfrm>
            <a:off x="267391" y="2297325"/>
            <a:ext cx="6962213" cy="2646848"/>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200" b="1">
                <a:solidFill>
                  <a:schemeClr val="dk1"/>
                </a:solidFill>
                <a:ea typeface="Roboto Medium"/>
                <a:sym typeface="Roboto Medium"/>
              </a:rPr>
              <a:t>Life survival and development</a:t>
            </a:r>
            <a:endParaRPr lang="en-GB" sz="3200">
              <a:solidFill>
                <a:schemeClr val="dk1"/>
              </a:solidFill>
              <a:ea typeface="Roboto Medium"/>
            </a:endParaRPr>
          </a:p>
          <a:p>
            <a:r>
              <a:rPr lang="en-GB" sz="3200">
                <a:solidFill>
                  <a:schemeClr val="dk1"/>
                </a:solidFill>
                <a:ea typeface="Roboto Medium"/>
                <a:sym typeface="Roboto Medium"/>
              </a:rPr>
              <a:t>Every child has the right to be alive. </a:t>
            </a:r>
            <a:r>
              <a:rPr lang="en-GB" sz="3200" b="0" i="0" u="none" strike="noStrike" cap="none">
                <a:solidFill>
                  <a:schemeClr val="dk1"/>
                </a:solidFill>
                <a:ea typeface="Roboto Medium"/>
                <a:sym typeface="Roboto Medium"/>
              </a:rPr>
              <a:t>Governments </a:t>
            </a:r>
            <a:r>
              <a:rPr lang="en-GB" sz="3200">
                <a:solidFill>
                  <a:schemeClr val="dk1"/>
                </a:solidFill>
                <a:ea typeface="Roboto Medium"/>
                <a:sym typeface="Roboto Medium"/>
              </a:rPr>
              <a:t>must </a:t>
            </a:r>
            <a:r>
              <a:rPr lang="en-GB" sz="3200" b="0" i="0" u="none" strike="noStrike" cap="none">
                <a:solidFill>
                  <a:schemeClr val="dk1"/>
                </a:solidFill>
                <a:ea typeface="Roboto Medium"/>
                <a:sym typeface="Roboto Medium"/>
              </a:rPr>
              <a:t>make sure that </a:t>
            </a:r>
            <a:r>
              <a:rPr lang="en-GB" sz="3200">
                <a:solidFill>
                  <a:schemeClr val="dk1"/>
                </a:solidFill>
                <a:ea typeface="Roboto Medium"/>
                <a:sym typeface="Roboto Medium"/>
              </a:rPr>
              <a:t>children survive </a:t>
            </a:r>
            <a:r>
              <a:rPr lang="en-GB" sz="3200" b="0" i="0" u="none" strike="noStrike" cap="none">
                <a:solidFill>
                  <a:schemeClr val="dk1"/>
                </a:solidFill>
                <a:ea typeface="Roboto Medium"/>
                <a:sym typeface="Roboto Medium"/>
              </a:rPr>
              <a:t>and </a:t>
            </a:r>
            <a:r>
              <a:rPr lang="en-GB" sz="3200">
                <a:solidFill>
                  <a:schemeClr val="dk1"/>
                </a:solidFill>
                <a:ea typeface="Roboto Medium"/>
                <a:sym typeface="Roboto Medium"/>
              </a:rPr>
              <a:t>develop in the best possible way.</a:t>
            </a:r>
            <a:endParaRPr lang="en-GB" sz="3200">
              <a:solidFill>
                <a:schemeClr val="dk1"/>
              </a:solidFill>
              <a:ea typeface="Roboto Medium"/>
            </a:endParaRPr>
          </a:p>
        </p:txBody>
      </p:sp>
      <p:pic>
        <p:nvPicPr>
          <p:cNvPr id="6" name="Google Shape;62;g255a6870158_0_29">
            <a:extLst>
              <a:ext uri="{FF2B5EF4-FFF2-40B4-BE49-F238E27FC236}">
                <a16:creationId xmlns:a16="http://schemas.microsoft.com/office/drawing/2014/main" id="{3C6AA8AE-C175-DC38-8805-620994E0DEF9}"/>
              </a:ext>
            </a:extLst>
          </p:cNvPr>
          <p:cNvPicPr preferRelativeResize="0"/>
          <p:nvPr/>
        </p:nvPicPr>
        <p:blipFill rotWithShape="1">
          <a:blip r:embed="rId2">
            <a:alphaModFix/>
          </a:blip>
          <a:srcRect/>
          <a:stretch/>
        </p:blipFill>
        <p:spPr>
          <a:xfrm>
            <a:off x="6885075" y="444390"/>
            <a:ext cx="5306926" cy="5458558"/>
          </a:xfrm>
          <a:prstGeom prst="rect">
            <a:avLst/>
          </a:prstGeom>
          <a:noFill/>
          <a:ln>
            <a:noFill/>
          </a:ln>
        </p:spPr>
      </p:pic>
      <p:pic>
        <p:nvPicPr>
          <p:cNvPr id="7" name="Picture 6" descr="A purple and white sign with a pen and paper&#10;&#10;Description automatically generated">
            <a:extLst>
              <a:ext uri="{FF2B5EF4-FFF2-40B4-BE49-F238E27FC236}">
                <a16:creationId xmlns:a16="http://schemas.microsoft.com/office/drawing/2014/main" id="{62150570-DACD-3724-8B1E-ECFF21B80178}"/>
              </a:ext>
            </a:extLst>
          </p:cNvPr>
          <p:cNvPicPr>
            <a:picLocks noChangeAspect="1"/>
          </p:cNvPicPr>
          <p:nvPr/>
        </p:nvPicPr>
        <p:blipFill>
          <a:blip r:embed="rId3"/>
          <a:stretch>
            <a:fillRect/>
          </a:stretch>
        </p:blipFill>
        <p:spPr>
          <a:xfrm>
            <a:off x="7449265" y="1321220"/>
            <a:ext cx="2860479" cy="3844007"/>
          </a:xfrm>
          <a:prstGeom prst="rect">
            <a:avLst/>
          </a:prstGeom>
        </p:spPr>
      </p:pic>
      <p:sp>
        <p:nvSpPr>
          <p:cNvPr id="8" name="Google Shape;40;p1">
            <a:extLst>
              <a:ext uri="{FF2B5EF4-FFF2-40B4-BE49-F238E27FC236}">
                <a16:creationId xmlns:a16="http://schemas.microsoft.com/office/drawing/2014/main" id="{44D56375-52E0-0DEA-7FAA-06E41FB669B0}"/>
              </a:ext>
            </a:extLst>
          </p:cNvPr>
          <p:cNvSpPr txBox="1"/>
          <p:nvPr/>
        </p:nvSpPr>
        <p:spPr>
          <a:xfrm>
            <a:off x="262652" y="288121"/>
            <a:ext cx="3677816" cy="7848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pPr>
            <a:r>
              <a:rPr lang="en-GB" sz="4000">
                <a:solidFill>
                  <a:srgbClr val="00B0F0"/>
                </a:solidFill>
                <a:latin typeface="Arial Black"/>
              </a:rPr>
              <a:t>ARTICLE 6</a:t>
            </a:r>
            <a:endParaRPr lang="en-US" sz="4000">
              <a:latin typeface="Arial Black"/>
            </a:endParaRPr>
          </a:p>
        </p:txBody>
      </p:sp>
      <p:pic>
        <p:nvPicPr>
          <p:cNvPr id="9" name="Picture 8" descr="A green sign with a person in a heart and heartbeat&#10;&#10;AI-generated content may be incorrect.">
            <a:extLst>
              <a:ext uri="{FF2B5EF4-FFF2-40B4-BE49-F238E27FC236}">
                <a16:creationId xmlns:a16="http://schemas.microsoft.com/office/drawing/2014/main" id="{D3E99E06-4D3B-7A77-507F-7CAAACE29A79}"/>
              </a:ext>
            </a:extLst>
          </p:cNvPr>
          <p:cNvPicPr>
            <a:picLocks noChangeAspect="1"/>
          </p:cNvPicPr>
          <p:nvPr/>
        </p:nvPicPr>
        <p:blipFill>
          <a:blip r:embed="rId4"/>
          <a:stretch>
            <a:fillRect/>
          </a:stretch>
        </p:blipFill>
        <p:spPr>
          <a:xfrm rot="21420000">
            <a:off x="7341762" y="769734"/>
            <a:ext cx="3445064" cy="4400775"/>
          </a:xfrm>
          <a:prstGeom prst="rect">
            <a:avLst/>
          </a:prstGeom>
        </p:spPr>
      </p:pic>
    </p:spTree>
    <p:extLst>
      <p:ext uri="{BB962C8B-B14F-4D97-AF65-F5344CB8AC3E}">
        <p14:creationId xmlns:p14="http://schemas.microsoft.com/office/powerpoint/2010/main" val="2072313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241;g259085a5d11_0_9">
            <a:extLst>
              <a:ext uri="{FF2B5EF4-FFF2-40B4-BE49-F238E27FC236}">
                <a16:creationId xmlns:a16="http://schemas.microsoft.com/office/drawing/2014/main" id="{5ABBB900-DF10-25EA-A38D-25A5EFC9843D}"/>
              </a:ext>
            </a:extLst>
          </p:cNvPr>
          <p:cNvSpPr/>
          <p:nvPr/>
        </p:nvSpPr>
        <p:spPr>
          <a:xfrm>
            <a:off x="227654" y="2720676"/>
            <a:ext cx="3500455" cy="756994"/>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241;g259085a5d11_0_9">
            <a:extLst>
              <a:ext uri="{FF2B5EF4-FFF2-40B4-BE49-F238E27FC236}">
                <a16:creationId xmlns:a16="http://schemas.microsoft.com/office/drawing/2014/main" id="{136C1191-84A3-A9F1-57D2-8C785204B727}"/>
              </a:ext>
            </a:extLst>
          </p:cNvPr>
          <p:cNvSpPr/>
          <p:nvPr/>
        </p:nvSpPr>
        <p:spPr>
          <a:xfrm>
            <a:off x="227654" y="1490365"/>
            <a:ext cx="3665947"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243;g259085a5d11_0_9">
            <a:extLst>
              <a:ext uri="{FF2B5EF4-FFF2-40B4-BE49-F238E27FC236}">
                <a16:creationId xmlns:a16="http://schemas.microsoft.com/office/drawing/2014/main" id="{041B2815-0835-B0B4-9B2C-93688A117E39}"/>
              </a:ext>
            </a:extLst>
          </p:cNvPr>
          <p:cNvSpPr/>
          <p:nvPr/>
        </p:nvSpPr>
        <p:spPr>
          <a:xfrm>
            <a:off x="0" y="-654"/>
            <a:ext cx="3940504" cy="1318011"/>
          </a:xfrm>
          <a:prstGeom prst="rect">
            <a:avLst/>
          </a:prstGeom>
          <a:solidFill>
            <a:srgbClr val="0020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15" name="Google Shape;40;p1">
            <a:extLst>
              <a:ext uri="{FF2B5EF4-FFF2-40B4-BE49-F238E27FC236}">
                <a16:creationId xmlns:a16="http://schemas.microsoft.com/office/drawing/2014/main" id="{6292B6A7-07F4-66EF-553B-BFF52DFF9B31}"/>
              </a:ext>
            </a:extLst>
          </p:cNvPr>
          <p:cNvSpPr txBox="1"/>
          <p:nvPr/>
        </p:nvSpPr>
        <p:spPr>
          <a:xfrm>
            <a:off x="262652" y="288121"/>
            <a:ext cx="3677816" cy="8956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buClr>
                <a:srgbClr val="FFFFFF"/>
              </a:buClr>
              <a:buSzPts val="5400"/>
            </a:pPr>
            <a:r>
              <a:rPr lang="en-GB" sz="4600">
                <a:solidFill>
                  <a:schemeClr val="bg1"/>
                </a:solidFill>
                <a:latin typeface="Arial Black"/>
              </a:rPr>
              <a:t>PART</a:t>
            </a:r>
            <a:r>
              <a:rPr lang="en-GB" sz="4600" i="0" u="none" strike="noStrike" cap="none">
                <a:solidFill>
                  <a:schemeClr val="bg1"/>
                </a:solidFill>
                <a:latin typeface="Arial Black"/>
                <a:ea typeface="Arial"/>
                <a:cs typeface="Arial"/>
                <a:sym typeface="Arial"/>
              </a:rPr>
              <a:t> </a:t>
            </a:r>
            <a:r>
              <a:rPr lang="en-GB" sz="4600">
                <a:solidFill>
                  <a:schemeClr val="bg1"/>
                </a:solidFill>
                <a:latin typeface="Arial Black"/>
              </a:rPr>
              <a:t>4</a:t>
            </a:r>
            <a:endParaRPr lang="en-GB" sz="4600" i="0" u="none" strike="noStrike" cap="none">
              <a:solidFill>
                <a:schemeClr val="bg1"/>
              </a:solidFill>
              <a:latin typeface="Arial Black"/>
              <a:ea typeface="Arial"/>
              <a:cs typeface="Arial"/>
            </a:endParaRPr>
          </a:p>
        </p:txBody>
      </p:sp>
      <p:sp>
        <p:nvSpPr>
          <p:cNvPr id="16" name="Google Shape;241;g259085a5d11_0_9">
            <a:extLst>
              <a:ext uri="{FF2B5EF4-FFF2-40B4-BE49-F238E27FC236}">
                <a16:creationId xmlns:a16="http://schemas.microsoft.com/office/drawing/2014/main" id="{97270C7C-10A6-076B-9F97-481886AEB888}"/>
              </a:ext>
            </a:extLst>
          </p:cNvPr>
          <p:cNvSpPr/>
          <p:nvPr/>
        </p:nvSpPr>
        <p:spPr>
          <a:xfrm>
            <a:off x="227654" y="2113459"/>
            <a:ext cx="4452955"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40;p1">
            <a:extLst>
              <a:ext uri="{FF2B5EF4-FFF2-40B4-BE49-F238E27FC236}">
                <a16:creationId xmlns:a16="http://schemas.microsoft.com/office/drawing/2014/main" id="{7F33893E-8B35-9DB5-C0A3-82CF2D0DA293}"/>
              </a:ext>
            </a:extLst>
          </p:cNvPr>
          <p:cNvSpPr txBox="1"/>
          <p:nvPr/>
        </p:nvSpPr>
        <p:spPr>
          <a:xfrm>
            <a:off x="257637" y="1493831"/>
            <a:ext cx="4616393" cy="1985159"/>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a:latin typeface="Arial Black"/>
              </a:rPr>
              <a:t>WHAT DOES </a:t>
            </a:r>
            <a:br>
              <a:rPr lang="en-GB" sz="3800" b="1">
                <a:latin typeface="Arial Black"/>
              </a:rPr>
            </a:br>
            <a:r>
              <a:rPr lang="en-GB" sz="3800" b="1">
                <a:latin typeface="Arial Black"/>
              </a:rPr>
              <a:t>AID LOOK LIKE </a:t>
            </a:r>
            <a:br>
              <a:rPr lang="en-GB" sz="3800" b="1">
                <a:latin typeface="Arial Black"/>
              </a:rPr>
            </a:br>
            <a:r>
              <a:rPr lang="en-GB" sz="3800" b="1">
                <a:latin typeface="Arial Black"/>
              </a:rPr>
              <a:t>IN ACTION?</a:t>
            </a:r>
            <a:endParaRPr lang="en-US"/>
          </a:p>
        </p:txBody>
      </p:sp>
      <p:pic>
        <p:nvPicPr>
          <p:cNvPr id="19" name="Picture 18" descr="Two children playing in the mud&#10;&#10;AI-generated content may be incorrect.">
            <a:extLst>
              <a:ext uri="{FF2B5EF4-FFF2-40B4-BE49-F238E27FC236}">
                <a16:creationId xmlns:a16="http://schemas.microsoft.com/office/drawing/2014/main" id="{A16512F0-8D1C-1ADE-12C8-810C068880D1}"/>
              </a:ext>
            </a:extLst>
          </p:cNvPr>
          <p:cNvPicPr>
            <a:picLocks noChangeAspect="1"/>
          </p:cNvPicPr>
          <p:nvPr/>
        </p:nvPicPr>
        <p:blipFill rotWithShape="1">
          <a:blip r:embed="rId2"/>
          <a:srcRect l="19686" t="101" r="13113" b="-18"/>
          <a:stretch>
            <a:fillRect/>
          </a:stretch>
        </p:blipFill>
        <p:spPr>
          <a:xfrm>
            <a:off x="5268508" y="645"/>
            <a:ext cx="6928293" cy="6867392"/>
          </a:xfrm>
          <a:prstGeom prst="rect">
            <a:avLst/>
          </a:prstGeom>
        </p:spPr>
      </p:pic>
      <p:sp>
        <p:nvSpPr>
          <p:cNvPr id="21" name="TextBox 1">
            <a:extLst>
              <a:ext uri="{FF2B5EF4-FFF2-40B4-BE49-F238E27FC236}">
                <a16:creationId xmlns:a16="http://schemas.microsoft.com/office/drawing/2014/main" id="{BE7073B3-E787-9115-7C6E-F176F7A93522}"/>
              </a:ext>
            </a:extLst>
          </p:cNvPr>
          <p:cNvSpPr txBox="1"/>
          <p:nvPr/>
        </p:nvSpPr>
        <p:spPr>
          <a:xfrm>
            <a:off x="259189" y="5818065"/>
            <a:ext cx="4892803" cy="769441"/>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100" dirty="0">
                <a:solidFill>
                  <a:schemeClr val="tx1"/>
                </a:solidFill>
                <a:cs typeface="Segoe UI"/>
              </a:rPr>
              <a:t>“We came here to drink the water, but we stopped because it doesn't taste</a:t>
            </a:r>
          </a:p>
          <a:p>
            <a:r>
              <a:rPr lang="en-US" sz="1100" dirty="0">
                <a:solidFill>
                  <a:schemeClr val="tx1"/>
                </a:solidFill>
                <a:cs typeface="Segoe UI"/>
              </a:rPr>
              <a:t>good,” says Bill (left). In drought-affected Ethiopia, water scarcity is forcing children like Bill and his friend, </a:t>
            </a:r>
            <a:r>
              <a:rPr lang="en-US" sz="1100" err="1">
                <a:solidFill>
                  <a:schemeClr val="tx1"/>
                </a:solidFill>
                <a:cs typeface="Segoe UI"/>
              </a:rPr>
              <a:t>Tesfalegn</a:t>
            </a:r>
            <a:r>
              <a:rPr lang="en-US" sz="1100" dirty="0">
                <a:solidFill>
                  <a:schemeClr val="tx1"/>
                </a:solidFill>
                <a:cs typeface="Segoe UI"/>
              </a:rPr>
              <a:t> (right), to drink unsafe water, leading to serious and potentially fatal diseases such as cholera. </a:t>
            </a:r>
            <a:endParaRPr lang="en-US" sz="1100">
              <a:solidFill>
                <a:schemeClr val="tx1"/>
              </a:solidFill>
            </a:endParaRPr>
          </a:p>
        </p:txBody>
      </p:sp>
      <p:sp>
        <p:nvSpPr>
          <p:cNvPr id="23" name="TextBox 22">
            <a:extLst>
              <a:ext uri="{FF2B5EF4-FFF2-40B4-BE49-F238E27FC236}">
                <a16:creationId xmlns:a16="http://schemas.microsoft.com/office/drawing/2014/main" id="{FE7D35F5-A216-798B-10E7-5CDB247C8385}"/>
              </a:ext>
            </a:extLst>
          </p:cNvPr>
          <p:cNvSpPr txBox="1"/>
          <p:nvPr/>
        </p:nvSpPr>
        <p:spPr>
          <a:xfrm rot="16200000">
            <a:off x="11192060" y="5856247"/>
            <a:ext cx="1790700"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a:solidFill>
                  <a:schemeClr val="bg1"/>
                </a:solidFill>
              </a:rPr>
              <a:t>© UNICEF/Pouget</a:t>
            </a:r>
          </a:p>
        </p:txBody>
      </p:sp>
    </p:spTree>
    <p:extLst>
      <p:ext uri="{BB962C8B-B14F-4D97-AF65-F5344CB8AC3E}">
        <p14:creationId xmlns:p14="http://schemas.microsoft.com/office/powerpoint/2010/main" val="3738340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5B76A-3C50-AD6C-C927-585451F4937A}"/>
            </a:ext>
          </a:extLst>
        </p:cNvPr>
        <p:cNvGrpSpPr/>
        <p:nvPr/>
      </p:nvGrpSpPr>
      <p:grpSpPr>
        <a:xfrm>
          <a:off x="0" y="0"/>
          <a:ext cx="0" cy="0"/>
          <a:chOff x="0" y="0"/>
          <a:chExt cx="0" cy="0"/>
        </a:xfrm>
      </p:grpSpPr>
      <p:pic>
        <p:nvPicPr>
          <p:cNvPr id="19" name="Picture 18" descr="A person holding a baby&#10;&#10;AI-generated content may be incorrect.">
            <a:extLst>
              <a:ext uri="{FF2B5EF4-FFF2-40B4-BE49-F238E27FC236}">
                <a16:creationId xmlns:a16="http://schemas.microsoft.com/office/drawing/2014/main" id="{F760F21D-E0A1-FFFC-0C9C-74C8C0338ED0}"/>
              </a:ext>
            </a:extLst>
          </p:cNvPr>
          <p:cNvPicPr>
            <a:picLocks noChangeAspect="1"/>
          </p:cNvPicPr>
          <p:nvPr/>
        </p:nvPicPr>
        <p:blipFill rotWithShape="1">
          <a:blip r:embed="rId3"/>
          <a:srcRect l="9859" t="8615" r="17140" b="101"/>
          <a:stretch>
            <a:fillRect/>
          </a:stretch>
        </p:blipFill>
        <p:spPr>
          <a:xfrm>
            <a:off x="2434308" y="1650"/>
            <a:ext cx="9761235" cy="6864707"/>
          </a:xfrm>
          <a:prstGeom prst="rect">
            <a:avLst/>
          </a:prstGeom>
        </p:spPr>
      </p:pic>
      <p:sp>
        <p:nvSpPr>
          <p:cNvPr id="13" name="Google Shape;241;g259085a5d11_0_9">
            <a:extLst>
              <a:ext uri="{FF2B5EF4-FFF2-40B4-BE49-F238E27FC236}">
                <a16:creationId xmlns:a16="http://schemas.microsoft.com/office/drawing/2014/main" id="{017B9EDE-D41E-2E88-15E9-981A17FA5449}"/>
              </a:ext>
            </a:extLst>
          </p:cNvPr>
          <p:cNvSpPr/>
          <p:nvPr/>
        </p:nvSpPr>
        <p:spPr>
          <a:xfrm>
            <a:off x="233607" y="1490365"/>
            <a:ext cx="2207432"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241;g259085a5d11_0_9">
            <a:extLst>
              <a:ext uri="{FF2B5EF4-FFF2-40B4-BE49-F238E27FC236}">
                <a16:creationId xmlns:a16="http://schemas.microsoft.com/office/drawing/2014/main" id="{9650EF02-839E-E50C-14FE-CC4E81B4576D}"/>
              </a:ext>
            </a:extLst>
          </p:cNvPr>
          <p:cNvSpPr/>
          <p:nvPr/>
        </p:nvSpPr>
        <p:spPr>
          <a:xfrm>
            <a:off x="227654" y="2113459"/>
            <a:ext cx="2928956"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40;p1">
            <a:extLst>
              <a:ext uri="{FF2B5EF4-FFF2-40B4-BE49-F238E27FC236}">
                <a16:creationId xmlns:a16="http://schemas.microsoft.com/office/drawing/2014/main" id="{FBC8AA7E-2C5A-A4A6-F12F-2BD44C779397}"/>
              </a:ext>
            </a:extLst>
          </p:cNvPr>
          <p:cNvSpPr txBox="1"/>
          <p:nvPr/>
        </p:nvSpPr>
        <p:spPr>
          <a:xfrm>
            <a:off x="239778" y="1493831"/>
            <a:ext cx="2776878" cy="1400383"/>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OREST</a:t>
            </a:r>
            <a:endParaRPr lang="en-US" dirty="0"/>
          </a:p>
          <a:p>
            <a:r>
              <a:rPr lang="en-GB" sz="3800" b="1" dirty="0">
                <a:latin typeface="Arial Black"/>
              </a:rPr>
              <a:t>UKRAINE</a:t>
            </a:r>
          </a:p>
        </p:txBody>
      </p:sp>
      <p:sp>
        <p:nvSpPr>
          <p:cNvPr id="21" name="TextBox 1">
            <a:extLst>
              <a:ext uri="{FF2B5EF4-FFF2-40B4-BE49-F238E27FC236}">
                <a16:creationId xmlns:a16="http://schemas.microsoft.com/office/drawing/2014/main" id="{D47B86F7-BCAC-185A-A33B-F8D84C09BC89}"/>
              </a:ext>
            </a:extLst>
          </p:cNvPr>
          <p:cNvSpPr txBox="1"/>
          <p:nvPr/>
        </p:nvSpPr>
        <p:spPr>
          <a:xfrm>
            <a:off x="235377" y="5083806"/>
            <a:ext cx="1982916" cy="1503700"/>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100" dirty="0">
                <a:solidFill>
                  <a:schemeClr val="tx1"/>
                </a:solidFill>
                <a:cs typeface="Segoe UI"/>
              </a:rPr>
              <a:t>In Kyiv, Ukraine, eight-month-old Orest looks cheerful, smiling at the people around him. Natalia, his mother, has brought him to this health </a:t>
            </a:r>
            <a:r>
              <a:rPr lang="en-US" sz="1100" err="1">
                <a:solidFill>
                  <a:schemeClr val="tx1"/>
                </a:solidFill>
                <a:cs typeface="Segoe UI"/>
              </a:rPr>
              <a:t>centre</a:t>
            </a:r>
            <a:r>
              <a:rPr lang="en-US" sz="1100" dirty="0">
                <a:solidFill>
                  <a:schemeClr val="tx1"/>
                </a:solidFill>
                <a:cs typeface="Segoe UI"/>
              </a:rPr>
              <a:t> in Kyiv's Shevchenkivskyi district for a vaccination. </a:t>
            </a:r>
            <a:endParaRPr lang="en-US" sz="1100">
              <a:solidFill>
                <a:schemeClr val="tx1"/>
              </a:solidFill>
            </a:endParaRPr>
          </a:p>
        </p:txBody>
      </p:sp>
      <p:sp>
        <p:nvSpPr>
          <p:cNvPr id="23" name="TextBox 22">
            <a:extLst>
              <a:ext uri="{FF2B5EF4-FFF2-40B4-BE49-F238E27FC236}">
                <a16:creationId xmlns:a16="http://schemas.microsoft.com/office/drawing/2014/main" id="{4382AC6B-C893-8951-DCA2-1E2870EAA6BC}"/>
              </a:ext>
            </a:extLst>
          </p:cNvPr>
          <p:cNvSpPr txBox="1"/>
          <p:nvPr/>
        </p:nvSpPr>
        <p:spPr>
          <a:xfrm rot="16200000">
            <a:off x="11192060" y="5856247"/>
            <a:ext cx="1790700"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UNICEF/</a:t>
            </a:r>
            <a:r>
              <a:rPr lang="en-US" sz="800" dirty="0" err="1">
                <a:solidFill>
                  <a:schemeClr val="bg1"/>
                </a:solidFill>
              </a:rPr>
              <a:t>Vashkiv</a:t>
            </a:r>
          </a:p>
        </p:txBody>
      </p:sp>
      <p:sp>
        <p:nvSpPr>
          <p:cNvPr id="4" name="TextBox 3">
            <a:extLst>
              <a:ext uri="{FF2B5EF4-FFF2-40B4-BE49-F238E27FC236}">
                <a16:creationId xmlns:a16="http://schemas.microsoft.com/office/drawing/2014/main" id="{9043AF6C-003D-C47B-CD59-D2401D91D683}"/>
              </a:ext>
            </a:extLst>
          </p:cNvPr>
          <p:cNvSpPr txBox="1"/>
          <p:nvPr/>
        </p:nvSpPr>
        <p:spPr>
          <a:xfrm>
            <a:off x="235744" y="3123009"/>
            <a:ext cx="186809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t>Orest </a:t>
            </a:r>
            <a:br>
              <a:rPr lang="en-US" sz="2800" b="1" dirty="0"/>
            </a:br>
            <a:r>
              <a:rPr lang="en-US" sz="2800" b="1" dirty="0"/>
              <a:t>gets his </a:t>
            </a:r>
            <a:br>
              <a:rPr lang="en-US" sz="2800" b="1" dirty="0"/>
            </a:br>
            <a:r>
              <a:rPr lang="en-US" sz="2800" b="1" dirty="0"/>
              <a:t>vaccine</a:t>
            </a:r>
          </a:p>
        </p:txBody>
      </p:sp>
      <p:sp>
        <p:nvSpPr>
          <p:cNvPr id="6" name="TextBox 5">
            <a:extLst>
              <a:ext uri="{FF2B5EF4-FFF2-40B4-BE49-F238E27FC236}">
                <a16:creationId xmlns:a16="http://schemas.microsoft.com/office/drawing/2014/main" id="{7A46B2B6-5F7C-102D-16F5-A935C1430663}"/>
              </a:ext>
            </a:extLst>
          </p:cNvPr>
          <p:cNvSpPr txBox="1"/>
          <p:nvPr/>
        </p:nvSpPr>
        <p:spPr>
          <a:xfrm>
            <a:off x="241697" y="253603"/>
            <a:ext cx="182641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solidFill>
                  <a:schemeClr val="bg1"/>
                </a:solidFill>
                <a:latin typeface="Arial Black"/>
              </a:rPr>
              <a:t>AID IN </a:t>
            </a:r>
            <a:br>
              <a:rPr lang="en-GB" sz="1600" b="1" dirty="0">
                <a:solidFill>
                  <a:schemeClr val="bg1"/>
                </a:solidFill>
                <a:latin typeface="Arial Black"/>
              </a:rPr>
            </a:br>
            <a:r>
              <a:rPr lang="en-GB" sz="1600" b="1" dirty="0">
                <a:solidFill>
                  <a:schemeClr val="bg1"/>
                </a:solidFill>
                <a:latin typeface="Arial Black"/>
              </a:rPr>
              <a:t>ACTION</a:t>
            </a:r>
            <a:endParaRPr lang="en-US" sz="1600" dirty="0">
              <a:solidFill>
                <a:schemeClr val="bg1"/>
              </a:solidFill>
              <a:latin typeface="Arial Black"/>
            </a:endParaRPr>
          </a:p>
        </p:txBody>
      </p:sp>
    </p:spTree>
    <p:extLst>
      <p:ext uri="{BB962C8B-B14F-4D97-AF65-F5344CB8AC3E}">
        <p14:creationId xmlns:p14="http://schemas.microsoft.com/office/powerpoint/2010/main" val="860275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A359B-2D57-CFB0-F782-05E15D0D19C7}"/>
            </a:ext>
          </a:extLst>
        </p:cNvPr>
        <p:cNvGrpSpPr/>
        <p:nvPr/>
      </p:nvGrpSpPr>
      <p:grpSpPr>
        <a:xfrm>
          <a:off x="0" y="0"/>
          <a:ext cx="0" cy="0"/>
          <a:chOff x="0" y="0"/>
          <a:chExt cx="0" cy="0"/>
        </a:xfrm>
      </p:grpSpPr>
      <p:pic>
        <p:nvPicPr>
          <p:cNvPr id="19" name="Picture 18" descr="A child holding a yellow container with a group of people around&#10;&#10;AI-generated content may be incorrect.">
            <a:extLst>
              <a:ext uri="{FF2B5EF4-FFF2-40B4-BE49-F238E27FC236}">
                <a16:creationId xmlns:a16="http://schemas.microsoft.com/office/drawing/2014/main" id="{CEDCF0E7-5076-83A1-D006-327A5B3BF03D}"/>
              </a:ext>
            </a:extLst>
          </p:cNvPr>
          <p:cNvPicPr>
            <a:picLocks noChangeAspect="1"/>
          </p:cNvPicPr>
          <p:nvPr/>
        </p:nvPicPr>
        <p:blipFill rotWithShape="1">
          <a:blip r:embed="rId3"/>
          <a:srcRect l="2602" r="2602"/>
          <a:stretch>
            <a:fillRect/>
          </a:stretch>
        </p:blipFill>
        <p:spPr>
          <a:xfrm>
            <a:off x="2434308" y="1650"/>
            <a:ext cx="9761235" cy="6864707"/>
          </a:xfrm>
          <a:prstGeom prst="rect">
            <a:avLst/>
          </a:prstGeom>
        </p:spPr>
      </p:pic>
      <p:sp>
        <p:nvSpPr>
          <p:cNvPr id="13" name="Google Shape;241;g259085a5d11_0_9">
            <a:extLst>
              <a:ext uri="{FF2B5EF4-FFF2-40B4-BE49-F238E27FC236}">
                <a16:creationId xmlns:a16="http://schemas.microsoft.com/office/drawing/2014/main" id="{0F899E62-4F4B-50F9-3369-471400D682E8}"/>
              </a:ext>
            </a:extLst>
          </p:cNvPr>
          <p:cNvSpPr/>
          <p:nvPr/>
        </p:nvSpPr>
        <p:spPr>
          <a:xfrm>
            <a:off x="233607" y="1490365"/>
            <a:ext cx="2969431"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241;g259085a5d11_0_9">
            <a:extLst>
              <a:ext uri="{FF2B5EF4-FFF2-40B4-BE49-F238E27FC236}">
                <a16:creationId xmlns:a16="http://schemas.microsoft.com/office/drawing/2014/main" id="{0049DCF9-1CAA-39F3-61C1-AF7177299E90}"/>
              </a:ext>
            </a:extLst>
          </p:cNvPr>
          <p:cNvSpPr/>
          <p:nvPr/>
        </p:nvSpPr>
        <p:spPr>
          <a:xfrm>
            <a:off x="227654" y="2113459"/>
            <a:ext cx="4310080"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40;p1">
            <a:extLst>
              <a:ext uri="{FF2B5EF4-FFF2-40B4-BE49-F238E27FC236}">
                <a16:creationId xmlns:a16="http://schemas.microsoft.com/office/drawing/2014/main" id="{416641AA-8F4A-13F0-6B93-7A0FBC77AC90}"/>
              </a:ext>
            </a:extLst>
          </p:cNvPr>
          <p:cNvSpPr txBox="1"/>
          <p:nvPr/>
        </p:nvSpPr>
        <p:spPr>
          <a:xfrm>
            <a:off x="239778" y="1493831"/>
            <a:ext cx="5729627" cy="1400383"/>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MASTULA</a:t>
            </a:r>
            <a:br>
              <a:rPr lang="en-GB" sz="3800" b="1" dirty="0">
                <a:latin typeface="Arial Black"/>
              </a:rPr>
            </a:br>
            <a:r>
              <a:rPr lang="en-GB" sz="3800" b="1" dirty="0">
                <a:latin typeface="Arial Black"/>
              </a:rPr>
              <a:t>AFGHANISTAN</a:t>
            </a:r>
            <a:endParaRPr lang="en-GB" dirty="0"/>
          </a:p>
        </p:txBody>
      </p:sp>
      <p:sp>
        <p:nvSpPr>
          <p:cNvPr id="23" name="TextBox 22">
            <a:extLst>
              <a:ext uri="{FF2B5EF4-FFF2-40B4-BE49-F238E27FC236}">
                <a16:creationId xmlns:a16="http://schemas.microsoft.com/office/drawing/2014/main" id="{D56BEB10-AD72-2E2E-A6B5-C93DBB511CFD}"/>
              </a:ext>
            </a:extLst>
          </p:cNvPr>
          <p:cNvSpPr txBox="1"/>
          <p:nvPr/>
        </p:nvSpPr>
        <p:spPr>
          <a:xfrm rot="16200000">
            <a:off x="11192060" y="5856247"/>
            <a:ext cx="1790700"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UNICEF/Naftalin</a:t>
            </a:r>
          </a:p>
        </p:txBody>
      </p:sp>
      <p:sp>
        <p:nvSpPr>
          <p:cNvPr id="4" name="TextBox 1">
            <a:extLst>
              <a:ext uri="{FF2B5EF4-FFF2-40B4-BE49-F238E27FC236}">
                <a16:creationId xmlns:a16="http://schemas.microsoft.com/office/drawing/2014/main" id="{69806DAF-1281-4829-87EB-C2D4343F5004}"/>
              </a:ext>
            </a:extLst>
          </p:cNvPr>
          <p:cNvSpPr txBox="1"/>
          <p:nvPr/>
        </p:nvSpPr>
        <p:spPr>
          <a:xfrm>
            <a:off x="235377" y="5140956"/>
            <a:ext cx="2142460" cy="1446550"/>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100" dirty="0" err="1">
                <a:solidFill>
                  <a:schemeClr val="tx1"/>
                </a:solidFill>
                <a:cs typeface="Segoe UI"/>
              </a:rPr>
              <a:t>Mastula</a:t>
            </a:r>
            <a:r>
              <a:rPr lang="en-US" sz="1100" dirty="0">
                <a:solidFill>
                  <a:schemeClr val="tx1"/>
                </a:solidFill>
                <a:cs typeface="Segoe UI"/>
              </a:rPr>
              <a:t>, who is four years old, fills her jerry can with water provided by UNICEF in </a:t>
            </a:r>
            <a:r>
              <a:rPr lang="en-US" sz="1100" dirty="0" err="1">
                <a:solidFill>
                  <a:schemeClr val="tx1"/>
                </a:solidFill>
                <a:cs typeface="Segoe UI"/>
              </a:rPr>
              <a:t>Chaghcharan</a:t>
            </a:r>
            <a:r>
              <a:rPr lang="en-US" sz="1100" dirty="0">
                <a:solidFill>
                  <a:schemeClr val="tx1"/>
                </a:solidFill>
                <a:cs typeface="Segoe UI"/>
              </a:rPr>
              <a:t> district, Ghor province in western Afghanistan. The district's wells were destroyed during heavy rains and flash flooding. </a:t>
            </a:r>
            <a:endParaRPr lang="en-US" dirty="0">
              <a:solidFill>
                <a:schemeClr val="tx1"/>
              </a:solidFill>
            </a:endParaRPr>
          </a:p>
        </p:txBody>
      </p:sp>
      <p:sp>
        <p:nvSpPr>
          <p:cNvPr id="6" name="TextBox 5">
            <a:extLst>
              <a:ext uri="{FF2B5EF4-FFF2-40B4-BE49-F238E27FC236}">
                <a16:creationId xmlns:a16="http://schemas.microsoft.com/office/drawing/2014/main" id="{0C4B416C-D928-34D4-E7F8-235ABCEE0748}"/>
              </a:ext>
            </a:extLst>
          </p:cNvPr>
          <p:cNvSpPr txBox="1"/>
          <p:nvPr/>
        </p:nvSpPr>
        <p:spPr>
          <a:xfrm>
            <a:off x="235744" y="3123009"/>
            <a:ext cx="2124075"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err="1"/>
              <a:t>Mastula</a:t>
            </a:r>
            <a:r>
              <a:rPr lang="en-US" sz="2800" b="1" dirty="0"/>
              <a:t> </a:t>
            </a:r>
            <a:br>
              <a:rPr lang="en-US" sz="2800" b="1" dirty="0"/>
            </a:br>
            <a:r>
              <a:rPr lang="en-US" sz="2800" b="1" dirty="0"/>
              <a:t>gets clean </a:t>
            </a:r>
            <a:br>
              <a:rPr lang="en-US" sz="2800" b="1" dirty="0"/>
            </a:br>
            <a:r>
              <a:rPr lang="en-US" sz="2800" b="1" dirty="0"/>
              <a:t>water after </a:t>
            </a:r>
            <a:br>
              <a:rPr lang="en-US" sz="2800" b="1" dirty="0"/>
            </a:br>
            <a:r>
              <a:rPr lang="en-US" sz="2800" b="1" dirty="0"/>
              <a:t>the floods</a:t>
            </a:r>
            <a:endParaRPr lang="en-US" b="1" dirty="0"/>
          </a:p>
          <a:p>
            <a:endParaRPr lang="en-US" sz="2800" b="1" dirty="0"/>
          </a:p>
        </p:txBody>
      </p:sp>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BE731A5E-54DD-7246-984C-71AD66DA3A83}"/>
                  </a:ext>
                </a:extLst>
              </p14:cNvPr>
              <p14:cNvContentPartPr/>
              <p14:nvPr/>
            </p14:nvContentPartPr>
            <p14:xfrm>
              <a:off x="5102911" y="1238397"/>
              <a:ext cx="11906" cy="17712"/>
            </p14:xfrm>
          </p:contentPart>
        </mc:Choice>
        <mc:Fallback xmlns="">
          <p:pic>
            <p:nvPicPr>
              <p:cNvPr id="7" name="Ink 6">
                <a:extLst>
                  <a:ext uri="{FF2B5EF4-FFF2-40B4-BE49-F238E27FC236}">
                    <a16:creationId xmlns:a16="http://schemas.microsoft.com/office/drawing/2014/main" id="{BE731A5E-54DD-7246-984C-71AD66DA3A83}"/>
                  </a:ext>
                </a:extLst>
              </p:cNvPr>
              <p:cNvPicPr/>
              <p:nvPr/>
            </p:nvPicPr>
            <p:blipFill>
              <a:blip r:embed="rId5"/>
              <a:stretch>
                <a:fillRect/>
              </a:stretch>
            </p:blipFill>
            <p:spPr>
              <a:xfrm>
                <a:off x="5083708" y="1221039"/>
                <a:ext cx="49928" cy="52782"/>
              </a:xfrm>
              <a:prstGeom prst="rect">
                <a:avLst/>
              </a:prstGeom>
            </p:spPr>
          </p:pic>
        </mc:Fallback>
      </mc:AlternateContent>
      <p:sp>
        <p:nvSpPr>
          <p:cNvPr id="11" name="TextBox 10">
            <a:extLst>
              <a:ext uri="{FF2B5EF4-FFF2-40B4-BE49-F238E27FC236}">
                <a16:creationId xmlns:a16="http://schemas.microsoft.com/office/drawing/2014/main" id="{2927D2D4-60F9-BE82-9728-FB8DCDB4CED5}"/>
              </a:ext>
            </a:extLst>
          </p:cNvPr>
          <p:cNvSpPr txBox="1"/>
          <p:nvPr/>
        </p:nvSpPr>
        <p:spPr>
          <a:xfrm>
            <a:off x="241697" y="253603"/>
            <a:ext cx="182641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solidFill>
                  <a:schemeClr val="bg1"/>
                </a:solidFill>
                <a:latin typeface="Arial Black"/>
              </a:rPr>
              <a:t>AID IN </a:t>
            </a:r>
            <a:br>
              <a:rPr lang="en-GB" sz="1600" b="1" dirty="0">
                <a:solidFill>
                  <a:schemeClr val="bg1"/>
                </a:solidFill>
                <a:latin typeface="Arial Black"/>
              </a:rPr>
            </a:br>
            <a:r>
              <a:rPr lang="en-GB" sz="1600" b="1" dirty="0">
                <a:solidFill>
                  <a:schemeClr val="bg1"/>
                </a:solidFill>
                <a:latin typeface="Arial Black"/>
              </a:rPr>
              <a:t>ACTION</a:t>
            </a:r>
            <a:endParaRPr lang="en-US" sz="1600" dirty="0">
              <a:solidFill>
                <a:schemeClr val="bg1"/>
              </a:solidFill>
              <a:latin typeface="Arial Black"/>
            </a:endParaRPr>
          </a:p>
        </p:txBody>
      </p:sp>
    </p:spTree>
    <p:extLst>
      <p:ext uri="{BB962C8B-B14F-4D97-AF65-F5344CB8AC3E}">
        <p14:creationId xmlns:p14="http://schemas.microsoft.com/office/powerpoint/2010/main" val="16801683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FF385-EE03-34B2-7E76-58B2D2087651}"/>
            </a:ext>
          </a:extLst>
        </p:cNvPr>
        <p:cNvGrpSpPr/>
        <p:nvPr/>
      </p:nvGrpSpPr>
      <p:grpSpPr>
        <a:xfrm>
          <a:off x="0" y="0"/>
          <a:ext cx="0" cy="0"/>
          <a:chOff x="0" y="0"/>
          <a:chExt cx="0" cy="0"/>
        </a:xfrm>
      </p:grpSpPr>
      <p:pic>
        <p:nvPicPr>
          <p:cNvPr id="19" name="Picture 18" descr="A person holding a box with a child&#10;&#10;AI-generated content may be incorrect.">
            <a:extLst>
              <a:ext uri="{FF2B5EF4-FFF2-40B4-BE49-F238E27FC236}">
                <a16:creationId xmlns:a16="http://schemas.microsoft.com/office/drawing/2014/main" id="{1BCC0BA7-EFFD-868B-D8FB-4A8BB75570AC}"/>
              </a:ext>
            </a:extLst>
          </p:cNvPr>
          <p:cNvPicPr>
            <a:picLocks noChangeAspect="1"/>
          </p:cNvPicPr>
          <p:nvPr/>
        </p:nvPicPr>
        <p:blipFill rotWithShape="1">
          <a:blip r:embed="rId3"/>
          <a:srcRect l="13114" t="-347" r="9616" b="402"/>
          <a:stretch>
            <a:fillRect/>
          </a:stretch>
        </p:blipFill>
        <p:spPr>
          <a:xfrm>
            <a:off x="4232152" y="1650"/>
            <a:ext cx="7964307" cy="6860911"/>
          </a:xfrm>
          <a:prstGeom prst="rect">
            <a:avLst/>
          </a:prstGeom>
        </p:spPr>
      </p:pic>
      <p:sp>
        <p:nvSpPr>
          <p:cNvPr id="13" name="Google Shape;241;g259085a5d11_0_9">
            <a:extLst>
              <a:ext uri="{FF2B5EF4-FFF2-40B4-BE49-F238E27FC236}">
                <a16:creationId xmlns:a16="http://schemas.microsoft.com/office/drawing/2014/main" id="{A5A327EB-22D0-C59C-FEAF-9A9E0A4A0D48}"/>
              </a:ext>
            </a:extLst>
          </p:cNvPr>
          <p:cNvSpPr/>
          <p:nvPr/>
        </p:nvSpPr>
        <p:spPr>
          <a:xfrm>
            <a:off x="233607" y="1490365"/>
            <a:ext cx="4302930"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241;g259085a5d11_0_9">
            <a:extLst>
              <a:ext uri="{FF2B5EF4-FFF2-40B4-BE49-F238E27FC236}">
                <a16:creationId xmlns:a16="http://schemas.microsoft.com/office/drawing/2014/main" id="{8878F4EB-3A4C-1C09-9C4B-9ADE013FCC65}"/>
              </a:ext>
            </a:extLst>
          </p:cNvPr>
          <p:cNvSpPr/>
          <p:nvPr/>
        </p:nvSpPr>
        <p:spPr>
          <a:xfrm>
            <a:off x="227654" y="2113459"/>
            <a:ext cx="3226612"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40;p1">
            <a:extLst>
              <a:ext uri="{FF2B5EF4-FFF2-40B4-BE49-F238E27FC236}">
                <a16:creationId xmlns:a16="http://schemas.microsoft.com/office/drawing/2014/main" id="{718F0B37-9377-9782-CBCB-1850D31C0480}"/>
              </a:ext>
            </a:extLst>
          </p:cNvPr>
          <p:cNvSpPr txBox="1"/>
          <p:nvPr/>
        </p:nvSpPr>
        <p:spPr>
          <a:xfrm>
            <a:off x="239778" y="1493831"/>
            <a:ext cx="5729627" cy="1400383"/>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PHONE PAYAE</a:t>
            </a:r>
            <a:br>
              <a:rPr lang="en-GB" sz="3800" b="1" dirty="0">
                <a:latin typeface="Arial Black"/>
              </a:rPr>
            </a:br>
            <a:r>
              <a:rPr lang="en-GB" sz="3800" b="1" dirty="0">
                <a:latin typeface="Arial Black"/>
              </a:rPr>
              <a:t>MYANMAR</a:t>
            </a:r>
            <a:endParaRPr lang="en-US" dirty="0"/>
          </a:p>
        </p:txBody>
      </p:sp>
      <p:sp>
        <p:nvSpPr>
          <p:cNvPr id="23" name="TextBox 22">
            <a:extLst>
              <a:ext uri="{FF2B5EF4-FFF2-40B4-BE49-F238E27FC236}">
                <a16:creationId xmlns:a16="http://schemas.microsoft.com/office/drawing/2014/main" id="{37B184D5-9E14-8AF3-EE11-23CB9480A072}"/>
              </a:ext>
            </a:extLst>
          </p:cNvPr>
          <p:cNvSpPr txBox="1"/>
          <p:nvPr/>
        </p:nvSpPr>
        <p:spPr>
          <a:xfrm rot="16200000">
            <a:off x="11192060" y="5856247"/>
            <a:ext cx="1790700"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UNICEF/Htet</a:t>
            </a:r>
          </a:p>
        </p:txBody>
      </p:sp>
      <p:sp>
        <p:nvSpPr>
          <p:cNvPr id="4" name="TextBox 1">
            <a:extLst>
              <a:ext uri="{FF2B5EF4-FFF2-40B4-BE49-F238E27FC236}">
                <a16:creationId xmlns:a16="http://schemas.microsoft.com/office/drawing/2014/main" id="{317DDD96-AFD5-323A-545B-DBC448CBD038}"/>
              </a:ext>
            </a:extLst>
          </p:cNvPr>
          <p:cNvSpPr txBox="1"/>
          <p:nvPr/>
        </p:nvSpPr>
        <p:spPr>
          <a:xfrm>
            <a:off x="235377" y="5818065"/>
            <a:ext cx="3211641" cy="769441"/>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100" dirty="0">
                <a:solidFill>
                  <a:schemeClr val="tx1"/>
                </a:solidFill>
                <a:cs typeface="Segoe UI"/>
              </a:rPr>
              <a:t>Phone Payae, who is five years old, poses for a photograph with his mother, Ei Phyo Kyaing, 34, after receiving a box of UNICEF's WASH supplies after an earthquake hit Myanmar. </a:t>
            </a:r>
            <a:endParaRPr lang="en-US" sz="1100">
              <a:solidFill>
                <a:schemeClr val="tx1"/>
              </a:solidFill>
            </a:endParaRPr>
          </a:p>
        </p:txBody>
      </p:sp>
      <p:sp>
        <p:nvSpPr>
          <p:cNvPr id="6" name="TextBox 5">
            <a:extLst>
              <a:ext uri="{FF2B5EF4-FFF2-40B4-BE49-F238E27FC236}">
                <a16:creationId xmlns:a16="http://schemas.microsoft.com/office/drawing/2014/main" id="{2BDCEB1D-B957-B161-890C-D356276174D6}"/>
              </a:ext>
            </a:extLst>
          </p:cNvPr>
          <p:cNvSpPr txBox="1"/>
          <p:nvPr/>
        </p:nvSpPr>
        <p:spPr>
          <a:xfrm>
            <a:off x="235744" y="3123009"/>
            <a:ext cx="3695699"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t>Phone Payae and </a:t>
            </a:r>
            <a:br>
              <a:rPr lang="en-US" sz="2800" b="1" dirty="0"/>
            </a:br>
            <a:r>
              <a:rPr lang="en-US" sz="2800" b="1" dirty="0"/>
              <a:t>his mum receive </a:t>
            </a:r>
            <a:br>
              <a:rPr lang="en-US" sz="2800" b="1" dirty="0"/>
            </a:br>
            <a:r>
              <a:rPr lang="en-US" sz="2800" b="1" dirty="0"/>
              <a:t>emergency aid after </a:t>
            </a:r>
            <a:br>
              <a:rPr lang="en-US" sz="2800" b="1" dirty="0"/>
            </a:br>
            <a:r>
              <a:rPr lang="en-US" sz="2800" b="1" dirty="0"/>
              <a:t>the earthquake</a:t>
            </a:r>
            <a:endParaRPr lang="en-US" b="1"/>
          </a:p>
        </p:txBody>
      </p:sp>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46AC803E-122E-1C0C-D5B2-A49A70B58DEB}"/>
                  </a:ext>
                </a:extLst>
              </p14:cNvPr>
              <p14:cNvContentPartPr/>
              <p14:nvPr/>
            </p14:nvContentPartPr>
            <p14:xfrm>
              <a:off x="5102911" y="1238397"/>
              <a:ext cx="11906" cy="17712"/>
            </p14:xfrm>
          </p:contentPart>
        </mc:Choice>
        <mc:Fallback xmlns="">
          <p:pic>
            <p:nvPicPr>
              <p:cNvPr id="7" name="Ink 6">
                <a:extLst>
                  <a:ext uri="{FF2B5EF4-FFF2-40B4-BE49-F238E27FC236}">
                    <a16:creationId xmlns:a16="http://schemas.microsoft.com/office/drawing/2014/main" id="{46AC803E-122E-1C0C-D5B2-A49A70B58DEB}"/>
                  </a:ext>
                </a:extLst>
              </p:cNvPr>
              <p:cNvPicPr/>
              <p:nvPr/>
            </p:nvPicPr>
            <p:blipFill>
              <a:blip r:embed="rId5"/>
              <a:stretch>
                <a:fillRect/>
              </a:stretch>
            </p:blipFill>
            <p:spPr>
              <a:xfrm>
                <a:off x="5084308" y="1220685"/>
                <a:ext cx="48740" cy="52782"/>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391CE5D5-5481-29D0-109C-41B2EB33E235}"/>
                  </a:ext>
                </a:extLst>
              </p14:cNvPr>
              <p14:cNvContentPartPr/>
              <p14:nvPr/>
            </p14:nvContentPartPr>
            <p14:xfrm>
              <a:off x="404812" y="3810000"/>
              <a:ext cx="11906" cy="11906"/>
            </p14:xfrm>
          </p:contentPart>
        </mc:Choice>
        <mc:Fallback xmlns="">
          <p:pic>
            <p:nvPicPr>
              <p:cNvPr id="3" name="Ink 2">
                <a:extLst>
                  <a:ext uri="{FF2B5EF4-FFF2-40B4-BE49-F238E27FC236}">
                    <a16:creationId xmlns:a16="http://schemas.microsoft.com/office/drawing/2014/main" id="{391CE5D5-5481-29D0-109C-41B2EB33E235}"/>
                  </a:ext>
                </a:extLst>
              </p:cNvPr>
              <p:cNvPicPr/>
              <p:nvPr/>
            </p:nvPicPr>
            <p:blipFill>
              <a:blip r:embed="rId7"/>
              <a:stretch>
                <a:fillRect/>
              </a:stretch>
            </p:blipFill>
            <p:spPr>
              <a:xfrm>
                <a:off x="-190488" y="3735587"/>
                <a:ext cx="1190600" cy="159243"/>
              </a:xfrm>
              <a:prstGeom prst="rect">
                <a:avLst/>
              </a:prstGeom>
            </p:spPr>
          </p:pic>
        </mc:Fallback>
      </mc:AlternateContent>
      <p:sp>
        <p:nvSpPr>
          <p:cNvPr id="8" name="TextBox 7">
            <a:extLst>
              <a:ext uri="{FF2B5EF4-FFF2-40B4-BE49-F238E27FC236}">
                <a16:creationId xmlns:a16="http://schemas.microsoft.com/office/drawing/2014/main" id="{8558BD71-B32C-C3EC-DCD2-E32C0AA2B135}"/>
              </a:ext>
            </a:extLst>
          </p:cNvPr>
          <p:cNvSpPr txBox="1"/>
          <p:nvPr/>
        </p:nvSpPr>
        <p:spPr>
          <a:xfrm>
            <a:off x="241697" y="253603"/>
            <a:ext cx="182641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solidFill>
                  <a:schemeClr val="bg1"/>
                </a:solidFill>
                <a:latin typeface="Arial Black"/>
              </a:rPr>
              <a:t>AID IN </a:t>
            </a:r>
            <a:br>
              <a:rPr lang="en-GB" sz="1600" b="1" dirty="0">
                <a:solidFill>
                  <a:schemeClr val="bg1"/>
                </a:solidFill>
                <a:latin typeface="Arial Black"/>
              </a:rPr>
            </a:br>
            <a:r>
              <a:rPr lang="en-GB" sz="1600" b="1" dirty="0">
                <a:solidFill>
                  <a:schemeClr val="bg1"/>
                </a:solidFill>
                <a:latin typeface="Arial Black"/>
              </a:rPr>
              <a:t>ACTION</a:t>
            </a:r>
            <a:endParaRPr lang="en-US" sz="1600" dirty="0">
              <a:solidFill>
                <a:schemeClr val="bg1"/>
              </a:solidFill>
              <a:latin typeface="Arial Black"/>
            </a:endParaRPr>
          </a:p>
        </p:txBody>
      </p:sp>
    </p:spTree>
    <p:extLst>
      <p:ext uri="{BB962C8B-B14F-4D97-AF65-F5344CB8AC3E}">
        <p14:creationId xmlns:p14="http://schemas.microsoft.com/office/powerpoint/2010/main" val="772779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18" name="Picture 17" descr="A white hand with black background&#10;&#10;AI-generated content may be incorrect.">
            <a:extLst>
              <a:ext uri="{FF2B5EF4-FFF2-40B4-BE49-F238E27FC236}">
                <a16:creationId xmlns:a16="http://schemas.microsoft.com/office/drawing/2014/main" id="{A9B763E4-7230-66E6-E7EE-8E076D8E714A}"/>
              </a:ext>
            </a:extLst>
          </p:cNvPr>
          <p:cNvPicPr>
            <a:picLocks noChangeAspect="1"/>
          </p:cNvPicPr>
          <p:nvPr/>
        </p:nvPicPr>
        <p:blipFill>
          <a:blip r:embed="rId3"/>
          <a:srcRect l="25750" t="-1549" r="29235" b="16586"/>
          <a:stretch>
            <a:fillRect/>
          </a:stretch>
        </p:blipFill>
        <p:spPr>
          <a:xfrm>
            <a:off x="801" y="1696709"/>
            <a:ext cx="4871032" cy="5160922"/>
          </a:xfrm>
          <a:prstGeom prst="rect">
            <a:avLst/>
          </a:prstGeom>
        </p:spPr>
      </p:pic>
      <p:sp>
        <p:nvSpPr>
          <p:cNvPr id="10" name="Google Shape;243;g259085a5d11_0_9">
            <a:extLst>
              <a:ext uri="{FF2B5EF4-FFF2-40B4-BE49-F238E27FC236}">
                <a16:creationId xmlns:a16="http://schemas.microsoft.com/office/drawing/2014/main" id="{B9B8C321-ABC1-8E67-8CAA-8FD19868B140}"/>
              </a:ext>
            </a:extLst>
          </p:cNvPr>
          <p:cNvSpPr/>
          <p:nvPr/>
        </p:nvSpPr>
        <p:spPr>
          <a:xfrm>
            <a:off x="0" y="-654"/>
            <a:ext cx="3940504" cy="1318011"/>
          </a:xfrm>
          <a:prstGeom prst="rect">
            <a:avLst/>
          </a:prstGeom>
          <a:solidFill>
            <a:srgbClr val="0020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13" name="Google Shape;40;p1">
            <a:extLst>
              <a:ext uri="{FF2B5EF4-FFF2-40B4-BE49-F238E27FC236}">
                <a16:creationId xmlns:a16="http://schemas.microsoft.com/office/drawing/2014/main" id="{8AD7EDE8-AB11-6C1F-75DD-35A7BB1C90C8}"/>
              </a:ext>
            </a:extLst>
          </p:cNvPr>
          <p:cNvSpPr txBox="1"/>
          <p:nvPr/>
        </p:nvSpPr>
        <p:spPr>
          <a:xfrm>
            <a:off x="262652" y="288121"/>
            <a:ext cx="3677816" cy="895630"/>
          </a:xfrm>
          <a:prstGeom prst="rect">
            <a:avLst/>
          </a:prstGeom>
          <a:noFill/>
          <a:ln>
            <a:noFill/>
          </a:ln>
        </p:spPr>
        <p:txBody>
          <a:bodyPr spcFirstLastPara="1" wrap="square" lIns="114300" tIns="114300" rIns="114300" bIns="114300" anchor="t" anchorCtr="0">
            <a:spAutoFit/>
          </a:bodyPr>
          <a:lstStyle/>
          <a:p>
            <a:pPr lvl="1">
              <a:lnSpc>
                <a:spcPct val="90000"/>
              </a:lnSpc>
              <a:buClr>
                <a:srgbClr val="FFFFFF"/>
              </a:buClr>
              <a:buSzPts val="5400"/>
            </a:pPr>
            <a:r>
              <a:rPr lang="en-GB" sz="4600">
                <a:solidFill>
                  <a:schemeClr val="bg1"/>
                </a:solidFill>
                <a:latin typeface="Arial Black"/>
              </a:rPr>
              <a:t>PART</a:t>
            </a:r>
            <a:r>
              <a:rPr lang="en-GB" sz="4600" i="0" u="none" strike="noStrike" cap="none">
                <a:solidFill>
                  <a:schemeClr val="bg1"/>
                </a:solidFill>
                <a:latin typeface="Arial Black"/>
                <a:ea typeface="Arial"/>
                <a:cs typeface="Arial"/>
                <a:sym typeface="Arial"/>
              </a:rPr>
              <a:t> </a:t>
            </a:r>
            <a:r>
              <a:rPr lang="en-GB" sz="4600">
                <a:solidFill>
                  <a:schemeClr val="bg1"/>
                </a:solidFill>
                <a:latin typeface="Arial Black"/>
              </a:rPr>
              <a:t>1</a:t>
            </a:r>
            <a:endParaRPr lang="en-GB" sz="4600" i="0" u="none" strike="noStrike" cap="none">
              <a:solidFill>
                <a:schemeClr val="bg1"/>
              </a:solidFill>
              <a:latin typeface="Arial Black"/>
              <a:ea typeface="Arial"/>
              <a:cs typeface="Arial"/>
            </a:endParaRPr>
          </a:p>
        </p:txBody>
      </p:sp>
      <p:sp>
        <p:nvSpPr>
          <p:cNvPr id="9" name="Google Shape;40;p1">
            <a:extLst>
              <a:ext uri="{FF2B5EF4-FFF2-40B4-BE49-F238E27FC236}">
                <a16:creationId xmlns:a16="http://schemas.microsoft.com/office/drawing/2014/main" id="{020289E3-8861-F0A1-D2BA-9ADC5A374BD4}"/>
              </a:ext>
            </a:extLst>
          </p:cNvPr>
          <p:cNvSpPr txBox="1"/>
          <p:nvPr/>
        </p:nvSpPr>
        <p:spPr>
          <a:xfrm>
            <a:off x="528280" y="4463157"/>
            <a:ext cx="3407911" cy="1338828"/>
          </a:xfrm>
          <a:prstGeom prst="rect">
            <a:avLst/>
          </a:prstGeom>
          <a:noFill/>
          <a:ln>
            <a:noFill/>
          </a:ln>
        </p:spPr>
        <p:txBody>
          <a:bodyPr spcFirstLastPara="1" wrap="square" lIns="114300" tIns="114300" rIns="114300" bIns="114300" anchor="t" anchorCtr="0">
            <a:spAutoFit/>
          </a:bodyPr>
          <a:lstStyle/>
          <a:p>
            <a:r>
              <a:rPr lang="en-GB" sz="3600" b="1">
                <a:solidFill>
                  <a:srgbClr val="00B0F0"/>
                </a:solidFill>
                <a:latin typeface="Arial Black"/>
              </a:rPr>
              <a:t>HELPING</a:t>
            </a:r>
            <a:br>
              <a:rPr lang="en-GB" sz="3600" b="1">
                <a:latin typeface="Arial Black"/>
              </a:rPr>
            </a:br>
            <a:r>
              <a:rPr lang="en-GB" sz="3600" b="1">
                <a:solidFill>
                  <a:srgbClr val="00B0F0"/>
                </a:solidFill>
                <a:latin typeface="Arial Black"/>
              </a:rPr>
              <a:t>HANDS</a:t>
            </a:r>
          </a:p>
        </p:txBody>
      </p:sp>
      <p:sp>
        <p:nvSpPr>
          <p:cNvPr id="5" name="Google Shape;61;g255a6870158_0_29">
            <a:extLst>
              <a:ext uri="{FF2B5EF4-FFF2-40B4-BE49-F238E27FC236}">
                <a16:creationId xmlns:a16="http://schemas.microsoft.com/office/drawing/2014/main" id="{C4F05576-3177-89B6-5C64-7EA86B4C6EB0}"/>
              </a:ext>
            </a:extLst>
          </p:cNvPr>
          <p:cNvSpPr txBox="1"/>
          <p:nvPr/>
        </p:nvSpPr>
        <p:spPr>
          <a:xfrm>
            <a:off x="4548841" y="1499325"/>
            <a:ext cx="6008213" cy="5361282"/>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Font typeface="Arial"/>
              <a:buChar char="•"/>
            </a:pPr>
            <a:r>
              <a:rPr lang="en-GB" sz="2400">
                <a:solidFill>
                  <a:schemeClr val="tx1"/>
                </a:solidFill>
                <a:ea typeface="Roboto Medium"/>
                <a:sym typeface="Roboto Medium"/>
              </a:rPr>
              <a:t>Have you ever helped someone? </a:t>
            </a:r>
            <a:br>
              <a:rPr lang="en-GB" sz="2400">
                <a:solidFill>
                  <a:schemeClr val="tx1"/>
                </a:solidFill>
                <a:ea typeface="Roboto Medium"/>
              </a:rPr>
            </a:br>
            <a:r>
              <a:rPr lang="en-GB" sz="2400">
                <a:solidFill>
                  <a:schemeClr val="tx1"/>
                </a:solidFill>
                <a:ea typeface="Roboto Medium"/>
                <a:sym typeface="Roboto Medium"/>
              </a:rPr>
              <a:t>What did you do?</a:t>
            </a:r>
            <a:endParaRPr lang="en-US" sz="2400">
              <a:solidFill>
                <a:schemeClr val="tx1"/>
              </a:solidFill>
            </a:endParaRPr>
          </a:p>
          <a:p>
            <a:pPr marL="342900" indent="-342900">
              <a:buFont typeface="Arial"/>
              <a:buChar char="•"/>
            </a:pPr>
            <a:r>
              <a:rPr lang="en-GB" sz="2400">
                <a:solidFill>
                  <a:schemeClr val="tx1"/>
                </a:solidFill>
                <a:ea typeface="Roboto Medium"/>
                <a:sym typeface="Roboto Medium"/>
              </a:rPr>
              <a:t>Has someone ever helped you? </a:t>
            </a:r>
            <a:br>
              <a:rPr lang="en-GB" sz="2400">
                <a:solidFill>
                  <a:schemeClr val="tx1"/>
                </a:solidFill>
                <a:ea typeface="Roboto Medium"/>
              </a:rPr>
            </a:br>
            <a:r>
              <a:rPr lang="en-GB" sz="2400">
                <a:solidFill>
                  <a:schemeClr val="tx1"/>
                </a:solidFill>
                <a:ea typeface="Roboto Medium"/>
                <a:sym typeface="Roboto Medium"/>
              </a:rPr>
              <a:t>What did they do?</a:t>
            </a:r>
            <a:endParaRPr lang="en-GB" sz="2400">
              <a:solidFill>
                <a:schemeClr val="tx1"/>
              </a:solidFill>
            </a:endParaRPr>
          </a:p>
          <a:p>
            <a:pPr marL="342900" indent="-342900">
              <a:buFont typeface="Arial"/>
              <a:buChar char="•"/>
            </a:pPr>
            <a:r>
              <a:rPr lang="en-GB" sz="2400">
                <a:solidFill>
                  <a:schemeClr val="tx1"/>
                </a:solidFill>
                <a:ea typeface="Roboto Medium"/>
                <a:sym typeface="Roboto Medium"/>
              </a:rPr>
              <a:t>Have you ever needed help so you could help someone else? </a:t>
            </a:r>
            <a:br>
              <a:rPr lang="en-GB" sz="2400">
                <a:solidFill>
                  <a:schemeClr val="tx1"/>
                </a:solidFill>
                <a:ea typeface="Roboto Medium"/>
              </a:rPr>
            </a:br>
            <a:r>
              <a:rPr lang="en-GB" sz="2400">
                <a:solidFill>
                  <a:schemeClr val="tx1"/>
                </a:solidFill>
                <a:ea typeface="Roboto Medium"/>
                <a:sym typeface="Roboto Medium"/>
              </a:rPr>
              <a:t>What happened?</a:t>
            </a:r>
            <a:endParaRPr lang="en-GB" sz="2400">
              <a:solidFill>
                <a:schemeClr val="tx1"/>
              </a:solidFill>
            </a:endParaRPr>
          </a:p>
          <a:p>
            <a:pPr marL="342900" indent="-342900">
              <a:buFont typeface="Arial"/>
              <a:buChar char="•"/>
            </a:pPr>
            <a:r>
              <a:rPr lang="en-GB" sz="2400">
                <a:solidFill>
                  <a:schemeClr val="tx1"/>
                </a:solidFill>
                <a:ea typeface="Roboto Medium"/>
                <a:sym typeface="Roboto Medium"/>
              </a:rPr>
              <a:t>Has anyone ever helped you in a way </a:t>
            </a:r>
            <a:r>
              <a:rPr lang="en-GB" sz="2400" b="0" u="none" strike="noStrike" cap="none">
                <a:solidFill>
                  <a:schemeClr val="tx1"/>
                </a:solidFill>
                <a:ea typeface="Roboto Medium"/>
                <a:sym typeface="Roboto Medium"/>
              </a:rPr>
              <a:t>that </a:t>
            </a:r>
            <a:r>
              <a:rPr lang="en-GB" sz="2400">
                <a:solidFill>
                  <a:schemeClr val="tx1"/>
                </a:solidFill>
                <a:ea typeface="Roboto Medium"/>
                <a:sym typeface="Roboto Medium"/>
              </a:rPr>
              <a:t>didn’t feel helpful?</a:t>
            </a:r>
            <a:endParaRPr lang="en-GB" sz="2400">
              <a:solidFill>
                <a:schemeClr val="tx1"/>
              </a:solidFill>
            </a:endParaRPr>
          </a:p>
          <a:p>
            <a:pPr marL="342900" indent="-342900">
              <a:buFont typeface="Arial"/>
              <a:buChar char="•"/>
            </a:pPr>
            <a:r>
              <a:rPr lang="en-GB" sz="2400">
                <a:solidFill>
                  <a:schemeClr val="tx1"/>
                </a:solidFill>
                <a:ea typeface="Roboto Medium"/>
                <a:sym typeface="Roboto Medium"/>
              </a:rPr>
              <a:t>How does someone show they really understand what you need?</a:t>
            </a:r>
            <a:endParaRPr lang="en-GB" sz="2400">
              <a:solidFill>
                <a:schemeClr val="tx1"/>
              </a:solidFill>
            </a:endParaRPr>
          </a:p>
          <a:p>
            <a:pPr marL="342900" indent="-342900">
              <a:buFont typeface="Arial"/>
              <a:buChar char="•"/>
            </a:pPr>
            <a:r>
              <a:rPr lang="en-GB" sz="2400">
                <a:solidFill>
                  <a:schemeClr val="tx1"/>
                </a:solidFill>
                <a:ea typeface="Roboto Medium"/>
                <a:sym typeface="Roboto Medium"/>
              </a:rPr>
              <a:t>How does it feel when someone really listens to you, or stands up for you?</a:t>
            </a:r>
            <a:endParaRPr lang="en-GB" sz="2400">
              <a:solidFill>
                <a:schemeClr val="tx1"/>
              </a:solidFill>
            </a:endParaRPr>
          </a:p>
          <a:p>
            <a:pPr marL="342900" lvl="1" indent="-342900">
              <a:buFont typeface="Arial"/>
              <a:buChar char="•"/>
            </a:pPr>
            <a:endParaRPr lang="en-GB" sz="2400">
              <a:solidFill>
                <a:schemeClr val="tx1"/>
              </a:solidFill>
              <a:ea typeface="Roboto Medium"/>
            </a:endParaRPr>
          </a:p>
        </p:txBody>
      </p:sp>
      <p:pic>
        <p:nvPicPr>
          <p:cNvPr id="19" name="Picture 18" descr="A white hand on a black background&#10;&#10;AI-generated content may be incorrect.">
            <a:extLst>
              <a:ext uri="{FF2B5EF4-FFF2-40B4-BE49-F238E27FC236}">
                <a16:creationId xmlns:a16="http://schemas.microsoft.com/office/drawing/2014/main" id="{C54CD91A-3B56-8C9E-712C-03F66BDC2423}"/>
              </a:ext>
            </a:extLst>
          </p:cNvPr>
          <p:cNvPicPr>
            <a:picLocks noChangeAspect="1"/>
          </p:cNvPicPr>
          <p:nvPr/>
        </p:nvPicPr>
        <p:blipFill>
          <a:blip r:embed="rId4"/>
          <a:srcRect l="3459" t="14006" r="38208" b="-21289"/>
          <a:stretch>
            <a:fillRect/>
          </a:stretch>
        </p:blipFill>
        <p:spPr>
          <a:xfrm>
            <a:off x="8670844" y="-2690"/>
            <a:ext cx="3535817" cy="36557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250" fill="hold"/>
                                        <p:tgtEl>
                                          <p:spTgt spid="18"/>
                                        </p:tgtEl>
                                        <p:attrNameLst>
                                          <p:attrName>ppt_x</p:attrName>
                                        </p:attrNameLst>
                                      </p:cBhvr>
                                      <p:tavLst>
                                        <p:tav tm="0">
                                          <p:val>
                                            <p:strVal val="0-#ppt_w/2"/>
                                          </p:val>
                                        </p:tav>
                                        <p:tav tm="100000">
                                          <p:val>
                                            <p:strVal val="#ppt_x"/>
                                          </p:val>
                                        </p:tav>
                                      </p:tavLst>
                                    </p:anim>
                                    <p:anim calcmode="lin" valueType="num">
                                      <p:cBhvr additive="base">
                                        <p:cTn id="8" dur="25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250"/>
                            </p:stCondLst>
                            <p:childTnLst>
                              <p:par>
                                <p:cTn id="10" presetID="2" presetClass="entr" presetSubtype="3"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250" fill="hold"/>
                                        <p:tgtEl>
                                          <p:spTgt spid="19"/>
                                        </p:tgtEl>
                                        <p:attrNameLst>
                                          <p:attrName>ppt_x</p:attrName>
                                        </p:attrNameLst>
                                      </p:cBhvr>
                                      <p:tavLst>
                                        <p:tav tm="0">
                                          <p:val>
                                            <p:strVal val="1+#ppt_w/2"/>
                                          </p:val>
                                        </p:tav>
                                        <p:tav tm="100000">
                                          <p:val>
                                            <p:strVal val="#ppt_x"/>
                                          </p:val>
                                        </p:tav>
                                      </p:tavLst>
                                    </p:anim>
                                    <p:anim calcmode="lin" valueType="num">
                                      <p:cBhvr additive="base">
                                        <p:cTn id="13" dur="25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04066-779C-B486-C95C-124E2B82F944}"/>
            </a:ext>
          </a:extLst>
        </p:cNvPr>
        <p:cNvGrpSpPr/>
        <p:nvPr/>
      </p:nvGrpSpPr>
      <p:grpSpPr>
        <a:xfrm>
          <a:off x="0" y="0"/>
          <a:ext cx="0" cy="0"/>
          <a:chOff x="0" y="0"/>
          <a:chExt cx="0" cy="0"/>
        </a:xfrm>
      </p:grpSpPr>
      <p:pic>
        <p:nvPicPr>
          <p:cNvPr id="19" name="Picture 18" descr="A group of children pointing at something&#10;&#10;AI-generated content may be incorrect.">
            <a:extLst>
              <a:ext uri="{FF2B5EF4-FFF2-40B4-BE49-F238E27FC236}">
                <a16:creationId xmlns:a16="http://schemas.microsoft.com/office/drawing/2014/main" id="{64E53585-E623-FE67-42AA-48E9C5CECB23}"/>
              </a:ext>
            </a:extLst>
          </p:cNvPr>
          <p:cNvPicPr>
            <a:picLocks noChangeAspect="1"/>
          </p:cNvPicPr>
          <p:nvPr/>
        </p:nvPicPr>
        <p:blipFill rotWithShape="1">
          <a:blip r:embed="rId3"/>
          <a:srcRect l="14393" r="8639" b="55"/>
          <a:stretch>
            <a:fillRect/>
          </a:stretch>
        </p:blipFill>
        <p:spPr>
          <a:xfrm>
            <a:off x="4267871" y="1650"/>
            <a:ext cx="7925470" cy="6860912"/>
          </a:xfrm>
          <a:prstGeom prst="rect">
            <a:avLst/>
          </a:prstGeom>
        </p:spPr>
      </p:pic>
      <p:sp>
        <p:nvSpPr>
          <p:cNvPr id="13" name="Google Shape;241;g259085a5d11_0_9">
            <a:extLst>
              <a:ext uri="{FF2B5EF4-FFF2-40B4-BE49-F238E27FC236}">
                <a16:creationId xmlns:a16="http://schemas.microsoft.com/office/drawing/2014/main" id="{89417F51-695F-A5DB-EBEF-7666B2744073}"/>
              </a:ext>
            </a:extLst>
          </p:cNvPr>
          <p:cNvSpPr/>
          <p:nvPr/>
        </p:nvSpPr>
        <p:spPr>
          <a:xfrm>
            <a:off x="227654" y="1490365"/>
            <a:ext cx="1957400"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241;g259085a5d11_0_9">
            <a:extLst>
              <a:ext uri="{FF2B5EF4-FFF2-40B4-BE49-F238E27FC236}">
                <a16:creationId xmlns:a16="http://schemas.microsoft.com/office/drawing/2014/main" id="{872ED7E1-D1D7-ED27-E03A-BE7C86C91D7B}"/>
              </a:ext>
            </a:extLst>
          </p:cNvPr>
          <p:cNvSpPr/>
          <p:nvPr/>
        </p:nvSpPr>
        <p:spPr>
          <a:xfrm>
            <a:off x="227654" y="2113459"/>
            <a:ext cx="2958722"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40;p1">
            <a:extLst>
              <a:ext uri="{FF2B5EF4-FFF2-40B4-BE49-F238E27FC236}">
                <a16:creationId xmlns:a16="http://schemas.microsoft.com/office/drawing/2014/main" id="{93ED08D9-1B09-D45C-69A9-5A72FCA35844}"/>
              </a:ext>
            </a:extLst>
          </p:cNvPr>
          <p:cNvSpPr txBox="1"/>
          <p:nvPr/>
        </p:nvSpPr>
        <p:spPr>
          <a:xfrm>
            <a:off x="227654" y="1493831"/>
            <a:ext cx="2931659" cy="1400383"/>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RUAA</a:t>
            </a:r>
            <a:br>
              <a:rPr lang="en-GB" sz="3800" b="1" dirty="0">
                <a:latin typeface="Arial Black"/>
              </a:rPr>
            </a:br>
            <a:r>
              <a:rPr lang="en-GB" sz="3800" b="1" dirty="0">
                <a:latin typeface="Arial Black"/>
              </a:rPr>
              <a:t>ETHIOPIA</a:t>
            </a:r>
            <a:endParaRPr lang="en-US" dirty="0"/>
          </a:p>
        </p:txBody>
      </p:sp>
      <p:sp>
        <p:nvSpPr>
          <p:cNvPr id="23" name="TextBox 22">
            <a:extLst>
              <a:ext uri="{FF2B5EF4-FFF2-40B4-BE49-F238E27FC236}">
                <a16:creationId xmlns:a16="http://schemas.microsoft.com/office/drawing/2014/main" id="{AE88A375-DF16-1CA8-D990-2EC9A503881D}"/>
              </a:ext>
            </a:extLst>
          </p:cNvPr>
          <p:cNvSpPr txBox="1"/>
          <p:nvPr/>
        </p:nvSpPr>
        <p:spPr>
          <a:xfrm rot="16200000">
            <a:off x="11192060" y="5856247"/>
            <a:ext cx="1790700"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UNICEF/Pouget</a:t>
            </a:r>
          </a:p>
        </p:txBody>
      </p:sp>
      <p:sp>
        <p:nvSpPr>
          <p:cNvPr id="4" name="TextBox 1">
            <a:extLst>
              <a:ext uri="{FF2B5EF4-FFF2-40B4-BE49-F238E27FC236}">
                <a16:creationId xmlns:a16="http://schemas.microsoft.com/office/drawing/2014/main" id="{D3A3E0E2-0B41-00DE-BA07-7003F4A25ED7}"/>
              </a:ext>
            </a:extLst>
          </p:cNvPr>
          <p:cNvSpPr txBox="1"/>
          <p:nvPr/>
        </p:nvSpPr>
        <p:spPr>
          <a:xfrm>
            <a:off x="235377" y="5364094"/>
            <a:ext cx="3647410" cy="1223412"/>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50" dirty="0">
                <a:solidFill>
                  <a:schemeClr val="tx1"/>
                </a:solidFill>
                <a:cs typeface="Segoe UI"/>
              </a:rPr>
              <a:t>Ruaa is a 22-year-old woman who fled Khartoum and the war in Sudan with her mother and sisters. Forced to stop her studies at university, she became a social worker with Plan International when she arrived at the Ura refugee camp in the Benishangul-</a:t>
            </a:r>
            <a:r>
              <a:rPr lang="en-US" sz="1050" err="1">
                <a:solidFill>
                  <a:schemeClr val="tx1"/>
                </a:solidFill>
                <a:cs typeface="Segoe UI"/>
              </a:rPr>
              <a:t>Gumuz</a:t>
            </a:r>
            <a:r>
              <a:rPr lang="en-US" sz="1050" dirty="0">
                <a:solidFill>
                  <a:schemeClr val="tx1"/>
                </a:solidFill>
                <a:cs typeface="Segoe UI"/>
              </a:rPr>
              <a:t> region of Ethiopia. “I wish to every child to resume their education, to resume their lives, and to live in safety and in peace,” says Ruaa.</a:t>
            </a:r>
            <a:endParaRPr lang="en-US" sz="1050">
              <a:solidFill>
                <a:schemeClr val="tx1"/>
              </a:solidFill>
            </a:endParaRPr>
          </a:p>
        </p:txBody>
      </p:sp>
      <p:sp>
        <p:nvSpPr>
          <p:cNvPr id="6" name="TextBox 5">
            <a:extLst>
              <a:ext uri="{FF2B5EF4-FFF2-40B4-BE49-F238E27FC236}">
                <a16:creationId xmlns:a16="http://schemas.microsoft.com/office/drawing/2014/main" id="{B9F530B0-9218-BD9E-2C27-8835168953F2}"/>
              </a:ext>
            </a:extLst>
          </p:cNvPr>
          <p:cNvSpPr txBox="1"/>
          <p:nvPr/>
        </p:nvSpPr>
        <p:spPr>
          <a:xfrm>
            <a:off x="235744" y="3123009"/>
            <a:ext cx="3860005"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t>Ruaa helps refugee  </a:t>
            </a:r>
            <a:br>
              <a:rPr lang="en-US" sz="2800" b="1" dirty="0"/>
            </a:br>
            <a:r>
              <a:rPr lang="en-US" sz="2800" b="1" dirty="0"/>
              <a:t>children from Sudan </a:t>
            </a:r>
            <a:br>
              <a:rPr lang="en-US" sz="2800" b="1" dirty="0"/>
            </a:br>
            <a:r>
              <a:rPr lang="en-US" sz="2800" b="1" dirty="0"/>
              <a:t>enjoy a safe place </a:t>
            </a:r>
            <a:br>
              <a:rPr lang="en-US" sz="2800" b="1" dirty="0"/>
            </a:br>
            <a:r>
              <a:rPr lang="en-US" sz="2800" b="1" dirty="0"/>
              <a:t>to learn and play</a:t>
            </a:r>
            <a:endParaRPr lang="en-US" b="1"/>
          </a:p>
        </p:txBody>
      </p:sp>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E16E74C6-0BAE-5AAB-350C-40D6D3A6E169}"/>
                  </a:ext>
                </a:extLst>
              </p14:cNvPr>
              <p14:cNvContentPartPr/>
              <p14:nvPr/>
            </p14:nvContentPartPr>
            <p14:xfrm>
              <a:off x="5102911" y="1238397"/>
              <a:ext cx="11906" cy="17712"/>
            </p14:xfrm>
          </p:contentPart>
        </mc:Choice>
        <mc:Fallback xmlns="">
          <p:pic>
            <p:nvPicPr>
              <p:cNvPr id="7" name="Ink 6">
                <a:extLst>
                  <a:ext uri="{FF2B5EF4-FFF2-40B4-BE49-F238E27FC236}">
                    <a16:creationId xmlns:a16="http://schemas.microsoft.com/office/drawing/2014/main" id="{E16E74C6-0BAE-5AAB-350C-40D6D3A6E169}"/>
                  </a:ext>
                </a:extLst>
              </p:cNvPr>
              <p:cNvPicPr/>
              <p:nvPr/>
            </p:nvPicPr>
            <p:blipFill>
              <a:blip r:embed="rId5"/>
              <a:stretch>
                <a:fillRect/>
              </a:stretch>
            </p:blipFill>
            <p:spPr>
              <a:xfrm>
                <a:off x="5084308" y="1220685"/>
                <a:ext cx="48740" cy="52782"/>
              </a:xfrm>
              <a:prstGeom prst="rect">
                <a:avLst/>
              </a:prstGeom>
            </p:spPr>
          </p:pic>
        </mc:Fallback>
      </mc:AlternateContent>
      <p:sp>
        <p:nvSpPr>
          <p:cNvPr id="3" name="TextBox 2">
            <a:extLst>
              <a:ext uri="{FF2B5EF4-FFF2-40B4-BE49-F238E27FC236}">
                <a16:creationId xmlns:a16="http://schemas.microsoft.com/office/drawing/2014/main" id="{C2BCCB53-FD06-E5F2-B2A2-03A6DA28DB13}"/>
              </a:ext>
            </a:extLst>
          </p:cNvPr>
          <p:cNvSpPr txBox="1"/>
          <p:nvPr/>
        </p:nvSpPr>
        <p:spPr>
          <a:xfrm>
            <a:off x="241697" y="253603"/>
            <a:ext cx="182641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solidFill>
                  <a:schemeClr val="bg1"/>
                </a:solidFill>
                <a:latin typeface="Arial Black"/>
              </a:rPr>
              <a:t>AID IN </a:t>
            </a:r>
            <a:br>
              <a:rPr lang="en-GB" sz="1600" b="1" dirty="0">
                <a:solidFill>
                  <a:schemeClr val="bg1"/>
                </a:solidFill>
                <a:latin typeface="Arial Black"/>
              </a:rPr>
            </a:br>
            <a:r>
              <a:rPr lang="en-GB" sz="1600" b="1" dirty="0">
                <a:solidFill>
                  <a:schemeClr val="bg1"/>
                </a:solidFill>
                <a:latin typeface="Arial Black"/>
              </a:rPr>
              <a:t>ACTION</a:t>
            </a:r>
            <a:endParaRPr lang="en-US" sz="1600" dirty="0">
              <a:solidFill>
                <a:schemeClr val="bg1"/>
              </a:solidFill>
              <a:latin typeface="Arial Black"/>
            </a:endParaRPr>
          </a:p>
        </p:txBody>
      </p:sp>
    </p:spTree>
    <p:extLst>
      <p:ext uri="{BB962C8B-B14F-4D97-AF65-F5344CB8AC3E}">
        <p14:creationId xmlns:p14="http://schemas.microsoft.com/office/powerpoint/2010/main" val="3335541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27764-B10C-D0EC-7F2D-F95A83D938BE}"/>
            </a:ext>
          </a:extLst>
        </p:cNvPr>
        <p:cNvGrpSpPr/>
        <p:nvPr/>
      </p:nvGrpSpPr>
      <p:grpSpPr>
        <a:xfrm>
          <a:off x="0" y="0"/>
          <a:ext cx="0" cy="0"/>
          <a:chOff x="0" y="0"/>
          <a:chExt cx="0" cy="0"/>
        </a:xfrm>
      </p:grpSpPr>
      <p:pic>
        <p:nvPicPr>
          <p:cNvPr id="19" name="Picture 18" descr="A person giving a baby a shot&#10;&#10;AI-generated content may be incorrect.">
            <a:extLst>
              <a:ext uri="{FF2B5EF4-FFF2-40B4-BE49-F238E27FC236}">
                <a16:creationId xmlns:a16="http://schemas.microsoft.com/office/drawing/2014/main" id="{583355CB-2690-760A-E982-409E88E02907}"/>
              </a:ext>
            </a:extLst>
          </p:cNvPr>
          <p:cNvPicPr>
            <a:picLocks noChangeAspect="1"/>
          </p:cNvPicPr>
          <p:nvPr/>
        </p:nvPicPr>
        <p:blipFill rotWithShape="1">
          <a:blip r:embed="rId3"/>
          <a:srcRect l="2893" t="5729" r="21567" b="517"/>
          <a:stretch>
            <a:fillRect/>
          </a:stretch>
        </p:blipFill>
        <p:spPr>
          <a:xfrm>
            <a:off x="3898778" y="1651"/>
            <a:ext cx="8298020" cy="6855039"/>
          </a:xfrm>
          <a:prstGeom prst="rect">
            <a:avLst/>
          </a:prstGeom>
        </p:spPr>
      </p:pic>
      <p:sp>
        <p:nvSpPr>
          <p:cNvPr id="13" name="Google Shape;241;g259085a5d11_0_9">
            <a:extLst>
              <a:ext uri="{FF2B5EF4-FFF2-40B4-BE49-F238E27FC236}">
                <a16:creationId xmlns:a16="http://schemas.microsoft.com/office/drawing/2014/main" id="{8A567FB8-34E1-1AB7-BAE5-EC75850582B3}"/>
              </a:ext>
            </a:extLst>
          </p:cNvPr>
          <p:cNvSpPr/>
          <p:nvPr/>
        </p:nvSpPr>
        <p:spPr>
          <a:xfrm>
            <a:off x="227654" y="1490365"/>
            <a:ext cx="2624149"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241;g259085a5d11_0_9">
            <a:extLst>
              <a:ext uri="{FF2B5EF4-FFF2-40B4-BE49-F238E27FC236}">
                <a16:creationId xmlns:a16="http://schemas.microsoft.com/office/drawing/2014/main" id="{533CADB7-3F23-41BC-4F67-476FAA9EEA1B}"/>
              </a:ext>
            </a:extLst>
          </p:cNvPr>
          <p:cNvSpPr/>
          <p:nvPr/>
        </p:nvSpPr>
        <p:spPr>
          <a:xfrm>
            <a:off x="227654" y="2113459"/>
            <a:ext cx="2315785"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40;p1">
            <a:extLst>
              <a:ext uri="{FF2B5EF4-FFF2-40B4-BE49-F238E27FC236}">
                <a16:creationId xmlns:a16="http://schemas.microsoft.com/office/drawing/2014/main" id="{4F14135F-A602-5698-570A-9BB0993349F7}"/>
              </a:ext>
            </a:extLst>
          </p:cNvPr>
          <p:cNvSpPr txBox="1"/>
          <p:nvPr/>
        </p:nvSpPr>
        <p:spPr>
          <a:xfrm>
            <a:off x="227654" y="1493831"/>
            <a:ext cx="2931659" cy="1400383"/>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SHEEBA</a:t>
            </a:r>
            <a:br>
              <a:rPr lang="en-GB" sz="3800" b="1" dirty="0">
                <a:latin typeface="Arial Black"/>
              </a:rPr>
            </a:br>
            <a:r>
              <a:rPr lang="en-GB" sz="3800" b="1" dirty="0">
                <a:latin typeface="Arial Black"/>
              </a:rPr>
              <a:t>SUDAN</a:t>
            </a:r>
            <a:endParaRPr lang="en-US" dirty="0"/>
          </a:p>
        </p:txBody>
      </p:sp>
      <p:sp>
        <p:nvSpPr>
          <p:cNvPr id="23" name="TextBox 22">
            <a:extLst>
              <a:ext uri="{FF2B5EF4-FFF2-40B4-BE49-F238E27FC236}">
                <a16:creationId xmlns:a16="http://schemas.microsoft.com/office/drawing/2014/main" id="{49C53C74-288F-ECED-E47B-5A979F38C25E}"/>
              </a:ext>
            </a:extLst>
          </p:cNvPr>
          <p:cNvSpPr txBox="1"/>
          <p:nvPr/>
        </p:nvSpPr>
        <p:spPr>
          <a:xfrm rot="16200000">
            <a:off x="11192060" y="5856247"/>
            <a:ext cx="1790700"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UNICEF/Elfatih</a:t>
            </a:r>
          </a:p>
        </p:txBody>
      </p:sp>
      <p:sp>
        <p:nvSpPr>
          <p:cNvPr id="4" name="TextBox 1">
            <a:extLst>
              <a:ext uri="{FF2B5EF4-FFF2-40B4-BE49-F238E27FC236}">
                <a16:creationId xmlns:a16="http://schemas.microsoft.com/office/drawing/2014/main" id="{E58E9CE3-2EC9-E9A4-B071-06B1363ECA38}"/>
              </a:ext>
            </a:extLst>
          </p:cNvPr>
          <p:cNvSpPr txBox="1"/>
          <p:nvPr/>
        </p:nvSpPr>
        <p:spPr>
          <a:xfrm>
            <a:off x="235377" y="5264781"/>
            <a:ext cx="3094960" cy="1446550"/>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100" dirty="0">
                <a:solidFill>
                  <a:schemeClr val="tx1"/>
                </a:solidFill>
                <a:ea typeface="Open Sans"/>
                <a:cs typeface="Segoe UI"/>
              </a:rPr>
              <a:t>Sheeba is a vaccination assistant in remote </a:t>
            </a:r>
            <a:r>
              <a:rPr lang="en-US" sz="1100" err="1">
                <a:solidFill>
                  <a:schemeClr val="tx1"/>
                </a:solidFill>
                <a:ea typeface="Open Sans"/>
                <a:cs typeface="Segoe UI"/>
              </a:rPr>
              <a:t>Agig</a:t>
            </a:r>
            <a:r>
              <a:rPr lang="en-US" sz="1100" dirty="0">
                <a:solidFill>
                  <a:schemeClr val="tx1"/>
                </a:solidFill>
                <a:ea typeface="Open Sans"/>
                <a:cs typeface="Segoe UI"/>
              </a:rPr>
              <a:t> locality located in Red Sea state vaccinates seven-months old </a:t>
            </a:r>
            <a:r>
              <a:rPr lang="en-US" sz="1100" err="1">
                <a:solidFill>
                  <a:schemeClr val="tx1"/>
                </a:solidFill>
                <a:ea typeface="Open Sans"/>
                <a:cs typeface="Segoe UI"/>
              </a:rPr>
              <a:t>Orshia</a:t>
            </a:r>
            <a:r>
              <a:rPr lang="en-US" sz="1100" dirty="0">
                <a:solidFill>
                  <a:schemeClr val="tx1"/>
                </a:solidFill>
                <a:ea typeface="Open Sans"/>
                <a:cs typeface="Segoe UI"/>
              </a:rPr>
              <a:t> against polio during the house to house polio vaccination </a:t>
            </a:r>
            <a:r>
              <a:rPr lang="en-US" sz="1100" err="1">
                <a:solidFill>
                  <a:schemeClr val="tx1"/>
                </a:solidFill>
                <a:ea typeface="Open Sans"/>
                <a:cs typeface="Segoe UI"/>
              </a:rPr>
              <a:t>campaign.“These</a:t>
            </a:r>
            <a:r>
              <a:rPr lang="en-US" sz="1100" dirty="0">
                <a:solidFill>
                  <a:schemeClr val="tx1"/>
                </a:solidFill>
                <a:ea typeface="Open Sans"/>
                <a:cs typeface="Segoe UI"/>
              </a:rPr>
              <a:t> are our people and children'' he says .. 'so we make every effort to include them in the health campaigns and routine immunizations.”</a:t>
            </a:r>
            <a:endParaRPr lang="en-US" sz="1100">
              <a:solidFill>
                <a:schemeClr val="tx1"/>
              </a:solidFill>
            </a:endParaRPr>
          </a:p>
        </p:txBody>
      </p:sp>
      <p:sp>
        <p:nvSpPr>
          <p:cNvPr id="6" name="TextBox 5">
            <a:extLst>
              <a:ext uri="{FF2B5EF4-FFF2-40B4-BE49-F238E27FC236}">
                <a16:creationId xmlns:a16="http://schemas.microsoft.com/office/drawing/2014/main" id="{C15AD1A5-51AF-8B69-FDD4-3EF5AF313DE8}"/>
              </a:ext>
            </a:extLst>
          </p:cNvPr>
          <p:cNvSpPr txBox="1"/>
          <p:nvPr/>
        </p:nvSpPr>
        <p:spPr>
          <a:xfrm>
            <a:off x="235744" y="3123009"/>
            <a:ext cx="365998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t>Mahmoud gives </a:t>
            </a:r>
            <a:br>
              <a:rPr lang="en-US" sz="2800" b="1" dirty="0"/>
            </a:br>
            <a:r>
              <a:rPr lang="en-US" sz="2800" b="1" dirty="0"/>
              <a:t>Sheeba a polio </a:t>
            </a:r>
            <a:br>
              <a:rPr lang="en-US" sz="2800" b="1" dirty="0"/>
            </a:br>
            <a:r>
              <a:rPr lang="en-US" sz="2800" b="1" dirty="0"/>
              <a:t>vaccine</a:t>
            </a:r>
            <a:endParaRPr lang="en-US" b="1" dirty="0"/>
          </a:p>
        </p:txBody>
      </p:sp>
      <p:sp>
        <p:nvSpPr>
          <p:cNvPr id="3" name="TextBox 2">
            <a:extLst>
              <a:ext uri="{FF2B5EF4-FFF2-40B4-BE49-F238E27FC236}">
                <a16:creationId xmlns:a16="http://schemas.microsoft.com/office/drawing/2014/main" id="{CE54AF3B-3939-5303-749E-3304714C31E0}"/>
              </a:ext>
            </a:extLst>
          </p:cNvPr>
          <p:cNvSpPr txBox="1"/>
          <p:nvPr/>
        </p:nvSpPr>
        <p:spPr>
          <a:xfrm>
            <a:off x="241697" y="253603"/>
            <a:ext cx="182641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solidFill>
                  <a:schemeClr val="bg1"/>
                </a:solidFill>
                <a:latin typeface="Arial Black"/>
              </a:rPr>
              <a:t>AID IN </a:t>
            </a:r>
            <a:br>
              <a:rPr lang="en-GB" sz="1600" b="1" dirty="0">
                <a:solidFill>
                  <a:schemeClr val="bg1"/>
                </a:solidFill>
                <a:latin typeface="Arial Black"/>
              </a:rPr>
            </a:br>
            <a:r>
              <a:rPr lang="en-GB" sz="1600" b="1" dirty="0">
                <a:solidFill>
                  <a:schemeClr val="bg1"/>
                </a:solidFill>
                <a:latin typeface="Arial Black"/>
              </a:rPr>
              <a:t>ACTION</a:t>
            </a:r>
            <a:endParaRPr lang="en-US" sz="1600" dirty="0">
              <a:solidFill>
                <a:schemeClr val="bg1"/>
              </a:solidFill>
              <a:latin typeface="Arial Black"/>
            </a:endParaRPr>
          </a:p>
        </p:txBody>
      </p:sp>
    </p:spTree>
    <p:extLst>
      <p:ext uri="{BB962C8B-B14F-4D97-AF65-F5344CB8AC3E}">
        <p14:creationId xmlns:p14="http://schemas.microsoft.com/office/powerpoint/2010/main" val="29385242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C7674-33B7-6884-DFB6-11B99EDF8766}"/>
            </a:ext>
          </a:extLst>
        </p:cNvPr>
        <p:cNvGrpSpPr/>
        <p:nvPr/>
      </p:nvGrpSpPr>
      <p:grpSpPr>
        <a:xfrm>
          <a:off x="0" y="0"/>
          <a:ext cx="0" cy="0"/>
          <a:chOff x="0" y="0"/>
          <a:chExt cx="0" cy="0"/>
        </a:xfrm>
      </p:grpSpPr>
      <p:sp>
        <p:nvSpPr>
          <p:cNvPr id="7" name="Google Shape;241;g259085a5d11_0_9">
            <a:extLst>
              <a:ext uri="{FF2B5EF4-FFF2-40B4-BE49-F238E27FC236}">
                <a16:creationId xmlns:a16="http://schemas.microsoft.com/office/drawing/2014/main" id="{BDC69E79-4F3E-7BA7-F4DF-3A6129113F04}"/>
              </a:ext>
            </a:extLst>
          </p:cNvPr>
          <p:cNvSpPr/>
          <p:nvPr/>
        </p:nvSpPr>
        <p:spPr>
          <a:xfrm>
            <a:off x="233607" y="2172476"/>
            <a:ext cx="3171067" cy="725501"/>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 name="Picture 18" descr="A group of women in colorful clothes standing in water&#10;&#10;AI-generated content may be incorrect.">
            <a:extLst>
              <a:ext uri="{FF2B5EF4-FFF2-40B4-BE49-F238E27FC236}">
                <a16:creationId xmlns:a16="http://schemas.microsoft.com/office/drawing/2014/main" id="{88A737D7-3EC5-CE4B-9F9D-D733C16259D9}"/>
              </a:ext>
            </a:extLst>
          </p:cNvPr>
          <p:cNvPicPr>
            <a:picLocks noChangeAspect="1"/>
          </p:cNvPicPr>
          <p:nvPr/>
        </p:nvPicPr>
        <p:blipFill rotWithShape="1">
          <a:blip r:embed="rId3"/>
          <a:srcRect l="13740" t="-538" r="5556" b="448"/>
          <a:stretch>
            <a:fillRect/>
          </a:stretch>
        </p:blipFill>
        <p:spPr>
          <a:xfrm>
            <a:off x="3800456" y="-41365"/>
            <a:ext cx="8390710" cy="6898067"/>
          </a:xfrm>
          <a:prstGeom prst="rect">
            <a:avLst/>
          </a:prstGeom>
        </p:spPr>
      </p:pic>
      <p:sp>
        <p:nvSpPr>
          <p:cNvPr id="13" name="Google Shape;241;g259085a5d11_0_9">
            <a:extLst>
              <a:ext uri="{FF2B5EF4-FFF2-40B4-BE49-F238E27FC236}">
                <a16:creationId xmlns:a16="http://schemas.microsoft.com/office/drawing/2014/main" id="{9C286738-61F0-35B2-60F6-AF31F57EE022}"/>
              </a:ext>
            </a:extLst>
          </p:cNvPr>
          <p:cNvSpPr/>
          <p:nvPr/>
        </p:nvSpPr>
        <p:spPr>
          <a:xfrm>
            <a:off x="233607" y="1490365"/>
            <a:ext cx="3005148"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40;p1">
            <a:extLst>
              <a:ext uri="{FF2B5EF4-FFF2-40B4-BE49-F238E27FC236}">
                <a16:creationId xmlns:a16="http://schemas.microsoft.com/office/drawing/2014/main" id="{3166DFF4-42A8-6848-F2B6-2463EE0DB140}"/>
              </a:ext>
            </a:extLst>
          </p:cNvPr>
          <p:cNvSpPr txBox="1"/>
          <p:nvPr/>
        </p:nvSpPr>
        <p:spPr>
          <a:xfrm>
            <a:off x="233607" y="1493831"/>
            <a:ext cx="3294607" cy="1400383"/>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FARZANA</a:t>
            </a:r>
            <a:br>
              <a:rPr lang="en-GB" sz="3800" b="1" dirty="0">
                <a:latin typeface="Arial Black"/>
              </a:rPr>
            </a:br>
            <a:r>
              <a:rPr lang="en-GB" sz="3800" b="1" dirty="0">
                <a:latin typeface="Arial Black"/>
              </a:rPr>
              <a:t>PAKISTAN</a:t>
            </a:r>
            <a:endParaRPr lang="en-US"/>
          </a:p>
        </p:txBody>
      </p:sp>
      <p:sp>
        <p:nvSpPr>
          <p:cNvPr id="23" name="TextBox 22">
            <a:extLst>
              <a:ext uri="{FF2B5EF4-FFF2-40B4-BE49-F238E27FC236}">
                <a16:creationId xmlns:a16="http://schemas.microsoft.com/office/drawing/2014/main" id="{A2863E55-80CC-5C40-2901-1FFD10B63BB4}"/>
              </a:ext>
            </a:extLst>
          </p:cNvPr>
          <p:cNvSpPr txBox="1"/>
          <p:nvPr/>
        </p:nvSpPr>
        <p:spPr>
          <a:xfrm rot="16200000">
            <a:off x="11192060" y="5856247"/>
            <a:ext cx="1790700"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UNICEF/Bashir</a:t>
            </a:r>
          </a:p>
        </p:txBody>
      </p:sp>
      <p:sp>
        <p:nvSpPr>
          <p:cNvPr id="4" name="TextBox 1">
            <a:extLst>
              <a:ext uri="{FF2B5EF4-FFF2-40B4-BE49-F238E27FC236}">
                <a16:creationId xmlns:a16="http://schemas.microsoft.com/office/drawing/2014/main" id="{E016100B-A00C-CD94-1726-BEF26195E98C}"/>
              </a:ext>
            </a:extLst>
          </p:cNvPr>
          <p:cNvSpPr txBox="1"/>
          <p:nvPr/>
        </p:nvSpPr>
        <p:spPr>
          <a:xfrm>
            <a:off x="235377" y="5630078"/>
            <a:ext cx="3148538" cy="1107996"/>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100" dirty="0">
                <a:solidFill>
                  <a:schemeClr val="tx1"/>
                </a:solidFill>
                <a:cs typeface="Segoe UI"/>
              </a:rPr>
              <a:t>A lack of safe drinking water in the dusty, rural village of Musa Jasser in </a:t>
            </a:r>
            <a:r>
              <a:rPr lang="en-US" sz="1100" err="1">
                <a:solidFill>
                  <a:schemeClr val="tx1"/>
                </a:solidFill>
                <a:cs typeface="Segoe UI"/>
              </a:rPr>
              <a:t>Umerkot</a:t>
            </a:r>
            <a:r>
              <a:rPr lang="en-US" sz="1100" dirty="0">
                <a:solidFill>
                  <a:schemeClr val="tx1"/>
                </a:solidFill>
                <a:cs typeface="Segoe UI"/>
              </a:rPr>
              <a:t>, Sindh Province, meant that 12-year-old Farzana (in the middle) would walk 7 kilometers with her mother to the nearest clean water source, up to three times a day, to collect water for her family. </a:t>
            </a:r>
            <a:endParaRPr lang="en-US" sz="1100">
              <a:solidFill>
                <a:schemeClr val="tx1"/>
              </a:solidFill>
            </a:endParaRPr>
          </a:p>
        </p:txBody>
      </p:sp>
      <p:sp>
        <p:nvSpPr>
          <p:cNvPr id="6" name="TextBox 5">
            <a:extLst>
              <a:ext uri="{FF2B5EF4-FFF2-40B4-BE49-F238E27FC236}">
                <a16:creationId xmlns:a16="http://schemas.microsoft.com/office/drawing/2014/main" id="{E5819FEF-F362-1603-B7EC-4CAF8048F68A}"/>
              </a:ext>
            </a:extLst>
          </p:cNvPr>
          <p:cNvSpPr txBox="1"/>
          <p:nvPr/>
        </p:nvSpPr>
        <p:spPr>
          <a:xfrm>
            <a:off x="235744" y="3123009"/>
            <a:ext cx="3659980"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t>Clean water for </a:t>
            </a:r>
            <a:br>
              <a:rPr lang="en-US" sz="2800" b="1" dirty="0"/>
            </a:br>
            <a:r>
              <a:rPr lang="en-US" sz="2800" b="1" dirty="0"/>
              <a:t>Farzana means </a:t>
            </a:r>
            <a:br>
              <a:rPr lang="en-US" sz="2800" b="1" dirty="0"/>
            </a:br>
            <a:r>
              <a:rPr lang="en-US" sz="2800" b="1" dirty="0"/>
              <a:t>more time for </a:t>
            </a:r>
            <a:br>
              <a:rPr lang="en-US" sz="2800" b="1" dirty="0"/>
            </a:br>
            <a:r>
              <a:rPr lang="en-US" sz="2800" b="1" dirty="0"/>
              <a:t>school</a:t>
            </a:r>
            <a:endParaRPr lang="en-US" b="1"/>
          </a:p>
          <a:p>
            <a:endParaRPr lang="en-US" sz="2800" b="1" dirty="0"/>
          </a:p>
        </p:txBody>
      </p:sp>
      <p:sp>
        <p:nvSpPr>
          <p:cNvPr id="3" name="TextBox 2">
            <a:extLst>
              <a:ext uri="{FF2B5EF4-FFF2-40B4-BE49-F238E27FC236}">
                <a16:creationId xmlns:a16="http://schemas.microsoft.com/office/drawing/2014/main" id="{6DA81E52-45EC-BB27-C91F-3B87D4A14814}"/>
              </a:ext>
            </a:extLst>
          </p:cNvPr>
          <p:cNvSpPr txBox="1"/>
          <p:nvPr/>
        </p:nvSpPr>
        <p:spPr>
          <a:xfrm>
            <a:off x="241697" y="253603"/>
            <a:ext cx="182641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solidFill>
                  <a:schemeClr val="bg1"/>
                </a:solidFill>
                <a:latin typeface="Arial Black"/>
              </a:rPr>
              <a:t>AID IN </a:t>
            </a:r>
            <a:br>
              <a:rPr lang="en-GB" sz="1600" b="1" dirty="0">
                <a:solidFill>
                  <a:schemeClr val="bg1"/>
                </a:solidFill>
                <a:latin typeface="Arial Black"/>
              </a:rPr>
            </a:br>
            <a:r>
              <a:rPr lang="en-GB" sz="1600" b="1" dirty="0">
                <a:solidFill>
                  <a:schemeClr val="bg1"/>
                </a:solidFill>
                <a:latin typeface="Arial Black"/>
              </a:rPr>
              <a:t>ACTION</a:t>
            </a:r>
            <a:endParaRPr lang="en-US" sz="1600" dirty="0">
              <a:solidFill>
                <a:schemeClr val="bg1"/>
              </a:solidFill>
              <a:latin typeface="Arial Black"/>
            </a:endParaRPr>
          </a:p>
        </p:txBody>
      </p:sp>
    </p:spTree>
    <p:extLst>
      <p:ext uri="{BB962C8B-B14F-4D97-AF65-F5344CB8AC3E}">
        <p14:creationId xmlns:p14="http://schemas.microsoft.com/office/powerpoint/2010/main" val="35054616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3BA61-B80C-F8D4-ACBE-C15B9F18DEBA}"/>
            </a:ext>
          </a:extLst>
        </p:cNvPr>
        <p:cNvGrpSpPr/>
        <p:nvPr/>
      </p:nvGrpSpPr>
      <p:grpSpPr>
        <a:xfrm>
          <a:off x="0" y="0"/>
          <a:ext cx="0" cy="0"/>
          <a:chOff x="0" y="0"/>
          <a:chExt cx="0" cy="0"/>
        </a:xfrm>
      </p:grpSpPr>
      <p:pic>
        <p:nvPicPr>
          <p:cNvPr id="5" name="Picture 4" descr="A person standing in front of a classroom with a group of kids&#10;&#10;AI-generated content may be incorrect.">
            <a:extLst>
              <a:ext uri="{FF2B5EF4-FFF2-40B4-BE49-F238E27FC236}">
                <a16:creationId xmlns:a16="http://schemas.microsoft.com/office/drawing/2014/main" id="{9D77C6FD-8233-5E2B-89CE-961A9F5A5A4B}"/>
              </a:ext>
            </a:extLst>
          </p:cNvPr>
          <p:cNvPicPr>
            <a:picLocks noChangeAspect="1"/>
          </p:cNvPicPr>
          <p:nvPr/>
        </p:nvPicPr>
        <p:blipFill rotWithShape="1">
          <a:blip r:embed="rId3"/>
          <a:srcRect l="6920" t="251" r="11886" b="251"/>
          <a:stretch>
            <a:fillRect/>
          </a:stretch>
        </p:blipFill>
        <p:spPr>
          <a:xfrm>
            <a:off x="3800456" y="2408"/>
            <a:ext cx="8401429" cy="6863417"/>
          </a:xfrm>
          <a:prstGeom prst="rect">
            <a:avLst/>
          </a:prstGeom>
        </p:spPr>
      </p:pic>
      <p:sp>
        <p:nvSpPr>
          <p:cNvPr id="13" name="Google Shape;241;g259085a5d11_0_9">
            <a:extLst>
              <a:ext uri="{FF2B5EF4-FFF2-40B4-BE49-F238E27FC236}">
                <a16:creationId xmlns:a16="http://schemas.microsoft.com/office/drawing/2014/main" id="{9415FC13-44F9-88F1-7964-17FE740C2DD6}"/>
              </a:ext>
            </a:extLst>
          </p:cNvPr>
          <p:cNvSpPr/>
          <p:nvPr/>
        </p:nvSpPr>
        <p:spPr>
          <a:xfrm>
            <a:off x="233607" y="1490365"/>
            <a:ext cx="3005148"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40;p1">
            <a:extLst>
              <a:ext uri="{FF2B5EF4-FFF2-40B4-BE49-F238E27FC236}">
                <a16:creationId xmlns:a16="http://schemas.microsoft.com/office/drawing/2014/main" id="{C4E9661E-B394-971C-BBCA-026F7CB30D48}"/>
              </a:ext>
            </a:extLst>
          </p:cNvPr>
          <p:cNvSpPr txBox="1"/>
          <p:nvPr/>
        </p:nvSpPr>
        <p:spPr>
          <a:xfrm>
            <a:off x="239778" y="1493831"/>
            <a:ext cx="3300752" cy="815608"/>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EQUADOR</a:t>
            </a:r>
            <a:endParaRPr lang="en-US" dirty="0"/>
          </a:p>
        </p:txBody>
      </p:sp>
      <p:sp>
        <p:nvSpPr>
          <p:cNvPr id="23" name="TextBox 22">
            <a:extLst>
              <a:ext uri="{FF2B5EF4-FFF2-40B4-BE49-F238E27FC236}">
                <a16:creationId xmlns:a16="http://schemas.microsoft.com/office/drawing/2014/main" id="{67C60B12-1529-ADF4-5C1D-C09671CE5634}"/>
              </a:ext>
            </a:extLst>
          </p:cNvPr>
          <p:cNvSpPr txBox="1"/>
          <p:nvPr/>
        </p:nvSpPr>
        <p:spPr>
          <a:xfrm rot="16200000">
            <a:off x="11192060" y="5856247"/>
            <a:ext cx="1790700"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UNICEF/</a:t>
            </a:r>
          </a:p>
        </p:txBody>
      </p:sp>
      <p:sp>
        <p:nvSpPr>
          <p:cNvPr id="6" name="TextBox 5">
            <a:extLst>
              <a:ext uri="{FF2B5EF4-FFF2-40B4-BE49-F238E27FC236}">
                <a16:creationId xmlns:a16="http://schemas.microsoft.com/office/drawing/2014/main" id="{C28E58AE-6757-C2D6-8A6D-B073C4C659EC}"/>
              </a:ext>
            </a:extLst>
          </p:cNvPr>
          <p:cNvSpPr txBox="1"/>
          <p:nvPr/>
        </p:nvSpPr>
        <p:spPr>
          <a:xfrm>
            <a:off x="235744" y="3123009"/>
            <a:ext cx="365998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t>Hygiene training supports healthy environments</a:t>
            </a:r>
            <a:endParaRPr lang="en-US" b="1"/>
          </a:p>
          <a:p>
            <a:endParaRPr lang="en-US" sz="2800" b="1" dirty="0"/>
          </a:p>
        </p:txBody>
      </p:sp>
      <p:sp>
        <p:nvSpPr>
          <p:cNvPr id="3" name="TextBox 2">
            <a:extLst>
              <a:ext uri="{FF2B5EF4-FFF2-40B4-BE49-F238E27FC236}">
                <a16:creationId xmlns:a16="http://schemas.microsoft.com/office/drawing/2014/main" id="{F4893688-BFEE-51AA-5C9A-3FD639C6413D}"/>
              </a:ext>
            </a:extLst>
          </p:cNvPr>
          <p:cNvSpPr txBox="1"/>
          <p:nvPr/>
        </p:nvSpPr>
        <p:spPr>
          <a:xfrm>
            <a:off x="241697" y="253603"/>
            <a:ext cx="182641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solidFill>
                  <a:schemeClr val="bg1"/>
                </a:solidFill>
                <a:latin typeface="Arial Black"/>
              </a:rPr>
              <a:t>AID IN </a:t>
            </a:r>
            <a:br>
              <a:rPr lang="en-GB" sz="1600" b="1" dirty="0">
                <a:solidFill>
                  <a:schemeClr val="bg1"/>
                </a:solidFill>
                <a:latin typeface="Arial Black"/>
              </a:rPr>
            </a:br>
            <a:r>
              <a:rPr lang="en-GB" sz="1600" b="1" dirty="0">
                <a:solidFill>
                  <a:schemeClr val="bg1"/>
                </a:solidFill>
                <a:latin typeface="Arial Black"/>
              </a:rPr>
              <a:t>ACTION</a:t>
            </a:r>
            <a:endParaRPr lang="en-US" sz="1600" dirty="0">
              <a:solidFill>
                <a:schemeClr val="bg1"/>
              </a:solidFill>
              <a:latin typeface="Arial Black"/>
            </a:endParaRPr>
          </a:p>
        </p:txBody>
      </p:sp>
      <p:sp>
        <p:nvSpPr>
          <p:cNvPr id="8" name="TextBox 7">
            <a:extLst>
              <a:ext uri="{FF2B5EF4-FFF2-40B4-BE49-F238E27FC236}">
                <a16:creationId xmlns:a16="http://schemas.microsoft.com/office/drawing/2014/main" id="{515A83A9-05EE-026D-5157-29FECF517DFC}"/>
              </a:ext>
            </a:extLst>
          </p:cNvPr>
          <p:cNvSpPr txBox="1"/>
          <p:nvPr/>
        </p:nvSpPr>
        <p:spPr>
          <a:xfrm rot="16200000">
            <a:off x="11344460" y="6008647"/>
            <a:ext cx="1790700"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UNICEF/Bashir</a:t>
            </a:r>
          </a:p>
        </p:txBody>
      </p:sp>
      <p:sp>
        <p:nvSpPr>
          <p:cNvPr id="10" name="TextBox 1">
            <a:extLst>
              <a:ext uri="{FF2B5EF4-FFF2-40B4-BE49-F238E27FC236}">
                <a16:creationId xmlns:a16="http://schemas.microsoft.com/office/drawing/2014/main" id="{4290A1B3-5537-89E9-BCB1-ECAABEBFF68A}"/>
              </a:ext>
            </a:extLst>
          </p:cNvPr>
          <p:cNvSpPr txBox="1"/>
          <p:nvPr/>
        </p:nvSpPr>
        <p:spPr>
          <a:xfrm>
            <a:off x="235377" y="5770780"/>
            <a:ext cx="3269765" cy="938719"/>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100">
                <a:solidFill>
                  <a:schemeClr val="tx1"/>
                </a:solidFill>
                <a:ea typeface="Open Sans"/>
                <a:cs typeface="Segoe UI"/>
              </a:rPr>
              <a:t>Viviana Armijos is a COOPI technician at the hygiene and handwashing workshops as part of </a:t>
            </a:r>
            <a:endParaRPr lang="en-US" sz="1100">
              <a:solidFill>
                <a:schemeClr val="tx1"/>
              </a:solidFill>
            </a:endParaRPr>
          </a:p>
          <a:p>
            <a:r>
              <a:rPr lang="en-US" sz="1100" dirty="0">
                <a:solidFill>
                  <a:schemeClr val="tx1"/>
                </a:solidFill>
                <a:ea typeface="Open Sans"/>
                <a:cs typeface="Segoe UI"/>
              </a:rPr>
              <a:t>UNICEF's Resilient Schools project, where training on hygiene, proper hand washing, and responsible use of water and energy is provided.</a:t>
            </a:r>
            <a:endParaRPr lang="en-US" sz="1100">
              <a:solidFill>
                <a:schemeClr val="tx1"/>
              </a:solidFill>
              <a:cs typeface="Segoe UI"/>
            </a:endParaRPr>
          </a:p>
        </p:txBody>
      </p:sp>
    </p:spTree>
    <p:extLst>
      <p:ext uri="{BB962C8B-B14F-4D97-AF65-F5344CB8AC3E}">
        <p14:creationId xmlns:p14="http://schemas.microsoft.com/office/powerpoint/2010/main" val="3707774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F2C2E-7413-C3A6-4AAD-2D9A9308F6B3}"/>
            </a:ext>
          </a:extLst>
        </p:cNvPr>
        <p:cNvGrpSpPr/>
        <p:nvPr/>
      </p:nvGrpSpPr>
      <p:grpSpPr>
        <a:xfrm>
          <a:off x="0" y="0"/>
          <a:ext cx="0" cy="0"/>
          <a:chOff x="0" y="0"/>
          <a:chExt cx="0" cy="0"/>
        </a:xfrm>
      </p:grpSpPr>
      <p:pic>
        <p:nvPicPr>
          <p:cNvPr id="7" name="Picture 6" descr="A group of tents in a desert&#10;&#10;AI-generated content may be incorrect.">
            <a:extLst>
              <a:ext uri="{FF2B5EF4-FFF2-40B4-BE49-F238E27FC236}">
                <a16:creationId xmlns:a16="http://schemas.microsoft.com/office/drawing/2014/main" id="{516642EC-ABC6-F49C-150E-C9D1353BC31D}"/>
              </a:ext>
            </a:extLst>
          </p:cNvPr>
          <p:cNvPicPr>
            <a:picLocks noChangeAspect="1"/>
          </p:cNvPicPr>
          <p:nvPr/>
        </p:nvPicPr>
        <p:blipFill rotWithShape="1">
          <a:blip r:embed="rId3"/>
          <a:srcRect l="15938" t="299" r="15693" b="369"/>
          <a:stretch>
            <a:fillRect/>
          </a:stretch>
        </p:blipFill>
        <p:spPr>
          <a:xfrm>
            <a:off x="3800456" y="-3364"/>
            <a:ext cx="8395761" cy="6861457"/>
          </a:xfrm>
          <a:prstGeom prst="rect">
            <a:avLst/>
          </a:prstGeom>
        </p:spPr>
      </p:pic>
      <p:sp>
        <p:nvSpPr>
          <p:cNvPr id="13" name="Google Shape;241;g259085a5d11_0_9">
            <a:extLst>
              <a:ext uri="{FF2B5EF4-FFF2-40B4-BE49-F238E27FC236}">
                <a16:creationId xmlns:a16="http://schemas.microsoft.com/office/drawing/2014/main" id="{4D96FF0F-331A-B508-7A39-86E4C330D7A2}"/>
              </a:ext>
            </a:extLst>
          </p:cNvPr>
          <p:cNvSpPr/>
          <p:nvPr/>
        </p:nvSpPr>
        <p:spPr>
          <a:xfrm>
            <a:off x="233607" y="1490365"/>
            <a:ext cx="3005148"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40;p1">
            <a:extLst>
              <a:ext uri="{FF2B5EF4-FFF2-40B4-BE49-F238E27FC236}">
                <a16:creationId xmlns:a16="http://schemas.microsoft.com/office/drawing/2014/main" id="{2D5F4A03-4143-7B69-0080-7149ED47CA81}"/>
              </a:ext>
            </a:extLst>
          </p:cNvPr>
          <p:cNvSpPr txBox="1"/>
          <p:nvPr/>
        </p:nvSpPr>
        <p:spPr>
          <a:xfrm>
            <a:off x="239778" y="1493831"/>
            <a:ext cx="3300752" cy="815608"/>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SOMALIA</a:t>
            </a:r>
            <a:endParaRPr lang="en-US" dirty="0"/>
          </a:p>
        </p:txBody>
      </p:sp>
      <p:sp>
        <p:nvSpPr>
          <p:cNvPr id="23" name="TextBox 22">
            <a:extLst>
              <a:ext uri="{FF2B5EF4-FFF2-40B4-BE49-F238E27FC236}">
                <a16:creationId xmlns:a16="http://schemas.microsoft.com/office/drawing/2014/main" id="{DA305ACB-F256-DE7F-97F6-51A2A636DE7E}"/>
              </a:ext>
            </a:extLst>
          </p:cNvPr>
          <p:cNvSpPr txBox="1"/>
          <p:nvPr/>
        </p:nvSpPr>
        <p:spPr>
          <a:xfrm rot="16200000">
            <a:off x="11192060" y="5856247"/>
            <a:ext cx="1790700"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UNICEF/</a:t>
            </a:r>
          </a:p>
        </p:txBody>
      </p:sp>
      <p:sp>
        <p:nvSpPr>
          <p:cNvPr id="6" name="TextBox 5">
            <a:extLst>
              <a:ext uri="{FF2B5EF4-FFF2-40B4-BE49-F238E27FC236}">
                <a16:creationId xmlns:a16="http://schemas.microsoft.com/office/drawing/2014/main" id="{41A4C1CB-35D6-2BFB-DA50-77A0DD46921D}"/>
              </a:ext>
            </a:extLst>
          </p:cNvPr>
          <p:cNvSpPr txBox="1"/>
          <p:nvPr/>
        </p:nvSpPr>
        <p:spPr>
          <a:xfrm>
            <a:off x="235744" y="3123009"/>
            <a:ext cx="365998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t>A safe place for Fatuma to live and learn amid crisis</a:t>
            </a:r>
            <a:endParaRPr lang="en-US" b="1" dirty="0"/>
          </a:p>
          <a:p>
            <a:endParaRPr lang="en-US" sz="2800" b="1" dirty="0"/>
          </a:p>
        </p:txBody>
      </p:sp>
      <p:sp>
        <p:nvSpPr>
          <p:cNvPr id="3" name="TextBox 2">
            <a:extLst>
              <a:ext uri="{FF2B5EF4-FFF2-40B4-BE49-F238E27FC236}">
                <a16:creationId xmlns:a16="http://schemas.microsoft.com/office/drawing/2014/main" id="{0F39A42A-0777-20B2-4D02-8BB45BDB9DEC}"/>
              </a:ext>
            </a:extLst>
          </p:cNvPr>
          <p:cNvSpPr txBox="1"/>
          <p:nvPr/>
        </p:nvSpPr>
        <p:spPr>
          <a:xfrm>
            <a:off x="241697" y="253603"/>
            <a:ext cx="182641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solidFill>
                  <a:schemeClr val="bg1"/>
                </a:solidFill>
                <a:latin typeface="Arial Black"/>
              </a:rPr>
              <a:t>AID IN </a:t>
            </a:r>
            <a:br>
              <a:rPr lang="en-GB" sz="1600" b="1" dirty="0">
                <a:solidFill>
                  <a:schemeClr val="bg1"/>
                </a:solidFill>
                <a:latin typeface="Arial Black"/>
              </a:rPr>
            </a:br>
            <a:r>
              <a:rPr lang="en-GB" sz="1600" b="1" dirty="0">
                <a:solidFill>
                  <a:schemeClr val="bg1"/>
                </a:solidFill>
                <a:latin typeface="Arial Black"/>
              </a:rPr>
              <a:t>ACTION</a:t>
            </a:r>
            <a:endParaRPr lang="en-US" sz="1600" dirty="0">
              <a:solidFill>
                <a:schemeClr val="bg1"/>
              </a:solidFill>
              <a:latin typeface="Arial Black"/>
            </a:endParaRPr>
          </a:p>
        </p:txBody>
      </p:sp>
      <p:sp>
        <p:nvSpPr>
          <p:cNvPr id="9" name="TextBox 8">
            <a:extLst>
              <a:ext uri="{FF2B5EF4-FFF2-40B4-BE49-F238E27FC236}">
                <a16:creationId xmlns:a16="http://schemas.microsoft.com/office/drawing/2014/main" id="{2E3E06FD-8407-B183-00B7-8C896A54F6CC}"/>
              </a:ext>
            </a:extLst>
          </p:cNvPr>
          <p:cNvSpPr txBox="1"/>
          <p:nvPr/>
        </p:nvSpPr>
        <p:spPr>
          <a:xfrm rot="16200000">
            <a:off x="11344460" y="6008647"/>
            <a:ext cx="1790700"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UNICEF/</a:t>
            </a:r>
          </a:p>
        </p:txBody>
      </p:sp>
      <p:sp>
        <p:nvSpPr>
          <p:cNvPr id="11" name="TextBox 10">
            <a:extLst>
              <a:ext uri="{FF2B5EF4-FFF2-40B4-BE49-F238E27FC236}">
                <a16:creationId xmlns:a16="http://schemas.microsoft.com/office/drawing/2014/main" id="{A2C19CAF-724C-83E6-5E75-FB15E34C9904}"/>
              </a:ext>
            </a:extLst>
          </p:cNvPr>
          <p:cNvSpPr txBox="1"/>
          <p:nvPr/>
        </p:nvSpPr>
        <p:spPr>
          <a:xfrm rot="16200000">
            <a:off x="11496860" y="6161047"/>
            <a:ext cx="1790700"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UNICEF/Bashir</a:t>
            </a:r>
          </a:p>
        </p:txBody>
      </p:sp>
      <p:sp>
        <p:nvSpPr>
          <p:cNvPr id="14" name="TextBox 1">
            <a:extLst>
              <a:ext uri="{FF2B5EF4-FFF2-40B4-BE49-F238E27FC236}">
                <a16:creationId xmlns:a16="http://schemas.microsoft.com/office/drawing/2014/main" id="{E593AB50-F905-7CD4-D1DA-508725B33A8A}"/>
              </a:ext>
            </a:extLst>
          </p:cNvPr>
          <p:cNvSpPr txBox="1"/>
          <p:nvPr/>
        </p:nvSpPr>
        <p:spPr>
          <a:xfrm>
            <a:off x="235377" y="5704105"/>
            <a:ext cx="3321719" cy="938719"/>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100" dirty="0">
                <a:solidFill>
                  <a:schemeClr val="tx1"/>
                </a:solidFill>
                <a:ea typeface="Open Sans"/>
                <a:cs typeface="Segoe UI"/>
              </a:rPr>
              <a:t>When families have to flee their homes to stay safe, they sometimes have to live in camps like this one, the Ladan IDP camp in </a:t>
            </a:r>
            <a:r>
              <a:rPr lang="en-US" sz="1100" err="1">
                <a:solidFill>
                  <a:schemeClr val="tx1"/>
                </a:solidFill>
                <a:ea typeface="Open Sans"/>
                <a:cs typeface="Segoe UI"/>
              </a:rPr>
              <a:t>Dollow</a:t>
            </a:r>
            <a:r>
              <a:rPr lang="en-US" sz="1100" dirty="0">
                <a:solidFill>
                  <a:schemeClr val="tx1"/>
                </a:solidFill>
                <a:ea typeface="Open Sans"/>
                <a:cs typeface="Segoe UI"/>
              </a:rPr>
              <a:t>, Somalia. Children living in camps can need extra help to protect their rights.</a:t>
            </a:r>
            <a:endParaRPr lang="en-US" sz="1100">
              <a:solidFill>
                <a:schemeClr val="tx1"/>
              </a:solidFill>
              <a:cs typeface="Segoe UI"/>
            </a:endParaRPr>
          </a:p>
        </p:txBody>
      </p:sp>
    </p:spTree>
    <p:extLst>
      <p:ext uri="{BB962C8B-B14F-4D97-AF65-F5344CB8AC3E}">
        <p14:creationId xmlns:p14="http://schemas.microsoft.com/office/powerpoint/2010/main" val="1746719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7E508-5843-A14E-7701-0FFF007A25CD}"/>
            </a:ext>
          </a:extLst>
        </p:cNvPr>
        <p:cNvGrpSpPr/>
        <p:nvPr/>
      </p:nvGrpSpPr>
      <p:grpSpPr>
        <a:xfrm>
          <a:off x="0" y="0"/>
          <a:ext cx="0" cy="0"/>
          <a:chOff x="0" y="0"/>
          <a:chExt cx="0" cy="0"/>
        </a:xfrm>
      </p:grpSpPr>
      <p:sp>
        <p:nvSpPr>
          <p:cNvPr id="12" name="Google Shape;241;g259085a5d11_0_9">
            <a:extLst>
              <a:ext uri="{FF2B5EF4-FFF2-40B4-BE49-F238E27FC236}">
                <a16:creationId xmlns:a16="http://schemas.microsoft.com/office/drawing/2014/main" id="{4B66822E-EAE6-5B02-AC33-007D984951FD}"/>
              </a:ext>
            </a:extLst>
          </p:cNvPr>
          <p:cNvSpPr/>
          <p:nvPr/>
        </p:nvSpPr>
        <p:spPr>
          <a:xfrm>
            <a:off x="246704" y="2720676"/>
            <a:ext cx="2205055" cy="728419"/>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241;g259085a5d11_0_9">
            <a:extLst>
              <a:ext uri="{FF2B5EF4-FFF2-40B4-BE49-F238E27FC236}">
                <a16:creationId xmlns:a16="http://schemas.microsoft.com/office/drawing/2014/main" id="{2EF67014-341F-08BC-8F11-CE2F2FC15280}"/>
              </a:ext>
            </a:extLst>
          </p:cNvPr>
          <p:cNvSpPr/>
          <p:nvPr/>
        </p:nvSpPr>
        <p:spPr>
          <a:xfrm>
            <a:off x="246704" y="1490365"/>
            <a:ext cx="4923247"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243;g259085a5d11_0_9">
            <a:extLst>
              <a:ext uri="{FF2B5EF4-FFF2-40B4-BE49-F238E27FC236}">
                <a16:creationId xmlns:a16="http://schemas.microsoft.com/office/drawing/2014/main" id="{61F5D38B-A4A6-C0CD-8D46-401AAB708602}"/>
              </a:ext>
            </a:extLst>
          </p:cNvPr>
          <p:cNvSpPr/>
          <p:nvPr/>
        </p:nvSpPr>
        <p:spPr>
          <a:xfrm>
            <a:off x="0" y="-654"/>
            <a:ext cx="3940504" cy="1318011"/>
          </a:xfrm>
          <a:prstGeom prst="rect">
            <a:avLst/>
          </a:prstGeom>
          <a:solidFill>
            <a:srgbClr val="0020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15" name="Google Shape;40;p1">
            <a:extLst>
              <a:ext uri="{FF2B5EF4-FFF2-40B4-BE49-F238E27FC236}">
                <a16:creationId xmlns:a16="http://schemas.microsoft.com/office/drawing/2014/main" id="{612DBC00-1343-F711-A96C-D8BECD23E9EE}"/>
              </a:ext>
            </a:extLst>
          </p:cNvPr>
          <p:cNvSpPr txBox="1"/>
          <p:nvPr/>
        </p:nvSpPr>
        <p:spPr>
          <a:xfrm>
            <a:off x="262652" y="288121"/>
            <a:ext cx="3677816" cy="8956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buClr>
                <a:srgbClr val="FFFFFF"/>
              </a:buClr>
              <a:buSzPts val="5400"/>
            </a:pPr>
            <a:r>
              <a:rPr lang="en-GB" sz="4600" dirty="0">
                <a:solidFill>
                  <a:schemeClr val="bg1"/>
                </a:solidFill>
                <a:latin typeface="Arial Black"/>
              </a:rPr>
              <a:t>PART</a:t>
            </a:r>
            <a:r>
              <a:rPr lang="en-GB" sz="4600" i="0" u="none" strike="noStrike" cap="none" dirty="0">
                <a:solidFill>
                  <a:schemeClr val="bg1"/>
                </a:solidFill>
                <a:latin typeface="Arial Black"/>
                <a:ea typeface="Arial"/>
                <a:cs typeface="Arial"/>
                <a:sym typeface="Arial"/>
              </a:rPr>
              <a:t> </a:t>
            </a:r>
            <a:r>
              <a:rPr lang="en-GB" sz="4600" dirty="0">
                <a:solidFill>
                  <a:schemeClr val="bg1"/>
                </a:solidFill>
                <a:latin typeface="Arial Black"/>
              </a:rPr>
              <a:t>5</a:t>
            </a:r>
            <a:endParaRPr lang="en-GB" sz="4600" i="0" u="none" strike="noStrike" cap="none" dirty="0">
              <a:solidFill>
                <a:schemeClr val="bg1"/>
              </a:solidFill>
              <a:latin typeface="Arial Black"/>
              <a:ea typeface="Arial"/>
              <a:cs typeface="Arial"/>
            </a:endParaRPr>
          </a:p>
        </p:txBody>
      </p:sp>
      <p:sp>
        <p:nvSpPr>
          <p:cNvPr id="16" name="Google Shape;241;g259085a5d11_0_9">
            <a:extLst>
              <a:ext uri="{FF2B5EF4-FFF2-40B4-BE49-F238E27FC236}">
                <a16:creationId xmlns:a16="http://schemas.microsoft.com/office/drawing/2014/main" id="{F912B560-DABF-9316-47B6-C3F9FF23E3A7}"/>
              </a:ext>
            </a:extLst>
          </p:cNvPr>
          <p:cNvSpPr/>
          <p:nvPr/>
        </p:nvSpPr>
        <p:spPr>
          <a:xfrm>
            <a:off x="246704" y="2113459"/>
            <a:ext cx="3414730"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40;p1">
            <a:extLst>
              <a:ext uri="{FF2B5EF4-FFF2-40B4-BE49-F238E27FC236}">
                <a16:creationId xmlns:a16="http://schemas.microsoft.com/office/drawing/2014/main" id="{FC58834E-C506-81EA-D39E-89AA93B36DDA}"/>
              </a:ext>
            </a:extLst>
          </p:cNvPr>
          <p:cNvSpPr txBox="1"/>
          <p:nvPr/>
        </p:nvSpPr>
        <p:spPr>
          <a:xfrm>
            <a:off x="246704" y="1493831"/>
            <a:ext cx="4921193" cy="1985159"/>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INTERNATIONAL</a:t>
            </a:r>
            <a:br>
              <a:rPr lang="en-GB" sz="3800" b="1" dirty="0">
                <a:latin typeface="Arial Black"/>
              </a:rPr>
            </a:br>
            <a:r>
              <a:rPr lang="en-GB" sz="3800" b="1" dirty="0">
                <a:latin typeface="Arial Black"/>
              </a:rPr>
              <a:t>AID PHOTO</a:t>
            </a:r>
            <a:br>
              <a:rPr lang="en-GB" sz="3800" b="1" dirty="0">
                <a:latin typeface="Arial Black"/>
              </a:rPr>
            </a:br>
            <a:r>
              <a:rPr lang="en-GB" sz="3800" b="1" dirty="0">
                <a:latin typeface="Arial Black"/>
              </a:rPr>
              <a:t>CARDS</a:t>
            </a:r>
          </a:p>
        </p:txBody>
      </p:sp>
      <p:pic>
        <p:nvPicPr>
          <p:cNvPr id="2" name="Picture 1" descr="A group of papers with text&#10;&#10;AI-generated content may be incorrect.">
            <a:extLst>
              <a:ext uri="{FF2B5EF4-FFF2-40B4-BE49-F238E27FC236}">
                <a16:creationId xmlns:a16="http://schemas.microsoft.com/office/drawing/2014/main" id="{B32D9CE7-5BC6-60B7-BA97-6F2420703279}"/>
              </a:ext>
            </a:extLst>
          </p:cNvPr>
          <p:cNvPicPr>
            <a:picLocks noChangeAspect="1"/>
          </p:cNvPicPr>
          <p:nvPr/>
        </p:nvPicPr>
        <p:blipFill>
          <a:blip r:embed="rId2"/>
          <a:srcRect l="3587" t="8059" r="16069" b="17891"/>
          <a:stretch>
            <a:fillRect/>
          </a:stretch>
        </p:blipFill>
        <p:spPr>
          <a:xfrm>
            <a:off x="3438816" y="1707993"/>
            <a:ext cx="8541697" cy="4765357"/>
          </a:xfrm>
          <a:prstGeom prst="rect">
            <a:avLst/>
          </a:prstGeom>
        </p:spPr>
      </p:pic>
    </p:spTree>
    <p:extLst>
      <p:ext uri="{BB962C8B-B14F-4D97-AF65-F5344CB8AC3E}">
        <p14:creationId xmlns:p14="http://schemas.microsoft.com/office/powerpoint/2010/main" val="18148604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F145D-384C-A012-C5B4-1B99E31C273C}"/>
            </a:ext>
          </a:extLst>
        </p:cNvPr>
        <p:cNvGrpSpPr/>
        <p:nvPr/>
      </p:nvGrpSpPr>
      <p:grpSpPr>
        <a:xfrm>
          <a:off x="0" y="0"/>
          <a:ext cx="0" cy="0"/>
          <a:chOff x="0" y="0"/>
          <a:chExt cx="0" cy="0"/>
        </a:xfrm>
      </p:grpSpPr>
      <p:sp>
        <p:nvSpPr>
          <p:cNvPr id="12" name="Google Shape;241;g259085a5d11_0_9">
            <a:extLst>
              <a:ext uri="{FF2B5EF4-FFF2-40B4-BE49-F238E27FC236}">
                <a16:creationId xmlns:a16="http://schemas.microsoft.com/office/drawing/2014/main" id="{2C3E468F-D628-66BC-35D5-D613E66A22F7}"/>
              </a:ext>
            </a:extLst>
          </p:cNvPr>
          <p:cNvSpPr/>
          <p:nvPr/>
        </p:nvSpPr>
        <p:spPr>
          <a:xfrm>
            <a:off x="255038" y="2720676"/>
            <a:ext cx="3890980" cy="718894"/>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241;g259085a5d11_0_9">
            <a:extLst>
              <a:ext uri="{FF2B5EF4-FFF2-40B4-BE49-F238E27FC236}">
                <a16:creationId xmlns:a16="http://schemas.microsoft.com/office/drawing/2014/main" id="{E37290E6-CE07-28BB-6D1E-56771D2AD424}"/>
              </a:ext>
            </a:extLst>
          </p:cNvPr>
          <p:cNvSpPr/>
          <p:nvPr/>
        </p:nvSpPr>
        <p:spPr>
          <a:xfrm>
            <a:off x="256229" y="1490365"/>
            <a:ext cx="3484972"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243;g259085a5d11_0_9">
            <a:extLst>
              <a:ext uri="{FF2B5EF4-FFF2-40B4-BE49-F238E27FC236}">
                <a16:creationId xmlns:a16="http://schemas.microsoft.com/office/drawing/2014/main" id="{C6B0BBD0-4A7F-49FD-6709-1CE4653E4887}"/>
              </a:ext>
            </a:extLst>
          </p:cNvPr>
          <p:cNvSpPr/>
          <p:nvPr/>
        </p:nvSpPr>
        <p:spPr>
          <a:xfrm>
            <a:off x="0" y="-654"/>
            <a:ext cx="3940504" cy="1318011"/>
          </a:xfrm>
          <a:prstGeom prst="rect">
            <a:avLst/>
          </a:prstGeom>
          <a:solidFill>
            <a:srgbClr val="0020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15" name="Google Shape;40;p1">
            <a:extLst>
              <a:ext uri="{FF2B5EF4-FFF2-40B4-BE49-F238E27FC236}">
                <a16:creationId xmlns:a16="http://schemas.microsoft.com/office/drawing/2014/main" id="{DC00BB5C-CF6B-6881-6A4A-C10F8A3CB6CF}"/>
              </a:ext>
            </a:extLst>
          </p:cNvPr>
          <p:cNvSpPr txBox="1"/>
          <p:nvPr/>
        </p:nvSpPr>
        <p:spPr>
          <a:xfrm>
            <a:off x="262652" y="288121"/>
            <a:ext cx="3677816" cy="8956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buClr>
                <a:srgbClr val="FFFFFF"/>
              </a:buClr>
              <a:buSzPts val="5400"/>
            </a:pPr>
            <a:r>
              <a:rPr lang="en-GB" sz="4600" dirty="0">
                <a:solidFill>
                  <a:schemeClr val="bg1"/>
                </a:solidFill>
                <a:latin typeface="Arial Black"/>
              </a:rPr>
              <a:t>PART</a:t>
            </a:r>
            <a:r>
              <a:rPr lang="en-GB" sz="4600" i="0" u="none" strike="noStrike" cap="none" dirty="0">
                <a:solidFill>
                  <a:schemeClr val="bg1"/>
                </a:solidFill>
                <a:latin typeface="Arial Black"/>
                <a:ea typeface="Arial"/>
                <a:cs typeface="Arial"/>
                <a:sym typeface="Arial"/>
              </a:rPr>
              <a:t> </a:t>
            </a:r>
            <a:r>
              <a:rPr lang="en-GB" sz="4600" dirty="0">
                <a:solidFill>
                  <a:schemeClr val="bg1"/>
                </a:solidFill>
                <a:latin typeface="Arial Black"/>
              </a:rPr>
              <a:t>6</a:t>
            </a:r>
            <a:endParaRPr lang="en-GB" sz="4600" i="0" u="none" strike="noStrike" cap="none" dirty="0">
              <a:solidFill>
                <a:schemeClr val="bg1"/>
              </a:solidFill>
              <a:latin typeface="Arial Black"/>
              <a:ea typeface="Arial"/>
              <a:cs typeface="Arial"/>
            </a:endParaRPr>
          </a:p>
        </p:txBody>
      </p:sp>
      <p:sp>
        <p:nvSpPr>
          <p:cNvPr id="16" name="Google Shape;241;g259085a5d11_0_9">
            <a:extLst>
              <a:ext uri="{FF2B5EF4-FFF2-40B4-BE49-F238E27FC236}">
                <a16:creationId xmlns:a16="http://schemas.microsoft.com/office/drawing/2014/main" id="{8569E245-33B0-72B4-34BB-5C58A0921EAA}"/>
              </a:ext>
            </a:extLst>
          </p:cNvPr>
          <p:cNvSpPr/>
          <p:nvPr/>
        </p:nvSpPr>
        <p:spPr>
          <a:xfrm>
            <a:off x="256229" y="2113459"/>
            <a:ext cx="2805130"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40;p1">
            <a:extLst>
              <a:ext uri="{FF2B5EF4-FFF2-40B4-BE49-F238E27FC236}">
                <a16:creationId xmlns:a16="http://schemas.microsoft.com/office/drawing/2014/main" id="{AE016AD0-3BC7-2A83-BFA4-44EC1A94D025}"/>
              </a:ext>
            </a:extLst>
          </p:cNvPr>
          <p:cNvSpPr txBox="1"/>
          <p:nvPr/>
        </p:nvSpPr>
        <p:spPr>
          <a:xfrm>
            <a:off x="257637" y="1493831"/>
            <a:ext cx="4921193" cy="1985159"/>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INTERVIEW</a:t>
            </a:r>
            <a:br>
              <a:rPr lang="en-GB" sz="3800" b="1" dirty="0">
                <a:latin typeface="Arial Black"/>
              </a:rPr>
            </a:br>
            <a:r>
              <a:rPr lang="en-GB" sz="3800" b="1" dirty="0">
                <a:latin typeface="Arial Black"/>
              </a:rPr>
              <a:t>WITH AN</a:t>
            </a:r>
            <a:br>
              <a:rPr lang="en-GB" sz="3800" b="1" dirty="0">
                <a:latin typeface="Arial Black"/>
              </a:rPr>
            </a:br>
            <a:r>
              <a:rPr lang="en-GB" sz="3800" b="1" dirty="0">
                <a:latin typeface="Arial Black"/>
              </a:rPr>
              <a:t>AID WORKER</a:t>
            </a:r>
          </a:p>
        </p:txBody>
      </p:sp>
      <p:pic>
        <p:nvPicPr>
          <p:cNvPr id="2" name="Online Media 1" title="UNICEF humanitarian workers in Ethiopia">
            <a:hlinkClick r:id="" action="ppaction://media"/>
            <a:extLst>
              <a:ext uri="{FF2B5EF4-FFF2-40B4-BE49-F238E27FC236}">
                <a16:creationId xmlns:a16="http://schemas.microsoft.com/office/drawing/2014/main" id="{ED6D8559-00A4-AC0C-2B70-89B62538BD39}"/>
              </a:ext>
            </a:extLst>
          </p:cNvPr>
          <p:cNvPicPr>
            <a:picLocks noRot="1" noChangeAspect="1"/>
          </p:cNvPicPr>
          <p:nvPr>
            <a:videoFile r:link="rId1"/>
          </p:nvPr>
        </p:nvPicPr>
        <p:blipFill>
          <a:blip r:embed="rId3"/>
          <a:stretch>
            <a:fillRect/>
          </a:stretch>
        </p:blipFill>
        <p:spPr>
          <a:xfrm>
            <a:off x="3988037" y="947383"/>
            <a:ext cx="8118500" cy="4570864"/>
          </a:xfrm>
          <a:prstGeom prst="rect">
            <a:avLst/>
          </a:prstGeom>
        </p:spPr>
      </p:pic>
    </p:spTree>
    <p:extLst>
      <p:ext uri="{BB962C8B-B14F-4D97-AF65-F5344CB8AC3E}">
        <p14:creationId xmlns:p14="http://schemas.microsoft.com/office/powerpoint/2010/main" val="26419093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488F2-BA38-3E4E-19E7-404FC0E86A4E}"/>
            </a:ext>
          </a:extLst>
        </p:cNvPr>
        <p:cNvGrpSpPr/>
        <p:nvPr/>
      </p:nvGrpSpPr>
      <p:grpSpPr>
        <a:xfrm>
          <a:off x="0" y="0"/>
          <a:ext cx="0" cy="0"/>
          <a:chOff x="0" y="0"/>
          <a:chExt cx="0" cy="0"/>
        </a:xfrm>
      </p:grpSpPr>
      <p:sp>
        <p:nvSpPr>
          <p:cNvPr id="12" name="Google Shape;241;g259085a5d11_0_9">
            <a:extLst>
              <a:ext uri="{FF2B5EF4-FFF2-40B4-BE49-F238E27FC236}">
                <a16:creationId xmlns:a16="http://schemas.microsoft.com/office/drawing/2014/main" id="{C90EA2D0-D1DD-B3ED-EAC8-BB922B6CF229}"/>
              </a:ext>
            </a:extLst>
          </p:cNvPr>
          <p:cNvSpPr/>
          <p:nvPr/>
        </p:nvSpPr>
        <p:spPr>
          <a:xfrm>
            <a:off x="255038" y="2720676"/>
            <a:ext cx="2287369" cy="713208"/>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241;g259085a5d11_0_9">
            <a:extLst>
              <a:ext uri="{FF2B5EF4-FFF2-40B4-BE49-F238E27FC236}">
                <a16:creationId xmlns:a16="http://schemas.microsoft.com/office/drawing/2014/main" id="{BED9A466-C24C-6018-EEF3-6D1BFEA01366}"/>
              </a:ext>
            </a:extLst>
          </p:cNvPr>
          <p:cNvSpPr/>
          <p:nvPr/>
        </p:nvSpPr>
        <p:spPr>
          <a:xfrm>
            <a:off x="255038" y="1490365"/>
            <a:ext cx="2677480"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243;g259085a5d11_0_9">
            <a:extLst>
              <a:ext uri="{FF2B5EF4-FFF2-40B4-BE49-F238E27FC236}">
                <a16:creationId xmlns:a16="http://schemas.microsoft.com/office/drawing/2014/main" id="{89DD41CE-A9B8-F435-E484-C069BF23A871}"/>
              </a:ext>
            </a:extLst>
          </p:cNvPr>
          <p:cNvSpPr/>
          <p:nvPr/>
        </p:nvSpPr>
        <p:spPr>
          <a:xfrm>
            <a:off x="0" y="-654"/>
            <a:ext cx="3940504" cy="1318011"/>
          </a:xfrm>
          <a:prstGeom prst="rect">
            <a:avLst/>
          </a:prstGeom>
          <a:solidFill>
            <a:srgbClr val="0020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15" name="Google Shape;40;p1">
            <a:extLst>
              <a:ext uri="{FF2B5EF4-FFF2-40B4-BE49-F238E27FC236}">
                <a16:creationId xmlns:a16="http://schemas.microsoft.com/office/drawing/2014/main" id="{AC40448E-6719-9052-3E0D-C0C7787C7F4B}"/>
              </a:ext>
            </a:extLst>
          </p:cNvPr>
          <p:cNvSpPr txBox="1"/>
          <p:nvPr/>
        </p:nvSpPr>
        <p:spPr>
          <a:xfrm>
            <a:off x="262652" y="288121"/>
            <a:ext cx="3677816" cy="8956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buClr>
                <a:srgbClr val="FFFFFF"/>
              </a:buClr>
              <a:buSzPts val="5400"/>
            </a:pPr>
            <a:r>
              <a:rPr lang="en-GB" sz="4600" dirty="0">
                <a:solidFill>
                  <a:schemeClr val="bg1"/>
                </a:solidFill>
                <a:latin typeface="Arial Black"/>
              </a:rPr>
              <a:t>PART</a:t>
            </a:r>
            <a:r>
              <a:rPr lang="en-GB" sz="4600" i="0" u="none" strike="noStrike" cap="none" dirty="0">
                <a:solidFill>
                  <a:schemeClr val="bg1"/>
                </a:solidFill>
                <a:latin typeface="Arial Black"/>
                <a:ea typeface="Arial"/>
                <a:cs typeface="Arial"/>
                <a:sym typeface="Arial"/>
              </a:rPr>
              <a:t> </a:t>
            </a:r>
            <a:r>
              <a:rPr lang="en-GB" sz="4600" dirty="0">
                <a:solidFill>
                  <a:schemeClr val="bg1"/>
                </a:solidFill>
                <a:latin typeface="Arial Black"/>
              </a:rPr>
              <a:t>7</a:t>
            </a:r>
            <a:endParaRPr lang="en-GB" sz="4600" i="0" u="none" strike="noStrike" cap="none" dirty="0">
              <a:solidFill>
                <a:schemeClr val="bg1"/>
              </a:solidFill>
              <a:latin typeface="Arial Black"/>
              <a:ea typeface="Arial"/>
              <a:cs typeface="Arial"/>
            </a:endParaRPr>
          </a:p>
        </p:txBody>
      </p:sp>
      <p:sp>
        <p:nvSpPr>
          <p:cNvPr id="16" name="Google Shape;241;g259085a5d11_0_9">
            <a:extLst>
              <a:ext uri="{FF2B5EF4-FFF2-40B4-BE49-F238E27FC236}">
                <a16:creationId xmlns:a16="http://schemas.microsoft.com/office/drawing/2014/main" id="{F40F0399-81E2-53AE-3AE3-04FCEE50A0F4}"/>
              </a:ext>
            </a:extLst>
          </p:cNvPr>
          <p:cNvSpPr/>
          <p:nvPr/>
        </p:nvSpPr>
        <p:spPr>
          <a:xfrm>
            <a:off x="255038" y="2113459"/>
            <a:ext cx="1525653"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40;p1">
            <a:extLst>
              <a:ext uri="{FF2B5EF4-FFF2-40B4-BE49-F238E27FC236}">
                <a16:creationId xmlns:a16="http://schemas.microsoft.com/office/drawing/2014/main" id="{5A260014-797B-93E7-AEEE-CDF33386CE49}"/>
              </a:ext>
            </a:extLst>
          </p:cNvPr>
          <p:cNvSpPr txBox="1"/>
          <p:nvPr/>
        </p:nvSpPr>
        <p:spPr>
          <a:xfrm>
            <a:off x="255038" y="1493831"/>
            <a:ext cx="2566955" cy="1985159"/>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WRAP IT</a:t>
            </a:r>
            <a:br>
              <a:rPr lang="en-GB" sz="3800" b="1" dirty="0">
                <a:latin typeface="Arial Black"/>
              </a:rPr>
            </a:br>
            <a:r>
              <a:rPr lang="en-GB" sz="3800" b="1" dirty="0">
                <a:latin typeface="Arial Black"/>
              </a:rPr>
              <a:t>AND </a:t>
            </a:r>
            <a:br>
              <a:rPr lang="en-GB" sz="3800" b="1" dirty="0">
                <a:latin typeface="Arial Black"/>
              </a:rPr>
            </a:br>
            <a:r>
              <a:rPr lang="en-GB" sz="3800" b="1" dirty="0">
                <a:latin typeface="Arial Black"/>
              </a:rPr>
              <a:t>MAP IT</a:t>
            </a:r>
            <a:endParaRPr lang="en-US" dirty="0"/>
          </a:p>
        </p:txBody>
      </p:sp>
      <p:pic>
        <p:nvPicPr>
          <p:cNvPr id="3" name="Picture 2" descr="A white and black planet&#10;&#10;AI-generated content may be incorrect.">
            <a:extLst>
              <a:ext uri="{FF2B5EF4-FFF2-40B4-BE49-F238E27FC236}">
                <a16:creationId xmlns:a16="http://schemas.microsoft.com/office/drawing/2014/main" id="{D683DCDC-F4EA-5B34-2D18-3DDEFB59F7A2}"/>
              </a:ext>
            </a:extLst>
          </p:cNvPr>
          <p:cNvPicPr>
            <a:picLocks noChangeAspect="1"/>
          </p:cNvPicPr>
          <p:nvPr/>
        </p:nvPicPr>
        <p:blipFill>
          <a:blip r:embed="rId2"/>
          <a:stretch>
            <a:fillRect/>
          </a:stretch>
        </p:blipFill>
        <p:spPr>
          <a:xfrm>
            <a:off x="3440373" y="0"/>
            <a:ext cx="6858000" cy="6858000"/>
          </a:xfrm>
          <a:prstGeom prst="rect">
            <a:avLst/>
          </a:prstGeom>
        </p:spPr>
      </p:pic>
      <p:sp>
        <p:nvSpPr>
          <p:cNvPr id="4" name="Speech Bubble: Rectangle with Corners Rounded 3">
            <a:extLst>
              <a:ext uri="{FF2B5EF4-FFF2-40B4-BE49-F238E27FC236}">
                <a16:creationId xmlns:a16="http://schemas.microsoft.com/office/drawing/2014/main" id="{CAFBFDEC-BA34-6CC2-4CB7-86C45394B029}"/>
              </a:ext>
            </a:extLst>
          </p:cNvPr>
          <p:cNvSpPr/>
          <p:nvPr/>
        </p:nvSpPr>
        <p:spPr>
          <a:xfrm rot="5400000">
            <a:off x="9317440" y="3113397"/>
            <a:ext cx="932598" cy="1347716"/>
          </a:xfrm>
          <a:prstGeom prst="wedgeRoundRectCallou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peech Bubble: Rectangle with Corners Rounded 4">
            <a:extLst>
              <a:ext uri="{FF2B5EF4-FFF2-40B4-BE49-F238E27FC236}">
                <a16:creationId xmlns:a16="http://schemas.microsoft.com/office/drawing/2014/main" id="{FA29CA59-A900-3822-5B32-073FBBAFE5F9}"/>
              </a:ext>
            </a:extLst>
          </p:cNvPr>
          <p:cNvSpPr/>
          <p:nvPr/>
        </p:nvSpPr>
        <p:spPr>
          <a:xfrm>
            <a:off x="4134134" y="1330657"/>
            <a:ext cx="1251045" cy="1171432"/>
          </a:xfrm>
          <a:prstGeom prst="wedgeRoundRectCallou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peech Bubble: Oval 5">
            <a:extLst>
              <a:ext uri="{FF2B5EF4-FFF2-40B4-BE49-F238E27FC236}">
                <a16:creationId xmlns:a16="http://schemas.microsoft.com/office/drawing/2014/main" id="{6079AEFC-0A85-31B8-EFF8-C70CE413FD84}"/>
              </a:ext>
            </a:extLst>
          </p:cNvPr>
          <p:cNvSpPr/>
          <p:nvPr/>
        </p:nvSpPr>
        <p:spPr>
          <a:xfrm rot="1080000">
            <a:off x="8330821" y="460612"/>
            <a:ext cx="1307910" cy="1171432"/>
          </a:xfrm>
          <a:prstGeom prst="wedgeEllipse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peech Bubble: Oval 6">
            <a:extLst>
              <a:ext uri="{FF2B5EF4-FFF2-40B4-BE49-F238E27FC236}">
                <a16:creationId xmlns:a16="http://schemas.microsoft.com/office/drawing/2014/main" id="{F5B72068-BC80-EA98-3A53-3B27AF376799}"/>
              </a:ext>
            </a:extLst>
          </p:cNvPr>
          <p:cNvSpPr/>
          <p:nvPr/>
        </p:nvSpPr>
        <p:spPr>
          <a:xfrm>
            <a:off x="5589895" y="2615821"/>
            <a:ext cx="1421641" cy="1171432"/>
          </a:xfrm>
          <a:prstGeom prst="wedgeEllipseCallou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peech Bubble: Rectangle with Corners Rounded 7">
            <a:extLst>
              <a:ext uri="{FF2B5EF4-FFF2-40B4-BE49-F238E27FC236}">
                <a16:creationId xmlns:a16="http://schemas.microsoft.com/office/drawing/2014/main" id="{B2EA8CD8-75C3-B3B6-9210-3BD60AD9CB6F}"/>
              </a:ext>
            </a:extLst>
          </p:cNvPr>
          <p:cNvSpPr/>
          <p:nvPr/>
        </p:nvSpPr>
        <p:spPr>
          <a:xfrm rot="5400000" flipV="1">
            <a:off x="6758483" y="4336009"/>
            <a:ext cx="898479" cy="1086134"/>
          </a:xfrm>
          <a:prstGeom prst="wedgeRoundRect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peech Bubble: Oval 8">
            <a:extLst>
              <a:ext uri="{FF2B5EF4-FFF2-40B4-BE49-F238E27FC236}">
                <a16:creationId xmlns:a16="http://schemas.microsoft.com/office/drawing/2014/main" id="{7C712C05-A2AC-48F0-FF1F-F600E3B86CC5}"/>
              </a:ext>
            </a:extLst>
          </p:cNvPr>
          <p:cNvSpPr/>
          <p:nvPr/>
        </p:nvSpPr>
        <p:spPr>
          <a:xfrm rot="12060000">
            <a:off x="3822290" y="5082537"/>
            <a:ext cx="1381835" cy="1256730"/>
          </a:xfrm>
          <a:prstGeom prst="wedgeEllipse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0887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750"/>
                            </p:stCondLst>
                            <p:childTnLst>
                              <p:par>
                                <p:cTn id="11" presetID="1"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500"/>
                                  </p:stCondLst>
                                  <p:childTnLst>
                                    <p:set>
                                      <p:cBhvr>
                                        <p:cTn id="14" dur="1" fill="hold">
                                          <p:stCondLst>
                                            <p:cond delay="249"/>
                                          </p:stCondLst>
                                        </p:cTn>
                                        <p:tgtEl>
                                          <p:spTgt spid="5"/>
                                        </p:tgtEl>
                                        <p:attrNameLst>
                                          <p:attrName>style.visibility</p:attrName>
                                        </p:attrNameLst>
                                      </p:cBhvr>
                                      <p:to>
                                        <p:strVal val="visible"/>
                                      </p:to>
                                    </p:set>
                                  </p:childTnLst>
                                </p:cTn>
                              </p:par>
                              <p:par>
                                <p:cTn id="15" presetID="1" presetClass="entr" presetSubtype="0" fill="hold" grpId="0" nodeType="withEffect">
                                  <p:stCondLst>
                                    <p:cond delay="500"/>
                                  </p:stCondLst>
                                  <p:childTnLst>
                                    <p:set>
                                      <p:cBhvr>
                                        <p:cTn id="16" dur="1" fill="hold">
                                          <p:stCondLst>
                                            <p:cond delay="249"/>
                                          </p:stCondLst>
                                        </p:cTn>
                                        <p:tgtEl>
                                          <p:spTgt spid="9"/>
                                        </p:tgtEl>
                                        <p:attrNameLst>
                                          <p:attrName>style.visibility</p:attrName>
                                        </p:attrNameLst>
                                      </p:cBhvr>
                                      <p:to>
                                        <p:strVal val="visible"/>
                                      </p:to>
                                    </p:set>
                                  </p:childTnLst>
                                </p:cTn>
                              </p:par>
                            </p:childTnLst>
                          </p:cTn>
                        </p:par>
                        <p:par>
                          <p:cTn id="17" fill="hold">
                            <p:stCondLst>
                              <p:cond delay="1500"/>
                            </p:stCondLst>
                            <p:childTnLst>
                              <p:par>
                                <p:cTn id="18" presetID="1" presetClass="entr" presetSubtype="0" fill="hold" grpId="0" nodeType="afterEffect">
                                  <p:stCondLst>
                                    <p:cond delay="0"/>
                                  </p:stCondLst>
                                  <p:childTnLst>
                                    <p:set>
                                      <p:cBhvr>
                                        <p:cTn id="19" dur="1" fill="hold">
                                          <p:stCondLst>
                                            <p:cond delay="249"/>
                                          </p:stCondLst>
                                        </p:cTn>
                                        <p:tgtEl>
                                          <p:spTgt spid="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24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
        <p:cNvGrpSpPr/>
        <p:nvPr/>
      </p:nvGrpSpPr>
      <p:grpSpPr>
        <a:xfrm>
          <a:off x="0" y="0"/>
          <a:ext cx="0" cy="0"/>
          <a:chOff x="0" y="0"/>
          <a:chExt cx="0" cy="0"/>
        </a:xfrm>
      </p:grpSpPr>
      <p:sp>
        <p:nvSpPr>
          <p:cNvPr id="9" name="Google Shape;243;g259085a5d11_0_9">
            <a:extLst>
              <a:ext uri="{FF2B5EF4-FFF2-40B4-BE49-F238E27FC236}">
                <a16:creationId xmlns:a16="http://schemas.microsoft.com/office/drawing/2014/main" id="{929896C5-FB25-FB3E-69C2-AD488BB48FA0}"/>
              </a:ext>
            </a:extLst>
          </p:cNvPr>
          <p:cNvSpPr/>
          <p:nvPr/>
        </p:nvSpPr>
        <p:spPr>
          <a:xfrm>
            <a:off x="0" y="-654"/>
            <a:ext cx="3940504" cy="1318011"/>
          </a:xfrm>
          <a:prstGeom prst="rect">
            <a:avLst/>
          </a:prstGeom>
          <a:solidFill>
            <a:srgbClr val="0020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10" name="Google Shape;40;p1">
            <a:extLst>
              <a:ext uri="{FF2B5EF4-FFF2-40B4-BE49-F238E27FC236}">
                <a16:creationId xmlns:a16="http://schemas.microsoft.com/office/drawing/2014/main" id="{A31E8751-4C94-4C2D-BF61-76456421EB12}"/>
              </a:ext>
            </a:extLst>
          </p:cNvPr>
          <p:cNvSpPr txBox="1"/>
          <p:nvPr/>
        </p:nvSpPr>
        <p:spPr>
          <a:xfrm>
            <a:off x="262652" y="288121"/>
            <a:ext cx="3677816" cy="895630"/>
          </a:xfrm>
          <a:prstGeom prst="rect">
            <a:avLst/>
          </a:prstGeom>
          <a:noFill/>
          <a:ln>
            <a:noFill/>
          </a:ln>
        </p:spPr>
        <p:txBody>
          <a:bodyPr spcFirstLastPara="1" wrap="square" lIns="114300" tIns="114300" rIns="114300" bIns="114300" anchor="t" anchorCtr="0">
            <a:spAutoFit/>
          </a:bodyPr>
          <a:lstStyle/>
          <a:p>
            <a:pPr lvl="1">
              <a:lnSpc>
                <a:spcPct val="90000"/>
              </a:lnSpc>
              <a:buClr>
                <a:srgbClr val="FFFFFF"/>
              </a:buClr>
              <a:buSzPts val="5400"/>
            </a:pPr>
            <a:r>
              <a:rPr lang="en-GB" sz="4600">
                <a:solidFill>
                  <a:schemeClr val="bg1"/>
                </a:solidFill>
                <a:latin typeface="Arial Black"/>
              </a:rPr>
              <a:t>PART</a:t>
            </a:r>
            <a:r>
              <a:rPr lang="en-GB" sz="4600" i="0" u="none" strike="noStrike" cap="none">
                <a:solidFill>
                  <a:schemeClr val="bg1"/>
                </a:solidFill>
                <a:latin typeface="Arial Black"/>
                <a:ea typeface="Arial"/>
                <a:cs typeface="Arial"/>
                <a:sym typeface="Arial"/>
              </a:rPr>
              <a:t> </a:t>
            </a:r>
            <a:r>
              <a:rPr lang="en-GB" sz="4600">
                <a:solidFill>
                  <a:schemeClr val="bg1"/>
                </a:solidFill>
                <a:latin typeface="Arial Black"/>
              </a:rPr>
              <a:t>2</a:t>
            </a:r>
            <a:endParaRPr lang="en-GB" sz="4600" i="0" u="none" strike="noStrike" cap="none">
              <a:solidFill>
                <a:schemeClr val="bg1"/>
              </a:solidFill>
              <a:latin typeface="Arial Black"/>
              <a:ea typeface="Arial"/>
              <a:cs typeface="Arial"/>
            </a:endParaRPr>
          </a:p>
        </p:txBody>
      </p:sp>
      <p:grpSp>
        <p:nvGrpSpPr>
          <p:cNvPr id="15" name="Group 14">
            <a:extLst>
              <a:ext uri="{FF2B5EF4-FFF2-40B4-BE49-F238E27FC236}">
                <a16:creationId xmlns:a16="http://schemas.microsoft.com/office/drawing/2014/main" id="{77EB6E00-3B1F-B217-194E-7AF0C306DA2B}"/>
              </a:ext>
            </a:extLst>
          </p:cNvPr>
          <p:cNvGrpSpPr/>
          <p:nvPr/>
        </p:nvGrpSpPr>
        <p:grpSpPr>
          <a:xfrm rot="180000">
            <a:off x="4507675" y="793947"/>
            <a:ext cx="4816308" cy="1068210"/>
            <a:chOff x="4507675" y="793947"/>
            <a:chExt cx="4816308" cy="1068210"/>
          </a:xfrm>
        </p:grpSpPr>
        <p:sp>
          <p:nvSpPr>
            <p:cNvPr id="7" name="Google Shape;243;g259085a5d11_0_9">
              <a:extLst>
                <a:ext uri="{FF2B5EF4-FFF2-40B4-BE49-F238E27FC236}">
                  <a16:creationId xmlns:a16="http://schemas.microsoft.com/office/drawing/2014/main" id="{21C50B2F-90A5-06BF-37F3-F240D94BFDB8}"/>
                </a:ext>
              </a:extLst>
            </p:cNvPr>
            <p:cNvSpPr/>
            <p:nvPr/>
          </p:nvSpPr>
          <p:spPr>
            <a:xfrm>
              <a:off x="4507675" y="876491"/>
              <a:ext cx="4777200" cy="985666"/>
            </a:xfrm>
            <a:prstGeom prst="rect">
              <a:avLst/>
            </a:prstGeom>
            <a:solidFill>
              <a:schemeClr val="accent5">
                <a:lumMod val="75000"/>
                <a:lumOff val="2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243;g259085a5d11_0_9">
              <a:extLst>
                <a:ext uri="{FF2B5EF4-FFF2-40B4-BE49-F238E27FC236}">
                  <a16:creationId xmlns:a16="http://schemas.microsoft.com/office/drawing/2014/main" id="{D16B1245-51F3-A0E0-40FE-8D204C7A2663}"/>
                </a:ext>
              </a:extLst>
            </p:cNvPr>
            <p:cNvSpPr/>
            <p:nvPr/>
          </p:nvSpPr>
          <p:spPr>
            <a:xfrm>
              <a:off x="4564164" y="793947"/>
              <a:ext cx="4759819" cy="1011731"/>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40;p1">
              <a:extLst>
                <a:ext uri="{FF2B5EF4-FFF2-40B4-BE49-F238E27FC236}">
                  <a16:creationId xmlns:a16="http://schemas.microsoft.com/office/drawing/2014/main" id="{4BCCD801-9D98-9686-D1F5-A43C71130F7A}"/>
                </a:ext>
              </a:extLst>
            </p:cNvPr>
            <p:cNvSpPr txBox="1"/>
            <p:nvPr/>
          </p:nvSpPr>
          <p:spPr>
            <a:xfrm>
              <a:off x="4624192" y="860625"/>
              <a:ext cx="4588059" cy="907941"/>
            </a:xfrm>
            <a:prstGeom prst="rect">
              <a:avLst/>
            </a:prstGeom>
            <a:noFill/>
            <a:ln>
              <a:noFill/>
            </a:ln>
          </p:spPr>
          <p:txBody>
            <a:bodyPr spcFirstLastPara="1" wrap="square" lIns="114300" tIns="114300" rIns="114300" bIns="114300" anchor="t" anchorCtr="0">
              <a:spAutoFit/>
            </a:bodyPr>
            <a:lstStyle/>
            <a:p>
              <a:r>
                <a:rPr lang="en-GB" sz="4400" b="1"/>
                <a:t>International aid</a:t>
              </a:r>
              <a:endParaRPr lang="en-US" sz="4400"/>
            </a:p>
          </p:txBody>
        </p:sp>
      </p:grpSp>
      <p:grpSp>
        <p:nvGrpSpPr>
          <p:cNvPr id="23" name="Group 22">
            <a:extLst>
              <a:ext uri="{FF2B5EF4-FFF2-40B4-BE49-F238E27FC236}">
                <a16:creationId xmlns:a16="http://schemas.microsoft.com/office/drawing/2014/main" id="{4097D1BA-E181-7649-269A-7AF21C9E22E8}"/>
              </a:ext>
            </a:extLst>
          </p:cNvPr>
          <p:cNvGrpSpPr/>
          <p:nvPr/>
        </p:nvGrpSpPr>
        <p:grpSpPr>
          <a:xfrm rot="21420000">
            <a:off x="7590880" y="104311"/>
            <a:ext cx="4471160" cy="1012050"/>
            <a:chOff x="6881033" y="96218"/>
            <a:chExt cx="5254170" cy="1221600"/>
          </a:xfrm>
        </p:grpSpPr>
        <p:sp>
          <p:nvSpPr>
            <p:cNvPr id="17" name="Google Shape;243;g259085a5d11_0_9">
              <a:extLst>
                <a:ext uri="{FF2B5EF4-FFF2-40B4-BE49-F238E27FC236}">
                  <a16:creationId xmlns:a16="http://schemas.microsoft.com/office/drawing/2014/main" id="{657E2BE4-9C49-54F1-B5DB-8862FB063C37}"/>
                </a:ext>
              </a:extLst>
            </p:cNvPr>
            <p:cNvSpPr/>
            <p:nvPr/>
          </p:nvSpPr>
          <p:spPr>
            <a:xfrm>
              <a:off x="6881033" y="195181"/>
              <a:ext cx="5034024" cy="1122637"/>
            </a:xfrm>
            <a:prstGeom prst="rect">
              <a:avLst/>
            </a:prstGeom>
            <a:solidFill>
              <a:schemeClr val="accent5">
                <a:lumMod val="75000"/>
                <a:lumOff val="2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243;g259085a5d11_0_9">
              <a:extLst>
                <a:ext uri="{FF2B5EF4-FFF2-40B4-BE49-F238E27FC236}">
                  <a16:creationId xmlns:a16="http://schemas.microsoft.com/office/drawing/2014/main" id="{24DCE9D4-F531-7E5E-3D47-23C4A1832A1C}"/>
                </a:ext>
              </a:extLst>
            </p:cNvPr>
            <p:cNvSpPr/>
            <p:nvPr/>
          </p:nvSpPr>
          <p:spPr>
            <a:xfrm>
              <a:off x="6955253" y="96218"/>
              <a:ext cx="5038972" cy="1162221"/>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40;p1">
              <a:extLst>
                <a:ext uri="{FF2B5EF4-FFF2-40B4-BE49-F238E27FC236}">
                  <a16:creationId xmlns:a16="http://schemas.microsoft.com/office/drawing/2014/main" id="{A79A2ADB-8DE3-20FE-B563-075B1C230A8F}"/>
                </a:ext>
              </a:extLst>
            </p:cNvPr>
            <p:cNvSpPr txBox="1"/>
            <p:nvPr/>
          </p:nvSpPr>
          <p:spPr>
            <a:xfrm>
              <a:off x="7077757" y="167257"/>
              <a:ext cx="5057446" cy="1058784"/>
            </a:xfrm>
            <a:prstGeom prst="rect">
              <a:avLst/>
            </a:prstGeom>
            <a:noFill/>
            <a:ln>
              <a:noFill/>
            </a:ln>
          </p:spPr>
          <p:txBody>
            <a:bodyPr spcFirstLastPara="1" wrap="square" lIns="114300" tIns="114300" rIns="114300" bIns="114300" anchor="t" anchorCtr="0">
              <a:spAutoFit/>
            </a:bodyPr>
            <a:lstStyle/>
            <a:p>
              <a:r>
                <a:rPr lang="en-GB" sz="4200" b="1" dirty="0"/>
                <a:t>Emergency aid</a:t>
              </a:r>
              <a:endParaRPr lang="en-US" sz="4200"/>
            </a:p>
          </p:txBody>
        </p:sp>
      </p:grpSp>
      <p:grpSp>
        <p:nvGrpSpPr>
          <p:cNvPr id="2" name="Group 1">
            <a:extLst>
              <a:ext uri="{FF2B5EF4-FFF2-40B4-BE49-F238E27FC236}">
                <a16:creationId xmlns:a16="http://schemas.microsoft.com/office/drawing/2014/main" id="{0CBCC2E8-F83C-A921-83D7-3AB725093576}"/>
              </a:ext>
            </a:extLst>
          </p:cNvPr>
          <p:cNvGrpSpPr/>
          <p:nvPr/>
        </p:nvGrpSpPr>
        <p:grpSpPr>
          <a:xfrm>
            <a:off x="6375718" y="1626831"/>
            <a:ext cx="5573361" cy="1261183"/>
            <a:chOff x="6375718" y="1626831"/>
            <a:chExt cx="5573361" cy="1261183"/>
          </a:xfrm>
        </p:grpSpPr>
        <p:sp>
          <p:nvSpPr>
            <p:cNvPr id="25" name="Google Shape;243;g259085a5d11_0_9">
              <a:extLst>
                <a:ext uri="{FF2B5EF4-FFF2-40B4-BE49-F238E27FC236}">
                  <a16:creationId xmlns:a16="http://schemas.microsoft.com/office/drawing/2014/main" id="{AB41E471-1377-6BC8-9DDD-C6C7C527385F}"/>
                </a:ext>
              </a:extLst>
            </p:cNvPr>
            <p:cNvSpPr/>
            <p:nvPr/>
          </p:nvSpPr>
          <p:spPr>
            <a:xfrm>
              <a:off x="6375718" y="1710949"/>
              <a:ext cx="5489244" cy="1177065"/>
            </a:xfrm>
            <a:prstGeom prst="rect">
              <a:avLst/>
            </a:prstGeom>
            <a:solidFill>
              <a:schemeClr val="accent5">
                <a:lumMod val="75000"/>
                <a:lumOff val="2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43;g259085a5d11_0_9">
              <a:extLst>
                <a:ext uri="{FF2B5EF4-FFF2-40B4-BE49-F238E27FC236}">
                  <a16:creationId xmlns:a16="http://schemas.microsoft.com/office/drawing/2014/main" id="{E5CFA771-34A4-EE14-1C77-DAEACEAA0357}"/>
                </a:ext>
              </a:extLst>
            </p:cNvPr>
            <p:cNvSpPr/>
            <p:nvPr/>
          </p:nvSpPr>
          <p:spPr>
            <a:xfrm>
              <a:off x="6435094" y="1626831"/>
              <a:ext cx="5513985" cy="1186961"/>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40;p1">
              <a:extLst>
                <a:ext uri="{FF2B5EF4-FFF2-40B4-BE49-F238E27FC236}">
                  <a16:creationId xmlns:a16="http://schemas.microsoft.com/office/drawing/2014/main" id="{6A82ED19-C3B6-9177-2339-C1C28FA8AA2D}"/>
                </a:ext>
              </a:extLst>
            </p:cNvPr>
            <p:cNvSpPr txBox="1"/>
            <p:nvPr/>
          </p:nvSpPr>
          <p:spPr>
            <a:xfrm>
              <a:off x="6628088" y="1700492"/>
              <a:ext cx="5201854" cy="969496"/>
            </a:xfrm>
            <a:prstGeom prst="rect">
              <a:avLst/>
            </a:prstGeom>
            <a:noFill/>
            <a:ln>
              <a:noFill/>
            </a:ln>
          </p:spPr>
          <p:txBody>
            <a:bodyPr spcFirstLastPara="1" wrap="square" lIns="114300" tIns="114300" rIns="114300" bIns="114300" anchor="t" anchorCtr="0">
              <a:spAutoFit/>
            </a:bodyPr>
            <a:lstStyle/>
            <a:p>
              <a:r>
                <a:rPr lang="en-GB" sz="4800" b="1"/>
                <a:t>Development aid</a:t>
              </a:r>
              <a:endParaRPr lang="en-US"/>
            </a:p>
          </p:txBody>
        </p:sp>
      </p:grpSp>
      <p:grpSp>
        <p:nvGrpSpPr>
          <p:cNvPr id="16" name="Group 15">
            <a:extLst>
              <a:ext uri="{FF2B5EF4-FFF2-40B4-BE49-F238E27FC236}">
                <a16:creationId xmlns:a16="http://schemas.microsoft.com/office/drawing/2014/main" id="{F8E3E66D-7813-2AEA-69B5-A395D6D3B9CA}"/>
              </a:ext>
            </a:extLst>
          </p:cNvPr>
          <p:cNvGrpSpPr/>
          <p:nvPr/>
        </p:nvGrpSpPr>
        <p:grpSpPr>
          <a:xfrm rot="21420000">
            <a:off x="4358834" y="2830873"/>
            <a:ext cx="2547281" cy="947219"/>
            <a:chOff x="158338" y="4035568"/>
            <a:chExt cx="3247765" cy="1272788"/>
          </a:xfrm>
        </p:grpSpPr>
        <p:sp>
          <p:nvSpPr>
            <p:cNvPr id="4" name="Google Shape;243;g259085a5d11_0_9">
              <a:extLst>
                <a:ext uri="{FF2B5EF4-FFF2-40B4-BE49-F238E27FC236}">
                  <a16:creationId xmlns:a16="http://schemas.microsoft.com/office/drawing/2014/main" id="{67440B38-8E4D-3B00-83C5-175520705C9F}"/>
                </a:ext>
              </a:extLst>
            </p:cNvPr>
            <p:cNvSpPr/>
            <p:nvPr/>
          </p:nvSpPr>
          <p:spPr>
            <a:xfrm>
              <a:off x="158338" y="4156031"/>
              <a:ext cx="2842037" cy="1152325"/>
            </a:xfrm>
            <a:prstGeom prst="rect">
              <a:avLst/>
            </a:prstGeom>
            <a:solidFill>
              <a:schemeClr val="accent5">
                <a:lumMod val="75000"/>
                <a:lumOff val="2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243;g259085a5d11_0_9">
              <a:extLst>
                <a:ext uri="{FF2B5EF4-FFF2-40B4-BE49-F238E27FC236}">
                  <a16:creationId xmlns:a16="http://schemas.microsoft.com/office/drawing/2014/main" id="{C2E91145-DB5B-C732-DF4B-71ABEE45BF93}"/>
                </a:ext>
              </a:extLst>
            </p:cNvPr>
            <p:cNvSpPr/>
            <p:nvPr/>
          </p:nvSpPr>
          <p:spPr>
            <a:xfrm>
              <a:off x="227610" y="4076861"/>
              <a:ext cx="2842036" cy="1157273"/>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40;p1">
              <a:extLst>
                <a:ext uri="{FF2B5EF4-FFF2-40B4-BE49-F238E27FC236}">
                  <a16:creationId xmlns:a16="http://schemas.microsoft.com/office/drawing/2014/main" id="{36042015-801E-BB4E-5CA3-2FB339CDA009}"/>
                </a:ext>
              </a:extLst>
            </p:cNvPr>
            <p:cNvSpPr txBox="1"/>
            <p:nvPr/>
          </p:nvSpPr>
          <p:spPr>
            <a:xfrm>
              <a:off x="402253" y="4035568"/>
              <a:ext cx="3003850" cy="1082853"/>
            </a:xfrm>
            <a:prstGeom prst="rect">
              <a:avLst/>
            </a:prstGeom>
            <a:noFill/>
            <a:ln>
              <a:noFill/>
            </a:ln>
          </p:spPr>
          <p:txBody>
            <a:bodyPr spcFirstLastPara="1" wrap="square" lIns="114300" tIns="114300" rIns="114300" bIns="114300" anchor="t" anchorCtr="0">
              <a:spAutoFit/>
            </a:bodyPr>
            <a:lstStyle/>
            <a:p>
              <a:r>
                <a:rPr lang="en-GB" sz="4000" b="1" dirty="0"/>
                <a:t>Charity</a:t>
              </a:r>
              <a:endParaRPr lang="en-US" sz="4000"/>
            </a:p>
          </p:txBody>
        </p:sp>
      </p:grpSp>
      <p:grpSp>
        <p:nvGrpSpPr>
          <p:cNvPr id="30" name="Group 29">
            <a:extLst>
              <a:ext uri="{FF2B5EF4-FFF2-40B4-BE49-F238E27FC236}">
                <a16:creationId xmlns:a16="http://schemas.microsoft.com/office/drawing/2014/main" id="{9C89E31E-32B3-4E31-D3C9-7003F9BBCE79}"/>
              </a:ext>
            </a:extLst>
          </p:cNvPr>
          <p:cNvGrpSpPr/>
          <p:nvPr/>
        </p:nvGrpSpPr>
        <p:grpSpPr>
          <a:xfrm rot="180000">
            <a:off x="6771811" y="2908086"/>
            <a:ext cx="4979471" cy="1031440"/>
            <a:chOff x="5670467" y="51209"/>
            <a:chExt cx="5484296" cy="1234381"/>
          </a:xfrm>
        </p:grpSpPr>
        <p:sp>
          <p:nvSpPr>
            <p:cNvPr id="20" name="Google Shape;243;g259085a5d11_0_9">
              <a:extLst>
                <a:ext uri="{FF2B5EF4-FFF2-40B4-BE49-F238E27FC236}">
                  <a16:creationId xmlns:a16="http://schemas.microsoft.com/office/drawing/2014/main" id="{808D6922-EE03-6E93-A179-FD92455302FF}"/>
                </a:ext>
              </a:extLst>
            </p:cNvPr>
            <p:cNvSpPr/>
            <p:nvPr/>
          </p:nvSpPr>
          <p:spPr>
            <a:xfrm>
              <a:off x="5670467" y="162953"/>
              <a:ext cx="5439764" cy="1122637"/>
            </a:xfrm>
            <a:prstGeom prst="rect">
              <a:avLst/>
            </a:prstGeom>
            <a:solidFill>
              <a:schemeClr val="accent5">
                <a:lumMod val="75000"/>
                <a:lumOff val="2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43;g259085a5d11_0_9">
              <a:extLst>
                <a:ext uri="{FF2B5EF4-FFF2-40B4-BE49-F238E27FC236}">
                  <a16:creationId xmlns:a16="http://schemas.microsoft.com/office/drawing/2014/main" id="{9C7DB78F-0E27-E06E-18C3-7343B8F48FFD}"/>
                </a:ext>
              </a:extLst>
            </p:cNvPr>
            <p:cNvSpPr/>
            <p:nvPr/>
          </p:nvSpPr>
          <p:spPr>
            <a:xfrm>
              <a:off x="5734791" y="68939"/>
              <a:ext cx="5419972" cy="1152325"/>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40;p1">
              <a:extLst>
                <a:ext uri="{FF2B5EF4-FFF2-40B4-BE49-F238E27FC236}">
                  <a16:creationId xmlns:a16="http://schemas.microsoft.com/office/drawing/2014/main" id="{D3A52D9B-4311-1C55-6736-090BB6739153}"/>
                </a:ext>
              </a:extLst>
            </p:cNvPr>
            <p:cNvSpPr txBox="1"/>
            <p:nvPr/>
          </p:nvSpPr>
          <p:spPr>
            <a:xfrm>
              <a:off x="5932733" y="51209"/>
              <a:ext cx="5078153" cy="1068166"/>
            </a:xfrm>
            <a:prstGeom prst="rect">
              <a:avLst/>
            </a:prstGeom>
            <a:noFill/>
            <a:ln>
              <a:noFill/>
            </a:ln>
          </p:spPr>
          <p:txBody>
            <a:bodyPr spcFirstLastPara="1" wrap="square" lIns="114300" tIns="114300" rIns="114300" bIns="114300" anchor="t" anchorCtr="0">
              <a:spAutoFit/>
            </a:bodyPr>
            <a:lstStyle/>
            <a:p>
              <a:r>
                <a:rPr lang="en-GB" sz="4300" b="1" dirty="0"/>
                <a:t>Children's rights</a:t>
              </a:r>
              <a:endParaRPr lang="en-US" sz="4300"/>
            </a:p>
          </p:txBody>
        </p:sp>
      </p:grpSp>
      <p:grpSp>
        <p:nvGrpSpPr>
          <p:cNvPr id="37" name="Group 36">
            <a:extLst>
              <a:ext uri="{FF2B5EF4-FFF2-40B4-BE49-F238E27FC236}">
                <a16:creationId xmlns:a16="http://schemas.microsoft.com/office/drawing/2014/main" id="{72F2826C-29B4-DC86-242C-D808FCD7A912}"/>
              </a:ext>
            </a:extLst>
          </p:cNvPr>
          <p:cNvGrpSpPr/>
          <p:nvPr/>
        </p:nvGrpSpPr>
        <p:grpSpPr>
          <a:xfrm rot="21420000">
            <a:off x="148078" y="3553850"/>
            <a:ext cx="4144364" cy="1113785"/>
            <a:chOff x="4060494" y="4149536"/>
            <a:chExt cx="4677764" cy="1266192"/>
          </a:xfrm>
        </p:grpSpPr>
        <p:sp>
          <p:nvSpPr>
            <p:cNvPr id="32" name="Google Shape;243;g259085a5d11_0_9">
              <a:extLst>
                <a:ext uri="{FF2B5EF4-FFF2-40B4-BE49-F238E27FC236}">
                  <a16:creationId xmlns:a16="http://schemas.microsoft.com/office/drawing/2014/main" id="{1EE3C5CA-F641-3740-CC17-094DD2755317}"/>
                </a:ext>
              </a:extLst>
            </p:cNvPr>
            <p:cNvSpPr/>
            <p:nvPr/>
          </p:nvSpPr>
          <p:spPr>
            <a:xfrm>
              <a:off x="4060494" y="4243611"/>
              <a:ext cx="4578803" cy="1172117"/>
            </a:xfrm>
            <a:prstGeom prst="rect">
              <a:avLst/>
            </a:prstGeom>
            <a:solidFill>
              <a:schemeClr val="accent5">
                <a:lumMod val="75000"/>
                <a:lumOff val="2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243;g259085a5d11_0_9">
              <a:extLst>
                <a:ext uri="{FF2B5EF4-FFF2-40B4-BE49-F238E27FC236}">
                  <a16:creationId xmlns:a16="http://schemas.microsoft.com/office/drawing/2014/main" id="{F86DF1E1-FC2A-EBBA-CE31-845CB38FD84A}"/>
                </a:ext>
              </a:extLst>
            </p:cNvPr>
            <p:cNvSpPr/>
            <p:nvPr/>
          </p:nvSpPr>
          <p:spPr>
            <a:xfrm>
              <a:off x="4129766" y="4149597"/>
              <a:ext cx="4608492" cy="1196857"/>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40;p1">
              <a:extLst>
                <a:ext uri="{FF2B5EF4-FFF2-40B4-BE49-F238E27FC236}">
                  <a16:creationId xmlns:a16="http://schemas.microsoft.com/office/drawing/2014/main" id="{8C37D3CD-465D-6BFF-F300-20BA3DC571D0}"/>
                </a:ext>
              </a:extLst>
            </p:cNvPr>
            <p:cNvSpPr txBox="1"/>
            <p:nvPr/>
          </p:nvSpPr>
          <p:spPr>
            <a:xfrm>
              <a:off x="4337603" y="4149536"/>
              <a:ext cx="4390242" cy="1032181"/>
            </a:xfrm>
            <a:prstGeom prst="rect">
              <a:avLst/>
            </a:prstGeom>
            <a:noFill/>
            <a:ln>
              <a:noFill/>
            </a:ln>
          </p:spPr>
          <p:txBody>
            <a:bodyPr spcFirstLastPara="1" wrap="square" lIns="114300" tIns="114300" rIns="114300" bIns="114300" anchor="t" anchorCtr="0">
              <a:spAutoFit/>
            </a:bodyPr>
            <a:lstStyle/>
            <a:p>
              <a:r>
                <a:rPr lang="en-GB" sz="4400" b="1" dirty="0"/>
                <a:t>Campaigning</a:t>
              </a:r>
              <a:endParaRPr lang="en-US" sz="4400" dirty="0"/>
            </a:p>
          </p:txBody>
        </p:sp>
      </p:grpSp>
      <p:grpSp>
        <p:nvGrpSpPr>
          <p:cNvPr id="42" name="Group 41">
            <a:extLst>
              <a:ext uri="{FF2B5EF4-FFF2-40B4-BE49-F238E27FC236}">
                <a16:creationId xmlns:a16="http://schemas.microsoft.com/office/drawing/2014/main" id="{A044837D-84A6-56BD-812D-0A2AF2AB751E}"/>
              </a:ext>
            </a:extLst>
          </p:cNvPr>
          <p:cNvGrpSpPr/>
          <p:nvPr/>
        </p:nvGrpSpPr>
        <p:grpSpPr>
          <a:xfrm>
            <a:off x="4576946" y="3868053"/>
            <a:ext cx="4692608" cy="1285923"/>
            <a:chOff x="6100946" y="3715653"/>
            <a:chExt cx="4692608" cy="1285923"/>
          </a:xfrm>
        </p:grpSpPr>
        <p:sp>
          <p:nvSpPr>
            <p:cNvPr id="39" name="Google Shape;243;g259085a5d11_0_9">
              <a:extLst>
                <a:ext uri="{FF2B5EF4-FFF2-40B4-BE49-F238E27FC236}">
                  <a16:creationId xmlns:a16="http://schemas.microsoft.com/office/drawing/2014/main" id="{C6A98B70-9366-0520-17EA-69608A40ED85}"/>
                </a:ext>
              </a:extLst>
            </p:cNvPr>
            <p:cNvSpPr/>
            <p:nvPr/>
          </p:nvSpPr>
          <p:spPr>
            <a:xfrm>
              <a:off x="6100946" y="3829459"/>
              <a:ext cx="4578803" cy="1172117"/>
            </a:xfrm>
            <a:prstGeom prst="rect">
              <a:avLst/>
            </a:prstGeom>
            <a:solidFill>
              <a:schemeClr val="accent5">
                <a:lumMod val="75000"/>
                <a:lumOff val="2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243;g259085a5d11_0_9">
              <a:extLst>
                <a:ext uri="{FF2B5EF4-FFF2-40B4-BE49-F238E27FC236}">
                  <a16:creationId xmlns:a16="http://schemas.microsoft.com/office/drawing/2014/main" id="{FF751257-49E6-D245-F33E-C72CF34F783B}"/>
                </a:ext>
              </a:extLst>
            </p:cNvPr>
            <p:cNvSpPr/>
            <p:nvPr/>
          </p:nvSpPr>
          <p:spPr>
            <a:xfrm>
              <a:off x="6175166" y="3715653"/>
              <a:ext cx="4618388" cy="1216649"/>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0;p1">
              <a:extLst>
                <a:ext uri="{FF2B5EF4-FFF2-40B4-BE49-F238E27FC236}">
                  <a16:creationId xmlns:a16="http://schemas.microsoft.com/office/drawing/2014/main" id="{25A584E6-1956-9796-536C-73F020915C4D}"/>
                </a:ext>
              </a:extLst>
            </p:cNvPr>
            <p:cNvSpPr txBox="1"/>
            <p:nvPr/>
          </p:nvSpPr>
          <p:spPr>
            <a:xfrm>
              <a:off x="6358264" y="3823950"/>
              <a:ext cx="4222140" cy="969496"/>
            </a:xfrm>
            <a:prstGeom prst="rect">
              <a:avLst/>
            </a:prstGeom>
            <a:noFill/>
            <a:ln>
              <a:noFill/>
            </a:ln>
          </p:spPr>
          <p:txBody>
            <a:bodyPr spcFirstLastPara="1" wrap="square" lIns="114300" tIns="114300" rIns="114300" bIns="114300" anchor="t" anchorCtr="0">
              <a:spAutoFit/>
            </a:bodyPr>
            <a:lstStyle/>
            <a:p>
              <a:r>
                <a:rPr lang="en-GB" sz="4800" b="1"/>
                <a:t>Global citizen</a:t>
              </a:r>
              <a:endParaRPr lang="en-US"/>
            </a:p>
          </p:txBody>
        </p:sp>
      </p:grpSp>
      <p:grpSp>
        <p:nvGrpSpPr>
          <p:cNvPr id="47" name="Group 46">
            <a:extLst>
              <a:ext uri="{FF2B5EF4-FFF2-40B4-BE49-F238E27FC236}">
                <a16:creationId xmlns:a16="http://schemas.microsoft.com/office/drawing/2014/main" id="{51F8D81E-01B1-CB09-4DC1-D4BB314B93CF}"/>
              </a:ext>
            </a:extLst>
          </p:cNvPr>
          <p:cNvGrpSpPr/>
          <p:nvPr/>
        </p:nvGrpSpPr>
        <p:grpSpPr>
          <a:xfrm>
            <a:off x="1769671" y="4539380"/>
            <a:ext cx="2911308" cy="1231495"/>
            <a:chOff x="3122221" y="4091705"/>
            <a:chExt cx="2911308" cy="1231495"/>
          </a:xfrm>
        </p:grpSpPr>
        <p:sp>
          <p:nvSpPr>
            <p:cNvPr id="44" name="Google Shape;243;g259085a5d11_0_9">
              <a:extLst>
                <a:ext uri="{FF2B5EF4-FFF2-40B4-BE49-F238E27FC236}">
                  <a16:creationId xmlns:a16="http://schemas.microsoft.com/office/drawing/2014/main" id="{A1AA584A-2CC8-4927-0A57-449BE5C08A75}"/>
                </a:ext>
              </a:extLst>
            </p:cNvPr>
            <p:cNvSpPr/>
            <p:nvPr/>
          </p:nvSpPr>
          <p:spPr>
            <a:xfrm>
              <a:off x="3122221" y="4170875"/>
              <a:ext cx="2842037" cy="1152325"/>
            </a:xfrm>
            <a:prstGeom prst="rect">
              <a:avLst/>
            </a:prstGeom>
            <a:solidFill>
              <a:schemeClr val="accent5">
                <a:lumMod val="75000"/>
                <a:lumOff val="2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243;g259085a5d11_0_9">
              <a:extLst>
                <a:ext uri="{FF2B5EF4-FFF2-40B4-BE49-F238E27FC236}">
                  <a16:creationId xmlns:a16="http://schemas.microsoft.com/office/drawing/2014/main" id="{539FFACB-B16F-831D-6383-C7422AA19573}"/>
                </a:ext>
              </a:extLst>
            </p:cNvPr>
            <p:cNvSpPr/>
            <p:nvPr/>
          </p:nvSpPr>
          <p:spPr>
            <a:xfrm>
              <a:off x="3191493" y="4091705"/>
              <a:ext cx="2842036" cy="1157273"/>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0;p1">
              <a:extLst>
                <a:ext uri="{FF2B5EF4-FFF2-40B4-BE49-F238E27FC236}">
                  <a16:creationId xmlns:a16="http://schemas.microsoft.com/office/drawing/2014/main" id="{2A692502-9563-D322-0162-F8CBDA377506}"/>
                </a:ext>
              </a:extLst>
            </p:cNvPr>
            <p:cNvSpPr txBox="1"/>
            <p:nvPr/>
          </p:nvSpPr>
          <p:spPr>
            <a:xfrm>
              <a:off x="3414175" y="4175262"/>
              <a:ext cx="2391361" cy="979392"/>
            </a:xfrm>
            <a:prstGeom prst="rect">
              <a:avLst/>
            </a:prstGeom>
            <a:noFill/>
            <a:ln>
              <a:noFill/>
            </a:ln>
          </p:spPr>
          <p:txBody>
            <a:bodyPr spcFirstLastPara="1" wrap="square" lIns="114300" tIns="114300" rIns="114300" bIns="114300" anchor="t" anchorCtr="0">
              <a:spAutoFit/>
            </a:bodyPr>
            <a:lstStyle/>
            <a:p>
              <a:r>
                <a:rPr lang="en-GB" sz="4800" b="1"/>
                <a:t>UK AID</a:t>
              </a:r>
              <a:endParaRPr lang="en-US"/>
            </a:p>
          </p:txBody>
        </p:sp>
      </p:grpSp>
      <p:grpSp>
        <p:nvGrpSpPr>
          <p:cNvPr id="52" name="Group 51">
            <a:extLst>
              <a:ext uri="{FF2B5EF4-FFF2-40B4-BE49-F238E27FC236}">
                <a16:creationId xmlns:a16="http://schemas.microsoft.com/office/drawing/2014/main" id="{417049A0-FB1D-61FF-775E-F297FFCDB6C0}"/>
              </a:ext>
            </a:extLst>
          </p:cNvPr>
          <p:cNvGrpSpPr/>
          <p:nvPr/>
        </p:nvGrpSpPr>
        <p:grpSpPr>
          <a:xfrm rot="21360000">
            <a:off x="2074470" y="5107911"/>
            <a:ext cx="10016711" cy="1261183"/>
            <a:chOff x="74220" y="5536536"/>
            <a:chExt cx="10016711" cy="1261183"/>
          </a:xfrm>
        </p:grpSpPr>
        <p:sp>
          <p:nvSpPr>
            <p:cNvPr id="49" name="Google Shape;243;g259085a5d11_0_9">
              <a:extLst>
                <a:ext uri="{FF2B5EF4-FFF2-40B4-BE49-F238E27FC236}">
                  <a16:creationId xmlns:a16="http://schemas.microsoft.com/office/drawing/2014/main" id="{5DD0FB82-A70D-9591-A467-9008528FA410}"/>
                </a:ext>
              </a:extLst>
            </p:cNvPr>
            <p:cNvSpPr/>
            <p:nvPr/>
          </p:nvSpPr>
          <p:spPr>
            <a:xfrm>
              <a:off x="74220" y="5615706"/>
              <a:ext cx="9927646" cy="1182013"/>
            </a:xfrm>
            <a:prstGeom prst="rect">
              <a:avLst/>
            </a:prstGeom>
            <a:solidFill>
              <a:schemeClr val="accent5">
                <a:lumMod val="75000"/>
                <a:lumOff val="2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243;g259085a5d11_0_9">
              <a:extLst>
                <a:ext uri="{FF2B5EF4-FFF2-40B4-BE49-F238E27FC236}">
                  <a16:creationId xmlns:a16="http://schemas.microsoft.com/office/drawing/2014/main" id="{B066E684-9B51-DBBE-2249-31943ACE6414}"/>
                </a:ext>
              </a:extLst>
            </p:cNvPr>
            <p:cNvSpPr/>
            <p:nvPr/>
          </p:nvSpPr>
          <p:spPr>
            <a:xfrm>
              <a:off x="143492" y="5536536"/>
              <a:ext cx="9947439" cy="1186961"/>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40;p1">
              <a:extLst>
                <a:ext uri="{FF2B5EF4-FFF2-40B4-BE49-F238E27FC236}">
                  <a16:creationId xmlns:a16="http://schemas.microsoft.com/office/drawing/2014/main" id="{80FD875C-294D-9A27-C7DA-BFDEEB795064}"/>
                </a:ext>
              </a:extLst>
            </p:cNvPr>
            <p:cNvSpPr txBox="1"/>
            <p:nvPr/>
          </p:nvSpPr>
          <p:spPr>
            <a:xfrm>
              <a:off x="336486" y="5615145"/>
              <a:ext cx="9575931" cy="969496"/>
            </a:xfrm>
            <a:prstGeom prst="rect">
              <a:avLst/>
            </a:prstGeom>
            <a:noFill/>
            <a:ln>
              <a:noFill/>
            </a:ln>
          </p:spPr>
          <p:txBody>
            <a:bodyPr spcFirstLastPara="1" wrap="square" lIns="114300" tIns="114300" rIns="114300" bIns="114300" anchor="t" anchorCtr="0">
              <a:spAutoFit/>
            </a:bodyPr>
            <a:lstStyle/>
            <a:p>
              <a:r>
                <a:rPr lang="en-GB" sz="4800" b="1"/>
                <a:t>Sustainable Development Goals</a:t>
              </a:r>
              <a:endParaRPr lang="en-US"/>
            </a:p>
          </p:txBody>
        </p:sp>
      </p:grpSp>
      <p:sp>
        <p:nvSpPr>
          <p:cNvPr id="53" name="Rectangle 52">
            <a:extLst>
              <a:ext uri="{FF2B5EF4-FFF2-40B4-BE49-F238E27FC236}">
                <a16:creationId xmlns:a16="http://schemas.microsoft.com/office/drawing/2014/main" id="{6A40B1F6-10A1-0D90-13A1-CECF0D1F15CE}"/>
              </a:ext>
            </a:extLst>
          </p:cNvPr>
          <p:cNvSpPr/>
          <p:nvPr/>
        </p:nvSpPr>
        <p:spPr>
          <a:xfrm>
            <a:off x="252351" y="1712025"/>
            <a:ext cx="5926775" cy="8649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7D5BF683-F564-2F5E-84C0-C757EE0F011D}"/>
              </a:ext>
            </a:extLst>
          </p:cNvPr>
          <p:cNvSpPr/>
          <p:nvPr/>
        </p:nvSpPr>
        <p:spPr>
          <a:xfrm>
            <a:off x="247402" y="2553193"/>
            <a:ext cx="4086100" cy="8599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40;p1">
            <a:extLst>
              <a:ext uri="{FF2B5EF4-FFF2-40B4-BE49-F238E27FC236}">
                <a16:creationId xmlns:a16="http://schemas.microsoft.com/office/drawing/2014/main" id="{C0533B4C-6C6A-8F4C-3182-52B653284B78}"/>
              </a:ext>
            </a:extLst>
          </p:cNvPr>
          <p:cNvSpPr txBox="1"/>
          <p:nvPr/>
        </p:nvSpPr>
        <p:spPr>
          <a:xfrm>
            <a:off x="257319" y="1716081"/>
            <a:ext cx="5929217" cy="1713108"/>
          </a:xfrm>
          <a:prstGeom prst="rect">
            <a:avLst/>
          </a:prstGeom>
          <a:noFill/>
          <a:ln>
            <a:noFill/>
          </a:ln>
        </p:spPr>
        <p:txBody>
          <a:bodyPr spcFirstLastPara="1" wrap="square" lIns="114300" tIns="114300" rIns="114300" bIns="114300" anchor="t" anchorCtr="0">
            <a:spAutoFit/>
          </a:bodyPr>
          <a:lstStyle/>
          <a:p>
            <a:r>
              <a:rPr lang="en-GB" sz="4800" b="1">
                <a:latin typeface="Arial Black"/>
              </a:rPr>
              <a:t>INTERNATIONAL</a:t>
            </a:r>
            <a:br>
              <a:rPr lang="en-GB" sz="4800" b="1">
                <a:latin typeface="Arial Black"/>
              </a:rPr>
            </a:br>
            <a:r>
              <a:rPr lang="en-GB" sz="4800" b="1">
                <a:latin typeface="Arial Black"/>
              </a:rPr>
              <a:t>AID TERMS</a:t>
            </a:r>
          </a:p>
        </p:txBody>
      </p:sp>
    </p:spTree>
    <p:extLst>
      <p:ext uri="{BB962C8B-B14F-4D97-AF65-F5344CB8AC3E}">
        <p14:creationId xmlns:p14="http://schemas.microsoft.com/office/powerpoint/2010/main" val="1135859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75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250" fill="hold"/>
                                        <p:tgtEl>
                                          <p:spTgt spid="15"/>
                                        </p:tgtEl>
                                        <p:attrNameLst>
                                          <p:attrName>ppt_x</p:attrName>
                                        </p:attrNameLst>
                                      </p:cBhvr>
                                      <p:tavLst>
                                        <p:tav tm="0">
                                          <p:val>
                                            <p:strVal val="#ppt_x"/>
                                          </p:val>
                                        </p:tav>
                                        <p:tav tm="100000">
                                          <p:val>
                                            <p:strVal val="#ppt_x"/>
                                          </p:val>
                                        </p:tav>
                                      </p:tavLst>
                                    </p:anim>
                                    <p:anim calcmode="lin" valueType="num">
                                      <p:cBhvr additive="base">
                                        <p:cTn id="8" dur="25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250" fill="hold"/>
                                        <p:tgtEl>
                                          <p:spTgt spid="23"/>
                                        </p:tgtEl>
                                        <p:attrNameLst>
                                          <p:attrName>ppt_x</p:attrName>
                                        </p:attrNameLst>
                                      </p:cBhvr>
                                      <p:tavLst>
                                        <p:tav tm="0">
                                          <p:val>
                                            <p:strVal val="#ppt_x"/>
                                          </p:val>
                                        </p:tav>
                                        <p:tav tm="100000">
                                          <p:val>
                                            <p:strVal val="#ppt_x"/>
                                          </p:val>
                                        </p:tav>
                                      </p:tavLst>
                                    </p:anim>
                                    <p:anim calcmode="lin" valueType="num">
                                      <p:cBhvr additive="base">
                                        <p:cTn id="13" dur="250" fill="hold"/>
                                        <p:tgtEl>
                                          <p:spTgt spid="23"/>
                                        </p:tgtEl>
                                        <p:attrNameLst>
                                          <p:attrName>ppt_y</p:attrName>
                                        </p:attrNameLst>
                                      </p:cBhvr>
                                      <p:tavLst>
                                        <p:tav tm="0">
                                          <p:val>
                                            <p:strVal val="1+#ppt_h/2"/>
                                          </p:val>
                                        </p:tav>
                                        <p:tav tm="100000">
                                          <p:val>
                                            <p:strVal val="#ppt_y"/>
                                          </p:val>
                                        </p:tav>
                                      </p:tavLst>
                                    </p:anim>
                                  </p:childTnLst>
                                </p:cTn>
                              </p:par>
                            </p:childTnLst>
                          </p:cTn>
                        </p:par>
                        <p:par>
                          <p:cTn id="14" fill="hold">
                            <p:stCondLst>
                              <p:cond delay="1250"/>
                            </p:stCondLst>
                            <p:childTnLst>
                              <p:par>
                                <p:cTn id="15" presetID="2" presetClass="entr" presetSubtype="4" fill="hold" nodeType="afterEffect">
                                  <p:stCondLst>
                                    <p:cond delay="25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250" fill="hold"/>
                                        <p:tgtEl>
                                          <p:spTgt spid="2"/>
                                        </p:tgtEl>
                                        <p:attrNameLst>
                                          <p:attrName>ppt_x</p:attrName>
                                        </p:attrNameLst>
                                      </p:cBhvr>
                                      <p:tavLst>
                                        <p:tav tm="0">
                                          <p:val>
                                            <p:strVal val="#ppt_x"/>
                                          </p:val>
                                        </p:tav>
                                        <p:tav tm="100000">
                                          <p:val>
                                            <p:strVal val="#ppt_x"/>
                                          </p:val>
                                        </p:tav>
                                      </p:tavLst>
                                    </p:anim>
                                    <p:anim calcmode="lin" valueType="num">
                                      <p:cBhvr additive="base">
                                        <p:cTn id="18" dur="25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750"/>
                            </p:stCondLst>
                            <p:childTnLst>
                              <p:par>
                                <p:cTn id="20" presetID="2" presetClass="entr" presetSubtype="4"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250" fill="hold"/>
                                        <p:tgtEl>
                                          <p:spTgt spid="16"/>
                                        </p:tgtEl>
                                        <p:attrNameLst>
                                          <p:attrName>ppt_x</p:attrName>
                                        </p:attrNameLst>
                                      </p:cBhvr>
                                      <p:tavLst>
                                        <p:tav tm="0">
                                          <p:val>
                                            <p:strVal val="#ppt_x"/>
                                          </p:val>
                                        </p:tav>
                                        <p:tav tm="100000">
                                          <p:val>
                                            <p:strVal val="#ppt_x"/>
                                          </p:val>
                                        </p:tav>
                                      </p:tavLst>
                                    </p:anim>
                                    <p:anim calcmode="lin" valueType="num">
                                      <p:cBhvr additive="base">
                                        <p:cTn id="23" dur="250" fill="hold"/>
                                        <p:tgtEl>
                                          <p:spTgt spid="16"/>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250" fill="hold"/>
                                        <p:tgtEl>
                                          <p:spTgt spid="30"/>
                                        </p:tgtEl>
                                        <p:attrNameLst>
                                          <p:attrName>ppt_x</p:attrName>
                                        </p:attrNameLst>
                                      </p:cBhvr>
                                      <p:tavLst>
                                        <p:tav tm="0">
                                          <p:val>
                                            <p:strVal val="#ppt_x"/>
                                          </p:val>
                                        </p:tav>
                                        <p:tav tm="100000">
                                          <p:val>
                                            <p:strVal val="#ppt_x"/>
                                          </p:val>
                                        </p:tav>
                                      </p:tavLst>
                                    </p:anim>
                                    <p:anim calcmode="lin" valueType="num">
                                      <p:cBhvr additive="base">
                                        <p:cTn id="28" dur="250" fill="hold"/>
                                        <p:tgtEl>
                                          <p:spTgt spid="30"/>
                                        </p:tgtEl>
                                        <p:attrNameLst>
                                          <p:attrName>ppt_y</p:attrName>
                                        </p:attrNameLst>
                                      </p:cBhvr>
                                      <p:tavLst>
                                        <p:tav tm="0">
                                          <p:val>
                                            <p:strVal val="1+#ppt_h/2"/>
                                          </p:val>
                                        </p:tav>
                                        <p:tav tm="100000">
                                          <p:val>
                                            <p:strVal val="#ppt_y"/>
                                          </p:val>
                                        </p:tav>
                                      </p:tavLst>
                                    </p:anim>
                                  </p:childTnLst>
                                </p:cTn>
                              </p:par>
                            </p:childTnLst>
                          </p:cTn>
                        </p:par>
                        <p:par>
                          <p:cTn id="29" fill="hold">
                            <p:stCondLst>
                              <p:cond delay="2250"/>
                            </p:stCondLst>
                            <p:childTnLst>
                              <p:par>
                                <p:cTn id="30" presetID="2" presetClass="entr" presetSubtype="4" fill="hold"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ppt_x"/>
                                          </p:val>
                                        </p:tav>
                                        <p:tav tm="100000">
                                          <p:val>
                                            <p:strVal val="#ppt_x"/>
                                          </p:val>
                                        </p:tav>
                                      </p:tavLst>
                                    </p:anim>
                                    <p:anim calcmode="lin" valueType="num">
                                      <p:cBhvr additive="base">
                                        <p:cTn id="33" dur="250" fill="hold"/>
                                        <p:tgtEl>
                                          <p:spTgt spid="37"/>
                                        </p:tgtEl>
                                        <p:attrNameLst>
                                          <p:attrName>ppt_y</p:attrName>
                                        </p:attrNameLst>
                                      </p:cBhvr>
                                      <p:tavLst>
                                        <p:tav tm="0">
                                          <p:val>
                                            <p:strVal val="1+#ppt_h/2"/>
                                          </p:val>
                                        </p:tav>
                                        <p:tav tm="100000">
                                          <p:val>
                                            <p:strVal val="#ppt_y"/>
                                          </p:val>
                                        </p:tav>
                                      </p:tavLst>
                                    </p:anim>
                                  </p:childTnLst>
                                </p:cTn>
                              </p:par>
                            </p:childTnLst>
                          </p:cTn>
                        </p:par>
                        <p:par>
                          <p:cTn id="34" fill="hold">
                            <p:stCondLst>
                              <p:cond delay="2500"/>
                            </p:stCondLst>
                            <p:childTnLst>
                              <p:par>
                                <p:cTn id="35" presetID="10" presetClass="entr" presetSubtype="0" fill="hold" nodeType="after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250"/>
                                        <p:tgtEl>
                                          <p:spTgt spid="42"/>
                                        </p:tgtEl>
                                      </p:cBhvr>
                                    </p:animEffect>
                                  </p:childTnLst>
                                </p:cTn>
                              </p:par>
                            </p:childTnLst>
                          </p:cTn>
                        </p:par>
                        <p:par>
                          <p:cTn id="38" fill="hold">
                            <p:stCondLst>
                              <p:cond delay="2750"/>
                            </p:stCondLst>
                            <p:childTnLst>
                              <p:par>
                                <p:cTn id="39" presetID="2" presetClass="entr" presetSubtype="4" fill="hold" nodeType="afterEffect">
                                  <p:stCondLst>
                                    <p:cond delay="0"/>
                                  </p:stCondLst>
                                  <p:childTnLst>
                                    <p:set>
                                      <p:cBhvr>
                                        <p:cTn id="40" dur="1" fill="hold">
                                          <p:stCondLst>
                                            <p:cond delay="0"/>
                                          </p:stCondLst>
                                        </p:cTn>
                                        <p:tgtEl>
                                          <p:spTgt spid="47"/>
                                        </p:tgtEl>
                                        <p:attrNameLst>
                                          <p:attrName>style.visibility</p:attrName>
                                        </p:attrNameLst>
                                      </p:cBhvr>
                                      <p:to>
                                        <p:strVal val="visible"/>
                                      </p:to>
                                    </p:set>
                                    <p:anim calcmode="lin" valueType="num">
                                      <p:cBhvr additive="base">
                                        <p:cTn id="41" dur="250" fill="hold"/>
                                        <p:tgtEl>
                                          <p:spTgt spid="47"/>
                                        </p:tgtEl>
                                        <p:attrNameLst>
                                          <p:attrName>ppt_x</p:attrName>
                                        </p:attrNameLst>
                                      </p:cBhvr>
                                      <p:tavLst>
                                        <p:tav tm="0">
                                          <p:val>
                                            <p:strVal val="#ppt_x"/>
                                          </p:val>
                                        </p:tav>
                                        <p:tav tm="100000">
                                          <p:val>
                                            <p:strVal val="#ppt_x"/>
                                          </p:val>
                                        </p:tav>
                                      </p:tavLst>
                                    </p:anim>
                                    <p:anim calcmode="lin" valueType="num">
                                      <p:cBhvr additive="base">
                                        <p:cTn id="42" dur="250" fill="hold"/>
                                        <p:tgtEl>
                                          <p:spTgt spid="47"/>
                                        </p:tgtEl>
                                        <p:attrNameLst>
                                          <p:attrName>ppt_y</p:attrName>
                                        </p:attrNameLst>
                                      </p:cBhvr>
                                      <p:tavLst>
                                        <p:tav tm="0">
                                          <p:val>
                                            <p:strVal val="1+#ppt_h/2"/>
                                          </p:val>
                                        </p:tav>
                                        <p:tav tm="100000">
                                          <p:val>
                                            <p:strVal val="#ppt_y"/>
                                          </p:val>
                                        </p:tav>
                                      </p:tavLst>
                                    </p:anim>
                                  </p:childTnLst>
                                </p:cTn>
                              </p:par>
                            </p:childTnLst>
                          </p:cTn>
                        </p:par>
                        <p:par>
                          <p:cTn id="43" fill="hold">
                            <p:stCondLst>
                              <p:cond delay="3000"/>
                            </p:stCondLst>
                            <p:childTnLst>
                              <p:par>
                                <p:cTn id="44" presetID="2" presetClass="entr" presetSubtype="4" fill="hold" nodeType="afterEffect">
                                  <p:stCondLst>
                                    <p:cond delay="0"/>
                                  </p:stCondLst>
                                  <p:childTnLst>
                                    <p:set>
                                      <p:cBhvr>
                                        <p:cTn id="45" dur="1" fill="hold">
                                          <p:stCondLst>
                                            <p:cond delay="0"/>
                                          </p:stCondLst>
                                        </p:cTn>
                                        <p:tgtEl>
                                          <p:spTgt spid="52"/>
                                        </p:tgtEl>
                                        <p:attrNameLst>
                                          <p:attrName>style.visibility</p:attrName>
                                        </p:attrNameLst>
                                      </p:cBhvr>
                                      <p:to>
                                        <p:strVal val="visible"/>
                                      </p:to>
                                    </p:set>
                                    <p:anim calcmode="lin" valueType="num">
                                      <p:cBhvr additive="base">
                                        <p:cTn id="46" dur="250" fill="hold"/>
                                        <p:tgtEl>
                                          <p:spTgt spid="52"/>
                                        </p:tgtEl>
                                        <p:attrNameLst>
                                          <p:attrName>ppt_x</p:attrName>
                                        </p:attrNameLst>
                                      </p:cBhvr>
                                      <p:tavLst>
                                        <p:tav tm="0">
                                          <p:val>
                                            <p:strVal val="#ppt_x"/>
                                          </p:val>
                                        </p:tav>
                                        <p:tav tm="100000">
                                          <p:val>
                                            <p:strVal val="#ppt_x"/>
                                          </p:val>
                                        </p:tav>
                                      </p:tavLst>
                                    </p:anim>
                                    <p:anim calcmode="lin" valueType="num">
                                      <p:cBhvr additive="base">
                                        <p:cTn id="47" dur="25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
          <a:extLst>
            <a:ext uri="{FF2B5EF4-FFF2-40B4-BE49-F238E27FC236}">
              <a16:creationId xmlns:a16="http://schemas.microsoft.com/office/drawing/2014/main" id="{054C95A4-42A3-F9D1-C349-B0E6F6F8C96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1F76FAE-17F0-430D-F239-43318C8ABFC5}"/>
              </a:ext>
            </a:extLst>
          </p:cNvPr>
          <p:cNvSpPr/>
          <p:nvPr/>
        </p:nvSpPr>
        <p:spPr>
          <a:xfrm>
            <a:off x="-2382" y="1433512"/>
            <a:ext cx="12192000" cy="41433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888A7A7-1D14-F835-839D-C693F0B469B9}"/>
              </a:ext>
            </a:extLst>
          </p:cNvPr>
          <p:cNvSpPr txBox="1"/>
          <p:nvPr/>
        </p:nvSpPr>
        <p:spPr>
          <a:xfrm>
            <a:off x="864815" y="2297886"/>
            <a:ext cx="11033391"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solidFill>
                  <a:schemeClr val="tx1"/>
                </a:solidFill>
              </a:rPr>
              <a:t>This is when governments of one (high-income) country give money to help another country with fewer resources. This is more often called Official Development Assistance now.</a:t>
            </a:r>
          </a:p>
          <a:p>
            <a:endParaRPr lang="en-US" sz="3600" b="1">
              <a:solidFill>
                <a:schemeClr val="tx1"/>
              </a:solidFill>
              <a:ea typeface="Calibri"/>
              <a:cs typeface="Calibri"/>
            </a:endParaRPr>
          </a:p>
        </p:txBody>
      </p:sp>
      <p:grpSp>
        <p:nvGrpSpPr>
          <p:cNvPr id="11" name="Group 10">
            <a:extLst>
              <a:ext uri="{FF2B5EF4-FFF2-40B4-BE49-F238E27FC236}">
                <a16:creationId xmlns:a16="http://schemas.microsoft.com/office/drawing/2014/main" id="{D6C52752-55B6-50A8-CAB3-E4B0D8DD81F5}"/>
              </a:ext>
            </a:extLst>
          </p:cNvPr>
          <p:cNvGrpSpPr/>
          <p:nvPr/>
        </p:nvGrpSpPr>
        <p:grpSpPr>
          <a:xfrm>
            <a:off x="676634" y="825926"/>
            <a:ext cx="5419972" cy="1152325"/>
            <a:chOff x="486134" y="435401"/>
            <a:chExt cx="5419972" cy="1152325"/>
          </a:xfrm>
        </p:grpSpPr>
        <p:sp>
          <p:nvSpPr>
            <p:cNvPr id="7" name="Google Shape;243;g259085a5d11_0_9">
              <a:extLst>
                <a:ext uri="{FF2B5EF4-FFF2-40B4-BE49-F238E27FC236}">
                  <a16:creationId xmlns:a16="http://schemas.microsoft.com/office/drawing/2014/main" id="{592A95D2-9F39-CAF1-9A68-C14CD2757121}"/>
                </a:ext>
              </a:extLst>
            </p:cNvPr>
            <p:cNvSpPr/>
            <p:nvPr/>
          </p:nvSpPr>
          <p:spPr>
            <a:xfrm>
              <a:off x="486134" y="435401"/>
              <a:ext cx="5419972" cy="1152325"/>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40;p1">
              <a:extLst>
                <a:ext uri="{FF2B5EF4-FFF2-40B4-BE49-F238E27FC236}">
                  <a16:creationId xmlns:a16="http://schemas.microsoft.com/office/drawing/2014/main" id="{A39B2BDD-C417-332A-70E1-C1881077A7C4}"/>
                </a:ext>
              </a:extLst>
            </p:cNvPr>
            <p:cNvSpPr txBox="1"/>
            <p:nvPr/>
          </p:nvSpPr>
          <p:spPr>
            <a:xfrm>
              <a:off x="684076" y="509062"/>
              <a:ext cx="5201854" cy="969496"/>
            </a:xfrm>
            <a:prstGeom prst="rect">
              <a:avLst/>
            </a:prstGeom>
            <a:noFill/>
            <a:ln>
              <a:noFill/>
            </a:ln>
          </p:spPr>
          <p:txBody>
            <a:bodyPr spcFirstLastPara="1" wrap="square" lIns="114300" tIns="114300" rIns="114300" bIns="114300" anchor="t" anchorCtr="0">
              <a:spAutoFit/>
            </a:bodyPr>
            <a:lstStyle/>
            <a:p>
              <a:r>
                <a:rPr lang="en-GB" sz="4800" b="1" dirty="0"/>
                <a:t>International aid</a:t>
              </a:r>
              <a:endParaRPr lang="en-US" dirty="0"/>
            </a:p>
          </p:txBody>
        </p:sp>
      </p:grpSp>
    </p:spTree>
    <p:extLst>
      <p:ext uri="{BB962C8B-B14F-4D97-AF65-F5344CB8AC3E}">
        <p14:creationId xmlns:p14="http://schemas.microsoft.com/office/powerpoint/2010/main" val="327035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
          <a:extLst>
            <a:ext uri="{FF2B5EF4-FFF2-40B4-BE49-F238E27FC236}">
              <a16:creationId xmlns:a16="http://schemas.microsoft.com/office/drawing/2014/main" id="{414FC9B9-F1D4-65AC-C672-FAD4AD62946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DEF42B9-65A1-5EEC-CB03-0B8CCF19E951}"/>
              </a:ext>
            </a:extLst>
          </p:cNvPr>
          <p:cNvSpPr/>
          <p:nvPr/>
        </p:nvSpPr>
        <p:spPr>
          <a:xfrm>
            <a:off x="-2382" y="1433512"/>
            <a:ext cx="12192000" cy="41433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922CA55-D722-89BB-0BAF-55CE34D249D4}"/>
              </a:ext>
            </a:extLst>
          </p:cNvPr>
          <p:cNvSpPr txBox="1"/>
          <p:nvPr/>
        </p:nvSpPr>
        <p:spPr>
          <a:xfrm>
            <a:off x="864815" y="2297886"/>
            <a:ext cx="10919091" cy="27084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400" dirty="0">
                <a:solidFill>
                  <a:schemeClr val="tx1"/>
                </a:solidFill>
              </a:rPr>
              <a:t>Money or support (sometimes food, clothing or </a:t>
            </a:r>
            <a:br>
              <a:rPr lang="en-US" sz="3400" dirty="0"/>
            </a:br>
            <a:r>
              <a:rPr lang="en-US" sz="3400" dirty="0">
                <a:solidFill>
                  <a:schemeClr val="tx1"/>
                </a:solidFill>
              </a:rPr>
              <a:t>time) given by individuals, groups, or </a:t>
            </a:r>
            <a:r>
              <a:rPr lang="en-US" sz="3400" err="1">
                <a:solidFill>
                  <a:schemeClr val="tx1"/>
                </a:solidFill>
              </a:rPr>
              <a:t>organisations</a:t>
            </a:r>
            <a:r>
              <a:rPr lang="en-US" sz="3400" dirty="0">
                <a:solidFill>
                  <a:schemeClr val="tx1"/>
                </a:solidFill>
              </a:rPr>
              <a:t> </a:t>
            </a:r>
            <a:br>
              <a:rPr lang="en-US" sz="3400" dirty="0"/>
            </a:br>
            <a:r>
              <a:rPr lang="en-US" sz="3400" dirty="0">
                <a:solidFill>
                  <a:schemeClr val="tx1"/>
                </a:solidFill>
              </a:rPr>
              <a:t>to others who need it. Often run by volunteers or </a:t>
            </a:r>
            <a:br>
              <a:rPr lang="en-US" sz="3400" dirty="0"/>
            </a:br>
            <a:r>
              <a:rPr lang="en-US" sz="3400" dirty="0">
                <a:solidFill>
                  <a:schemeClr val="tx1"/>
                </a:solidFill>
              </a:rPr>
              <a:t>private groups, they get money to help through </a:t>
            </a:r>
            <a:br>
              <a:rPr lang="en-US" sz="3400" dirty="0"/>
            </a:br>
            <a:r>
              <a:rPr lang="en-US" sz="3400" dirty="0">
                <a:solidFill>
                  <a:schemeClr val="tx1"/>
                </a:solidFill>
              </a:rPr>
              <a:t>fundraisers or asking for donations. </a:t>
            </a:r>
          </a:p>
        </p:txBody>
      </p:sp>
      <p:grpSp>
        <p:nvGrpSpPr>
          <p:cNvPr id="11" name="Group 10">
            <a:extLst>
              <a:ext uri="{FF2B5EF4-FFF2-40B4-BE49-F238E27FC236}">
                <a16:creationId xmlns:a16="http://schemas.microsoft.com/office/drawing/2014/main" id="{319A1829-522C-B590-A785-7C42500BBAB4}"/>
              </a:ext>
            </a:extLst>
          </p:cNvPr>
          <p:cNvGrpSpPr/>
          <p:nvPr/>
        </p:nvGrpSpPr>
        <p:grpSpPr>
          <a:xfrm>
            <a:off x="646869" y="825926"/>
            <a:ext cx="4357999" cy="1188043"/>
            <a:chOff x="456369" y="435401"/>
            <a:chExt cx="4357999" cy="1188043"/>
          </a:xfrm>
        </p:grpSpPr>
        <p:sp>
          <p:nvSpPr>
            <p:cNvPr id="7" name="Google Shape;243;g259085a5d11_0_9">
              <a:extLst>
                <a:ext uri="{FF2B5EF4-FFF2-40B4-BE49-F238E27FC236}">
                  <a16:creationId xmlns:a16="http://schemas.microsoft.com/office/drawing/2014/main" id="{AD6806A7-35B9-EC98-5088-02D4DBEFF898}"/>
                </a:ext>
              </a:extLst>
            </p:cNvPr>
            <p:cNvSpPr/>
            <p:nvPr/>
          </p:nvSpPr>
          <p:spPr>
            <a:xfrm>
              <a:off x="456369" y="435401"/>
              <a:ext cx="2806550" cy="1188043"/>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40;p1">
              <a:extLst>
                <a:ext uri="{FF2B5EF4-FFF2-40B4-BE49-F238E27FC236}">
                  <a16:creationId xmlns:a16="http://schemas.microsoft.com/office/drawing/2014/main" id="{4A896528-0E81-69FE-2505-F50FE9FB7F8E}"/>
                </a:ext>
              </a:extLst>
            </p:cNvPr>
            <p:cNvSpPr txBox="1"/>
            <p:nvPr/>
          </p:nvSpPr>
          <p:spPr>
            <a:xfrm>
              <a:off x="678123" y="473344"/>
              <a:ext cx="4136245" cy="1005214"/>
            </a:xfrm>
            <a:prstGeom prst="rect">
              <a:avLst/>
            </a:prstGeom>
            <a:noFill/>
            <a:ln>
              <a:noFill/>
            </a:ln>
          </p:spPr>
          <p:txBody>
            <a:bodyPr spcFirstLastPara="1" wrap="square" lIns="114300" tIns="114300" rIns="114300" bIns="114300" anchor="t" anchorCtr="0">
              <a:spAutoFit/>
            </a:bodyPr>
            <a:lstStyle/>
            <a:p>
              <a:r>
                <a:rPr lang="en-GB" sz="4800" b="1"/>
                <a:t>Charity</a:t>
              </a:r>
              <a:endParaRPr lang="en-US"/>
            </a:p>
          </p:txBody>
        </p:sp>
      </p:grpSp>
    </p:spTree>
    <p:extLst>
      <p:ext uri="{BB962C8B-B14F-4D97-AF65-F5344CB8AC3E}">
        <p14:creationId xmlns:p14="http://schemas.microsoft.com/office/powerpoint/2010/main" val="199266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
          <a:extLst>
            <a:ext uri="{FF2B5EF4-FFF2-40B4-BE49-F238E27FC236}">
              <a16:creationId xmlns:a16="http://schemas.microsoft.com/office/drawing/2014/main" id="{2B2AAE32-B5FB-E247-F999-E0C5D716055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F88EA93-5013-8AA5-EDA0-5883D5295FC8}"/>
              </a:ext>
            </a:extLst>
          </p:cNvPr>
          <p:cNvSpPr/>
          <p:nvPr/>
        </p:nvSpPr>
        <p:spPr>
          <a:xfrm>
            <a:off x="-2382" y="1433512"/>
            <a:ext cx="12192000" cy="41433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10C0EC0-993B-DB21-31B1-BB801D99C33B}"/>
              </a:ext>
            </a:extLst>
          </p:cNvPr>
          <p:cNvSpPr txBox="1"/>
          <p:nvPr/>
        </p:nvSpPr>
        <p:spPr>
          <a:xfrm>
            <a:off x="864815" y="2297886"/>
            <a:ext cx="10831199"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tx1"/>
                </a:solidFill>
              </a:rPr>
              <a:t>Help that’s given to people during a crisis like a climate disaster </a:t>
            </a:r>
            <a:br>
              <a:rPr lang="en-US" sz="2800">
                <a:solidFill>
                  <a:schemeClr val="tx1"/>
                </a:solidFill>
              </a:rPr>
            </a:br>
            <a:r>
              <a:rPr lang="en-US" sz="2800">
                <a:solidFill>
                  <a:schemeClr val="tx1"/>
                </a:solidFill>
              </a:rPr>
              <a:t>or war. This help is sometimes called humanitarian aid. </a:t>
            </a:r>
            <a:br>
              <a:rPr lang="en-US" sz="2800">
                <a:solidFill>
                  <a:schemeClr val="tx1"/>
                </a:solidFill>
              </a:rPr>
            </a:br>
            <a:r>
              <a:rPr lang="en-US" sz="2800">
                <a:solidFill>
                  <a:schemeClr val="tx1"/>
                </a:solidFill>
              </a:rPr>
              <a:t>It’s meant to save lives, reduce suffering and show care for </a:t>
            </a:r>
            <a:br>
              <a:rPr lang="en-US" sz="2800">
                <a:solidFill>
                  <a:schemeClr val="tx1"/>
                </a:solidFill>
              </a:rPr>
            </a:br>
            <a:r>
              <a:rPr lang="en-US" sz="2800">
                <a:solidFill>
                  <a:schemeClr val="tx1"/>
                </a:solidFill>
              </a:rPr>
              <a:t>people in need. It can include things like providing food, clean </a:t>
            </a:r>
            <a:br>
              <a:rPr lang="en-US" sz="2800">
                <a:solidFill>
                  <a:schemeClr val="tx1"/>
                </a:solidFill>
              </a:rPr>
            </a:br>
            <a:r>
              <a:rPr lang="en-US" sz="2800">
                <a:solidFill>
                  <a:schemeClr val="tx1"/>
                </a:solidFill>
              </a:rPr>
              <a:t>water, shelter or medical care when people don’t have it, or </a:t>
            </a:r>
            <a:br>
              <a:rPr lang="en-US" sz="2800">
                <a:solidFill>
                  <a:schemeClr val="tx1"/>
                </a:solidFill>
              </a:rPr>
            </a:br>
            <a:r>
              <a:rPr lang="en-US" sz="2800">
                <a:solidFill>
                  <a:schemeClr val="tx1"/>
                </a:solidFill>
              </a:rPr>
              <a:t>sending people with special skills to help.</a:t>
            </a:r>
          </a:p>
        </p:txBody>
      </p:sp>
      <p:grpSp>
        <p:nvGrpSpPr>
          <p:cNvPr id="11" name="Group 10">
            <a:extLst>
              <a:ext uri="{FF2B5EF4-FFF2-40B4-BE49-F238E27FC236}">
                <a16:creationId xmlns:a16="http://schemas.microsoft.com/office/drawing/2014/main" id="{0D41D639-37CF-5528-5D85-D4CE7B2D2597}"/>
              </a:ext>
            </a:extLst>
          </p:cNvPr>
          <p:cNvGrpSpPr/>
          <p:nvPr/>
        </p:nvGrpSpPr>
        <p:grpSpPr>
          <a:xfrm>
            <a:off x="676634" y="825926"/>
            <a:ext cx="5399796" cy="1152325"/>
            <a:chOff x="486134" y="435401"/>
            <a:chExt cx="5399796" cy="1152325"/>
          </a:xfrm>
        </p:grpSpPr>
        <p:sp>
          <p:nvSpPr>
            <p:cNvPr id="7" name="Google Shape;243;g259085a5d11_0_9">
              <a:extLst>
                <a:ext uri="{FF2B5EF4-FFF2-40B4-BE49-F238E27FC236}">
                  <a16:creationId xmlns:a16="http://schemas.microsoft.com/office/drawing/2014/main" id="{7B349500-4DC1-D68A-32B6-29E270963F79}"/>
                </a:ext>
              </a:extLst>
            </p:cNvPr>
            <p:cNvSpPr/>
            <p:nvPr/>
          </p:nvSpPr>
          <p:spPr>
            <a:xfrm>
              <a:off x="486134" y="435401"/>
              <a:ext cx="5077072" cy="1152325"/>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40;p1">
              <a:extLst>
                <a:ext uri="{FF2B5EF4-FFF2-40B4-BE49-F238E27FC236}">
                  <a16:creationId xmlns:a16="http://schemas.microsoft.com/office/drawing/2014/main" id="{290786E4-1A25-D219-104F-8B3BDC4B98A3}"/>
                </a:ext>
              </a:extLst>
            </p:cNvPr>
            <p:cNvSpPr txBox="1"/>
            <p:nvPr/>
          </p:nvSpPr>
          <p:spPr>
            <a:xfrm>
              <a:off x="684076" y="509062"/>
              <a:ext cx="5201854" cy="969496"/>
            </a:xfrm>
            <a:prstGeom prst="rect">
              <a:avLst/>
            </a:prstGeom>
            <a:noFill/>
            <a:ln>
              <a:noFill/>
            </a:ln>
          </p:spPr>
          <p:txBody>
            <a:bodyPr spcFirstLastPara="1" wrap="square" lIns="114300" tIns="114300" rIns="114300" bIns="114300" anchor="t" anchorCtr="0">
              <a:spAutoFit/>
            </a:bodyPr>
            <a:lstStyle/>
            <a:p>
              <a:r>
                <a:rPr lang="en-GB" sz="4800" b="1"/>
                <a:t>Emergency aid</a:t>
              </a:r>
              <a:endParaRPr lang="en-US"/>
            </a:p>
          </p:txBody>
        </p:sp>
      </p:grpSp>
    </p:spTree>
    <p:extLst>
      <p:ext uri="{BB962C8B-B14F-4D97-AF65-F5344CB8AC3E}">
        <p14:creationId xmlns:p14="http://schemas.microsoft.com/office/powerpoint/2010/main" val="223642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
          <a:extLst>
            <a:ext uri="{FF2B5EF4-FFF2-40B4-BE49-F238E27FC236}">
              <a16:creationId xmlns:a16="http://schemas.microsoft.com/office/drawing/2014/main" id="{3D41A68B-3C13-D3EE-9D28-1F27F022E34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401DAA4-BC43-E133-7C7F-9FA26977855B}"/>
              </a:ext>
            </a:extLst>
          </p:cNvPr>
          <p:cNvSpPr/>
          <p:nvPr/>
        </p:nvSpPr>
        <p:spPr>
          <a:xfrm>
            <a:off x="-2382" y="1433512"/>
            <a:ext cx="12192000" cy="41433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B415678-9F69-2A27-C58E-E848D3251BC0}"/>
              </a:ext>
            </a:extLst>
          </p:cNvPr>
          <p:cNvSpPr txBox="1"/>
          <p:nvPr/>
        </p:nvSpPr>
        <p:spPr>
          <a:xfrm>
            <a:off x="864815" y="2297886"/>
            <a:ext cx="11265235"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chemeClr val="tx1"/>
                </a:solidFill>
              </a:rPr>
              <a:t>Money or support given to countries that have less </a:t>
            </a:r>
            <a:br>
              <a:rPr lang="en-US" sz="3200" dirty="0"/>
            </a:br>
            <a:r>
              <a:rPr lang="en-US" sz="3200" dirty="0">
                <a:solidFill>
                  <a:schemeClr val="tx1"/>
                </a:solidFill>
              </a:rPr>
              <a:t>money or resources so they can develop over time. </a:t>
            </a:r>
            <a:br>
              <a:rPr lang="en-US" sz="3200" dirty="0"/>
            </a:br>
            <a:r>
              <a:rPr lang="en-US" sz="3200" dirty="0">
                <a:solidFill>
                  <a:schemeClr val="tx1"/>
                </a:solidFill>
              </a:rPr>
              <a:t>This aid is </a:t>
            </a:r>
            <a:r>
              <a:rPr lang="en-US" sz="3200" dirty="0">
                <a:solidFill>
                  <a:schemeClr val="tx1"/>
                </a:solidFill>
                <a:ea typeface="Open Sans"/>
                <a:cs typeface="Open Sans"/>
              </a:rPr>
              <a:t>less for emergencies and urgent needs, </a:t>
            </a:r>
            <a:br>
              <a:rPr lang="en-US" sz="3200" dirty="0">
                <a:solidFill>
                  <a:schemeClr val="tx1"/>
                </a:solidFill>
                <a:ea typeface="Open Sans"/>
                <a:cs typeface="Open Sans"/>
              </a:rPr>
            </a:br>
            <a:r>
              <a:rPr lang="en-US" sz="3200" dirty="0">
                <a:solidFill>
                  <a:schemeClr val="tx1"/>
                </a:solidFill>
                <a:ea typeface="Open Sans"/>
                <a:cs typeface="Open Sans"/>
              </a:rPr>
              <a:t>and more for long-term</a:t>
            </a:r>
            <a:r>
              <a:rPr lang="en-US" sz="3200" dirty="0">
                <a:solidFill>
                  <a:schemeClr val="tx1"/>
                </a:solidFill>
              </a:rPr>
              <a:t> improvements to help people, like </a:t>
            </a:r>
            <a:br>
              <a:rPr lang="en-US" sz="3200" dirty="0">
                <a:solidFill>
                  <a:schemeClr val="tx1"/>
                </a:solidFill>
              </a:rPr>
            </a:br>
            <a:r>
              <a:rPr lang="en-US" sz="3200" dirty="0">
                <a:solidFill>
                  <a:schemeClr val="tx1"/>
                </a:solidFill>
              </a:rPr>
              <a:t>better schools, hospitals, jobs and a healthier environment.</a:t>
            </a:r>
          </a:p>
        </p:txBody>
      </p:sp>
      <p:grpSp>
        <p:nvGrpSpPr>
          <p:cNvPr id="11" name="Group 10">
            <a:extLst>
              <a:ext uri="{FF2B5EF4-FFF2-40B4-BE49-F238E27FC236}">
                <a16:creationId xmlns:a16="http://schemas.microsoft.com/office/drawing/2014/main" id="{4D688BB0-6974-089C-88CB-272AFA135181}"/>
              </a:ext>
            </a:extLst>
          </p:cNvPr>
          <p:cNvGrpSpPr/>
          <p:nvPr/>
        </p:nvGrpSpPr>
        <p:grpSpPr>
          <a:xfrm>
            <a:off x="676634" y="825926"/>
            <a:ext cx="5419972" cy="1152325"/>
            <a:chOff x="486134" y="435401"/>
            <a:chExt cx="5419972" cy="1152325"/>
          </a:xfrm>
        </p:grpSpPr>
        <p:sp>
          <p:nvSpPr>
            <p:cNvPr id="7" name="Google Shape;243;g259085a5d11_0_9">
              <a:extLst>
                <a:ext uri="{FF2B5EF4-FFF2-40B4-BE49-F238E27FC236}">
                  <a16:creationId xmlns:a16="http://schemas.microsoft.com/office/drawing/2014/main" id="{04127B3C-F1B9-FA3F-DB0E-0A74A9A5D53C}"/>
                </a:ext>
              </a:extLst>
            </p:cNvPr>
            <p:cNvSpPr/>
            <p:nvPr/>
          </p:nvSpPr>
          <p:spPr>
            <a:xfrm>
              <a:off x="486134" y="435401"/>
              <a:ext cx="5419972" cy="1152325"/>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40;p1">
              <a:extLst>
                <a:ext uri="{FF2B5EF4-FFF2-40B4-BE49-F238E27FC236}">
                  <a16:creationId xmlns:a16="http://schemas.microsoft.com/office/drawing/2014/main" id="{539ED76D-E6AD-650F-00D4-0A52D376E635}"/>
                </a:ext>
              </a:extLst>
            </p:cNvPr>
            <p:cNvSpPr txBox="1"/>
            <p:nvPr/>
          </p:nvSpPr>
          <p:spPr>
            <a:xfrm>
              <a:off x="600732" y="538828"/>
              <a:ext cx="5124464" cy="1005214"/>
            </a:xfrm>
            <a:prstGeom prst="rect">
              <a:avLst/>
            </a:prstGeom>
            <a:noFill/>
            <a:ln>
              <a:noFill/>
            </a:ln>
          </p:spPr>
          <p:txBody>
            <a:bodyPr spcFirstLastPara="1" wrap="square" lIns="114300" tIns="114300" rIns="114300" bIns="114300" anchor="t" anchorCtr="0">
              <a:spAutoFit/>
            </a:bodyPr>
            <a:lstStyle/>
            <a:p>
              <a:r>
                <a:rPr lang="en-GB" sz="4800" b="1"/>
                <a:t>Development aid</a:t>
              </a:r>
              <a:endParaRPr lang="en-US"/>
            </a:p>
          </p:txBody>
        </p:sp>
      </p:grpSp>
    </p:spTree>
    <p:extLst>
      <p:ext uri="{BB962C8B-B14F-4D97-AF65-F5344CB8AC3E}">
        <p14:creationId xmlns:p14="http://schemas.microsoft.com/office/powerpoint/2010/main" val="15644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
          <a:extLst>
            <a:ext uri="{FF2B5EF4-FFF2-40B4-BE49-F238E27FC236}">
              <a16:creationId xmlns:a16="http://schemas.microsoft.com/office/drawing/2014/main" id="{324325F7-9416-C9E5-FC4B-9D12724A439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45933F8-2D31-6F30-B4A1-095457211E2A}"/>
              </a:ext>
            </a:extLst>
          </p:cNvPr>
          <p:cNvSpPr/>
          <p:nvPr/>
        </p:nvSpPr>
        <p:spPr>
          <a:xfrm>
            <a:off x="-2382" y="1433512"/>
            <a:ext cx="12192000" cy="41433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00C4A47-5360-0709-17BD-BB889F0619EF}"/>
              </a:ext>
            </a:extLst>
          </p:cNvPr>
          <p:cNvSpPr txBox="1"/>
          <p:nvPr/>
        </p:nvSpPr>
        <p:spPr>
          <a:xfrm>
            <a:off x="864815" y="2297886"/>
            <a:ext cx="1022614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solidFill>
                  <a:schemeClr val="tx1"/>
                </a:solidFill>
              </a:rPr>
              <a:t>A plan of 17 goals that were agreed by all the </a:t>
            </a:r>
            <a:br>
              <a:rPr lang="en-US" sz="3600">
                <a:solidFill>
                  <a:schemeClr val="tx1"/>
                </a:solidFill>
              </a:rPr>
            </a:br>
            <a:r>
              <a:rPr lang="en-US" sz="3600">
                <a:solidFill>
                  <a:schemeClr val="tx1"/>
                </a:solidFill>
              </a:rPr>
              <a:t>countries of the United Nations in 2015 to end </a:t>
            </a:r>
            <a:br>
              <a:rPr lang="en-US" sz="3600">
                <a:solidFill>
                  <a:schemeClr val="tx1"/>
                </a:solidFill>
              </a:rPr>
            </a:br>
            <a:r>
              <a:rPr lang="en-US" sz="3600">
                <a:solidFill>
                  <a:schemeClr val="tx1"/>
                </a:solidFill>
              </a:rPr>
              <a:t>poverty, reduce inequality and build a more </a:t>
            </a:r>
            <a:br>
              <a:rPr lang="en-US" sz="3600">
                <a:solidFill>
                  <a:schemeClr val="tx1"/>
                </a:solidFill>
              </a:rPr>
            </a:br>
            <a:r>
              <a:rPr lang="en-US" sz="3600">
                <a:solidFill>
                  <a:schemeClr val="tx1"/>
                </a:solidFill>
              </a:rPr>
              <a:t>peaceful and prosperous world by 2030.   </a:t>
            </a:r>
          </a:p>
        </p:txBody>
      </p:sp>
      <p:grpSp>
        <p:nvGrpSpPr>
          <p:cNvPr id="11" name="Group 10">
            <a:extLst>
              <a:ext uri="{FF2B5EF4-FFF2-40B4-BE49-F238E27FC236}">
                <a16:creationId xmlns:a16="http://schemas.microsoft.com/office/drawing/2014/main" id="{9200D6E5-A5BF-B6DE-C9B5-842BBF944D62}"/>
              </a:ext>
            </a:extLst>
          </p:cNvPr>
          <p:cNvGrpSpPr/>
          <p:nvPr/>
        </p:nvGrpSpPr>
        <p:grpSpPr>
          <a:xfrm>
            <a:off x="623057" y="825926"/>
            <a:ext cx="9896720" cy="1217808"/>
            <a:chOff x="432557" y="435401"/>
            <a:chExt cx="9896720" cy="1217808"/>
          </a:xfrm>
        </p:grpSpPr>
        <p:sp>
          <p:nvSpPr>
            <p:cNvPr id="7" name="Google Shape;243;g259085a5d11_0_9">
              <a:extLst>
                <a:ext uri="{FF2B5EF4-FFF2-40B4-BE49-F238E27FC236}">
                  <a16:creationId xmlns:a16="http://schemas.microsoft.com/office/drawing/2014/main" id="{7B0E1FD3-23B7-2050-27D3-CE433C81CF26}"/>
                </a:ext>
              </a:extLst>
            </p:cNvPr>
            <p:cNvSpPr/>
            <p:nvPr/>
          </p:nvSpPr>
          <p:spPr>
            <a:xfrm>
              <a:off x="432557" y="435401"/>
              <a:ext cx="9896720" cy="1217808"/>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40;p1">
              <a:extLst>
                <a:ext uri="{FF2B5EF4-FFF2-40B4-BE49-F238E27FC236}">
                  <a16:creationId xmlns:a16="http://schemas.microsoft.com/office/drawing/2014/main" id="{D6CFD7BA-73D2-DFE7-668C-2CA1475E8EB5}"/>
                </a:ext>
              </a:extLst>
            </p:cNvPr>
            <p:cNvSpPr txBox="1"/>
            <p:nvPr/>
          </p:nvSpPr>
          <p:spPr>
            <a:xfrm>
              <a:off x="678123" y="556689"/>
              <a:ext cx="9630979" cy="969496"/>
            </a:xfrm>
            <a:prstGeom prst="rect">
              <a:avLst/>
            </a:prstGeom>
            <a:noFill/>
            <a:ln>
              <a:noFill/>
            </a:ln>
          </p:spPr>
          <p:txBody>
            <a:bodyPr spcFirstLastPara="1" wrap="square" lIns="114300" tIns="114300" rIns="114300" bIns="114300" anchor="t" anchorCtr="0">
              <a:spAutoFit/>
            </a:bodyPr>
            <a:lstStyle/>
            <a:p>
              <a:r>
                <a:rPr lang="en-GB" sz="4800" b="1"/>
                <a:t>Sustainable Development Goals</a:t>
              </a:r>
              <a:endParaRPr lang="en-US" b="1"/>
            </a:p>
          </p:txBody>
        </p:sp>
      </p:grpSp>
    </p:spTree>
    <p:extLst>
      <p:ext uri="{BB962C8B-B14F-4D97-AF65-F5344CB8AC3E}">
        <p14:creationId xmlns:p14="http://schemas.microsoft.com/office/powerpoint/2010/main" val="276142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
          <a:extLst>
            <a:ext uri="{FF2B5EF4-FFF2-40B4-BE49-F238E27FC236}">
              <a16:creationId xmlns:a16="http://schemas.microsoft.com/office/drawing/2014/main" id="{AD2252B9-EEA8-B8F3-9A18-8DDED7255F2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07AA4FD-D0DB-8512-D034-B88F140E9399}"/>
              </a:ext>
            </a:extLst>
          </p:cNvPr>
          <p:cNvSpPr/>
          <p:nvPr/>
        </p:nvSpPr>
        <p:spPr>
          <a:xfrm>
            <a:off x="-2382" y="1433512"/>
            <a:ext cx="12192000" cy="41433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E780B29-4011-9C44-313D-962421592D1A}"/>
              </a:ext>
            </a:extLst>
          </p:cNvPr>
          <p:cNvSpPr txBox="1"/>
          <p:nvPr/>
        </p:nvSpPr>
        <p:spPr>
          <a:xfrm>
            <a:off x="864815" y="2297886"/>
            <a:ext cx="10428551"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solidFill>
                  <a:schemeClr val="tx1"/>
                </a:solidFill>
              </a:rPr>
              <a:t>A list of 54 rights that governments have agreed </a:t>
            </a:r>
            <a:br>
              <a:rPr lang="en-US" sz="3600"/>
            </a:br>
            <a:r>
              <a:rPr lang="en-US" sz="3600">
                <a:solidFill>
                  <a:schemeClr val="tx1"/>
                </a:solidFill>
              </a:rPr>
              <a:t>that all children in the world have. These belong </a:t>
            </a:r>
            <a:br>
              <a:rPr lang="en-US" sz="3600"/>
            </a:br>
            <a:r>
              <a:rPr lang="en-US" sz="3600">
                <a:solidFill>
                  <a:schemeClr val="tx1"/>
                </a:solidFill>
              </a:rPr>
              <a:t>to all children, and children do not have to do </a:t>
            </a:r>
            <a:br>
              <a:rPr lang="en-US" sz="3600"/>
            </a:br>
            <a:r>
              <a:rPr lang="en-US" sz="3600">
                <a:solidFill>
                  <a:schemeClr val="tx1"/>
                </a:solidFill>
              </a:rPr>
              <a:t>anything to earn them.</a:t>
            </a:r>
          </a:p>
        </p:txBody>
      </p:sp>
      <p:grpSp>
        <p:nvGrpSpPr>
          <p:cNvPr id="11" name="Group 10">
            <a:extLst>
              <a:ext uri="{FF2B5EF4-FFF2-40B4-BE49-F238E27FC236}">
                <a16:creationId xmlns:a16="http://schemas.microsoft.com/office/drawing/2014/main" id="{BE366D8F-8D08-8594-83C5-D046246EE06E}"/>
              </a:ext>
            </a:extLst>
          </p:cNvPr>
          <p:cNvGrpSpPr/>
          <p:nvPr/>
        </p:nvGrpSpPr>
        <p:grpSpPr>
          <a:xfrm>
            <a:off x="676634" y="825926"/>
            <a:ext cx="5419972" cy="1152325"/>
            <a:chOff x="486134" y="435401"/>
            <a:chExt cx="5419972" cy="1152325"/>
          </a:xfrm>
        </p:grpSpPr>
        <p:sp>
          <p:nvSpPr>
            <p:cNvPr id="7" name="Google Shape;243;g259085a5d11_0_9">
              <a:extLst>
                <a:ext uri="{FF2B5EF4-FFF2-40B4-BE49-F238E27FC236}">
                  <a16:creationId xmlns:a16="http://schemas.microsoft.com/office/drawing/2014/main" id="{0BAB6499-A92C-9612-B327-E6C0214E0152}"/>
                </a:ext>
              </a:extLst>
            </p:cNvPr>
            <p:cNvSpPr/>
            <p:nvPr/>
          </p:nvSpPr>
          <p:spPr>
            <a:xfrm>
              <a:off x="486134" y="435401"/>
              <a:ext cx="5419972" cy="1152325"/>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40;p1">
              <a:extLst>
                <a:ext uri="{FF2B5EF4-FFF2-40B4-BE49-F238E27FC236}">
                  <a16:creationId xmlns:a16="http://schemas.microsoft.com/office/drawing/2014/main" id="{21436B72-D2B6-5577-AD2F-B48DC2FAEC66}"/>
                </a:ext>
              </a:extLst>
            </p:cNvPr>
            <p:cNvSpPr txBox="1"/>
            <p:nvPr/>
          </p:nvSpPr>
          <p:spPr>
            <a:xfrm>
              <a:off x="600732" y="538828"/>
              <a:ext cx="5124464" cy="1005214"/>
            </a:xfrm>
            <a:prstGeom prst="rect">
              <a:avLst/>
            </a:prstGeom>
            <a:noFill/>
            <a:ln>
              <a:noFill/>
            </a:ln>
          </p:spPr>
          <p:txBody>
            <a:bodyPr spcFirstLastPara="1" wrap="square" lIns="114300" tIns="114300" rIns="114300" bIns="114300" anchor="t" anchorCtr="0">
              <a:spAutoFit/>
            </a:bodyPr>
            <a:lstStyle/>
            <a:p>
              <a:r>
                <a:rPr lang="en-GB" sz="4800" b="1"/>
                <a:t>Children's rights</a:t>
              </a:r>
              <a:endParaRPr lang="en-US"/>
            </a:p>
          </p:txBody>
        </p:sp>
      </p:grpSp>
    </p:spTree>
    <p:extLst>
      <p:ext uri="{BB962C8B-B14F-4D97-AF65-F5344CB8AC3E}">
        <p14:creationId xmlns:p14="http://schemas.microsoft.com/office/powerpoint/2010/main" val="95453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DDF3F1"/>
      </a:accent1>
      <a:accent2>
        <a:srgbClr val="FF6937"/>
      </a:accent2>
      <a:accent3>
        <a:srgbClr val="D8D1CA"/>
      </a:accent3>
      <a:accent4>
        <a:srgbClr val="FFFF00"/>
      </a:accent4>
      <a:accent5>
        <a:srgbClr val="003B5E"/>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010642d-184b-478d-9c3b-ee5a49174d96" xsi:nil="true"/>
    <lcf76f155ced4ddcb4097134ff3c332f xmlns="11cb7852-01ff-4783-afb4-6fe1ba5b66ed">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AA54FBE395FE4488C775E2AE042F3F5" ma:contentTypeVersion="15" ma:contentTypeDescription="Create a new document." ma:contentTypeScope="" ma:versionID="9c91577662e00b5aa20ce06156d91a8a">
  <xsd:schema xmlns:xsd="http://www.w3.org/2001/XMLSchema" xmlns:xs="http://www.w3.org/2001/XMLSchema" xmlns:p="http://schemas.microsoft.com/office/2006/metadata/properties" xmlns:ns2="11cb7852-01ff-4783-afb4-6fe1ba5b66ed" xmlns:ns3="1010642d-184b-478d-9c3b-ee5a49174d96" targetNamespace="http://schemas.microsoft.com/office/2006/metadata/properties" ma:root="true" ma:fieldsID="b876a59aadc9908eb519575662e2484c" ns2:_="" ns3:_="">
    <xsd:import namespace="11cb7852-01ff-4783-afb4-6fe1ba5b66ed"/>
    <xsd:import namespace="1010642d-184b-478d-9c3b-ee5a49174d9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cb7852-01ff-4783-afb4-6fe1ba5b66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4fbae504-01c2-4ae5-a842-09e5f32470b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010642d-184b-478d-9c3b-ee5a49174d9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0884300a-7a00-49b2-b74a-8fc860d18d42}" ma:internalName="TaxCatchAll" ma:showField="CatchAllData" ma:web="1010642d-184b-478d-9c3b-ee5a49174d96">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DC2389A-5296-469E-BC72-331BA1F2B1D0}">
  <ds:schemaRefs>
    <ds:schemaRef ds:uri="1010642d-184b-478d-9c3b-ee5a49174d96"/>
    <ds:schemaRef ds:uri="11cb7852-01ff-4783-afb4-6fe1ba5b66ed"/>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2354A3D0-3F17-443A-B1AE-DCCF757D5EA0}">
  <ds:schemaRefs>
    <ds:schemaRef ds:uri="http://schemas.microsoft.com/sharepoint/v3/contenttype/forms"/>
  </ds:schemaRefs>
</ds:datastoreItem>
</file>

<file path=customXml/itemProps3.xml><?xml version="1.0" encoding="utf-8"?>
<ds:datastoreItem xmlns:ds="http://schemas.openxmlformats.org/officeDocument/2006/customXml" ds:itemID="{71BD200C-3449-4881-AF91-DE0010918EFE}">
  <ds:schemaRefs>
    <ds:schemaRef ds:uri="1010642d-184b-478d-9c3b-ee5a49174d96"/>
    <ds:schemaRef ds:uri="11cb7852-01ff-4783-afb4-6fe1ba5b66e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27</Slides>
  <Notes>22</Notes>
  <HiddenSlides>0</HiddenSlide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Bool</dc:creator>
  <cp:revision>485</cp:revision>
  <dcterms:modified xsi:type="dcterms:W3CDTF">2025-07-23T15:46:08Z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0x010100FAA54FBE395FE4488C775E2AE042F3F5</vt:lpwstr>
  </property>
  <property fmtid="{D5CDD505-2E9C-101B-9397-08002B2CF9AE}" pid="3" name="Order">
    <vt:r8>300</vt:r8>
  </property>
  <property fmtid="{D5CDD505-2E9C-101B-9397-08002B2CF9AE}" pid="4" name="MediaServiceImageTags">
    <vt:lpwstr/>
  </property>
</Properties>
</file>