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6"/>
  </p:notesMasterIdLst>
  <p:sldIdLst>
    <p:sldId id="256" r:id="rId5"/>
    <p:sldId id="265" r:id="rId6"/>
    <p:sldId id="298" r:id="rId7"/>
    <p:sldId id="297" r:id="rId8"/>
    <p:sldId id="331" r:id="rId9"/>
    <p:sldId id="338" r:id="rId10"/>
    <p:sldId id="334" r:id="rId11"/>
    <p:sldId id="335" r:id="rId12"/>
    <p:sldId id="336" r:id="rId13"/>
    <p:sldId id="337" r:id="rId14"/>
    <p:sldId id="339" r:id="rId15"/>
  </p:sldIdLst>
  <p:sldSz cx="12192000" cy="6858000"/>
  <p:notesSz cx="6858000" cy="9144000"/>
  <p:embeddedFontLst>
    <p:embeddedFont>
      <p:font typeface="Arial Black" panose="020B0A04020102020204" pitchFamily="34" charset="0"/>
      <p:bold r:id="rId17"/>
    </p:embeddedFont>
    <p:embeddedFont>
      <p:font typeface="Roboto" panose="02000000000000000000" pitchFamily="2" charset="0"/>
      <p:regular r:id="rId18"/>
      <p:bold r:id="rId19"/>
      <p:italic r:id="rId20"/>
      <p:boldItalic r:id="rId21"/>
    </p:embeddedFont>
    <p:embeddedFont>
      <p:font typeface="Roboto Medium" panose="02000000000000000000" pitchFamily="2" charset="0"/>
      <p:regular r:id="rId22"/>
      <p: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EF3F9-2A07-42F2-96DB-4F957247CEF0}" v="1" dt="2025-08-05T10:39:56.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51" Type="http://customschemas.google.com/relationships/presentationmetadata" Target="metadata"/><Relationship Id="rId3" Type="http://schemas.openxmlformats.org/officeDocument/2006/relationships/customXml" Target="../customXml/item3.xml"/><Relationship Id="rId21"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5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alisdair macdonald" userId="jB0IcuHBEINeFKE+BJ6T51hglHMTetGBacC/PLHzd+c=" providerId="None" clId="Web-{75BEF3F9-2A07-42F2-96DB-4F957247CEF0}"/>
    <pc:docChg chg="modSld">
      <pc:chgData name="alisdair macdonald" userId="jB0IcuHBEINeFKE+BJ6T51hglHMTetGBacC/PLHzd+c=" providerId="None" clId="Web-{75BEF3F9-2A07-42F2-96DB-4F957247CEF0}" dt="2025-08-05T10:39:56.306" v="0"/>
      <pc:docMkLst>
        <pc:docMk/>
      </pc:docMkLst>
      <pc:sldChg chg="mod setBg">
        <pc:chgData name="alisdair macdonald" userId="jB0IcuHBEINeFKE+BJ6T51hglHMTetGBacC/PLHzd+c=" providerId="None" clId="Web-{75BEF3F9-2A07-42F2-96DB-4F957247CEF0}" dt="2025-08-05T10:39:56.306" v="0"/>
        <pc:sldMkLst>
          <pc:docMk/>
          <pc:sldMk cId="1149102529" sldId="338"/>
        </pc:sldMkLst>
      </pc:sldChg>
    </pc:docChg>
  </pc:docChgLst>
  <pc:docChgLst>
    <pc:chgData name="alisdair.m@gmail.com" userId="S::urn:spo:guest#alisdair.m@gmail.com::" providerId="AD" clId="Web-{0198048A-C4FB-45CA-8FC0-E29E5F9B3D1A}"/>
    <pc:docChg chg="modSld">
      <pc:chgData name="alisdair.m@gmail.com" userId="S::urn:spo:guest#alisdair.m@gmail.com::" providerId="AD" clId="Web-{0198048A-C4FB-45CA-8FC0-E29E5F9B3D1A}" dt="2024-07-11T10:51:49.601" v="15"/>
      <pc:docMkLst>
        <pc:docMk/>
      </pc:docMkLst>
      <pc:sldChg chg="addSp delSp modSp">
        <pc:chgData name="alisdair.m@gmail.com" userId="S::urn:spo:guest#alisdair.m@gmail.com::" providerId="AD" clId="Web-{0198048A-C4FB-45CA-8FC0-E29E5F9B3D1A}" dt="2024-07-11T10:51:49.601" v="15"/>
        <pc:sldMkLst>
          <pc:docMk/>
          <pc:sldMk cId="0" sldId="256"/>
        </pc:sldMkLst>
      </pc:sldChg>
    </pc:docChg>
  </pc:docChgLst>
  <pc:docChgLst>
    <pc:chgData name="alisdair macdonald" userId="jB0IcuHBEINeFKE+BJ6T51hglHMTetGBacC/PLHzd+c=" providerId="None" clId="Web-{5BEF877A-175E-4C48-8064-9FFF83FC09AE}"/>
    <pc:docChg chg="modSld">
      <pc:chgData name="alisdair macdonald" userId="jB0IcuHBEINeFKE+BJ6T51hglHMTetGBacC/PLHzd+c=" providerId="None" clId="Web-{5BEF877A-175E-4C48-8064-9FFF83FC09AE}" dt="2025-07-09T11:13:19.702" v="80" actId="14100"/>
      <pc:docMkLst>
        <pc:docMk/>
      </pc:docMkLst>
      <pc:sldChg chg="delSp modSp">
        <pc:chgData name="alisdair macdonald" userId="jB0IcuHBEINeFKE+BJ6T51hglHMTetGBacC/PLHzd+c=" providerId="None" clId="Web-{5BEF877A-175E-4C48-8064-9FFF83FC09AE}" dt="2025-07-09T11:09:32.011" v="1"/>
        <pc:sldMkLst>
          <pc:docMk/>
          <pc:sldMk cId="1724577246" sldId="336"/>
        </pc:sldMkLst>
      </pc:sldChg>
      <pc:sldChg chg="addSp delSp modSp">
        <pc:chgData name="alisdair macdonald" userId="jB0IcuHBEINeFKE+BJ6T51hglHMTetGBacC/PLHzd+c=" providerId="None" clId="Web-{5BEF877A-175E-4C48-8064-9FFF83FC09AE}" dt="2025-07-09T11:13:19.702" v="80" actId="14100"/>
        <pc:sldMkLst>
          <pc:docMk/>
          <pc:sldMk cId="1233721833" sldId="337"/>
        </pc:sldMkLst>
        <pc:spChg chg="add mod ord">
          <ac:chgData name="alisdair macdonald" userId="jB0IcuHBEINeFKE+BJ6T51hglHMTetGBacC/PLHzd+c=" providerId="None" clId="Web-{5BEF877A-175E-4C48-8064-9FFF83FC09AE}" dt="2025-07-09T11:13:16.061" v="79" actId="14100"/>
          <ac:spMkLst>
            <pc:docMk/>
            <pc:sldMk cId="1233721833" sldId="337"/>
            <ac:spMk id="2" creationId="{5D80B278-FDB3-69E3-FE1E-90BB8510A826}"/>
          </ac:spMkLst>
        </pc:spChg>
        <pc:spChg chg="mod ord">
          <ac:chgData name="alisdair macdonald" userId="jB0IcuHBEINeFKE+BJ6T51hglHMTetGBacC/PLHzd+c=" providerId="None" clId="Web-{5BEF877A-175E-4C48-8064-9FFF83FC09AE}" dt="2025-07-09T11:12:58.201" v="66"/>
          <ac:spMkLst>
            <pc:docMk/>
            <pc:sldMk cId="1233721833" sldId="337"/>
            <ac:spMk id="6" creationId="{2BD6B401-4598-2A64-23E9-3D26BBE936FF}"/>
          </ac:spMkLst>
        </pc:spChg>
        <pc:spChg chg="mod">
          <ac:chgData name="alisdair macdonald" userId="jB0IcuHBEINeFKE+BJ6T51hglHMTetGBacC/PLHzd+c=" providerId="None" clId="Web-{5BEF877A-175E-4C48-8064-9FFF83FC09AE}" dt="2025-07-09T11:10:58.200" v="45" actId="20577"/>
          <ac:spMkLst>
            <pc:docMk/>
            <pc:sldMk cId="1233721833" sldId="337"/>
            <ac:spMk id="8" creationId="{7ABEEB8C-4634-5F8B-FD7E-AFD42CD585C2}"/>
          </ac:spMkLst>
        </pc:spChg>
        <pc:spChg chg="mod">
          <ac:chgData name="alisdair macdonald" userId="jB0IcuHBEINeFKE+BJ6T51hglHMTetGBacC/PLHzd+c=" providerId="None" clId="Web-{5BEF877A-175E-4C48-8064-9FFF83FC09AE}" dt="2025-07-09T11:11:16.466" v="50" actId="1076"/>
          <ac:spMkLst>
            <pc:docMk/>
            <pc:sldMk cId="1233721833" sldId="337"/>
            <ac:spMk id="11" creationId="{1865F8AA-6A6B-48CD-4F12-52FDAA2E04DA}"/>
          </ac:spMkLst>
        </pc:spChg>
        <pc:spChg chg="mod">
          <ac:chgData name="alisdair macdonald" userId="jB0IcuHBEINeFKE+BJ6T51hglHMTetGBacC/PLHzd+c=" providerId="None" clId="Web-{5BEF877A-175E-4C48-8064-9FFF83FC09AE}" dt="2025-07-09T11:13:19.702" v="80" actId="14100"/>
          <ac:spMkLst>
            <pc:docMk/>
            <pc:sldMk cId="1233721833" sldId="337"/>
            <ac:spMk id="13" creationId="{7643974C-F4A9-DD22-821A-02BD5760F8C7}"/>
          </ac:spMkLst>
        </pc:spChg>
      </pc:sldChg>
    </pc:docChg>
  </pc:docChgLst>
  <pc:docChgLst>
    <pc:chgData name="alisdair macdonald" userId="jB0IcuHBEINeFKE+BJ6T51hglHMTetGBacC/PLHzd+c=" providerId="None" clId="Web-{7CF0307B-B9F9-498A-84C4-EC7624BCE7D0}"/>
    <pc:docChg chg="modSld">
      <pc:chgData name="alisdair macdonald" userId="jB0IcuHBEINeFKE+BJ6T51hglHMTetGBacC/PLHzd+c=" providerId="None" clId="Web-{7CF0307B-B9F9-498A-84C4-EC7624BCE7D0}" dt="2025-07-02T09:51:18.787" v="0" actId="1076"/>
      <pc:docMkLst>
        <pc:docMk/>
      </pc:docMkLst>
      <pc:sldChg chg="modSp">
        <pc:chgData name="alisdair macdonald" userId="jB0IcuHBEINeFKE+BJ6T51hglHMTetGBacC/PLHzd+c=" providerId="None" clId="Web-{7CF0307B-B9F9-498A-84C4-EC7624BCE7D0}" dt="2025-07-02T09:51:18.787" v="0" actId="1076"/>
        <pc:sldMkLst>
          <pc:docMk/>
          <pc:sldMk cId="341196586" sldId="331"/>
        </pc:sldMkLst>
      </pc:sldChg>
    </pc:docChg>
  </pc:docChgLst>
  <pc:docChgLst>
    <pc:chgData name="alisdair macdonald" userId="jB0IcuHBEINeFKE+BJ6T51hglHMTetGBacC/PLHzd+c=" providerId="None" clId="Web-{ACA5EB82-25A4-4D08-836C-95E6A91445E1}"/>
    <pc:docChg chg="modSld">
      <pc:chgData name="alisdair macdonald" userId="jB0IcuHBEINeFKE+BJ6T51hglHMTetGBacC/PLHzd+c=" providerId="None" clId="Web-{ACA5EB82-25A4-4D08-836C-95E6A91445E1}" dt="2025-07-31T12:06:43.762" v="55" actId="1076"/>
      <pc:docMkLst>
        <pc:docMk/>
      </pc:docMkLst>
      <pc:sldChg chg="modSp">
        <pc:chgData name="alisdair macdonald" userId="jB0IcuHBEINeFKE+BJ6T51hglHMTetGBacC/PLHzd+c=" providerId="None" clId="Web-{ACA5EB82-25A4-4D08-836C-95E6A91445E1}" dt="2025-07-31T12:06:43.762" v="55" actId="1076"/>
        <pc:sldMkLst>
          <pc:docMk/>
          <pc:sldMk cId="0" sldId="256"/>
        </pc:sldMkLst>
        <pc:spChg chg="mod">
          <ac:chgData name="alisdair macdonald" userId="jB0IcuHBEINeFKE+BJ6T51hglHMTetGBacC/PLHzd+c=" providerId="None" clId="Web-{ACA5EB82-25A4-4D08-836C-95E6A91445E1}" dt="2025-07-31T12:06:43.762" v="55" actId="1076"/>
          <ac:spMkLst>
            <pc:docMk/>
            <pc:sldMk cId="0" sldId="256"/>
            <ac:spMk id="8" creationId="{82D7906C-C1DC-20FF-0ED1-21A732B4AA1E}"/>
          </ac:spMkLst>
        </pc:spChg>
        <pc:picChg chg="mod">
          <ac:chgData name="alisdair macdonald" userId="jB0IcuHBEINeFKE+BJ6T51hglHMTetGBacC/PLHzd+c=" providerId="None" clId="Web-{ACA5EB82-25A4-4D08-836C-95E6A91445E1}" dt="2025-07-31T12:06:18.603" v="50" actId="1076"/>
          <ac:picMkLst>
            <pc:docMk/>
            <pc:sldMk cId="0" sldId="256"/>
            <ac:picMk id="6" creationId="{DE363D8F-EBE3-2426-CD6F-F28C6500CDC2}"/>
          </ac:picMkLst>
        </pc:picChg>
      </pc:sldChg>
      <pc:sldChg chg="addSp delSp modSp mod setBg">
        <pc:chgData name="alisdair macdonald" userId="jB0IcuHBEINeFKE+BJ6T51hglHMTetGBacC/PLHzd+c=" providerId="None" clId="Web-{ACA5EB82-25A4-4D08-836C-95E6A91445E1}" dt="2025-07-31T11:48:29.492" v="24"/>
        <pc:sldMkLst>
          <pc:docMk/>
          <pc:sldMk cId="341196586" sldId="331"/>
        </pc:sldMkLst>
        <pc:spChg chg="mod">
          <ac:chgData name="alisdair macdonald" userId="jB0IcuHBEINeFKE+BJ6T51hglHMTetGBacC/PLHzd+c=" providerId="None" clId="Web-{ACA5EB82-25A4-4D08-836C-95E6A91445E1}" dt="2025-07-31T11:46:55.439" v="14" actId="14100"/>
          <ac:spMkLst>
            <pc:docMk/>
            <pc:sldMk cId="341196586" sldId="331"/>
            <ac:spMk id="2" creationId="{8D1DD075-D85E-9B0F-687C-BB0A230FDFF2}"/>
          </ac:spMkLst>
        </pc:spChg>
        <pc:picChg chg="add del">
          <ac:chgData name="alisdair macdonald" userId="jB0IcuHBEINeFKE+BJ6T51hglHMTetGBacC/PLHzd+c=" providerId="None" clId="Web-{ACA5EB82-25A4-4D08-836C-95E6A91445E1}" dt="2025-07-31T11:45:29.451" v="5"/>
          <ac:picMkLst>
            <pc:docMk/>
            <pc:sldMk cId="341196586" sldId="331"/>
            <ac:picMk id="5" creationId="{09A1C9CE-7442-EE98-7582-39A6DE0248A0}"/>
          </ac:picMkLst>
        </pc:picChg>
      </pc:sldChg>
      <pc:sldChg chg="addSp delSp modSp mod setBg">
        <pc:chgData name="alisdair macdonald" userId="jB0IcuHBEINeFKE+BJ6T51hglHMTetGBacC/PLHzd+c=" providerId="None" clId="Web-{ACA5EB82-25A4-4D08-836C-95E6A91445E1}" dt="2025-07-31T11:52:04.951" v="49" actId="1076"/>
        <pc:sldMkLst>
          <pc:docMk/>
          <pc:sldMk cId="1149102529" sldId="338"/>
        </pc:sldMkLst>
        <pc:spChg chg="add">
          <ac:chgData name="alisdair macdonald" userId="jB0IcuHBEINeFKE+BJ6T51hglHMTetGBacC/PLHzd+c=" providerId="None" clId="Web-{ACA5EB82-25A4-4D08-836C-95E6A91445E1}" dt="2025-07-31T11:47:21.565" v="23"/>
          <ac:spMkLst>
            <pc:docMk/>
            <pc:sldMk cId="1149102529" sldId="338"/>
            <ac:spMk id="8" creationId="{0DF4C5F0-34EE-1B62-34A8-18F18B1BB2F8}"/>
          </ac:spMkLst>
        </pc:spChg>
        <pc:spChg chg="mod">
          <ac:chgData name="alisdair macdonald" userId="jB0IcuHBEINeFKE+BJ6T51hglHMTetGBacC/PLHzd+c=" providerId="None" clId="Web-{ACA5EB82-25A4-4D08-836C-95E6A91445E1}" dt="2025-07-31T11:50:57.481" v="39" actId="14100"/>
          <ac:spMkLst>
            <pc:docMk/>
            <pc:sldMk cId="1149102529" sldId="338"/>
            <ac:spMk id="14" creationId="{49102A55-212B-85D4-A2FA-01ED05535F1D}"/>
          </ac:spMkLst>
        </pc:spChg>
        <pc:spChg chg="add mod">
          <ac:chgData name="alisdair macdonald" userId="jB0IcuHBEINeFKE+BJ6T51hglHMTetGBacC/PLHzd+c=" providerId="None" clId="Web-{ACA5EB82-25A4-4D08-836C-95E6A91445E1}" dt="2025-07-31T11:52:04.951" v="49" actId="1076"/>
          <ac:spMkLst>
            <pc:docMk/>
            <pc:sldMk cId="1149102529" sldId="338"/>
            <ac:spMk id="16" creationId="{E3F587CD-0949-F4E6-3F0D-1886BC65C398}"/>
          </ac:spMkLst>
        </pc:spChg>
        <pc:spChg chg="mod">
          <ac:chgData name="alisdair macdonald" userId="jB0IcuHBEINeFKE+BJ6T51hglHMTetGBacC/PLHzd+c=" providerId="None" clId="Web-{ACA5EB82-25A4-4D08-836C-95E6A91445E1}" dt="2025-07-31T11:51:35.341" v="44" actId="1076"/>
          <ac:spMkLst>
            <pc:docMk/>
            <pc:sldMk cId="1149102529" sldId="338"/>
            <ac:spMk id="17" creationId="{A37EE3EF-7494-4F21-DA71-0699706AE27E}"/>
          </ac:spMkLst>
        </pc:spChg>
        <pc:spChg chg="mod ord">
          <ac:chgData name="alisdair macdonald" userId="jB0IcuHBEINeFKE+BJ6T51hglHMTetGBacC/PLHzd+c=" providerId="None" clId="Web-{ACA5EB82-25A4-4D08-836C-95E6A91445E1}" dt="2025-07-31T11:51:51.826" v="47"/>
          <ac:spMkLst>
            <pc:docMk/>
            <pc:sldMk cId="1149102529" sldId="338"/>
            <ac:spMk id="19" creationId="{879A5BE4-884D-8749-E4FC-DBFA336DA798}"/>
          </ac:spMkLst>
        </pc:spChg>
      </pc:sldChg>
    </pc:docChg>
  </pc:docChgLst>
  <pc:docChgLst>
    <pc:chgData clId="Web-{1D83F579-C75C-0D36-9CBA-F42AAEAE0749}"/>
    <pc:docChg chg="modSld">
      <pc:chgData name="" userId="" providerId="" clId="Web-{1D83F579-C75C-0D36-9CBA-F42AAEAE0749}" dt="2024-07-12T14:42:41.879" v="1" actId="20577"/>
      <pc:docMkLst>
        <pc:docMk/>
      </pc:docMkLst>
      <pc:sldChg chg="modSp">
        <pc:chgData name="" userId="" providerId="" clId="Web-{1D83F579-C75C-0D36-9CBA-F42AAEAE0749}" dt="2024-07-12T14:42:41.879" v="1" actId="20577"/>
        <pc:sldMkLst>
          <pc:docMk/>
          <pc:sldMk cId="0" sldId="256"/>
        </pc:sldMkLst>
      </pc:sldChg>
    </pc:docChg>
  </pc:docChgLst>
  <pc:docChgLst>
    <pc:chgData name="alisdair.m@gmail.com" userId="S::urn:spo:guest#alisdair.m@gmail.com::" providerId="AD" clId="Web-{EFB5E35E-D954-BC3F-BB0E-474924D600AB}"/>
    <pc:docChg chg="modSld">
      <pc:chgData name="alisdair.m@gmail.com" userId="S::urn:spo:guest#alisdair.m@gmail.com::" providerId="AD" clId="Web-{EFB5E35E-D954-BC3F-BB0E-474924D600AB}" dt="2024-07-12T09:42:26.165" v="43" actId="1076"/>
      <pc:docMkLst>
        <pc:docMk/>
      </pc:docMkLst>
      <pc:sldChg chg="addSp modSp">
        <pc:chgData name="alisdair.m@gmail.com" userId="S::urn:spo:guest#alisdair.m@gmail.com::" providerId="AD" clId="Web-{EFB5E35E-D954-BC3F-BB0E-474924D600AB}" dt="2024-07-12T09:41:37.086" v="35" actId="1076"/>
        <pc:sldMkLst>
          <pc:docMk/>
          <pc:sldMk cId="0" sldId="256"/>
        </pc:sldMkLst>
      </pc:sldChg>
      <pc:sldChg chg="addSp delSp modSp">
        <pc:chgData name="alisdair.m@gmail.com" userId="S::urn:spo:guest#alisdair.m@gmail.com::" providerId="AD" clId="Web-{EFB5E35E-D954-BC3F-BB0E-474924D600AB}" dt="2024-07-12T09:42:26.165" v="43" actId="1076"/>
        <pc:sldMkLst>
          <pc:docMk/>
          <pc:sldMk cId="0" sldId="265"/>
        </pc:sldMkLst>
      </pc:sldChg>
    </pc:docChg>
  </pc:docChgLst>
  <pc:docChgLst>
    <pc:chgData name="alisdair macdonald" userId="jB0IcuHBEINeFKE+BJ6T51hglHMTetGBacC/PLHzd+c=" providerId="None" clId="Web-{1BFDB81C-186F-4AA7-B3B9-1BA838DB1CF7}"/>
    <pc:docChg chg="modSld">
      <pc:chgData name="alisdair macdonald" userId="jB0IcuHBEINeFKE+BJ6T51hglHMTetGBacC/PLHzd+c=" providerId="None" clId="Web-{1BFDB81C-186F-4AA7-B3B9-1BA838DB1CF7}" dt="2025-07-18T16:00:17.465" v="110" actId="1076"/>
      <pc:docMkLst>
        <pc:docMk/>
      </pc:docMkLst>
      <pc:sldChg chg="addSp delSp modSp">
        <pc:chgData name="alisdair macdonald" userId="jB0IcuHBEINeFKE+BJ6T51hglHMTetGBacC/PLHzd+c=" providerId="None" clId="Web-{1BFDB81C-186F-4AA7-B3B9-1BA838DB1CF7}" dt="2025-07-18T16:00:17.465" v="110" actId="1076"/>
        <pc:sldMkLst>
          <pc:docMk/>
          <pc:sldMk cId="0" sldId="256"/>
        </pc:sldMkLst>
        <pc:spChg chg="mod">
          <ac:chgData name="alisdair macdonald" userId="jB0IcuHBEINeFKE+BJ6T51hglHMTetGBacC/PLHzd+c=" providerId="None" clId="Web-{1BFDB81C-186F-4AA7-B3B9-1BA838DB1CF7}" dt="2025-07-18T15:54:40.236" v="69" actId="20577"/>
          <ac:spMkLst>
            <pc:docMk/>
            <pc:sldMk cId="0" sldId="256"/>
            <ac:spMk id="3" creationId="{CF4D9223-98CC-C9BA-E6A0-E3C8FAA60AEF}"/>
          </ac:spMkLst>
        </pc:spChg>
        <pc:spChg chg="add">
          <ac:chgData name="alisdair macdonald" userId="jB0IcuHBEINeFKE+BJ6T51hglHMTetGBacC/PLHzd+c=" providerId="None" clId="Web-{1BFDB81C-186F-4AA7-B3B9-1BA838DB1CF7}" dt="2025-07-18T15:58:39.524" v="98"/>
          <ac:spMkLst>
            <pc:docMk/>
            <pc:sldMk cId="0" sldId="256"/>
            <ac:spMk id="8" creationId="{82D7906C-C1DC-20FF-0ED1-21A732B4AA1E}"/>
          </ac:spMkLst>
        </pc:spChg>
        <pc:picChg chg="add mod modCrop">
          <ac:chgData name="alisdair macdonald" userId="jB0IcuHBEINeFKE+BJ6T51hglHMTetGBacC/PLHzd+c=" providerId="None" clId="Web-{1BFDB81C-186F-4AA7-B3B9-1BA838DB1CF7}" dt="2025-07-18T16:00:17.465" v="110" actId="1076"/>
          <ac:picMkLst>
            <pc:docMk/>
            <pc:sldMk cId="0" sldId="256"/>
            <ac:picMk id="6" creationId="{DE363D8F-EBE3-2426-CD6F-F28C6500CDC2}"/>
          </ac:picMkLst>
        </pc:picChg>
      </pc:sldChg>
      <pc:sldChg chg="modSp">
        <pc:chgData name="alisdair macdonald" userId="jB0IcuHBEINeFKE+BJ6T51hglHMTetGBacC/PLHzd+c=" providerId="None" clId="Web-{1BFDB81C-186F-4AA7-B3B9-1BA838DB1CF7}" dt="2025-07-18T15:55:32.894" v="89" actId="20577"/>
        <pc:sldMkLst>
          <pc:docMk/>
          <pc:sldMk cId="0" sldId="265"/>
        </pc:sldMkLst>
        <pc:spChg chg="mod">
          <ac:chgData name="alisdair macdonald" userId="jB0IcuHBEINeFKE+BJ6T51hglHMTetGBacC/PLHzd+c=" providerId="None" clId="Web-{1BFDB81C-186F-4AA7-B3B9-1BA838DB1CF7}" dt="2025-07-18T15:55:32.894" v="89" actId="20577"/>
          <ac:spMkLst>
            <pc:docMk/>
            <pc:sldMk cId="0" sldId="265"/>
            <ac:spMk id="7" creationId="{97476EA5-B9A4-0218-CF19-FEB4C95FB2AC}"/>
          </ac:spMkLst>
        </pc:spChg>
      </pc:sldChg>
      <pc:sldChg chg="addSp">
        <pc:chgData name="alisdair macdonald" userId="jB0IcuHBEINeFKE+BJ6T51hglHMTetGBacC/PLHzd+c=" providerId="None" clId="Web-{1BFDB81C-186F-4AA7-B3B9-1BA838DB1CF7}" dt="2025-07-18T15:58:12.149" v="92"/>
        <pc:sldMkLst>
          <pc:docMk/>
          <pc:sldMk cId="341196586" sldId="331"/>
        </pc:sldMkLst>
        <pc:spChg chg="add">
          <ac:chgData name="alisdair macdonald" userId="jB0IcuHBEINeFKE+BJ6T51hglHMTetGBacC/PLHzd+c=" providerId="None" clId="Web-{1BFDB81C-186F-4AA7-B3B9-1BA838DB1CF7}" dt="2025-07-18T15:58:12.149" v="92"/>
          <ac:spMkLst>
            <pc:docMk/>
            <pc:sldMk cId="341196586" sldId="331"/>
            <ac:spMk id="2" creationId="{8D1DD075-D85E-9B0F-687C-BB0A230FDFF2}"/>
          </ac:spMkLst>
        </pc:spChg>
      </pc:sldChg>
      <pc:sldChg chg="addSp">
        <pc:chgData name="alisdair macdonald" userId="jB0IcuHBEINeFKE+BJ6T51hglHMTetGBacC/PLHzd+c=" providerId="None" clId="Web-{1BFDB81C-186F-4AA7-B3B9-1BA838DB1CF7}" dt="2025-07-18T15:58:16.539" v="94"/>
        <pc:sldMkLst>
          <pc:docMk/>
          <pc:sldMk cId="2853426258" sldId="335"/>
        </pc:sldMkLst>
      </pc:sldChg>
      <pc:sldChg chg="addSp">
        <pc:chgData name="alisdair macdonald" userId="jB0IcuHBEINeFKE+BJ6T51hglHMTetGBacC/PLHzd+c=" providerId="None" clId="Web-{1BFDB81C-186F-4AA7-B3B9-1BA838DB1CF7}" dt="2025-07-18T15:58:14.430" v="93"/>
        <pc:sldMkLst>
          <pc:docMk/>
          <pc:sldMk cId="1149102529" sldId="338"/>
        </pc:sldMkLst>
      </pc:sldChg>
    </pc:docChg>
  </pc:docChgLst>
  <pc:docChgLst>
    <pc:chgData name="alisdair macdonald" userId="jB0IcuHBEINeFKE+BJ6T51hglHMTetGBacC/PLHzd+c=" providerId="None" clId="Web-{FC86DD8D-28E1-4824-97AB-3EDD76976526}"/>
    <pc:docChg chg="modSld">
      <pc:chgData name="alisdair macdonald" userId="jB0IcuHBEINeFKE+BJ6T51hglHMTetGBacC/PLHzd+c=" providerId="None" clId="Web-{FC86DD8D-28E1-4824-97AB-3EDD76976526}" dt="2025-07-02T14:36:56.642" v="10"/>
      <pc:docMkLst>
        <pc:docMk/>
      </pc:docMkLst>
      <pc:sldChg chg="modSp">
        <pc:chgData name="alisdair macdonald" userId="jB0IcuHBEINeFKE+BJ6T51hglHMTetGBacC/PLHzd+c=" providerId="None" clId="Web-{FC86DD8D-28E1-4824-97AB-3EDD76976526}" dt="2025-07-02T14:21:20.561" v="0" actId="1076"/>
        <pc:sldMkLst>
          <pc:docMk/>
          <pc:sldMk cId="2853426258" sldId="335"/>
        </pc:sldMkLst>
      </pc:sldChg>
      <pc:sldChg chg="addSp delSp addAnim modAnim">
        <pc:chgData name="alisdair macdonald" userId="jB0IcuHBEINeFKE+BJ6T51hglHMTetGBacC/PLHzd+c=" providerId="None" clId="Web-{FC86DD8D-28E1-4824-97AB-3EDD76976526}" dt="2025-07-02T14:36:27.814" v="5"/>
        <pc:sldMkLst>
          <pc:docMk/>
          <pc:sldMk cId="1724577246" sldId="336"/>
        </pc:sldMkLst>
      </pc:sldChg>
      <pc:sldChg chg="addSp delSp addAnim modAnim">
        <pc:chgData name="alisdair macdonald" userId="jB0IcuHBEINeFKE+BJ6T51hglHMTetGBacC/PLHzd+c=" providerId="None" clId="Web-{FC86DD8D-28E1-4824-97AB-3EDD76976526}" dt="2025-07-02T14:36:56.642" v="10"/>
        <pc:sldMkLst>
          <pc:docMk/>
          <pc:sldMk cId="1233721833" sldId="337"/>
        </pc:sldMkLst>
      </pc:sldChg>
    </pc:docChg>
  </pc:docChgLst>
  <pc:docChgLst>
    <pc:chgData name="lauraellenkennedy@outlook.com" userId="S::urn:spo:guest#lauraellenkennedy@outlook.com::" providerId="AD" clId="Web-{D4702411-B75C-AC31-AF33-E06D03B75DCF}"/>
    <pc:docChg chg="mod modSld">
      <pc:chgData name="lauraellenkennedy@outlook.com" userId="S::urn:spo:guest#lauraellenkennedy@outlook.com::" providerId="AD" clId="Web-{D4702411-B75C-AC31-AF33-E06D03B75DCF}" dt="2024-07-15T07:48:48.173" v="30" actId="20577"/>
      <pc:docMkLst>
        <pc:docMk/>
      </pc:docMkLst>
      <pc:sldChg chg="modSp addCm modCm">
        <pc:chgData name="lauraellenkennedy@outlook.com" userId="S::urn:spo:guest#lauraellenkennedy@outlook.com::" providerId="AD" clId="Web-{D4702411-B75C-AC31-AF33-E06D03B75DCF}" dt="2024-07-15T07:48:48.173" v="30" actId="20577"/>
        <pc:sldMkLst>
          <pc:docMk/>
          <pc:sldMk cId="1135859490" sldId="275"/>
        </pc:sldMkLst>
        <pc:extLst>
          <p:ext xmlns:p="http://schemas.openxmlformats.org/presentationml/2006/main" uri="{D6D511B9-2390-475A-947B-AFAB55BFBCF1}">
            <pc226:cmChg xmlns:pc226="http://schemas.microsoft.com/office/powerpoint/2022/06/main/command" chg="add mod">
              <pc226:chgData name="lauraellenkennedy@outlook.com" userId="S::urn:spo:guest#lauraellenkennedy@outlook.com::" providerId="AD" clId="Web-{D4702411-B75C-AC31-AF33-E06D03B75DCF}" dt="2024-07-15T07:48:45.157" v="29"/>
              <pc2:cmMkLst xmlns:pc2="http://schemas.microsoft.com/office/powerpoint/2019/9/main/command">
                <pc:docMk/>
                <pc:sldMk cId="1135859490" sldId="275"/>
                <pc2:cmMk id="{5B392485-5D51-45DD-AE6B-C1AFE02644BF}"/>
              </pc2:cmMkLst>
            </pc226:cmChg>
          </p:ext>
        </pc:extLst>
      </pc:sldChg>
    </pc:docChg>
  </pc:docChgLst>
  <pc:docChgLst>
    <pc:chgData name="alisdair macdonald" userId="jB0IcuHBEINeFKE+BJ6T51hglHMTetGBacC/PLHzd+c=" providerId="None" clId="Web-{D75165C0-CB74-4D3B-B07C-A78D0524384B}"/>
    <pc:docChg chg="modSld">
      <pc:chgData name="alisdair macdonald" userId="jB0IcuHBEINeFKE+BJ6T51hglHMTetGBacC/PLHzd+c=" providerId="None" clId="Web-{D75165C0-CB74-4D3B-B07C-A78D0524384B}" dt="2025-07-09T12:56:36.074" v="7"/>
      <pc:docMkLst>
        <pc:docMk/>
      </pc:docMkLst>
      <pc:sldChg chg="modSp">
        <pc:chgData name="alisdair macdonald" userId="jB0IcuHBEINeFKE+BJ6T51hglHMTetGBacC/PLHzd+c=" providerId="None" clId="Web-{D75165C0-CB74-4D3B-B07C-A78D0524384B}" dt="2025-07-09T12:56:36.074" v="7"/>
        <pc:sldMkLst>
          <pc:docMk/>
          <pc:sldMk cId="0" sldId="256"/>
        </pc:sldMk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 macdonald" userId="jB0IcuHBEINeFKE+BJ6T51hglHMTetGBacC/PLHzd+c=" providerId="None" clId="Web-{E28AC54B-0A93-43F0-9E13-1A9224C339A1}"/>
    <pc:docChg chg="modSld">
      <pc:chgData name="alisdair macdonald" userId="jB0IcuHBEINeFKE+BJ6T51hglHMTetGBacC/PLHzd+c=" providerId="None" clId="Web-{E28AC54B-0A93-43F0-9E13-1A9224C339A1}" dt="2025-07-02T13:44:05.179" v="12" actId="20577"/>
      <pc:docMkLst>
        <pc:docMk/>
      </pc:docMkLst>
      <pc:sldChg chg="addSp delSp modSp">
        <pc:chgData name="alisdair macdonald" userId="jB0IcuHBEINeFKE+BJ6T51hglHMTetGBacC/PLHzd+c=" providerId="None" clId="Web-{E28AC54B-0A93-43F0-9E13-1A9224C339A1}" dt="2025-07-02T13:44:05.179" v="12" actId="20577"/>
        <pc:sldMkLst>
          <pc:docMk/>
          <pc:sldMk cId="1724577246" sldId="336"/>
        </pc:sldMkLst>
      </pc:sldChg>
    </pc:docChg>
  </pc:docChgLst>
  <pc:docChgLst>
    <pc:chgData name="alisdair macdonald" userId="jB0IcuHBEINeFKE+BJ6T51hglHMTetGBacC/PLHzd+c=" providerId="None" clId="Web-{B16AFD29-3906-438C-B030-97395E8D6D17}"/>
    <pc:docChg chg="addSld delSld modSld">
      <pc:chgData name="alisdair macdonald" userId="jB0IcuHBEINeFKE+BJ6T51hglHMTetGBacC/PLHzd+c=" providerId="None" clId="Web-{B16AFD29-3906-438C-B030-97395E8D6D17}" dt="2025-07-02T14:05:25.345" v="66" actId="1076"/>
      <pc:docMkLst>
        <pc:docMk/>
      </pc:docMkLst>
      <pc:sldChg chg="addSp delSp modSp">
        <pc:chgData name="alisdair macdonald" userId="jB0IcuHBEINeFKE+BJ6T51hglHMTetGBacC/PLHzd+c=" providerId="None" clId="Web-{B16AFD29-3906-438C-B030-97395E8D6D17}" dt="2025-07-02T14:04:56.735" v="49"/>
        <pc:sldMkLst>
          <pc:docMk/>
          <pc:sldMk cId="1724577246" sldId="336"/>
        </pc:sldMkLst>
      </pc:sldChg>
      <pc:sldChg chg="addSp delSp modSp add replId modNotes">
        <pc:chgData name="alisdair macdonald" userId="jB0IcuHBEINeFKE+BJ6T51hglHMTetGBacC/PLHzd+c=" providerId="None" clId="Web-{B16AFD29-3906-438C-B030-97395E8D6D17}" dt="2025-07-02T14:05:25.345" v="66" actId="1076"/>
        <pc:sldMkLst>
          <pc:docMk/>
          <pc:sldMk cId="1233721833" sldId="337"/>
        </pc:sldMkLst>
      </pc:sldChg>
      <pc:sldChg chg="add del replId">
        <pc:chgData name="alisdair macdonald" userId="jB0IcuHBEINeFKE+BJ6T51hglHMTetGBacC/PLHzd+c=" providerId="None" clId="Web-{B16AFD29-3906-438C-B030-97395E8D6D17}" dt="2025-07-02T14:02:47.344" v="46"/>
        <pc:sldMkLst>
          <pc:docMk/>
          <pc:sldMk cId="3103792939" sldId="338"/>
        </pc:sldMkLst>
      </pc:sldChg>
    </pc:docChg>
  </pc:docChgLst>
  <pc:docChgLst>
    <pc:chgData name="alisdair macdonald" userId="jB0IcuHBEINeFKE+BJ6T51hglHMTetGBacC/PLHzd+c=" providerId="None" clId="Web-{977D4689-741C-41CB-8114-D3AF7CE0E3C0}"/>
    <pc:docChg chg="delSld modSld">
      <pc:chgData name="alisdair macdonald" userId="jB0IcuHBEINeFKE+BJ6T51hglHMTetGBacC/PLHzd+c=" providerId="None" clId="Web-{977D4689-741C-41CB-8114-D3AF7CE0E3C0}" dt="2025-07-02T09:50:24.614" v="132"/>
      <pc:docMkLst>
        <pc:docMk/>
      </pc:docMkLst>
      <pc:sldChg chg="modSp">
        <pc:chgData name="alisdair macdonald" userId="jB0IcuHBEINeFKE+BJ6T51hglHMTetGBacC/PLHzd+c=" providerId="None" clId="Web-{977D4689-741C-41CB-8114-D3AF7CE0E3C0}" dt="2025-07-02T09:29:44.714" v="54" actId="20577"/>
        <pc:sldMkLst>
          <pc:docMk/>
          <pc:sldMk cId="0" sldId="256"/>
        </pc:sldMkLst>
      </pc:sldChg>
      <pc:sldChg chg="delSp modSp">
        <pc:chgData name="alisdair macdonald" userId="jB0IcuHBEINeFKE+BJ6T51hglHMTetGBacC/PLHzd+c=" providerId="None" clId="Web-{977D4689-741C-41CB-8114-D3AF7CE0E3C0}" dt="2025-07-02T09:31:33.347" v="60"/>
        <pc:sldMkLst>
          <pc:docMk/>
          <pc:sldMk cId="0" sldId="265"/>
        </pc:sldMkLst>
      </pc:sldChg>
      <pc:sldChg chg="del">
        <pc:chgData name="alisdair macdonald" userId="jB0IcuHBEINeFKE+BJ6T51hglHMTetGBacC/PLHzd+c=" providerId="None" clId="Web-{977D4689-741C-41CB-8114-D3AF7CE0E3C0}" dt="2025-07-02T09:39:57.320" v="76"/>
        <pc:sldMkLst>
          <pc:docMk/>
          <pc:sldMk cId="1135859490" sldId="275"/>
        </pc:sldMkLst>
      </pc:sldChg>
      <pc:sldChg chg="addSp delSp">
        <pc:chgData name="alisdair macdonald" userId="jB0IcuHBEINeFKE+BJ6T51hglHMTetGBacC/PLHzd+c=" providerId="None" clId="Web-{977D4689-741C-41CB-8114-D3AF7CE0E3C0}" dt="2025-07-02T09:39:11.285" v="75"/>
        <pc:sldMkLst>
          <pc:docMk/>
          <pc:sldMk cId="2386253683" sldId="297"/>
        </pc:sldMkLst>
      </pc:sldChg>
      <pc:sldChg chg="addSp delSp">
        <pc:chgData name="alisdair macdonald" userId="jB0IcuHBEINeFKE+BJ6T51hglHMTetGBacC/PLHzd+c=" providerId="None" clId="Web-{977D4689-741C-41CB-8114-D3AF7CE0E3C0}" dt="2025-07-02T09:38:46.080" v="66"/>
        <pc:sldMkLst>
          <pc:docMk/>
          <pc:sldMk cId="3706343159" sldId="298"/>
        </pc:sldMkLst>
      </pc:sldChg>
      <pc:sldChg chg="addSp delSp modSp">
        <pc:chgData name="alisdair macdonald" userId="jB0IcuHBEINeFKE+BJ6T51hglHMTetGBacC/PLHzd+c=" providerId="None" clId="Web-{977D4689-741C-41CB-8114-D3AF7CE0E3C0}" dt="2025-07-02T09:50:24.614" v="132"/>
        <pc:sldMkLst>
          <pc:docMk/>
          <pc:sldMk cId="341196586" sldId="331"/>
        </pc:sldMkLst>
      </pc:sldChg>
    </pc:docChg>
  </pc:docChgLst>
  <pc:docChgLst>
    <pc:chgData name="alisdair.m@gmail.com" userId="S::urn:spo:guest#alisdair.m@gmail.com::" providerId="AD" clId="Web-{11F3D339-260B-437B-0E54-D88BC058D052}"/>
    <pc:docChg chg="modSld">
      <pc:chgData name="alisdair.m@gmail.com" userId="S::urn:spo:guest#alisdair.m@gmail.com::" providerId="AD" clId="Web-{11F3D339-260B-437B-0E54-D88BC058D052}" dt="2024-07-18T13:09:06.196" v="189" actId="20577"/>
      <pc:docMkLst>
        <pc:docMk/>
      </pc:docMkLst>
      <pc:sldChg chg="addSp delSp modSp">
        <pc:chgData name="alisdair.m@gmail.com" userId="S::urn:spo:guest#alisdair.m@gmail.com::" providerId="AD" clId="Web-{11F3D339-260B-437B-0E54-D88BC058D052}" dt="2024-07-18T12:54:39.434" v="49"/>
        <pc:sldMkLst>
          <pc:docMk/>
          <pc:sldMk cId="0" sldId="256"/>
        </pc:sldMkLst>
      </pc:sldChg>
      <pc:sldChg chg="addSp delSp modSp">
        <pc:chgData name="alisdair.m@gmail.com" userId="S::urn:spo:guest#alisdair.m@gmail.com::" providerId="AD" clId="Web-{11F3D339-260B-437B-0E54-D88BC058D052}" dt="2024-07-18T12:54:19.011" v="47"/>
        <pc:sldMkLst>
          <pc:docMk/>
          <pc:sldMk cId="0" sldId="265"/>
        </pc:sldMkLst>
      </pc:sldChg>
      <pc:sldChg chg="addSp delSp modSp mod setBg delCm">
        <pc:chgData name="alisdair.m@gmail.com" userId="S::urn:spo:guest#alisdair.m@gmail.com::" providerId="AD" clId="Web-{11F3D339-260B-437B-0E54-D88BC058D052}" dt="2024-07-18T13:02:30.498" v="87" actId="1076"/>
        <pc:sldMkLst>
          <pc:docMk/>
          <pc:sldMk cId="1135859490" sldId="275"/>
        </pc:sldMkLst>
        <pc:extLst>
          <p:ext xmlns:p="http://schemas.openxmlformats.org/presentationml/2006/main" uri="{D6D511B9-2390-475A-947B-AFAB55BFBCF1}">
            <pc226:cmChg xmlns:pc226="http://schemas.microsoft.com/office/powerpoint/2022/06/main/command" chg="del">
              <pc226:chgData name="alisdair.m@gmail.com" userId="S::urn:spo:guest#alisdair.m@gmail.com::" providerId="AD" clId="Web-{11F3D339-260B-437B-0E54-D88BC058D052}" dt="2024-07-18T12:57:18.570" v="76"/>
              <pc2:cmMkLst xmlns:pc2="http://schemas.microsoft.com/office/powerpoint/2019/9/main/command">
                <pc:docMk/>
                <pc:sldMk cId="1135859490" sldId="275"/>
                <pc2:cmMk id="{5B392485-5D51-45DD-AE6B-C1AFE02644BF}"/>
              </pc2:cmMkLst>
            </pc226:cmChg>
          </p:ext>
        </pc:extLst>
      </pc:sldChg>
      <pc:sldChg chg="addSp delSp modSp">
        <pc:chgData name="alisdair.m@gmail.com" userId="S::urn:spo:guest#alisdair.m@gmail.com::" providerId="AD" clId="Web-{11F3D339-260B-437B-0E54-D88BC058D052}" dt="2024-07-18T12:55:34.563" v="58" actId="20577"/>
        <pc:sldMkLst>
          <pc:docMk/>
          <pc:sldMk cId="2386253683" sldId="297"/>
        </pc:sldMkLst>
      </pc:sldChg>
      <pc:sldChg chg="addSp delSp modSp">
        <pc:chgData name="alisdair.m@gmail.com" userId="S::urn:spo:guest#alisdair.m@gmail.com::" providerId="AD" clId="Web-{11F3D339-260B-437B-0E54-D88BC058D052}" dt="2024-07-18T12:55:25.734" v="57" actId="20577"/>
        <pc:sldMkLst>
          <pc:docMk/>
          <pc:sldMk cId="3706343159" sldId="298"/>
        </pc:sldMkLst>
      </pc:sldChg>
      <pc:sldChg chg="addSp delSp modSp">
        <pc:chgData name="alisdair.m@gmail.com" userId="S::urn:spo:guest#alisdair.m@gmail.com::" providerId="AD" clId="Web-{11F3D339-260B-437B-0E54-D88BC058D052}" dt="2024-07-18T13:07:03.797" v="159"/>
        <pc:sldMkLst>
          <pc:docMk/>
          <pc:sldMk cId="341196586" sldId="331"/>
        </pc:sldMkLst>
      </pc:sldChg>
      <pc:sldChg chg="modSp">
        <pc:chgData name="alisdair.m@gmail.com" userId="S::urn:spo:guest#alisdair.m@gmail.com::" providerId="AD" clId="Web-{11F3D339-260B-437B-0E54-D88BC058D052}" dt="2024-07-18T13:08:02.129" v="172" actId="20577"/>
        <pc:sldMkLst>
          <pc:docMk/>
          <pc:sldMk cId="4171311954" sldId="332"/>
        </pc:sldMkLst>
      </pc:sldChg>
      <pc:sldChg chg="modSp">
        <pc:chgData name="alisdair.m@gmail.com" userId="S::urn:spo:guest#alisdair.m@gmail.com::" providerId="AD" clId="Web-{11F3D339-260B-437B-0E54-D88BC058D052}" dt="2024-07-18T13:09:06.196" v="189" actId="20577"/>
        <pc:sldMkLst>
          <pc:docMk/>
          <pc:sldMk cId="3919882484" sldId="333"/>
        </pc:sldMkLst>
      </pc:sldChg>
    </pc:docChg>
  </pc:docChgLst>
  <pc:docChgLst>
    <pc:chgData name="alisdair.m@gmail.com" userId="S::urn:spo:guest#alisdair.m@gmail.com::" providerId="AD" clId="Web-{3D227AB9-174E-E4F2-814A-7C65D204820B}"/>
    <pc:docChg chg="modSld">
      <pc:chgData name="alisdair.m@gmail.com" userId="S::urn:spo:guest#alisdair.m@gmail.com::" providerId="AD" clId="Web-{3D227AB9-174E-E4F2-814A-7C65D204820B}" dt="2024-08-15T14:01:06.242" v="6" actId="1076"/>
      <pc:docMkLst>
        <pc:docMk/>
      </pc:docMkLst>
      <pc:sldChg chg="addSp modSp">
        <pc:chgData name="alisdair.m@gmail.com" userId="S::urn:spo:guest#alisdair.m@gmail.com::" providerId="AD" clId="Web-{3D227AB9-174E-E4F2-814A-7C65D204820B}" dt="2024-08-15T14:01:06.242" v="6" actId="1076"/>
        <pc:sldMkLst>
          <pc:docMk/>
          <pc:sldMk cId="3919882484" sldId="333"/>
        </pc:sldMkLst>
      </pc:sldChg>
    </pc:docChg>
  </pc:docChgLst>
  <pc:docChgLst>
    <pc:chgData name="Issy Booth" userId="S::isabelleb@unicef.org.uk::95590697-42e6-45d1-b9a0-5c7c6819ef82" providerId="AD" clId="Web-{211CE7FB-E2E8-17C2-B14A-FCADD9581FAA}"/>
    <pc:docChg chg="mod">
      <pc:chgData name="Issy Booth" userId="S::isabelleb@unicef.org.uk::95590697-42e6-45d1-b9a0-5c7c6819ef82" providerId="AD" clId="Web-{211CE7FB-E2E8-17C2-B14A-FCADD9581FAA}" dt="2024-07-15T10:43:51.124" v="1"/>
      <pc:docMkLst>
        <pc:docMk/>
      </pc:docMkLst>
      <pc:sldChg chg="modCm">
        <pc:chgData name="Issy Booth" userId="S::isabelleb@unicef.org.uk::95590697-42e6-45d1-b9a0-5c7c6819ef82" providerId="AD" clId="Web-{211CE7FB-E2E8-17C2-B14A-FCADD9581FAA}" dt="2024-07-15T10:43:51.124" v="1"/>
        <pc:sldMkLst>
          <pc:docMk/>
          <pc:sldMk cId="1135859490" sldId="275"/>
        </pc:sldMkLst>
        <pc:extLst>
          <p:ext xmlns:p="http://schemas.openxmlformats.org/presentationml/2006/main" uri="{D6D511B9-2390-475A-947B-AFAB55BFBCF1}">
            <pc226:cmChg xmlns:pc226="http://schemas.microsoft.com/office/powerpoint/2022/06/main/command" chg="">
              <pc226:chgData name="Issy Booth" userId="S::isabelleb@unicef.org.uk::95590697-42e6-45d1-b9a0-5c7c6819ef82" providerId="AD" clId="Web-{211CE7FB-E2E8-17C2-B14A-FCADD9581FAA}" dt="2024-07-15T10:43:51.124" v="1"/>
              <pc2:cmMkLst xmlns:pc2="http://schemas.microsoft.com/office/powerpoint/2019/9/main/command">
                <pc:docMk/>
                <pc:sldMk cId="1135859490" sldId="275"/>
                <pc2:cmMk id="{5B392485-5D51-45DD-AE6B-C1AFE02644BF}"/>
              </pc2:cmMkLst>
              <pc226:cmRplyChg chg="add">
                <pc226:chgData name="Issy Booth" userId="S::isabelleb@unicef.org.uk::95590697-42e6-45d1-b9a0-5c7c6819ef82" providerId="AD" clId="Web-{211CE7FB-E2E8-17C2-B14A-FCADD9581FAA}" dt="2024-07-15T10:43:51.124" v="1"/>
                <pc2:cmRplyMkLst xmlns:pc2="http://schemas.microsoft.com/office/powerpoint/2019/9/main/command">
                  <pc:docMk/>
                  <pc:sldMk cId="1135859490" sldId="275"/>
                  <pc2:cmMk id="{5B392485-5D51-45DD-AE6B-C1AFE02644BF}"/>
                  <pc2:cmRplyMk id="{686DFE06-45C7-4530-A851-0BBBCAFA2C5D}"/>
                </pc2:cmRplyMkLst>
              </pc226:cmRplyChg>
            </pc226:cmChg>
          </p:ext>
        </pc:extLst>
      </pc:sldChg>
    </pc:docChg>
  </pc:docChgLst>
  <pc:docChgLst>
    <pc:chgData name="alisdair.m@gmail.com" userId="S::urn:spo:guest#alisdair.m@gmail.com::" providerId="AD" clId="Web-{5963EB54-B8AD-8C3C-7C65-95E7D94DEDBE}"/>
    <pc:docChg chg="modSld">
      <pc:chgData name="alisdair.m@gmail.com" userId="S::urn:spo:guest#alisdair.m@gmail.com::" providerId="AD" clId="Web-{5963EB54-B8AD-8C3C-7C65-95E7D94DEDBE}" dt="2024-07-29T15:54:36.873" v="16" actId="1076"/>
      <pc:docMkLst>
        <pc:docMk/>
      </pc:docMkLst>
      <pc:sldChg chg="modSp">
        <pc:chgData name="alisdair.m@gmail.com" userId="S::urn:spo:guest#alisdair.m@gmail.com::" providerId="AD" clId="Web-{5963EB54-B8AD-8C3C-7C65-95E7D94DEDBE}" dt="2024-07-29T15:51:55.269" v="7"/>
        <pc:sldMkLst>
          <pc:docMk/>
          <pc:sldMk cId="1135859490" sldId="275"/>
        </pc:sldMkLst>
      </pc:sldChg>
      <pc:sldChg chg="modSp">
        <pc:chgData name="alisdair.m@gmail.com" userId="S::urn:spo:guest#alisdair.m@gmail.com::" providerId="AD" clId="Web-{5963EB54-B8AD-8C3C-7C65-95E7D94DEDBE}" dt="2024-07-29T15:53:57.683" v="11" actId="20577"/>
        <pc:sldMkLst>
          <pc:docMk/>
          <pc:sldMk cId="4171311954" sldId="332"/>
        </pc:sldMkLst>
      </pc:sldChg>
      <pc:sldChg chg="addSp delSp modSp">
        <pc:chgData name="alisdair.m@gmail.com" userId="S::urn:spo:guest#alisdair.m@gmail.com::" providerId="AD" clId="Web-{5963EB54-B8AD-8C3C-7C65-95E7D94DEDBE}" dt="2024-07-29T15:54:36.873" v="16" actId="1076"/>
        <pc:sldMkLst>
          <pc:docMk/>
          <pc:sldMk cId="3919882484" sldId="333"/>
        </pc:sldMkLst>
      </pc:sldChg>
    </pc:docChg>
  </pc:docChgLst>
  <pc:docChgLst>
    <pc:chgData name="alisdair.m@gmail.com" userId="S::urn:spo:guest#alisdair.m@gmail.com::" providerId="AD" clId="Web-{8A19CBC7-B428-D29B-AF8D-4E043234B6F6}"/>
    <pc:docChg chg="addSld delSld modSld sldOrd">
      <pc:chgData name="alisdair.m@gmail.com" userId="S::urn:spo:guest#alisdair.m@gmail.com::" providerId="AD" clId="Web-{8A19CBC7-B428-D29B-AF8D-4E043234B6F6}" dt="2024-07-09T16:28:02.021" v="418" actId="1076"/>
      <pc:docMkLst>
        <pc:docMk/>
      </pc:docMkLst>
      <pc:sldChg chg="addSp delSp modSp">
        <pc:chgData name="alisdair.m@gmail.com" userId="S::urn:spo:guest#alisdair.m@gmail.com::" providerId="AD" clId="Web-{8A19CBC7-B428-D29B-AF8D-4E043234B6F6}" dt="2024-07-09T10:28:24.980" v="47"/>
        <pc:sldMkLst>
          <pc:docMk/>
          <pc:sldMk cId="0" sldId="265"/>
        </pc:sldMkLst>
      </pc:sldChg>
      <pc:sldChg chg="addSp delSp modSp delAnim">
        <pc:chgData name="alisdair.m@gmail.com" userId="S::urn:spo:guest#alisdair.m@gmail.com::" providerId="AD" clId="Web-{8A19CBC7-B428-D29B-AF8D-4E043234B6F6}" dt="2024-07-09T11:37:31.520" v="201" actId="1076"/>
        <pc:sldMkLst>
          <pc:docMk/>
          <pc:sldMk cId="1135859490" sldId="275"/>
        </pc:sldMkLst>
      </pc:sldChg>
      <pc:sldChg chg="addSp delSp modSp ord">
        <pc:chgData name="alisdair.m@gmail.com" userId="S::urn:spo:guest#alisdair.m@gmail.com::" providerId="AD" clId="Web-{8A19CBC7-B428-D29B-AF8D-4E043234B6F6}" dt="2024-07-09T10:31:05.521" v="76"/>
        <pc:sldMkLst>
          <pc:docMk/>
          <pc:sldMk cId="2386253683" sldId="297"/>
        </pc:sldMkLst>
      </pc:sldChg>
      <pc:sldChg chg="addSp delSp modSp">
        <pc:chgData name="alisdair.m@gmail.com" userId="S::urn:spo:guest#alisdair.m@gmail.com::" providerId="AD" clId="Web-{8A19CBC7-B428-D29B-AF8D-4E043234B6F6}" dt="2024-07-09T10:33:32.546" v="97"/>
        <pc:sldMkLst>
          <pc:docMk/>
          <pc:sldMk cId="3706343159" sldId="298"/>
        </pc:sldMkLst>
      </pc:sldChg>
      <pc:sldChg chg="del">
        <pc:chgData name="alisdair.m@gmail.com" userId="S::urn:spo:guest#alisdair.m@gmail.com::" providerId="AD" clId="Web-{8A19CBC7-B428-D29B-AF8D-4E043234B6F6}" dt="2024-07-09T16:09:11.671" v="272"/>
        <pc:sldMkLst>
          <pc:docMk/>
          <pc:sldMk cId="4150539418" sldId="299"/>
        </pc:sldMkLst>
      </pc:sldChg>
      <pc:sldChg chg="del">
        <pc:chgData name="alisdair.m@gmail.com" userId="S::urn:spo:guest#alisdair.m@gmail.com::" providerId="AD" clId="Web-{8A19CBC7-B428-D29B-AF8D-4E043234B6F6}" dt="2024-07-09T16:09:11.671" v="271"/>
        <pc:sldMkLst>
          <pc:docMk/>
          <pc:sldMk cId="3839045492" sldId="300"/>
        </pc:sldMkLst>
      </pc:sldChg>
      <pc:sldChg chg="del">
        <pc:chgData name="alisdair.m@gmail.com" userId="S::urn:spo:guest#alisdair.m@gmail.com::" providerId="AD" clId="Web-{8A19CBC7-B428-D29B-AF8D-4E043234B6F6}" dt="2024-07-09T16:09:11.671" v="270"/>
        <pc:sldMkLst>
          <pc:docMk/>
          <pc:sldMk cId="1423116022" sldId="301"/>
        </pc:sldMkLst>
      </pc:sldChg>
      <pc:sldChg chg="del">
        <pc:chgData name="alisdair.m@gmail.com" userId="S::urn:spo:guest#alisdair.m@gmail.com::" providerId="AD" clId="Web-{8A19CBC7-B428-D29B-AF8D-4E043234B6F6}" dt="2024-07-09T16:09:11.671" v="269"/>
        <pc:sldMkLst>
          <pc:docMk/>
          <pc:sldMk cId="2356300036" sldId="302"/>
        </pc:sldMkLst>
      </pc:sldChg>
      <pc:sldChg chg="del">
        <pc:chgData name="alisdair.m@gmail.com" userId="S::urn:spo:guest#alisdair.m@gmail.com::" providerId="AD" clId="Web-{8A19CBC7-B428-D29B-AF8D-4E043234B6F6}" dt="2024-07-09T16:09:11.655" v="267"/>
        <pc:sldMkLst>
          <pc:docMk/>
          <pc:sldMk cId="711855373" sldId="303"/>
        </pc:sldMkLst>
      </pc:sldChg>
      <pc:sldChg chg="del">
        <pc:chgData name="alisdair.m@gmail.com" userId="S::urn:spo:guest#alisdair.m@gmail.com::" providerId="AD" clId="Web-{8A19CBC7-B428-D29B-AF8D-4E043234B6F6}" dt="2024-07-09T16:09:11.655" v="268"/>
        <pc:sldMkLst>
          <pc:docMk/>
          <pc:sldMk cId="1475890726" sldId="304"/>
        </pc:sldMkLst>
      </pc:sldChg>
      <pc:sldChg chg="del">
        <pc:chgData name="alisdair.m@gmail.com" userId="S::urn:spo:guest#alisdair.m@gmail.com::" providerId="AD" clId="Web-{8A19CBC7-B428-D29B-AF8D-4E043234B6F6}" dt="2024-07-09T16:09:11.655" v="266"/>
        <pc:sldMkLst>
          <pc:docMk/>
          <pc:sldMk cId="611912824" sldId="305"/>
        </pc:sldMkLst>
      </pc:sldChg>
      <pc:sldChg chg="del">
        <pc:chgData name="alisdair.m@gmail.com" userId="S::urn:spo:guest#alisdair.m@gmail.com::" providerId="AD" clId="Web-{8A19CBC7-B428-D29B-AF8D-4E043234B6F6}" dt="2024-07-09T16:09:11.655" v="265"/>
        <pc:sldMkLst>
          <pc:docMk/>
          <pc:sldMk cId="3541092673" sldId="306"/>
        </pc:sldMkLst>
      </pc:sldChg>
      <pc:sldChg chg="del">
        <pc:chgData name="alisdair.m@gmail.com" userId="S::urn:spo:guest#alisdair.m@gmail.com::" providerId="AD" clId="Web-{8A19CBC7-B428-D29B-AF8D-4E043234B6F6}" dt="2024-07-09T16:09:11.655" v="264"/>
        <pc:sldMkLst>
          <pc:docMk/>
          <pc:sldMk cId="3231313677" sldId="307"/>
        </pc:sldMkLst>
      </pc:sldChg>
      <pc:sldChg chg="del">
        <pc:chgData name="alisdair.m@gmail.com" userId="S::urn:spo:guest#alisdair.m@gmail.com::" providerId="AD" clId="Web-{8A19CBC7-B428-D29B-AF8D-4E043234B6F6}" dt="2024-07-09T16:09:11.655" v="263"/>
        <pc:sldMkLst>
          <pc:docMk/>
          <pc:sldMk cId="2080448064" sldId="308"/>
        </pc:sldMkLst>
      </pc:sldChg>
      <pc:sldChg chg="del">
        <pc:chgData name="alisdair.m@gmail.com" userId="S::urn:spo:guest#alisdair.m@gmail.com::" providerId="AD" clId="Web-{8A19CBC7-B428-D29B-AF8D-4E043234B6F6}" dt="2024-07-09T16:09:11.655" v="261"/>
        <pc:sldMkLst>
          <pc:docMk/>
          <pc:sldMk cId="1625627722" sldId="309"/>
        </pc:sldMkLst>
      </pc:sldChg>
      <pc:sldChg chg="del">
        <pc:chgData name="alisdair.m@gmail.com" userId="S::urn:spo:guest#alisdair.m@gmail.com::" providerId="AD" clId="Web-{8A19CBC7-B428-D29B-AF8D-4E043234B6F6}" dt="2024-07-09T16:09:11.655" v="262"/>
        <pc:sldMkLst>
          <pc:docMk/>
          <pc:sldMk cId="354868780" sldId="310"/>
        </pc:sldMkLst>
      </pc:sldChg>
      <pc:sldChg chg="del">
        <pc:chgData name="alisdair.m@gmail.com" userId="S::urn:spo:guest#alisdair.m@gmail.com::" providerId="AD" clId="Web-{8A19CBC7-B428-D29B-AF8D-4E043234B6F6}" dt="2024-07-09T16:09:11.655" v="260"/>
        <pc:sldMkLst>
          <pc:docMk/>
          <pc:sldMk cId="3170539092" sldId="311"/>
        </pc:sldMkLst>
      </pc:sldChg>
      <pc:sldChg chg="del">
        <pc:chgData name="alisdair.m@gmail.com" userId="S::urn:spo:guest#alisdair.m@gmail.com::" providerId="AD" clId="Web-{8A19CBC7-B428-D29B-AF8D-4E043234B6F6}" dt="2024-07-09T16:09:11.640" v="259"/>
        <pc:sldMkLst>
          <pc:docMk/>
          <pc:sldMk cId="1759064090" sldId="312"/>
        </pc:sldMkLst>
      </pc:sldChg>
      <pc:sldChg chg="del">
        <pc:chgData name="alisdair.m@gmail.com" userId="S::urn:spo:guest#alisdair.m@gmail.com::" providerId="AD" clId="Web-{8A19CBC7-B428-D29B-AF8D-4E043234B6F6}" dt="2024-07-09T16:09:11.640" v="257"/>
        <pc:sldMkLst>
          <pc:docMk/>
          <pc:sldMk cId="231136130" sldId="313"/>
        </pc:sldMkLst>
      </pc:sldChg>
      <pc:sldChg chg="del">
        <pc:chgData name="alisdair.m@gmail.com" userId="S::urn:spo:guest#alisdair.m@gmail.com::" providerId="AD" clId="Web-{8A19CBC7-B428-D29B-AF8D-4E043234B6F6}" dt="2024-07-09T16:09:11.640" v="258"/>
        <pc:sldMkLst>
          <pc:docMk/>
          <pc:sldMk cId="2863122434" sldId="314"/>
        </pc:sldMkLst>
      </pc:sldChg>
      <pc:sldChg chg="del">
        <pc:chgData name="alisdair.m@gmail.com" userId="S::urn:spo:guest#alisdair.m@gmail.com::" providerId="AD" clId="Web-{8A19CBC7-B428-D29B-AF8D-4E043234B6F6}" dt="2024-07-09T16:09:11.640" v="255"/>
        <pc:sldMkLst>
          <pc:docMk/>
          <pc:sldMk cId="815938392" sldId="315"/>
        </pc:sldMkLst>
      </pc:sldChg>
      <pc:sldChg chg="del">
        <pc:chgData name="alisdair.m@gmail.com" userId="S::urn:spo:guest#alisdair.m@gmail.com::" providerId="AD" clId="Web-{8A19CBC7-B428-D29B-AF8D-4E043234B6F6}" dt="2024-07-09T16:09:11.640" v="256"/>
        <pc:sldMkLst>
          <pc:docMk/>
          <pc:sldMk cId="3149168590" sldId="316"/>
        </pc:sldMkLst>
      </pc:sldChg>
      <pc:sldChg chg="del">
        <pc:chgData name="alisdair.m@gmail.com" userId="S::urn:spo:guest#alisdair.m@gmail.com::" providerId="AD" clId="Web-{8A19CBC7-B428-D29B-AF8D-4E043234B6F6}" dt="2024-07-09T16:09:11.640" v="253"/>
        <pc:sldMkLst>
          <pc:docMk/>
          <pc:sldMk cId="1748736288" sldId="317"/>
        </pc:sldMkLst>
      </pc:sldChg>
      <pc:sldChg chg="del">
        <pc:chgData name="alisdair.m@gmail.com" userId="S::urn:spo:guest#alisdair.m@gmail.com::" providerId="AD" clId="Web-{8A19CBC7-B428-D29B-AF8D-4E043234B6F6}" dt="2024-07-09T16:09:11.640" v="254"/>
        <pc:sldMkLst>
          <pc:docMk/>
          <pc:sldMk cId="1317262685" sldId="318"/>
        </pc:sldMkLst>
      </pc:sldChg>
      <pc:sldChg chg="del">
        <pc:chgData name="alisdair.m@gmail.com" userId="S::urn:spo:guest#alisdair.m@gmail.com::" providerId="AD" clId="Web-{8A19CBC7-B428-D29B-AF8D-4E043234B6F6}" dt="2024-07-09T16:09:11.640" v="252"/>
        <pc:sldMkLst>
          <pc:docMk/>
          <pc:sldMk cId="417722688" sldId="319"/>
        </pc:sldMkLst>
      </pc:sldChg>
      <pc:sldChg chg="del">
        <pc:chgData name="alisdair.m@gmail.com" userId="S::urn:spo:guest#alisdair.m@gmail.com::" providerId="AD" clId="Web-{8A19CBC7-B428-D29B-AF8D-4E043234B6F6}" dt="2024-07-09T16:09:11.640" v="251"/>
        <pc:sldMkLst>
          <pc:docMk/>
          <pc:sldMk cId="3329017743" sldId="320"/>
        </pc:sldMkLst>
      </pc:sldChg>
      <pc:sldChg chg="del">
        <pc:chgData name="alisdair.m@gmail.com" userId="S::urn:spo:guest#alisdair.m@gmail.com::" providerId="AD" clId="Web-{8A19CBC7-B428-D29B-AF8D-4E043234B6F6}" dt="2024-07-09T16:09:23.125" v="279"/>
        <pc:sldMkLst>
          <pc:docMk/>
          <pc:sldMk cId="3386973103" sldId="323"/>
        </pc:sldMkLst>
      </pc:sldChg>
      <pc:sldChg chg="del">
        <pc:chgData name="alisdair.m@gmail.com" userId="S::urn:spo:guest#alisdair.m@gmail.com::" providerId="AD" clId="Web-{8A19CBC7-B428-D29B-AF8D-4E043234B6F6}" dt="2024-07-09T16:09:15.406" v="278"/>
        <pc:sldMkLst>
          <pc:docMk/>
          <pc:sldMk cId="1242979288" sldId="324"/>
        </pc:sldMkLst>
      </pc:sldChg>
      <pc:sldChg chg="del">
        <pc:chgData name="alisdair.m@gmail.com" userId="S::urn:spo:guest#alisdair.m@gmail.com::" providerId="AD" clId="Web-{8A19CBC7-B428-D29B-AF8D-4E043234B6F6}" dt="2024-07-09T16:09:15.406" v="277"/>
        <pc:sldMkLst>
          <pc:docMk/>
          <pc:sldMk cId="2631930105" sldId="326"/>
        </pc:sldMkLst>
      </pc:sldChg>
      <pc:sldChg chg="del">
        <pc:chgData name="alisdair.m@gmail.com" userId="S::urn:spo:guest#alisdair.m@gmail.com::" providerId="AD" clId="Web-{8A19CBC7-B428-D29B-AF8D-4E043234B6F6}" dt="2024-07-09T16:09:15.406" v="276"/>
        <pc:sldMkLst>
          <pc:docMk/>
          <pc:sldMk cId="1926902893" sldId="327"/>
        </pc:sldMkLst>
      </pc:sldChg>
      <pc:sldChg chg="del">
        <pc:chgData name="alisdair.m@gmail.com" userId="S::urn:spo:guest#alisdair.m@gmail.com::" providerId="AD" clId="Web-{8A19CBC7-B428-D29B-AF8D-4E043234B6F6}" dt="2024-07-09T16:09:15.406" v="275"/>
        <pc:sldMkLst>
          <pc:docMk/>
          <pc:sldMk cId="634232873" sldId="328"/>
        </pc:sldMkLst>
      </pc:sldChg>
      <pc:sldChg chg="del">
        <pc:chgData name="alisdair.m@gmail.com" userId="S::urn:spo:guest#alisdair.m@gmail.com::" providerId="AD" clId="Web-{8A19CBC7-B428-D29B-AF8D-4E043234B6F6}" dt="2024-07-09T16:09:15.390" v="274"/>
        <pc:sldMkLst>
          <pc:docMk/>
          <pc:sldMk cId="2232110134" sldId="329"/>
        </pc:sldMkLst>
      </pc:sldChg>
      <pc:sldChg chg="del">
        <pc:chgData name="alisdair.m@gmail.com" userId="S::urn:spo:guest#alisdair.m@gmail.com::" providerId="AD" clId="Web-{8A19CBC7-B428-D29B-AF8D-4E043234B6F6}" dt="2024-07-09T16:09:15.390" v="273"/>
        <pc:sldMkLst>
          <pc:docMk/>
          <pc:sldMk cId="1502344387" sldId="330"/>
        </pc:sldMkLst>
      </pc:sldChg>
      <pc:sldChg chg="addSp delSp modSp add ord replId">
        <pc:chgData name="alisdair.m@gmail.com" userId="S::urn:spo:guest#alisdair.m@gmail.com::" providerId="AD" clId="Web-{8A19CBC7-B428-D29B-AF8D-4E043234B6F6}" dt="2024-07-09T16:16:41.792" v="299"/>
        <pc:sldMkLst>
          <pc:docMk/>
          <pc:sldMk cId="341196586" sldId="331"/>
        </pc:sldMkLst>
      </pc:sldChg>
      <pc:sldChg chg="addSp delSp modSp add mod replId setBg">
        <pc:chgData name="alisdair.m@gmail.com" userId="S::urn:spo:guest#alisdair.m@gmail.com::" providerId="AD" clId="Web-{8A19CBC7-B428-D29B-AF8D-4E043234B6F6}" dt="2024-07-09T16:23:38.348" v="354" actId="20577"/>
        <pc:sldMkLst>
          <pc:docMk/>
          <pc:sldMk cId="4171311954" sldId="332"/>
        </pc:sldMkLst>
      </pc:sldChg>
      <pc:sldChg chg="addSp delSp modSp add mod replId setBg">
        <pc:chgData name="alisdair.m@gmail.com" userId="S::urn:spo:guest#alisdair.m@gmail.com::" providerId="AD" clId="Web-{8A19CBC7-B428-D29B-AF8D-4E043234B6F6}" dt="2024-07-09T16:28:02.021" v="418" actId="1076"/>
        <pc:sldMkLst>
          <pc:docMk/>
          <pc:sldMk cId="3919882484" sldId="333"/>
        </pc:sldMkLst>
      </pc:sldChg>
    </pc:docChg>
  </pc:docChgLst>
  <pc:docChgLst>
    <pc:chgData name="alisdair.m@gmail.com" userId="S::urn:spo:guest#alisdair.m@gmail.com::" providerId="AD" clId="Web-{5DB9303F-A473-DB6C-6EFD-CE484DE69322}"/>
    <pc:docChg chg="modSld">
      <pc:chgData name="alisdair.m@gmail.com" userId="S::urn:spo:guest#alisdair.m@gmail.com::" providerId="AD" clId="Web-{5DB9303F-A473-DB6C-6EFD-CE484DE69322}" dt="2024-08-15T11:28:41.475" v="57"/>
      <pc:docMkLst>
        <pc:docMk/>
      </pc:docMkLst>
      <pc:sldChg chg="addSp delSp modSp mod setBg">
        <pc:chgData name="alisdair.m@gmail.com" userId="S::urn:spo:guest#alisdair.m@gmail.com::" providerId="AD" clId="Web-{5DB9303F-A473-DB6C-6EFD-CE484DE69322}" dt="2024-08-15T11:27:01.097" v="40" actId="1076"/>
        <pc:sldMkLst>
          <pc:docMk/>
          <pc:sldMk cId="1135859490" sldId="275"/>
        </pc:sldMkLst>
      </pc:sldChg>
      <pc:sldChg chg="delSp modSp">
        <pc:chgData name="alisdair.m@gmail.com" userId="S::urn:spo:guest#alisdair.m@gmail.com::" providerId="AD" clId="Web-{5DB9303F-A473-DB6C-6EFD-CE484DE69322}" dt="2024-08-15T11:28:02.818" v="49"/>
        <pc:sldMkLst>
          <pc:docMk/>
          <pc:sldMk cId="4171311954" sldId="332"/>
        </pc:sldMkLst>
      </pc:sldChg>
      <pc:sldChg chg="addSp delSp modSp">
        <pc:chgData name="alisdair.m@gmail.com" userId="S::urn:spo:guest#alisdair.m@gmail.com::" providerId="AD" clId="Web-{5DB9303F-A473-DB6C-6EFD-CE484DE69322}" dt="2024-08-15T11:28:41.475" v="57"/>
        <pc:sldMkLst>
          <pc:docMk/>
          <pc:sldMk cId="3919882484" sldId="333"/>
        </pc:sldMkLst>
      </pc:sldChg>
    </pc:docChg>
  </pc:docChgLst>
  <pc:docChgLst>
    <pc:chgData name="alisdair macdonald" userId="jB0IcuHBEINeFKE+BJ6T51hglHMTetGBacC/PLHzd+c=" providerId="None" clId="Web-{EE5DC79B-1163-4382-A4A3-83B6055FC209}"/>
    <pc:docChg chg="modSld">
      <pc:chgData name="alisdair macdonald" userId="jB0IcuHBEINeFKE+BJ6T51hglHMTetGBacC/PLHzd+c=" providerId="None" clId="Web-{EE5DC79B-1163-4382-A4A3-83B6055FC209}" dt="2025-07-31T12:21:09.573" v="15" actId="1076"/>
      <pc:docMkLst>
        <pc:docMk/>
      </pc:docMkLst>
      <pc:sldChg chg="addSp delSp modSp mod setBg">
        <pc:chgData name="alisdair macdonald" userId="jB0IcuHBEINeFKE+BJ6T51hglHMTetGBacC/PLHzd+c=" providerId="None" clId="Web-{EE5DC79B-1163-4382-A4A3-83B6055FC209}" dt="2025-07-31T12:21:09.573" v="15" actId="1076"/>
        <pc:sldMkLst>
          <pc:docMk/>
          <pc:sldMk cId="2853426258" sldId="335"/>
        </pc:sldMkLst>
        <pc:spChg chg="add mod">
          <ac:chgData name="alisdair macdonald" userId="jB0IcuHBEINeFKE+BJ6T51hglHMTetGBacC/PLHzd+c=" providerId="None" clId="Web-{EE5DC79B-1163-4382-A4A3-83B6055FC209}" dt="2025-07-31T12:21:09.573" v="15" actId="1076"/>
          <ac:spMkLst>
            <pc:docMk/>
            <pc:sldMk cId="2853426258" sldId="335"/>
            <ac:spMk id="20" creationId="{EBD59E4A-83E0-B2C7-C74E-C2E66C4C15F4}"/>
          </ac:spMkLst>
        </pc:spChg>
        <pc:picChg chg="mod modCrop">
          <ac:chgData name="alisdair macdonald" userId="jB0IcuHBEINeFKE+BJ6T51hglHMTetGBacC/PLHzd+c=" providerId="None" clId="Web-{EE5DC79B-1163-4382-A4A3-83B6055FC209}" dt="2025-07-31T12:21:04.948" v="14" actId="14100"/>
          <ac:picMkLst>
            <pc:docMk/>
            <pc:sldMk cId="2853426258" sldId="335"/>
            <ac:picMk id="2" creationId="{51F16F11-1C29-0CC5-C867-3CD0BEDD8E7F}"/>
          </ac:picMkLst>
        </pc:picChg>
      </pc:sldChg>
    </pc:docChg>
  </pc:docChgLst>
  <pc:docChgLst>
    <pc:chgData name="alisdair macdonald" userId="jB0IcuHBEINeFKE+BJ6T51hglHMTetGBacC/PLHzd+c=" providerId="None" clId="Web-{98874D02-EEDF-4C71-9585-791BF5CD9091}"/>
    <pc:docChg chg="addSld modSld sldOrd">
      <pc:chgData name="alisdair macdonald" userId="jB0IcuHBEINeFKE+BJ6T51hglHMTetGBacC/PLHzd+c=" providerId="None" clId="Web-{98874D02-EEDF-4C71-9585-791BF5CD9091}" dt="2025-07-04T12:26:31.324" v="241" actId="1076"/>
      <pc:docMkLst>
        <pc:docMk/>
      </pc:docMkLst>
      <pc:sldChg chg="modSp">
        <pc:chgData name="alisdair macdonald" userId="jB0IcuHBEINeFKE+BJ6T51hglHMTetGBacC/PLHzd+c=" providerId="None" clId="Web-{98874D02-EEDF-4C71-9585-791BF5CD9091}" dt="2025-07-04T12:25:46.400" v="236" actId="20577"/>
        <pc:sldMkLst>
          <pc:docMk/>
          <pc:sldMk cId="0" sldId="265"/>
        </pc:sldMkLst>
      </pc:sldChg>
      <pc:sldChg chg="addSp delSp modSp modAnim">
        <pc:chgData name="alisdair macdonald" userId="jB0IcuHBEINeFKE+BJ6T51hglHMTetGBacC/PLHzd+c=" providerId="None" clId="Web-{98874D02-EEDF-4C71-9585-791BF5CD9091}" dt="2025-07-04T12:26:31.324" v="241" actId="1076"/>
        <pc:sldMkLst>
          <pc:docMk/>
          <pc:sldMk cId="341196586" sldId="331"/>
        </pc:sldMkLst>
      </pc:sldChg>
      <pc:sldChg chg="delSp modSp">
        <pc:chgData name="alisdair macdonald" userId="jB0IcuHBEINeFKE+BJ6T51hglHMTetGBacC/PLHzd+c=" providerId="None" clId="Web-{98874D02-EEDF-4C71-9585-791BF5CD9091}" dt="2025-07-04T11:32:01.489" v="46" actId="1076"/>
        <pc:sldMkLst>
          <pc:docMk/>
          <pc:sldMk cId="1847440784" sldId="334"/>
        </pc:sldMkLst>
      </pc:sldChg>
      <pc:sldChg chg="addSp delSp modSp addAnim delAnim modAnim">
        <pc:chgData name="alisdair macdonald" userId="jB0IcuHBEINeFKE+BJ6T51hglHMTetGBacC/PLHzd+c=" providerId="None" clId="Web-{98874D02-EEDF-4C71-9585-791BF5CD9091}" dt="2025-07-04T12:19:30.733" v="228" actId="1076"/>
        <pc:sldMkLst>
          <pc:docMk/>
          <pc:sldMk cId="2853426258" sldId="335"/>
        </pc:sldMkLst>
      </pc:sldChg>
      <pc:sldChg chg="addSp delSp modSp">
        <pc:chgData name="alisdair macdonald" userId="jB0IcuHBEINeFKE+BJ6T51hglHMTetGBacC/PLHzd+c=" providerId="None" clId="Web-{98874D02-EEDF-4C71-9585-791BF5CD9091}" dt="2025-07-04T12:00:17.650" v="135" actId="20577"/>
        <pc:sldMkLst>
          <pc:docMk/>
          <pc:sldMk cId="1724577246" sldId="336"/>
        </pc:sldMkLst>
      </pc:sldChg>
      <pc:sldChg chg="addSp delSp modSp">
        <pc:chgData name="alisdair macdonald" userId="jB0IcuHBEINeFKE+BJ6T51hglHMTetGBacC/PLHzd+c=" providerId="None" clId="Web-{98874D02-EEDF-4C71-9585-791BF5CD9091}" dt="2025-07-04T11:59:39.134" v="131" actId="20577"/>
        <pc:sldMkLst>
          <pc:docMk/>
          <pc:sldMk cId="1233721833" sldId="337"/>
        </pc:sldMkLst>
      </pc:sldChg>
      <pc:sldChg chg="addSp delSp modSp add ord replId delAnim">
        <pc:chgData name="alisdair macdonald" userId="jB0IcuHBEINeFKE+BJ6T51hglHMTetGBacC/PLHzd+c=" providerId="None" clId="Web-{98874D02-EEDF-4C71-9585-791BF5CD9091}" dt="2025-07-04T12:18:40.669" v="221" actId="1076"/>
        <pc:sldMkLst>
          <pc:docMk/>
          <pc:sldMk cId="1149102529" sldId="338"/>
        </pc:sldMkLst>
      </pc:sldChg>
    </pc:docChg>
  </pc:docChgLst>
  <pc:docChgLst>
    <pc:chgData name="alisdair macdonald" userId="jB0IcuHBEINeFKE+BJ6T51hglHMTetGBacC/PLHzd+c=" providerId="None" clId="Web-{035DBC5A-7D64-43F7-90DF-40BADC667535}"/>
    <pc:docChg chg="modSld">
      <pc:chgData name="alisdair macdonald" userId="jB0IcuHBEINeFKE+BJ6T51hglHMTetGBacC/PLHzd+c=" providerId="None" clId="Web-{035DBC5A-7D64-43F7-90DF-40BADC667535}" dt="2025-07-22T10:08:40.819" v="75"/>
      <pc:docMkLst>
        <pc:docMk/>
      </pc:docMkLst>
      <pc:sldChg chg="modSp">
        <pc:chgData name="alisdair macdonald" userId="jB0IcuHBEINeFKE+BJ6T51hglHMTetGBacC/PLHzd+c=" providerId="None" clId="Web-{035DBC5A-7D64-43F7-90DF-40BADC667535}" dt="2025-07-22T10:03:50.636" v="22"/>
        <pc:sldMkLst>
          <pc:docMk/>
          <pc:sldMk cId="0" sldId="265"/>
        </pc:sldMkLst>
        <pc:spChg chg="mod">
          <ac:chgData name="alisdair macdonald" userId="jB0IcuHBEINeFKE+BJ6T51hglHMTetGBacC/PLHzd+c=" providerId="None" clId="Web-{035DBC5A-7D64-43F7-90DF-40BADC667535}" dt="2025-07-22T10:02:36.806" v="6" actId="20577"/>
          <ac:spMkLst>
            <pc:docMk/>
            <pc:sldMk cId="0" sldId="265"/>
            <ac:spMk id="2" creationId="{8CE8DD33-7E71-4E65-093B-A3725DBFBCA0}"/>
          </ac:spMkLst>
        </pc:spChg>
        <pc:spChg chg="mod">
          <ac:chgData name="alisdair macdonald" userId="jB0IcuHBEINeFKE+BJ6T51hglHMTetGBacC/PLHzd+c=" providerId="None" clId="Web-{035DBC5A-7D64-43F7-90DF-40BADC667535}" dt="2025-07-22T10:02:48.556" v="12" actId="14100"/>
          <ac:spMkLst>
            <pc:docMk/>
            <pc:sldMk cId="0" sldId="265"/>
            <ac:spMk id="7" creationId="{97476EA5-B9A4-0218-CF19-FEB4C95FB2AC}"/>
          </ac:spMkLst>
        </pc:spChg>
        <pc:spChg chg="mod">
          <ac:chgData name="alisdair macdonald" userId="jB0IcuHBEINeFKE+BJ6T51hglHMTetGBacC/PLHzd+c=" providerId="None" clId="Web-{035DBC5A-7D64-43F7-90DF-40BADC667535}" dt="2025-07-22T10:03:25.260" v="17" actId="1076"/>
          <ac:spMkLst>
            <pc:docMk/>
            <pc:sldMk cId="0" sldId="265"/>
            <ac:spMk id="8" creationId="{6358F184-A155-C61F-4AA9-3B696B23BCCD}"/>
          </ac:spMkLst>
        </pc:spChg>
        <pc:spChg chg="mod">
          <ac:chgData name="alisdair macdonald" userId="jB0IcuHBEINeFKE+BJ6T51hglHMTetGBacC/PLHzd+c=" providerId="None" clId="Web-{035DBC5A-7D64-43F7-90DF-40BADC667535}" dt="2025-07-22T10:03:25.260" v="18" actId="1076"/>
          <ac:spMkLst>
            <pc:docMk/>
            <pc:sldMk cId="0" sldId="265"/>
            <ac:spMk id="14" creationId="{3477452C-6D6E-35A9-F668-CC2D86751480}"/>
          </ac:spMkLst>
        </pc:spChg>
        <pc:picChg chg="mod modCrop">
          <ac:chgData name="alisdair macdonald" userId="jB0IcuHBEINeFKE+BJ6T51hglHMTetGBacC/PLHzd+c=" providerId="None" clId="Web-{035DBC5A-7D64-43F7-90DF-40BADC667535}" dt="2025-07-22T10:03:50.636" v="22"/>
          <ac:picMkLst>
            <pc:docMk/>
            <pc:sldMk cId="0" sldId="265"/>
            <ac:picMk id="239" creationId="{00000000-0000-0000-0000-000000000000}"/>
          </ac:picMkLst>
        </pc:picChg>
      </pc:sldChg>
      <pc:sldChg chg="addSp delSp modSp">
        <pc:chgData name="alisdair macdonald" userId="jB0IcuHBEINeFKE+BJ6T51hglHMTetGBacC/PLHzd+c=" providerId="None" clId="Web-{035DBC5A-7D64-43F7-90DF-40BADC667535}" dt="2025-07-22T10:06:25.189" v="42" actId="14100"/>
        <pc:sldMkLst>
          <pc:docMk/>
          <pc:sldMk cId="1724577246" sldId="336"/>
        </pc:sldMkLst>
        <pc:spChg chg="mod">
          <ac:chgData name="alisdair macdonald" userId="jB0IcuHBEINeFKE+BJ6T51hglHMTetGBacC/PLHzd+c=" providerId="None" clId="Web-{035DBC5A-7D64-43F7-90DF-40BADC667535}" dt="2025-07-22T10:05:41.265" v="27" actId="20577"/>
          <ac:spMkLst>
            <pc:docMk/>
            <pc:sldMk cId="1724577246" sldId="336"/>
            <ac:spMk id="10" creationId="{4382AC6B-C893-8951-DCA2-1E2870EAA6BC}"/>
          </ac:spMkLst>
        </pc:spChg>
        <pc:spChg chg="mod">
          <ac:chgData name="alisdair macdonald" userId="jB0IcuHBEINeFKE+BJ6T51hglHMTetGBacC/PLHzd+c=" providerId="None" clId="Web-{035DBC5A-7D64-43F7-90DF-40BADC667535}" dt="2025-07-22T10:06:25.189" v="42" actId="14100"/>
          <ac:spMkLst>
            <pc:docMk/>
            <pc:sldMk cId="1724577246" sldId="336"/>
            <ac:spMk id="18" creationId="{0DF4165D-CD2B-D67E-5715-AFABFD432542}"/>
          </ac:spMkLst>
        </pc:spChg>
      </pc:sldChg>
      <pc:sldChg chg="delSp modSp">
        <pc:chgData name="alisdair macdonald" userId="jB0IcuHBEINeFKE+BJ6T51hglHMTetGBacC/PLHzd+c=" providerId="None" clId="Web-{035DBC5A-7D64-43F7-90DF-40BADC667535}" dt="2025-07-22T10:08:40.819" v="75"/>
        <pc:sldMkLst>
          <pc:docMk/>
          <pc:sldMk cId="1233721833" sldId="337"/>
        </pc:sldMkLst>
        <pc:spChg chg="mod">
          <ac:chgData name="alisdair macdonald" userId="jB0IcuHBEINeFKE+BJ6T51hglHMTetGBacC/PLHzd+c=" providerId="None" clId="Web-{035DBC5A-7D64-43F7-90DF-40BADC667535}" dt="2025-07-22T10:07:36.879" v="61" actId="14100"/>
          <ac:spMkLst>
            <pc:docMk/>
            <pc:sldMk cId="1233721833" sldId="337"/>
            <ac:spMk id="2" creationId="{5D80B278-FDB3-69E3-FE1E-90BB8510A826}"/>
          </ac:spMkLst>
        </pc:spChg>
        <pc:spChg chg="mod">
          <ac:chgData name="alisdair macdonald" userId="jB0IcuHBEINeFKE+BJ6T51hglHMTetGBacC/PLHzd+c=" providerId="None" clId="Web-{035DBC5A-7D64-43F7-90DF-40BADC667535}" dt="2025-07-22T10:07:26.894" v="59" actId="20577"/>
          <ac:spMkLst>
            <pc:docMk/>
            <pc:sldMk cId="1233721833" sldId="337"/>
            <ac:spMk id="8" creationId="{7ABEEB8C-4634-5F8B-FD7E-AFD42CD585C2}"/>
          </ac:spMkLst>
        </pc:spChg>
        <pc:spChg chg="mod">
          <ac:chgData name="alisdair macdonald" userId="jB0IcuHBEINeFKE+BJ6T51hglHMTetGBacC/PLHzd+c=" providerId="None" clId="Web-{035DBC5A-7D64-43F7-90DF-40BADC667535}" dt="2025-07-22T10:07:09.159" v="47" actId="20577"/>
          <ac:spMkLst>
            <pc:docMk/>
            <pc:sldMk cId="1233721833" sldId="337"/>
            <ac:spMk id="10" creationId="{96611F13-ED3C-CC5A-F602-3CB36ECFCB58}"/>
          </ac:spMkLst>
        </pc:spChg>
        <pc:spChg chg="mod">
          <ac:chgData name="alisdair macdonald" userId="jB0IcuHBEINeFKE+BJ6T51hglHMTetGBacC/PLHzd+c=" providerId="None" clId="Web-{035DBC5A-7D64-43F7-90DF-40BADC667535}" dt="2025-07-22T10:08:19.021" v="73" actId="14100"/>
          <ac:spMkLst>
            <pc:docMk/>
            <pc:sldMk cId="1233721833" sldId="337"/>
            <ac:spMk id="11" creationId="{1865F8AA-6A6B-48CD-4F12-52FDAA2E04DA}"/>
          </ac:spMkLst>
        </pc:spChg>
        <pc:spChg chg="mod">
          <ac:chgData name="alisdair macdonald" userId="jB0IcuHBEINeFKE+BJ6T51hglHMTetGBacC/PLHzd+c=" providerId="None" clId="Web-{035DBC5A-7D64-43F7-90DF-40BADC667535}" dt="2025-07-22T10:07:42.536" v="62" actId="14100"/>
          <ac:spMkLst>
            <pc:docMk/>
            <pc:sldMk cId="1233721833" sldId="337"/>
            <ac:spMk id="13" creationId="{7643974C-F4A9-DD22-821A-02BD5760F8C7}"/>
          </ac:spMkLst>
        </pc:spChg>
        <pc:picChg chg="mod ord modCrop">
          <ac:chgData name="alisdair macdonald" userId="jB0IcuHBEINeFKE+BJ6T51hglHMTetGBacC/PLHzd+c=" providerId="None" clId="Web-{035DBC5A-7D64-43F7-90DF-40BADC667535}" dt="2025-07-22T10:08:40.819" v="75"/>
          <ac:picMkLst>
            <pc:docMk/>
            <pc:sldMk cId="1233721833" sldId="337"/>
            <ac:picMk id="5" creationId="{CFC24DD0-97DD-2EDA-3482-3102B7CCB983}"/>
          </ac:picMkLst>
        </pc:picChg>
      </pc:sldChg>
    </pc:docChg>
  </pc:docChgLst>
  <pc:docChgLst>
    <pc:chgData name="alisdair macdonald" userId="jB0IcuHBEINeFKE+BJ6T51hglHMTetGBacC/PLHzd+c=" providerId="None" clId="Web-{10F40C9C-3F36-426C-B558-55EA330893D0}"/>
    <pc:docChg chg="addSld delSld modSld sldOrd">
      <pc:chgData name="alisdair macdonald" userId="jB0IcuHBEINeFKE+BJ6T51hglHMTetGBacC/PLHzd+c=" providerId="None" clId="Web-{10F40C9C-3F36-426C-B558-55EA330893D0}" dt="2025-07-02T13:42:37.728" v="362" actId="14100"/>
      <pc:docMkLst>
        <pc:docMk/>
      </pc:docMkLst>
      <pc:sldChg chg="addSp delSp modSp addAnim modAnim">
        <pc:chgData name="alisdair macdonald" userId="jB0IcuHBEINeFKE+BJ6T51hglHMTetGBacC/PLHzd+c=" providerId="None" clId="Web-{10F40C9C-3F36-426C-B558-55EA330893D0}" dt="2025-07-02T09:57:26.069" v="67" actId="1076"/>
        <pc:sldMkLst>
          <pc:docMk/>
          <pc:sldMk cId="341196586" sldId="331"/>
        </pc:sldMkLst>
      </pc:sldChg>
      <pc:sldChg chg="del">
        <pc:chgData name="alisdair macdonald" userId="jB0IcuHBEINeFKE+BJ6T51hglHMTetGBacC/PLHzd+c=" providerId="None" clId="Web-{10F40C9C-3F36-426C-B558-55EA330893D0}" dt="2025-07-02T13:33:52.403" v="311"/>
        <pc:sldMkLst>
          <pc:docMk/>
          <pc:sldMk cId="4171311954" sldId="332"/>
        </pc:sldMkLst>
      </pc:sldChg>
      <pc:sldChg chg="del">
        <pc:chgData name="alisdair macdonald" userId="jB0IcuHBEINeFKE+BJ6T51hglHMTetGBacC/PLHzd+c=" providerId="None" clId="Web-{10F40C9C-3F36-426C-B558-55EA330893D0}" dt="2025-07-02T13:33:52.403" v="310"/>
        <pc:sldMkLst>
          <pc:docMk/>
          <pc:sldMk cId="3919882484" sldId="333"/>
        </pc:sldMkLst>
      </pc:sldChg>
      <pc:sldChg chg="addSp delSp modSp add replId addAnim delAnim modAnim modNotes">
        <pc:chgData name="alisdair macdonald" userId="jB0IcuHBEINeFKE+BJ6T51hglHMTetGBacC/PLHzd+c=" providerId="None" clId="Web-{10F40C9C-3F36-426C-B558-55EA330893D0}" dt="2025-07-02T13:22:14.626" v="215"/>
        <pc:sldMkLst>
          <pc:docMk/>
          <pc:sldMk cId="1847440784" sldId="334"/>
        </pc:sldMkLst>
      </pc:sldChg>
      <pc:sldChg chg="addSp delSp modSp add ord replId">
        <pc:chgData name="alisdair macdonald" userId="jB0IcuHBEINeFKE+BJ6T51hglHMTetGBacC/PLHzd+c=" providerId="None" clId="Web-{10F40C9C-3F36-426C-B558-55EA330893D0}" dt="2025-07-02T13:33:36.356" v="309" actId="1076"/>
        <pc:sldMkLst>
          <pc:docMk/>
          <pc:sldMk cId="2853426258" sldId="335"/>
        </pc:sldMkLst>
      </pc:sldChg>
      <pc:sldChg chg="addSp delSp modSp new modNotes">
        <pc:chgData name="alisdair macdonald" userId="jB0IcuHBEINeFKE+BJ6T51hglHMTetGBacC/PLHzd+c=" providerId="None" clId="Web-{10F40C9C-3F36-426C-B558-55EA330893D0}" dt="2025-07-02T13:42:37.728" v="362" actId="14100"/>
        <pc:sldMkLst>
          <pc:docMk/>
          <pc:sldMk cId="1724577246" sldId="336"/>
        </pc:sldMkLst>
      </pc:sldChg>
      <pc:sldChg chg="new del">
        <pc:chgData name="alisdair macdonald" userId="jB0IcuHBEINeFKE+BJ6T51hglHMTetGBacC/PLHzd+c=" providerId="None" clId="Web-{10F40C9C-3F36-426C-B558-55EA330893D0}" dt="2025-07-02T13:30:25.670" v="296"/>
        <pc:sldMkLst>
          <pc:docMk/>
          <pc:sldMk cId="2134101972" sldId="336"/>
        </pc:sldMkLst>
      </pc:sldChg>
    </pc:docChg>
  </pc:docChgLst>
  <pc:docChgLst>
    <pc:chgData name="alisdair macdonald" userId="jB0IcuHBEINeFKE+BJ6T51hglHMTetGBacC/PLHzd+c=" providerId="None" clId="Web-{1A4A02C5-9708-4D40-8581-7319AC1E64E0}"/>
    <pc:docChg chg="modSld">
      <pc:chgData name="alisdair macdonald" userId="jB0IcuHBEINeFKE+BJ6T51hglHMTetGBacC/PLHzd+c=" providerId="None" clId="Web-{1A4A02C5-9708-4D40-8581-7319AC1E64E0}" dt="2025-07-09T11:15:06.808" v="20" actId="20577"/>
      <pc:docMkLst>
        <pc:docMk/>
      </pc:docMkLst>
      <pc:sldChg chg="modSp">
        <pc:chgData name="alisdair macdonald" userId="jB0IcuHBEINeFKE+BJ6T51hglHMTetGBacC/PLHzd+c=" providerId="None" clId="Web-{1A4A02C5-9708-4D40-8581-7319AC1E64E0}" dt="2025-07-09T11:15:06.808" v="20" actId="20577"/>
        <pc:sldMkLst>
          <pc:docMk/>
          <pc:sldMk cId="1233721833" sldId="337"/>
        </pc:sldMkLst>
        <pc:spChg chg="mod">
          <ac:chgData name="alisdair macdonald" userId="jB0IcuHBEINeFKE+BJ6T51hglHMTetGBacC/PLHzd+c=" providerId="None" clId="Web-{1A4A02C5-9708-4D40-8581-7319AC1E64E0}" dt="2025-07-09T11:15:06.808" v="20" actId="20577"/>
          <ac:spMkLst>
            <pc:docMk/>
            <pc:sldMk cId="1233721833" sldId="337"/>
            <ac:spMk id="11" creationId="{1865F8AA-6A6B-48CD-4F12-52FDAA2E04DA}"/>
          </ac:spMkLst>
        </pc:spChg>
      </pc:sldChg>
    </pc:docChg>
  </pc:docChgLst>
  <pc:docChgLst>
    <pc:chgData name="alisdair macdonald" userId="jB0IcuHBEINeFKE+BJ6T51hglHMTetGBacC/PLHzd+c=" providerId="None" clId="Web-{7373DA0C-4D13-49AD-AE14-F592D5DB4ABD}"/>
    <pc:docChg chg="addSld modSld">
      <pc:chgData name="alisdair macdonald" userId="jB0IcuHBEINeFKE+BJ6T51hglHMTetGBacC/PLHzd+c=" providerId="None" clId="Web-{7373DA0C-4D13-49AD-AE14-F592D5DB4ABD}" dt="2025-07-04T13:01:14.075" v="4" actId="20577"/>
      <pc:docMkLst>
        <pc:docMk/>
      </pc:docMkLst>
      <pc:sldChg chg="addSp delSp modSp new">
        <pc:chgData name="alisdair macdonald" userId="jB0IcuHBEINeFKE+BJ6T51hglHMTetGBacC/PLHzd+c=" providerId="None" clId="Web-{7373DA0C-4D13-49AD-AE14-F592D5DB4ABD}" dt="2025-07-04T13:01:14.075" v="4" actId="20577"/>
        <pc:sldMkLst>
          <pc:docMk/>
          <pc:sldMk cId="446681743" sldId="339"/>
        </pc:sldMkLst>
      </pc:sldChg>
    </pc:docChg>
  </pc:docChgLst>
  <pc:docChgLst>
    <pc:chgData name="alisdair macdonald" userId="jB0IcuHBEINeFKE+BJ6T51hglHMTetGBacC/PLHzd+c=" providerId="None" clId="Web-{64D1FF77-41AD-42C8-9102-E41E06D5EF72}"/>
    <pc:docChg chg="modSld">
      <pc:chgData name="alisdair macdonald" userId="jB0IcuHBEINeFKE+BJ6T51hglHMTetGBacC/PLHzd+c=" providerId="None" clId="Web-{64D1FF77-41AD-42C8-9102-E41E06D5EF72}" dt="2025-07-23T15:59:23.109" v="151" actId="1076"/>
      <pc:docMkLst>
        <pc:docMk/>
      </pc:docMkLst>
      <pc:sldChg chg="addSp delSp modSp delAnim">
        <pc:chgData name="alisdair macdonald" userId="jB0IcuHBEINeFKE+BJ6T51hglHMTetGBacC/PLHzd+c=" providerId="None" clId="Web-{64D1FF77-41AD-42C8-9102-E41E06D5EF72}" dt="2025-07-23T15:54:13.052" v="117" actId="1076"/>
        <pc:sldMkLst>
          <pc:docMk/>
          <pc:sldMk cId="1847440784" sldId="334"/>
        </pc:sldMkLst>
        <pc:spChg chg="add mod">
          <ac:chgData name="alisdair macdonald" userId="jB0IcuHBEINeFKE+BJ6T51hglHMTetGBacC/PLHzd+c=" providerId="None" clId="Web-{64D1FF77-41AD-42C8-9102-E41E06D5EF72}" dt="2025-07-23T15:54:13.052" v="117" actId="1076"/>
          <ac:spMkLst>
            <pc:docMk/>
            <pc:sldMk cId="1847440784" sldId="334"/>
            <ac:spMk id="9" creationId="{466A9452-DD87-8705-1C62-4FBE7555CC6D}"/>
          </ac:spMkLst>
        </pc:spChg>
        <pc:spChg chg="add mod">
          <ac:chgData name="alisdair macdonald" userId="jB0IcuHBEINeFKE+BJ6T51hglHMTetGBacC/PLHzd+c=" providerId="None" clId="Web-{64D1FF77-41AD-42C8-9102-E41E06D5EF72}" dt="2025-07-23T15:49:37.386" v="7" actId="1076"/>
          <ac:spMkLst>
            <pc:docMk/>
            <pc:sldMk cId="1847440784" sldId="334"/>
            <ac:spMk id="11" creationId="{84A89A54-2ECA-7F8E-D6C0-C3E477AA1244}"/>
          </ac:spMkLst>
        </pc:spChg>
        <pc:spChg chg="add mod">
          <ac:chgData name="alisdair macdonald" userId="jB0IcuHBEINeFKE+BJ6T51hglHMTetGBacC/PLHzd+c=" providerId="None" clId="Web-{64D1FF77-41AD-42C8-9102-E41E06D5EF72}" dt="2025-07-23T15:53:22.331" v="107" actId="1076"/>
          <ac:spMkLst>
            <pc:docMk/>
            <pc:sldMk cId="1847440784" sldId="334"/>
            <ac:spMk id="12" creationId="{8FD5237C-082A-D962-6F7C-311497A14654}"/>
          </ac:spMkLst>
        </pc:spChg>
        <pc:spChg chg="add mod">
          <ac:chgData name="alisdair macdonald" userId="jB0IcuHBEINeFKE+BJ6T51hglHMTetGBacC/PLHzd+c=" providerId="None" clId="Web-{64D1FF77-41AD-42C8-9102-E41E06D5EF72}" dt="2025-07-23T15:53:44.723" v="115" actId="1076"/>
          <ac:spMkLst>
            <pc:docMk/>
            <pc:sldMk cId="1847440784" sldId="334"/>
            <ac:spMk id="13" creationId="{B7A006E2-ED0D-FB1D-FC4D-B587AD507676}"/>
          </ac:spMkLst>
        </pc:spChg>
        <pc:spChg chg="add mod">
          <ac:chgData name="alisdair macdonald" userId="jB0IcuHBEINeFKE+BJ6T51hglHMTetGBacC/PLHzd+c=" providerId="None" clId="Web-{64D1FF77-41AD-42C8-9102-E41E06D5EF72}" dt="2025-07-23T15:52:47.189" v="79" actId="1076"/>
          <ac:spMkLst>
            <pc:docMk/>
            <pc:sldMk cId="1847440784" sldId="334"/>
            <ac:spMk id="16" creationId="{C210891E-DB80-7583-F0A3-45459CE5A768}"/>
          </ac:spMkLst>
        </pc:spChg>
        <pc:spChg chg="add mod">
          <ac:chgData name="alisdair macdonald" userId="jB0IcuHBEINeFKE+BJ6T51hglHMTetGBacC/PLHzd+c=" providerId="None" clId="Web-{64D1FF77-41AD-42C8-9102-E41E06D5EF72}" dt="2025-07-23T15:53:15.331" v="105" actId="1076"/>
          <ac:spMkLst>
            <pc:docMk/>
            <pc:sldMk cId="1847440784" sldId="334"/>
            <ac:spMk id="17" creationId="{E17F8405-5178-3CA3-CA0E-96B4C69B83BF}"/>
          </ac:spMkLst>
        </pc:spChg>
      </pc:sldChg>
      <pc:sldChg chg="modSp">
        <pc:chgData name="alisdair macdonald" userId="jB0IcuHBEINeFKE+BJ6T51hglHMTetGBacC/PLHzd+c=" providerId="None" clId="Web-{64D1FF77-41AD-42C8-9102-E41E06D5EF72}" dt="2025-07-23T15:58:10.841" v="148" actId="20577"/>
        <pc:sldMkLst>
          <pc:docMk/>
          <pc:sldMk cId="1724577246" sldId="336"/>
        </pc:sldMkLst>
        <pc:spChg chg="mod">
          <ac:chgData name="alisdair macdonald" userId="jB0IcuHBEINeFKE+BJ6T51hglHMTetGBacC/PLHzd+c=" providerId="None" clId="Web-{64D1FF77-41AD-42C8-9102-E41E06D5EF72}" dt="2025-07-23T15:58:10.841" v="148" actId="20577"/>
          <ac:spMkLst>
            <pc:docMk/>
            <pc:sldMk cId="1724577246" sldId="336"/>
            <ac:spMk id="10" creationId="{4382AC6B-C893-8951-DCA2-1E2870EAA6BC}"/>
          </ac:spMkLst>
        </pc:spChg>
        <pc:spChg chg="mod">
          <ac:chgData name="alisdair macdonald" userId="jB0IcuHBEINeFKE+BJ6T51hglHMTetGBacC/PLHzd+c=" providerId="None" clId="Web-{64D1FF77-41AD-42C8-9102-E41E06D5EF72}" dt="2025-07-23T15:55:08.100" v="118"/>
          <ac:spMkLst>
            <pc:docMk/>
            <pc:sldMk cId="1724577246" sldId="336"/>
            <ac:spMk id="14" creationId="{891F632B-BB84-8440-22B6-57847A2E20E2}"/>
          </ac:spMkLst>
        </pc:spChg>
        <pc:picChg chg="mod">
          <ac:chgData name="alisdair macdonald" userId="jB0IcuHBEINeFKE+BJ6T51hglHMTetGBacC/PLHzd+c=" providerId="None" clId="Web-{64D1FF77-41AD-42C8-9102-E41E06D5EF72}" dt="2025-07-23T15:55:08.116" v="119"/>
          <ac:picMkLst>
            <pc:docMk/>
            <pc:sldMk cId="1724577246" sldId="336"/>
            <ac:picMk id="15" creationId="{D7A2CEB1-F898-B608-6561-EC190F335B5E}"/>
          </ac:picMkLst>
        </pc:picChg>
      </pc:sldChg>
      <pc:sldChg chg="modSp">
        <pc:chgData name="alisdair macdonald" userId="jB0IcuHBEINeFKE+BJ6T51hglHMTetGBacC/PLHzd+c=" providerId="None" clId="Web-{64D1FF77-41AD-42C8-9102-E41E06D5EF72}" dt="2025-07-23T15:57:32.668" v="147" actId="1076"/>
        <pc:sldMkLst>
          <pc:docMk/>
          <pc:sldMk cId="1233721833" sldId="337"/>
        </pc:sldMkLst>
        <pc:spChg chg="mod">
          <ac:chgData name="alisdair macdonald" userId="jB0IcuHBEINeFKE+BJ6T51hglHMTetGBacC/PLHzd+c=" providerId="None" clId="Web-{64D1FF77-41AD-42C8-9102-E41E06D5EF72}" dt="2025-07-23T15:57:19.964" v="145"/>
          <ac:spMkLst>
            <pc:docMk/>
            <pc:sldMk cId="1233721833" sldId="337"/>
            <ac:spMk id="14" creationId="{AC08037C-79F0-DDFB-4AAB-23BAB79CDDA7}"/>
          </ac:spMkLst>
        </pc:spChg>
        <pc:grpChg chg="mod">
          <ac:chgData name="alisdair macdonald" userId="jB0IcuHBEINeFKE+BJ6T51hglHMTetGBacC/PLHzd+c=" providerId="None" clId="Web-{64D1FF77-41AD-42C8-9102-E41E06D5EF72}" dt="2025-07-23T15:56:42.025" v="138" actId="1076"/>
          <ac:grpSpMkLst>
            <pc:docMk/>
            <pc:sldMk cId="1233721833" sldId="337"/>
            <ac:grpSpMk id="3" creationId="{F4E5A595-72F5-F15F-F335-83A3E2B11638}"/>
          </ac:grpSpMkLst>
        </pc:grpChg>
        <pc:picChg chg="mod">
          <ac:chgData name="alisdair macdonald" userId="jB0IcuHBEINeFKE+BJ6T51hglHMTetGBacC/PLHzd+c=" providerId="None" clId="Web-{64D1FF77-41AD-42C8-9102-E41E06D5EF72}" dt="2025-07-23T15:57:32.668" v="147" actId="1076"/>
          <ac:picMkLst>
            <pc:docMk/>
            <pc:sldMk cId="1233721833" sldId="337"/>
            <ac:picMk id="4" creationId="{20D04678-F1EA-FFBE-0F68-6D1A7A4AA825}"/>
          </ac:picMkLst>
        </pc:picChg>
      </pc:sldChg>
      <pc:sldChg chg="modSp">
        <pc:chgData name="alisdair macdonald" userId="jB0IcuHBEINeFKE+BJ6T51hglHMTetGBacC/PLHzd+c=" providerId="None" clId="Web-{64D1FF77-41AD-42C8-9102-E41E06D5EF72}" dt="2025-07-23T15:59:23.109" v="151" actId="1076"/>
        <pc:sldMkLst>
          <pc:docMk/>
          <pc:sldMk cId="446681743" sldId="339"/>
        </pc:sldMkLst>
        <pc:spChg chg="mod">
          <ac:chgData name="alisdair macdonald" userId="jB0IcuHBEINeFKE+BJ6T51hglHMTetGBacC/PLHzd+c=" providerId="None" clId="Web-{64D1FF77-41AD-42C8-9102-E41E06D5EF72}" dt="2025-07-23T15:59:11.077" v="149" actId="1076"/>
          <ac:spMkLst>
            <pc:docMk/>
            <pc:sldMk cId="446681743" sldId="339"/>
            <ac:spMk id="11" creationId="{BED9A466-C24C-6018-EEF3-6D1BFEA01366}"/>
          </ac:spMkLst>
        </pc:spChg>
        <pc:spChg chg="mod">
          <ac:chgData name="alisdair macdonald" userId="jB0IcuHBEINeFKE+BJ6T51hglHMTetGBacC/PLHzd+c=" providerId="None" clId="Web-{64D1FF77-41AD-42C8-9102-E41E06D5EF72}" dt="2025-07-23T15:59:23.109" v="151" actId="1076"/>
          <ac:spMkLst>
            <pc:docMk/>
            <pc:sldMk cId="446681743" sldId="339"/>
            <ac:spMk id="14" creationId="{F40F0399-81E2-53AE-3AE3-04FCEE50A0F4}"/>
          </ac:spMkLst>
        </pc:spChg>
        <pc:spChg chg="mod">
          <ac:chgData name="alisdair macdonald" userId="jB0IcuHBEINeFKE+BJ6T51hglHMTetGBacC/PLHzd+c=" providerId="None" clId="Web-{64D1FF77-41AD-42C8-9102-E41E06D5EF72}" dt="2025-07-23T15:59:11.077" v="150" actId="1076"/>
          <ac:spMkLst>
            <pc:docMk/>
            <pc:sldMk cId="446681743" sldId="339"/>
            <ac:spMk id="15" creationId="{5A260014-797B-93E7-AEEE-CDF33386CE49}"/>
          </ac:spMkLst>
        </pc:spChg>
      </pc:sldChg>
    </pc:docChg>
  </pc:docChgLst>
  <pc:docChgLst>
    <pc:chgData name="alisdair.m@gmail.com" userId="S::urn:spo:guest#alisdair.m@gmail.com::" providerId="AD" clId="Web-{81F2D57A-A3B8-529C-101F-71D93D4B7B3F}"/>
    <pc:docChg chg="modSld">
      <pc:chgData name="alisdair.m@gmail.com" userId="S::urn:spo:guest#alisdair.m@gmail.com::" providerId="AD" clId="Web-{81F2D57A-A3B8-529C-101F-71D93D4B7B3F}" dt="2024-07-10T15:34:05.374" v="36" actId="1076"/>
      <pc:docMkLst>
        <pc:docMk/>
      </pc:docMkLst>
      <pc:sldChg chg="addSp delSp modSp">
        <pc:chgData name="alisdair.m@gmail.com" userId="S::urn:spo:guest#alisdair.m@gmail.com::" providerId="AD" clId="Web-{81F2D57A-A3B8-529C-101F-71D93D4B7B3F}" dt="2024-07-10T15:30:07.037" v="5" actId="14100"/>
        <pc:sldMkLst>
          <pc:docMk/>
          <pc:sldMk cId="341196586" sldId="331"/>
        </pc:sldMkLst>
      </pc:sldChg>
      <pc:sldChg chg="addSp modSp">
        <pc:chgData name="alisdair.m@gmail.com" userId="S::urn:spo:guest#alisdair.m@gmail.com::" providerId="AD" clId="Web-{81F2D57A-A3B8-529C-101F-71D93D4B7B3F}" dt="2024-07-10T15:34:05.374" v="36" actId="1076"/>
        <pc:sldMkLst>
          <pc:docMk/>
          <pc:sldMk cId="3919882484" sldId="333"/>
        </pc:sldMkLst>
      </pc:sldChg>
    </pc:docChg>
  </pc:docChgLst>
  <pc:docChgLst>
    <pc:chgData name="alisdair macdonald" userId="jB0IcuHBEINeFKE+BJ6T51hglHMTetGBacC/PLHzd+c=" providerId="None" clId="Web-{F05344C4-A942-4A13-BA94-FC8E5D994B2E}"/>
    <pc:docChg chg="modSld">
      <pc:chgData name="alisdair macdonald" userId="jB0IcuHBEINeFKE+BJ6T51hglHMTetGBacC/PLHzd+c=" providerId="None" clId="Web-{F05344C4-A942-4A13-BA94-FC8E5D994B2E}" dt="2025-07-30T15:09:54.873" v="115" actId="14100"/>
      <pc:docMkLst>
        <pc:docMk/>
      </pc:docMkLst>
      <pc:sldChg chg="addSp delSp modSp mod setBg">
        <pc:chgData name="alisdair macdonald" userId="jB0IcuHBEINeFKE+BJ6T51hglHMTetGBacC/PLHzd+c=" providerId="None" clId="Web-{F05344C4-A942-4A13-BA94-FC8E5D994B2E}" dt="2025-07-30T15:09:54.873" v="115" actId="14100"/>
        <pc:sldMkLst>
          <pc:docMk/>
          <pc:sldMk cId="1149102529" sldId="338"/>
        </pc:sldMkLst>
        <pc:spChg chg="add mod">
          <ac:chgData name="alisdair macdonald" userId="jB0IcuHBEINeFKE+BJ6T51hglHMTetGBacC/PLHzd+c=" providerId="None" clId="Web-{F05344C4-A942-4A13-BA94-FC8E5D994B2E}" dt="2025-07-30T15:05:13.697" v="109" actId="14100"/>
          <ac:spMkLst>
            <pc:docMk/>
            <pc:sldMk cId="1149102529" sldId="338"/>
            <ac:spMk id="14" creationId="{49102A55-212B-85D4-A2FA-01ED05535F1D}"/>
          </ac:spMkLst>
        </pc:spChg>
        <pc:spChg chg="add mod">
          <ac:chgData name="alisdair macdonald" userId="jB0IcuHBEINeFKE+BJ6T51hglHMTetGBacC/PLHzd+c=" providerId="None" clId="Web-{F05344C4-A942-4A13-BA94-FC8E5D994B2E}" dt="2025-07-30T15:09:54.873" v="115" actId="14100"/>
          <ac:spMkLst>
            <pc:docMk/>
            <pc:sldMk cId="1149102529" sldId="338"/>
            <ac:spMk id="17" creationId="{A37EE3EF-7494-4F21-DA71-0699706AE27E}"/>
          </ac:spMkLst>
        </pc:spChg>
        <pc:spChg chg="add mod">
          <ac:chgData name="alisdair macdonald" userId="jB0IcuHBEINeFKE+BJ6T51hglHMTetGBacC/PLHzd+c=" providerId="None" clId="Web-{F05344C4-A942-4A13-BA94-FC8E5D994B2E}" dt="2025-07-30T15:09:43.779" v="110" actId="20577"/>
          <ac:spMkLst>
            <pc:docMk/>
            <pc:sldMk cId="1149102529" sldId="338"/>
            <ac:spMk id="19" creationId="{879A5BE4-884D-8749-E4FC-DBFA336DA798}"/>
          </ac:spMkLst>
        </pc:spChg>
      </pc:sldChg>
    </pc:docChg>
  </pc:docChgLst>
  <pc:docChgLst>
    <pc:chgData name="lauraellenkennedy@outlook.com" userId="S::urn:spo:guest#lauraellenkennedy@outlook.com::" providerId="AD" clId="Web-{1D83F579-C75C-0D36-9CBA-F42AAEAE0749}"/>
    <pc:docChg chg="modSld">
      <pc:chgData name="lauraellenkennedy@outlook.com" userId="S::urn:spo:guest#lauraellenkennedy@outlook.com::" providerId="AD" clId="Web-{1D83F579-C75C-0D36-9CBA-F42AAEAE0749}" dt="2024-07-12T14:43:14.005" v="9" actId="20577"/>
      <pc:docMkLst>
        <pc:docMk/>
      </pc:docMkLst>
      <pc:sldChg chg="modSp">
        <pc:chgData name="lauraellenkennedy@outlook.com" userId="S::urn:spo:guest#lauraellenkennedy@outlook.com::" providerId="AD" clId="Web-{1D83F579-C75C-0D36-9CBA-F42AAEAE0749}" dt="2024-07-12T14:43:14.005" v="9" actId="20577"/>
        <pc:sldMkLst>
          <pc:docMk/>
          <pc:sldMk cId="0" sldId="265"/>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4T13:00:32.433"/>
    </inkml:context>
    <inkml:brush xml:id="br0">
      <inkml:brushProperty name="width" value="0.1" units="cm"/>
      <inkml:brushProperty name="height" value="0.1" units="cm"/>
    </inkml:brush>
  </inkml:definitions>
  <inkml:trace contextRef="#ctx0" brushRef="#br0">27040 10927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cef.org/jamaica/blog/how-new-tech-turns-child-disability-his-own-teach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FF21-0C2D-59EB-249B-523AA62F5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32E80-C546-1846-9384-D1D1DF5CA4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A47DCB-6D53-0CA8-57B7-9A2533884E12}"/>
              </a:ext>
            </a:extLst>
          </p:cNvPr>
          <p:cNvSpPr>
            <a:spLocks noGrp="1"/>
          </p:cNvSpPr>
          <p:nvPr>
            <p:ph type="body" idx="1"/>
          </p:nvPr>
        </p:nvSpPr>
        <p:spPr/>
        <p:txBody>
          <a:bodyPr/>
          <a:lstStyle/>
          <a:p>
            <a:r>
              <a:rPr lang="en-US" dirty="0"/>
              <a:t>Justine is 13 and lives in the Democratic Republic of the Congo (DRC), a country that has faced years of conflict. Her hometown, </a:t>
            </a:r>
            <a:r>
              <a:rPr lang="en-US" dirty="0" err="1"/>
              <a:t>Rugari</a:t>
            </a:r>
            <a:r>
              <a:rPr lang="en-US" dirty="0"/>
              <a:t>, is in a region where armed groups have been fighting.</a:t>
            </a:r>
          </a:p>
          <a:p>
            <a:r>
              <a:rPr lang="en-US" dirty="0"/>
              <a:t> </a:t>
            </a:r>
          </a:p>
          <a:p>
            <a:r>
              <a:rPr lang="en-US" dirty="0"/>
              <a:t>Since 2021, when she was nine, Justine and her family have moved several times for their safety. They’ve lived in churches, tents and camps for displaced people. </a:t>
            </a:r>
          </a:p>
          <a:p>
            <a:r>
              <a:rPr lang="en-US" dirty="0"/>
              <a:t> </a:t>
            </a:r>
          </a:p>
          <a:p>
            <a:r>
              <a:rPr lang="en-US" dirty="0"/>
              <a:t>In early 2025, the camp where they were staying was shut down because of fighting in the area, and they were displaced again. Justine’s mother and brothers returned to </a:t>
            </a:r>
            <a:r>
              <a:rPr lang="en-US" dirty="0" err="1"/>
              <a:t>Rugari</a:t>
            </a:r>
            <a:r>
              <a:rPr lang="en-US" dirty="0"/>
              <a:t> to work in the fields, but Justine made a brave decision to stay in the city of Goma to finish her school year at </a:t>
            </a:r>
            <a:r>
              <a:rPr lang="en-US" dirty="0" err="1"/>
              <a:t>Muningi</a:t>
            </a:r>
            <a:r>
              <a:rPr lang="en-US" dirty="0"/>
              <a:t> Primary School, which she has attended since 2023.</a:t>
            </a:r>
          </a:p>
          <a:p>
            <a:r>
              <a:rPr lang="en-US" dirty="0"/>
              <a:t> </a:t>
            </a:r>
          </a:p>
          <a:p>
            <a:r>
              <a:rPr lang="en-US" dirty="0"/>
              <a:t>For children like Justine who have grown up in conflict, going to school is especially important – not only to learn, but so they have a routine that helps them feel normal, safe and hopeful. </a:t>
            </a:r>
          </a:p>
          <a:p>
            <a:r>
              <a:rPr lang="en-US" dirty="0"/>
              <a:t> </a:t>
            </a:r>
          </a:p>
          <a:p>
            <a:r>
              <a:rPr lang="en-US" dirty="0"/>
              <a:t>Although education is Justine’s right, she feels lucky to be one of the children still in school. More than 1,930 schools remain closed in the regions where she is staying (North Kivu and South Kivu) because of the fighting and displacement. </a:t>
            </a:r>
          </a:p>
          <a:p>
            <a:r>
              <a:rPr lang="en-US" dirty="0"/>
              <a:t> </a:t>
            </a:r>
          </a:p>
          <a:p>
            <a:r>
              <a:rPr lang="en-US" dirty="0"/>
              <a:t>More than 732,000 children are missing out on their right to learn. Some schools have been destroyed by the fighting, while other school buildings have been turned into shelters for displaced families.</a:t>
            </a:r>
          </a:p>
          <a:p>
            <a:r>
              <a:rPr lang="en-US" dirty="0"/>
              <a:t> </a:t>
            </a:r>
          </a:p>
          <a:p>
            <a:r>
              <a:rPr lang="en-US" dirty="0"/>
              <a:t>In DRC, there are many ways that international aid is supporting the government to help children access their rights. For example, UNICEF is working with the government to make sure children have the chance to learn by distributing education supplies to students and teachers, by building classrooms in zones where many classrooms are too damaged, and by </a:t>
            </a:r>
            <a:r>
              <a:rPr lang="en-US" dirty="0" err="1"/>
              <a:t>organising</a:t>
            </a:r>
            <a:r>
              <a:rPr lang="en-US" dirty="0"/>
              <a:t> catch-up classes for children who have missed schooling.</a:t>
            </a:r>
          </a:p>
          <a:p>
            <a:r>
              <a:rPr lang="en-US" dirty="0"/>
              <a:t>At Justine’s school, and other schools in North Kivu and South Kivu, UNICEF has distributed education kits to more than 43,000 pupils and teachers with the support of international aid from the European Union and its partner </a:t>
            </a:r>
            <a:r>
              <a:rPr lang="en-US" dirty="0" err="1"/>
              <a:t>organisation</a:t>
            </a:r>
            <a:r>
              <a:rPr lang="en-US" dirty="0"/>
              <a:t> Education Cannot Wait.</a:t>
            </a:r>
          </a:p>
          <a:p>
            <a:endParaRPr lang="en-US" dirty="0">
              <a:ea typeface="Calibri"/>
            </a:endParaRPr>
          </a:p>
        </p:txBody>
      </p:sp>
    </p:spTree>
    <p:extLst>
      <p:ext uri="{BB962C8B-B14F-4D97-AF65-F5344CB8AC3E}">
        <p14:creationId xmlns:p14="http://schemas.microsoft.com/office/powerpoint/2010/main" val="131756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4415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24715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92939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4C8BCE26-93C0-0945-A506-481076E5DFBB}"/>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FDE9FD75-F683-9872-ADB4-23FCC0A2DE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B06475AB-1647-3D24-8D03-238199002C2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r>
              <a:rPr lang="en-US"/>
              <a:t>Ears to listen – As global citizens, the most important thing we can do before we try to support anyone is to pay attention to what people say! The phrase ‘nothing about us, without us’ reminds us that the voices of children, their communities and teachers are the most important to hear, to understand if/how they would like to be helped. </a:t>
            </a:r>
          </a:p>
          <a:p>
            <a:r>
              <a:rPr lang="en-US"/>
              <a:t>Listen to hear: what are people saying about the challenges they have? What kind of help are they asking for? </a:t>
            </a:r>
          </a:p>
          <a:p>
            <a:r>
              <a:rPr lang="en-US"/>
              <a:t> </a:t>
            </a:r>
          </a:p>
          <a:p>
            <a:r>
              <a:rPr lang="en-US"/>
              <a:t>On our education expedition, we can listen to hear: What do teachers, parents and communities say are the best ways to keep children learning? What do children think would help them better enjoy their right to education?</a:t>
            </a:r>
          </a:p>
          <a:p>
            <a:r>
              <a:rPr lang="en-US"/>
              <a:t> </a:t>
            </a:r>
          </a:p>
          <a:p>
            <a:r>
              <a:rPr lang="en-US"/>
              <a:t>Eyes to observe – People in different places around the world all do things differently. As global citizens, we must pay attention to </a:t>
            </a:r>
            <a:r>
              <a:rPr lang="en-US" err="1"/>
              <a:t>to</a:t>
            </a:r>
            <a:r>
              <a:rPr lang="en-US"/>
              <a:t> learn about local customs and notice what others need. In each place, we can watch to see what things are different from, or similar to, how we do things at home.   </a:t>
            </a:r>
          </a:p>
          <a:p>
            <a:r>
              <a:rPr lang="en-US"/>
              <a:t> </a:t>
            </a:r>
          </a:p>
          <a:p>
            <a:r>
              <a:rPr lang="en-US"/>
              <a:t>On our education expedition, we can use our eyes to observe: How does education work in this culture / what does it look like for children to go to school here? (hint: enjoying the right to education doesn’t look the same everywhere!)</a:t>
            </a:r>
          </a:p>
          <a:p>
            <a:r>
              <a:rPr lang="en-US"/>
              <a:t> </a:t>
            </a:r>
          </a:p>
          <a:p>
            <a:r>
              <a:rPr lang="en-US"/>
              <a:t>Curious mind – When we have a curious mind, we ask questions that will help us better understand challenges and problems. Global citizens like to ask the question “why?” Curious minds uncover creative solutions and innovation. </a:t>
            </a:r>
          </a:p>
          <a:p>
            <a:r>
              <a:rPr lang="en-US"/>
              <a:t> </a:t>
            </a:r>
          </a:p>
          <a:p>
            <a:r>
              <a:rPr lang="en-US"/>
              <a:t>On our education expedition, we can use our curious minds to ask: Why aren’t children in school or learning here? (Why aren’t children accessing their right to education?) Why are some solutions to help children learn better than others? </a:t>
            </a:r>
          </a:p>
          <a:p>
            <a:pPr marL="0" marR="0" lvl="0" indent="0" algn="l">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22939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1117F384-C458-3651-E007-9837341EF78F}"/>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6A8CEC70-FCF2-3F84-E367-D6DFC3C2FE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EF248B2D-D6BA-253D-14EB-329213A7EE7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r>
              <a:rPr lang="en-US" dirty="0"/>
              <a:t>Ears to listen – As global citizens, the most important thing we can do before we try to support anyone is to pay attention to what people say! The phrase ‘nothing about us, without us’ reminds us that the voices of children, their communities and teachers are the most important to hear, to understand if/how they would like to be helped. </a:t>
            </a:r>
          </a:p>
          <a:p>
            <a:r>
              <a:rPr lang="en-US" dirty="0"/>
              <a:t>Listen to hear: what are people saying about the challenges they have? What kind of help are they asking for? </a:t>
            </a:r>
          </a:p>
          <a:p>
            <a:r>
              <a:rPr lang="en-US"/>
              <a:t> </a:t>
            </a:r>
          </a:p>
          <a:p>
            <a:r>
              <a:rPr lang="en-US" dirty="0"/>
              <a:t>On our education expedition, we can listen to hear: What do teachers, parents and communities say are the best ways to keep children learning? What do children think would help them better enjoy their right to education?</a:t>
            </a:r>
          </a:p>
          <a:p>
            <a:r>
              <a:rPr lang="en-US"/>
              <a:t> </a:t>
            </a:r>
          </a:p>
          <a:p>
            <a:r>
              <a:rPr lang="en-US" dirty="0"/>
              <a:t>Eyes to observe – People in different places around the world all do things differently. As global citizens, we must pay attention to </a:t>
            </a:r>
            <a:r>
              <a:rPr lang="en-US" dirty="0" err="1"/>
              <a:t>to</a:t>
            </a:r>
            <a:r>
              <a:rPr lang="en-US" dirty="0"/>
              <a:t> learn about local customs and notice what others need. In each place, we can watch to see what things are different from, or similar to, how we do things at home.   </a:t>
            </a:r>
          </a:p>
          <a:p>
            <a:r>
              <a:rPr lang="en-US"/>
              <a:t> </a:t>
            </a:r>
          </a:p>
          <a:p>
            <a:r>
              <a:rPr lang="en-US" dirty="0"/>
              <a:t>On our education expedition, we can use our eyes to observe: How does education work in this culture / what does it look like for children to go to school here? (hint: enjoying the right to education doesn’t look the same everywhere!)</a:t>
            </a:r>
          </a:p>
          <a:p>
            <a:r>
              <a:rPr lang="en-US"/>
              <a:t> </a:t>
            </a:r>
          </a:p>
          <a:p>
            <a:r>
              <a:rPr lang="en-US" dirty="0"/>
              <a:t>Curious mind – When we have a curious mind, we ask questions that will help us better understand challenges and problems. Global citizens like to ask the question “why?” Curious minds uncover creative solutions and innovation. </a:t>
            </a:r>
          </a:p>
          <a:p>
            <a:r>
              <a:rPr lang="en-US"/>
              <a:t> </a:t>
            </a:r>
          </a:p>
          <a:p>
            <a:r>
              <a:rPr lang="en-US" dirty="0"/>
              <a:t>On our education expedition, we can use our curious minds to ask: Why aren’t children in school or learning here? (Why aren’t children accessing their right to education?) Why are some solutions to help children learn better than others? </a:t>
            </a:r>
          </a:p>
          <a:p>
            <a:pPr marL="0" marR="0" lvl="0" indent="0" algn="l">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60183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BC33F574-D474-4AEB-5BB6-796403FFDA83}"/>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166F0BF8-CB9D-56BC-E7F6-B5A241705E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15109F36-97AA-AB6D-BC3F-F25FF3136FB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648211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Ari is six and goes to the Danny Williams School for the Deaf in Kingston, Jamaica. He has a condition called Auditory Neuropathy, which makes it hard for sounds to travel from his ears to his brain. But that doesn’t stop Ari from learning and having fun.</a:t>
            </a:r>
          </a:p>
          <a:p>
            <a:r>
              <a:rPr lang="en-US" dirty="0"/>
              <a:t> </a:t>
            </a:r>
          </a:p>
          <a:p>
            <a:r>
              <a:rPr lang="en-US" dirty="0"/>
              <a:t>At school, Ari uses a special app called </a:t>
            </a:r>
            <a:r>
              <a:rPr lang="en-US" dirty="0" err="1"/>
              <a:t>BookFusion</a:t>
            </a:r>
            <a:r>
              <a:rPr lang="en-US" dirty="0"/>
              <a:t>. It has a book called My Brain is My Boss, with sign language videos, pictures, and audio. Ari reads the book, watches the sign language, and mouths the words. Then he teaches what he learns to his grandma at home.</a:t>
            </a:r>
          </a:p>
          <a:p>
            <a:r>
              <a:rPr lang="en-US" dirty="0"/>
              <a:t> </a:t>
            </a:r>
          </a:p>
          <a:p>
            <a:r>
              <a:rPr lang="en-US" dirty="0"/>
              <a:t>Ari even taught himself Jamaican Sign Language by watching YouTube! His mum says, “I don’t think Ari knows he has a disability. He’s just happy being Ari.” He loves to help his friends at school and sometimes corrects mistakes on the chalkboard. Ari’s best friend is </a:t>
            </a:r>
            <a:r>
              <a:rPr lang="en-US" dirty="0" err="1"/>
              <a:t>Ma’Kayla</a:t>
            </a:r>
            <a:r>
              <a:rPr lang="en-US" dirty="0"/>
              <a:t>, and they like to take turns playing teacher. </a:t>
            </a:r>
          </a:p>
          <a:p>
            <a:r>
              <a:rPr lang="en-US" dirty="0"/>
              <a:t> </a:t>
            </a:r>
          </a:p>
          <a:p>
            <a:r>
              <a:rPr lang="en-US" dirty="0"/>
              <a:t>With the support of international aid, The Ministry of Education from the Government of Jamaica was able to work with UNICEF to create digital books like this to help children with disabilities learn in fun ways. </a:t>
            </a:r>
          </a:p>
          <a:p>
            <a:r>
              <a:rPr lang="en-US" dirty="0"/>
              <a:t> </a:t>
            </a:r>
          </a:p>
          <a:p>
            <a:r>
              <a:rPr lang="en-US" dirty="0"/>
              <a:t>Ari shows that with the right tools and support, every country can support all children to enjoy their right to education — to learn and to help others learn too. </a:t>
            </a:r>
          </a:p>
          <a:p>
            <a:r>
              <a:rPr lang="en-US" dirty="0"/>
              <a:t>Resource for facilitators with video story: </a:t>
            </a:r>
            <a:r>
              <a:rPr lang="en-US" dirty="0">
                <a:hlinkClick r:id="rId3"/>
              </a:rPr>
              <a:t>https://www.unicef.org/jamaica/blog/how-new-tech-turns-child-disability-his-own-teacher</a:t>
            </a:r>
            <a:r>
              <a:rPr lang="en-US" dirty="0"/>
              <a:t> </a:t>
            </a:r>
          </a:p>
          <a:p>
            <a:endParaRPr lang="en-US" dirty="0">
              <a:latin typeface="Calibri"/>
              <a:ea typeface="Calibri"/>
              <a:cs typeface="Calibri"/>
            </a:endParaRPr>
          </a:p>
        </p:txBody>
      </p:sp>
    </p:spTree>
    <p:extLst>
      <p:ext uri="{BB962C8B-B14F-4D97-AF65-F5344CB8AC3E}">
        <p14:creationId xmlns:p14="http://schemas.microsoft.com/office/powerpoint/2010/main" val="120246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2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customXml" Target="../ink/ink1.xml"/><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6" name="Google Shape;36;p1" descr="Logo&#10;&#10;Description automatically generated"/>
          <p:cNvPicPr preferRelativeResize="0"/>
          <p:nvPr/>
        </p:nvPicPr>
        <p:blipFill rotWithShape="1">
          <a:blip r:embed="rId3">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4"/>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 name="Google Shape;40;p1">
            <a:extLst>
              <a:ext uri="{FF2B5EF4-FFF2-40B4-BE49-F238E27FC236}">
                <a16:creationId xmlns:a16="http://schemas.microsoft.com/office/drawing/2014/main" id="{CF4D9223-98CC-C9BA-E6A0-E3C8FAA60AEF}"/>
              </a:ext>
            </a:extLst>
          </p:cNvPr>
          <p:cNvSpPr txBox="1"/>
          <p:nvPr/>
        </p:nvSpPr>
        <p:spPr>
          <a:xfrm>
            <a:off x="152347" y="297646"/>
            <a:ext cx="7154447" cy="341632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3</a:t>
            </a:r>
            <a:r>
              <a:rPr lang="en-GB" sz="4600" i="0" u="none" strike="noStrike" cap="none" dirty="0">
                <a:solidFill>
                  <a:schemeClr val="bg1"/>
                </a:solidFill>
                <a:latin typeface="Arial Black"/>
                <a:sym typeface="Arial"/>
              </a:rPr>
              <a:t> </a:t>
            </a:r>
            <a:br>
              <a:rPr lang="en-GB" sz="4600" dirty="0">
                <a:solidFill>
                  <a:schemeClr val="bg1"/>
                </a:solidFill>
                <a:latin typeface="Arial Black"/>
              </a:rPr>
            </a:br>
            <a:r>
              <a:rPr lang="en-GB" sz="4600" dirty="0">
                <a:latin typeface="Arial Black"/>
              </a:rPr>
              <a:t>INTERNATIONAL AID</a:t>
            </a:r>
            <a:br>
              <a:rPr lang="en-GB" sz="4600" dirty="0">
                <a:latin typeface="Arial Black"/>
              </a:rPr>
            </a:br>
            <a:r>
              <a:rPr lang="en-GB" sz="4600" dirty="0">
                <a:latin typeface="Arial Black"/>
              </a:rPr>
              <a:t>AND CHILDREN'S </a:t>
            </a:r>
            <a:br>
              <a:rPr lang="en-GB" sz="4600" dirty="0">
                <a:latin typeface="Arial Black"/>
              </a:rPr>
            </a:br>
            <a:r>
              <a:rPr lang="en-GB" sz="4600" dirty="0">
                <a:latin typeface="Arial Black"/>
              </a:rPr>
              <a:t>RIGHT TO </a:t>
            </a:r>
            <a:br>
              <a:rPr lang="en-GB" sz="4600" dirty="0">
                <a:latin typeface="Arial Black"/>
              </a:rPr>
            </a:br>
            <a:r>
              <a:rPr lang="en-GB" sz="4600" dirty="0">
                <a:latin typeface="Arial Black"/>
              </a:rPr>
              <a:t>EDUCATION  </a:t>
            </a:r>
          </a:p>
        </p:txBody>
      </p:sp>
      <p:pic>
        <p:nvPicPr>
          <p:cNvPr id="6" name="Picture 5" descr="A bear wearing a hat and coat&#10;&#10;AI-generated content may be incorrect.">
            <a:extLst>
              <a:ext uri="{FF2B5EF4-FFF2-40B4-BE49-F238E27FC236}">
                <a16:creationId xmlns:a16="http://schemas.microsoft.com/office/drawing/2014/main" id="{DE363D8F-EBE3-2426-CD6F-F28C6500CDC2}"/>
              </a:ext>
            </a:extLst>
          </p:cNvPr>
          <p:cNvPicPr>
            <a:picLocks noChangeAspect="1"/>
          </p:cNvPicPr>
          <p:nvPr/>
        </p:nvPicPr>
        <p:blipFill>
          <a:blip r:embed="rId5"/>
          <a:srcRect l="-1290" t="926" r="1407" b="13735"/>
          <a:stretch>
            <a:fillRect/>
          </a:stretch>
        </p:blipFill>
        <p:spPr>
          <a:xfrm>
            <a:off x="3930904" y="1602228"/>
            <a:ext cx="8109228" cy="5274258"/>
          </a:xfrm>
          <a:prstGeom prst="rect">
            <a:avLst/>
          </a:prstGeom>
        </p:spPr>
      </p:pic>
      <p:sp>
        <p:nvSpPr>
          <p:cNvPr id="8" name="Google Shape;68;g25670c3861a_0_14">
            <a:extLst>
              <a:ext uri="{FF2B5EF4-FFF2-40B4-BE49-F238E27FC236}">
                <a16:creationId xmlns:a16="http://schemas.microsoft.com/office/drawing/2014/main" id="{82D7906C-C1DC-20FF-0ED1-21A732B4AA1E}"/>
              </a:ext>
            </a:extLst>
          </p:cNvPr>
          <p:cNvSpPr txBox="1"/>
          <p:nvPr/>
        </p:nvSpPr>
        <p:spPr>
          <a:xfrm rot="16200000">
            <a:off x="11408024" y="6085630"/>
            <a:ext cx="1299711" cy="230792"/>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0" i="0" u="none" strike="noStrike" cap="none" dirty="0">
                <a:solidFill>
                  <a:schemeClr val="lt1"/>
                </a:solidFill>
                <a:latin typeface="Arial"/>
                <a:ea typeface="Arial"/>
                <a:cs typeface="Arial"/>
                <a:sym typeface="Arial"/>
              </a:rPr>
              <a:t>© </a:t>
            </a:r>
            <a:r>
              <a:rPr lang="en-GB" sz="900" dirty="0" err="1">
                <a:solidFill>
                  <a:schemeClr val="lt1"/>
                </a:solidFill>
              </a:rPr>
              <a:t>P&amp;Co</a:t>
            </a:r>
            <a:r>
              <a:rPr lang="en-GB" sz="900" dirty="0">
                <a:solidFill>
                  <a:schemeClr val="lt1"/>
                </a:solidFill>
              </a:rPr>
              <a:t>. Ltd./SC 2025</a:t>
            </a:r>
            <a:endParaRPr lang="en-US"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9A3D-E5CE-EF9C-7648-E4F67243A3C0}"/>
            </a:ext>
          </a:extLst>
        </p:cNvPr>
        <p:cNvGrpSpPr/>
        <p:nvPr/>
      </p:nvGrpSpPr>
      <p:grpSpPr>
        <a:xfrm>
          <a:off x="0" y="0"/>
          <a:ext cx="0" cy="0"/>
          <a:chOff x="0" y="0"/>
          <a:chExt cx="0" cy="0"/>
        </a:xfrm>
      </p:grpSpPr>
      <p:pic>
        <p:nvPicPr>
          <p:cNvPr id="5" name="Picture 4" descr="A person sitting at a desk writing on a book&#10;&#10;AI-generated content may be incorrect.">
            <a:extLst>
              <a:ext uri="{FF2B5EF4-FFF2-40B4-BE49-F238E27FC236}">
                <a16:creationId xmlns:a16="http://schemas.microsoft.com/office/drawing/2014/main" id="{CFC24DD0-97DD-2EDA-3482-3102B7CCB983}"/>
              </a:ext>
            </a:extLst>
          </p:cNvPr>
          <p:cNvPicPr>
            <a:picLocks noChangeAspect="1"/>
          </p:cNvPicPr>
          <p:nvPr/>
        </p:nvPicPr>
        <p:blipFill rotWithShape="1">
          <a:blip r:embed="rId3"/>
          <a:srcRect l="9375" r="25543" b="-7"/>
          <a:stretch>
            <a:fillRect/>
          </a:stretch>
        </p:blipFill>
        <p:spPr>
          <a:xfrm>
            <a:off x="5496836" y="1650"/>
            <a:ext cx="6699007" cy="6862723"/>
          </a:xfrm>
          <a:prstGeom prst="rect">
            <a:avLst/>
          </a:prstGeom>
        </p:spPr>
      </p:pic>
      <p:sp>
        <p:nvSpPr>
          <p:cNvPr id="13" name="Google Shape;241;g259085a5d11_0_9">
            <a:extLst>
              <a:ext uri="{FF2B5EF4-FFF2-40B4-BE49-F238E27FC236}">
                <a16:creationId xmlns:a16="http://schemas.microsoft.com/office/drawing/2014/main" id="{7643974C-F4A9-DD22-821A-02BD5760F8C7}"/>
              </a:ext>
            </a:extLst>
          </p:cNvPr>
          <p:cNvSpPr/>
          <p:nvPr/>
        </p:nvSpPr>
        <p:spPr>
          <a:xfrm>
            <a:off x="239559" y="2353005"/>
            <a:ext cx="6825895" cy="73006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6" name="Google Shape;241;g259085a5d11_0_9">
            <a:extLst>
              <a:ext uri="{FF2B5EF4-FFF2-40B4-BE49-F238E27FC236}">
                <a16:creationId xmlns:a16="http://schemas.microsoft.com/office/drawing/2014/main" id="{2BD6B401-4598-2A64-23E9-3D26BBE936FF}"/>
              </a:ext>
            </a:extLst>
          </p:cNvPr>
          <p:cNvSpPr/>
          <p:nvPr/>
        </p:nvSpPr>
        <p:spPr>
          <a:xfrm>
            <a:off x="239559" y="1735377"/>
            <a:ext cx="3641347"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41;g259085a5d11_0_9">
            <a:extLst>
              <a:ext uri="{FF2B5EF4-FFF2-40B4-BE49-F238E27FC236}">
                <a16:creationId xmlns:a16="http://schemas.microsoft.com/office/drawing/2014/main" id="{5D80B278-FDB3-69E3-FE1E-90BB8510A826}"/>
              </a:ext>
            </a:extLst>
          </p:cNvPr>
          <p:cNvSpPr/>
          <p:nvPr/>
        </p:nvSpPr>
        <p:spPr>
          <a:xfrm>
            <a:off x="239559" y="3057699"/>
            <a:ext cx="4490959" cy="6800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8" name="Google Shape;40;p1">
            <a:extLst>
              <a:ext uri="{FF2B5EF4-FFF2-40B4-BE49-F238E27FC236}">
                <a16:creationId xmlns:a16="http://schemas.microsoft.com/office/drawing/2014/main" id="{7ABEEB8C-4634-5F8B-FD7E-AFD42CD585C2}"/>
              </a:ext>
            </a:extLst>
          </p:cNvPr>
          <p:cNvSpPr txBox="1"/>
          <p:nvPr/>
        </p:nvSpPr>
        <p:spPr>
          <a:xfrm>
            <a:off x="239778" y="1738843"/>
            <a:ext cx="759199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JUSTINE, 13</a:t>
            </a:r>
            <a:br>
              <a:rPr lang="en-GB" sz="3800" b="1" dirty="0">
                <a:latin typeface="Arial Black"/>
              </a:rPr>
            </a:br>
            <a:r>
              <a:rPr lang="en-GB" sz="3800" b="1" dirty="0">
                <a:latin typeface="Arial Black"/>
                <a:ea typeface="Open Sans"/>
              </a:rPr>
              <a:t>DEMOCRATIC REPUBLIC </a:t>
            </a:r>
            <a:br>
              <a:rPr lang="en-GB" sz="3800" b="1" dirty="0">
                <a:latin typeface="Arial Black"/>
                <a:ea typeface="Open Sans"/>
              </a:rPr>
            </a:br>
            <a:r>
              <a:rPr lang="en-GB" sz="3800" b="1" dirty="0">
                <a:latin typeface="Arial Black"/>
                <a:ea typeface="Open Sans"/>
              </a:rPr>
              <a:t>OF THE CONGO</a:t>
            </a:r>
            <a:endParaRPr lang="en-US" dirty="0"/>
          </a:p>
        </p:txBody>
      </p:sp>
      <p:sp>
        <p:nvSpPr>
          <p:cNvPr id="10" name="TextBox 22">
            <a:extLst>
              <a:ext uri="{FF2B5EF4-FFF2-40B4-BE49-F238E27FC236}">
                <a16:creationId xmlns:a16="http://schemas.microsoft.com/office/drawing/2014/main" id="{96611F13-ED3C-CC5A-F602-3CB36ECFCB58}"/>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UNICEF/Ushindi</a:t>
            </a:r>
            <a:endParaRPr lang="en-US" sz="900" dirty="0">
              <a:solidFill>
                <a:schemeClr val="bg1"/>
              </a:solidFill>
              <a:latin typeface="Roboto"/>
              <a:ea typeface="Roboto"/>
              <a:cs typeface="Roboto"/>
            </a:endParaRPr>
          </a:p>
        </p:txBody>
      </p:sp>
      <p:sp>
        <p:nvSpPr>
          <p:cNvPr id="11" name="TextBox 3">
            <a:extLst>
              <a:ext uri="{FF2B5EF4-FFF2-40B4-BE49-F238E27FC236}">
                <a16:creationId xmlns:a16="http://schemas.microsoft.com/office/drawing/2014/main" id="{1865F8AA-6A6B-48CD-4F12-52FDAA2E04DA}"/>
              </a:ext>
            </a:extLst>
          </p:cNvPr>
          <p:cNvSpPr txBox="1"/>
          <p:nvPr/>
        </p:nvSpPr>
        <p:spPr>
          <a:xfrm>
            <a:off x="242735" y="4182500"/>
            <a:ext cx="4941027"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Sitting on a bench at </a:t>
            </a:r>
            <a:r>
              <a:rPr lang="en-US" sz="2000" err="1"/>
              <a:t>Muningi</a:t>
            </a:r>
            <a:r>
              <a:rPr lang="en-US" sz="2000" dirty="0"/>
              <a:t> Primary School in Goma, Justine can't help but smile. She has just received a school bag, pens and notebooks, after losing her school supplies when the </a:t>
            </a:r>
            <a:r>
              <a:rPr lang="en-US" sz="2000" err="1"/>
              <a:t>Kanyaruchinya</a:t>
            </a:r>
            <a:r>
              <a:rPr lang="en-US" sz="2000" dirty="0"/>
              <a:t> site for displaced people was dismantled at the start of February 2025.</a:t>
            </a:r>
          </a:p>
        </p:txBody>
      </p:sp>
      <p:grpSp>
        <p:nvGrpSpPr>
          <p:cNvPr id="3" name="Group 2">
            <a:extLst>
              <a:ext uri="{FF2B5EF4-FFF2-40B4-BE49-F238E27FC236}">
                <a16:creationId xmlns:a16="http://schemas.microsoft.com/office/drawing/2014/main" id="{F4E5A595-72F5-F15F-F335-83A3E2B11638}"/>
              </a:ext>
            </a:extLst>
          </p:cNvPr>
          <p:cNvGrpSpPr/>
          <p:nvPr/>
        </p:nvGrpSpPr>
        <p:grpSpPr>
          <a:xfrm>
            <a:off x="356782" y="146914"/>
            <a:ext cx="1635729" cy="1591331"/>
            <a:chOff x="356782" y="146914"/>
            <a:chExt cx="1635729" cy="1591331"/>
          </a:xfrm>
        </p:grpSpPr>
        <p:sp>
          <p:nvSpPr>
            <p:cNvPr id="14" name="Oval 13">
              <a:extLst>
                <a:ext uri="{FF2B5EF4-FFF2-40B4-BE49-F238E27FC236}">
                  <a16:creationId xmlns:a16="http://schemas.microsoft.com/office/drawing/2014/main" id="{AC08037C-79F0-DDFB-4AAB-23BAB79CDDA7}"/>
                </a:ext>
              </a:extLst>
            </p:cNvPr>
            <p:cNvSpPr/>
            <p:nvPr/>
          </p:nvSpPr>
          <p:spPr>
            <a:xfrm>
              <a:off x="515869" y="218897"/>
              <a:ext cx="1223882" cy="124769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icon of a person holding a bag&#10;&#10;AI-generated content may be incorrect.">
              <a:extLst>
                <a:ext uri="{FF2B5EF4-FFF2-40B4-BE49-F238E27FC236}">
                  <a16:creationId xmlns:a16="http://schemas.microsoft.com/office/drawing/2014/main" id="{20D04678-F1EA-FFBE-0F68-6D1A7A4AA825}"/>
                </a:ext>
              </a:extLst>
            </p:cNvPr>
            <p:cNvPicPr>
              <a:picLocks noChangeAspect="1"/>
            </p:cNvPicPr>
            <p:nvPr/>
          </p:nvPicPr>
          <p:blipFill>
            <a:blip r:embed="rId4"/>
            <a:stretch>
              <a:fillRect/>
            </a:stretch>
          </p:blipFill>
          <p:spPr>
            <a:xfrm>
              <a:off x="356782" y="146914"/>
              <a:ext cx="1635729" cy="1591331"/>
            </a:xfrm>
            <a:prstGeom prst="rect">
              <a:avLst/>
            </a:prstGeom>
          </p:spPr>
        </p:pic>
      </p:grpSp>
    </p:spTree>
    <p:extLst>
      <p:ext uri="{BB962C8B-B14F-4D97-AF65-F5344CB8AC3E}">
        <p14:creationId xmlns:p14="http://schemas.microsoft.com/office/powerpoint/2010/main" val="12337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planet&#10;&#10;AI-generated content may be incorrect.">
            <a:extLst>
              <a:ext uri="{FF2B5EF4-FFF2-40B4-BE49-F238E27FC236}">
                <a16:creationId xmlns:a16="http://schemas.microsoft.com/office/drawing/2014/main" id="{D683DCDC-F4EA-5B34-2D18-3DDEFB59F7A2}"/>
              </a:ext>
            </a:extLst>
          </p:cNvPr>
          <p:cNvPicPr>
            <a:picLocks noChangeAspect="1"/>
          </p:cNvPicPr>
          <p:nvPr/>
        </p:nvPicPr>
        <p:blipFill>
          <a:blip r:embed="rId2"/>
          <a:stretch>
            <a:fillRect/>
          </a:stretch>
        </p:blipFill>
        <p:spPr>
          <a:xfrm>
            <a:off x="3440373" y="0"/>
            <a:ext cx="6858000" cy="6858000"/>
          </a:xfrm>
          <a:prstGeom prst="rect">
            <a:avLst/>
          </a:prstGeom>
        </p:spPr>
      </p:pic>
      <p:sp>
        <p:nvSpPr>
          <p:cNvPr id="4" name="Speech Bubble: Rectangle with Corners Rounded 3">
            <a:extLst>
              <a:ext uri="{FF2B5EF4-FFF2-40B4-BE49-F238E27FC236}">
                <a16:creationId xmlns:a16="http://schemas.microsoft.com/office/drawing/2014/main" id="{CAFBFDEC-BA34-6CC2-4CB7-86C45394B029}"/>
              </a:ext>
            </a:extLst>
          </p:cNvPr>
          <p:cNvSpPr/>
          <p:nvPr/>
        </p:nvSpPr>
        <p:spPr>
          <a:xfrm rot="5400000">
            <a:off x="9317440" y="3113397"/>
            <a:ext cx="932598" cy="1347716"/>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5" name="Speech Bubble: Rectangle with Corners Rounded 4">
            <a:extLst>
              <a:ext uri="{FF2B5EF4-FFF2-40B4-BE49-F238E27FC236}">
                <a16:creationId xmlns:a16="http://schemas.microsoft.com/office/drawing/2014/main" id="{FA29CA59-A900-3822-5B32-073FBBAFE5F9}"/>
              </a:ext>
            </a:extLst>
          </p:cNvPr>
          <p:cNvSpPr/>
          <p:nvPr/>
        </p:nvSpPr>
        <p:spPr>
          <a:xfrm>
            <a:off x="4134134" y="1330657"/>
            <a:ext cx="1251045" cy="1171432"/>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Speech Bubble: Oval 5">
            <a:extLst>
              <a:ext uri="{FF2B5EF4-FFF2-40B4-BE49-F238E27FC236}">
                <a16:creationId xmlns:a16="http://schemas.microsoft.com/office/drawing/2014/main" id="{6079AEFC-0A85-31B8-EFF8-C70CE413FD84}"/>
              </a:ext>
            </a:extLst>
          </p:cNvPr>
          <p:cNvSpPr/>
          <p:nvPr/>
        </p:nvSpPr>
        <p:spPr>
          <a:xfrm rot="1080000">
            <a:off x="8330821" y="460612"/>
            <a:ext cx="1307910" cy="117143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7" name="Speech Bubble: Oval 6">
            <a:extLst>
              <a:ext uri="{FF2B5EF4-FFF2-40B4-BE49-F238E27FC236}">
                <a16:creationId xmlns:a16="http://schemas.microsoft.com/office/drawing/2014/main" id="{F5B72068-BC80-EA98-3A53-3B27AF376799}"/>
              </a:ext>
            </a:extLst>
          </p:cNvPr>
          <p:cNvSpPr/>
          <p:nvPr/>
        </p:nvSpPr>
        <p:spPr>
          <a:xfrm>
            <a:off x="5589895" y="2615821"/>
            <a:ext cx="1421641" cy="117143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Speech Bubble: Rectangle with Corners Rounded 7">
            <a:extLst>
              <a:ext uri="{FF2B5EF4-FFF2-40B4-BE49-F238E27FC236}">
                <a16:creationId xmlns:a16="http://schemas.microsoft.com/office/drawing/2014/main" id="{B2EA8CD8-75C3-B3B6-9210-3BD60AD9CB6F}"/>
              </a:ext>
            </a:extLst>
          </p:cNvPr>
          <p:cNvSpPr/>
          <p:nvPr/>
        </p:nvSpPr>
        <p:spPr>
          <a:xfrm rot="5400000" flipV="1">
            <a:off x="6758483" y="4336009"/>
            <a:ext cx="898479" cy="10861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Speech Bubble: Oval 8">
            <a:extLst>
              <a:ext uri="{FF2B5EF4-FFF2-40B4-BE49-F238E27FC236}">
                <a16:creationId xmlns:a16="http://schemas.microsoft.com/office/drawing/2014/main" id="{7C712C05-A2AC-48F0-FF1F-F600E3B86CC5}"/>
              </a:ext>
            </a:extLst>
          </p:cNvPr>
          <p:cNvSpPr/>
          <p:nvPr/>
        </p:nvSpPr>
        <p:spPr>
          <a:xfrm rot="12060000">
            <a:off x="3822290" y="5082537"/>
            <a:ext cx="1381835" cy="1256730"/>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Google Shape;241;g259085a5d11_0_9">
            <a:extLst>
              <a:ext uri="{FF2B5EF4-FFF2-40B4-BE49-F238E27FC236}">
                <a16:creationId xmlns:a16="http://schemas.microsoft.com/office/drawing/2014/main" id="{C90EA2D0-D1DD-B3ED-EAC8-BB922B6CF229}"/>
              </a:ext>
            </a:extLst>
          </p:cNvPr>
          <p:cNvSpPr/>
          <p:nvPr/>
        </p:nvSpPr>
        <p:spPr>
          <a:xfrm>
            <a:off x="255038" y="2720676"/>
            <a:ext cx="2287369" cy="71320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1;g259085a5d11_0_9">
            <a:extLst>
              <a:ext uri="{FF2B5EF4-FFF2-40B4-BE49-F238E27FC236}">
                <a16:creationId xmlns:a16="http://schemas.microsoft.com/office/drawing/2014/main" id="{BED9A466-C24C-6018-EEF3-6D1BFEA01366}"/>
              </a:ext>
            </a:extLst>
          </p:cNvPr>
          <p:cNvSpPr/>
          <p:nvPr/>
        </p:nvSpPr>
        <p:spPr>
          <a:xfrm>
            <a:off x="255038" y="1490365"/>
            <a:ext cx="267748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3;g259085a5d11_0_9">
            <a:extLst>
              <a:ext uri="{FF2B5EF4-FFF2-40B4-BE49-F238E27FC236}">
                <a16:creationId xmlns:a16="http://schemas.microsoft.com/office/drawing/2014/main" id="{89DD41CE-A9B8-F435-E484-C069BF23A871}"/>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3" name="Google Shape;40;p1">
            <a:extLst>
              <a:ext uri="{FF2B5EF4-FFF2-40B4-BE49-F238E27FC236}">
                <a16:creationId xmlns:a16="http://schemas.microsoft.com/office/drawing/2014/main" id="{AC40448E-6719-9052-3E0D-C0C7787C7F4B}"/>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14" name="Google Shape;241;g259085a5d11_0_9">
            <a:extLst>
              <a:ext uri="{FF2B5EF4-FFF2-40B4-BE49-F238E27FC236}">
                <a16:creationId xmlns:a16="http://schemas.microsoft.com/office/drawing/2014/main" id="{F40F0399-81E2-53AE-3AE3-04FCEE50A0F4}"/>
              </a:ext>
            </a:extLst>
          </p:cNvPr>
          <p:cNvSpPr/>
          <p:nvPr/>
        </p:nvSpPr>
        <p:spPr>
          <a:xfrm>
            <a:off x="255038" y="2113459"/>
            <a:ext cx="1525653"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40;p1">
            <a:extLst>
              <a:ext uri="{FF2B5EF4-FFF2-40B4-BE49-F238E27FC236}">
                <a16:creationId xmlns:a16="http://schemas.microsoft.com/office/drawing/2014/main" id="{5A260014-797B-93E7-AEEE-CDF33386CE49}"/>
              </a:ext>
            </a:extLst>
          </p:cNvPr>
          <p:cNvSpPr txBox="1"/>
          <p:nvPr/>
        </p:nvSpPr>
        <p:spPr>
          <a:xfrm>
            <a:off x="255038" y="1493831"/>
            <a:ext cx="2566955"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WRAP IT</a:t>
            </a:r>
            <a:br>
              <a:rPr lang="en-GB" sz="3800" b="1" dirty="0">
                <a:latin typeface="Arial Black"/>
              </a:rPr>
            </a:br>
            <a:r>
              <a:rPr lang="en-GB" sz="3800" b="1" dirty="0">
                <a:latin typeface="Arial Black"/>
              </a:rPr>
              <a:t>AND </a:t>
            </a:r>
            <a:br>
              <a:rPr lang="en-GB" sz="3800" b="1" dirty="0">
                <a:latin typeface="Arial Black"/>
              </a:rPr>
            </a:br>
            <a:r>
              <a:rPr lang="en-GB" sz="3800" b="1" dirty="0">
                <a:latin typeface="Arial Black"/>
              </a:rPr>
              <a:t>MAP IT</a:t>
            </a:r>
            <a:endParaRPr lang="en-US" dirty="0"/>
          </a:p>
        </p:txBody>
      </p:sp>
    </p:spTree>
    <p:extLst>
      <p:ext uri="{BB962C8B-B14F-4D97-AF65-F5344CB8AC3E}">
        <p14:creationId xmlns:p14="http://schemas.microsoft.com/office/powerpoint/2010/main" val="44668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259085a5d11_0_9" descr="A building with a green wall and green wall with a green wall and a green wall with a green wall and a green wall with a green wall and a green wall with a green wall and a&#10;&#10;AI-generated content may be incorrect."/>
          <p:cNvPicPr preferRelativeResize="0"/>
          <p:nvPr/>
        </p:nvPicPr>
        <p:blipFill rotWithShape="1">
          <a:blip r:embed="rId3"/>
          <a:srcRect l="2773" r="4456" b="-72"/>
          <a:stretch>
            <a:fillRect/>
          </a:stretch>
        </p:blipFill>
        <p:spPr>
          <a:xfrm>
            <a:off x="2631851" y="1053"/>
            <a:ext cx="9558667" cy="6873837"/>
          </a:xfrm>
          <a:prstGeom prst="rect">
            <a:avLst/>
          </a:prstGeom>
          <a:noFill/>
          <a:ln>
            <a:noFill/>
          </a:ln>
        </p:spPr>
      </p:pic>
      <p:sp>
        <p:nvSpPr>
          <p:cNvPr id="2" name="TextBox 1">
            <a:extLst>
              <a:ext uri="{FF2B5EF4-FFF2-40B4-BE49-F238E27FC236}">
                <a16:creationId xmlns:a16="http://schemas.microsoft.com/office/drawing/2014/main" id="{8CE8DD33-7E71-4E65-093B-A3725DBFBCA0}"/>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a:t>
            </a:r>
            <a:r>
              <a:rPr lang="en-US" sz="800" dirty="0" err="1">
                <a:solidFill>
                  <a:schemeClr val="bg1"/>
                </a:solidFill>
              </a:rPr>
              <a:t>Janthong</a:t>
            </a:r>
            <a:endParaRPr lang="en-US" dirty="0" err="1">
              <a:solidFill>
                <a:schemeClr val="bg1"/>
              </a:solidFill>
            </a:endParaRPr>
          </a:p>
        </p:txBody>
      </p:sp>
      <p:sp>
        <p:nvSpPr>
          <p:cNvPr id="7" name="TextBox 6">
            <a:extLst>
              <a:ext uri="{FF2B5EF4-FFF2-40B4-BE49-F238E27FC236}">
                <a16:creationId xmlns:a16="http://schemas.microsoft.com/office/drawing/2014/main" id="{97476EA5-B9A4-0218-CF19-FEB4C95FB2AC}"/>
              </a:ext>
            </a:extLst>
          </p:cNvPr>
          <p:cNvSpPr txBox="1"/>
          <p:nvPr/>
        </p:nvSpPr>
        <p:spPr>
          <a:xfrm>
            <a:off x="248575" y="5747922"/>
            <a:ext cx="2234121"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Pracha </a:t>
            </a:r>
            <a:r>
              <a:rPr lang="en-US" sz="900" dirty="0" err="1"/>
              <a:t>Uthit</a:t>
            </a:r>
            <a:r>
              <a:rPr lang="en-US" sz="900" dirty="0"/>
              <a:t> School and the Early Childhood Development Center, located in the same area in Sri </a:t>
            </a:r>
            <a:r>
              <a:rPr lang="en-US" sz="900" dirty="0" err="1"/>
              <a:t>Samrong</a:t>
            </a:r>
            <a:r>
              <a:rPr lang="en-US" sz="900" dirty="0"/>
              <a:t> District, Sukhothai Province, are among more than 249 schools affected by flooding during August-September 2024.</a:t>
            </a:r>
            <a:endParaRPr lang="en-US" dirty="0"/>
          </a:p>
          <a:p>
            <a:endParaRPr lang="en-US" sz="900" dirty="0"/>
          </a:p>
        </p:txBody>
      </p:sp>
      <p:sp>
        <p:nvSpPr>
          <p:cNvPr id="8" name="Google Shape;241;g259085a5d11_0_9">
            <a:extLst>
              <a:ext uri="{FF2B5EF4-FFF2-40B4-BE49-F238E27FC236}">
                <a16:creationId xmlns:a16="http://schemas.microsoft.com/office/drawing/2014/main" id="{6358F184-A155-C61F-4AA9-3B696B23BCCD}"/>
              </a:ext>
            </a:extLst>
          </p:cNvPr>
          <p:cNvSpPr/>
          <p:nvPr/>
        </p:nvSpPr>
        <p:spPr>
          <a:xfrm>
            <a:off x="214840" y="1490365"/>
            <a:ext cx="344307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2" name="Google Shape;40;p1">
            <a:extLst>
              <a:ext uri="{FF2B5EF4-FFF2-40B4-BE49-F238E27FC236}">
                <a16:creationId xmlns:a16="http://schemas.microsoft.com/office/drawing/2014/main" id="{8AD7EDE8-AB11-6C1F-75DD-35A7BB1C90C8}"/>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1</a:t>
            </a:r>
            <a:endParaRPr lang="en-GB" sz="4600" i="0" u="none" strike="noStrike" cap="none">
              <a:solidFill>
                <a:schemeClr val="bg1"/>
              </a:solidFill>
              <a:latin typeface="Arial Black"/>
              <a:ea typeface="Arial"/>
              <a:cs typeface="Arial"/>
            </a:endParaRPr>
          </a:p>
        </p:txBody>
      </p:sp>
      <p:sp>
        <p:nvSpPr>
          <p:cNvPr id="14" name="Google Shape;241;g259085a5d11_0_9">
            <a:extLst>
              <a:ext uri="{FF2B5EF4-FFF2-40B4-BE49-F238E27FC236}">
                <a16:creationId xmlns:a16="http://schemas.microsoft.com/office/drawing/2014/main" id="{3477452C-6D6E-35A9-F668-CC2D86751480}"/>
              </a:ext>
            </a:extLst>
          </p:cNvPr>
          <p:cNvSpPr/>
          <p:nvPr/>
        </p:nvSpPr>
        <p:spPr>
          <a:xfrm>
            <a:off x="214840" y="2077740"/>
            <a:ext cx="190320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241;g259085a5d11_0_9">
            <a:extLst>
              <a:ext uri="{FF2B5EF4-FFF2-40B4-BE49-F238E27FC236}">
                <a16:creationId xmlns:a16="http://schemas.microsoft.com/office/drawing/2014/main" id="{C1750223-16DD-0032-9ED3-F4F8E59D1F28}"/>
              </a:ext>
            </a:extLst>
          </p:cNvPr>
          <p:cNvSpPr/>
          <p:nvPr/>
        </p:nvSpPr>
        <p:spPr>
          <a:xfrm>
            <a:off x="214840" y="2659824"/>
            <a:ext cx="2421787" cy="80197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020289E3-8861-F0A1-D2BA-9ADC5A374BD4}"/>
              </a:ext>
            </a:extLst>
          </p:cNvPr>
          <p:cNvSpPr txBox="1"/>
          <p:nvPr/>
        </p:nvSpPr>
        <p:spPr>
          <a:xfrm>
            <a:off x="251684" y="1493831"/>
            <a:ext cx="3407911"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REVIEWING YOUR </a:t>
            </a:r>
            <a:br>
              <a:rPr lang="en-GB" sz="3800" b="1">
                <a:latin typeface="Arial Black"/>
              </a:rPr>
            </a:br>
            <a:r>
              <a:rPr lang="en-GB" sz="3800" b="1">
                <a:latin typeface="Arial Black"/>
              </a:rPr>
              <a:t>RIGHTS</a:t>
            </a:r>
            <a:endParaRPr lang="en-GB" sz="3800">
              <a:latin typeface="Arial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2B096A8B-B3DF-1547-2A12-4B03C9BDEA3A}"/>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5" name="Google Shape;60;g255a6870158_0_29">
            <a:extLst>
              <a:ext uri="{FF2B5EF4-FFF2-40B4-BE49-F238E27FC236}">
                <a16:creationId xmlns:a16="http://schemas.microsoft.com/office/drawing/2014/main" id="{F740B785-84CD-07FA-5343-03B3488D7BF8}"/>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61;g255a6870158_0_29">
            <a:extLst>
              <a:ext uri="{FF2B5EF4-FFF2-40B4-BE49-F238E27FC236}">
                <a16:creationId xmlns:a16="http://schemas.microsoft.com/office/drawing/2014/main" id="{787143C5-66AE-AD20-5CC3-788B6343D7CE}"/>
              </a:ext>
            </a:extLst>
          </p:cNvPr>
          <p:cNvSpPr txBox="1"/>
          <p:nvPr/>
        </p:nvSpPr>
        <p:spPr>
          <a:xfrm>
            <a:off x="267391" y="2297325"/>
            <a:ext cx="6794213" cy="377362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chemeClr val="dk1"/>
                </a:solidFill>
                <a:ea typeface="Roboto Medium"/>
                <a:sym typeface="Roboto Medium"/>
              </a:rPr>
              <a:t>Access to education</a:t>
            </a:r>
            <a:endParaRPr lang="en-US" sz="2600">
              <a:solidFill>
                <a:schemeClr val="dk1"/>
              </a:solidFill>
              <a:ea typeface="Roboto Medium"/>
            </a:endParaRPr>
          </a:p>
          <a:p>
            <a:r>
              <a:rPr lang="en-US" sz="2600">
                <a:solidFill>
                  <a:schemeClr val="dk1"/>
                </a:solidFill>
                <a:ea typeface="Roboto Medium"/>
                <a:sym typeface="Roboto Medium"/>
              </a:rPr>
              <a:t>Every child has the right to an education. Primary education should be free. Secondary and higher education should be available to every child. Children should be encouraged to go to school to the highest level possible. Discipline in schools should respect children’s rights and never use violence.</a:t>
            </a:r>
            <a:endParaRPr lang="en-US" sz="2600">
              <a:solidFill>
                <a:schemeClr val="dk1"/>
              </a:solidFill>
              <a:ea typeface="Roboto Medium"/>
            </a:endParaRPr>
          </a:p>
        </p:txBody>
      </p:sp>
      <p:pic>
        <p:nvPicPr>
          <p:cNvPr id="10" name="Google Shape;62;g255a6870158_0_29">
            <a:extLst>
              <a:ext uri="{FF2B5EF4-FFF2-40B4-BE49-F238E27FC236}">
                <a16:creationId xmlns:a16="http://schemas.microsoft.com/office/drawing/2014/main" id="{346299E7-3125-C920-532C-48AC370F812F}"/>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1" name="Google Shape;40;p1">
            <a:extLst>
              <a:ext uri="{FF2B5EF4-FFF2-40B4-BE49-F238E27FC236}">
                <a16:creationId xmlns:a16="http://schemas.microsoft.com/office/drawing/2014/main" id="{09C543E1-DE83-74D4-17A8-A66108FD4C84}"/>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28</a:t>
            </a:r>
            <a:endParaRPr lang="en-US" sz="4000">
              <a:latin typeface="Arial Black"/>
            </a:endParaRPr>
          </a:p>
        </p:txBody>
      </p:sp>
      <p:pic>
        <p:nvPicPr>
          <p:cNvPr id="12" name="Picture 11" descr="A sign with a person holding books&#10;&#10;AI-generated content may be incorrect.">
            <a:extLst>
              <a:ext uri="{FF2B5EF4-FFF2-40B4-BE49-F238E27FC236}">
                <a16:creationId xmlns:a16="http://schemas.microsoft.com/office/drawing/2014/main" id="{0DFF0922-D10B-A601-8BAA-409295CD4E47}"/>
              </a:ext>
            </a:extLst>
          </p:cNvPr>
          <p:cNvPicPr>
            <a:picLocks noChangeAspect="1"/>
          </p:cNvPicPr>
          <p:nvPr/>
        </p:nvPicPr>
        <p:blipFill>
          <a:blip r:embed="rId4"/>
          <a:stretch>
            <a:fillRect/>
          </a:stretch>
        </p:blipFill>
        <p:spPr>
          <a:xfrm>
            <a:off x="7227718" y="1060444"/>
            <a:ext cx="3313612" cy="4383965"/>
          </a:xfrm>
          <a:prstGeom prst="rect">
            <a:avLst/>
          </a:prstGeom>
        </p:spPr>
      </p:pic>
    </p:spTree>
    <p:extLst>
      <p:ext uri="{BB962C8B-B14F-4D97-AF65-F5344CB8AC3E}">
        <p14:creationId xmlns:p14="http://schemas.microsoft.com/office/powerpoint/2010/main" val="370634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5" name="Google Shape;243;g259085a5d11_0_9">
            <a:extLst>
              <a:ext uri="{FF2B5EF4-FFF2-40B4-BE49-F238E27FC236}">
                <a16:creationId xmlns:a16="http://schemas.microsoft.com/office/drawing/2014/main" id="{A7D44FB4-F381-1946-841F-B4242807F134}"/>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9" name="Google Shape;60;g255a6870158_0_29">
            <a:extLst>
              <a:ext uri="{FF2B5EF4-FFF2-40B4-BE49-F238E27FC236}">
                <a16:creationId xmlns:a16="http://schemas.microsoft.com/office/drawing/2014/main" id="{241DE97A-6C0A-6A23-4F95-A2BE6A13E603}"/>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61;g255a6870158_0_29">
            <a:extLst>
              <a:ext uri="{FF2B5EF4-FFF2-40B4-BE49-F238E27FC236}">
                <a16:creationId xmlns:a16="http://schemas.microsoft.com/office/drawing/2014/main" id="{60D942BE-D4A8-A3D9-F038-674701DEA1C0}"/>
              </a:ext>
            </a:extLst>
          </p:cNvPr>
          <p:cNvSpPr txBox="1"/>
          <p:nvPr/>
        </p:nvSpPr>
        <p:spPr>
          <a:xfrm>
            <a:off x="267391" y="2297325"/>
            <a:ext cx="6446213" cy="337351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chemeClr val="dk1"/>
                </a:solidFill>
                <a:ea typeface="Roboto Medium"/>
                <a:sym typeface="Roboto Medium"/>
              </a:rPr>
              <a:t>Aims of education</a:t>
            </a:r>
            <a:br>
              <a:rPr lang="en-US" sz="2600">
                <a:ea typeface="Roboto Medium"/>
              </a:rPr>
            </a:br>
            <a:r>
              <a:rPr lang="en-US" sz="2600">
                <a:solidFill>
                  <a:schemeClr val="dk1"/>
                </a:solidFill>
                <a:ea typeface="Roboto Medium"/>
                <a:sym typeface="Roboto Medium"/>
              </a:rPr>
              <a:t>Children’s education should help them fully develop their personalities, talents and abilities. It should teach them to understand their own rights, and to respect other people’s rights, cultures and differences. It should help them to live peacefully and protect the environment.</a:t>
            </a:r>
            <a:endParaRPr lang="en-US" sz="2600">
              <a:solidFill>
                <a:schemeClr val="dk1"/>
              </a:solidFill>
              <a:ea typeface="Roboto Medium"/>
            </a:endParaRPr>
          </a:p>
        </p:txBody>
      </p:sp>
      <p:pic>
        <p:nvPicPr>
          <p:cNvPr id="12" name="Google Shape;62;g255a6870158_0_29">
            <a:extLst>
              <a:ext uri="{FF2B5EF4-FFF2-40B4-BE49-F238E27FC236}">
                <a16:creationId xmlns:a16="http://schemas.microsoft.com/office/drawing/2014/main" id="{B11C80BB-24D1-01C3-B384-F567B1EFDD9D}"/>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3" name="Google Shape;40;p1">
            <a:extLst>
              <a:ext uri="{FF2B5EF4-FFF2-40B4-BE49-F238E27FC236}">
                <a16:creationId xmlns:a16="http://schemas.microsoft.com/office/drawing/2014/main" id="{490F85F9-4E14-DCB6-B4FA-9AC1DE409FAA}"/>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29</a:t>
            </a:r>
            <a:endParaRPr lang="en-US" sz="4000">
              <a:latin typeface="Arial Black"/>
            </a:endParaRPr>
          </a:p>
        </p:txBody>
      </p:sp>
      <p:pic>
        <p:nvPicPr>
          <p:cNvPr id="14" name="Picture 13" descr="A sign with a person holding books&#10;&#10;AI-generated content may be incorrect.">
            <a:extLst>
              <a:ext uri="{FF2B5EF4-FFF2-40B4-BE49-F238E27FC236}">
                <a16:creationId xmlns:a16="http://schemas.microsoft.com/office/drawing/2014/main" id="{1DC9FB65-9F92-E4E0-D237-3ABC16B471ED}"/>
              </a:ext>
            </a:extLst>
          </p:cNvPr>
          <p:cNvPicPr>
            <a:picLocks noChangeAspect="1"/>
          </p:cNvPicPr>
          <p:nvPr/>
        </p:nvPicPr>
        <p:blipFill>
          <a:blip r:embed="rId4"/>
          <a:stretch>
            <a:fillRect/>
          </a:stretch>
        </p:blipFill>
        <p:spPr>
          <a:xfrm>
            <a:off x="7227718" y="1060444"/>
            <a:ext cx="3313612" cy="4383965"/>
          </a:xfrm>
          <a:prstGeom prst="rect">
            <a:avLst/>
          </a:prstGeom>
        </p:spPr>
      </p:pic>
      <p:pic>
        <p:nvPicPr>
          <p:cNvPr id="15" name="Picture 14">
            <a:extLst>
              <a:ext uri="{FF2B5EF4-FFF2-40B4-BE49-F238E27FC236}">
                <a16:creationId xmlns:a16="http://schemas.microsoft.com/office/drawing/2014/main" id="{249B539D-4E19-7124-8F4F-D7EACE7778CA}"/>
              </a:ext>
            </a:extLst>
          </p:cNvPr>
          <p:cNvPicPr>
            <a:picLocks noChangeAspect="1"/>
          </p:cNvPicPr>
          <p:nvPr/>
        </p:nvPicPr>
        <p:blipFill>
          <a:blip r:embed="rId5"/>
          <a:stretch>
            <a:fillRect/>
          </a:stretch>
        </p:blipFill>
        <p:spPr>
          <a:xfrm rot="21180000">
            <a:off x="7216321" y="1031426"/>
            <a:ext cx="3337611" cy="4437965"/>
          </a:xfrm>
          <a:prstGeom prst="rect">
            <a:avLst/>
          </a:prstGeom>
        </p:spPr>
      </p:pic>
    </p:spTree>
    <p:extLst>
      <p:ext uri="{BB962C8B-B14F-4D97-AF65-F5344CB8AC3E}">
        <p14:creationId xmlns:p14="http://schemas.microsoft.com/office/powerpoint/2010/main" val="238625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8"/>
        <p:cNvGrpSpPr/>
        <p:nvPr/>
      </p:nvGrpSpPr>
      <p:grpSpPr>
        <a:xfrm>
          <a:off x="0" y="0"/>
          <a:ext cx="0" cy="0"/>
          <a:chOff x="0" y="0"/>
          <a:chExt cx="0" cy="0"/>
        </a:xfrm>
      </p:grpSpPr>
      <p:pic>
        <p:nvPicPr>
          <p:cNvPr id="3" name="Picture 2" descr="A white and black planet&#10;&#10;AI-generated content may be incorrect.">
            <a:extLst>
              <a:ext uri="{FF2B5EF4-FFF2-40B4-BE49-F238E27FC236}">
                <a16:creationId xmlns:a16="http://schemas.microsoft.com/office/drawing/2014/main" id="{7A3F0070-A5F9-E33F-2B2B-28DB995E906F}"/>
              </a:ext>
            </a:extLst>
          </p:cNvPr>
          <p:cNvPicPr>
            <a:picLocks noChangeAspect="1"/>
          </p:cNvPicPr>
          <p:nvPr/>
        </p:nvPicPr>
        <p:blipFill>
          <a:blip r:embed="rId4"/>
          <a:stretch>
            <a:fillRect/>
          </a:stretch>
        </p:blipFill>
        <p:spPr>
          <a:xfrm>
            <a:off x="2924175" y="-123825"/>
            <a:ext cx="7653337" cy="7653337"/>
          </a:xfrm>
          <a:prstGeom prst="rect">
            <a:avLst/>
          </a:prstGeom>
        </p:spPr>
      </p:pic>
      <p:sp>
        <p:nvSpPr>
          <p:cNvPr id="8" name="Google Shape;241;g259085a5d11_0_9">
            <a:extLst>
              <a:ext uri="{FF2B5EF4-FFF2-40B4-BE49-F238E27FC236}">
                <a16:creationId xmlns:a16="http://schemas.microsoft.com/office/drawing/2014/main" id="{F0AC34ED-DF9E-847D-EBA5-D6D04C90B41D}"/>
              </a:ext>
            </a:extLst>
          </p:cNvPr>
          <p:cNvSpPr/>
          <p:nvPr/>
        </p:nvSpPr>
        <p:spPr>
          <a:xfrm>
            <a:off x="215184" y="742282"/>
            <a:ext cx="3700765" cy="77284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41;g259085a5d11_0_9">
            <a:extLst>
              <a:ext uri="{FF2B5EF4-FFF2-40B4-BE49-F238E27FC236}">
                <a16:creationId xmlns:a16="http://schemas.microsoft.com/office/drawing/2014/main" id="{B2163CA3-0CAB-D7CA-81C1-63F2BEDD281A}"/>
              </a:ext>
            </a:extLst>
          </p:cNvPr>
          <p:cNvSpPr/>
          <p:nvPr/>
        </p:nvSpPr>
        <p:spPr>
          <a:xfrm>
            <a:off x="214841" y="1339552"/>
            <a:ext cx="4139723" cy="762947"/>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41;g259085a5d11_0_9">
            <a:extLst>
              <a:ext uri="{FF2B5EF4-FFF2-40B4-BE49-F238E27FC236}">
                <a16:creationId xmlns:a16="http://schemas.microsoft.com/office/drawing/2014/main" id="{5642F26D-F579-6468-912F-67DC4F13C6DA}"/>
              </a:ext>
            </a:extLst>
          </p:cNvPr>
          <p:cNvSpPr/>
          <p:nvPr/>
        </p:nvSpPr>
        <p:spPr>
          <a:xfrm>
            <a:off x="219788" y="1921636"/>
            <a:ext cx="5101774" cy="76331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0B7F2394-13F4-2367-2EF4-176F4FFCFC19}"/>
              </a:ext>
            </a:extLst>
          </p:cNvPr>
          <p:cNvSpPr txBox="1"/>
          <p:nvPr/>
        </p:nvSpPr>
        <p:spPr>
          <a:xfrm>
            <a:off x="262585" y="741804"/>
            <a:ext cx="497853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A RIGHT TO</a:t>
            </a:r>
            <a:br>
              <a:rPr lang="en-GB" sz="3800" b="1">
                <a:latin typeface="Arial Black"/>
              </a:rPr>
            </a:br>
            <a:r>
              <a:rPr lang="en-GB" sz="3800" b="1">
                <a:latin typeface="Arial Black"/>
              </a:rPr>
              <a:t>EDUCATION...</a:t>
            </a:r>
            <a:br>
              <a:rPr lang="en-GB" sz="3800" b="1">
                <a:latin typeface="Arial Black"/>
              </a:rPr>
            </a:br>
            <a:r>
              <a:rPr lang="en-GB" sz="3800" b="1">
                <a:latin typeface="Arial Black"/>
              </a:rPr>
              <a:t>OUR EXPEDITION</a:t>
            </a:r>
            <a:endParaRPr lang="en-US"/>
          </a:p>
        </p:txBody>
      </p:sp>
      <p:pic>
        <p:nvPicPr>
          <p:cNvPr id="4" name="Picture 3">
            <a:extLst>
              <a:ext uri="{FF2B5EF4-FFF2-40B4-BE49-F238E27FC236}">
                <a16:creationId xmlns:a16="http://schemas.microsoft.com/office/drawing/2014/main" id="{BBDB9A33-E1A9-25E5-9247-B825B7323DD5}"/>
              </a:ext>
            </a:extLst>
          </p:cNvPr>
          <p:cNvPicPr>
            <a:picLocks noChangeAspect="1"/>
          </p:cNvPicPr>
          <p:nvPr/>
        </p:nvPicPr>
        <p:blipFill>
          <a:blip r:embed="rId5"/>
          <a:stretch>
            <a:fillRect/>
          </a:stretch>
        </p:blipFill>
        <p:spPr>
          <a:xfrm rot="20280000">
            <a:off x="4423178" y="1967512"/>
            <a:ext cx="3729039" cy="2258616"/>
          </a:xfrm>
          <a:prstGeom prst="rect">
            <a:avLst/>
          </a:prstGeom>
        </p:spPr>
      </p:pic>
      <p:pic>
        <p:nvPicPr>
          <p:cNvPr id="6" name="Picture 5">
            <a:extLst>
              <a:ext uri="{FF2B5EF4-FFF2-40B4-BE49-F238E27FC236}">
                <a16:creationId xmlns:a16="http://schemas.microsoft.com/office/drawing/2014/main" id="{F5818833-93F1-D619-ADB8-D82B68CE1BEA}"/>
              </a:ext>
            </a:extLst>
          </p:cNvPr>
          <p:cNvPicPr>
            <a:picLocks noChangeAspect="1"/>
          </p:cNvPicPr>
          <p:nvPr/>
        </p:nvPicPr>
        <p:blipFill>
          <a:blip r:embed="rId6"/>
          <a:stretch>
            <a:fillRect/>
          </a:stretch>
        </p:blipFill>
        <p:spPr>
          <a:xfrm rot="-240000">
            <a:off x="6041231" y="3213497"/>
            <a:ext cx="3383757" cy="2008585"/>
          </a:xfrm>
          <a:prstGeom prst="rect">
            <a:avLst/>
          </a:prstGeom>
        </p:spPr>
      </p:pic>
      <p:pic>
        <p:nvPicPr>
          <p:cNvPr id="5" name="Picture 4" descr="A bear wearing a blue coat holding a football and a suitcase&#10;&#10;AI-generated content may be incorrect.">
            <a:extLst>
              <a:ext uri="{FF2B5EF4-FFF2-40B4-BE49-F238E27FC236}">
                <a16:creationId xmlns:a16="http://schemas.microsoft.com/office/drawing/2014/main" id="{09A1C9CE-7442-EE98-7582-39A6DE0248A0}"/>
              </a:ext>
            </a:extLst>
          </p:cNvPr>
          <p:cNvPicPr>
            <a:picLocks noChangeAspect="1"/>
          </p:cNvPicPr>
          <p:nvPr/>
        </p:nvPicPr>
        <p:blipFill>
          <a:blip r:embed="rId7"/>
          <a:stretch>
            <a:fillRect/>
          </a:stretch>
        </p:blipFill>
        <p:spPr>
          <a:xfrm>
            <a:off x="7962941" y="306784"/>
            <a:ext cx="4460303" cy="6706745"/>
          </a:xfrm>
          <a:prstGeom prst="rect">
            <a:avLst/>
          </a:prstGeom>
        </p:spPr>
      </p:pic>
      <p:sp>
        <p:nvSpPr>
          <p:cNvPr id="2" name="Google Shape;68;g25670c3861a_0_14">
            <a:extLst>
              <a:ext uri="{FF2B5EF4-FFF2-40B4-BE49-F238E27FC236}">
                <a16:creationId xmlns:a16="http://schemas.microsoft.com/office/drawing/2014/main" id="{8D1DD075-D85E-9B0F-687C-BB0A230FDFF2}"/>
              </a:ext>
            </a:extLst>
          </p:cNvPr>
          <p:cNvSpPr txBox="1"/>
          <p:nvPr/>
        </p:nvSpPr>
        <p:spPr>
          <a:xfrm rot="16200000">
            <a:off x="11436599" y="6104680"/>
            <a:ext cx="1280661" cy="230792"/>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0" i="0" u="none" strike="noStrike" cap="none" dirty="0">
                <a:solidFill>
                  <a:schemeClr val="lt1"/>
                </a:solidFill>
                <a:latin typeface="Arial"/>
                <a:ea typeface="Arial"/>
                <a:cs typeface="Arial"/>
                <a:sym typeface="Arial"/>
              </a:rPr>
              <a:t>© </a:t>
            </a:r>
            <a:r>
              <a:rPr lang="en-GB" sz="900" dirty="0" err="1">
                <a:solidFill>
                  <a:schemeClr val="lt1"/>
                </a:solidFill>
              </a:rPr>
              <a:t>P&amp;Co</a:t>
            </a:r>
            <a:r>
              <a:rPr lang="en-GB" sz="900" dirty="0">
                <a:solidFill>
                  <a:schemeClr val="lt1"/>
                </a:solidFill>
              </a:rPr>
              <a:t>. Ltd./SC 2025</a:t>
            </a:r>
            <a:endParaRPr lang="en-US" dirty="0">
              <a:solidFill>
                <a:schemeClr val="lt1"/>
              </a:solidFill>
            </a:endParaRPr>
          </a:p>
        </p:txBody>
      </p:sp>
    </p:spTree>
    <p:extLst>
      <p:ext uri="{BB962C8B-B14F-4D97-AF65-F5344CB8AC3E}">
        <p14:creationId xmlns:p14="http://schemas.microsoft.com/office/powerpoint/2010/main" val="34119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 calcmode="lin" valueType="num">
                                      <p:cBhvr>
                                        <p:cTn id="9" dur="1750" fill="hold"/>
                                        <p:tgtEl>
                                          <p:spTgt spid="3"/>
                                        </p:tgtEl>
                                        <p:attrNameLst>
                                          <p:attrName>style.rotation</p:attrName>
                                        </p:attrNameLst>
                                      </p:cBhvr>
                                      <p:tavLst>
                                        <p:tav tm="0">
                                          <p:val>
                                            <p:fltVal val="90"/>
                                          </p:val>
                                        </p:tav>
                                        <p:tav tm="100000">
                                          <p:val>
                                            <p:fltVal val="0"/>
                                          </p:val>
                                        </p:tav>
                                      </p:tavLst>
                                    </p:anim>
                                    <p:animEffect transition="in" filter="fade">
                                      <p:cBhvr>
                                        <p:cTn id="10"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8">
          <a:extLst>
            <a:ext uri="{FF2B5EF4-FFF2-40B4-BE49-F238E27FC236}">
              <a16:creationId xmlns:a16="http://schemas.microsoft.com/office/drawing/2014/main" id="{869D41BB-43DA-264D-C08E-23193086226A}"/>
            </a:ext>
          </a:extLst>
        </p:cNvPr>
        <p:cNvGrpSpPr/>
        <p:nvPr/>
      </p:nvGrpSpPr>
      <p:grpSpPr>
        <a:xfrm>
          <a:off x="0" y="0"/>
          <a:ext cx="0" cy="0"/>
          <a:chOff x="0" y="0"/>
          <a:chExt cx="0" cy="0"/>
        </a:xfrm>
      </p:grpSpPr>
      <p:sp>
        <p:nvSpPr>
          <p:cNvPr id="12" name="Google Shape;243;g259085a5d11_0_9">
            <a:extLst>
              <a:ext uri="{FF2B5EF4-FFF2-40B4-BE49-F238E27FC236}">
                <a16:creationId xmlns:a16="http://schemas.microsoft.com/office/drawing/2014/main" id="{F295651D-6B7D-58EF-9782-BEAF8791ABD6}"/>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1687FA9E-1407-D76A-D8EB-BEA28F49DBE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2</a:t>
            </a:r>
            <a:endParaRPr lang="en-GB" sz="4600" i="0" u="none" strike="noStrike" cap="none">
              <a:solidFill>
                <a:schemeClr val="bg1"/>
              </a:solidFill>
              <a:latin typeface="Arial Black"/>
              <a:ea typeface="Arial"/>
              <a:cs typeface="Arial"/>
            </a:endParaRPr>
          </a:p>
        </p:txBody>
      </p:sp>
      <p:sp>
        <p:nvSpPr>
          <p:cNvPr id="14" name="Google Shape;241;g259085a5d11_0_9">
            <a:extLst>
              <a:ext uri="{FF2B5EF4-FFF2-40B4-BE49-F238E27FC236}">
                <a16:creationId xmlns:a16="http://schemas.microsoft.com/office/drawing/2014/main" id="{49102A55-212B-85D4-A2FA-01ED05535F1D}"/>
              </a:ext>
            </a:extLst>
          </p:cNvPr>
          <p:cNvSpPr/>
          <p:nvPr/>
        </p:nvSpPr>
        <p:spPr>
          <a:xfrm>
            <a:off x="220786" y="1818047"/>
            <a:ext cx="2908338" cy="800857"/>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41;g259085a5d11_0_9">
            <a:extLst>
              <a:ext uri="{FF2B5EF4-FFF2-40B4-BE49-F238E27FC236}">
                <a16:creationId xmlns:a16="http://schemas.microsoft.com/office/drawing/2014/main" id="{A37EE3EF-7494-4F21-DA71-0699706AE27E}"/>
              </a:ext>
            </a:extLst>
          </p:cNvPr>
          <p:cNvSpPr/>
          <p:nvPr/>
        </p:nvSpPr>
        <p:spPr>
          <a:xfrm>
            <a:off x="220786" y="2415317"/>
            <a:ext cx="2749078" cy="79204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68;g25670c3861a_0_14">
            <a:extLst>
              <a:ext uri="{FF2B5EF4-FFF2-40B4-BE49-F238E27FC236}">
                <a16:creationId xmlns:a16="http://schemas.microsoft.com/office/drawing/2014/main" id="{0DF4C5F0-34EE-1B62-34A8-18F18B1BB2F8}"/>
              </a:ext>
            </a:extLst>
          </p:cNvPr>
          <p:cNvSpPr txBox="1"/>
          <p:nvPr/>
        </p:nvSpPr>
        <p:spPr>
          <a:xfrm rot="16200000">
            <a:off x="11436599" y="6104680"/>
            <a:ext cx="1280661" cy="230792"/>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0" i="0" u="none" strike="noStrike" cap="none" dirty="0">
                <a:solidFill>
                  <a:schemeClr val="lt1"/>
                </a:solidFill>
                <a:latin typeface="Arial"/>
                <a:ea typeface="Arial"/>
                <a:cs typeface="Arial"/>
                <a:sym typeface="Arial"/>
              </a:rPr>
              <a:t>© </a:t>
            </a:r>
            <a:r>
              <a:rPr lang="en-GB" sz="900" dirty="0" err="1">
                <a:solidFill>
                  <a:schemeClr val="lt1"/>
                </a:solidFill>
              </a:rPr>
              <a:t>P&amp;Co</a:t>
            </a:r>
            <a:r>
              <a:rPr lang="en-GB" sz="900" dirty="0">
                <a:solidFill>
                  <a:schemeClr val="lt1"/>
                </a:solidFill>
              </a:rPr>
              <a:t>. Ltd./SC 2025</a:t>
            </a:r>
            <a:endParaRPr lang="en-US" dirty="0">
              <a:solidFill>
                <a:schemeClr val="lt1"/>
              </a:solidFill>
            </a:endParaRPr>
          </a:p>
        </p:txBody>
      </p:sp>
      <p:sp>
        <p:nvSpPr>
          <p:cNvPr id="16" name="Google Shape;241;g259085a5d11_0_9">
            <a:extLst>
              <a:ext uri="{FF2B5EF4-FFF2-40B4-BE49-F238E27FC236}">
                <a16:creationId xmlns:a16="http://schemas.microsoft.com/office/drawing/2014/main" id="{E3F587CD-0949-F4E6-3F0D-1886BC65C398}"/>
              </a:ext>
            </a:extLst>
          </p:cNvPr>
          <p:cNvSpPr/>
          <p:nvPr/>
        </p:nvSpPr>
        <p:spPr>
          <a:xfrm>
            <a:off x="220786" y="2982645"/>
            <a:ext cx="1831341" cy="80316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40;p1">
            <a:extLst>
              <a:ext uri="{FF2B5EF4-FFF2-40B4-BE49-F238E27FC236}">
                <a16:creationId xmlns:a16="http://schemas.microsoft.com/office/drawing/2014/main" id="{879A5BE4-884D-8749-E4FC-DBFA336DA798}"/>
              </a:ext>
            </a:extLst>
          </p:cNvPr>
          <p:cNvSpPr txBox="1"/>
          <p:nvPr/>
        </p:nvSpPr>
        <p:spPr>
          <a:xfrm>
            <a:off x="220786" y="1817569"/>
            <a:ext cx="2914479"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PACKING </a:t>
            </a:r>
            <a:br>
              <a:rPr lang="en-GB" sz="3800" b="1" dirty="0">
                <a:latin typeface="Arial Black"/>
              </a:rPr>
            </a:br>
            <a:r>
              <a:rPr lang="en-GB" sz="3800" b="1" dirty="0">
                <a:latin typeface="Arial Black"/>
              </a:rPr>
              <a:t>FOR THE</a:t>
            </a:r>
            <a:br>
              <a:rPr lang="en-GB" sz="3800" b="1" dirty="0">
                <a:latin typeface="Arial Black"/>
              </a:rPr>
            </a:br>
            <a:r>
              <a:rPr lang="en-GB" sz="3800" b="1" dirty="0">
                <a:latin typeface="Arial Black"/>
              </a:rPr>
              <a:t>TREK</a:t>
            </a:r>
          </a:p>
        </p:txBody>
      </p:sp>
    </p:spTree>
    <p:extLst>
      <p:ext uri="{BB962C8B-B14F-4D97-AF65-F5344CB8AC3E}">
        <p14:creationId xmlns:p14="http://schemas.microsoft.com/office/powerpoint/2010/main" val="114910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3224E050-F2BB-1BB3-1BA7-86DE92F0D5F3}"/>
            </a:ext>
          </a:extLst>
        </p:cNvPr>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466A9452-DD87-8705-1C62-4FBE7555CC6D}"/>
              </a:ext>
            </a:extLst>
          </p:cNvPr>
          <p:cNvSpPr/>
          <p:nvPr/>
        </p:nvSpPr>
        <p:spPr>
          <a:xfrm rot="10800000" flipH="1" flipV="1">
            <a:off x="1005384" y="2450059"/>
            <a:ext cx="2765379" cy="23815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1" name="Speech Bubble: Oval 10">
            <a:extLst>
              <a:ext uri="{FF2B5EF4-FFF2-40B4-BE49-F238E27FC236}">
                <a16:creationId xmlns:a16="http://schemas.microsoft.com/office/drawing/2014/main" id="{84A89A54-2ECA-7F8E-D6C0-C3E477AA1244}"/>
              </a:ext>
            </a:extLst>
          </p:cNvPr>
          <p:cNvSpPr/>
          <p:nvPr/>
        </p:nvSpPr>
        <p:spPr>
          <a:xfrm rot="12060000">
            <a:off x="3960849" y="1539203"/>
            <a:ext cx="3734510" cy="3476055"/>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2" name="Speech Bubble: Rectangle with Corners Rounded 11">
            <a:extLst>
              <a:ext uri="{FF2B5EF4-FFF2-40B4-BE49-F238E27FC236}">
                <a16:creationId xmlns:a16="http://schemas.microsoft.com/office/drawing/2014/main" id="{8FD5237C-082A-D962-6F7C-311497A14654}"/>
              </a:ext>
            </a:extLst>
          </p:cNvPr>
          <p:cNvSpPr/>
          <p:nvPr/>
        </p:nvSpPr>
        <p:spPr>
          <a:xfrm rot="-10800000" flipV="1">
            <a:off x="7872909" y="1373734"/>
            <a:ext cx="3222579" cy="2372009"/>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3" name="TextBox 1">
            <a:extLst>
              <a:ext uri="{FF2B5EF4-FFF2-40B4-BE49-F238E27FC236}">
                <a16:creationId xmlns:a16="http://schemas.microsoft.com/office/drawing/2014/main" id="{B7A006E2-ED0D-FB1D-FC4D-B587AD507676}"/>
              </a:ext>
            </a:extLst>
          </p:cNvPr>
          <p:cNvSpPr txBox="1"/>
          <p:nvPr/>
        </p:nvSpPr>
        <p:spPr>
          <a:xfrm>
            <a:off x="1190625" y="2851124"/>
            <a:ext cx="235267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800" b="1" dirty="0"/>
              <a:t>Ears to listen</a:t>
            </a:r>
            <a:r>
              <a:rPr lang="en-US" sz="4800" dirty="0"/>
              <a:t>​</a:t>
            </a:r>
          </a:p>
        </p:txBody>
      </p:sp>
      <p:sp>
        <p:nvSpPr>
          <p:cNvPr id="16" name="TextBox 1">
            <a:extLst>
              <a:ext uri="{FF2B5EF4-FFF2-40B4-BE49-F238E27FC236}">
                <a16:creationId xmlns:a16="http://schemas.microsoft.com/office/drawing/2014/main" id="{C210891E-DB80-7583-F0A3-45459CE5A768}"/>
              </a:ext>
            </a:extLst>
          </p:cNvPr>
          <p:cNvSpPr txBox="1"/>
          <p:nvPr/>
        </p:nvSpPr>
        <p:spPr>
          <a:xfrm>
            <a:off x="4400550" y="2489173"/>
            <a:ext cx="284797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800" b="1" dirty="0"/>
              <a:t>Ears to </a:t>
            </a:r>
            <a:endParaRPr lang="en-US" sz="4800" dirty="0"/>
          </a:p>
          <a:p>
            <a:r>
              <a:rPr lang="en-GB" sz="4800" b="1" dirty="0"/>
              <a:t>observe</a:t>
            </a:r>
            <a:r>
              <a:rPr lang="en-US" sz="4800" dirty="0"/>
              <a:t>​</a:t>
            </a:r>
          </a:p>
        </p:txBody>
      </p:sp>
      <p:sp>
        <p:nvSpPr>
          <p:cNvPr id="17" name="TextBox 1">
            <a:extLst>
              <a:ext uri="{FF2B5EF4-FFF2-40B4-BE49-F238E27FC236}">
                <a16:creationId xmlns:a16="http://schemas.microsoft.com/office/drawing/2014/main" id="{E17F8405-5178-3CA3-CA0E-96B4C69B83BF}"/>
              </a:ext>
            </a:extLst>
          </p:cNvPr>
          <p:cNvSpPr txBox="1"/>
          <p:nvPr/>
        </p:nvSpPr>
        <p:spPr>
          <a:xfrm>
            <a:off x="8191500" y="1822423"/>
            <a:ext cx="33813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4000" b="1" dirty="0"/>
              <a:t>A curious</a:t>
            </a:r>
            <a:br>
              <a:rPr lang="en-GB" sz="4000" b="1" dirty="0"/>
            </a:br>
            <a:r>
              <a:rPr lang="en-GB" sz="4000" b="1" dirty="0"/>
              <a:t>mind</a:t>
            </a:r>
            <a:endParaRPr lang="en-US" sz="4000"/>
          </a:p>
        </p:txBody>
      </p:sp>
    </p:spTree>
    <p:extLst>
      <p:ext uri="{BB962C8B-B14F-4D97-AF65-F5344CB8AC3E}">
        <p14:creationId xmlns:p14="http://schemas.microsoft.com/office/powerpoint/2010/main" val="184744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8">
          <a:extLst>
            <a:ext uri="{FF2B5EF4-FFF2-40B4-BE49-F238E27FC236}">
              <a16:creationId xmlns:a16="http://schemas.microsoft.com/office/drawing/2014/main" id="{9A18C31B-8034-653B-055E-EF8D5B67EE02}"/>
            </a:ext>
          </a:extLst>
        </p:cNvPr>
        <p:cNvGrpSpPr/>
        <p:nvPr/>
      </p:nvGrpSpPr>
      <p:grpSpPr>
        <a:xfrm>
          <a:off x="0" y="0"/>
          <a:ext cx="0" cy="0"/>
          <a:chOff x="0" y="0"/>
          <a:chExt cx="0" cy="0"/>
        </a:xfrm>
      </p:grpSpPr>
      <p:pic>
        <p:nvPicPr>
          <p:cNvPr id="3" name="Picture 2" descr="A white and black planet&#10;&#10;AI-generated content may be incorrect.">
            <a:extLst>
              <a:ext uri="{FF2B5EF4-FFF2-40B4-BE49-F238E27FC236}">
                <a16:creationId xmlns:a16="http://schemas.microsoft.com/office/drawing/2014/main" id="{06B601F1-B2B5-6118-4F79-902C91C9F53C}"/>
              </a:ext>
            </a:extLst>
          </p:cNvPr>
          <p:cNvPicPr>
            <a:picLocks noChangeAspect="1"/>
          </p:cNvPicPr>
          <p:nvPr/>
        </p:nvPicPr>
        <p:blipFill>
          <a:blip r:embed="rId4"/>
          <a:stretch>
            <a:fillRect/>
          </a:stretch>
        </p:blipFill>
        <p:spPr>
          <a:xfrm>
            <a:off x="2924175" y="-123825"/>
            <a:ext cx="7653337" cy="7653337"/>
          </a:xfrm>
          <a:prstGeom prst="rect">
            <a:avLst/>
          </a:prstGeom>
        </p:spPr>
      </p:pic>
      <p:sp>
        <p:nvSpPr>
          <p:cNvPr id="8" name="Google Shape;241;g259085a5d11_0_9">
            <a:extLst>
              <a:ext uri="{FF2B5EF4-FFF2-40B4-BE49-F238E27FC236}">
                <a16:creationId xmlns:a16="http://schemas.microsoft.com/office/drawing/2014/main" id="{ED3F0AA5-6A37-FC3A-5B1F-AA37B1FB27F9}"/>
              </a:ext>
            </a:extLst>
          </p:cNvPr>
          <p:cNvSpPr/>
          <p:nvPr/>
        </p:nvSpPr>
        <p:spPr>
          <a:xfrm>
            <a:off x="197667" y="1740765"/>
            <a:ext cx="3700765" cy="77284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41;g259085a5d11_0_9">
            <a:extLst>
              <a:ext uri="{FF2B5EF4-FFF2-40B4-BE49-F238E27FC236}">
                <a16:creationId xmlns:a16="http://schemas.microsoft.com/office/drawing/2014/main" id="{896B0113-3660-8E5D-DD3A-C6BBACCA2D61}"/>
              </a:ext>
            </a:extLst>
          </p:cNvPr>
          <p:cNvSpPr/>
          <p:nvPr/>
        </p:nvSpPr>
        <p:spPr>
          <a:xfrm>
            <a:off x="197667" y="2390586"/>
            <a:ext cx="3552897" cy="72791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AC1B2E16-149F-5F8F-2E78-C1278A3F1217}"/>
              </a:ext>
            </a:extLst>
          </p:cNvPr>
          <p:cNvSpPr txBox="1"/>
          <p:nvPr/>
        </p:nvSpPr>
        <p:spPr>
          <a:xfrm>
            <a:off x="245068" y="1740287"/>
            <a:ext cx="4978530"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EXPEDITION</a:t>
            </a:r>
          </a:p>
          <a:p>
            <a:r>
              <a:rPr lang="en-GB" sz="3800" b="1" dirty="0">
                <a:latin typeface="Arial Black"/>
              </a:rPr>
              <a:t>EDUCATION</a:t>
            </a:r>
          </a:p>
        </p:txBody>
      </p:sp>
      <p:pic>
        <p:nvPicPr>
          <p:cNvPr id="4" name="Picture 3">
            <a:extLst>
              <a:ext uri="{FF2B5EF4-FFF2-40B4-BE49-F238E27FC236}">
                <a16:creationId xmlns:a16="http://schemas.microsoft.com/office/drawing/2014/main" id="{AFECCC0D-0BAF-1CC5-F557-96B7DD277632}"/>
              </a:ext>
            </a:extLst>
          </p:cNvPr>
          <p:cNvPicPr>
            <a:picLocks noChangeAspect="1"/>
          </p:cNvPicPr>
          <p:nvPr/>
        </p:nvPicPr>
        <p:blipFill>
          <a:blip r:embed="rId5"/>
          <a:stretch>
            <a:fillRect/>
          </a:stretch>
        </p:blipFill>
        <p:spPr>
          <a:xfrm rot="10500000">
            <a:off x="4738488" y="3587857"/>
            <a:ext cx="3729039" cy="2258616"/>
          </a:xfrm>
          <a:prstGeom prst="rect">
            <a:avLst/>
          </a:prstGeom>
        </p:spPr>
      </p:pic>
      <p:pic>
        <p:nvPicPr>
          <p:cNvPr id="6" name="Picture 5">
            <a:extLst>
              <a:ext uri="{FF2B5EF4-FFF2-40B4-BE49-F238E27FC236}">
                <a16:creationId xmlns:a16="http://schemas.microsoft.com/office/drawing/2014/main" id="{33660C0D-93BF-963C-75D6-9E109051B152}"/>
              </a:ext>
            </a:extLst>
          </p:cNvPr>
          <p:cNvPicPr>
            <a:picLocks noChangeAspect="1"/>
          </p:cNvPicPr>
          <p:nvPr/>
        </p:nvPicPr>
        <p:blipFill>
          <a:blip r:embed="rId6"/>
          <a:stretch>
            <a:fillRect/>
          </a:stretch>
        </p:blipFill>
        <p:spPr>
          <a:xfrm rot="12600000">
            <a:off x="4006481" y="1480376"/>
            <a:ext cx="3383757" cy="2008585"/>
          </a:xfrm>
          <a:prstGeom prst="rect">
            <a:avLst/>
          </a:prstGeom>
        </p:spPr>
      </p:pic>
      <p:sp>
        <p:nvSpPr>
          <p:cNvPr id="5" name="Google Shape;243;g259085a5d11_0_9">
            <a:extLst>
              <a:ext uri="{FF2B5EF4-FFF2-40B4-BE49-F238E27FC236}">
                <a16:creationId xmlns:a16="http://schemas.microsoft.com/office/drawing/2014/main" id="{CCDFF6C9-9DA0-3D39-D887-B4E996C95BC3}"/>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9" name="Google Shape;40;p1">
            <a:extLst>
              <a:ext uri="{FF2B5EF4-FFF2-40B4-BE49-F238E27FC236}">
                <a16:creationId xmlns:a16="http://schemas.microsoft.com/office/drawing/2014/main" id="{0576271C-ACB0-D2F4-20DD-91F3B49C8F6A}"/>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3</a:t>
            </a:r>
            <a:endParaRPr lang="en-GB" sz="4600" i="0" u="none" strike="noStrike" cap="none" dirty="0">
              <a:solidFill>
                <a:schemeClr val="bg1"/>
              </a:solidFill>
              <a:latin typeface="Arial Black"/>
              <a:ea typeface="Arial"/>
              <a:cs typeface="Arial"/>
            </a:endParaRPr>
          </a:p>
        </p:txBody>
      </p:sp>
      <p:grpSp>
        <p:nvGrpSpPr>
          <p:cNvPr id="16" name="Group 15">
            <a:extLst>
              <a:ext uri="{FF2B5EF4-FFF2-40B4-BE49-F238E27FC236}">
                <a16:creationId xmlns:a16="http://schemas.microsoft.com/office/drawing/2014/main" id="{22EB3485-4BAE-9DE4-1674-8C3CF43B59E8}"/>
              </a:ext>
            </a:extLst>
          </p:cNvPr>
          <p:cNvGrpSpPr/>
          <p:nvPr/>
        </p:nvGrpSpPr>
        <p:grpSpPr>
          <a:xfrm>
            <a:off x="7649533" y="2356069"/>
            <a:ext cx="1497725" cy="1497724"/>
            <a:chOff x="7725103" y="2356069"/>
            <a:chExt cx="1497725" cy="1497724"/>
          </a:xfrm>
        </p:grpSpPr>
        <p:sp>
          <p:nvSpPr>
            <p:cNvPr id="11" name="Oval 10">
              <a:extLst>
                <a:ext uri="{FF2B5EF4-FFF2-40B4-BE49-F238E27FC236}">
                  <a16:creationId xmlns:a16="http://schemas.microsoft.com/office/drawing/2014/main" id="{A092AA45-68C7-A95C-6BB2-2E7633DDE20B}"/>
                </a:ext>
              </a:extLst>
            </p:cNvPr>
            <p:cNvSpPr/>
            <p:nvPr/>
          </p:nvSpPr>
          <p:spPr>
            <a:xfrm>
              <a:off x="7725103" y="2356069"/>
              <a:ext cx="1497725" cy="14977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book with black lines&#10;&#10;AI-generated content may be incorrect.">
              <a:extLst>
                <a:ext uri="{FF2B5EF4-FFF2-40B4-BE49-F238E27FC236}">
                  <a16:creationId xmlns:a16="http://schemas.microsoft.com/office/drawing/2014/main" id="{85CD4CE1-2C27-3666-2BA1-2C232678735F}"/>
                </a:ext>
              </a:extLst>
            </p:cNvPr>
            <p:cNvPicPr>
              <a:picLocks noChangeAspect="1"/>
            </p:cNvPicPr>
            <p:nvPr/>
          </p:nvPicPr>
          <p:blipFill>
            <a:blip r:embed="rId7"/>
            <a:stretch>
              <a:fillRect/>
            </a:stretch>
          </p:blipFill>
          <p:spPr>
            <a:xfrm>
              <a:off x="7909228" y="2680138"/>
              <a:ext cx="1120720" cy="910897"/>
            </a:xfrm>
            <a:prstGeom prst="rect">
              <a:avLst/>
            </a:prstGeom>
            <a:solidFill>
              <a:schemeClr val="tx1"/>
            </a:solidFill>
          </p:spPr>
        </p:pic>
      </p:grpSp>
      <p:grpSp>
        <p:nvGrpSpPr>
          <p:cNvPr id="13" name="Group 12">
            <a:extLst>
              <a:ext uri="{FF2B5EF4-FFF2-40B4-BE49-F238E27FC236}">
                <a16:creationId xmlns:a16="http://schemas.microsoft.com/office/drawing/2014/main" id="{AA6E9CA0-0B3B-1E5D-84A6-CFFD0EF8BEFF}"/>
              </a:ext>
            </a:extLst>
          </p:cNvPr>
          <p:cNvGrpSpPr/>
          <p:nvPr/>
        </p:nvGrpSpPr>
        <p:grpSpPr>
          <a:xfrm>
            <a:off x="2905346" y="3260644"/>
            <a:ext cx="1835754" cy="1877081"/>
            <a:chOff x="2905346" y="3260644"/>
            <a:chExt cx="1835754" cy="1877081"/>
          </a:xfrm>
        </p:grpSpPr>
        <p:sp>
          <p:nvSpPr>
            <p:cNvPr id="12" name="Oval 11">
              <a:extLst>
                <a:ext uri="{FF2B5EF4-FFF2-40B4-BE49-F238E27FC236}">
                  <a16:creationId xmlns:a16="http://schemas.microsoft.com/office/drawing/2014/main" id="{E9C4C072-7384-0349-6D16-03765243B008}"/>
                </a:ext>
              </a:extLst>
            </p:cNvPr>
            <p:cNvSpPr/>
            <p:nvPr/>
          </p:nvSpPr>
          <p:spPr>
            <a:xfrm>
              <a:off x="2989238" y="3394074"/>
              <a:ext cx="1497725" cy="14977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icon of a person holding a bag&#10;&#10;AI-generated content may be incorrect.">
              <a:extLst>
                <a:ext uri="{FF2B5EF4-FFF2-40B4-BE49-F238E27FC236}">
                  <a16:creationId xmlns:a16="http://schemas.microsoft.com/office/drawing/2014/main" id="{1F26BA20-6E41-C5F9-AA93-76CEE77848E8}"/>
                </a:ext>
              </a:extLst>
            </p:cNvPr>
            <p:cNvPicPr>
              <a:picLocks noChangeAspect="1"/>
            </p:cNvPicPr>
            <p:nvPr/>
          </p:nvPicPr>
          <p:blipFill>
            <a:blip r:embed="rId8"/>
            <a:stretch>
              <a:fillRect/>
            </a:stretch>
          </p:blipFill>
          <p:spPr>
            <a:xfrm>
              <a:off x="2905346" y="3260644"/>
              <a:ext cx="1835754" cy="1877081"/>
            </a:xfrm>
            <a:prstGeom prst="rect">
              <a:avLst/>
            </a:prstGeom>
            <a:ln>
              <a:noFill/>
            </a:ln>
          </p:spPr>
        </p:pic>
      </p:grpSp>
      <p:grpSp>
        <p:nvGrpSpPr>
          <p:cNvPr id="7" name="Group 6">
            <a:extLst>
              <a:ext uri="{FF2B5EF4-FFF2-40B4-BE49-F238E27FC236}">
                <a16:creationId xmlns:a16="http://schemas.microsoft.com/office/drawing/2014/main" id="{4018B72E-661B-6A83-6359-237AA8595972}"/>
              </a:ext>
            </a:extLst>
          </p:cNvPr>
          <p:cNvGrpSpPr/>
          <p:nvPr/>
        </p:nvGrpSpPr>
        <p:grpSpPr>
          <a:xfrm>
            <a:off x="6603999" y="289035"/>
            <a:ext cx="1528380" cy="1532757"/>
            <a:chOff x="6603999" y="289035"/>
            <a:chExt cx="1528380" cy="1532757"/>
          </a:xfrm>
        </p:grpSpPr>
        <p:sp>
          <p:nvSpPr>
            <p:cNvPr id="21" name="Oval 20">
              <a:extLst>
                <a:ext uri="{FF2B5EF4-FFF2-40B4-BE49-F238E27FC236}">
                  <a16:creationId xmlns:a16="http://schemas.microsoft.com/office/drawing/2014/main" id="{9E5C45DC-8E40-FA32-E351-5DFA1367A11C}"/>
                </a:ext>
              </a:extLst>
            </p:cNvPr>
            <p:cNvSpPr/>
            <p:nvPr/>
          </p:nvSpPr>
          <p:spPr>
            <a:xfrm>
              <a:off x="6603999" y="324068"/>
              <a:ext cx="1497725" cy="14977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pencil and paper&#10;&#10;AI-generated content may be incorrect.">
              <a:extLst>
                <a:ext uri="{FF2B5EF4-FFF2-40B4-BE49-F238E27FC236}">
                  <a16:creationId xmlns:a16="http://schemas.microsoft.com/office/drawing/2014/main" id="{06FBCFC6-9425-D076-FC82-DCD5C8239972}"/>
                </a:ext>
              </a:extLst>
            </p:cNvPr>
            <p:cNvPicPr>
              <a:picLocks noChangeAspect="1"/>
            </p:cNvPicPr>
            <p:nvPr/>
          </p:nvPicPr>
          <p:blipFill>
            <a:blip r:embed="rId9"/>
            <a:stretch>
              <a:fillRect/>
            </a:stretch>
          </p:blipFill>
          <p:spPr>
            <a:xfrm>
              <a:off x="6634655" y="289035"/>
              <a:ext cx="1497724" cy="1488966"/>
            </a:xfrm>
            <a:prstGeom prst="rect">
              <a:avLst/>
            </a:prstGeom>
          </p:spPr>
        </p:pic>
      </p:grpSp>
      <p:pic>
        <p:nvPicPr>
          <p:cNvPr id="2" name="Picture 1" descr="A bear holding an umbrella and holding a suitcase&#10;&#10;AI-generated content may be incorrect.">
            <a:extLst>
              <a:ext uri="{FF2B5EF4-FFF2-40B4-BE49-F238E27FC236}">
                <a16:creationId xmlns:a16="http://schemas.microsoft.com/office/drawing/2014/main" id="{51F16F11-1C29-0CC5-C867-3CD0BEDD8E7F}"/>
              </a:ext>
            </a:extLst>
          </p:cNvPr>
          <p:cNvPicPr>
            <a:picLocks noChangeAspect="1"/>
          </p:cNvPicPr>
          <p:nvPr/>
        </p:nvPicPr>
        <p:blipFill>
          <a:blip r:embed="rId10"/>
          <a:srcRect t="5758" r="11804"/>
          <a:stretch>
            <a:fillRect/>
          </a:stretch>
        </p:blipFill>
        <p:spPr>
          <a:xfrm>
            <a:off x="8285053" y="930"/>
            <a:ext cx="3904447" cy="6641910"/>
          </a:xfrm>
          <a:prstGeom prst="rect">
            <a:avLst/>
          </a:prstGeom>
        </p:spPr>
      </p:pic>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540A1210-89BA-C4FC-C5F0-545F8318E7D6}"/>
                  </a:ext>
                </a:extLst>
              </p14:cNvPr>
              <p14:cNvContentPartPr/>
              <p14:nvPr/>
            </p14:nvContentPartPr>
            <p14:xfrm>
              <a:off x="10115677" y="3211651"/>
              <a:ext cx="10228" cy="10228"/>
            </p14:xfrm>
          </p:contentPart>
        </mc:Choice>
        <mc:Fallback xmlns="">
          <p:pic>
            <p:nvPicPr>
              <p:cNvPr id="18" name="Ink 17">
                <a:extLst>
                  <a:ext uri="{FF2B5EF4-FFF2-40B4-BE49-F238E27FC236}">
                    <a16:creationId xmlns:a16="http://schemas.microsoft.com/office/drawing/2014/main" id="{540A1210-89BA-C4FC-C5F0-545F8318E7D6}"/>
                  </a:ext>
                </a:extLst>
              </p:cNvPr>
              <p:cNvPicPr/>
              <p:nvPr/>
            </p:nvPicPr>
            <p:blipFill>
              <a:blip r:embed="rId12"/>
              <a:stretch>
                <a:fillRect/>
              </a:stretch>
            </p:blipFill>
            <p:spPr>
              <a:xfrm>
                <a:off x="9604277" y="2700251"/>
                <a:ext cx="1022800" cy="1022800"/>
              </a:xfrm>
              <a:prstGeom prst="rect">
                <a:avLst/>
              </a:prstGeom>
            </p:spPr>
          </p:pic>
        </mc:Fallback>
      </mc:AlternateContent>
      <p:sp>
        <p:nvSpPr>
          <p:cNvPr id="20" name="Google Shape;68;g25670c3861a_0_14">
            <a:extLst>
              <a:ext uri="{FF2B5EF4-FFF2-40B4-BE49-F238E27FC236}">
                <a16:creationId xmlns:a16="http://schemas.microsoft.com/office/drawing/2014/main" id="{EBD59E4A-83E0-B2C7-C74E-C2E66C4C15F4}"/>
              </a:ext>
            </a:extLst>
          </p:cNvPr>
          <p:cNvSpPr txBox="1"/>
          <p:nvPr/>
        </p:nvSpPr>
        <p:spPr>
          <a:xfrm rot="16200000">
            <a:off x="11436599" y="4494955"/>
            <a:ext cx="1280661" cy="230792"/>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0" i="0" u="none" strike="noStrike" cap="none" dirty="0">
                <a:solidFill>
                  <a:schemeClr val="lt1"/>
                </a:solidFill>
                <a:latin typeface="Arial"/>
                <a:ea typeface="Arial"/>
                <a:cs typeface="Arial"/>
                <a:sym typeface="Arial"/>
              </a:rPr>
              <a:t>© </a:t>
            </a:r>
            <a:r>
              <a:rPr lang="en-GB" sz="900" dirty="0" err="1">
                <a:solidFill>
                  <a:schemeClr val="lt1"/>
                </a:solidFill>
              </a:rPr>
              <a:t>P&amp;Co</a:t>
            </a:r>
            <a:r>
              <a:rPr lang="en-GB" sz="900" dirty="0">
                <a:solidFill>
                  <a:schemeClr val="lt1"/>
                </a:solidFill>
              </a:rPr>
              <a:t>. Ltd./SC 2025</a:t>
            </a:r>
            <a:endParaRPr lang="en-US" dirty="0">
              <a:solidFill>
                <a:schemeClr val="lt1"/>
              </a:solidFill>
            </a:endParaRPr>
          </a:p>
        </p:txBody>
      </p:sp>
    </p:spTree>
    <p:extLst>
      <p:ext uri="{BB962C8B-B14F-4D97-AF65-F5344CB8AC3E}">
        <p14:creationId xmlns:p14="http://schemas.microsoft.com/office/powerpoint/2010/main" val="2853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50" fill="hold"/>
                                        <p:tgtEl>
                                          <p:spTgt spid="7"/>
                                        </p:tgtEl>
                                        <p:attrNameLst>
                                          <p:attrName>ppt_x</p:attrName>
                                        </p:attrNameLst>
                                      </p:cBhvr>
                                      <p:tavLst>
                                        <p:tav tm="0">
                                          <p:val>
                                            <p:strVal val="#ppt_x"/>
                                          </p:val>
                                        </p:tav>
                                        <p:tav tm="100000">
                                          <p:val>
                                            <p:strVal val="#ppt_x"/>
                                          </p:val>
                                        </p:tav>
                                      </p:tavLst>
                                    </p:anim>
                                    <p:anim calcmode="lin" valueType="num">
                                      <p:cBhvr additive="base">
                                        <p:cTn id="16" dur="2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90"/>
                                          </p:val>
                                        </p:tav>
                                        <p:tav tm="100000">
                                          <p:val>
                                            <p:fltVal val="0"/>
                                          </p:val>
                                        </p:tav>
                                      </p:tavLst>
                                    </p:anim>
                                    <p:animEffect transition="in" filter="fade">
                                      <p:cBhvr>
                                        <p:cTn id="26" dur="500"/>
                                        <p:tgtEl>
                                          <p:spTgt spid="6"/>
                                        </p:tgtEl>
                                      </p:cBhvr>
                                    </p:animEffect>
                                  </p:childTnLst>
                                </p:cTn>
                              </p:par>
                              <p:par>
                                <p:cTn id="27" presetID="3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750" fill="hold"/>
                                        <p:tgtEl>
                                          <p:spTgt spid="4"/>
                                        </p:tgtEl>
                                        <p:attrNameLst>
                                          <p:attrName>ppt_w</p:attrName>
                                        </p:attrNameLst>
                                      </p:cBhvr>
                                      <p:tavLst>
                                        <p:tav tm="0">
                                          <p:val>
                                            <p:fltVal val="0"/>
                                          </p:val>
                                        </p:tav>
                                        <p:tav tm="100000">
                                          <p:val>
                                            <p:strVal val="#ppt_w"/>
                                          </p:val>
                                        </p:tav>
                                      </p:tavLst>
                                    </p:anim>
                                    <p:anim calcmode="lin" valueType="num">
                                      <p:cBhvr>
                                        <p:cTn id="30" dur="750" fill="hold"/>
                                        <p:tgtEl>
                                          <p:spTgt spid="4"/>
                                        </p:tgtEl>
                                        <p:attrNameLst>
                                          <p:attrName>ppt_h</p:attrName>
                                        </p:attrNameLst>
                                      </p:cBhvr>
                                      <p:tavLst>
                                        <p:tav tm="0">
                                          <p:val>
                                            <p:fltVal val="0"/>
                                          </p:val>
                                        </p:tav>
                                        <p:tav tm="100000">
                                          <p:val>
                                            <p:strVal val="#ppt_h"/>
                                          </p:val>
                                        </p:tav>
                                      </p:tavLst>
                                    </p:anim>
                                    <p:anim calcmode="lin" valueType="num">
                                      <p:cBhvr>
                                        <p:cTn id="31" dur="750" fill="hold"/>
                                        <p:tgtEl>
                                          <p:spTgt spid="4"/>
                                        </p:tgtEl>
                                        <p:attrNameLst>
                                          <p:attrName>style.rotation</p:attrName>
                                        </p:attrNameLst>
                                      </p:cBhvr>
                                      <p:tavLst>
                                        <p:tav tm="0">
                                          <p:val>
                                            <p:fltVal val="90"/>
                                          </p:val>
                                        </p:tav>
                                        <p:tav tm="100000">
                                          <p:val>
                                            <p:fltVal val="0"/>
                                          </p:val>
                                        </p:tav>
                                      </p:tavLst>
                                    </p:anim>
                                    <p:animEffect transition="in" filter="fade">
                                      <p:cBhvr>
                                        <p:cTn id="3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sitting in chairs&#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19827" t="173" r="14188" b="-137"/>
          <a:stretch>
            <a:fillRect/>
          </a:stretch>
        </p:blipFill>
        <p:spPr>
          <a:xfrm>
            <a:off x="5398964" y="1650"/>
            <a:ext cx="6794570" cy="6862209"/>
          </a:xfrm>
          <a:prstGeom prst="rect">
            <a:avLst/>
          </a:prstGeom>
        </p:spPr>
      </p:pic>
      <p:sp>
        <p:nvSpPr>
          <p:cNvPr id="10" name="TextBox 22">
            <a:extLst>
              <a:ext uri="{FF2B5EF4-FFF2-40B4-BE49-F238E27FC236}">
                <a16:creationId xmlns:a16="http://schemas.microsoft.com/office/drawing/2014/main" id="{4382AC6B-C893-8951-DCA2-1E2870EAA6BC}"/>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UNICEF/Johnson</a:t>
            </a:r>
            <a:endParaRPr lang="en-US" sz="900" dirty="0" err="1">
              <a:solidFill>
                <a:schemeClr val="bg1"/>
              </a:solidFill>
              <a:latin typeface="Roboto"/>
              <a:ea typeface="Roboto"/>
              <a:cs typeface="Roboto"/>
            </a:endParaRPr>
          </a:p>
        </p:txBody>
      </p:sp>
      <p:grpSp>
        <p:nvGrpSpPr>
          <p:cNvPr id="3" name="Group 2">
            <a:extLst>
              <a:ext uri="{FF2B5EF4-FFF2-40B4-BE49-F238E27FC236}">
                <a16:creationId xmlns:a16="http://schemas.microsoft.com/office/drawing/2014/main" id="{AFCDBD63-1146-85C7-B79D-85A03793EF64}"/>
              </a:ext>
            </a:extLst>
          </p:cNvPr>
          <p:cNvGrpSpPr/>
          <p:nvPr/>
        </p:nvGrpSpPr>
        <p:grpSpPr>
          <a:xfrm>
            <a:off x="515869" y="218897"/>
            <a:ext cx="1223882" cy="1247693"/>
            <a:chOff x="515869" y="218897"/>
            <a:chExt cx="1223882" cy="1247693"/>
          </a:xfrm>
        </p:grpSpPr>
        <p:sp>
          <p:nvSpPr>
            <p:cNvPr id="14" name="Oval 13">
              <a:extLst>
                <a:ext uri="{FF2B5EF4-FFF2-40B4-BE49-F238E27FC236}">
                  <a16:creationId xmlns:a16="http://schemas.microsoft.com/office/drawing/2014/main" id="{891F632B-BB84-8440-22B6-57847A2E20E2}"/>
                </a:ext>
              </a:extLst>
            </p:cNvPr>
            <p:cNvSpPr/>
            <p:nvPr/>
          </p:nvSpPr>
          <p:spPr>
            <a:xfrm>
              <a:off x="515869" y="218897"/>
              <a:ext cx="1223882" cy="124769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book with black lines&#10;&#10;AI-generated content may be incorrect.">
              <a:extLst>
                <a:ext uri="{FF2B5EF4-FFF2-40B4-BE49-F238E27FC236}">
                  <a16:creationId xmlns:a16="http://schemas.microsoft.com/office/drawing/2014/main" id="{D7A2CEB1-F898-B608-6561-EC190F335B5E}"/>
                </a:ext>
              </a:extLst>
            </p:cNvPr>
            <p:cNvPicPr>
              <a:picLocks noChangeAspect="1"/>
            </p:cNvPicPr>
            <p:nvPr/>
          </p:nvPicPr>
          <p:blipFill>
            <a:blip r:embed="rId4"/>
            <a:stretch>
              <a:fillRect/>
            </a:stretch>
          </p:blipFill>
          <p:spPr>
            <a:xfrm>
              <a:off x="666329" y="488866"/>
              <a:ext cx="915808" cy="758831"/>
            </a:xfrm>
            <a:prstGeom prst="rect">
              <a:avLst/>
            </a:prstGeom>
            <a:solidFill>
              <a:schemeClr val="tx1"/>
            </a:solidFill>
          </p:spPr>
        </p:pic>
      </p:grpSp>
      <p:sp>
        <p:nvSpPr>
          <p:cNvPr id="4" name="Google Shape;241;g259085a5d11_0_9">
            <a:extLst>
              <a:ext uri="{FF2B5EF4-FFF2-40B4-BE49-F238E27FC236}">
                <a16:creationId xmlns:a16="http://schemas.microsoft.com/office/drawing/2014/main" id="{39DF567B-D53A-4818-015B-B7C205C6DF51}"/>
              </a:ext>
            </a:extLst>
          </p:cNvPr>
          <p:cNvSpPr/>
          <p:nvPr/>
        </p:nvSpPr>
        <p:spPr>
          <a:xfrm>
            <a:off x="239559" y="2295855"/>
            <a:ext cx="2835264" cy="82385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1;g259085a5d11_0_9">
            <a:extLst>
              <a:ext uri="{FF2B5EF4-FFF2-40B4-BE49-F238E27FC236}">
                <a16:creationId xmlns:a16="http://schemas.microsoft.com/office/drawing/2014/main" id="{5CFF6CE9-3C26-6B19-9B11-AC1A58CA8E62}"/>
              </a:ext>
            </a:extLst>
          </p:cNvPr>
          <p:cNvSpPr/>
          <p:nvPr/>
        </p:nvSpPr>
        <p:spPr>
          <a:xfrm>
            <a:off x="239560" y="1735377"/>
            <a:ext cx="1966207"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FB26F81A-3E00-1180-2010-9EC2BB24E57F}"/>
              </a:ext>
            </a:extLst>
          </p:cNvPr>
          <p:cNvSpPr txBox="1"/>
          <p:nvPr/>
        </p:nvSpPr>
        <p:spPr>
          <a:xfrm>
            <a:off x="239778" y="1738843"/>
            <a:ext cx="292801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ARI, 6</a:t>
            </a:r>
            <a:br>
              <a:rPr lang="en-GB" sz="3800" b="1" dirty="0">
                <a:latin typeface="Arial Black"/>
              </a:rPr>
            </a:br>
            <a:r>
              <a:rPr lang="en-GB" sz="3800" b="1" dirty="0">
                <a:latin typeface="Arial Black"/>
              </a:rPr>
              <a:t>JAMAICA</a:t>
            </a:r>
          </a:p>
        </p:txBody>
      </p:sp>
      <p:sp>
        <p:nvSpPr>
          <p:cNvPr id="18" name="TextBox 3">
            <a:extLst>
              <a:ext uri="{FF2B5EF4-FFF2-40B4-BE49-F238E27FC236}">
                <a16:creationId xmlns:a16="http://schemas.microsoft.com/office/drawing/2014/main" id="{0DF4165D-CD2B-D67E-5715-AFABFD432542}"/>
              </a:ext>
            </a:extLst>
          </p:cNvPr>
          <p:cNvSpPr txBox="1"/>
          <p:nvPr/>
        </p:nvSpPr>
        <p:spPr>
          <a:xfrm>
            <a:off x="235744" y="3408790"/>
            <a:ext cx="4729991" cy="31561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Ari is breaking down barriers to his learning and communication. He was diagnosed with Auditory Neuropathy as a baby, a disorder that hinders sound transmitting from the inner ear to the brain. But this does not hold back Ari from finding new ways to express himself. In fact, he has already taught himself Jamaican Sign Language (JSL) using YouTube.</a:t>
            </a:r>
          </a:p>
        </p:txBody>
      </p:sp>
    </p:spTree>
    <p:extLst>
      <p:ext uri="{BB962C8B-B14F-4D97-AF65-F5344CB8AC3E}">
        <p14:creationId xmlns:p14="http://schemas.microsoft.com/office/powerpoint/2010/main" val="17245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2.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10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553</cp:revision>
  <dcterms:modified xsi:type="dcterms:W3CDTF">2025-08-05T10:39:57Z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