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256" r:id="rId5"/>
    <p:sldId id="265" r:id="rId6"/>
    <p:sldId id="298" r:id="rId7"/>
    <p:sldId id="297" r:id="rId8"/>
    <p:sldId id="348" r:id="rId9"/>
    <p:sldId id="339" r:id="rId10"/>
    <p:sldId id="340" r:id="rId11"/>
    <p:sldId id="341" r:id="rId12"/>
    <p:sldId id="342" r:id="rId13"/>
    <p:sldId id="343" r:id="rId14"/>
    <p:sldId id="344" r:id="rId15"/>
    <p:sldId id="345" r:id="rId16"/>
    <p:sldId id="346" r:id="rId17"/>
    <p:sldId id="347" r:id="rId18"/>
  </p:sldIdLst>
  <p:sldSz cx="12192000" cy="6858000"/>
  <p:notesSz cx="6858000" cy="9144000"/>
  <p:embeddedFontLst>
    <p:embeddedFont>
      <p:font typeface="Arial Black" panose="020B0A04020102020204" pitchFamily="34" charset="0"/>
      <p:bold r:id="rId20"/>
    </p:embeddedFont>
    <p:embeddedFont>
      <p:font typeface="Open Sans" panose="020B060603050402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Roboto Medium" panose="02000000000000000000" pitchFamily="2" charset="0"/>
      <p:regular r:id="rId29"/>
      <p: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1" roundtripDataSignature="AMtx7mjNQa92X7bBwATfI9SljTBwguoy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F34913-27E9-5FF6-B750-0B2F942A3DB7}" name="Issy Booth" initials="IB" userId="S::isabelleb@unicef.org.uk::95590697-42e6-45d1-b9a0-5c7c6819ef82" providerId="AD"/>
  <p188:author id="{B95477F7-2DE3-7072-F910-7B1B3AA86CA9}" name="lauraellenkennedy@outlook.com" initials="la" userId="S::urn:spo:guest#lauraellenkennedy@outlook.com::"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47E60-A89B-4D1E-8FC0-6D50861842A6}" v="2" dt="2025-08-06T12:57:22.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21" Type="http://schemas.openxmlformats.org/officeDocument/2006/relationships/font" Target="fonts/font2.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56" Type="http://schemas.microsoft.com/office/2016/11/relationships/changesInfo" Target="changesInfos/changesInfo1.xml"/><Relationship Id="rId8" Type="http://schemas.openxmlformats.org/officeDocument/2006/relationships/slide" Target="slides/slide4.xml"/><Relationship Id="rId51" Type="http://customschemas.google.com/relationships/presentationmetadata" Target="meta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m@gmail.com" userId="S::urn:spo:guest#alisdair.m@gmail.com::" providerId="AD" clId="Web-{99372F51-36ED-A95C-3242-A2032EDFCBEB}"/>
    <pc:docChg chg="delSld modSld">
      <pc:chgData name="alisdair.m@gmail.com" userId="S::urn:spo:guest#alisdair.m@gmail.com::" providerId="AD" clId="Web-{99372F51-36ED-A95C-3242-A2032EDFCBEB}" dt="2024-07-18T14:32:41.471" v="402"/>
      <pc:docMkLst>
        <pc:docMk/>
      </pc:docMkLst>
      <pc:sldChg chg="addSp delSp modSp">
        <pc:chgData name="alisdair.m@gmail.com" userId="S::urn:spo:guest#alisdair.m@gmail.com::" providerId="AD" clId="Web-{99372F51-36ED-A95C-3242-A2032EDFCBEB}" dt="2024-07-18T13:21:43.489" v="16"/>
        <pc:sldMkLst>
          <pc:docMk/>
          <pc:sldMk cId="0" sldId="256"/>
        </pc:sldMkLst>
      </pc:sldChg>
      <pc:sldChg chg="addSp delSp modSp">
        <pc:chgData name="alisdair.m@gmail.com" userId="S::urn:spo:guest#alisdair.m@gmail.com::" providerId="AD" clId="Web-{99372F51-36ED-A95C-3242-A2032EDFCBEB}" dt="2024-07-18T13:28:43.098" v="134" actId="20577"/>
        <pc:sldMkLst>
          <pc:docMk/>
          <pc:sldMk cId="0" sldId="265"/>
        </pc:sldMkLst>
      </pc:sldChg>
      <pc:sldChg chg="addSp delSp modSp">
        <pc:chgData name="alisdair.m@gmail.com" userId="S::urn:spo:guest#alisdair.m@gmail.com::" providerId="AD" clId="Web-{99372F51-36ED-A95C-3242-A2032EDFCBEB}" dt="2024-07-18T13:23:52.306" v="57"/>
        <pc:sldMkLst>
          <pc:docMk/>
          <pc:sldMk cId="2386253683" sldId="297"/>
        </pc:sldMkLst>
      </pc:sldChg>
      <pc:sldChg chg="addSp delSp del">
        <pc:chgData name="alisdair.m@gmail.com" userId="S::urn:spo:guest#alisdair.m@gmail.com::" providerId="AD" clId="Web-{99372F51-36ED-A95C-3242-A2032EDFCBEB}" dt="2024-07-18T13:23:26.164" v="53"/>
        <pc:sldMkLst>
          <pc:docMk/>
          <pc:sldMk cId="3706343159" sldId="298"/>
        </pc:sldMkLst>
      </pc:sldChg>
      <pc:sldChg chg="addSp delSp modSp">
        <pc:chgData name="alisdair.m@gmail.com" userId="S::urn:spo:guest#alisdair.m@gmail.com::" providerId="AD" clId="Web-{99372F51-36ED-A95C-3242-A2032EDFCBEB}" dt="2024-07-18T13:36:03.004" v="316" actId="20577"/>
        <pc:sldMkLst>
          <pc:docMk/>
          <pc:sldMk cId="341196586" sldId="331"/>
        </pc:sldMkLst>
      </pc:sldChg>
      <pc:sldChg chg="addSp delSp modSp">
        <pc:chgData name="alisdair.m@gmail.com" userId="S::urn:spo:guest#alisdair.m@gmail.com::" providerId="AD" clId="Web-{99372F51-36ED-A95C-3242-A2032EDFCBEB}" dt="2024-07-18T13:32:29.777" v="238" actId="20577"/>
        <pc:sldMkLst>
          <pc:docMk/>
          <pc:sldMk cId="667126800" sldId="334"/>
        </pc:sldMkLst>
      </pc:sldChg>
      <pc:sldChg chg="addSp delSp modSp">
        <pc:chgData name="alisdair.m@gmail.com" userId="S::urn:spo:guest#alisdair.m@gmail.com::" providerId="AD" clId="Web-{99372F51-36ED-A95C-3242-A2032EDFCBEB}" dt="2024-07-18T13:34:36.110" v="268" actId="14100"/>
        <pc:sldMkLst>
          <pc:docMk/>
          <pc:sldMk cId="2844619749" sldId="335"/>
        </pc:sldMkLst>
      </pc:sldChg>
      <pc:sldChg chg="addSp delSp modSp">
        <pc:chgData name="alisdair.m@gmail.com" userId="S::urn:spo:guest#alisdair.m@gmail.com::" providerId="AD" clId="Web-{99372F51-36ED-A95C-3242-A2032EDFCBEB}" dt="2024-07-18T13:34:55.892" v="276" actId="14100"/>
        <pc:sldMkLst>
          <pc:docMk/>
          <pc:sldMk cId="1096971660" sldId="336"/>
        </pc:sldMkLst>
      </pc:sldChg>
      <pc:sldChg chg="addSp delSp modSp">
        <pc:chgData name="alisdair.m@gmail.com" userId="S::urn:spo:guest#alisdair.m@gmail.com::" providerId="AD" clId="Web-{99372F51-36ED-A95C-3242-A2032EDFCBEB}" dt="2024-07-18T13:35:12.736" v="286" actId="14100"/>
        <pc:sldMkLst>
          <pc:docMk/>
          <pc:sldMk cId="3852054643" sldId="337"/>
        </pc:sldMkLst>
      </pc:sldChg>
      <pc:sldChg chg="addSp delSp modSp">
        <pc:chgData name="alisdair.m@gmail.com" userId="S::urn:spo:guest#alisdair.m@gmail.com::" providerId="AD" clId="Web-{99372F51-36ED-A95C-3242-A2032EDFCBEB}" dt="2024-07-18T13:34:20.688" v="260" actId="1076"/>
        <pc:sldMkLst>
          <pc:docMk/>
          <pc:sldMk cId="1784871455" sldId="338"/>
        </pc:sldMkLst>
      </pc:sldChg>
      <pc:sldChg chg="addSp delSp modSp">
        <pc:chgData name="alisdair.m@gmail.com" userId="S::urn:spo:guest#alisdair.m@gmail.com::" providerId="AD" clId="Web-{99372F51-36ED-A95C-3242-A2032EDFCBEB}" dt="2024-07-18T13:30:15.148" v="157" actId="14100"/>
        <pc:sldMkLst>
          <pc:docMk/>
          <pc:sldMk cId="2516170097" sldId="339"/>
        </pc:sldMkLst>
      </pc:sldChg>
      <pc:sldChg chg="modSp">
        <pc:chgData name="alisdair.m@gmail.com" userId="S::urn:spo:guest#alisdair.m@gmail.com::" providerId="AD" clId="Web-{99372F51-36ED-A95C-3242-A2032EDFCBEB}" dt="2024-07-18T14:30:14.805" v="319" actId="20577"/>
        <pc:sldMkLst>
          <pc:docMk/>
          <pc:sldMk cId="77745954" sldId="340"/>
        </pc:sldMkLst>
      </pc:sldChg>
      <pc:sldChg chg="modSp">
        <pc:chgData name="alisdair.m@gmail.com" userId="S::urn:spo:guest#alisdair.m@gmail.com::" providerId="AD" clId="Web-{99372F51-36ED-A95C-3242-A2032EDFCBEB}" dt="2024-07-18T14:30:35.853" v="327" actId="20577"/>
        <pc:sldMkLst>
          <pc:docMk/>
          <pc:sldMk cId="2318604654" sldId="341"/>
        </pc:sldMkLst>
      </pc:sldChg>
      <pc:sldChg chg="addSp delSp modSp">
        <pc:chgData name="alisdair.m@gmail.com" userId="S::urn:spo:guest#alisdair.m@gmail.com::" providerId="AD" clId="Web-{99372F51-36ED-A95C-3242-A2032EDFCBEB}" dt="2024-07-18T14:32:41.471" v="402"/>
        <pc:sldMkLst>
          <pc:docMk/>
          <pc:sldMk cId="3731241976" sldId="342"/>
        </pc:sldMkLst>
      </pc:sldChg>
    </pc:docChg>
  </pc:docChgLst>
  <pc:docChgLst>
    <pc:chgData name="alisdair.m@gmail.com" userId="S::urn:spo:guest#alisdair.m@gmail.com::" providerId="AD" clId="Web-{A03ADC3E-ACDE-DD61-BCC9-D3402B430BBA}"/>
    <pc:docChg chg="addSld delSld modSld sldOrd">
      <pc:chgData name="alisdair.m@gmail.com" userId="S::urn:spo:guest#alisdair.m@gmail.com::" providerId="AD" clId="Web-{A03ADC3E-ACDE-DD61-BCC9-D3402B430BBA}" dt="2024-07-09T09:54:11.314" v="912"/>
      <pc:docMkLst>
        <pc:docMk/>
      </pc:docMkLst>
      <pc:sldChg chg="modSp">
        <pc:chgData name="alisdair.m@gmail.com" userId="S::urn:spo:guest#alisdair.m@gmail.com::" providerId="AD" clId="Web-{A03ADC3E-ACDE-DD61-BCC9-D3402B430BBA}" dt="2024-07-08T11:04:35.043" v="20"/>
        <pc:sldMkLst>
          <pc:docMk/>
          <pc:sldMk cId="0" sldId="256"/>
        </pc:sldMkLst>
      </pc:sldChg>
      <pc:sldChg chg="addSp delSp modSp">
        <pc:chgData name="alisdair.m@gmail.com" userId="S::urn:spo:guest#alisdair.m@gmail.com::" providerId="AD" clId="Web-{A03ADC3E-ACDE-DD61-BCC9-D3402B430BBA}" dt="2024-07-08T14:40:29.064" v="645" actId="20577"/>
        <pc:sldMkLst>
          <pc:docMk/>
          <pc:sldMk cId="0" sldId="265"/>
        </pc:sldMkLst>
      </pc:sldChg>
      <pc:sldChg chg="del">
        <pc:chgData name="alisdair.m@gmail.com" userId="S::urn:spo:guest#alisdair.m@gmail.com::" providerId="AD" clId="Web-{A03ADC3E-ACDE-DD61-BCC9-D3402B430BBA}" dt="2024-07-08T11:05:01.373" v="21"/>
        <pc:sldMkLst>
          <pc:docMk/>
          <pc:sldMk cId="781844778" sldId="274"/>
        </pc:sldMkLst>
      </pc:sldChg>
      <pc:sldChg chg="addSp delSp modSp addAnim delAnim modAnim">
        <pc:chgData name="alisdair.m@gmail.com" userId="S::urn:spo:guest#alisdair.m@gmail.com::" providerId="AD" clId="Web-{A03ADC3E-ACDE-DD61-BCC9-D3402B430BBA}" dt="2024-07-08T11:57:08.715" v="184"/>
        <pc:sldMkLst>
          <pc:docMk/>
          <pc:sldMk cId="1135859490" sldId="275"/>
        </pc:sldMkLst>
      </pc:sldChg>
      <pc:sldChg chg="del">
        <pc:chgData name="alisdair.m@gmail.com" userId="S::urn:spo:guest#alisdair.m@gmail.com::" providerId="AD" clId="Web-{A03ADC3E-ACDE-DD61-BCC9-D3402B430BBA}" dt="2024-07-08T12:02:27.461" v="248"/>
        <pc:sldMkLst>
          <pc:docMk/>
          <pc:sldMk cId="3397092538" sldId="276"/>
        </pc:sldMkLst>
      </pc:sldChg>
      <pc:sldChg chg="del">
        <pc:chgData name="alisdair.m@gmail.com" userId="S::urn:spo:guest#alisdair.m@gmail.com::" providerId="AD" clId="Web-{A03ADC3E-ACDE-DD61-BCC9-D3402B430BBA}" dt="2024-07-08T12:02:27.461" v="246"/>
        <pc:sldMkLst>
          <pc:docMk/>
          <pc:sldMk cId="3541150297" sldId="277"/>
        </pc:sldMkLst>
      </pc:sldChg>
      <pc:sldChg chg="del">
        <pc:chgData name="alisdair.m@gmail.com" userId="S::urn:spo:guest#alisdair.m@gmail.com::" providerId="AD" clId="Web-{A03ADC3E-ACDE-DD61-BCC9-D3402B430BBA}" dt="2024-07-08T12:02:27.461" v="244"/>
        <pc:sldMkLst>
          <pc:docMk/>
          <pc:sldMk cId="933622236" sldId="278"/>
        </pc:sldMkLst>
      </pc:sldChg>
      <pc:sldChg chg="del">
        <pc:chgData name="alisdair.m@gmail.com" userId="S::urn:spo:guest#alisdair.m@gmail.com::" providerId="AD" clId="Web-{A03ADC3E-ACDE-DD61-BCC9-D3402B430BBA}" dt="2024-07-08T12:02:27.445" v="242"/>
        <pc:sldMkLst>
          <pc:docMk/>
          <pc:sldMk cId="3263688674" sldId="279"/>
        </pc:sldMkLst>
      </pc:sldChg>
      <pc:sldChg chg="del">
        <pc:chgData name="alisdair.m@gmail.com" userId="S::urn:spo:guest#alisdair.m@gmail.com::" providerId="AD" clId="Web-{A03ADC3E-ACDE-DD61-BCC9-D3402B430BBA}" dt="2024-07-08T12:02:27.445" v="240"/>
        <pc:sldMkLst>
          <pc:docMk/>
          <pc:sldMk cId="93481291" sldId="280"/>
        </pc:sldMkLst>
      </pc:sldChg>
      <pc:sldChg chg="del">
        <pc:chgData name="alisdair.m@gmail.com" userId="S::urn:spo:guest#alisdair.m@gmail.com::" providerId="AD" clId="Web-{A03ADC3E-ACDE-DD61-BCC9-D3402B430BBA}" dt="2024-07-08T12:02:27.445" v="238"/>
        <pc:sldMkLst>
          <pc:docMk/>
          <pc:sldMk cId="1528636865" sldId="281"/>
        </pc:sldMkLst>
      </pc:sldChg>
      <pc:sldChg chg="del">
        <pc:chgData name="alisdair.m@gmail.com" userId="S::urn:spo:guest#alisdair.m@gmail.com::" providerId="AD" clId="Web-{A03ADC3E-ACDE-DD61-BCC9-D3402B430BBA}" dt="2024-07-08T12:02:27.445" v="236"/>
        <pc:sldMkLst>
          <pc:docMk/>
          <pc:sldMk cId="2241962112" sldId="282"/>
        </pc:sldMkLst>
      </pc:sldChg>
      <pc:sldChg chg="del">
        <pc:chgData name="alisdair.m@gmail.com" userId="S::urn:spo:guest#alisdair.m@gmail.com::" providerId="AD" clId="Web-{A03ADC3E-ACDE-DD61-BCC9-D3402B430BBA}" dt="2024-07-08T12:02:27.429" v="234"/>
        <pc:sldMkLst>
          <pc:docMk/>
          <pc:sldMk cId="2118665387" sldId="284"/>
        </pc:sldMkLst>
      </pc:sldChg>
      <pc:sldChg chg="del ord">
        <pc:chgData name="alisdair.m@gmail.com" userId="S::urn:spo:guest#alisdair.m@gmail.com::" providerId="AD" clId="Web-{A03ADC3E-ACDE-DD61-BCC9-D3402B430BBA}" dt="2024-07-08T14:41:03.504" v="646"/>
        <pc:sldMkLst>
          <pc:docMk/>
          <pc:sldMk cId="606114111" sldId="285"/>
        </pc:sldMkLst>
      </pc:sldChg>
      <pc:sldChg chg="del">
        <pc:chgData name="alisdair.m@gmail.com" userId="S::urn:spo:guest#alisdair.m@gmail.com::" providerId="AD" clId="Web-{A03ADC3E-ACDE-DD61-BCC9-D3402B430BBA}" dt="2024-07-08T15:26:18.280" v="868"/>
        <pc:sldMkLst>
          <pc:docMk/>
          <pc:sldMk cId="2073654258" sldId="286"/>
        </pc:sldMkLst>
      </pc:sldChg>
      <pc:sldChg chg="modSp del">
        <pc:chgData name="alisdair.m@gmail.com" userId="S::urn:spo:guest#alisdair.m@gmail.com::" providerId="AD" clId="Web-{A03ADC3E-ACDE-DD61-BCC9-D3402B430BBA}" dt="2024-07-08T14:19:58.175" v="576"/>
        <pc:sldMkLst>
          <pc:docMk/>
          <pc:sldMk cId="486436528" sldId="288"/>
        </pc:sldMkLst>
      </pc:sldChg>
      <pc:sldChg chg="del">
        <pc:chgData name="alisdair.m@gmail.com" userId="S::urn:spo:guest#alisdair.m@gmail.com::" providerId="AD" clId="Web-{A03ADC3E-ACDE-DD61-BCC9-D3402B430BBA}" dt="2024-07-08T12:02:27.461" v="247"/>
        <pc:sldMkLst>
          <pc:docMk/>
          <pc:sldMk cId="595154999" sldId="289"/>
        </pc:sldMkLst>
      </pc:sldChg>
      <pc:sldChg chg="del">
        <pc:chgData name="alisdair.m@gmail.com" userId="S::urn:spo:guest#alisdair.m@gmail.com::" providerId="AD" clId="Web-{A03ADC3E-ACDE-DD61-BCC9-D3402B430BBA}" dt="2024-07-08T12:02:27.461" v="245"/>
        <pc:sldMkLst>
          <pc:docMk/>
          <pc:sldMk cId="3780694922" sldId="291"/>
        </pc:sldMkLst>
      </pc:sldChg>
      <pc:sldChg chg="del">
        <pc:chgData name="alisdair.m@gmail.com" userId="S::urn:spo:guest#alisdair.m@gmail.com::" providerId="AD" clId="Web-{A03ADC3E-ACDE-DD61-BCC9-D3402B430BBA}" dt="2024-07-08T12:02:27.445" v="243"/>
        <pc:sldMkLst>
          <pc:docMk/>
          <pc:sldMk cId="4223810358" sldId="292"/>
        </pc:sldMkLst>
      </pc:sldChg>
      <pc:sldChg chg="del">
        <pc:chgData name="alisdair.m@gmail.com" userId="S::urn:spo:guest#alisdair.m@gmail.com::" providerId="AD" clId="Web-{A03ADC3E-ACDE-DD61-BCC9-D3402B430BBA}" dt="2024-07-08T12:02:27.445" v="241"/>
        <pc:sldMkLst>
          <pc:docMk/>
          <pc:sldMk cId="2426594062" sldId="293"/>
        </pc:sldMkLst>
      </pc:sldChg>
      <pc:sldChg chg="del">
        <pc:chgData name="alisdair.m@gmail.com" userId="S::urn:spo:guest#alisdair.m@gmail.com::" providerId="AD" clId="Web-{A03ADC3E-ACDE-DD61-BCC9-D3402B430BBA}" dt="2024-07-08T12:02:27.445" v="239"/>
        <pc:sldMkLst>
          <pc:docMk/>
          <pc:sldMk cId="4011903018" sldId="294"/>
        </pc:sldMkLst>
      </pc:sldChg>
      <pc:sldChg chg="del">
        <pc:chgData name="alisdair.m@gmail.com" userId="S::urn:spo:guest#alisdair.m@gmail.com::" providerId="AD" clId="Web-{A03ADC3E-ACDE-DD61-BCC9-D3402B430BBA}" dt="2024-07-08T12:02:27.445" v="237"/>
        <pc:sldMkLst>
          <pc:docMk/>
          <pc:sldMk cId="477470273" sldId="295"/>
        </pc:sldMkLst>
      </pc:sldChg>
      <pc:sldChg chg="del">
        <pc:chgData name="alisdair.m@gmail.com" userId="S::urn:spo:guest#alisdair.m@gmail.com::" providerId="AD" clId="Web-{A03ADC3E-ACDE-DD61-BCC9-D3402B430BBA}" dt="2024-07-08T12:02:27.429" v="235"/>
        <pc:sldMkLst>
          <pc:docMk/>
          <pc:sldMk cId="1619037706" sldId="296"/>
        </pc:sldMkLst>
      </pc:sldChg>
      <pc:sldChg chg="addSp delSp modSp add replId">
        <pc:chgData name="alisdair.m@gmail.com" userId="S::urn:spo:guest#alisdair.m@gmail.com::" providerId="AD" clId="Web-{A03ADC3E-ACDE-DD61-BCC9-D3402B430BBA}" dt="2024-07-08T14:23:40.079" v="602" actId="20577"/>
        <pc:sldMkLst>
          <pc:docMk/>
          <pc:sldMk cId="2386253683" sldId="297"/>
        </pc:sldMkLst>
      </pc:sldChg>
      <pc:sldChg chg="addSp delSp modSp add replId">
        <pc:chgData name="alisdair.m@gmail.com" userId="S::urn:spo:guest#alisdair.m@gmail.com::" providerId="AD" clId="Web-{A03ADC3E-ACDE-DD61-BCC9-D3402B430BBA}" dt="2024-07-08T14:23:52.252" v="607" actId="20577"/>
        <pc:sldMkLst>
          <pc:docMk/>
          <pc:sldMk cId="3706343159" sldId="298"/>
        </pc:sldMkLst>
      </pc:sldChg>
      <pc:sldChg chg="addSp delSp modSp add replId addAnim delAnim">
        <pc:chgData name="alisdair.m@gmail.com" userId="S::urn:spo:guest#alisdair.m@gmail.com::" providerId="AD" clId="Web-{A03ADC3E-ACDE-DD61-BCC9-D3402B430BBA}" dt="2024-07-08T13:07:00.757" v="259"/>
        <pc:sldMkLst>
          <pc:docMk/>
          <pc:sldMk cId="4150539418" sldId="299"/>
        </pc:sldMkLst>
      </pc:sldChg>
      <pc:sldChg chg="addSp delSp modSp add replId addAnim modAnim">
        <pc:chgData name="alisdair.m@gmail.com" userId="S::urn:spo:guest#alisdair.m@gmail.com::" providerId="AD" clId="Web-{A03ADC3E-ACDE-DD61-BCC9-D3402B430BBA}" dt="2024-07-08T13:18:09.746" v="352" actId="1076"/>
        <pc:sldMkLst>
          <pc:docMk/>
          <pc:sldMk cId="3839045492" sldId="300"/>
        </pc:sldMkLst>
      </pc:sldChg>
      <pc:sldChg chg="addSp delSp modSp add ord replId">
        <pc:chgData name="alisdair.m@gmail.com" userId="S::urn:spo:guest#alisdair.m@gmail.com::" providerId="AD" clId="Web-{A03ADC3E-ACDE-DD61-BCC9-D3402B430BBA}" dt="2024-07-08T13:09:03.605" v="305"/>
        <pc:sldMkLst>
          <pc:docMk/>
          <pc:sldMk cId="1423116022" sldId="301"/>
        </pc:sldMkLst>
      </pc:sldChg>
      <pc:sldChg chg="addSp delSp modSp add replId addAnim delAnim modAnim">
        <pc:chgData name="alisdair.m@gmail.com" userId="S::urn:spo:guest#alisdair.m@gmail.com::" providerId="AD" clId="Web-{A03ADC3E-ACDE-DD61-BCC9-D3402B430BBA}" dt="2024-07-08T13:18:42.278" v="361" actId="1076"/>
        <pc:sldMkLst>
          <pc:docMk/>
          <pc:sldMk cId="2356300036" sldId="302"/>
        </pc:sldMkLst>
      </pc:sldChg>
      <pc:sldChg chg="addSp delSp modSp add replId delAnim">
        <pc:chgData name="alisdair.m@gmail.com" userId="S::urn:spo:guest#alisdair.m@gmail.com::" providerId="AD" clId="Web-{A03ADC3E-ACDE-DD61-BCC9-D3402B430BBA}" dt="2024-07-08T13:42:14.313" v="385" actId="20577"/>
        <pc:sldMkLst>
          <pc:docMk/>
          <pc:sldMk cId="711855373" sldId="303"/>
        </pc:sldMkLst>
      </pc:sldChg>
      <pc:sldChg chg="modSp add replId">
        <pc:chgData name="alisdair.m@gmail.com" userId="S::urn:spo:guest#alisdair.m@gmail.com::" providerId="AD" clId="Web-{A03ADC3E-ACDE-DD61-BCC9-D3402B430BBA}" dt="2024-07-08T13:41:43.265" v="378" actId="14100"/>
        <pc:sldMkLst>
          <pc:docMk/>
          <pc:sldMk cId="1475890726" sldId="304"/>
        </pc:sldMkLst>
      </pc:sldChg>
      <pc:sldChg chg="addSp delSp modSp add ord replId delAnim">
        <pc:chgData name="alisdair.m@gmail.com" userId="S::urn:spo:guest#alisdair.m@gmail.com::" providerId="AD" clId="Web-{A03ADC3E-ACDE-DD61-BCC9-D3402B430BBA}" dt="2024-07-08T13:43:04.551" v="394" actId="20577"/>
        <pc:sldMkLst>
          <pc:docMk/>
          <pc:sldMk cId="611912824" sldId="305"/>
        </pc:sldMkLst>
      </pc:sldChg>
      <pc:sldChg chg="addSp delSp modSp add ord replId">
        <pc:chgData name="alisdair.m@gmail.com" userId="S::urn:spo:guest#alisdair.m@gmail.com::" providerId="AD" clId="Web-{A03ADC3E-ACDE-DD61-BCC9-D3402B430BBA}" dt="2024-07-08T13:48:39.400" v="420" actId="20577"/>
        <pc:sldMkLst>
          <pc:docMk/>
          <pc:sldMk cId="3541092673" sldId="306"/>
        </pc:sldMkLst>
      </pc:sldChg>
      <pc:sldChg chg="addSp delSp modSp add ord replId">
        <pc:chgData name="alisdair.m@gmail.com" userId="S::urn:spo:guest#alisdair.m@gmail.com::" providerId="AD" clId="Web-{A03ADC3E-ACDE-DD61-BCC9-D3402B430BBA}" dt="2024-07-08T13:51:10.863" v="433"/>
        <pc:sldMkLst>
          <pc:docMk/>
          <pc:sldMk cId="3231313677" sldId="307"/>
        </pc:sldMkLst>
      </pc:sldChg>
      <pc:sldChg chg="addSp delSp modSp add replId">
        <pc:chgData name="alisdair.m@gmail.com" userId="S::urn:spo:guest#alisdair.m@gmail.com::" providerId="AD" clId="Web-{A03ADC3E-ACDE-DD61-BCC9-D3402B430BBA}" dt="2024-07-08T13:51:08.456" v="432"/>
        <pc:sldMkLst>
          <pc:docMk/>
          <pc:sldMk cId="2080448064" sldId="308"/>
        </pc:sldMkLst>
      </pc:sldChg>
      <pc:sldChg chg="addSp delSp modSp add ord replId">
        <pc:chgData name="alisdair.m@gmail.com" userId="S::urn:spo:guest#alisdair.m@gmail.com::" providerId="AD" clId="Web-{A03ADC3E-ACDE-DD61-BCC9-D3402B430BBA}" dt="2024-07-08T13:53:13.402" v="457"/>
        <pc:sldMkLst>
          <pc:docMk/>
          <pc:sldMk cId="1625627722" sldId="309"/>
        </pc:sldMkLst>
      </pc:sldChg>
      <pc:sldChg chg="addSp delSp modSp add ord replId">
        <pc:chgData name="alisdair.m@gmail.com" userId="S::urn:spo:guest#alisdair.m@gmail.com::" providerId="AD" clId="Web-{A03ADC3E-ACDE-DD61-BCC9-D3402B430BBA}" dt="2024-07-08T13:52:56.635" v="454"/>
        <pc:sldMkLst>
          <pc:docMk/>
          <pc:sldMk cId="354868780" sldId="310"/>
        </pc:sldMkLst>
      </pc:sldChg>
      <pc:sldChg chg="modSp add replId">
        <pc:chgData name="alisdair.m@gmail.com" userId="S::urn:spo:guest#alisdair.m@gmail.com::" providerId="AD" clId="Web-{A03ADC3E-ACDE-DD61-BCC9-D3402B430BBA}" dt="2024-07-08T13:53:45.326" v="461" actId="20577"/>
        <pc:sldMkLst>
          <pc:docMk/>
          <pc:sldMk cId="3170539092" sldId="311"/>
        </pc:sldMkLst>
      </pc:sldChg>
      <pc:sldChg chg="addSp delSp modSp add ord replId">
        <pc:chgData name="alisdair.m@gmail.com" userId="S::urn:spo:guest#alisdair.m@gmail.com::" providerId="AD" clId="Web-{A03ADC3E-ACDE-DD61-BCC9-D3402B430BBA}" dt="2024-07-08T13:54:10.515" v="466"/>
        <pc:sldMkLst>
          <pc:docMk/>
          <pc:sldMk cId="1759064090" sldId="312"/>
        </pc:sldMkLst>
      </pc:sldChg>
      <pc:sldChg chg="addSp delSp modSp add ord replId">
        <pc:chgData name="alisdair.m@gmail.com" userId="S::urn:spo:guest#alisdair.m@gmail.com::" providerId="AD" clId="Web-{A03ADC3E-ACDE-DD61-BCC9-D3402B430BBA}" dt="2024-07-08T13:56:32.430" v="495"/>
        <pc:sldMkLst>
          <pc:docMk/>
          <pc:sldMk cId="231136130" sldId="313"/>
        </pc:sldMkLst>
      </pc:sldChg>
      <pc:sldChg chg="addSp delSp modSp add ord replId">
        <pc:chgData name="alisdair.m@gmail.com" userId="S::urn:spo:guest#alisdair.m@gmail.com::" providerId="AD" clId="Web-{A03ADC3E-ACDE-DD61-BCC9-D3402B430BBA}" dt="2024-07-08T13:56:30.555" v="494"/>
        <pc:sldMkLst>
          <pc:docMk/>
          <pc:sldMk cId="2863122434" sldId="314"/>
        </pc:sldMkLst>
      </pc:sldChg>
      <pc:sldChg chg="addSp delSp add replId">
        <pc:chgData name="alisdair.m@gmail.com" userId="S::urn:spo:guest#alisdair.m@gmail.com::" providerId="AD" clId="Web-{A03ADC3E-ACDE-DD61-BCC9-D3402B430BBA}" dt="2024-07-08T13:57:27.480" v="509"/>
        <pc:sldMkLst>
          <pc:docMk/>
          <pc:sldMk cId="815938392" sldId="315"/>
        </pc:sldMkLst>
      </pc:sldChg>
      <pc:sldChg chg="modSp add replId">
        <pc:chgData name="alisdair.m@gmail.com" userId="S::urn:spo:guest#alisdair.m@gmail.com::" providerId="AD" clId="Web-{A03ADC3E-ACDE-DD61-BCC9-D3402B430BBA}" dt="2024-07-08T13:57:15.448" v="507" actId="14100"/>
        <pc:sldMkLst>
          <pc:docMk/>
          <pc:sldMk cId="3149168590" sldId="316"/>
        </pc:sldMkLst>
      </pc:sldChg>
      <pc:sldChg chg="addSp delSp modSp add replId">
        <pc:chgData name="alisdair.m@gmail.com" userId="S::urn:spo:guest#alisdair.m@gmail.com::" providerId="AD" clId="Web-{A03ADC3E-ACDE-DD61-BCC9-D3402B430BBA}" dt="2024-07-08T13:58:47.751" v="522" actId="20577"/>
        <pc:sldMkLst>
          <pc:docMk/>
          <pc:sldMk cId="1748736288" sldId="317"/>
        </pc:sldMkLst>
      </pc:sldChg>
      <pc:sldChg chg="modSp add replId">
        <pc:chgData name="alisdair.m@gmail.com" userId="S::urn:spo:guest#alisdair.m@gmail.com::" providerId="AD" clId="Web-{A03ADC3E-ACDE-DD61-BCC9-D3402B430BBA}" dt="2024-07-08T13:57:59.342" v="517" actId="20577"/>
        <pc:sldMkLst>
          <pc:docMk/>
          <pc:sldMk cId="1317262685" sldId="318"/>
        </pc:sldMkLst>
      </pc:sldChg>
      <pc:sldChg chg="addSp delSp modSp add ord replId">
        <pc:chgData name="alisdair.m@gmail.com" userId="S::urn:spo:guest#alisdair.m@gmail.com::" providerId="AD" clId="Web-{A03ADC3E-ACDE-DD61-BCC9-D3402B430BBA}" dt="2024-07-08T13:59:32.238" v="530" actId="20577"/>
        <pc:sldMkLst>
          <pc:docMk/>
          <pc:sldMk cId="417722688" sldId="319"/>
        </pc:sldMkLst>
      </pc:sldChg>
      <pc:sldChg chg="addSp modSp add ord replId addAnim">
        <pc:chgData name="alisdair.m@gmail.com" userId="S::urn:spo:guest#alisdair.m@gmail.com::" providerId="AD" clId="Web-{A03ADC3E-ACDE-DD61-BCC9-D3402B430BBA}" dt="2024-07-08T14:02:12.748" v="557" actId="14100"/>
        <pc:sldMkLst>
          <pc:docMk/>
          <pc:sldMk cId="3329017743" sldId="320"/>
        </pc:sldMkLst>
      </pc:sldChg>
      <pc:sldChg chg="delSp modSp add del replId delAnim">
        <pc:chgData name="alisdair.m@gmail.com" userId="S::urn:spo:guest#alisdair.m@gmail.com::" providerId="AD" clId="Web-{A03ADC3E-ACDE-DD61-BCC9-D3402B430BBA}" dt="2024-07-09T09:54:11.314" v="912"/>
        <pc:sldMkLst>
          <pc:docMk/>
          <pc:sldMk cId="4026259913" sldId="321"/>
        </pc:sldMkLst>
      </pc:sldChg>
      <pc:sldChg chg="add del replId">
        <pc:chgData name="alisdair.m@gmail.com" userId="S::urn:spo:guest#alisdair.m@gmail.com::" providerId="AD" clId="Web-{A03ADC3E-ACDE-DD61-BCC9-D3402B430BBA}" dt="2024-07-09T09:54:11.314" v="911"/>
        <pc:sldMkLst>
          <pc:docMk/>
          <pc:sldMk cId="748817294" sldId="322"/>
        </pc:sldMkLst>
      </pc:sldChg>
      <pc:sldChg chg="addSp delSp modSp add ord replId">
        <pc:chgData name="alisdair.m@gmail.com" userId="S::urn:spo:guest#alisdair.m@gmail.com::" providerId="AD" clId="Web-{A03ADC3E-ACDE-DD61-BCC9-D3402B430BBA}" dt="2024-07-08T16:18:17.133" v="908"/>
        <pc:sldMkLst>
          <pc:docMk/>
          <pc:sldMk cId="3386973103" sldId="323"/>
        </pc:sldMkLst>
      </pc:sldChg>
      <pc:sldChg chg="addSp delSp modSp add ord replId addAnim delAnim modAnim">
        <pc:chgData name="alisdair.m@gmail.com" userId="S::urn:spo:guest#alisdair.m@gmail.com::" providerId="AD" clId="Web-{A03ADC3E-ACDE-DD61-BCC9-D3402B430BBA}" dt="2024-07-08T16:19:01.713" v="910"/>
        <pc:sldMkLst>
          <pc:docMk/>
          <pc:sldMk cId="1242979288" sldId="324"/>
        </pc:sldMkLst>
      </pc:sldChg>
      <pc:sldChg chg="addSp delSp modSp add del replId">
        <pc:chgData name="alisdair.m@gmail.com" userId="S::urn:spo:guest#alisdair.m@gmail.com::" providerId="AD" clId="Web-{A03ADC3E-ACDE-DD61-BCC9-D3402B430BBA}" dt="2024-07-08T15:24:22.476" v="867"/>
        <pc:sldMkLst>
          <pc:docMk/>
          <pc:sldMk cId="764597950" sldId="325"/>
        </pc:sldMkLst>
      </pc:sldChg>
      <pc:sldChg chg="addSp delSp modSp add replId addAnim delAnim">
        <pc:chgData name="alisdair.m@gmail.com" userId="S::urn:spo:guest#alisdair.m@gmail.com::" providerId="AD" clId="Web-{A03ADC3E-ACDE-DD61-BCC9-D3402B430BBA}" dt="2024-07-08T15:09:24.654" v="787" actId="14100"/>
        <pc:sldMkLst>
          <pc:docMk/>
          <pc:sldMk cId="2631930105" sldId="326"/>
        </pc:sldMkLst>
      </pc:sldChg>
      <pc:sldChg chg="modSp add replId">
        <pc:chgData name="alisdair.m@gmail.com" userId="S::urn:spo:guest#alisdair.m@gmail.com::" providerId="AD" clId="Web-{A03ADC3E-ACDE-DD61-BCC9-D3402B430BBA}" dt="2024-07-08T15:11:10.629" v="795" actId="14100"/>
        <pc:sldMkLst>
          <pc:docMk/>
          <pc:sldMk cId="1926902893" sldId="327"/>
        </pc:sldMkLst>
      </pc:sldChg>
      <pc:sldChg chg="modSp add replId">
        <pc:chgData name="alisdair.m@gmail.com" userId="S::urn:spo:guest#alisdair.m@gmail.com::" providerId="AD" clId="Web-{A03ADC3E-ACDE-DD61-BCC9-D3402B430BBA}" dt="2024-07-08T15:21:58.717" v="835" actId="14100"/>
        <pc:sldMkLst>
          <pc:docMk/>
          <pc:sldMk cId="634232873" sldId="328"/>
        </pc:sldMkLst>
      </pc:sldChg>
      <pc:sldChg chg="addSp modSp add replId">
        <pc:chgData name="alisdair.m@gmail.com" userId="S::urn:spo:guest#alisdair.m@gmail.com::" providerId="AD" clId="Web-{A03ADC3E-ACDE-DD61-BCC9-D3402B430BBA}" dt="2024-07-08T15:24:19.975" v="866" actId="14100"/>
        <pc:sldMkLst>
          <pc:docMk/>
          <pc:sldMk cId="2232110134" sldId="329"/>
        </pc:sldMkLst>
      </pc:sldChg>
      <pc:sldChg chg="addSp delSp modSp add ord replId">
        <pc:chgData name="alisdair.m@gmail.com" userId="S::urn:spo:guest#alisdair.m@gmail.com::" providerId="AD" clId="Web-{A03ADC3E-ACDE-DD61-BCC9-D3402B430BBA}" dt="2024-07-08T16:16:45.426" v="906" actId="1076"/>
        <pc:sldMkLst>
          <pc:docMk/>
          <pc:sldMk cId="1502344387" sldId="330"/>
        </pc:sldMkLst>
      </pc:sldChg>
    </pc:docChg>
  </pc:docChgLst>
  <pc:docChgLst>
    <pc:chgData name="alisdair macdonald" userId="jB0IcuHBEINeFKE+BJ6T51hglHMTetGBacC/PLHzd+c=" providerId="None" clId="Web-{54AAF97C-1B80-4422-838D-6A69F10FEDAB}"/>
    <pc:docChg chg="modSld">
      <pc:chgData name="alisdair macdonald" userId="jB0IcuHBEINeFKE+BJ6T51hglHMTetGBacC/PLHzd+c=" providerId="None" clId="Web-{54AAF97C-1B80-4422-838D-6A69F10FEDAB}" dt="2025-07-23T16:09:39.719" v="84" actId="14100"/>
      <pc:docMkLst>
        <pc:docMk/>
      </pc:docMkLst>
      <pc:sldChg chg="modSp">
        <pc:chgData name="alisdair macdonald" userId="jB0IcuHBEINeFKE+BJ6T51hglHMTetGBacC/PLHzd+c=" providerId="None" clId="Web-{54AAF97C-1B80-4422-838D-6A69F10FEDAB}" dt="2025-07-23T16:01:13.272" v="18" actId="20577"/>
        <pc:sldMkLst>
          <pc:docMk/>
          <pc:sldMk cId="0" sldId="265"/>
        </pc:sldMkLst>
        <pc:spChg chg="mod">
          <ac:chgData name="alisdair macdonald" userId="jB0IcuHBEINeFKE+BJ6T51hglHMTetGBacC/PLHzd+c=" providerId="None" clId="Web-{54AAF97C-1B80-4422-838D-6A69F10FEDAB}" dt="2025-07-23T16:01:13.272" v="18" actId="20577"/>
          <ac:spMkLst>
            <pc:docMk/>
            <pc:sldMk cId="0" sldId="265"/>
            <ac:spMk id="6" creationId="{5F59AF3B-DB07-AC5F-98DB-AE29A707127A}"/>
          </ac:spMkLst>
        </pc:spChg>
        <pc:spChg chg="mod">
          <ac:chgData name="alisdair macdonald" userId="jB0IcuHBEINeFKE+BJ6T51hglHMTetGBacC/PLHzd+c=" providerId="None" clId="Web-{54AAF97C-1B80-4422-838D-6A69F10FEDAB}" dt="2025-07-23T16:01:04.569" v="16" actId="1076"/>
          <ac:spMkLst>
            <pc:docMk/>
            <pc:sldMk cId="0" sldId="265"/>
            <ac:spMk id="7" creationId="{F2E8EFBF-DA1A-76D5-99E8-4DE036FB0A7A}"/>
          </ac:spMkLst>
        </pc:spChg>
      </pc:sldChg>
      <pc:sldChg chg="addSp delSp modSp addAnim delAnim">
        <pc:chgData name="alisdair macdonald" userId="jB0IcuHBEINeFKE+BJ6T51hglHMTetGBacC/PLHzd+c=" providerId="None" clId="Web-{54AAF97C-1B80-4422-838D-6A69F10FEDAB}" dt="2025-07-23T16:06:35.200" v="59"/>
        <pc:sldMkLst>
          <pc:docMk/>
          <pc:sldMk cId="2978489877" sldId="340"/>
        </pc:sldMkLst>
        <pc:spChg chg="mod">
          <ac:chgData name="alisdair macdonald" userId="jB0IcuHBEINeFKE+BJ6T51hglHMTetGBacC/PLHzd+c=" providerId="None" clId="Web-{54AAF97C-1B80-4422-838D-6A69F10FEDAB}" dt="2025-07-23T16:06:25.840" v="57" actId="1076"/>
          <ac:spMkLst>
            <pc:docMk/>
            <pc:sldMk cId="2978489877" sldId="340"/>
            <ac:spMk id="8" creationId="{9043AF6C-003D-C47B-CD59-D2401D91D683}"/>
          </ac:spMkLst>
        </pc:spChg>
        <pc:spChg chg="mod topLvl">
          <ac:chgData name="alisdair macdonald" userId="jB0IcuHBEINeFKE+BJ6T51hglHMTetGBacC/PLHzd+c=" providerId="None" clId="Web-{54AAF97C-1B80-4422-838D-6A69F10FEDAB}" dt="2025-07-23T16:03:46.822" v="34"/>
          <ac:spMkLst>
            <pc:docMk/>
            <pc:sldMk cId="2978489877" sldId="340"/>
            <ac:spMk id="10" creationId="{891F632B-BB84-8440-22B6-57847A2E20E2}"/>
          </ac:spMkLst>
        </pc:spChg>
        <pc:grpChg chg="add">
          <ac:chgData name="alisdair macdonald" userId="jB0IcuHBEINeFKE+BJ6T51hglHMTetGBacC/PLHzd+c=" providerId="None" clId="Web-{54AAF97C-1B80-4422-838D-6A69F10FEDAB}" dt="2025-07-23T16:04:27.604" v="39"/>
          <ac:grpSpMkLst>
            <pc:docMk/>
            <pc:sldMk cId="2978489877" sldId="340"/>
            <ac:grpSpMk id="2" creationId="{10FB3795-7FF9-8952-688F-308D2230D6D8}"/>
          </ac:grpSpMkLst>
        </pc:grpChg>
        <pc:picChg chg="mod topLvl modCrop">
          <ac:chgData name="alisdair macdonald" userId="jB0IcuHBEINeFKE+BJ6T51hglHMTetGBacC/PLHzd+c=" providerId="None" clId="Web-{54AAF97C-1B80-4422-838D-6A69F10FEDAB}" dt="2025-07-23T16:04:22.901" v="38" actId="1076"/>
          <ac:picMkLst>
            <pc:docMk/>
            <pc:sldMk cId="2978489877" sldId="340"/>
            <ac:picMk id="13" creationId="{C4F6836A-D109-F97B-4497-9EE0DA763CAE}"/>
          </ac:picMkLst>
        </pc:picChg>
      </pc:sldChg>
      <pc:sldChg chg="addSp delSp modSp addAnim delAnim">
        <pc:chgData name="alisdair macdonald" userId="jB0IcuHBEINeFKE+BJ6T51hglHMTetGBacC/PLHzd+c=" providerId="None" clId="Web-{54AAF97C-1B80-4422-838D-6A69F10FEDAB}" dt="2025-07-23T16:05:35.808" v="46" actId="20577"/>
        <pc:sldMkLst>
          <pc:docMk/>
          <pc:sldMk cId="3291916635" sldId="341"/>
        </pc:sldMkLst>
        <pc:spChg chg="mod">
          <ac:chgData name="alisdair macdonald" userId="jB0IcuHBEINeFKE+BJ6T51hglHMTetGBacC/PLHzd+c=" providerId="None" clId="Web-{54AAF97C-1B80-4422-838D-6A69F10FEDAB}" dt="2025-07-23T16:05:35.808" v="46" actId="20577"/>
          <ac:spMkLst>
            <pc:docMk/>
            <pc:sldMk cId="3291916635" sldId="341"/>
            <ac:spMk id="6" creationId="{141C3870-7C76-F0E3-502C-5002E59BF9C5}"/>
          </ac:spMkLst>
        </pc:spChg>
        <pc:grpChg chg="add">
          <ac:chgData name="alisdair macdonald" userId="jB0IcuHBEINeFKE+BJ6T51hglHMTetGBacC/PLHzd+c=" providerId="None" clId="Web-{54AAF97C-1B80-4422-838D-6A69F10FEDAB}" dt="2025-07-23T16:04:48.448" v="44"/>
          <ac:grpSpMkLst>
            <pc:docMk/>
            <pc:sldMk cId="3291916635" sldId="341"/>
            <ac:grpSpMk id="9" creationId="{AB2FFECE-F375-DD74-A77D-9871C9C58810}"/>
          </ac:grpSpMkLst>
        </pc:grpChg>
      </pc:sldChg>
      <pc:sldChg chg="addSp delSp modSp addAnim delAnim">
        <pc:chgData name="alisdair macdonald" userId="jB0IcuHBEINeFKE+BJ6T51hglHMTetGBacC/PLHzd+c=" providerId="None" clId="Web-{54AAF97C-1B80-4422-838D-6A69F10FEDAB}" dt="2025-07-23T16:07:43.764" v="69"/>
        <pc:sldMkLst>
          <pc:docMk/>
          <pc:sldMk cId="2603852557" sldId="342"/>
        </pc:sldMkLst>
        <pc:spChg chg="mod topLvl">
          <ac:chgData name="alisdair macdonald" userId="jB0IcuHBEINeFKE+BJ6T51hglHMTetGBacC/PLHzd+c=" providerId="None" clId="Web-{54AAF97C-1B80-4422-838D-6A69F10FEDAB}" dt="2025-07-23T16:07:23.451" v="62"/>
          <ac:spMkLst>
            <pc:docMk/>
            <pc:sldMk cId="2603852557" sldId="342"/>
            <ac:spMk id="10" creationId="{E28A99A5-7718-BF02-73BB-093B3592887B}"/>
          </ac:spMkLst>
        </pc:spChg>
        <pc:grpChg chg="add">
          <ac:chgData name="alisdair macdonald" userId="jB0IcuHBEINeFKE+BJ6T51hglHMTetGBacC/PLHzd+c=" providerId="None" clId="Web-{54AAF97C-1B80-4422-838D-6A69F10FEDAB}" dt="2025-07-23T16:07:40.498" v="68"/>
          <ac:grpSpMkLst>
            <pc:docMk/>
            <pc:sldMk cId="2603852557" sldId="342"/>
            <ac:grpSpMk id="3" creationId="{A8EE26B7-FCC3-0525-8D65-91F3B8D9FBA7}"/>
          </ac:grpSpMkLst>
        </pc:grpChg>
        <pc:picChg chg="mod topLvl">
          <ac:chgData name="alisdair macdonald" userId="jB0IcuHBEINeFKE+BJ6T51hglHMTetGBacC/PLHzd+c=" providerId="None" clId="Web-{54AAF97C-1B80-4422-838D-6A69F10FEDAB}" dt="2025-07-23T16:07:35.248" v="67" actId="1076"/>
          <ac:picMkLst>
            <pc:docMk/>
            <pc:sldMk cId="2603852557" sldId="342"/>
            <ac:picMk id="13" creationId="{719D2F53-3DAD-9D21-E79D-4398F8C99F8F}"/>
          </ac:picMkLst>
        </pc:picChg>
      </pc:sldChg>
      <pc:sldChg chg="addSp delSp modSp addAnim delAnim">
        <pc:chgData name="alisdair macdonald" userId="jB0IcuHBEINeFKE+BJ6T51hglHMTetGBacC/PLHzd+c=" providerId="None" clId="Web-{54AAF97C-1B80-4422-838D-6A69F10FEDAB}" dt="2025-07-23T16:09:25.859" v="83" actId="14100"/>
        <pc:sldMkLst>
          <pc:docMk/>
          <pc:sldMk cId="3209434598" sldId="343"/>
        </pc:sldMkLst>
        <pc:spChg chg="mod">
          <ac:chgData name="alisdair macdonald" userId="jB0IcuHBEINeFKE+BJ6T51hglHMTetGBacC/PLHzd+c=" providerId="None" clId="Web-{54AAF97C-1B80-4422-838D-6A69F10FEDAB}" dt="2025-07-23T16:08:20.733" v="74" actId="1076"/>
          <ac:spMkLst>
            <pc:docMk/>
            <pc:sldMk cId="3209434598" sldId="343"/>
            <ac:spMk id="2" creationId="{DEAF342D-96F9-0712-5886-BF3FC4EF84AE}"/>
          </ac:spMkLst>
        </pc:spChg>
        <pc:spChg chg="mod">
          <ac:chgData name="alisdair macdonald" userId="jB0IcuHBEINeFKE+BJ6T51hglHMTetGBacC/PLHzd+c=" providerId="None" clId="Web-{54AAF97C-1B80-4422-838D-6A69F10FEDAB}" dt="2025-07-23T16:08:20.733" v="75" actId="1076"/>
          <ac:spMkLst>
            <pc:docMk/>
            <pc:sldMk cId="3209434598" sldId="343"/>
            <ac:spMk id="5" creationId="{F3AD9A7E-9D15-35E4-EF9E-77485CA573D6}"/>
          </ac:spMkLst>
        </pc:spChg>
        <pc:spChg chg="mod">
          <ac:chgData name="alisdair macdonald" userId="jB0IcuHBEINeFKE+BJ6T51hglHMTetGBacC/PLHzd+c=" providerId="None" clId="Web-{54AAF97C-1B80-4422-838D-6A69F10FEDAB}" dt="2025-07-23T16:09:25.859" v="83" actId="14100"/>
          <ac:spMkLst>
            <pc:docMk/>
            <pc:sldMk cId="3209434598" sldId="343"/>
            <ac:spMk id="8" creationId="{603B8992-7C50-792D-3EAB-F98CCD1A8EC4}"/>
          </ac:spMkLst>
        </pc:spChg>
        <pc:spChg chg="mod">
          <ac:chgData name="alisdair macdonald" userId="jB0IcuHBEINeFKE+BJ6T51hglHMTetGBacC/PLHzd+c=" providerId="None" clId="Web-{54AAF97C-1B80-4422-838D-6A69F10FEDAB}" dt="2025-07-23T16:08:20.717" v="73" actId="1076"/>
          <ac:spMkLst>
            <pc:docMk/>
            <pc:sldMk cId="3209434598" sldId="343"/>
            <ac:spMk id="9" creationId="{65EF09A3-4093-F796-62C2-D5813C0F1AA9}"/>
          </ac:spMkLst>
        </pc:spChg>
        <pc:grpChg chg="add">
          <ac:chgData name="alisdair macdonald" userId="jB0IcuHBEINeFKE+BJ6T51hglHMTetGBacC/PLHzd+c=" providerId="None" clId="Web-{54AAF97C-1B80-4422-838D-6A69F10FEDAB}" dt="2025-07-23T16:07:55.967" v="71"/>
          <ac:grpSpMkLst>
            <pc:docMk/>
            <pc:sldMk cId="3209434598" sldId="343"/>
            <ac:grpSpMk id="11" creationId="{42C3605F-1613-F036-39E7-DA1E82F38769}"/>
          </ac:grpSpMkLst>
        </pc:grpChg>
      </pc:sldChg>
      <pc:sldChg chg="modSp">
        <pc:chgData name="alisdair macdonald" userId="jB0IcuHBEINeFKE+BJ6T51hglHMTetGBacC/PLHzd+c=" providerId="None" clId="Web-{54AAF97C-1B80-4422-838D-6A69F10FEDAB}" dt="2025-07-23T16:09:39.719" v="84" actId="14100"/>
        <pc:sldMkLst>
          <pc:docMk/>
          <pc:sldMk cId="1823845287" sldId="344"/>
        </pc:sldMkLst>
        <pc:spChg chg="mod">
          <ac:chgData name="alisdair macdonald" userId="jB0IcuHBEINeFKE+BJ6T51hglHMTetGBacC/PLHzd+c=" providerId="None" clId="Web-{54AAF97C-1B80-4422-838D-6A69F10FEDAB}" dt="2025-07-23T16:09:39.719" v="84" actId="14100"/>
          <ac:spMkLst>
            <pc:docMk/>
            <pc:sldMk cId="1823845287" sldId="344"/>
            <ac:spMk id="8" creationId="{07E50F73-5E89-FD7A-8E06-A17AED301DFA}"/>
          </ac:spMkLst>
        </pc:spChg>
      </pc:sldChg>
    </pc:docChg>
  </pc:docChgLst>
  <pc:docChgLst>
    <pc:chgData name="alisdair macdonald" userId="jB0IcuHBEINeFKE+BJ6T51hglHMTetGBacC/PLHzd+c=" providerId="None" clId="Web-{0F8E02A2-0E97-49C2-A57F-18154EC81B20}"/>
    <pc:docChg chg="modSld">
      <pc:chgData name="alisdair macdonald" userId="jB0IcuHBEINeFKE+BJ6T51hglHMTetGBacC/PLHzd+c=" providerId="None" clId="Web-{0F8E02A2-0E97-49C2-A57F-18154EC81B20}" dt="2025-07-22T15:25:52.504" v="10"/>
      <pc:docMkLst>
        <pc:docMk/>
      </pc:docMkLst>
      <pc:sldChg chg="addSp delSp modSp">
        <pc:chgData name="alisdair macdonald" userId="jB0IcuHBEINeFKE+BJ6T51hglHMTetGBacC/PLHzd+c=" providerId="None" clId="Web-{0F8E02A2-0E97-49C2-A57F-18154EC81B20}" dt="2025-07-22T15:25:52.504" v="10"/>
        <pc:sldMkLst>
          <pc:docMk/>
          <pc:sldMk cId="751050120" sldId="345"/>
        </pc:sldMkLst>
        <pc:picChg chg="add mod">
          <ac:chgData name="alisdair macdonald" userId="jB0IcuHBEINeFKE+BJ6T51hglHMTetGBacC/PLHzd+c=" providerId="None" clId="Web-{0F8E02A2-0E97-49C2-A57F-18154EC81B20}" dt="2025-07-22T15:25:47.786" v="8" actId="1076"/>
          <ac:picMkLst>
            <pc:docMk/>
            <pc:sldMk cId="751050120" sldId="345"/>
            <ac:picMk id="2" creationId="{B78A947F-3297-A835-3C43-55A46BA80381}"/>
          </ac:picMkLst>
        </pc:picChg>
      </pc:sldChg>
    </pc:docChg>
  </pc:docChgLst>
  <pc:docChgLst>
    <pc:chgData name="alisdair.m@gmail.com" userId="S::urn:spo:guest#alisdair.m@gmail.com::" providerId="AD" clId="Web-{DA009C59-F930-14C2-9703-5BB12CC7AC71}"/>
    <pc:docChg chg="addSld modSld sldOrd">
      <pc:chgData name="alisdair.m@gmail.com" userId="S::urn:spo:guest#alisdair.m@gmail.com::" providerId="AD" clId="Web-{DA009C59-F930-14C2-9703-5BB12CC7AC71}" dt="2024-07-11T12:56:27.660" v="67"/>
      <pc:docMkLst>
        <pc:docMk/>
      </pc:docMkLst>
      <pc:sldChg chg="addSp">
        <pc:chgData name="alisdair.m@gmail.com" userId="S::urn:spo:guest#alisdair.m@gmail.com::" providerId="AD" clId="Web-{DA009C59-F930-14C2-9703-5BB12CC7AC71}" dt="2024-07-11T12:56:27.660" v="67"/>
        <pc:sldMkLst>
          <pc:docMk/>
          <pc:sldMk cId="0" sldId="256"/>
        </pc:sldMkLst>
      </pc:sldChg>
      <pc:sldChg chg="modSp">
        <pc:chgData name="alisdair.m@gmail.com" userId="S::urn:spo:guest#alisdair.m@gmail.com::" providerId="AD" clId="Web-{DA009C59-F930-14C2-9703-5BB12CC7AC71}" dt="2024-07-11T11:47:48.822" v="2"/>
        <pc:sldMkLst>
          <pc:docMk/>
          <pc:sldMk cId="0" sldId="265"/>
        </pc:sldMkLst>
      </pc:sldChg>
      <pc:sldChg chg="addSp delSp modSp add ord replId delAnim">
        <pc:chgData name="alisdair.m@gmail.com" userId="S::urn:spo:guest#alisdair.m@gmail.com::" providerId="AD" clId="Web-{DA009C59-F930-14C2-9703-5BB12CC7AC71}" dt="2024-07-11T12:55:59.612" v="66" actId="688"/>
        <pc:sldMkLst>
          <pc:docMk/>
          <pc:sldMk cId="3731241976" sldId="342"/>
        </pc:sldMkLst>
      </pc:sldChg>
    </pc:docChg>
  </pc:docChgLst>
  <pc:docChgLst>
    <pc:chgData name="alisdair macdonald" userId="jB0IcuHBEINeFKE+BJ6T51hglHMTetGBacC/PLHzd+c=" providerId="None" clId="Web-{64BCCA40-8C09-4C08-97CF-2E87F87BC881}"/>
    <pc:docChg chg="modSld">
      <pc:chgData name="alisdair macdonald" userId="jB0IcuHBEINeFKE+BJ6T51hglHMTetGBacC/PLHzd+c=" providerId="None" clId="Web-{64BCCA40-8C09-4C08-97CF-2E87F87BC881}" dt="2025-07-30T11:31:52.577" v="0"/>
      <pc:docMkLst>
        <pc:docMk/>
      </pc:docMkLst>
      <pc:sldChg chg="delSp">
        <pc:chgData name="alisdair macdonald" userId="jB0IcuHBEINeFKE+BJ6T51hglHMTetGBacC/PLHzd+c=" providerId="None" clId="Web-{64BCCA40-8C09-4C08-97CF-2E87F87BC881}" dt="2025-07-30T11:31:52.577" v="0"/>
        <pc:sldMkLst>
          <pc:docMk/>
          <pc:sldMk cId="2978489877" sldId="340"/>
        </pc:sldMkLst>
      </pc:sldChg>
    </pc:docChg>
  </pc:docChgLst>
  <pc:docChgLst>
    <pc:chgData name="alisdair.m@gmail.com" userId="S::urn:spo:guest#alisdair.m@gmail.com::" providerId="AD" clId="Web-{81F2D57A-A3B8-529C-101F-71D93D4B7B3F}"/>
    <pc:docChg chg="modSld">
      <pc:chgData name="alisdair.m@gmail.com" userId="S::urn:spo:guest#alisdair.m@gmail.com::" providerId="AD" clId="Web-{81F2D57A-A3B8-529C-101F-71D93D4B7B3F}" dt="2024-07-10T15:34:05.374" v="36" actId="1076"/>
      <pc:docMkLst>
        <pc:docMk/>
      </pc:docMkLst>
      <pc:sldChg chg="addSp delSp modSp">
        <pc:chgData name="alisdair.m@gmail.com" userId="S::urn:spo:guest#alisdair.m@gmail.com::" providerId="AD" clId="Web-{81F2D57A-A3B8-529C-101F-71D93D4B7B3F}" dt="2024-07-10T15:30:07.037" v="5" actId="14100"/>
        <pc:sldMkLst>
          <pc:docMk/>
          <pc:sldMk cId="341196586" sldId="331"/>
        </pc:sldMkLst>
      </pc:sldChg>
      <pc:sldChg chg="addSp modSp">
        <pc:chgData name="alisdair.m@gmail.com" userId="S::urn:spo:guest#alisdair.m@gmail.com::" providerId="AD" clId="Web-{81F2D57A-A3B8-529C-101F-71D93D4B7B3F}" dt="2024-07-10T15:34:05.374" v="36" actId="1076"/>
        <pc:sldMkLst>
          <pc:docMk/>
          <pc:sldMk cId="3919882484" sldId="333"/>
        </pc:sldMkLst>
      </pc:sldChg>
    </pc:docChg>
  </pc:docChgLst>
  <pc:docChgLst>
    <pc:chgData name="alisdair.m@gmail.com" userId="S::urn:spo:guest#alisdair.m@gmail.com::" providerId="AD" clId="Web-{B91256FB-958F-1090-58C0-B5925C79C79A}"/>
    <pc:docChg chg="modSld">
      <pc:chgData name="alisdair.m@gmail.com" userId="S::urn:spo:guest#alisdair.m@gmail.com::" providerId="AD" clId="Web-{B91256FB-958F-1090-58C0-B5925C79C79A}" dt="2024-07-12T09:39:33.743" v="92" actId="14100"/>
      <pc:docMkLst>
        <pc:docMk/>
      </pc:docMkLst>
      <pc:sldChg chg="addSp delSp modSp">
        <pc:chgData name="alisdair.m@gmail.com" userId="S::urn:spo:guest#alisdair.m@gmail.com::" providerId="AD" clId="Web-{B91256FB-958F-1090-58C0-B5925C79C79A}" dt="2024-07-12T09:31:02.527" v="30"/>
        <pc:sldMkLst>
          <pc:docMk/>
          <pc:sldMk cId="0" sldId="265"/>
        </pc:sldMkLst>
      </pc:sldChg>
      <pc:sldChg chg="addSp delSp modSp">
        <pc:chgData name="alisdair.m@gmail.com" userId="S::urn:spo:guest#alisdair.m@gmail.com::" providerId="AD" clId="Web-{B91256FB-958F-1090-58C0-B5925C79C79A}" dt="2024-07-12T09:33:29.812" v="50" actId="1076"/>
        <pc:sldMkLst>
          <pc:docMk/>
          <pc:sldMk cId="667126800" sldId="334"/>
        </pc:sldMkLst>
      </pc:sldChg>
      <pc:sldChg chg="addSp modSp">
        <pc:chgData name="alisdair.m@gmail.com" userId="S::urn:spo:guest#alisdair.m@gmail.com::" providerId="AD" clId="Web-{B91256FB-958F-1090-58C0-B5925C79C79A}" dt="2024-07-12T09:37:21.255" v="70" actId="1076"/>
        <pc:sldMkLst>
          <pc:docMk/>
          <pc:sldMk cId="2844619749" sldId="335"/>
        </pc:sldMkLst>
      </pc:sldChg>
      <pc:sldChg chg="addSp modSp">
        <pc:chgData name="alisdair.m@gmail.com" userId="S::urn:spo:guest#alisdair.m@gmail.com::" providerId="AD" clId="Web-{B91256FB-958F-1090-58C0-B5925C79C79A}" dt="2024-07-12T09:38:26.429" v="81" actId="14100"/>
        <pc:sldMkLst>
          <pc:docMk/>
          <pc:sldMk cId="1096971660" sldId="336"/>
        </pc:sldMkLst>
      </pc:sldChg>
      <pc:sldChg chg="addSp modSp">
        <pc:chgData name="alisdair.m@gmail.com" userId="S::urn:spo:guest#alisdair.m@gmail.com::" providerId="AD" clId="Web-{B91256FB-958F-1090-58C0-B5925C79C79A}" dt="2024-07-12T09:39:33.743" v="92" actId="14100"/>
        <pc:sldMkLst>
          <pc:docMk/>
          <pc:sldMk cId="3852054643" sldId="337"/>
        </pc:sldMkLst>
      </pc:sldChg>
      <pc:sldChg chg="addSp modSp">
        <pc:chgData name="alisdair.m@gmail.com" userId="S::urn:spo:guest#alisdair.m@gmail.com::" providerId="AD" clId="Web-{B91256FB-958F-1090-58C0-B5925C79C79A}" dt="2024-07-12T09:34:28.610" v="58" actId="20577"/>
        <pc:sldMkLst>
          <pc:docMk/>
          <pc:sldMk cId="1784871455" sldId="338"/>
        </pc:sldMkLst>
      </pc:sldChg>
    </pc:docChg>
  </pc:docChgLst>
  <pc:docChgLst>
    <pc:chgData name="alisdair macdonald" userId="jB0IcuHBEINeFKE+BJ6T51hglHMTetGBacC/PLHzd+c=" providerId="None" clId="Web-{722A0566-5A7D-4B58-A4D3-5B30AAC7934B}"/>
    <pc:docChg chg="modSld">
      <pc:chgData name="alisdair macdonald" userId="jB0IcuHBEINeFKE+BJ6T51hglHMTetGBacC/PLHzd+c=" providerId="None" clId="Web-{722A0566-5A7D-4B58-A4D3-5B30AAC7934B}" dt="2025-07-02T15:00:09.246" v="43" actId="1076"/>
      <pc:docMkLst>
        <pc:docMk/>
      </pc:docMkLst>
      <pc:sldChg chg="addSp delSp modSp addAnim modAnim">
        <pc:chgData name="alisdair macdonald" userId="jB0IcuHBEINeFKE+BJ6T51hglHMTetGBacC/PLHzd+c=" providerId="None" clId="Web-{722A0566-5A7D-4B58-A4D3-5B30AAC7934B}" dt="2025-07-02T15:00:09.246" v="43" actId="1076"/>
        <pc:sldMkLst>
          <pc:docMk/>
          <pc:sldMk cId="2978489877" sldId="340"/>
        </pc:sldMkLst>
      </pc:sldChg>
    </pc:docChg>
  </pc:docChgLst>
  <pc:docChgLst>
    <pc:chgData name="alisdair macdonald" userId="jB0IcuHBEINeFKE+BJ6T51hglHMTetGBacC/PLHzd+c=" providerId="None" clId="Web-{6B3B7344-884A-4983-9896-BD3FC4EAA353}"/>
    <pc:docChg chg="addSld delSld modSld">
      <pc:chgData name="alisdair macdonald" userId="jB0IcuHBEINeFKE+BJ6T51hglHMTetGBacC/PLHzd+c=" providerId="None" clId="Web-{6B3B7344-884A-4983-9896-BD3FC4EAA353}" dt="2025-07-02T14:35:48.295" v="280"/>
      <pc:docMkLst>
        <pc:docMk/>
      </pc:docMkLst>
      <pc:sldChg chg="addSp delSp modSp">
        <pc:chgData name="alisdair macdonald" userId="jB0IcuHBEINeFKE+BJ6T51hglHMTetGBacC/PLHzd+c=" providerId="None" clId="Web-{6B3B7344-884A-4983-9896-BD3FC4EAA353}" dt="2025-07-02T14:18:52.200" v="84"/>
        <pc:sldMkLst>
          <pc:docMk/>
          <pc:sldMk cId="0" sldId="265"/>
        </pc:sldMkLst>
      </pc:sldChg>
      <pc:sldChg chg="addSp delSp">
        <pc:chgData name="alisdair macdonald" userId="jB0IcuHBEINeFKE+BJ6T51hglHMTetGBacC/PLHzd+c=" providerId="None" clId="Web-{6B3B7344-884A-4983-9896-BD3FC4EAA353}" dt="2025-07-02T14:20:08.935" v="97"/>
        <pc:sldMkLst>
          <pc:docMk/>
          <pc:sldMk cId="2386253683" sldId="297"/>
        </pc:sldMkLst>
      </pc:sldChg>
      <pc:sldChg chg="addSp delSp">
        <pc:chgData name="alisdair macdonald" userId="jB0IcuHBEINeFKE+BJ6T51hglHMTetGBacC/PLHzd+c=" providerId="None" clId="Web-{6B3B7344-884A-4983-9896-BD3FC4EAA353}" dt="2025-07-02T14:19:49.044" v="90"/>
        <pc:sldMkLst>
          <pc:docMk/>
          <pc:sldMk cId="3706343159" sldId="298"/>
        </pc:sldMkLst>
      </pc:sldChg>
      <pc:sldChg chg="addSp delSp">
        <pc:chgData name="alisdair macdonald" userId="jB0IcuHBEINeFKE+BJ6T51hglHMTetGBacC/PLHzd+c=" providerId="None" clId="Web-{6B3B7344-884A-4983-9896-BD3FC4EAA353}" dt="2025-07-02T14:24:31.560" v="194"/>
        <pc:sldMkLst>
          <pc:docMk/>
          <pc:sldMk cId="667126800" sldId="334"/>
        </pc:sldMkLst>
      </pc:sldChg>
      <pc:sldChg chg="addSp delSp modSp add del addAnim delAnim modAnim">
        <pc:chgData name="alisdair macdonald" userId="jB0IcuHBEINeFKE+BJ6T51hglHMTetGBacC/PLHzd+c=" providerId="None" clId="Web-{6B3B7344-884A-4983-9896-BD3FC4EAA353}" dt="2025-07-02T14:35:48.295" v="280"/>
        <pc:sldMkLst>
          <pc:docMk/>
          <pc:sldMk cId="2516170097" sldId="339"/>
        </pc:sldMkLst>
      </pc:sldChg>
    </pc:docChg>
  </pc:docChgLst>
  <pc:docChgLst>
    <pc:chgData name="alisdair macdonald" userId="jB0IcuHBEINeFKE+BJ6T51hglHMTetGBacC/PLHzd+c=" providerId="None" clId="Web-{33847E60-A89B-4D1E-8FC0-6D50861842A6}"/>
    <pc:docChg chg="modSld">
      <pc:chgData name="alisdair macdonald" userId="jB0IcuHBEINeFKE+BJ6T51hglHMTetGBacC/PLHzd+c=" providerId="None" clId="Web-{33847E60-A89B-4D1E-8FC0-6D50861842A6}" dt="2025-08-06T12:57:22.574" v="1"/>
      <pc:docMkLst>
        <pc:docMk/>
      </pc:docMkLst>
      <pc:sldChg chg="modSp">
        <pc:chgData name="alisdair macdonald" userId="jB0IcuHBEINeFKE+BJ6T51hglHMTetGBacC/PLHzd+c=" providerId="None" clId="Web-{33847E60-A89B-4D1E-8FC0-6D50861842A6}" dt="2025-08-06T12:57:22.574" v="1"/>
        <pc:sldMkLst>
          <pc:docMk/>
          <pc:sldMk cId="2978489877" sldId="340"/>
        </pc:sldMkLst>
        <pc:picChg chg="mod">
          <ac:chgData name="alisdair macdonald" userId="jB0IcuHBEINeFKE+BJ6T51hglHMTetGBacC/PLHzd+c=" providerId="None" clId="Web-{33847E60-A89B-4D1E-8FC0-6D50861842A6}" dt="2025-08-06T12:57:22.574" v="1"/>
          <ac:picMkLst>
            <pc:docMk/>
            <pc:sldMk cId="2978489877" sldId="340"/>
            <ac:picMk id="13" creationId="{C4F6836A-D109-F97B-4497-9EE0DA763CAE}"/>
          </ac:picMkLst>
        </pc:picChg>
      </pc:sldChg>
      <pc:sldChg chg="modSp">
        <pc:chgData name="alisdair macdonald" userId="jB0IcuHBEINeFKE+BJ6T51hglHMTetGBacC/PLHzd+c=" providerId="None" clId="Web-{33847E60-A89B-4D1E-8FC0-6D50861842A6}" dt="2025-08-06T12:57:09.839" v="0"/>
        <pc:sldMkLst>
          <pc:docMk/>
          <pc:sldMk cId="3291916635" sldId="341"/>
        </pc:sldMkLst>
        <pc:picChg chg="mod">
          <ac:chgData name="alisdair macdonald" userId="jB0IcuHBEINeFKE+BJ6T51hglHMTetGBacC/PLHzd+c=" providerId="None" clId="Web-{33847E60-A89B-4D1E-8FC0-6D50861842A6}" dt="2025-08-06T12:57:09.839" v="0"/>
          <ac:picMkLst>
            <pc:docMk/>
            <pc:sldMk cId="3291916635" sldId="341"/>
            <ac:picMk id="8" creationId="{6F6C0EB3-B902-52A6-CB90-430D6789A7E9}"/>
          </ac:picMkLst>
        </pc:picChg>
      </pc:sldChg>
    </pc:docChg>
  </pc:docChgLst>
  <pc:docChgLst>
    <pc:chgData name="alisdair macdonald" userId="jB0IcuHBEINeFKE+BJ6T51hglHMTetGBacC/PLHzd+c=" providerId="None" clId="Web-{3C2B91BC-F4BB-4309-AB92-87669985D779}"/>
    <pc:docChg chg="modSld">
      <pc:chgData name="alisdair macdonald" userId="jB0IcuHBEINeFKE+BJ6T51hglHMTetGBacC/PLHzd+c=" providerId="None" clId="Web-{3C2B91BC-F4BB-4309-AB92-87669985D779}" dt="2025-07-09T11:47:20.245" v="273" actId="20577"/>
      <pc:docMkLst>
        <pc:docMk/>
      </pc:docMkLst>
      <pc:sldChg chg="delSp modSp">
        <pc:chgData name="alisdair macdonald" userId="jB0IcuHBEINeFKE+BJ6T51hglHMTetGBacC/PLHzd+c=" providerId="None" clId="Web-{3C2B91BC-F4BB-4309-AB92-87669985D779}" dt="2025-07-09T11:22:52.250" v="37"/>
        <pc:sldMkLst>
          <pc:docMk/>
          <pc:sldMk cId="0" sldId="256"/>
        </pc:sldMkLst>
        <pc:spChg chg="mod">
          <ac:chgData name="alisdair macdonald" userId="jB0IcuHBEINeFKE+BJ6T51hglHMTetGBacC/PLHzd+c=" providerId="None" clId="Web-{3C2B91BC-F4BB-4309-AB92-87669985D779}" dt="2025-07-09T11:15:15.720" v="4" actId="20577"/>
          <ac:spMkLst>
            <pc:docMk/>
            <pc:sldMk cId="0" sldId="256"/>
            <ac:spMk id="3" creationId="{52C40413-7776-9BDD-9E73-48384CE4EEB1}"/>
          </ac:spMkLst>
        </pc:spChg>
      </pc:sldChg>
      <pc:sldChg chg="addSp delSp modSp">
        <pc:chgData name="alisdair macdonald" userId="jB0IcuHBEINeFKE+BJ6T51hglHMTetGBacC/PLHzd+c=" providerId="None" clId="Web-{3C2B91BC-F4BB-4309-AB92-87669985D779}" dt="2025-07-09T11:25:26.328" v="69" actId="1076"/>
        <pc:sldMkLst>
          <pc:docMk/>
          <pc:sldMk cId="2978489877" sldId="340"/>
        </pc:sldMkLst>
        <pc:spChg chg="mod">
          <ac:chgData name="alisdair macdonald" userId="jB0IcuHBEINeFKE+BJ6T51hglHMTetGBacC/PLHzd+c=" providerId="None" clId="Web-{3C2B91BC-F4BB-4309-AB92-87669985D779}" dt="2025-07-09T11:25:26.312" v="68" actId="1076"/>
          <ac:spMkLst>
            <pc:docMk/>
            <pc:sldMk cId="2978489877" sldId="340"/>
            <ac:spMk id="4" creationId="{017B9EDE-D41E-2E88-15E9-981A17FA5449}"/>
          </ac:spMkLst>
        </pc:spChg>
        <pc:spChg chg="mod">
          <ac:chgData name="alisdair macdonald" userId="jB0IcuHBEINeFKE+BJ6T51hglHMTetGBacC/PLHzd+c=" providerId="None" clId="Web-{3C2B91BC-F4BB-4309-AB92-87669985D779}" dt="2025-07-09T11:25:26.328" v="69" actId="1076"/>
          <ac:spMkLst>
            <pc:docMk/>
            <pc:sldMk cId="2978489877" sldId="340"/>
            <ac:spMk id="5" creationId="{FBC8AA7E-2C5A-A4A6-F12F-2BD44C779397}"/>
          </ac:spMkLst>
        </pc:spChg>
        <pc:spChg chg="mod">
          <ac:chgData name="alisdair macdonald" userId="jB0IcuHBEINeFKE+BJ6T51hglHMTetGBacC/PLHzd+c=" providerId="None" clId="Web-{3C2B91BC-F4BB-4309-AB92-87669985D779}" dt="2025-07-09T11:25:26.312" v="67" actId="1076"/>
          <ac:spMkLst>
            <pc:docMk/>
            <pc:sldMk cId="2978489877" sldId="340"/>
            <ac:spMk id="9" creationId="{52A15188-9B12-E3F2-6A7F-5300FACB9300}"/>
          </ac:spMkLst>
        </pc:spChg>
      </pc:sldChg>
      <pc:sldChg chg="addSp delSp modSp">
        <pc:chgData name="alisdair macdonald" userId="jB0IcuHBEINeFKE+BJ6T51hglHMTetGBacC/PLHzd+c=" providerId="None" clId="Web-{3C2B91BC-F4BB-4309-AB92-87669985D779}" dt="2025-07-09T11:25:19.421" v="66" actId="1076"/>
        <pc:sldMkLst>
          <pc:docMk/>
          <pc:sldMk cId="3291916635" sldId="341"/>
        </pc:sldMkLst>
        <pc:spChg chg="mod">
          <ac:chgData name="alisdair macdonald" userId="jB0IcuHBEINeFKE+BJ6T51hglHMTetGBacC/PLHzd+c=" providerId="None" clId="Web-{3C2B91BC-F4BB-4309-AB92-87669985D779}" dt="2025-07-09T11:24:00.078" v="44" actId="14100"/>
          <ac:spMkLst>
            <pc:docMk/>
            <pc:sldMk cId="3291916635" sldId="341"/>
            <ac:spMk id="6" creationId="{141C3870-7C76-F0E3-502C-5002E59BF9C5}"/>
          </ac:spMkLst>
        </pc:spChg>
        <pc:spChg chg="add mod">
          <ac:chgData name="alisdair macdonald" userId="jB0IcuHBEINeFKE+BJ6T51hglHMTetGBacC/PLHzd+c=" providerId="None" clId="Web-{3C2B91BC-F4BB-4309-AB92-87669985D779}" dt="2025-07-09T11:25:19.406" v="64" actId="1076"/>
          <ac:spMkLst>
            <pc:docMk/>
            <pc:sldMk cId="3291916635" sldId="341"/>
            <ac:spMk id="7" creationId="{CD4D4809-53F2-36CE-60DA-0F7799D38C55}"/>
          </ac:spMkLst>
        </pc:spChg>
        <pc:spChg chg="add mod">
          <ac:chgData name="alisdair macdonald" userId="jB0IcuHBEINeFKE+BJ6T51hglHMTetGBacC/PLHzd+c=" providerId="None" clId="Web-{3C2B91BC-F4BB-4309-AB92-87669985D779}" dt="2025-07-09T11:25:19.421" v="65" actId="1076"/>
          <ac:spMkLst>
            <pc:docMk/>
            <pc:sldMk cId="3291916635" sldId="341"/>
            <ac:spMk id="12" creationId="{5D9F54B8-145B-F08D-BC8C-F533F9741CD0}"/>
          </ac:spMkLst>
        </pc:spChg>
        <pc:spChg chg="add mod">
          <ac:chgData name="alisdair macdonald" userId="jB0IcuHBEINeFKE+BJ6T51hglHMTetGBacC/PLHzd+c=" providerId="None" clId="Web-{3C2B91BC-F4BB-4309-AB92-87669985D779}" dt="2025-07-09T11:25:19.421" v="66" actId="1076"/>
          <ac:spMkLst>
            <pc:docMk/>
            <pc:sldMk cId="3291916635" sldId="341"/>
            <ac:spMk id="16" creationId="{A99B4B2B-DABF-78C1-7C03-E1AADDEE5C44}"/>
          </ac:spMkLst>
        </pc:spChg>
        <pc:picChg chg="mod">
          <ac:chgData name="alisdair macdonald" userId="jB0IcuHBEINeFKE+BJ6T51hglHMTetGBacC/PLHzd+c=" providerId="None" clId="Web-{3C2B91BC-F4BB-4309-AB92-87669985D779}" dt="2025-07-09T11:21:34.172" v="35" actId="14100"/>
          <ac:picMkLst>
            <pc:docMk/>
            <pc:sldMk cId="3291916635" sldId="341"/>
            <ac:picMk id="2" creationId="{29572049-0582-F529-B99D-A0B8522357C9}"/>
          </ac:picMkLst>
        </pc:picChg>
      </pc:sldChg>
      <pc:sldChg chg="addSp delSp modSp">
        <pc:chgData name="alisdair macdonald" userId="jB0IcuHBEINeFKE+BJ6T51hglHMTetGBacC/PLHzd+c=" providerId="None" clId="Web-{3C2B91BC-F4BB-4309-AB92-87669985D779}" dt="2025-07-09T11:32:35.248" v="124" actId="20577"/>
        <pc:sldMkLst>
          <pc:docMk/>
          <pc:sldMk cId="2603852557" sldId="342"/>
        </pc:sldMkLst>
        <pc:spChg chg="mod">
          <ac:chgData name="alisdair macdonald" userId="jB0IcuHBEINeFKE+BJ6T51hglHMTetGBacC/PLHzd+c=" providerId="None" clId="Web-{3C2B91BC-F4BB-4309-AB92-87669985D779}" dt="2025-07-09T11:31:01.733" v="109" actId="1076"/>
          <ac:spMkLst>
            <pc:docMk/>
            <pc:sldMk cId="2603852557" sldId="342"/>
            <ac:spMk id="2" creationId="{FC60FF67-4F43-58F8-3ADF-94B8CF4C1EEA}"/>
          </ac:spMkLst>
        </pc:spChg>
        <pc:spChg chg="mod">
          <ac:chgData name="alisdair macdonald" userId="jB0IcuHBEINeFKE+BJ6T51hglHMTetGBacC/PLHzd+c=" providerId="None" clId="Web-{3C2B91BC-F4BB-4309-AB92-87669985D779}" dt="2025-07-09T11:25:46.421" v="71" actId="1076"/>
          <ac:spMkLst>
            <pc:docMk/>
            <pc:sldMk cId="2603852557" sldId="342"/>
            <ac:spMk id="4" creationId="{35B6E3A2-42FF-2520-8BBA-B1B9C0F80797}"/>
          </ac:spMkLst>
        </pc:spChg>
        <pc:spChg chg="mod">
          <ac:chgData name="alisdair macdonald" userId="jB0IcuHBEINeFKE+BJ6T51hglHMTetGBacC/PLHzd+c=" providerId="None" clId="Web-{3C2B91BC-F4BB-4309-AB92-87669985D779}" dt="2025-07-09T11:31:52.717" v="121" actId="20577"/>
          <ac:spMkLst>
            <pc:docMk/>
            <pc:sldMk cId="2603852557" sldId="342"/>
            <ac:spMk id="5" creationId="{76A98855-0D45-57D5-5FF0-374DB18DAFDB}"/>
          </ac:spMkLst>
        </pc:spChg>
        <pc:spChg chg="mod">
          <ac:chgData name="alisdair macdonald" userId="jB0IcuHBEINeFKE+BJ6T51hglHMTetGBacC/PLHzd+c=" providerId="None" clId="Web-{3C2B91BC-F4BB-4309-AB92-87669985D779}" dt="2025-07-09T11:32:35.248" v="124" actId="20577"/>
          <ac:spMkLst>
            <pc:docMk/>
            <pc:sldMk cId="2603852557" sldId="342"/>
            <ac:spMk id="8" creationId="{43A2885E-06EA-5419-6557-F6470A27D254}"/>
          </ac:spMkLst>
        </pc:spChg>
        <pc:spChg chg="mod">
          <ac:chgData name="alisdair macdonald" userId="jB0IcuHBEINeFKE+BJ6T51hglHMTetGBacC/PLHzd+c=" providerId="None" clId="Web-{3C2B91BC-F4BB-4309-AB92-87669985D779}" dt="2025-07-09T11:25:46.421" v="70" actId="1076"/>
          <ac:spMkLst>
            <pc:docMk/>
            <pc:sldMk cId="2603852557" sldId="342"/>
            <ac:spMk id="9" creationId="{C9DF830C-1C4D-39DB-727A-C3E595580B34}"/>
          </ac:spMkLst>
        </pc:spChg>
        <pc:spChg chg="add">
          <ac:chgData name="alisdair macdonald" userId="jB0IcuHBEINeFKE+BJ6T51hglHMTetGBacC/PLHzd+c=" providerId="None" clId="Web-{3C2B91BC-F4BB-4309-AB92-87669985D779}" dt="2025-07-09T11:29:48.592" v="99"/>
          <ac:spMkLst>
            <pc:docMk/>
            <pc:sldMk cId="2603852557" sldId="342"/>
            <ac:spMk id="14" creationId="{5D3947AF-252D-3DBF-B928-B9FC7D7A8C14}"/>
          </ac:spMkLst>
        </pc:spChg>
        <pc:picChg chg="add mod ord modCrop">
          <ac:chgData name="alisdair macdonald" userId="jB0IcuHBEINeFKE+BJ6T51hglHMTetGBacC/PLHzd+c=" providerId="None" clId="Web-{3C2B91BC-F4BB-4309-AB92-87669985D779}" dt="2025-07-09T11:30:21.592" v="103"/>
          <ac:picMkLst>
            <pc:docMk/>
            <pc:sldMk cId="2603852557" sldId="342"/>
            <ac:picMk id="12" creationId="{9A64CAC4-6AD4-55B7-D291-B8F962382457}"/>
          </ac:picMkLst>
        </pc:picChg>
      </pc:sldChg>
      <pc:sldChg chg="delSp modSp">
        <pc:chgData name="alisdair macdonald" userId="jB0IcuHBEINeFKE+BJ6T51hglHMTetGBacC/PLHzd+c=" providerId="None" clId="Web-{3C2B91BC-F4BB-4309-AB92-87669985D779}" dt="2025-07-09T11:33:57.560" v="171"/>
        <pc:sldMkLst>
          <pc:docMk/>
          <pc:sldMk cId="3209434598" sldId="343"/>
        </pc:sldMkLst>
        <pc:spChg chg="mod">
          <ac:chgData name="alisdair macdonald" userId="jB0IcuHBEINeFKE+BJ6T51hglHMTetGBacC/PLHzd+c=" providerId="None" clId="Web-{3C2B91BC-F4BB-4309-AB92-87669985D779}" dt="2025-07-09T11:25:56.124" v="76" actId="1076"/>
          <ac:spMkLst>
            <pc:docMk/>
            <pc:sldMk cId="3209434598" sldId="343"/>
            <ac:spMk id="2" creationId="{DEAF342D-96F9-0712-5886-BF3FC4EF84AE}"/>
          </ac:spMkLst>
        </pc:spChg>
        <pc:spChg chg="mod">
          <ac:chgData name="alisdair macdonald" userId="jB0IcuHBEINeFKE+BJ6T51hglHMTetGBacC/PLHzd+c=" providerId="None" clId="Web-{3C2B91BC-F4BB-4309-AB92-87669985D779}" dt="2025-07-09T11:33:22.560" v="162" actId="14100"/>
          <ac:spMkLst>
            <pc:docMk/>
            <pc:sldMk cId="3209434598" sldId="343"/>
            <ac:spMk id="4" creationId="{D08A1246-5EA1-EFD3-1D9E-E346B15F4C10}"/>
          </ac:spMkLst>
        </pc:spChg>
        <pc:spChg chg="mod">
          <ac:chgData name="alisdair macdonald" userId="jB0IcuHBEINeFKE+BJ6T51hglHMTetGBacC/PLHzd+c=" providerId="None" clId="Web-{3C2B91BC-F4BB-4309-AB92-87669985D779}" dt="2025-07-09T11:33:15.842" v="161" actId="14100"/>
          <ac:spMkLst>
            <pc:docMk/>
            <pc:sldMk cId="3209434598" sldId="343"/>
            <ac:spMk id="5" creationId="{F3AD9A7E-9D15-35E4-EF9E-77485CA573D6}"/>
          </ac:spMkLst>
        </pc:spChg>
        <pc:spChg chg="mod">
          <ac:chgData name="alisdair macdonald" userId="jB0IcuHBEINeFKE+BJ6T51hglHMTetGBacC/PLHzd+c=" providerId="None" clId="Web-{3C2B91BC-F4BB-4309-AB92-87669985D779}" dt="2025-07-09T11:33:55.060" v="169" actId="20577"/>
          <ac:spMkLst>
            <pc:docMk/>
            <pc:sldMk cId="3209434598" sldId="343"/>
            <ac:spMk id="8" creationId="{603B8992-7C50-792D-3EAB-F98CCD1A8EC4}"/>
          </ac:spMkLst>
        </pc:spChg>
        <pc:spChg chg="mod">
          <ac:chgData name="alisdair macdonald" userId="jB0IcuHBEINeFKE+BJ6T51hglHMTetGBacC/PLHzd+c=" providerId="None" clId="Web-{3C2B91BC-F4BB-4309-AB92-87669985D779}" dt="2025-07-09T11:33:29.529" v="163" actId="14100"/>
          <ac:spMkLst>
            <pc:docMk/>
            <pc:sldMk cId="3209434598" sldId="343"/>
            <ac:spMk id="9" creationId="{65EF09A3-4093-F796-62C2-D5813C0F1AA9}"/>
          </ac:spMkLst>
        </pc:spChg>
      </pc:sldChg>
      <pc:sldChg chg="addSp delSp modSp">
        <pc:chgData name="alisdair macdonald" userId="jB0IcuHBEINeFKE+BJ6T51hglHMTetGBacC/PLHzd+c=" providerId="None" clId="Web-{3C2B91BC-F4BB-4309-AB92-87669985D779}" dt="2025-07-09T11:47:20.245" v="273" actId="20577"/>
        <pc:sldMkLst>
          <pc:docMk/>
          <pc:sldMk cId="1823845287" sldId="344"/>
        </pc:sldMkLst>
        <pc:spChg chg="mod">
          <ac:chgData name="alisdair macdonald" userId="jB0IcuHBEINeFKE+BJ6T51hglHMTetGBacC/PLHzd+c=" providerId="None" clId="Web-{3C2B91BC-F4BB-4309-AB92-87669985D779}" dt="2025-07-09T11:26:05.843" v="80" actId="1076"/>
          <ac:spMkLst>
            <pc:docMk/>
            <pc:sldMk cId="1823845287" sldId="344"/>
            <ac:spMk id="2" creationId="{BBF5AB91-BDE0-8355-B576-D08F1BFA000E}"/>
          </ac:spMkLst>
        </pc:spChg>
        <pc:spChg chg="mod">
          <ac:chgData name="alisdair macdonald" userId="jB0IcuHBEINeFKE+BJ6T51hglHMTetGBacC/PLHzd+c=" providerId="None" clId="Web-{3C2B91BC-F4BB-4309-AB92-87669985D779}" dt="2025-07-09T11:26:05.843" v="79" actId="1076"/>
          <ac:spMkLst>
            <pc:docMk/>
            <pc:sldMk cId="1823845287" sldId="344"/>
            <ac:spMk id="4" creationId="{1E0C3601-B712-5C85-CC26-3CA2A302B705}"/>
          </ac:spMkLst>
        </pc:spChg>
        <pc:spChg chg="mod">
          <ac:chgData name="alisdair macdonald" userId="jB0IcuHBEINeFKE+BJ6T51hglHMTetGBacC/PLHzd+c=" providerId="None" clId="Web-{3C2B91BC-F4BB-4309-AB92-87669985D779}" dt="2025-07-09T11:26:05.859" v="81" actId="1076"/>
          <ac:spMkLst>
            <pc:docMk/>
            <pc:sldMk cId="1823845287" sldId="344"/>
            <ac:spMk id="5" creationId="{FE65ACA8-5925-AFC7-0E72-0791B7E3E31A}"/>
          </ac:spMkLst>
        </pc:spChg>
        <pc:spChg chg="mod">
          <ac:chgData name="alisdair macdonald" userId="jB0IcuHBEINeFKE+BJ6T51hglHMTetGBacC/PLHzd+c=" providerId="None" clId="Web-{3C2B91BC-F4BB-4309-AB92-87669985D779}" dt="2025-07-09T11:47:20.245" v="273" actId="20577"/>
          <ac:spMkLst>
            <pc:docMk/>
            <pc:sldMk cId="1823845287" sldId="344"/>
            <ac:spMk id="8" creationId="{07E50F73-5E89-FD7A-8E06-A17AED301DFA}"/>
          </ac:spMkLst>
        </pc:spChg>
        <pc:spChg chg="mod">
          <ac:chgData name="alisdair macdonald" userId="jB0IcuHBEINeFKE+BJ6T51hglHMTetGBacC/PLHzd+c=" providerId="None" clId="Web-{3C2B91BC-F4BB-4309-AB92-87669985D779}" dt="2025-07-09T11:26:05.843" v="78" actId="1076"/>
          <ac:spMkLst>
            <pc:docMk/>
            <pc:sldMk cId="1823845287" sldId="344"/>
            <ac:spMk id="9" creationId="{F668DAF6-CF1D-BCDD-F982-460D54A170C9}"/>
          </ac:spMkLst>
        </pc:spChg>
        <pc:spChg chg="add mod">
          <ac:chgData name="alisdair macdonald" userId="jB0IcuHBEINeFKE+BJ6T51hglHMTetGBacC/PLHzd+c=" providerId="None" clId="Web-{3C2B91BC-F4BB-4309-AB92-87669985D779}" dt="2025-07-09T11:46:59.229" v="263" actId="20577"/>
          <ac:spMkLst>
            <pc:docMk/>
            <pc:sldMk cId="1823845287" sldId="344"/>
            <ac:spMk id="16" creationId="{A781B664-7ED5-E9FB-1402-D7DE8D3A1443}"/>
          </ac:spMkLst>
        </pc:spChg>
        <pc:picChg chg="add mod modCrop">
          <ac:chgData name="alisdair macdonald" userId="jB0IcuHBEINeFKE+BJ6T51hglHMTetGBacC/PLHzd+c=" providerId="None" clId="Web-{3C2B91BC-F4BB-4309-AB92-87669985D779}" dt="2025-07-09T11:46:33.542" v="255"/>
          <ac:picMkLst>
            <pc:docMk/>
            <pc:sldMk cId="1823845287" sldId="344"/>
            <ac:picMk id="12" creationId="{F196E3FB-F9E4-86E4-0D7D-102CA36548F0}"/>
          </ac:picMkLst>
        </pc:picChg>
      </pc:sldChg>
      <pc:sldChg chg="addSp delSp modSp">
        <pc:chgData name="alisdair macdonald" userId="jB0IcuHBEINeFKE+BJ6T51hglHMTetGBacC/PLHzd+c=" providerId="None" clId="Web-{3C2B91BC-F4BB-4309-AB92-87669985D779}" dt="2025-07-09T11:41:15.590" v="239" actId="20577"/>
        <pc:sldMkLst>
          <pc:docMk/>
          <pc:sldMk cId="751050120" sldId="345"/>
        </pc:sldMkLst>
        <pc:spChg chg="mod">
          <ac:chgData name="alisdair macdonald" userId="jB0IcuHBEINeFKE+BJ6T51hglHMTetGBacC/PLHzd+c=" providerId="None" clId="Web-{3C2B91BC-F4BB-4309-AB92-87669985D779}" dt="2025-07-09T11:36:05.169" v="194" actId="14100"/>
          <ac:spMkLst>
            <pc:docMk/>
            <pc:sldMk cId="751050120" sldId="345"/>
            <ac:spMk id="4" creationId="{DB73EED7-BDB7-4554-64A1-6C7D20677127}"/>
          </ac:spMkLst>
        </pc:spChg>
        <pc:spChg chg="mod">
          <ac:chgData name="alisdair macdonald" userId="jB0IcuHBEINeFKE+BJ6T51hglHMTetGBacC/PLHzd+c=" providerId="None" clId="Web-{3C2B91BC-F4BB-4309-AB92-87669985D779}" dt="2025-07-09T11:35:52.528" v="191" actId="20577"/>
          <ac:spMkLst>
            <pc:docMk/>
            <pc:sldMk cId="751050120" sldId="345"/>
            <ac:spMk id="5" creationId="{46128583-3FE5-67A3-A015-6AA7F015CFD9}"/>
          </ac:spMkLst>
        </pc:spChg>
        <pc:spChg chg="mod">
          <ac:chgData name="alisdair macdonald" userId="jB0IcuHBEINeFKE+BJ6T51hglHMTetGBacC/PLHzd+c=" providerId="None" clId="Web-{3C2B91BC-F4BB-4309-AB92-87669985D779}" dt="2025-07-09T11:36:02.513" v="193" actId="14100"/>
          <ac:spMkLst>
            <pc:docMk/>
            <pc:sldMk cId="751050120" sldId="345"/>
            <ac:spMk id="9" creationId="{AE4B4976-F9CA-67C8-13F8-B441A433BCCC}"/>
          </ac:spMkLst>
        </pc:spChg>
      </pc:sldChg>
      <pc:sldChg chg="modSp">
        <pc:chgData name="alisdair macdonald" userId="jB0IcuHBEINeFKE+BJ6T51hglHMTetGBacC/PLHzd+c=" providerId="None" clId="Web-{3C2B91BC-F4BB-4309-AB92-87669985D779}" dt="2025-07-09T11:35:30.450" v="174" actId="20577"/>
        <pc:sldMkLst>
          <pc:docMk/>
          <pc:sldMk cId="307680403" sldId="346"/>
        </pc:sldMkLst>
        <pc:spChg chg="mod">
          <ac:chgData name="alisdair macdonald" userId="jB0IcuHBEINeFKE+BJ6T51hglHMTetGBacC/PLHzd+c=" providerId="None" clId="Web-{3C2B91BC-F4BB-4309-AB92-87669985D779}" dt="2025-07-09T11:35:28.013" v="173" actId="20577"/>
          <ac:spMkLst>
            <pc:docMk/>
            <pc:sldMk cId="307680403" sldId="346"/>
            <ac:spMk id="3" creationId="{3EE8CCE4-2D8D-15B9-9E45-AC2A874D5465}"/>
          </ac:spMkLst>
        </pc:spChg>
        <pc:spChg chg="mod">
          <ac:chgData name="alisdair macdonald" userId="jB0IcuHBEINeFKE+BJ6T51hglHMTetGBacC/PLHzd+c=" providerId="None" clId="Web-{3C2B91BC-F4BB-4309-AB92-87669985D779}" dt="2025-07-09T11:35:30.450" v="174" actId="20577"/>
          <ac:spMkLst>
            <pc:docMk/>
            <pc:sldMk cId="307680403" sldId="346"/>
            <ac:spMk id="7" creationId="{6A3350CC-96C5-8B10-D4CF-47137FF0DF3A}"/>
          </ac:spMkLst>
        </pc:spChg>
        <pc:spChg chg="mod">
          <ac:chgData name="alisdair macdonald" userId="jB0IcuHBEINeFKE+BJ6T51hglHMTetGBacC/PLHzd+c=" providerId="None" clId="Web-{3C2B91BC-F4BB-4309-AB92-87669985D779}" dt="2025-07-09T11:26:23.187" v="86" actId="1076"/>
          <ac:spMkLst>
            <pc:docMk/>
            <pc:sldMk cId="307680403" sldId="346"/>
            <ac:spMk id="17" creationId="{01762EB1-2572-77CF-4E5B-4AFC207085F4}"/>
          </ac:spMkLst>
        </pc:spChg>
        <pc:spChg chg="mod">
          <ac:chgData name="alisdair macdonald" userId="jB0IcuHBEINeFKE+BJ6T51hglHMTetGBacC/PLHzd+c=" providerId="None" clId="Web-{3C2B91BC-F4BB-4309-AB92-87669985D779}" dt="2025-07-09T11:26:23.187" v="87" actId="1076"/>
          <ac:spMkLst>
            <pc:docMk/>
            <pc:sldMk cId="307680403" sldId="346"/>
            <ac:spMk id="20" creationId="{CF6DE299-0C46-905C-153E-65BC014C3EA0}"/>
          </ac:spMkLst>
        </pc:spChg>
        <pc:spChg chg="mod">
          <ac:chgData name="alisdair macdonald" userId="jB0IcuHBEINeFKE+BJ6T51hglHMTetGBacC/PLHzd+c=" providerId="None" clId="Web-{3C2B91BC-F4BB-4309-AB92-87669985D779}" dt="2025-07-09T11:26:23.187" v="88" actId="1076"/>
          <ac:spMkLst>
            <pc:docMk/>
            <pc:sldMk cId="307680403" sldId="346"/>
            <ac:spMk id="21" creationId="{87D0C86D-FAF0-5E0A-C7A1-BCCBED3B8A6E}"/>
          </ac:spMkLst>
        </pc:spChg>
        <pc:spChg chg="mod">
          <ac:chgData name="alisdair macdonald" userId="jB0IcuHBEINeFKE+BJ6T51hglHMTetGBacC/PLHzd+c=" providerId="None" clId="Web-{3C2B91BC-F4BB-4309-AB92-87669985D779}" dt="2025-07-09T11:26:23.202" v="89" actId="1076"/>
          <ac:spMkLst>
            <pc:docMk/>
            <pc:sldMk cId="307680403" sldId="346"/>
            <ac:spMk id="23" creationId="{0DA080B6-972D-3930-AA3C-BE4787B31F1A}"/>
          </ac:spMkLst>
        </pc:spChg>
      </pc:sldChg>
      <pc:sldChg chg="modSp">
        <pc:chgData name="alisdair macdonald" userId="jB0IcuHBEINeFKE+BJ6T51hglHMTetGBacC/PLHzd+c=" providerId="None" clId="Web-{3C2B91BC-F4BB-4309-AB92-87669985D779}" dt="2025-07-09T11:26:32.187" v="92" actId="1076"/>
        <pc:sldMkLst>
          <pc:docMk/>
          <pc:sldMk cId="1257233577" sldId="347"/>
        </pc:sldMkLst>
        <pc:spChg chg="mod">
          <ac:chgData name="alisdair macdonald" userId="jB0IcuHBEINeFKE+BJ6T51hglHMTetGBacC/PLHzd+c=" providerId="None" clId="Web-{3C2B91BC-F4BB-4309-AB92-87669985D779}" dt="2025-07-09T11:26:32.171" v="90" actId="1076"/>
          <ac:spMkLst>
            <pc:docMk/>
            <pc:sldMk cId="1257233577" sldId="347"/>
            <ac:spMk id="17" creationId="{44D97087-0964-A634-FF95-06A08CC334F4}"/>
          </ac:spMkLst>
        </pc:spChg>
        <pc:spChg chg="mod">
          <ac:chgData name="alisdair macdonald" userId="jB0IcuHBEINeFKE+BJ6T51hglHMTetGBacC/PLHzd+c=" providerId="None" clId="Web-{3C2B91BC-F4BB-4309-AB92-87669985D779}" dt="2025-07-09T11:26:32.187" v="91" actId="1076"/>
          <ac:spMkLst>
            <pc:docMk/>
            <pc:sldMk cId="1257233577" sldId="347"/>
            <ac:spMk id="20" creationId="{46B9D52D-55BF-C291-2072-CA07D834D8AD}"/>
          </ac:spMkLst>
        </pc:spChg>
        <pc:spChg chg="mod">
          <ac:chgData name="alisdair macdonald" userId="jB0IcuHBEINeFKE+BJ6T51hglHMTetGBacC/PLHzd+c=" providerId="None" clId="Web-{3C2B91BC-F4BB-4309-AB92-87669985D779}" dt="2025-07-09T11:26:32.187" v="92" actId="1076"/>
          <ac:spMkLst>
            <pc:docMk/>
            <pc:sldMk cId="1257233577" sldId="347"/>
            <ac:spMk id="23" creationId="{A8DFF346-C3A6-6DB0-950C-86ECB12D7E7A}"/>
          </ac:spMkLst>
        </pc:spChg>
      </pc:sldChg>
      <pc:sldChg chg="modSp">
        <pc:chgData name="alisdair macdonald" userId="jB0IcuHBEINeFKE+BJ6T51hglHMTetGBacC/PLHzd+c=" providerId="None" clId="Web-{3C2B91BC-F4BB-4309-AB92-87669985D779}" dt="2025-07-09T11:23:31.562" v="40" actId="1076"/>
        <pc:sldMkLst>
          <pc:docMk/>
          <pc:sldMk cId="2556291182" sldId="348"/>
        </pc:sldMkLst>
        <pc:spChg chg="mod">
          <ac:chgData name="alisdair macdonald" userId="jB0IcuHBEINeFKE+BJ6T51hglHMTetGBacC/PLHzd+c=" providerId="None" clId="Web-{3C2B91BC-F4BB-4309-AB92-87669985D779}" dt="2025-07-09T11:16:13.204" v="9" actId="14100"/>
          <ac:spMkLst>
            <pc:docMk/>
            <pc:sldMk cId="2556291182" sldId="348"/>
            <ac:spMk id="7" creationId="{1433BEB5-680E-BBE3-11D2-CD4274DBC85C}"/>
          </ac:spMkLst>
        </pc:spChg>
        <pc:spChg chg="mod">
          <ac:chgData name="alisdair macdonald" userId="jB0IcuHBEINeFKE+BJ6T51hglHMTetGBacC/PLHzd+c=" providerId="None" clId="Web-{3C2B91BC-F4BB-4309-AB92-87669985D779}" dt="2025-07-09T11:23:31.547" v="38" actId="1076"/>
          <ac:spMkLst>
            <pc:docMk/>
            <pc:sldMk cId="2556291182" sldId="348"/>
            <ac:spMk id="17" creationId="{5F55FE2E-7CE8-59BA-9980-12F258602E0F}"/>
          </ac:spMkLst>
        </pc:spChg>
        <pc:spChg chg="mod">
          <ac:chgData name="alisdair macdonald" userId="jB0IcuHBEINeFKE+BJ6T51hglHMTetGBacC/PLHzd+c=" providerId="None" clId="Web-{3C2B91BC-F4BB-4309-AB92-87669985D779}" dt="2025-07-09T11:23:31.547" v="39" actId="1076"/>
          <ac:spMkLst>
            <pc:docMk/>
            <pc:sldMk cId="2556291182" sldId="348"/>
            <ac:spMk id="20" creationId="{AF0F1D8E-9A7A-6705-F669-268A301DA829}"/>
          </ac:spMkLst>
        </pc:spChg>
        <pc:spChg chg="mod">
          <ac:chgData name="alisdair macdonald" userId="jB0IcuHBEINeFKE+BJ6T51hglHMTetGBacC/PLHzd+c=" providerId="None" clId="Web-{3C2B91BC-F4BB-4309-AB92-87669985D779}" dt="2025-07-09T11:23:31.562" v="40" actId="1076"/>
          <ac:spMkLst>
            <pc:docMk/>
            <pc:sldMk cId="2556291182" sldId="348"/>
            <ac:spMk id="23" creationId="{8AB4B080-A5A3-4F54-0463-E23E3B8449AF}"/>
          </ac:spMkLst>
        </pc:spChg>
      </pc:sldChg>
    </pc:docChg>
  </pc:docChgLst>
  <pc:docChgLst>
    <pc:chgData name="Issy Booth" userId="S::isabelleb@unicef.org.uk::95590697-42e6-45d1-b9a0-5c7c6819ef82" providerId="AD" clId="Web-{13AC5EE4-7E1F-A82F-A5E4-49CD39EA4988}"/>
    <pc:docChg chg="mod">
      <pc:chgData name="Issy Booth" userId="S::isabelleb@unicef.org.uk::95590697-42e6-45d1-b9a0-5c7c6819ef82" providerId="AD" clId="Web-{13AC5EE4-7E1F-A82F-A5E4-49CD39EA4988}" dt="2024-07-16T14:13:01.565" v="1"/>
      <pc:docMkLst>
        <pc:docMk/>
      </pc:docMkLst>
      <pc:sldChg chg="modCm">
        <pc:chgData name="Issy Booth" userId="S::isabelleb@unicef.org.uk::95590697-42e6-45d1-b9a0-5c7c6819ef82" providerId="AD" clId="Web-{13AC5EE4-7E1F-A82F-A5E4-49CD39EA4988}" dt="2024-07-16T14:13:01.565" v="1"/>
        <pc:sldMkLst>
          <pc:docMk/>
          <pc:sldMk cId="3731241976" sldId="342"/>
        </pc:sldMkLst>
        <pc:extLst>
          <p:ext xmlns:p="http://schemas.openxmlformats.org/presentationml/2006/main" uri="{D6D511B9-2390-475A-947B-AFAB55BFBCF1}">
            <pc226:cmChg xmlns:pc226="http://schemas.microsoft.com/office/powerpoint/2022/06/main/command" chg="mod modRxn">
              <pc226:chgData name="Issy Booth" userId="S::isabelleb@unicef.org.uk::95590697-42e6-45d1-b9a0-5c7c6819ef82" providerId="AD" clId="Web-{13AC5EE4-7E1F-A82F-A5E4-49CD39EA4988}" dt="2024-07-16T14:13:01.565" v="1"/>
              <pc2:cmMkLst xmlns:pc2="http://schemas.microsoft.com/office/powerpoint/2019/9/main/command">
                <pc:docMk/>
                <pc:sldMk cId="3731241976" sldId="342"/>
                <pc2:cmMk id="{FF0A2E3F-F9F5-45B3-B8AA-CDC4BF4BB747}"/>
              </pc2:cmMkLst>
            </pc226:cmChg>
          </p:ext>
        </pc:extLst>
      </pc:sldChg>
    </pc:docChg>
  </pc:docChgLst>
  <pc:docChgLst>
    <pc:chgData name="lauraellenkennedy@outlook.com" userId="S::urn:spo:guest#lauraellenkennedy@outlook.com::" providerId="AD" clId="Web-{D6DB31E3-8DB8-13C9-60E8-4B52221B9486}"/>
    <pc:docChg chg="modSld">
      <pc:chgData name="lauraellenkennedy@outlook.com" userId="S::urn:spo:guest#lauraellenkennedy@outlook.com::" providerId="AD" clId="Web-{D6DB31E3-8DB8-13C9-60E8-4B52221B9486}" dt="2024-07-09T08:34:38.528" v="8" actId="20577"/>
      <pc:docMkLst>
        <pc:docMk/>
      </pc:docMkLst>
      <pc:sldChg chg="modSp">
        <pc:chgData name="lauraellenkennedy@outlook.com" userId="S::urn:spo:guest#lauraellenkennedy@outlook.com::" providerId="AD" clId="Web-{D6DB31E3-8DB8-13C9-60E8-4B52221B9486}" dt="2024-07-09T08:34:28.137" v="4" actId="20577"/>
        <pc:sldMkLst>
          <pc:docMk/>
          <pc:sldMk cId="2386253683" sldId="297"/>
        </pc:sldMkLst>
      </pc:sldChg>
      <pc:sldChg chg="modSp">
        <pc:chgData name="lauraellenkennedy@outlook.com" userId="S::urn:spo:guest#lauraellenkennedy@outlook.com::" providerId="AD" clId="Web-{D6DB31E3-8DB8-13C9-60E8-4B52221B9486}" dt="2024-07-09T08:34:38.528" v="8" actId="20577"/>
        <pc:sldMkLst>
          <pc:docMk/>
          <pc:sldMk cId="3706343159" sldId="298"/>
        </pc:sldMkLst>
      </pc:sldChg>
    </pc:docChg>
  </pc:docChgLst>
  <pc:docChgLst>
    <pc:chgData name="lauraellenkennedy@outlook.com" userId="S::urn:spo:guest#lauraellenkennedy@outlook.com::" providerId="AD" clId="Web-{A616644E-D9C5-8B92-FEF1-7A2766A7DB77}"/>
    <pc:docChg chg="modSld">
      <pc:chgData name="lauraellenkennedy@outlook.com" userId="S::urn:spo:guest#lauraellenkennedy@outlook.com::" providerId="AD" clId="Web-{A616644E-D9C5-8B92-FEF1-7A2766A7DB77}" dt="2024-07-12T14:48:24.771" v="71" actId="20577"/>
      <pc:docMkLst>
        <pc:docMk/>
      </pc:docMkLst>
      <pc:sldChg chg="modSp">
        <pc:chgData name="lauraellenkennedy@outlook.com" userId="S::urn:spo:guest#lauraellenkennedy@outlook.com::" providerId="AD" clId="Web-{A616644E-D9C5-8B92-FEF1-7A2766A7DB77}" dt="2024-07-12T14:44:02.702" v="6" actId="20577"/>
        <pc:sldMkLst>
          <pc:docMk/>
          <pc:sldMk cId="0" sldId="256"/>
        </pc:sldMkLst>
      </pc:sldChg>
      <pc:sldChg chg="modSp">
        <pc:chgData name="lauraellenkennedy@outlook.com" userId="S::urn:spo:guest#lauraellenkennedy@outlook.com::" providerId="AD" clId="Web-{A616644E-D9C5-8B92-FEF1-7A2766A7DB77}" dt="2024-07-12T14:44:57.969" v="14" actId="20577"/>
        <pc:sldMkLst>
          <pc:docMk/>
          <pc:sldMk cId="0" sldId="265"/>
        </pc:sldMkLst>
      </pc:sldChg>
      <pc:sldChg chg="modSp">
        <pc:chgData name="lauraellenkennedy@outlook.com" userId="S::urn:spo:guest#lauraellenkennedy@outlook.com::" providerId="AD" clId="Web-{A616644E-D9C5-8B92-FEF1-7A2766A7DB77}" dt="2024-07-12T14:46:44.190" v="41" actId="20577"/>
        <pc:sldMkLst>
          <pc:docMk/>
          <pc:sldMk cId="667126800" sldId="334"/>
        </pc:sldMkLst>
      </pc:sldChg>
      <pc:sldChg chg="modSp">
        <pc:chgData name="lauraellenkennedy@outlook.com" userId="S::urn:spo:guest#lauraellenkennedy@outlook.com::" providerId="AD" clId="Web-{A616644E-D9C5-8B92-FEF1-7A2766A7DB77}" dt="2024-07-12T14:47:45.270" v="66" actId="20577"/>
        <pc:sldMkLst>
          <pc:docMk/>
          <pc:sldMk cId="2844619749" sldId="335"/>
        </pc:sldMkLst>
      </pc:sldChg>
      <pc:sldChg chg="modSp">
        <pc:chgData name="lauraellenkennedy@outlook.com" userId="S::urn:spo:guest#lauraellenkennedy@outlook.com::" providerId="AD" clId="Web-{A616644E-D9C5-8B92-FEF1-7A2766A7DB77}" dt="2024-07-12T14:48:24.771" v="71" actId="20577"/>
        <pc:sldMkLst>
          <pc:docMk/>
          <pc:sldMk cId="1096971660" sldId="336"/>
        </pc:sldMkLst>
      </pc:sldChg>
      <pc:sldChg chg="modSp">
        <pc:chgData name="lauraellenkennedy@outlook.com" userId="S::urn:spo:guest#lauraellenkennedy@outlook.com::" providerId="AD" clId="Web-{A616644E-D9C5-8B92-FEF1-7A2766A7DB77}" dt="2024-07-12T14:47:16.722" v="48" actId="20577"/>
        <pc:sldMkLst>
          <pc:docMk/>
          <pc:sldMk cId="1784871455" sldId="338"/>
        </pc:sldMkLst>
      </pc:sldChg>
    </pc:docChg>
  </pc:docChgLst>
  <pc:docChgLst>
    <pc:chgData name="alisdair.m@gmail.com" userId="S::urn:spo:guest#alisdair.m@gmail.com::" providerId="AD" clId="Web-{7D1FE2DE-48D1-8A09-6916-B1386CAB3DFD}"/>
    <pc:docChg chg="modSld">
      <pc:chgData name="alisdair.m@gmail.com" userId="S::urn:spo:guest#alisdair.m@gmail.com::" providerId="AD" clId="Web-{7D1FE2DE-48D1-8A09-6916-B1386CAB3DFD}" dt="2024-08-16T11:57:02.366" v="3" actId="14100"/>
      <pc:docMkLst>
        <pc:docMk/>
      </pc:docMkLst>
      <pc:sldChg chg="modSp">
        <pc:chgData name="alisdair.m@gmail.com" userId="S::urn:spo:guest#alisdair.m@gmail.com::" providerId="AD" clId="Web-{7D1FE2DE-48D1-8A09-6916-B1386CAB3DFD}" dt="2024-08-16T11:57:02.366" v="3" actId="14100"/>
        <pc:sldMkLst>
          <pc:docMk/>
          <pc:sldMk cId="2516170097" sldId="339"/>
        </pc:sldMkLst>
      </pc:sldChg>
    </pc:docChg>
  </pc:docChgLst>
  <pc:docChgLst>
    <pc:chgData name="alisdair.m@gmail.com" userId="S::urn:spo:guest#alisdair.m@gmail.com::" providerId="AD" clId="Web-{2B26A504-461F-F69D-39E5-B9E1BA187AB7}"/>
    <pc:docChg chg="addSld delSld modSld sldOrd">
      <pc:chgData name="alisdair.m@gmail.com" userId="S::urn:spo:guest#alisdair.m@gmail.com::" providerId="AD" clId="Web-{2B26A504-461F-F69D-39E5-B9E1BA187AB7}" dt="2024-07-11T10:49:13.211" v="428" actId="20577"/>
      <pc:docMkLst>
        <pc:docMk/>
      </pc:docMkLst>
      <pc:sldChg chg="delSp modSp">
        <pc:chgData name="alisdair.m@gmail.com" userId="S::urn:spo:guest#alisdair.m@gmail.com::" providerId="AD" clId="Web-{2B26A504-461F-F69D-39E5-B9E1BA187AB7}" dt="2024-07-11T10:49:13.211" v="428" actId="20577"/>
        <pc:sldMkLst>
          <pc:docMk/>
          <pc:sldMk cId="0" sldId="256"/>
        </pc:sldMkLst>
      </pc:sldChg>
      <pc:sldChg chg="del">
        <pc:chgData name="alisdair.m@gmail.com" userId="S::urn:spo:guest#alisdair.m@gmail.com::" providerId="AD" clId="Web-{2B26A504-461F-F69D-39E5-B9E1BA187AB7}" dt="2024-07-11T10:07:29.530" v="261"/>
        <pc:sldMkLst>
          <pc:docMk/>
          <pc:sldMk cId="1135859490" sldId="275"/>
        </pc:sldMkLst>
      </pc:sldChg>
      <pc:sldChg chg="modSp">
        <pc:chgData name="alisdair.m@gmail.com" userId="S::urn:spo:guest#alisdair.m@gmail.com::" providerId="AD" clId="Web-{2B26A504-461F-F69D-39E5-B9E1BA187AB7}" dt="2024-07-11T09:22:16.621" v="49" actId="20577"/>
        <pc:sldMkLst>
          <pc:docMk/>
          <pc:sldMk cId="2386253683" sldId="297"/>
        </pc:sldMkLst>
      </pc:sldChg>
      <pc:sldChg chg="addSp delSp">
        <pc:chgData name="alisdair.m@gmail.com" userId="S::urn:spo:guest#alisdair.m@gmail.com::" providerId="AD" clId="Web-{2B26A504-461F-F69D-39E5-B9E1BA187AB7}" dt="2024-07-11T09:22:25.059" v="51"/>
        <pc:sldMkLst>
          <pc:docMk/>
          <pc:sldMk cId="3706343159" sldId="298"/>
        </pc:sldMkLst>
      </pc:sldChg>
      <pc:sldChg chg="addSp delSp modSp addAnim modAnim">
        <pc:chgData name="alisdair.m@gmail.com" userId="S::urn:spo:guest#alisdair.m@gmail.com::" providerId="AD" clId="Web-{2B26A504-461F-F69D-39E5-B9E1BA187AB7}" dt="2024-07-11T10:46:09.753" v="370" actId="1076"/>
        <pc:sldMkLst>
          <pc:docMk/>
          <pc:sldMk cId="341196586" sldId="331"/>
        </pc:sldMkLst>
      </pc:sldChg>
      <pc:sldChg chg="del">
        <pc:chgData name="alisdair.m@gmail.com" userId="S::urn:spo:guest#alisdair.m@gmail.com::" providerId="AD" clId="Web-{2B26A504-461F-F69D-39E5-B9E1BA187AB7}" dt="2024-07-11T10:45:40.408" v="367"/>
        <pc:sldMkLst>
          <pc:docMk/>
          <pc:sldMk cId="4171311954" sldId="332"/>
        </pc:sldMkLst>
      </pc:sldChg>
      <pc:sldChg chg="del">
        <pc:chgData name="alisdair.m@gmail.com" userId="S::urn:spo:guest#alisdair.m@gmail.com::" providerId="AD" clId="Web-{2B26A504-461F-F69D-39E5-B9E1BA187AB7}" dt="2024-07-11T10:45:40.392" v="366"/>
        <pc:sldMkLst>
          <pc:docMk/>
          <pc:sldMk cId="3919882484" sldId="333"/>
        </pc:sldMkLst>
      </pc:sldChg>
      <pc:sldChg chg="addSp delSp modSp add ord replId">
        <pc:chgData name="alisdair.m@gmail.com" userId="S::urn:spo:guest#alisdair.m@gmail.com::" providerId="AD" clId="Web-{2B26A504-461F-F69D-39E5-B9E1BA187AB7}" dt="2024-07-11T09:48:52.794" v="245"/>
        <pc:sldMkLst>
          <pc:docMk/>
          <pc:sldMk cId="667126800" sldId="334"/>
        </pc:sldMkLst>
      </pc:sldChg>
      <pc:sldChg chg="addSp delSp modSp add replId">
        <pc:chgData name="alisdair.m@gmail.com" userId="S::urn:spo:guest#alisdair.m@gmail.com::" providerId="AD" clId="Web-{2B26A504-461F-F69D-39E5-B9E1BA187AB7}" dt="2024-07-11T09:38:22.385" v="157" actId="1076"/>
        <pc:sldMkLst>
          <pc:docMk/>
          <pc:sldMk cId="2844619749" sldId="335"/>
        </pc:sldMkLst>
      </pc:sldChg>
      <pc:sldChg chg="addSp delSp modSp add replId">
        <pc:chgData name="alisdair.m@gmail.com" userId="S::urn:spo:guest#alisdair.m@gmail.com::" providerId="AD" clId="Web-{2B26A504-461F-F69D-39E5-B9E1BA187AB7}" dt="2024-07-11T09:41:27.281" v="173"/>
        <pc:sldMkLst>
          <pc:docMk/>
          <pc:sldMk cId="1096971660" sldId="336"/>
        </pc:sldMkLst>
      </pc:sldChg>
      <pc:sldChg chg="modSp add replId">
        <pc:chgData name="alisdair.m@gmail.com" userId="S::urn:spo:guest#alisdair.m@gmail.com::" providerId="AD" clId="Web-{2B26A504-461F-F69D-39E5-B9E1BA187AB7}" dt="2024-07-11T09:43:42.957" v="188"/>
        <pc:sldMkLst>
          <pc:docMk/>
          <pc:sldMk cId="3852054643" sldId="337"/>
        </pc:sldMkLst>
      </pc:sldChg>
      <pc:sldChg chg="modSp add ord replId">
        <pc:chgData name="alisdair.m@gmail.com" userId="S::urn:spo:guest#alisdair.m@gmail.com::" providerId="AD" clId="Web-{2B26A504-461F-F69D-39E5-B9E1BA187AB7}" dt="2024-07-11T09:46:28.337" v="201"/>
        <pc:sldMkLst>
          <pc:docMk/>
          <pc:sldMk cId="1784871455" sldId="338"/>
        </pc:sldMkLst>
      </pc:sldChg>
      <pc:sldChg chg="delSp modSp add replId">
        <pc:chgData name="alisdair.m@gmail.com" userId="S::urn:spo:guest#alisdair.m@gmail.com::" providerId="AD" clId="Web-{2B26A504-461F-F69D-39E5-B9E1BA187AB7}" dt="2024-07-11T10:05:24.370" v="260"/>
        <pc:sldMkLst>
          <pc:docMk/>
          <pc:sldMk cId="2516170097" sldId="339"/>
        </pc:sldMkLst>
      </pc:sldChg>
      <pc:sldChg chg="delSp modSp add replId">
        <pc:chgData name="alisdair.m@gmail.com" userId="S::urn:spo:guest#alisdair.m@gmail.com::" providerId="AD" clId="Web-{2B26A504-461F-F69D-39E5-B9E1BA187AB7}" dt="2024-07-11T10:48:26.007" v="404" actId="1076"/>
        <pc:sldMkLst>
          <pc:docMk/>
          <pc:sldMk cId="77745954" sldId="340"/>
        </pc:sldMkLst>
      </pc:sldChg>
      <pc:sldChg chg="addSp delSp modSp add replId addAnim modAnim">
        <pc:chgData name="alisdair.m@gmail.com" userId="S::urn:spo:guest#alisdair.m@gmail.com::" providerId="AD" clId="Web-{2B26A504-461F-F69D-39E5-B9E1BA187AB7}" dt="2024-07-11T10:47:33.802" v="398" actId="1076"/>
        <pc:sldMkLst>
          <pc:docMk/>
          <pc:sldMk cId="2318604654" sldId="341"/>
        </pc:sldMkLst>
      </pc:sldChg>
    </pc:docChg>
  </pc:docChgLst>
  <pc:docChgLst>
    <pc:chgData name="alisdair.m@gmail.com" userId="S::urn:spo:guest#alisdair.m@gmail.com::" providerId="AD" clId="Web-{5BD1A4D2-3CEF-05E4-5B32-165A48ED11A1}"/>
    <pc:docChg chg="modSld">
      <pc:chgData name="alisdair.m@gmail.com" userId="S::urn:spo:guest#alisdair.m@gmail.com::" providerId="AD" clId="Web-{5BD1A4D2-3CEF-05E4-5B32-165A48ED11A1}" dt="2024-08-15T14:04:36.218" v="5" actId="14100"/>
      <pc:docMkLst>
        <pc:docMk/>
      </pc:docMkLst>
      <pc:sldChg chg="addSp modSp">
        <pc:chgData name="alisdair.m@gmail.com" userId="S::urn:spo:guest#alisdair.m@gmail.com::" providerId="AD" clId="Web-{5BD1A4D2-3CEF-05E4-5B32-165A48ED11A1}" dt="2024-08-15T14:04:36.218" v="5" actId="14100"/>
        <pc:sldMkLst>
          <pc:docMk/>
          <pc:sldMk cId="2516170097" sldId="339"/>
        </pc:sldMkLst>
      </pc:sldChg>
    </pc:docChg>
  </pc:docChgLst>
  <pc:docChgLst>
    <pc:chgData name="alisdair macdonald" userId="jB0IcuHBEINeFKE+BJ6T51hglHMTetGBacC/PLHzd+c=" providerId="None" clId="Web-{C866D19C-D0F3-4F55-9C60-46D85045D438}"/>
    <pc:docChg chg="addSld delSld modSld sldOrd">
      <pc:chgData name="alisdair macdonald" userId="jB0IcuHBEINeFKE+BJ6T51hglHMTetGBacC/PLHzd+c=" providerId="None" clId="Web-{C866D19C-D0F3-4F55-9C60-46D85045D438}" dt="2025-07-02T16:06:57.020" v="347"/>
      <pc:docMkLst>
        <pc:docMk/>
      </pc:docMkLst>
      <pc:sldChg chg="modSp">
        <pc:chgData name="alisdair macdonald" userId="jB0IcuHBEINeFKE+BJ6T51hglHMTetGBacC/PLHzd+c=" providerId="None" clId="Web-{C866D19C-D0F3-4F55-9C60-46D85045D438}" dt="2025-07-02T16:01:31.037" v="303"/>
        <pc:sldMkLst>
          <pc:docMk/>
          <pc:sldMk cId="2516170097" sldId="339"/>
        </pc:sldMkLst>
      </pc:sldChg>
      <pc:sldChg chg="addSp delSp modSp modNotes">
        <pc:chgData name="alisdair macdonald" userId="jB0IcuHBEINeFKE+BJ6T51hglHMTetGBacC/PLHzd+c=" providerId="None" clId="Web-{C866D19C-D0F3-4F55-9C60-46D85045D438}" dt="2025-07-02T15:31:44.056" v="69" actId="20577"/>
        <pc:sldMkLst>
          <pc:docMk/>
          <pc:sldMk cId="2978489877" sldId="340"/>
        </pc:sldMkLst>
      </pc:sldChg>
      <pc:sldChg chg="addSp delSp modSp add replId modNotes">
        <pc:chgData name="alisdair macdonald" userId="jB0IcuHBEINeFKE+BJ6T51hglHMTetGBacC/PLHzd+c=" providerId="None" clId="Web-{C866D19C-D0F3-4F55-9C60-46D85045D438}" dt="2025-07-02T15:15:06.806" v="53"/>
        <pc:sldMkLst>
          <pc:docMk/>
          <pc:sldMk cId="3291916635" sldId="341"/>
        </pc:sldMkLst>
      </pc:sldChg>
      <pc:sldChg chg="addSp delSp modSp add ord replId addAnim delAnim modNotes">
        <pc:chgData name="alisdair macdonald" userId="jB0IcuHBEINeFKE+BJ6T51hglHMTetGBacC/PLHzd+c=" providerId="None" clId="Web-{C866D19C-D0F3-4F55-9C60-46D85045D438}" dt="2025-07-02T15:35:56.884" v="115"/>
        <pc:sldMkLst>
          <pc:docMk/>
          <pc:sldMk cId="2603852557" sldId="342"/>
        </pc:sldMkLst>
      </pc:sldChg>
      <pc:sldChg chg="addSp delSp modSp add replId modNotes">
        <pc:chgData name="alisdair macdonald" userId="jB0IcuHBEINeFKE+BJ6T51hglHMTetGBacC/PLHzd+c=" providerId="None" clId="Web-{C866D19C-D0F3-4F55-9C60-46D85045D438}" dt="2025-07-02T15:38:31.290" v="140"/>
        <pc:sldMkLst>
          <pc:docMk/>
          <pc:sldMk cId="3209434598" sldId="343"/>
        </pc:sldMkLst>
      </pc:sldChg>
      <pc:sldChg chg="add del ord replId">
        <pc:chgData name="alisdair macdonald" userId="jB0IcuHBEINeFKE+BJ6T51hglHMTetGBacC/PLHzd+c=" providerId="None" clId="Web-{C866D19C-D0F3-4F55-9C60-46D85045D438}" dt="2025-07-02T15:43:21.820" v="143"/>
        <pc:sldMkLst>
          <pc:docMk/>
          <pc:sldMk cId="733101591" sldId="344"/>
        </pc:sldMkLst>
      </pc:sldChg>
      <pc:sldChg chg="modSp add ord replId modNotes">
        <pc:chgData name="alisdair macdonald" userId="jB0IcuHBEINeFKE+BJ6T51hglHMTetGBacC/PLHzd+c=" providerId="None" clId="Web-{C866D19C-D0F3-4F55-9C60-46D85045D438}" dt="2025-07-02T15:48:24.210" v="181"/>
        <pc:sldMkLst>
          <pc:docMk/>
          <pc:sldMk cId="1823845287" sldId="344"/>
        </pc:sldMkLst>
      </pc:sldChg>
      <pc:sldChg chg="addSp delSp modSp add replId modNotes">
        <pc:chgData name="alisdair macdonald" userId="jB0IcuHBEINeFKE+BJ6T51hglHMTetGBacC/PLHzd+c=" providerId="None" clId="Web-{C866D19C-D0F3-4F55-9C60-46D85045D438}" dt="2025-07-02T15:54:50.975" v="205" actId="20577"/>
        <pc:sldMkLst>
          <pc:docMk/>
          <pc:sldMk cId="751050120" sldId="345"/>
        </pc:sldMkLst>
      </pc:sldChg>
      <pc:sldChg chg="addSp delSp modSp add ord replId">
        <pc:chgData name="alisdair macdonald" userId="jB0IcuHBEINeFKE+BJ6T51hglHMTetGBacC/PLHzd+c=" providerId="None" clId="Web-{C866D19C-D0F3-4F55-9C60-46D85045D438}" dt="2025-07-02T15:59:04.474" v="252" actId="20577"/>
        <pc:sldMkLst>
          <pc:docMk/>
          <pc:sldMk cId="307680403" sldId="346"/>
        </pc:sldMkLst>
      </pc:sldChg>
      <pc:sldChg chg="addSp delSp modSp add replId addAnim modAnim">
        <pc:chgData name="alisdair macdonald" userId="jB0IcuHBEINeFKE+BJ6T51hglHMTetGBacC/PLHzd+c=" providerId="None" clId="Web-{C866D19C-D0F3-4F55-9C60-46D85045D438}" dt="2025-07-02T16:06:57.020" v="347"/>
        <pc:sldMkLst>
          <pc:docMk/>
          <pc:sldMk cId="1257233577" sldId="347"/>
        </pc:sldMkLst>
      </pc:sldChg>
    </pc:docChg>
  </pc:docChgLst>
  <pc:docChgLst>
    <pc:chgData name="alisdair.m@gmail.com" userId="S::urn:spo:guest#alisdair.m@gmail.com::" providerId="AD" clId="Web-{04452D8C-8064-5C37-EDD5-0BC70657CB60}"/>
    <pc:docChg chg="modSld">
      <pc:chgData name="alisdair.m@gmail.com" userId="S::urn:spo:guest#alisdair.m@gmail.com::" providerId="AD" clId="Web-{04452D8C-8064-5C37-EDD5-0BC70657CB60}" dt="2024-07-19T14:24:07.939" v="37"/>
      <pc:docMkLst>
        <pc:docMk/>
      </pc:docMkLst>
      <pc:sldChg chg="modSp">
        <pc:chgData name="alisdair.m@gmail.com" userId="S::urn:spo:guest#alisdair.m@gmail.com::" providerId="AD" clId="Web-{04452D8C-8064-5C37-EDD5-0BC70657CB60}" dt="2024-07-19T14:23:48.640" v="33"/>
        <pc:sldMkLst>
          <pc:docMk/>
          <pc:sldMk cId="2844619749" sldId="335"/>
        </pc:sldMkLst>
      </pc:sldChg>
      <pc:sldChg chg="addSp delSp modSp">
        <pc:chgData name="alisdair.m@gmail.com" userId="S::urn:spo:guest#alisdair.m@gmail.com::" providerId="AD" clId="Web-{04452D8C-8064-5C37-EDD5-0BC70657CB60}" dt="2024-07-19T14:23:27.092" v="31"/>
        <pc:sldMkLst>
          <pc:docMk/>
          <pc:sldMk cId="1096971660" sldId="336"/>
        </pc:sldMkLst>
      </pc:sldChg>
      <pc:sldChg chg="modSp">
        <pc:chgData name="alisdair.m@gmail.com" userId="S::urn:spo:guest#alisdair.m@gmail.com::" providerId="AD" clId="Web-{04452D8C-8064-5C37-EDD5-0BC70657CB60}" dt="2024-07-19T14:22:54.028" v="27" actId="20577"/>
        <pc:sldMkLst>
          <pc:docMk/>
          <pc:sldMk cId="3852054643" sldId="337"/>
        </pc:sldMkLst>
      </pc:sldChg>
      <pc:sldChg chg="addSp delSp modSp">
        <pc:chgData name="alisdair.m@gmail.com" userId="S::urn:spo:guest#alisdair.m@gmail.com::" providerId="AD" clId="Web-{04452D8C-8064-5C37-EDD5-0BC70657CB60}" dt="2024-07-19T14:24:07.939" v="37"/>
        <pc:sldMkLst>
          <pc:docMk/>
          <pc:sldMk cId="1784871455" sldId="338"/>
        </pc:sldMkLst>
      </pc:sldChg>
      <pc:sldChg chg="addSp delSp modSp">
        <pc:chgData name="alisdair.m@gmail.com" userId="S::urn:spo:guest#alisdair.m@gmail.com::" providerId="AD" clId="Web-{04452D8C-8064-5C37-EDD5-0BC70657CB60}" dt="2024-07-19T14:21:32.147" v="22" actId="1076"/>
        <pc:sldMkLst>
          <pc:docMk/>
          <pc:sldMk cId="3731241976" sldId="342"/>
        </pc:sldMkLst>
      </pc:sldChg>
    </pc:docChg>
  </pc:docChgLst>
  <pc:docChgLst>
    <pc:chgData name="alisdair macdonald" userId="jB0IcuHBEINeFKE+BJ6T51hglHMTetGBacC/PLHzd+c=" providerId="None" clId="Web-{DC57FE03-20C5-4CA0-BB53-18DDF7062C4F}"/>
    <pc:docChg chg="modSld">
      <pc:chgData name="alisdair macdonald" userId="jB0IcuHBEINeFKE+BJ6T51hglHMTetGBacC/PLHzd+c=" providerId="None" clId="Web-{DC57FE03-20C5-4CA0-BB53-18DDF7062C4F}" dt="2025-07-18T16:03:55.847" v="17" actId="1076"/>
      <pc:docMkLst>
        <pc:docMk/>
      </pc:docMkLst>
      <pc:sldChg chg="modSp">
        <pc:chgData name="alisdair macdonald" userId="jB0IcuHBEINeFKE+BJ6T51hglHMTetGBacC/PLHzd+c=" providerId="None" clId="Web-{DC57FE03-20C5-4CA0-BB53-18DDF7062C4F}" dt="2025-07-18T16:02:41" v="4" actId="20577"/>
        <pc:sldMkLst>
          <pc:docMk/>
          <pc:sldMk cId="0" sldId="265"/>
        </pc:sldMkLst>
        <pc:spChg chg="mod">
          <ac:chgData name="alisdair macdonald" userId="jB0IcuHBEINeFKE+BJ6T51hglHMTetGBacC/PLHzd+c=" providerId="None" clId="Web-{DC57FE03-20C5-4CA0-BB53-18DDF7062C4F}" dt="2025-07-18T16:02:41" v="4" actId="20577"/>
          <ac:spMkLst>
            <pc:docMk/>
            <pc:sldMk cId="0" sldId="265"/>
            <ac:spMk id="7" creationId="{F2E8EFBF-DA1A-76D5-99E8-4DE036FB0A7A}"/>
          </ac:spMkLst>
        </pc:spChg>
      </pc:sldChg>
      <pc:sldChg chg="modSp">
        <pc:chgData name="alisdair macdonald" userId="jB0IcuHBEINeFKE+BJ6T51hglHMTetGBacC/PLHzd+c=" providerId="None" clId="Web-{DC57FE03-20C5-4CA0-BB53-18DDF7062C4F}" dt="2025-07-18T16:03:34.378" v="14" actId="20577"/>
        <pc:sldMkLst>
          <pc:docMk/>
          <pc:sldMk cId="3291916635" sldId="341"/>
        </pc:sldMkLst>
        <pc:spChg chg="mod">
          <ac:chgData name="alisdair macdonald" userId="jB0IcuHBEINeFKE+BJ6T51hglHMTetGBacC/PLHzd+c=" providerId="None" clId="Web-{DC57FE03-20C5-4CA0-BB53-18DDF7062C4F}" dt="2025-07-18T16:03:34.378" v="14" actId="20577"/>
          <ac:spMkLst>
            <pc:docMk/>
            <pc:sldMk cId="3291916635" sldId="341"/>
            <ac:spMk id="6" creationId="{141C3870-7C76-F0E3-502C-5002E59BF9C5}"/>
          </ac:spMkLst>
        </pc:spChg>
      </pc:sldChg>
      <pc:sldChg chg="modSp">
        <pc:chgData name="alisdair macdonald" userId="jB0IcuHBEINeFKE+BJ6T51hglHMTetGBacC/PLHzd+c=" providerId="None" clId="Web-{DC57FE03-20C5-4CA0-BB53-18DDF7062C4F}" dt="2025-07-18T16:03:55.847" v="17" actId="1076"/>
        <pc:sldMkLst>
          <pc:docMk/>
          <pc:sldMk cId="307680403" sldId="346"/>
        </pc:sldMkLst>
        <pc:spChg chg="mod">
          <ac:chgData name="alisdair macdonald" userId="jB0IcuHBEINeFKE+BJ6T51hglHMTetGBacC/PLHzd+c=" providerId="None" clId="Web-{DC57FE03-20C5-4CA0-BB53-18DDF7062C4F}" dt="2025-07-18T16:03:55.847" v="17" actId="1076"/>
          <ac:spMkLst>
            <pc:docMk/>
            <pc:sldMk cId="307680403" sldId="346"/>
            <ac:spMk id="7" creationId="{6A3350CC-96C5-8B10-D4CF-47137FF0DF3A}"/>
          </ac:spMkLst>
        </pc:spChg>
      </pc:sldChg>
      <pc:sldChg chg="modSp">
        <pc:chgData name="alisdair macdonald" userId="jB0IcuHBEINeFKE+BJ6T51hglHMTetGBacC/PLHzd+c=" providerId="None" clId="Web-{DC57FE03-20C5-4CA0-BB53-18DDF7062C4F}" dt="2025-07-18T16:03:19.221" v="10" actId="1076"/>
        <pc:sldMkLst>
          <pc:docMk/>
          <pc:sldMk cId="2556291182" sldId="348"/>
        </pc:sldMkLst>
        <pc:spChg chg="mod">
          <ac:chgData name="alisdair macdonald" userId="jB0IcuHBEINeFKE+BJ6T51hglHMTetGBacC/PLHzd+c=" providerId="None" clId="Web-{DC57FE03-20C5-4CA0-BB53-18DDF7062C4F}" dt="2025-07-18T16:02:51.673" v="7" actId="20577"/>
          <ac:spMkLst>
            <pc:docMk/>
            <pc:sldMk cId="2556291182" sldId="348"/>
            <ac:spMk id="7" creationId="{1433BEB5-680E-BBE3-11D2-CD4274DBC85C}"/>
          </ac:spMkLst>
        </pc:spChg>
        <pc:picChg chg="mod modCrop">
          <ac:chgData name="alisdair macdonald" userId="jB0IcuHBEINeFKE+BJ6T51hglHMTetGBacC/PLHzd+c=" providerId="None" clId="Web-{DC57FE03-20C5-4CA0-BB53-18DDF7062C4F}" dt="2025-07-18T16:03:19.221" v="10" actId="1076"/>
          <ac:picMkLst>
            <pc:docMk/>
            <pc:sldMk cId="2556291182" sldId="348"/>
            <ac:picMk id="4" creationId="{C864F56D-8E42-B53D-950C-F8A0D50A8CB2}"/>
          </ac:picMkLst>
        </pc:picChg>
      </pc:sldChg>
    </pc:docChg>
  </pc:docChgLst>
  <pc:docChgLst>
    <pc:chgData name="lauraellenkennedy@outlook.com" userId="S::urn:spo:guest#lauraellenkennedy@outlook.com::" providerId="AD" clId="Web-{1EE8DC8B-168D-D629-96B9-C7E837882589}"/>
    <pc:docChg chg="mod">
      <pc:chgData name="lauraellenkennedy@outlook.com" userId="S::urn:spo:guest#lauraellenkennedy@outlook.com::" providerId="AD" clId="Web-{1EE8DC8B-168D-D629-96B9-C7E837882589}" dt="2024-07-15T07:56:18.039" v="1"/>
      <pc:docMkLst>
        <pc:docMk/>
      </pc:docMkLst>
      <pc:sldChg chg="addCm">
        <pc:chgData name="lauraellenkennedy@outlook.com" userId="S::urn:spo:guest#lauraellenkennedy@outlook.com::" providerId="AD" clId="Web-{1EE8DC8B-168D-D629-96B9-C7E837882589}" dt="2024-07-15T07:56:18.039" v="1"/>
        <pc:sldMkLst>
          <pc:docMk/>
          <pc:sldMk cId="3731241976" sldId="342"/>
        </pc:sldMkLst>
        <pc:extLst>
          <p:ext xmlns:p="http://schemas.openxmlformats.org/presentationml/2006/main" uri="{D6D511B9-2390-475A-947B-AFAB55BFBCF1}">
            <pc226:cmChg xmlns:pc226="http://schemas.microsoft.com/office/powerpoint/2022/06/main/command" chg="add">
              <pc226:chgData name="lauraellenkennedy@outlook.com" userId="S::urn:spo:guest#lauraellenkennedy@outlook.com::" providerId="AD" clId="Web-{1EE8DC8B-168D-D629-96B9-C7E837882589}" dt="2024-07-15T07:56:18.039" v="1"/>
              <pc2:cmMkLst xmlns:pc2="http://schemas.microsoft.com/office/powerpoint/2019/9/main/command">
                <pc:docMk/>
                <pc:sldMk cId="3731241976" sldId="342"/>
                <pc2:cmMk id="{FF0A2E3F-F9F5-45B3-B8AA-CDC4BF4BB747}"/>
              </pc2:cmMkLst>
            </pc226:cmChg>
          </p:ext>
        </pc:extLst>
      </pc:sldChg>
    </pc:docChg>
  </pc:docChgLst>
  <pc:docChgLst>
    <pc:chgData name="alisdair macdonald" userId="jB0IcuHBEINeFKE+BJ6T51hglHMTetGBacC/PLHzd+c=" providerId="None" clId="Web-{892653A1-7EA5-4D63-A065-7843939A7928}"/>
    <pc:docChg chg="addSld delSld modSld">
      <pc:chgData name="alisdair macdonald" userId="jB0IcuHBEINeFKE+BJ6T51hglHMTetGBacC/PLHzd+c=" providerId="None" clId="Web-{892653A1-7EA5-4D63-A065-7843939A7928}" dt="2025-07-02T14:44:35.117" v="62"/>
      <pc:docMkLst>
        <pc:docMk/>
      </pc:docMkLst>
      <pc:sldChg chg="del">
        <pc:chgData name="alisdair macdonald" userId="jB0IcuHBEINeFKE+BJ6T51hglHMTetGBacC/PLHzd+c=" providerId="None" clId="Web-{892653A1-7EA5-4D63-A065-7843939A7928}" dt="2025-07-02T14:39:38.903" v="2"/>
        <pc:sldMkLst>
          <pc:docMk/>
          <pc:sldMk cId="341196586" sldId="331"/>
        </pc:sldMkLst>
      </pc:sldChg>
      <pc:sldChg chg="del">
        <pc:chgData name="alisdair macdonald" userId="jB0IcuHBEINeFKE+BJ6T51hglHMTetGBacC/PLHzd+c=" providerId="None" clId="Web-{892653A1-7EA5-4D63-A065-7843939A7928}" dt="2025-07-02T14:39:38.918" v="7"/>
        <pc:sldMkLst>
          <pc:docMk/>
          <pc:sldMk cId="667126800" sldId="334"/>
        </pc:sldMkLst>
      </pc:sldChg>
      <pc:sldChg chg="del">
        <pc:chgData name="alisdair macdonald" userId="jB0IcuHBEINeFKE+BJ6T51hglHMTetGBacC/PLHzd+c=" providerId="None" clId="Web-{892653A1-7EA5-4D63-A065-7843939A7928}" dt="2025-07-02T14:39:38.918" v="5"/>
        <pc:sldMkLst>
          <pc:docMk/>
          <pc:sldMk cId="2844619749" sldId="335"/>
        </pc:sldMkLst>
      </pc:sldChg>
      <pc:sldChg chg="del">
        <pc:chgData name="alisdair macdonald" userId="jB0IcuHBEINeFKE+BJ6T51hglHMTetGBacC/PLHzd+c=" providerId="None" clId="Web-{892653A1-7EA5-4D63-A065-7843939A7928}" dt="2025-07-02T14:39:38.918" v="4"/>
        <pc:sldMkLst>
          <pc:docMk/>
          <pc:sldMk cId="1096971660" sldId="336"/>
        </pc:sldMkLst>
      </pc:sldChg>
      <pc:sldChg chg="del">
        <pc:chgData name="alisdair macdonald" userId="jB0IcuHBEINeFKE+BJ6T51hglHMTetGBacC/PLHzd+c=" providerId="None" clId="Web-{892653A1-7EA5-4D63-A065-7843939A7928}" dt="2025-07-02T14:39:38.903" v="3"/>
        <pc:sldMkLst>
          <pc:docMk/>
          <pc:sldMk cId="3852054643" sldId="337"/>
        </pc:sldMkLst>
      </pc:sldChg>
      <pc:sldChg chg="del">
        <pc:chgData name="alisdair macdonald" userId="jB0IcuHBEINeFKE+BJ6T51hglHMTetGBacC/PLHzd+c=" providerId="None" clId="Web-{892653A1-7EA5-4D63-A065-7843939A7928}" dt="2025-07-02T14:39:38.918" v="6"/>
        <pc:sldMkLst>
          <pc:docMk/>
          <pc:sldMk cId="1784871455" sldId="338"/>
        </pc:sldMkLst>
      </pc:sldChg>
      <pc:sldChg chg="addSp delSp modSp">
        <pc:chgData name="alisdair macdonald" userId="jB0IcuHBEINeFKE+BJ6T51hglHMTetGBacC/PLHzd+c=" providerId="None" clId="Web-{892653A1-7EA5-4D63-A065-7843939A7928}" dt="2025-07-02T14:41:47.314" v="32" actId="1076"/>
        <pc:sldMkLst>
          <pc:docMk/>
          <pc:sldMk cId="2516170097" sldId="339"/>
        </pc:sldMkLst>
      </pc:sldChg>
      <pc:sldChg chg="del">
        <pc:chgData name="alisdair macdonald" userId="jB0IcuHBEINeFKE+BJ6T51hglHMTetGBacC/PLHzd+c=" providerId="None" clId="Web-{892653A1-7EA5-4D63-A065-7843939A7928}" dt="2025-07-02T14:39:38.903" v="1"/>
        <pc:sldMkLst>
          <pc:docMk/>
          <pc:sldMk cId="77745954" sldId="340"/>
        </pc:sldMkLst>
      </pc:sldChg>
      <pc:sldChg chg="addSp delSp modSp new">
        <pc:chgData name="alisdair macdonald" userId="jB0IcuHBEINeFKE+BJ6T51hglHMTetGBacC/PLHzd+c=" providerId="None" clId="Web-{892653A1-7EA5-4D63-A065-7843939A7928}" dt="2025-07-02T14:44:35.117" v="62"/>
        <pc:sldMkLst>
          <pc:docMk/>
          <pc:sldMk cId="2978489877" sldId="340"/>
        </pc:sldMkLst>
      </pc:sldChg>
      <pc:sldChg chg="del">
        <pc:chgData name="alisdair macdonald" userId="jB0IcuHBEINeFKE+BJ6T51hglHMTetGBacC/PLHzd+c=" providerId="None" clId="Web-{892653A1-7EA5-4D63-A065-7843939A7928}" dt="2025-07-02T14:39:38.903" v="0"/>
        <pc:sldMkLst>
          <pc:docMk/>
          <pc:sldMk cId="2318604654" sldId="341"/>
        </pc:sldMkLst>
      </pc:sldChg>
      <pc:sldChg chg="del">
        <pc:chgData name="alisdair macdonald" userId="jB0IcuHBEINeFKE+BJ6T51hglHMTetGBacC/PLHzd+c=" providerId="None" clId="Web-{892653A1-7EA5-4D63-A065-7843939A7928}" dt="2025-07-02T14:41:08.062" v="15"/>
        <pc:sldMkLst>
          <pc:docMk/>
          <pc:sldMk cId="3731241976" sldId="342"/>
        </pc:sldMkLst>
      </pc:sldChg>
    </pc:docChg>
  </pc:docChgLst>
  <pc:docChgLst>
    <pc:chgData name="alisdair macdonald" userId="jB0IcuHBEINeFKE+BJ6T51hglHMTetGBacC/PLHzd+c=" providerId="None" clId="Web-{67169E7B-4796-4B25-9A54-0CBB184A2D11}"/>
    <pc:docChg chg="modSld">
      <pc:chgData name="alisdair macdonald" userId="jB0IcuHBEINeFKE+BJ6T51hglHMTetGBacC/PLHzd+c=" providerId="None" clId="Web-{67169E7B-4796-4B25-9A54-0CBB184A2D11}" dt="2025-07-02T15:07:09.760" v="13" actId="1076"/>
      <pc:docMkLst>
        <pc:docMk/>
      </pc:docMkLst>
      <pc:sldChg chg="modSp">
        <pc:chgData name="alisdair macdonald" userId="jB0IcuHBEINeFKE+BJ6T51hglHMTetGBacC/PLHzd+c=" providerId="None" clId="Web-{67169E7B-4796-4B25-9A54-0CBB184A2D11}" dt="2025-07-02T15:07:09.760" v="13" actId="1076"/>
        <pc:sldMkLst>
          <pc:docMk/>
          <pc:sldMk cId="2978489877" sldId="340"/>
        </pc:sldMkLst>
      </pc:sldChg>
    </pc:docChg>
  </pc:docChgLst>
  <pc:docChgLst>
    <pc:chgData name="alisdair macdonald" userId="jB0IcuHBEINeFKE+BJ6T51hglHMTetGBacC/PLHzd+c=" providerId="None" clId="Web-{5AD32F1B-AF8E-42C6-8F78-565FC49FBB07}"/>
    <pc:docChg chg="modSld">
      <pc:chgData name="alisdair macdonald" userId="jB0IcuHBEINeFKE+BJ6T51hglHMTetGBacC/PLHzd+c=" providerId="None" clId="Web-{5AD32F1B-AF8E-42C6-8F78-565FC49FBB07}" dt="2025-07-04T13:00:03.358" v="10" actId="1076"/>
      <pc:docMkLst>
        <pc:docMk/>
      </pc:docMkLst>
      <pc:sldChg chg="addSp delSp modSp delAnim">
        <pc:chgData name="alisdair macdonald" userId="jB0IcuHBEINeFKE+BJ6T51hglHMTetGBacC/PLHzd+c=" providerId="None" clId="Web-{5AD32F1B-AF8E-42C6-8F78-565FC49FBB07}" dt="2025-07-04T13:00:03.358" v="10" actId="1076"/>
        <pc:sldMkLst>
          <pc:docMk/>
          <pc:sldMk cId="1257233577" sldId="347"/>
        </pc:sldMkLst>
      </pc:sldChg>
    </pc:docChg>
  </pc:docChgLst>
  <pc:docChgLst>
    <pc:chgData name="alisdair macdonald" userId="jB0IcuHBEINeFKE+BJ6T51hglHMTetGBacC/PLHzd+c=" providerId="None" clId="Web-{7C700DE7-2089-4FA3-8700-B2A053910E18}"/>
    <pc:docChg chg="modSld">
      <pc:chgData name="alisdair macdonald" userId="jB0IcuHBEINeFKE+BJ6T51hglHMTetGBacC/PLHzd+c=" providerId="None" clId="Web-{7C700DE7-2089-4FA3-8700-B2A053910E18}" dt="2025-07-24T15:00:31.034" v="26" actId="1076"/>
      <pc:docMkLst>
        <pc:docMk/>
      </pc:docMkLst>
      <pc:sldChg chg="modSp">
        <pc:chgData name="alisdair macdonald" userId="jB0IcuHBEINeFKE+BJ6T51hglHMTetGBacC/PLHzd+c=" providerId="None" clId="Web-{7C700DE7-2089-4FA3-8700-B2A053910E18}" dt="2025-07-24T14:59:42.095" v="19" actId="1076"/>
        <pc:sldMkLst>
          <pc:docMk/>
          <pc:sldMk cId="0" sldId="256"/>
        </pc:sldMkLst>
        <pc:spChg chg="mod">
          <ac:chgData name="alisdair macdonald" userId="jB0IcuHBEINeFKE+BJ6T51hglHMTetGBacC/PLHzd+c=" providerId="None" clId="Web-{7C700DE7-2089-4FA3-8700-B2A053910E18}" dt="2025-07-24T14:59:42.095" v="19" actId="1076"/>
          <ac:spMkLst>
            <pc:docMk/>
            <pc:sldMk cId="0" sldId="256"/>
            <ac:spMk id="3" creationId="{52C40413-7776-9BDD-9E73-48384CE4EEB1}"/>
          </ac:spMkLst>
        </pc:spChg>
      </pc:sldChg>
      <pc:sldChg chg="addSp delSp modSp">
        <pc:chgData name="alisdair macdonald" userId="jB0IcuHBEINeFKE+BJ6T51hglHMTetGBacC/PLHzd+c=" providerId="None" clId="Web-{7C700DE7-2089-4FA3-8700-B2A053910E18}" dt="2025-07-24T14:59:53.892" v="21" actId="1076"/>
        <pc:sldMkLst>
          <pc:docMk/>
          <pc:sldMk cId="0" sldId="265"/>
        </pc:sldMkLst>
        <pc:spChg chg="mod">
          <ac:chgData name="alisdair macdonald" userId="jB0IcuHBEINeFKE+BJ6T51hglHMTetGBacC/PLHzd+c=" providerId="None" clId="Web-{7C700DE7-2089-4FA3-8700-B2A053910E18}" dt="2025-07-24T14:59:53.892" v="21" actId="1076"/>
          <ac:spMkLst>
            <pc:docMk/>
            <pc:sldMk cId="0" sldId="265"/>
            <ac:spMk id="7" creationId="{F2E8EFBF-DA1A-76D5-99E8-4DE036FB0A7A}"/>
          </ac:spMkLst>
        </pc:spChg>
      </pc:sldChg>
      <pc:sldChg chg="modSp">
        <pc:chgData name="alisdair macdonald" userId="jB0IcuHBEINeFKE+BJ6T51hglHMTetGBacC/PLHzd+c=" providerId="None" clId="Web-{7C700DE7-2089-4FA3-8700-B2A053910E18}" dt="2025-07-24T15:00:31.034" v="26" actId="1076"/>
        <pc:sldMkLst>
          <pc:docMk/>
          <pc:sldMk cId="307680403" sldId="346"/>
        </pc:sldMkLst>
        <pc:spChg chg="mod">
          <ac:chgData name="alisdair macdonald" userId="jB0IcuHBEINeFKE+BJ6T51hglHMTetGBacC/PLHzd+c=" providerId="None" clId="Web-{7C700DE7-2089-4FA3-8700-B2A053910E18}" dt="2025-07-24T15:00:31.034" v="26" actId="1076"/>
          <ac:spMkLst>
            <pc:docMk/>
            <pc:sldMk cId="307680403" sldId="346"/>
            <ac:spMk id="7" creationId="{6A3350CC-96C5-8B10-D4CF-47137FF0DF3A}"/>
          </ac:spMkLst>
        </pc:spChg>
      </pc:sldChg>
      <pc:sldChg chg="addSp delSp modSp">
        <pc:chgData name="alisdair macdonald" userId="jB0IcuHBEINeFKE+BJ6T51hglHMTetGBacC/PLHzd+c=" providerId="None" clId="Web-{7C700DE7-2089-4FA3-8700-B2A053910E18}" dt="2025-07-24T15:00:03.846" v="22" actId="1076"/>
        <pc:sldMkLst>
          <pc:docMk/>
          <pc:sldMk cId="2556291182" sldId="348"/>
        </pc:sldMkLst>
        <pc:spChg chg="mod">
          <ac:chgData name="alisdair macdonald" userId="jB0IcuHBEINeFKE+BJ6T51hglHMTetGBacC/PLHzd+c=" providerId="None" clId="Web-{7C700DE7-2089-4FA3-8700-B2A053910E18}" dt="2025-07-24T15:00:03.846" v="22" actId="1076"/>
          <ac:spMkLst>
            <pc:docMk/>
            <pc:sldMk cId="2556291182" sldId="348"/>
            <ac:spMk id="7" creationId="{1433BEB5-680E-BBE3-11D2-CD4274DBC85C}"/>
          </ac:spMkLst>
        </pc:spChg>
      </pc:sldChg>
    </pc:docChg>
  </pc:docChgLst>
  <pc:docChgLst>
    <pc:chgData name="alisdair.m@gmail.com" userId="S::urn:spo:guest#alisdair.m@gmail.com::" providerId="AD" clId="Web-{4E9071F5-1A50-5D26-9F3F-30D5632FCF6C}"/>
    <pc:docChg chg="modSld">
      <pc:chgData name="alisdair.m@gmail.com" userId="S::urn:spo:guest#alisdair.m@gmail.com::" providerId="AD" clId="Web-{4E9071F5-1A50-5D26-9F3F-30D5632FCF6C}" dt="2024-07-15T12:21:04.825" v="5" actId="14100"/>
      <pc:docMkLst>
        <pc:docMk/>
      </pc:docMkLst>
      <pc:sldChg chg="modSp">
        <pc:chgData name="alisdair.m@gmail.com" userId="S::urn:spo:guest#alisdair.m@gmail.com::" providerId="AD" clId="Web-{4E9071F5-1A50-5D26-9F3F-30D5632FCF6C}" dt="2024-07-15T12:21:04.825" v="5" actId="14100"/>
        <pc:sldMkLst>
          <pc:docMk/>
          <pc:sldMk cId="1784871455" sldId="338"/>
        </pc:sldMkLst>
      </pc:sldChg>
    </pc:docChg>
  </pc:docChgLst>
  <pc:docChgLst>
    <pc:chgData name="alisdair macdonald" userId="jB0IcuHBEINeFKE+BJ6T51hglHMTetGBacC/PLHzd+c=" providerId="None" clId="Web-{BFD6D996-3257-40B4-853D-8F6D014EFF0F}"/>
    <pc:docChg chg="modSld">
      <pc:chgData name="alisdair macdonald" userId="jB0IcuHBEINeFKE+BJ6T51hglHMTetGBacC/PLHzd+c=" providerId="None" clId="Web-{BFD6D996-3257-40B4-853D-8F6D014EFF0F}" dt="2025-07-22T10:27:50.544" v="43"/>
      <pc:docMkLst>
        <pc:docMk/>
      </pc:docMkLst>
      <pc:sldChg chg="modSp">
        <pc:chgData name="alisdair macdonald" userId="jB0IcuHBEINeFKE+BJ6T51hglHMTetGBacC/PLHzd+c=" providerId="None" clId="Web-{BFD6D996-3257-40B4-853D-8F6D014EFF0F}" dt="2025-07-22T10:22:51.002" v="13" actId="20577"/>
        <pc:sldMkLst>
          <pc:docMk/>
          <pc:sldMk cId="0" sldId="256"/>
        </pc:sldMkLst>
        <pc:spChg chg="mod">
          <ac:chgData name="alisdair macdonald" userId="jB0IcuHBEINeFKE+BJ6T51hglHMTetGBacC/PLHzd+c=" providerId="None" clId="Web-{BFD6D996-3257-40B4-853D-8F6D014EFF0F}" dt="2025-07-22T10:22:51.002" v="13" actId="20577"/>
          <ac:spMkLst>
            <pc:docMk/>
            <pc:sldMk cId="0" sldId="256"/>
            <ac:spMk id="3" creationId="{52C40413-7776-9BDD-9E73-48384CE4EEB1}"/>
          </ac:spMkLst>
        </pc:spChg>
        <pc:spChg chg="mod">
          <ac:chgData name="alisdair macdonald" userId="jB0IcuHBEINeFKE+BJ6T51hglHMTetGBacC/PLHzd+c=" providerId="None" clId="Web-{BFD6D996-3257-40B4-853D-8F6D014EFF0F}" dt="2025-07-22T10:22:19.517" v="7" actId="20577"/>
          <ac:spMkLst>
            <pc:docMk/>
            <pc:sldMk cId="0" sldId="256"/>
            <ac:spMk id="4" creationId="{81CAE46D-7028-548B-7E51-13265222ABC4}"/>
          </ac:spMkLst>
        </pc:spChg>
        <pc:picChg chg="mod">
          <ac:chgData name="alisdair macdonald" userId="jB0IcuHBEINeFKE+BJ6T51hglHMTetGBacC/PLHzd+c=" providerId="None" clId="Web-{BFD6D996-3257-40B4-853D-8F6D014EFF0F}" dt="2025-07-22T10:10:28.805" v="0"/>
          <ac:picMkLst>
            <pc:docMk/>
            <pc:sldMk cId="0" sldId="256"/>
            <ac:picMk id="15" creationId="{1A3304CB-3B03-0532-24DB-D661957692FE}"/>
          </ac:picMkLst>
        </pc:picChg>
      </pc:sldChg>
      <pc:sldChg chg="addSp delSp modSp addAnim modAnim">
        <pc:chgData name="alisdair macdonald" userId="jB0IcuHBEINeFKE+BJ6T51hglHMTetGBacC/PLHzd+c=" providerId="None" clId="Web-{BFD6D996-3257-40B4-853D-8F6D014EFF0F}" dt="2025-07-22T10:27:50.544" v="43"/>
        <pc:sldMkLst>
          <pc:docMk/>
          <pc:sldMk cId="1257233577" sldId="347"/>
        </pc:sldMkLst>
        <pc:spChg chg="add mod">
          <ac:chgData name="alisdair macdonald" userId="jB0IcuHBEINeFKE+BJ6T51hglHMTetGBacC/PLHzd+c=" providerId="None" clId="Web-{BFD6D996-3257-40B4-853D-8F6D014EFF0F}" dt="2025-07-22T10:26:52.292" v="30" actId="1076"/>
          <ac:spMkLst>
            <pc:docMk/>
            <pc:sldMk cId="1257233577" sldId="347"/>
            <ac:spMk id="10" creationId="{CAFBFDEC-BA34-6CC2-4CB7-86C45394B029}"/>
          </ac:spMkLst>
        </pc:spChg>
        <pc:spChg chg="add mod">
          <ac:chgData name="alisdair macdonald" userId="jB0IcuHBEINeFKE+BJ6T51hglHMTetGBacC/PLHzd+c=" providerId="None" clId="Web-{BFD6D996-3257-40B4-853D-8F6D014EFF0F}" dt="2025-07-22T10:26:52.307" v="31" actId="1076"/>
          <ac:spMkLst>
            <pc:docMk/>
            <pc:sldMk cId="1257233577" sldId="347"/>
            <ac:spMk id="11" creationId="{FA29CA59-A900-3822-5B32-073FBBAFE5F9}"/>
          </ac:spMkLst>
        </pc:spChg>
        <pc:spChg chg="add mod">
          <ac:chgData name="alisdair macdonald" userId="jB0IcuHBEINeFKE+BJ6T51hglHMTetGBacC/PLHzd+c=" providerId="None" clId="Web-{BFD6D996-3257-40B4-853D-8F6D014EFF0F}" dt="2025-07-22T10:26:52.323" v="32" actId="1076"/>
          <ac:spMkLst>
            <pc:docMk/>
            <pc:sldMk cId="1257233577" sldId="347"/>
            <ac:spMk id="13" creationId="{6079AEFC-0A85-31B8-EFF8-C70CE413FD84}"/>
          </ac:spMkLst>
        </pc:spChg>
        <pc:spChg chg="add mod">
          <ac:chgData name="alisdair macdonald" userId="jB0IcuHBEINeFKE+BJ6T51hglHMTetGBacC/PLHzd+c=" providerId="None" clId="Web-{BFD6D996-3257-40B4-853D-8F6D014EFF0F}" dt="2025-07-22T10:26:52.323" v="33" actId="1076"/>
          <ac:spMkLst>
            <pc:docMk/>
            <pc:sldMk cId="1257233577" sldId="347"/>
            <ac:spMk id="14" creationId="{F5B72068-BC80-EA98-3A53-3B27AF376799}"/>
          </ac:spMkLst>
        </pc:spChg>
        <pc:spChg chg="add mod">
          <ac:chgData name="alisdair macdonald" userId="jB0IcuHBEINeFKE+BJ6T51hglHMTetGBacC/PLHzd+c=" providerId="None" clId="Web-{BFD6D996-3257-40B4-853D-8F6D014EFF0F}" dt="2025-07-22T10:26:52.323" v="34" actId="1076"/>
          <ac:spMkLst>
            <pc:docMk/>
            <pc:sldMk cId="1257233577" sldId="347"/>
            <ac:spMk id="15" creationId="{B2EA8CD8-75C3-B3B6-9210-3BD60AD9CB6F}"/>
          </ac:spMkLst>
        </pc:spChg>
        <pc:spChg chg="add mod">
          <ac:chgData name="alisdair macdonald" userId="jB0IcuHBEINeFKE+BJ6T51hglHMTetGBacC/PLHzd+c=" providerId="None" clId="Web-{BFD6D996-3257-40B4-853D-8F6D014EFF0F}" dt="2025-07-22T10:26:52.339" v="35" actId="1076"/>
          <ac:spMkLst>
            <pc:docMk/>
            <pc:sldMk cId="1257233577" sldId="347"/>
            <ac:spMk id="16" creationId="{7C712C05-A2AC-48F0-FF1F-F600E3B86CC5}"/>
          </ac:spMkLst>
        </pc:spChg>
        <pc:picChg chg="add mod">
          <ac:chgData name="alisdair macdonald" userId="jB0IcuHBEINeFKE+BJ6T51hglHMTetGBacC/PLHzd+c=" providerId="None" clId="Web-{BFD6D996-3257-40B4-853D-8F6D014EFF0F}" dt="2025-07-22T10:26:52.292" v="29" actId="1076"/>
          <ac:picMkLst>
            <pc:docMk/>
            <pc:sldMk cId="1257233577" sldId="347"/>
            <ac:picMk id="5" creationId="{D683DCDC-F4EA-5B34-2D18-3DDEFB59F7A2}"/>
          </ac:picMkLst>
        </pc:picChg>
      </pc:sldChg>
    </pc:docChg>
  </pc:docChgLst>
  <pc:docChgLst>
    <pc:chgData name="alisdair.m@gmail.com" userId="S::urn:spo:guest#alisdair.m@gmail.com::" providerId="AD" clId="Web-{8A19CBC7-B428-D29B-AF8D-4E043234B6F6}"/>
    <pc:docChg chg="addSld delSld modSld sldOrd">
      <pc:chgData name="alisdair.m@gmail.com" userId="S::urn:spo:guest#alisdair.m@gmail.com::" providerId="AD" clId="Web-{8A19CBC7-B428-D29B-AF8D-4E043234B6F6}" dt="2024-07-09T16:28:02.021" v="418" actId="1076"/>
      <pc:docMkLst>
        <pc:docMk/>
      </pc:docMkLst>
      <pc:sldChg chg="addSp delSp modSp">
        <pc:chgData name="alisdair.m@gmail.com" userId="S::urn:spo:guest#alisdair.m@gmail.com::" providerId="AD" clId="Web-{8A19CBC7-B428-D29B-AF8D-4E043234B6F6}" dt="2024-07-09T10:26:02.503" v="39" actId="20577"/>
        <pc:sldMkLst>
          <pc:docMk/>
          <pc:sldMk cId="0" sldId="256"/>
        </pc:sldMkLst>
      </pc:sldChg>
      <pc:sldChg chg="addSp delSp modSp delAnim">
        <pc:chgData name="alisdair.m@gmail.com" userId="S::urn:spo:guest#alisdair.m@gmail.com::" providerId="AD" clId="Web-{8A19CBC7-B428-D29B-AF8D-4E043234B6F6}" dt="2024-07-09T11:37:31.520" v="201" actId="1076"/>
        <pc:sldMkLst>
          <pc:docMk/>
          <pc:sldMk cId="1135859490" sldId="275"/>
        </pc:sldMkLst>
      </pc:sldChg>
      <pc:sldChg chg="addSp delSp modSp ord">
        <pc:chgData name="alisdair.m@gmail.com" userId="S::urn:spo:guest#alisdair.m@gmail.com::" providerId="AD" clId="Web-{8A19CBC7-B428-D29B-AF8D-4E043234B6F6}" dt="2024-07-09T10:31:05.521" v="76"/>
        <pc:sldMkLst>
          <pc:docMk/>
          <pc:sldMk cId="2386253683" sldId="297"/>
        </pc:sldMkLst>
      </pc:sldChg>
      <pc:sldChg chg="addSp delSp modSp">
        <pc:chgData name="alisdair.m@gmail.com" userId="S::urn:spo:guest#alisdair.m@gmail.com::" providerId="AD" clId="Web-{8A19CBC7-B428-D29B-AF8D-4E043234B6F6}" dt="2024-07-09T10:33:32.546" v="97"/>
        <pc:sldMkLst>
          <pc:docMk/>
          <pc:sldMk cId="3706343159" sldId="298"/>
        </pc:sldMkLst>
      </pc:sldChg>
      <pc:sldChg chg="del">
        <pc:chgData name="alisdair.m@gmail.com" userId="S::urn:spo:guest#alisdair.m@gmail.com::" providerId="AD" clId="Web-{8A19CBC7-B428-D29B-AF8D-4E043234B6F6}" dt="2024-07-09T16:09:11.671" v="272"/>
        <pc:sldMkLst>
          <pc:docMk/>
          <pc:sldMk cId="4150539418" sldId="299"/>
        </pc:sldMkLst>
      </pc:sldChg>
      <pc:sldChg chg="del">
        <pc:chgData name="alisdair.m@gmail.com" userId="S::urn:spo:guest#alisdair.m@gmail.com::" providerId="AD" clId="Web-{8A19CBC7-B428-D29B-AF8D-4E043234B6F6}" dt="2024-07-09T16:09:11.671" v="271"/>
        <pc:sldMkLst>
          <pc:docMk/>
          <pc:sldMk cId="3839045492" sldId="300"/>
        </pc:sldMkLst>
      </pc:sldChg>
      <pc:sldChg chg="del">
        <pc:chgData name="alisdair.m@gmail.com" userId="S::urn:spo:guest#alisdair.m@gmail.com::" providerId="AD" clId="Web-{8A19CBC7-B428-D29B-AF8D-4E043234B6F6}" dt="2024-07-09T16:09:11.671" v="270"/>
        <pc:sldMkLst>
          <pc:docMk/>
          <pc:sldMk cId="1423116022" sldId="301"/>
        </pc:sldMkLst>
      </pc:sldChg>
      <pc:sldChg chg="del">
        <pc:chgData name="alisdair.m@gmail.com" userId="S::urn:spo:guest#alisdair.m@gmail.com::" providerId="AD" clId="Web-{8A19CBC7-B428-D29B-AF8D-4E043234B6F6}" dt="2024-07-09T16:09:11.671" v="269"/>
        <pc:sldMkLst>
          <pc:docMk/>
          <pc:sldMk cId="2356300036" sldId="302"/>
        </pc:sldMkLst>
      </pc:sldChg>
      <pc:sldChg chg="del">
        <pc:chgData name="alisdair.m@gmail.com" userId="S::urn:spo:guest#alisdair.m@gmail.com::" providerId="AD" clId="Web-{8A19CBC7-B428-D29B-AF8D-4E043234B6F6}" dt="2024-07-09T16:09:11.655" v="267"/>
        <pc:sldMkLst>
          <pc:docMk/>
          <pc:sldMk cId="711855373" sldId="303"/>
        </pc:sldMkLst>
      </pc:sldChg>
      <pc:sldChg chg="del">
        <pc:chgData name="alisdair.m@gmail.com" userId="S::urn:spo:guest#alisdair.m@gmail.com::" providerId="AD" clId="Web-{8A19CBC7-B428-D29B-AF8D-4E043234B6F6}" dt="2024-07-09T16:09:11.655" v="268"/>
        <pc:sldMkLst>
          <pc:docMk/>
          <pc:sldMk cId="1475890726" sldId="304"/>
        </pc:sldMkLst>
      </pc:sldChg>
      <pc:sldChg chg="del">
        <pc:chgData name="alisdair.m@gmail.com" userId="S::urn:spo:guest#alisdair.m@gmail.com::" providerId="AD" clId="Web-{8A19CBC7-B428-D29B-AF8D-4E043234B6F6}" dt="2024-07-09T16:09:11.655" v="266"/>
        <pc:sldMkLst>
          <pc:docMk/>
          <pc:sldMk cId="611912824" sldId="305"/>
        </pc:sldMkLst>
      </pc:sldChg>
      <pc:sldChg chg="del">
        <pc:chgData name="alisdair.m@gmail.com" userId="S::urn:spo:guest#alisdair.m@gmail.com::" providerId="AD" clId="Web-{8A19CBC7-B428-D29B-AF8D-4E043234B6F6}" dt="2024-07-09T16:09:11.655" v="265"/>
        <pc:sldMkLst>
          <pc:docMk/>
          <pc:sldMk cId="3541092673" sldId="306"/>
        </pc:sldMkLst>
      </pc:sldChg>
      <pc:sldChg chg="del">
        <pc:chgData name="alisdair.m@gmail.com" userId="S::urn:spo:guest#alisdair.m@gmail.com::" providerId="AD" clId="Web-{8A19CBC7-B428-D29B-AF8D-4E043234B6F6}" dt="2024-07-09T16:09:11.655" v="264"/>
        <pc:sldMkLst>
          <pc:docMk/>
          <pc:sldMk cId="3231313677" sldId="307"/>
        </pc:sldMkLst>
      </pc:sldChg>
      <pc:sldChg chg="del">
        <pc:chgData name="alisdair.m@gmail.com" userId="S::urn:spo:guest#alisdair.m@gmail.com::" providerId="AD" clId="Web-{8A19CBC7-B428-D29B-AF8D-4E043234B6F6}" dt="2024-07-09T16:09:11.655" v="263"/>
        <pc:sldMkLst>
          <pc:docMk/>
          <pc:sldMk cId="2080448064" sldId="308"/>
        </pc:sldMkLst>
      </pc:sldChg>
      <pc:sldChg chg="del">
        <pc:chgData name="alisdair.m@gmail.com" userId="S::urn:spo:guest#alisdair.m@gmail.com::" providerId="AD" clId="Web-{8A19CBC7-B428-D29B-AF8D-4E043234B6F6}" dt="2024-07-09T16:09:11.655" v="261"/>
        <pc:sldMkLst>
          <pc:docMk/>
          <pc:sldMk cId="1625627722" sldId="309"/>
        </pc:sldMkLst>
      </pc:sldChg>
      <pc:sldChg chg="del">
        <pc:chgData name="alisdair.m@gmail.com" userId="S::urn:spo:guest#alisdair.m@gmail.com::" providerId="AD" clId="Web-{8A19CBC7-B428-D29B-AF8D-4E043234B6F6}" dt="2024-07-09T16:09:11.655" v="262"/>
        <pc:sldMkLst>
          <pc:docMk/>
          <pc:sldMk cId="354868780" sldId="310"/>
        </pc:sldMkLst>
      </pc:sldChg>
      <pc:sldChg chg="del">
        <pc:chgData name="alisdair.m@gmail.com" userId="S::urn:spo:guest#alisdair.m@gmail.com::" providerId="AD" clId="Web-{8A19CBC7-B428-D29B-AF8D-4E043234B6F6}" dt="2024-07-09T16:09:11.655" v="260"/>
        <pc:sldMkLst>
          <pc:docMk/>
          <pc:sldMk cId="3170539092" sldId="311"/>
        </pc:sldMkLst>
      </pc:sldChg>
      <pc:sldChg chg="del">
        <pc:chgData name="alisdair.m@gmail.com" userId="S::urn:spo:guest#alisdair.m@gmail.com::" providerId="AD" clId="Web-{8A19CBC7-B428-D29B-AF8D-4E043234B6F6}" dt="2024-07-09T16:09:11.640" v="259"/>
        <pc:sldMkLst>
          <pc:docMk/>
          <pc:sldMk cId="1759064090" sldId="312"/>
        </pc:sldMkLst>
      </pc:sldChg>
      <pc:sldChg chg="del">
        <pc:chgData name="alisdair.m@gmail.com" userId="S::urn:spo:guest#alisdair.m@gmail.com::" providerId="AD" clId="Web-{8A19CBC7-B428-D29B-AF8D-4E043234B6F6}" dt="2024-07-09T16:09:11.640" v="257"/>
        <pc:sldMkLst>
          <pc:docMk/>
          <pc:sldMk cId="231136130" sldId="313"/>
        </pc:sldMkLst>
      </pc:sldChg>
      <pc:sldChg chg="del">
        <pc:chgData name="alisdair.m@gmail.com" userId="S::urn:spo:guest#alisdair.m@gmail.com::" providerId="AD" clId="Web-{8A19CBC7-B428-D29B-AF8D-4E043234B6F6}" dt="2024-07-09T16:09:11.640" v="258"/>
        <pc:sldMkLst>
          <pc:docMk/>
          <pc:sldMk cId="2863122434" sldId="314"/>
        </pc:sldMkLst>
      </pc:sldChg>
      <pc:sldChg chg="del">
        <pc:chgData name="alisdair.m@gmail.com" userId="S::urn:spo:guest#alisdair.m@gmail.com::" providerId="AD" clId="Web-{8A19CBC7-B428-D29B-AF8D-4E043234B6F6}" dt="2024-07-09T16:09:11.640" v="255"/>
        <pc:sldMkLst>
          <pc:docMk/>
          <pc:sldMk cId="815938392" sldId="315"/>
        </pc:sldMkLst>
      </pc:sldChg>
      <pc:sldChg chg="del">
        <pc:chgData name="alisdair.m@gmail.com" userId="S::urn:spo:guest#alisdair.m@gmail.com::" providerId="AD" clId="Web-{8A19CBC7-B428-D29B-AF8D-4E043234B6F6}" dt="2024-07-09T16:09:11.640" v="256"/>
        <pc:sldMkLst>
          <pc:docMk/>
          <pc:sldMk cId="3149168590" sldId="316"/>
        </pc:sldMkLst>
      </pc:sldChg>
      <pc:sldChg chg="del">
        <pc:chgData name="alisdair.m@gmail.com" userId="S::urn:spo:guest#alisdair.m@gmail.com::" providerId="AD" clId="Web-{8A19CBC7-B428-D29B-AF8D-4E043234B6F6}" dt="2024-07-09T16:09:11.640" v="253"/>
        <pc:sldMkLst>
          <pc:docMk/>
          <pc:sldMk cId="1748736288" sldId="317"/>
        </pc:sldMkLst>
      </pc:sldChg>
      <pc:sldChg chg="del">
        <pc:chgData name="alisdair.m@gmail.com" userId="S::urn:spo:guest#alisdair.m@gmail.com::" providerId="AD" clId="Web-{8A19CBC7-B428-D29B-AF8D-4E043234B6F6}" dt="2024-07-09T16:09:11.640" v="254"/>
        <pc:sldMkLst>
          <pc:docMk/>
          <pc:sldMk cId="1317262685" sldId="318"/>
        </pc:sldMkLst>
      </pc:sldChg>
      <pc:sldChg chg="del">
        <pc:chgData name="alisdair.m@gmail.com" userId="S::urn:spo:guest#alisdair.m@gmail.com::" providerId="AD" clId="Web-{8A19CBC7-B428-D29B-AF8D-4E043234B6F6}" dt="2024-07-09T16:09:11.640" v="252"/>
        <pc:sldMkLst>
          <pc:docMk/>
          <pc:sldMk cId="417722688" sldId="319"/>
        </pc:sldMkLst>
      </pc:sldChg>
      <pc:sldChg chg="del">
        <pc:chgData name="alisdair.m@gmail.com" userId="S::urn:spo:guest#alisdair.m@gmail.com::" providerId="AD" clId="Web-{8A19CBC7-B428-D29B-AF8D-4E043234B6F6}" dt="2024-07-09T16:09:11.640" v="251"/>
        <pc:sldMkLst>
          <pc:docMk/>
          <pc:sldMk cId="3329017743" sldId="320"/>
        </pc:sldMkLst>
      </pc:sldChg>
      <pc:sldChg chg="del">
        <pc:chgData name="alisdair.m@gmail.com" userId="S::urn:spo:guest#alisdair.m@gmail.com::" providerId="AD" clId="Web-{8A19CBC7-B428-D29B-AF8D-4E043234B6F6}" dt="2024-07-09T16:09:23.125" v="279"/>
        <pc:sldMkLst>
          <pc:docMk/>
          <pc:sldMk cId="3386973103" sldId="323"/>
        </pc:sldMkLst>
      </pc:sldChg>
      <pc:sldChg chg="del">
        <pc:chgData name="alisdair.m@gmail.com" userId="S::urn:spo:guest#alisdair.m@gmail.com::" providerId="AD" clId="Web-{8A19CBC7-B428-D29B-AF8D-4E043234B6F6}" dt="2024-07-09T16:09:15.406" v="278"/>
        <pc:sldMkLst>
          <pc:docMk/>
          <pc:sldMk cId="1242979288" sldId="324"/>
        </pc:sldMkLst>
      </pc:sldChg>
      <pc:sldChg chg="del">
        <pc:chgData name="alisdair.m@gmail.com" userId="S::urn:spo:guest#alisdair.m@gmail.com::" providerId="AD" clId="Web-{8A19CBC7-B428-D29B-AF8D-4E043234B6F6}" dt="2024-07-09T16:09:15.406" v="277"/>
        <pc:sldMkLst>
          <pc:docMk/>
          <pc:sldMk cId="2631930105" sldId="326"/>
        </pc:sldMkLst>
      </pc:sldChg>
      <pc:sldChg chg="del">
        <pc:chgData name="alisdair.m@gmail.com" userId="S::urn:spo:guest#alisdair.m@gmail.com::" providerId="AD" clId="Web-{8A19CBC7-B428-D29B-AF8D-4E043234B6F6}" dt="2024-07-09T16:09:15.406" v="276"/>
        <pc:sldMkLst>
          <pc:docMk/>
          <pc:sldMk cId="1926902893" sldId="327"/>
        </pc:sldMkLst>
      </pc:sldChg>
      <pc:sldChg chg="del">
        <pc:chgData name="alisdair.m@gmail.com" userId="S::urn:spo:guest#alisdair.m@gmail.com::" providerId="AD" clId="Web-{8A19CBC7-B428-D29B-AF8D-4E043234B6F6}" dt="2024-07-09T16:09:15.406" v="275"/>
        <pc:sldMkLst>
          <pc:docMk/>
          <pc:sldMk cId="634232873" sldId="328"/>
        </pc:sldMkLst>
      </pc:sldChg>
      <pc:sldChg chg="del">
        <pc:chgData name="alisdair.m@gmail.com" userId="S::urn:spo:guest#alisdair.m@gmail.com::" providerId="AD" clId="Web-{8A19CBC7-B428-D29B-AF8D-4E043234B6F6}" dt="2024-07-09T16:09:15.390" v="274"/>
        <pc:sldMkLst>
          <pc:docMk/>
          <pc:sldMk cId="2232110134" sldId="329"/>
        </pc:sldMkLst>
      </pc:sldChg>
      <pc:sldChg chg="del">
        <pc:chgData name="alisdair.m@gmail.com" userId="S::urn:spo:guest#alisdair.m@gmail.com::" providerId="AD" clId="Web-{8A19CBC7-B428-D29B-AF8D-4E043234B6F6}" dt="2024-07-09T16:09:15.390" v="273"/>
        <pc:sldMkLst>
          <pc:docMk/>
          <pc:sldMk cId="1502344387" sldId="330"/>
        </pc:sldMkLst>
      </pc:sldChg>
      <pc:sldChg chg="addSp delSp modSp add ord replId">
        <pc:chgData name="alisdair.m@gmail.com" userId="S::urn:spo:guest#alisdair.m@gmail.com::" providerId="AD" clId="Web-{8A19CBC7-B428-D29B-AF8D-4E043234B6F6}" dt="2024-07-09T16:16:41.792" v="299"/>
        <pc:sldMkLst>
          <pc:docMk/>
          <pc:sldMk cId="341196586" sldId="331"/>
        </pc:sldMkLst>
      </pc:sldChg>
      <pc:sldChg chg="addSp delSp modSp add mod replId setBg">
        <pc:chgData name="alisdair.m@gmail.com" userId="S::urn:spo:guest#alisdair.m@gmail.com::" providerId="AD" clId="Web-{8A19CBC7-B428-D29B-AF8D-4E043234B6F6}" dt="2024-07-09T16:23:38.348" v="354" actId="20577"/>
        <pc:sldMkLst>
          <pc:docMk/>
          <pc:sldMk cId="4171311954" sldId="332"/>
        </pc:sldMkLst>
      </pc:sldChg>
      <pc:sldChg chg="addSp delSp modSp add mod replId setBg">
        <pc:chgData name="alisdair.m@gmail.com" userId="S::urn:spo:guest#alisdair.m@gmail.com::" providerId="AD" clId="Web-{8A19CBC7-B428-D29B-AF8D-4E043234B6F6}" dt="2024-07-09T16:28:02.021" v="418" actId="1076"/>
        <pc:sldMkLst>
          <pc:docMk/>
          <pc:sldMk cId="3919882484" sldId="333"/>
        </pc:sldMkLst>
      </pc:sldChg>
    </pc:docChg>
  </pc:docChgLst>
  <pc:docChgLst>
    <pc:chgData name="alisdair macdonald" userId="jB0IcuHBEINeFKE+BJ6T51hglHMTetGBacC/PLHzd+c=" providerId="None" clId="Web-{BA1FBC33-D36D-4EC7-821F-A616A10018AC}"/>
    <pc:docChg chg="addSld modSld sldOrd">
      <pc:chgData name="alisdair macdonald" userId="jB0IcuHBEINeFKE+BJ6T51hglHMTetGBacC/PLHzd+c=" providerId="None" clId="Web-{BA1FBC33-D36D-4EC7-821F-A616A10018AC}" dt="2025-07-04T14:25:20.381" v="49" actId="20577"/>
      <pc:docMkLst>
        <pc:docMk/>
      </pc:docMkLst>
      <pc:sldChg chg="delSp modSp add ord replId">
        <pc:chgData name="alisdair macdonald" userId="jB0IcuHBEINeFKE+BJ6T51hglHMTetGBacC/PLHzd+c=" providerId="None" clId="Web-{BA1FBC33-D36D-4EC7-821F-A616A10018AC}" dt="2025-07-04T14:25:20.381" v="49" actId="20577"/>
        <pc:sldMkLst>
          <pc:docMk/>
          <pc:sldMk cId="2556291182" sldId="3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4F4E6-2861-1DC5-A00A-C186E813C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C911E-4628-2156-A7B4-2DA22140DB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1194F8-A6B0-7B4F-F9B8-3B69080D6EA6}"/>
              </a:ext>
            </a:extLst>
          </p:cNvPr>
          <p:cNvSpPr>
            <a:spLocks noGrp="1"/>
          </p:cNvSpPr>
          <p:nvPr>
            <p:ph type="body" idx="1"/>
          </p:nvPr>
        </p:nvSpPr>
        <p:spPr/>
        <p:txBody>
          <a:bodyPr/>
          <a:lstStyle/>
          <a:p>
            <a:r>
              <a:rPr lang="en-US"/>
              <a:t>What did you notice people saying? What did you notice people doing? </a:t>
            </a:r>
          </a:p>
          <a:p>
            <a:r>
              <a:rPr lang="en-US" dirty="0"/>
              <a:t>What did you learn about the obstacles children face, or the help they need to enjoy their rights? [Map it]</a:t>
            </a:r>
          </a:p>
          <a:p>
            <a:r>
              <a:rPr lang="en-US" dirty="0"/>
              <a:t>How could international aid be used to support the children in the story to enjoy their right to a healthy environment or safe place to live? Who else might be found in their circle of support?</a:t>
            </a:r>
          </a:p>
          <a:p>
            <a:r>
              <a:rPr lang="en-US" dirty="0"/>
              <a:t>How do you think this story might be different if international aid wasn’t possible?</a:t>
            </a:r>
          </a:p>
          <a:p>
            <a:endParaRPr lang="en-US" dirty="0"/>
          </a:p>
        </p:txBody>
      </p:sp>
    </p:spTree>
    <p:extLst>
      <p:ext uri="{BB962C8B-B14F-4D97-AF65-F5344CB8AC3E}">
        <p14:creationId xmlns:p14="http://schemas.microsoft.com/office/powerpoint/2010/main" val="2552723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80134-65E1-8DF7-E0A7-A276B8AD1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3F49F-B4E8-E96A-1240-9D529FDA28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2D9A49-FDC3-E1F6-928D-9A5FBC38C5AA}"/>
              </a:ext>
            </a:extLst>
          </p:cNvPr>
          <p:cNvSpPr>
            <a:spLocks noGrp="1"/>
          </p:cNvSpPr>
          <p:nvPr>
            <p:ph type="body" idx="1"/>
          </p:nvPr>
        </p:nvSpPr>
        <p:spPr/>
        <p:txBody>
          <a:bodyPr/>
          <a:lstStyle/>
          <a:p>
            <a:r>
              <a:rPr lang="en-US"/>
              <a:t>Climate Story 3:</a:t>
            </a:r>
          </a:p>
          <a:p>
            <a:r>
              <a:rPr lang="en-US"/>
              <a:t>Helen and her baby Lucas stand in front of their home in Grenada, an island country in the Caribbean. </a:t>
            </a:r>
          </a:p>
          <a:p>
            <a:r>
              <a:rPr lang="en-US" dirty="0"/>
              <a:t> </a:t>
            </a:r>
          </a:p>
          <a:p>
            <a:r>
              <a:rPr lang="en-US" dirty="0"/>
              <a:t>In June 2024, Hurricane Beryl, a powerful category 4 storm struck the island where they live. Hurricanes are measured on a scale of 1 to 5, with 5 the strongest, so a category 4 storm is very strong. </a:t>
            </a:r>
          </a:p>
          <a:p>
            <a:r>
              <a:rPr lang="en-US" dirty="0"/>
              <a:t> </a:t>
            </a:r>
          </a:p>
          <a:p>
            <a:r>
              <a:rPr lang="en-US" dirty="0"/>
              <a:t>“The sea started coming into the road,” Helen said. “My yard started filling up and the sandbags were only able to block some of the water.” </a:t>
            </a:r>
          </a:p>
          <a:p>
            <a:r>
              <a:rPr lang="en-US" dirty="0"/>
              <a:t>The storm was so powerful that strong winds blew the roof off her home. </a:t>
            </a:r>
          </a:p>
          <a:p>
            <a:r>
              <a:rPr lang="en-US" dirty="0"/>
              <a:t>Hundreds of families like Helen’s across the northern part of Grenada had to leave their homes behind because of Hurricane Beryl's destruction. </a:t>
            </a:r>
          </a:p>
          <a:p>
            <a:r>
              <a:rPr lang="en-US" dirty="0"/>
              <a:t>Families lost their homes, schools were destroyed and communities urgently needed shelter, food and water. Many children also needed support for their mental health.</a:t>
            </a:r>
          </a:p>
          <a:p>
            <a:r>
              <a:rPr lang="en-US" dirty="0"/>
              <a:t>A climate emergency response (or humanitarian response) is when communities need urgent support to meet their immediate needs when a climate event/disaster happens. Sometimes this happens fast (like a hurricane or flood) or more slowly, like a drought or famine.)</a:t>
            </a:r>
          </a:p>
          <a:p>
            <a:r>
              <a:rPr lang="en-US" dirty="0"/>
              <a:t> </a:t>
            </a:r>
          </a:p>
          <a:p>
            <a:r>
              <a:rPr lang="en-US" dirty="0"/>
              <a:t>How do you think international aid may have supported children and their families in Grenada when a climate emergency like Hurricane Beryl happened? </a:t>
            </a:r>
          </a:p>
        </p:txBody>
      </p:sp>
    </p:spTree>
    <p:extLst>
      <p:ext uri="{BB962C8B-B14F-4D97-AF65-F5344CB8AC3E}">
        <p14:creationId xmlns:p14="http://schemas.microsoft.com/office/powerpoint/2010/main" val="79198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56D3B-EE6F-0319-7899-0A88F1B06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CBF19-3238-3827-0654-D9F7567544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8A300E-5D3B-AF4E-2A6D-AE57A046DDB6}"/>
              </a:ext>
            </a:extLst>
          </p:cNvPr>
          <p:cNvSpPr>
            <a:spLocks noGrp="1"/>
          </p:cNvSpPr>
          <p:nvPr>
            <p:ph type="body" idx="1"/>
          </p:nvPr>
        </p:nvSpPr>
        <p:spPr/>
        <p:txBody>
          <a:bodyPr/>
          <a:lstStyle/>
          <a:p>
            <a:r>
              <a:rPr lang="en-US" dirty="0"/>
              <a:t>What did you notice people saying? What did you notice people doing? </a:t>
            </a:r>
          </a:p>
          <a:p>
            <a:r>
              <a:rPr lang="en-US" dirty="0"/>
              <a:t>What did you learn about the obstacles children face, or the help they need to enjoy their rights? (Do you want to map these on your mural?)</a:t>
            </a:r>
          </a:p>
          <a:p>
            <a:r>
              <a:rPr lang="en-US" dirty="0"/>
              <a:t>How was international aid used to support the children in the story to enjoy their right to a healthy environment or safe place to live? Who else might be in their circle of support?</a:t>
            </a:r>
          </a:p>
          <a:p>
            <a:r>
              <a:rPr lang="en-US" dirty="0"/>
              <a:t>How do you think this story might be different if international aid wasn’t possible?</a:t>
            </a:r>
          </a:p>
          <a:p>
            <a:endParaRPr lang="en-US" dirty="0"/>
          </a:p>
        </p:txBody>
      </p:sp>
    </p:spTree>
    <p:extLst>
      <p:ext uri="{BB962C8B-B14F-4D97-AF65-F5344CB8AC3E}">
        <p14:creationId xmlns:p14="http://schemas.microsoft.com/office/powerpoint/2010/main" val="152520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7323B712-4879-419A-0FC6-373AD0C6922D}"/>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99C7B331-B89C-A21A-356F-9AB3544970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4FE92F4F-ECC0-E7EA-6A2C-D054DDC4539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439261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C1F18ABB-2C69-2B91-F5EF-F8E174741D28}"/>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6EDA1871-C080-6788-33F7-1629BCC72F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073B24C4-30FD-D39D-CF34-B9D024BC8D5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3677487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4415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24715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2070B6AF-73ED-CA56-0B54-28BBCC76B16E}"/>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6D816E99-E986-C53D-4ED7-FB5433EF42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B74B1B3F-F485-BB98-49FF-DA41E39EA0D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237702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356667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Climate Story 1 </a:t>
            </a:r>
          </a:p>
          <a:p>
            <a:r>
              <a:rPr lang="en-US"/>
              <a:t>Ubon Ratchathani is a province in Thailand that’s prone to frequent flooding, especially during the rainy season from July to August. </a:t>
            </a:r>
          </a:p>
          <a:p>
            <a:r>
              <a:rPr lang="en-US" dirty="0"/>
              <a:t> </a:t>
            </a:r>
          </a:p>
          <a:p>
            <a:r>
              <a:rPr lang="en-US"/>
              <a:t>These floods often force people, including children, to move to higher floors in their homes, away from the water's reach. When flooding comes, families can’t use electricity because it’s dangerous, and sometimes furniture, appliances and even homes are swept away by the water. </a:t>
            </a:r>
          </a:p>
          <a:p>
            <a:r>
              <a:rPr lang="en-US" dirty="0"/>
              <a:t> </a:t>
            </a:r>
          </a:p>
          <a:p>
            <a:r>
              <a:rPr lang="en-US"/>
              <a:t>In very bad flooding, some children go to live in temples or stay in tents by the roadside for more than 30 days until the floodwaters go down. </a:t>
            </a:r>
          </a:p>
          <a:p>
            <a:r>
              <a:rPr lang="en-US" dirty="0"/>
              <a:t> </a:t>
            </a:r>
          </a:p>
          <a:p>
            <a:r>
              <a:rPr lang="en-US"/>
              <a:t>This is difficult, and can be scary for children. The floods stop them enjoying their rights to school and a safe and healthy environment. </a:t>
            </a:r>
          </a:p>
          <a:p>
            <a:r>
              <a:rPr lang="en-US" dirty="0"/>
              <a:t> </a:t>
            </a:r>
          </a:p>
          <a:p>
            <a:r>
              <a:rPr lang="en-US" dirty="0"/>
              <a:t>Next year, floods may come again. Disaster preparedness is when we take action in advance – making plans for what to do if a climate emergency like a flood happens, and being as ready as possible if it does.</a:t>
            </a:r>
          </a:p>
          <a:p>
            <a:r>
              <a:rPr lang="en-US" dirty="0"/>
              <a:t>  </a:t>
            </a:r>
          </a:p>
          <a:p>
            <a:r>
              <a:rPr lang="en-US" dirty="0"/>
              <a:t>Can you think of any ways that </a:t>
            </a:r>
            <a:r>
              <a:rPr lang="en-US" dirty="0" err="1"/>
              <a:t>Anuwat’s</a:t>
            </a:r>
            <a:r>
              <a:rPr lang="en-US" dirty="0"/>
              <a:t> community might help children prepare for the annual flooding? How might international aid support the government in Thailand to help communities be prepared, so that children and their families can access their rights?</a:t>
            </a:r>
          </a:p>
          <a:p>
            <a:endParaRPr lang="en-US" dirty="0">
              <a:latin typeface="Calibri"/>
              <a:ea typeface="Calibri"/>
              <a:cs typeface="Calibri"/>
            </a:endParaRPr>
          </a:p>
        </p:txBody>
      </p:sp>
    </p:spTree>
    <p:extLst>
      <p:ext uri="{BB962C8B-B14F-4D97-AF65-F5344CB8AC3E}">
        <p14:creationId xmlns:p14="http://schemas.microsoft.com/office/powerpoint/2010/main" val="2517710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0C77B-CF10-663D-8869-327B19EF6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B0ED2-5BC1-75C9-3FE3-EFE2B577EB5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6085DB-92D4-7D1A-0B38-B88A2DA5A9BC}"/>
              </a:ext>
            </a:extLst>
          </p:cNvPr>
          <p:cNvSpPr>
            <a:spLocks noGrp="1"/>
          </p:cNvSpPr>
          <p:nvPr>
            <p:ph type="body" idx="1"/>
          </p:nvPr>
        </p:nvSpPr>
        <p:spPr/>
        <p:txBody>
          <a:bodyPr/>
          <a:lstStyle/>
          <a:p>
            <a:r>
              <a:rPr lang="en-US" dirty="0"/>
              <a:t>What did you notice people saying? What did you notice people doing? </a:t>
            </a:r>
          </a:p>
          <a:p>
            <a:r>
              <a:rPr lang="en-US" dirty="0"/>
              <a:t>What did you learn about the obstacles children face, or the help they need to enjoy their rights? [Map it]</a:t>
            </a:r>
          </a:p>
          <a:p>
            <a:r>
              <a:rPr lang="en-US" dirty="0"/>
              <a:t>How could international aid be used to support the children in the story to enjoy their right to a healthy environment or safe place to live? Who else might be found in their circle of support?</a:t>
            </a:r>
          </a:p>
          <a:p>
            <a:r>
              <a:rPr lang="en-US" dirty="0"/>
              <a:t>How do you think this story might be different if international aid wasn’t possible?</a:t>
            </a:r>
          </a:p>
          <a:p>
            <a:endParaRPr lang="en-US" dirty="0">
              <a:ea typeface="Calibri"/>
            </a:endParaRPr>
          </a:p>
        </p:txBody>
      </p:sp>
    </p:spTree>
    <p:extLst>
      <p:ext uri="{BB962C8B-B14F-4D97-AF65-F5344CB8AC3E}">
        <p14:creationId xmlns:p14="http://schemas.microsoft.com/office/powerpoint/2010/main" val="162795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8837-2D16-9E99-DA01-663191DA3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53340-B025-38BE-4DC6-C6CD9BD7B8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A638BC-DD1F-4CB0-22C0-D3E20AF5C81B}"/>
              </a:ext>
            </a:extLst>
          </p:cNvPr>
          <p:cNvSpPr>
            <a:spLocks noGrp="1"/>
          </p:cNvSpPr>
          <p:nvPr>
            <p:ph type="body" idx="1"/>
          </p:nvPr>
        </p:nvSpPr>
        <p:spPr/>
        <p:txBody>
          <a:bodyPr/>
          <a:lstStyle/>
          <a:p>
            <a:r>
              <a:rPr lang="en-US" dirty="0"/>
              <a:t>Climate Story 2:</a:t>
            </a:r>
          </a:p>
          <a:p>
            <a:r>
              <a:rPr lang="en-US" dirty="0"/>
              <a:t>Angel and </a:t>
            </a:r>
            <a:r>
              <a:rPr lang="en-US" dirty="0" err="1"/>
              <a:t>Merlia</a:t>
            </a:r>
            <a:r>
              <a:rPr lang="en-US" dirty="0"/>
              <a:t> live in Ecuador in an area that’s feeling the effects of climate change, including high temperatures and droughts. Water security – or having enough water for everyone, now and in the future, is a problem the community faces. </a:t>
            </a:r>
          </a:p>
          <a:p>
            <a:r>
              <a:rPr lang="en-US" dirty="0"/>
              <a:t> </a:t>
            </a:r>
          </a:p>
          <a:p>
            <a:r>
              <a:rPr lang="en-US" dirty="0"/>
              <a:t>Climate adaptation is when we take action to help us live with the effects of the changing climate. </a:t>
            </a:r>
          </a:p>
          <a:p>
            <a:r>
              <a:rPr lang="en-US" dirty="0"/>
              <a:t>We know that everyone needs safe water to drink, and that clean water is important for children to enjoy their right to the best possible health.  </a:t>
            </a:r>
          </a:p>
          <a:p>
            <a:r>
              <a:rPr lang="en-US" dirty="0"/>
              <a:t> </a:t>
            </a:r>
          </a:p>
          <a:p>
            <a:r>
              <a:rPr lang="en-US" dirty="0"/>
              <a:t>Can you think of what Angel and </a:t>
            </a:r>
            <a:r>
              <a:rPr lang="en-US" dirty="0" err="1"/>
              <a:t>Merlia’s</a:t>
            </a:r>
            <a:r>
              <a:rPr lang="en-US" dirty="0"/>
              <a:t> community might do if they didn’t have water to drink? How might international aid support the government in Ecuador to adapt to this climate effect so that children and their families can access their rights?</a:t>
            </a:r>
          </a:p>
          <a:p>
            <a:r>
              <a:rPr lang="en-US" dirty="0"/>
              <a:t> </a:t>
            </a:r>
          </a:p>
          <a:p>
            <a:r>
              <a:rPr lang="en-US" dirty="0"/>
              <a:t>https://www.unicef.org/ecuador/en/smart-resilient-schools-children-learn-better?utm_campaign=April%202025%20%7C%20Sustainability%20and%20Climate%20Action%20at%20UNICEF&amp;utm_medium=email&amp;utm_source=Mailjet</a:t>
            </a:r>
          </a:p>
        </p:txBody>
      </p:sp>
    </p:spTree>
    <p:extLst>
      <p:ext uri="{BB962C8B-B14F-4D97-AF65-F5344CB8AC3E}">
        <p14:creationId xmlns:p14="http://schemas.microsoft.com/office/powerpoint/2010/main" val="257852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hdHL-d2W7Cg?feature=oembed" TargetMode="External"/><Relationship Id="rId5" Type="http://schemas.openxmlformats.org/officeDocument/2006/relationships/image" Target="../media/image15.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vqyRYXYfGaw?feature=oembed" TargetMode="External"/><Relationship Id="rId5" Type="http://schemas.openxmlformats.org/officeDocument/2006/relationships/image" Target="../media/image22.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brBIXfr3rKg?feature=oembed" TargetMode="External"/><Relationship Id="rId5" Type="http://schemas.openxmlformats.org/officeDocument/2006/relationships/image" Target="../media/image14.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15" name="Picture 14" descr="A group of children sitting in chairs raising their hands&#10;&#10;AI-generated content may be incorrect.">
            <a:extLst>
              <a:ext uri="{FF2B5EF4-FFF2-40B4-BE49-F238E27FC236}">
                <a16:creationId xmlns:a16="http://schemas.microsoft.com/office/drawing/2014/main" id="{1A3304CB-3B03-0532-24DB-D661957692FE}"/>
              </a:ext>
            </a:extLst>
          </p:cNvPr>
          <p:cNvPicPr>
            <a:picLocks noChangeAspect="1"/>
          </p:cNvPicPr>
          <p:nvPr/>
        </p:nvPicPr>
        <p:blipFill rotWithShape="1">
          <a:blip r:embed="rId3"/>
          <a:srcRect l="13376" r="13376"/>
          <a:stretch>
            <a:fillRect/>
          </a:stretch>
        </p:blipFill>
        <p:spPr>
          <a:xfrm>
            <a:off x="4637740" y="-508"/>
            <a:ext cx="7566674" cy="6886799"/>
          </a:xfrm>
          <a:prstGeom prst="rect">
            <a:avLst/>
          </a:prstGeom>
        </p:spPr>
      </p:pic>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pic>
        <p:nvPicPr>
          <p:cNvPr id="36" name="Google Shape;36;p1" descr="Logo&#10;&#10;Description automatically generated"/>
          <p:cNvPicPr preferRelativeResize="0"/>
          <p:nvPr/>
        </p:nvPicPr>
        <p:blipFill rotWithShape="1">
          <a:blip r:embed="rId4">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5"/>
          <a:srcRect/>
          <a:stretch/>
        </p:blipFill>
        <p:spPr>
          <a:xfrm>
            <a:off x="10358319" y="0"/>
            <a:ext cx="1831302" cy="1831302"/>
          </a:xfrm>
          <a:prstGeom prst="rect">
            <a:avLst/>
          </a:prstGeom>
          <a:noFill/>
          <a:ln>
            <a:noFill/>
          </a:ln>
        </p:spPr>
      </p:pic>
      <p:sp>
        <p:nvSpPr>
          <p:cNvPr id="38" name="Google Shape;38;p1"/>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81CAE46D-7028-548B-7E51-13265222ABC4}"/>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rPr>
              <a:t>© UNICEF/Johnson</a:t>
            </a:r>
            <a:endParaRPr lang="en-US" dirty="0">
              <a:solidFill>
                <a:schemeClr val="bg1"/>
              </a:solidFill>
            </a:endParaRPr>
          </a:p>
        </p:txBody>
      </p:sp>
      <p:sp>
        <p:nvSpPr>
          <p:cNvPr id="3" name="TextBox 2">
            <a:extLst>
              <a:ext uri="{FF2B5EF4-FFF2-40B4-BE49-F238E27FC236}">
                <a16:creationId xmlns:a16="http://schemas.microsoft.com/office/drawing/2014/main" id="{52C40413-7776-9BDD-9E73-48384CE4EEB1}"/>
              </a:ext>
            </a:extLst>
          </p:cNvPr>
          <p:cNvSpPr txBox="1"/>
          <p:nvPr/>
        </p:nvSpPr>
        <p:spPr>
          <a:xfrm>
            <a:off x="270179" y="4632728"/>
            <a:ext cx="3840886"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After a full day of school, as soon as six-year-old Ari gets home he wants to share what he has learned with his grandmother. He searches for “My Brain is My Boss” on his tablet and pulls up UNICEF’s Accessible Digital Textbook (ADT) on the </a:t>
            </a:r>
            <a:r>
              <a:rPr lang="en-US" sz="1100" err="1"/>
              <a:t>BookFusion</a:t>
            </a:r>
            <a:r>
              <a:rPr lang="en-US" sz="1100" dirty="0"/>
              <a:t> app.</a:t>
            </a:r>
          </a:p>
        </p:txBody>
      </p:sp>
      <p:sp>
        <p:nvSpPr>
          <p:cNvPr id="2" name="Google Shape;40;p1">
            <a:extLst>
              <a:ext uri="{FF2B5EF4-FFF2-40B4-BE49-F238E27FC236}">
                <a16:creationId xmlns:a16="http://schemas.microsoft.com/office/drawing/2014/main" id="{CF4D9223-98CC-C9BA-E6A0-E3C8FAA60AEF}"/>
              </a:ext>
            </a:extLst>
          </p:cNvPr>
          <p:cNvSpPr txBox="1"/>
          <p:nvPr/>
        </p:nvSpPr>
        <p:spPr>
          <a:xfrm>
            <a:off x="148352" y="297646"/>
            <a:ext cx="5178472" cy="2779222"/>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sym typeface="Arial"/>
              </a:rPr>
              <a:t>ACTIVITY </a:t>
            </a:r>
            <a:r>
              <a:rPr lang="en-GB" sz="4600">
                <a:solidFill>
                  <a:schemeClr val="bg1"/>
                </a:solidFill>
                <a:latin typeface="Arial Black"/>
              </a:rPr>
              <a:t>4</a:t>
            </a:r>
            <a:r>
              <a:rPr lang="en-GB" sz="4600" i="0" u="none" strike="noStrike" cap="none">
                <a:solidFill>
                  <a:schemeClr val="bg1"/>
                </a:solidFill>
                <a:latin typeface="Arial Black"/>
                <a:sym typeface="Arial"/>
              </a:rPr>
              <a:t> </a:t>
            </a:r>
            <a:br>
              <a:rPr lang="en-GB" sz="4600">
                <a:solidFill>
                  <a:schemeClr val="bg1"/>
                </a:solidFill>
                <a:latin typeface="Arial Black"/>
              </a:rPr>
            </a:br>
            <a:r>
              <a:rPr lang="en-GB" sz="4600">
                <a:latin typeface="Arial Black"/>
              </a:rPr>
              <a:t>CLIMATE</a:t>
            </a:r>
            <a:br>
              <a:rPr lang="en-GB" sz="4600">
                <a:latin typeface="Arial Black"/>
              </a:rPr>
            </a:br>
            <a:r>
              <a:rPr lang="en-GB" sz="4600">
                <a:latin typeface="Arial Black"/>
              </a:rPr>
              <a:t>CHANGE </a:t>
            </a:r>
            <a:br>
              <a:rPr lang="en-GB" sz="4600">
                <a:latin typeface="Arial Black"/>
              </a:rPr>
            </a:br>
            <a:r>
              <a:rPr lang="en-GB" sz="4600">
                <a:latin typeface="Arial Black"/>
              </a:rPr>
              <a:t>AND RIGHTS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22DE8-8B34-06DE-8FE1-120938E2BB58}"/>
            </a:ext>
          </a:extLst>
        </p:cNvPr>
        <p:cNvGrpSpPr/>
        <p:nvPr/>
      </p:nvGrpSpPr>
      <p:grpSpPr>
        <a:xfrm>
          <a:off x="0" y="0"/>
          <a:ext cx="0" cy="0"/>
          <a:chOff x="0" y="0"/>
          <a:chExt cx="0" cy="0"/>
        </a:xfrm>
      </p:grpSpPr>
      <p:pic>
        <p:nvPicPr>
          <p:cNvPr id="16" name="Online Media 15" title="With Smart Resilient Schools, children learn better">
            <a:hlinkClick r:id="" action="ppaction://media"/>
            <a:extLst>
              <a:ext uri="{FF2B5EF4-FFF2-40B4-BE49-F238E27FC236}">
                <a16:creationId xmlns:a16="http://schemas.microsoft.com/office/drawing/2014/main" id="{E98DB8D0-22C7-775C-EDF8-135EAEA40729}"/>
              </a:ext>
            </a:extLst>
          </p:cNvPr>
          <p:cNvPicPr>
            <a:picLocks noRot="1" noChangeAspect="1"/>
          </p:cNvPicPr>
          <p:nvPr>
            <a:videoFile r:link="rId1"/>
          </p:nvPr>
        </p:nvPicPr>
        <p:blipFill>
          <a:blip r:embed="rId4"/>
          <a:stretch>
            <a:fillRect/>
          </a:stretch>
        </p:blipFill>
        <p:spPr>
          <a:xfrm>
            <a:off x="3729470" y="1390072"/>
            <a:ext cx="8146329" cy="4568537"/>
          </a:xfrm>
          <a:prstGeom prst="rect">
            <a:avLst/>
          </a:prstGeom>
        </p:spPr>
      </p:pic>
      <p:sp>
        <p:nvSpPr>
          <p:cNvPr id="9" name="Google Shape;241;g259085a5d11_0_9">
            <a:extLst>
              <a:ext uri="{FF2B5EF4-FFF2-40B4-BE49-F238E27FC236}">
                <a16:creationId xmlns:a16="http://schemas.microsoft.com/office/drawing/2014/main" id="{65EF09A3-4093-F796-62C2-D5813C0F1AA9}"/>
              </a:ext>
            </a:extLst>
          </p:cNvPr>
          <p:cNvSpPr/>
          <p:nvPr/>
        </p:nvSpPr>
        <p:spPr>
          <a:xfrm flipV="1">
            <a:off x="239560" y="2359351"/>
            <a:ext cx="3096612"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D08A1246-5EA1-EFD3-1D9E-E346B15F4C10}"/>
              </a:ext>
            </a:extLst>
          </p:cNvPr>
          <p:cNvSpPr/>
          <p:nvPr/>
        </p:nvSpPr>
        <p:spPr>
          <a:xfrm>
            <a:off x="239560" y="1747972"/>
            <a:ext cx="3866405"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3">
            <a:extLst>
              <a:ext uri="{FF2B5EF4-FFF2-40B4-BE49-F238E27FC236}">
                <a16:creationId xmlns:a16="http://schemas.microsoft.com/office/drawing/2014/main" id="{603B8992-7C50-792D-3EAB-F98CCD1A8EC4}"/>
              </a:ext>
            </a:extLst>
          </p:cNvPr>
          <p:cNvSpPr txBox="1"/>
          <p:nvPr/>
        </p:nvSpPr>
        <p:spPr>
          <a:xfrm>
            <a:off x="243840" y="4105498"/>
            <a:ext cx="3021363" cy="24622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ea typeface="Open Sans"/>
                <a:cs typeface="Open Sans"/>
              </a:rPr>
              <a:t>Ángel and </a:t>
            </a:r>
            <a:r>
              <a:rPr lang="en-US" sz="2200" err="1">
                <a:ea typeface="Open Sans"/>
                <a:cs typeface="Open Sans"/>
              </a:rPr>
              <a:t>Merlía</a:t>
            </a:r>
            <a:r>
              <a:rPr lang="en-US" sz="2200" dirty="0">
                <a:ea typeface="Open Sans"/>
                <a:cs typeface="Open Sans"/>
              </a:rPr>
              <a:t> show us how their school </a:t>
            </a:r>
            <a:r>
              <a:rPr lang="en-US" sz="2200" err="1">
                <a:ea typeface="Open Sans"/>
                <a:cs typeface="Open Sans"/>
              </a:rPr>
              <a:t>recyles</a:t>
            </a:r>
            <a:r>
              <a:rPr lang="en-US" sz="2200" dirty="0">
                <a:ea typeface="Open Sans"/>
                <a:cs typeface="Open Sans"/>
              </a:rPr>
              <a:t> rain water and uses renewable energy to help them enjoy their rights.</a:t>
            </a:r>
            <a:endParaRPr lang="en-US" sz="2200"/>
          </a:p>
        </p:txBody>
      </p:sp>
      <p:sp>
        <p:nvSpPr>
          <p:cNvPr id="2" name="Google Shape;241;g259085a5d11_0_9">
            <a:extLst>
              <a:ext uri="{FF2B5EF4-FFF2-40B4-BE49-F238E27FC236}">
                <a16:creationId xmlns:a16="http://schemas.microsoft.com/office/drawing/2014/main" id="{DEAF342D-96F9-0712-5886-BF3FC4EF84AE}"/>
              </a:ext>
            </a:extLst>
          </p:cNvPr>
          <p:cNvSpPr/>
          <p:nvPr/>
        </p:nvSpPr>
        <p:spPr>
          <a:xfrm flipV="1">
            <a:off x="239560" y="2929490"/>
            <a:ext cx="3003960"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40;p1">
            <a:extLst>
              <a:ext uri="{FF2B5EF4-FFF2-40B4-BE49-F238E27FC236}">
                <a16:creationId xmlns:a16="http://schemas.microsoft.com/office/drawing/2014/main" id="{F3AD9A7E-9D15-35E4-EF9E-77485CA573D6}"/>
              </a:ext>
            </a:extLst>
          </p:cNvPr>
          <p:cNvSpPr txBox="1"/>
          <p:nvPr/>
        </p:nvSpPr>
        <p:spPr>
          <a:xfrm>
            <a:off x="239560" y="1751438"/>
            <a:ext cx="4269704"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SUPPORTING</a:t>
            </a:r>
            <a:br>
              <a:rPr lang="en-GB" sz="3800" b="1" dirty="0">
                <a:latin typeface="Arial Black"/>
              </a:rPr>
            </a:br>
            <a:r>
              <a:rPr lang="en-GB" sz="3800" b="1" dirty="0">
                <a:latin typeface="Arial Black"/>
              </a:rPr>
              <a:t>SMARTER</a:t>
            </a:r>
            <a:br>
              <a:rPr lang="en-GB" sz="3800" b="1" dirty="0">
                <a:latin typeface="Arial Black"/>
              </a:rPr>
            </a:br>
            <a:r>
              <a:rPr lang="en-GB" sz="3800" b="1" dirty="0">
                <a:latin typeface="Arial Black"/>
              </a:rPr>
              <a:t>SCHOOLS</a:t>
            </a:r>
          </a:p>
        </p:txBody>
      </p:sp>
      <p:grpSp>
        <p:nvGrpSpPr>
          <p:cNvPr id="11" name="Group 10">
            <a:extLst>
              <a:ext uri="{FF2B5EF4-FFF2-40B4-BE49-F238E27FC236}">
                <a16:creationId xmlns:a16="http://schemas.microsoft.com/office/drawing/2014/main" id="{42C3605F-1613-F036-39E7-DA1E82F38769}"/>
              </a:ext>
            </a:extLst>
          </p:cNvPr>
          <p:cNvGrpSpPr/>
          <p:nvPr/>
        </p:nvGrpSpPr>
        <p:grpSpPr>
          <a:xfrm>
            <a:off x="515869" y="218897"/>
            <a:ext cx="1223882" cy="1247693"/>
            <a:chOff x="515869" y="218897"/>
            <a:chExt cx="1223882" cy="1247693"/>
          </a:xfrm>
        </p:grpSpPr>
        <p:sp>
          <p:nvSpPr>
            <p:cNvPr id="6" name="Oval 5">
              <a:extLst>
                <a:ext uri="{FF2B5EF4-FFF2-40B4-BE49-F238E27FC236}">
                  <a16:creationId xmlns:a16="http://schemas.microsoft.com/office/drawing/2014/main" id="{A1FA1990-52B4-D5ED-6519-B266AA4F3847}"/>
                </a:ext>
              </a:extLst>
            </p:cNvPr>
            <p:cNvSpPr/>
            <p:nvPr/>
          </p:nvSpPr>
          <p:spPr>
            <a:xfrm>
              <a:off x="515869" y="218897"/>
              <a:ext cx="1223882" cy="124769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7" name="Picture 6" descr="A blue faucet with a drop of water&#10;&#10;AI-generated content may be incorrect.">
              <a:extLst>
                <a:ext uri="{FF2B5EF4-FFF2-40B4-BE49-F238E27FC236}">
                  <a16:creationId xmlns:a16="http://schemas.microsoft.com/office/drawing/2014/main" id="{2EECBB48-0578-0DCC-283D-6AA38B943F1E}"/>
                </a:ext>
              </a:extLst>
            </p:cNvPr>
            <p:cNvPicPr>
              <a:picLocks noChangeAspect="1"/>
            </p:cNvPicPr>
            <p:nvPr/>
          </p:nvPicPr>
          <p:blipFill>
            <a:blip r:embed="rId5"/>
            <a:stretch>
              <a:fillRect/>
            </a:stretch>
          </p:blipFill>
          <p:spPr>
            <a:xfrm>
              <a:off x="760358" y="402455"/>
              <a:ext cx="711449" cy="869823"/>
            </a:xfrm>
            <a:prstGeom prst="rect">
              <a:avLst/>
            </a:prstGeom>
          </p:spPr>
        </p:pic>
      </p:grpSp>
    </p:spTree>
    <p:extLst>
      <p:ext uri="{BB962C8B-B14F-4D97-AF65-F5344CB8AC3E}">
        <p14:creationId xmlns:p14="http://schemas.microsoft.com/office/powerpoint/2010/main" val="32094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6744-5CC1-BE5B-37FB-D393CF2C8715}"/>
            </a:ext>
          </a:extLst>
        </p:cNvPr>
        <p:cNvGrpSpPr/>
        <p:nvPr/>
      </p:nvGrpSpPr>
      <p:grpSpPr>
        <a:xfrm>
          <a:off x="0" y="0"/>
          <a:ext cx="0" cy="0"/>
          <a:chOff x="0" y="0"/>
          <a:chExt cx="0" cy="0"/>
        </a:xfrm>
      </p:grpSpPr>
      <p:sp>
        <p:nvSpPr>
          <p:cNvPr id="9" name="Google Shape;241;g259085a5d11_0_9">
            <a:extLst>
              <a:ext uri="{FF2B5EF4-FFF2-40B4-BE49-F238E27FC236}">
                <a16:creationId xmlns:a16="http://schemas.microsoft.com/office/drawing/2014/main" id="{F668DAF6-CF1D-BCDD-F982-460D54A170C9}"/>
              </a:ext>
            </a:extLst>
          </p:cNvPr>
          <p:cNvSpPr/>
          <p:nvPr/>
        </p:nvSpPr>
        <p:spPr>
          <a:xfrm flipV="1">
            <a:off x="247122" y="2359351"/>
            <a:ext cx="3941739"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1E0C3601-B712-5C85-CC26-3CA2A302B705}"/>
              </a:ext>
            </a:extLst>
          </p:cNvPr>
          <p:cNvSpPr/>
          <p:nvPr/>
        </p:nvSpPr>
        <p:spPr>
          <a:xfrm>
            <a:off x="239560" y="1747972"/>
            <a:ext cx="3423060"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3">
            <a:extLst>
              <a:ext uri="{FF2B5EF4-FFF2-40B4-BE49-F238E27FC236}">
                <a16:creationId xmlns:a16="http://schemas.microsoft.com/office/drawing/2014/main" id="{07E50F73-5E89-FD7A-8E06-A17AED301DFA}"/>
              </a:ext>
            </a:extLst>
          </p:cNvPr>
          <p:cNvSpPr txBox="1"/>
          <p:nvPr/>
        </p:nvSpPr>
        <p:spPr>
          <a:xfrm>
            <a:off x="243840" y="4054038"/>
            <a:ext cx="4902611"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t>"Climate change is real," Helen says.</a:t>
            </a:r>
            <a:br>
              <a:rPr lang="en-US" sz="2200" dirty="0"/>
            </a:br>
            <a:r>
              <a:rPr lang="en-US" sz="2200" dirty="0"/>
              <a:t>"We in the Caribbean are paying </a:t>
            </a:r>
            <a:br>
              <a:rPr lang="en-US" sz="2200" dirty="0"/>
            </a:br>
            <a:r>
              <a:rPr lang="en-US" sz="2200" dirty="0"/>
              <a:t>the price for what others are doing </a:t>
            </a:r>
            <a:br>
              <a:rPr lang="en-US" sz="2200" dirty="0"/>
            </a:br>
            <a:r>
              <a:rPr lang="en-US" sz="2200" dirty="0"/>
              <a:t>to the environment."</a:t>
            </a:r>
            <a:endParaRPr lang="en-US" dirty="0"/>
          </a:p>
        </p:txBody>
      </p:sp>
      <p:grpSp>
        <p:nvGrpSpPr>
          <p:cNvPr id="15" name="Group 14">
            <a:extLst>
              <a:ext uri="{FF2B5EF4-FFF2-40B4-BE49-F238E27FC236}">
                <a16:creationId xmlns:a16="http://schemas.microsoft.com/office/drawing/2014/main" id="{C874C7AC-28A8-4E23-753B-7E9F858CB937}"/>
              </a:ext>
            </a:extLst>
          </p:cNvPr>
          <p:cNvGrpSpPr/>
          <p:nvPr/>
        </p:nvGrpSpPr>
        <p:grpSpPr>
          <a:xfrm>
            <a:off x="515869" y="218897"/>
            <a:ext cx="1223882" cy="1247693"/>
            <a:chOff x="515869" y="218897"/>
            <a:chExt cx="1223882" cy="1247693"/>
          </a:xfrm>
        </p:grpSpPr>
        <p:sp>
          <p:nvSpPr>
            <p:cNvPr id="10" name="Oval 9">
              <a:extLst>
                <a:ext uri="{FF2B5EF4-FFF2-40B4-BE49-F238E27FC236}">
                  <a16:creationId xmlns:a16="http://schemas.microsoft.com/office/drawing/2014/main" id="{E2D0B80A-9293-D913-6E5E-3C0EA4FD92D7}"/>
                </a:ext>
              </a:extLst>
            </p:cNvPr>
            <p:cNvSpPr/>
            <p:nvPr/>
          </p:nvSpPr>
          <p:spPr>
            <a:xfrm>
              <a:off x="515869" y="218897"/>
              <a:ext cx="1223882" cy="12476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wave and house on a black background&#10;&#10;AI-generated content may be incorrect.">
              <a:extLst>
                <a:ext uri="{FF2B5EF4-FFF2-40B4-BE49-F238E27FC236}">
                  <a16:creationId xmlns:a16="http://schemas.microsoft.com/office/drawing/2014/main" id="{3DA371D9-CF0B-4B36-A14D-0CEE15F67871}"/>
                </a:ext>
              </a:extLst>
            </p:cNvPr>
            <p:cNvPicPr>
              <a:picLocks noChangeAspect="1"/>
            </p:cNvPicPr>
            <p:nvPr/>
          </p:nvPicPr>
          <p:blipFill>
            <a:blip r:embed="rId3"/>
            <a:stretch>
              <a:fillRect/>
            </a:stretch>
          </p:blipFill>
          <p:spPr>
            <a:xfrm>
              <a:off x="654862" y="300446"/>
              <a:ext cx="968705" cy="986023"/>
            </a:xfrm>
            <a:prstGeom prst="rect">
              <a:avLst/>
            </a:prstGeom>
          </p:spPr>
        </p:pic>
      </p:grpSp>
      <p:sp>
        <p:nvSpPr>
          <p:cNvPr id="2" name="Google Shape;241;g259085a5d11_0_9">
            <a:extLst>
              <a:ext uri="{FF2B5EF4-FFF2-40B4-BE49-F238E27FC236}">
                <a16:creationId xmlns:a16="http://schemas.microsoft.com/office/drawing/2014/main" id="{BBF5AB91-BDE0-8355-B576-D08F1BFA000E}"/>
              </a:ext>
            </a:extLst>
          </p:cNvPr>
          <p:cNvSpPr/>
          <p:nvPr/>
        </p:nvSpPr>
        <p:spPr>
          <a:xfrm flipV="1">
            <a:off x="247122" y="2997526"/>
            <a:ext cx="3003960"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40;p1">
            <a:extLst>
              <a:ext uri="{FF2B5EF4-FFF2-40B4-BE49-F238E27FC236}">
                <a16:creationId xmlns:a16="http://schemas.microsoft.com/office/drawing/2014/main" id="{FE65ACA8-5925-AFC7-0E72-0791B7E3E31A}"/>
              </a:ext>
            </a:extLst>
          </p:cNvPr>
          <p:cNvSpPr txBox="1"/>
          <p:nvPr/>
        </p:nvSpPr>
        <p:spPr>
          <a:xfrm>
            <a:off x="239778" y="1751438"/>
            <a:ext cx="4671486"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HELEN AND</a:t>
            </a:r>
            <a:br>
              <a:rPr lang="en-GB" sz="3800" b="1" dirty="0">
                <a:latin typeface="Arial Black"/>
              </a:rPr>
            </a:br>
            <a:r>
              <a:rPr lang="en-GB" sz="3800" b="1" dirty="0">
                <a:latin typeface="Arial Black"/>
              </a:rPr>
              <a:t>BABY LUCAS,</a:t>
            </a:r>
            <a:br>
              <a:rPr lang="en-GB" sz="3800" b="1" dirty="0">
                <a:latin typeface="Arial Black"/>
              </a:rPr>
            </a:br>
            <a:r>
              <a:rPr lang="en-GB" sz="3800" b="1" dirty="0">
                <a:latin typeface="Arial Black"/>
              </a:rPr>
              <a:t>GRENADA</a:t>
            </a:r>
            <a:endParaRPr lang="en-US" dirty="0"/>
          </a:p>
        </p:txBody>
      </p:sp>
      <p:pic>
        <p:nvPicPr>
          <p:cNvPr id="12" name="Google Shape;239;g259085a5d11_0_9" descr="A child standing in front of a house&#10;&#10;AI-generated content may be incorrect.">
            <a:extLst>
              <a:ext uri="{FF2B5EF4-FFF2-40B4-BE49-F238E27FC236}">
                <a16:creationId xmlns:a16="http://schemas.microsoft.com/office/drawing/2014/main" id="{F196E3FB-F9E4-86E4-0D7D-102CA36548F0}"/>
              </a:ext>
            </a:extLst>
          </p:cNvPr>
          <p:cNvPicPr preferRelativeResize="0"/>
          <p:nvPr/>
        </p:nvPicPr>
        <p:blipFill rotWithShape="1">
          <a:blip r:embed="rId4"/>
          <a:srcRect l="110" t="7041" r="44526" b="9939"/>
          <a:stretch>
            <a:fillRect/>
          </a:stretch>
        </p:blipFill>
        <p:spPr>
          <a:xfrm>
            <a:off x="5203746" y="1053"/>
            <a:ext cx="6996582" cy="6861633"/>
          </a:xfrm>
          <a:prstGeom prst="rect">
            <a:avLst/>
          </a:prstGeom>
          <a:noFill/>
          <a:ln>
            <a:noFill/>
          </a:ln>
        </p:spPr>
      </p:pic>
      <p:sp>
        <p:nvSpPr>
          <p:cNvPr id="16" name="TextBox 1">
            <a:extLst>
              <a:ext uri="{FF2B5EF4-FFF2-40B4-BE49-F238E27FC236}">
                <a16:creationId xmlns:a16="http://schemas.microsoft.com/office/drawing/2014/main" id="{A781B664-7ED5-E9FB-1402-D7DE8D3A1443}"/>
              </a:ext>
            </a:extLst>
          </p:cNvPr>
          <p:cNvSpPr txBox="1"/>
          <p:nvPr/>
        </p:nvSpPr>
        <p:spPr>
          <a:xfrm rot="16200000">
            <a:off x="10666720" y="5327607"/>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r>
              <a:rPr lang="en-US" sz="900" err="1">
                <a:solidFill>
                  <a:schemeClr val="bg1"/>
                </a:solidFill>
                <a:latin typeface="Roboto"/>
                <a:ea typeface="Roboto"/>
                <a:cs typeface="Roboto"/>
              </a:rPr>
              <a:t>SOproductions</a:t>
            </a:r>
            <a:endParaRPr lang="en-US" sz="900">
              <a:solidFill>
                <a:schemeClr val="bg1"/>
              </a:solidFill>
              <a:latin typeface="Roboto"/>
              <a:ea typeface="Roboto"/>
              <a:cs typeface="Roboto"/>
            </a:endParaRPr>
          </a:p>
        </p:txBody>
      </p:sp>
    </p:spTree>
    <p:extLst>
      <p:ext uri="{BB962C8B-B14F-4D97-AF65-F5344CB8AC3E}">
        <p14:creationId xmlns:p14="http://schemas.microsoft.com/office/powerpoint/2010/main" val="182384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E7142-714C-DA0E-9D6D-050162E1BC52}"/>
            </a:ext>
          </a:extLst>
        </p:cNvPr>
        <p:cNvGrpSpPr/>
        <p:nvPr/>
      </p:nvGrpSpPr>
      <p:grpSpPr>
        <a:xfrm>
          <a:off x="0" y="0"/>
          <a:ext cx="0" cy="0"/>
          <a:chOff x="0" y="0"/>
          <a:chExt cx="0" cy="0"/>
        </a:xfrm>
      </p:grpSpPr>
      <p:sp>
        <p:nvSpPr>
          <p:cNvPr id="9" name="Google Shape;241;g259085a5d11_0_9">
            <a:extLst>
              <a:ext uri="{FF2B5EF4-FFF2-40B4-BE49-F238E27FC236}">
                <a16:creationId xmlns:a16="http://schemas.microsoft.com/office/drawing/2014/main" id="{AE4B4976-F9CA-67C8-13F8-B441A433BCCC}"/>
              </a:ext>
            </a:extLst>
          </p:cNvPr>
          <p:cNvSpPr/>
          <p:nvPr/>
        </p:nvSpPr>
        <p:spPr>
          <a:xfrm flipV="1">
            <a:off x="247122" y="2407841"/>
            <a:ext cx="1337085" cy="74352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DB73EED7-BDB7-4554-64A1-6C7D20677127}"/>
              </a:ext>
            </a:extLst>
          </p:cNvPr>
          <p:cNvSpPr/>
          <p:nvPr/>
        </p:nvSpPr>
        <p:spPr>
          <a:xfrm>
            <a:off x="239560" y="1747972"/>
            <a:ext cx="3838696"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 name="Group 14">
            <a:extLst>
              <a:ext uri="{FF2B5EF4-FFF2-40B4-BE49-F238E27FC236}">
                <a16:creationId xmlns:a16="http://schemas.microsoft.com/office/drawing/2014/main" id="{76C3945D-03B6-1F02-28EB-3C22A9949468}"/>
              </a:ext>
            </a:extLst>
          </p:cNvPr>
          <p:cNvGrpSpPr/>
          <p:nvPr/>
        </p:nvGrpSpPr>
        <p:grpSpPr>
          <a:xfrm>
            <a:off x="515869" y="218897"/>
            <a:ext cx="1223882" cy="1247693"/>
            <a:chOff x="515869" y="218897"/>
            <a:chExt cx="1223882" cy="1247693"/>
          </a:xfrm>
        </p:grpSpPr>
        <p:sp>
          <p:nvSpPr>
            <p:cNvPr id="10" name="Oval 9">
              <a:extLst>
                <a:ext uri="{FF2B5EF4-FFF2-40B4-BE49-F238E27FC236}">
                  <a16:creationId xmlns:a16="http://schemas.microsoft.com/office/drawing/2014/main" id="{B0663006-95DB-3396-0F42-02696C3719C7}"/>
                </a:ext>
              </a:extLst>
            </p:cNvPr>
            <p:cNvSpPr/>
            <p:nvPr/>
          </p:nvSpPr>
          <p:spPr>
            <a:xfrm>
              <a:off x="515869" y="218897"/>
              <a:ext cx="1223882" cy="12476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wave and house on a black background&#10;&#10;AI-generated content may be incorrect.">
              <a:extLst>
                <a:ext uri="{FF2B5EF4-FFF2-40B4-BE49-F238E27FC236}">
                  <a16:creationId xmlns:a16="http://schemas.microsoft.com/office/drawing/2014/main" id="{C926DF90-B651-84A1-8375-4B03E5803655}"/>
                </a:ext>
              </a:extLst>
            </p:cNvPr>
            <p:cNvPicPr>
              <a:picLocks noChangeAspect="1"/>
            </p:cNvPicPr>
            <p:nvPr/>
          </p:nvPicPr>
          <p:blipFill>
            <a:blip r:embed="rId4"/>
            <a:stretch>
              <a:fillRect/>
            </a:stretch>
          </p:blipFill>
          <p:spPr>
            <a:xfrm>
              <a:off x="654862" y="300446"/>
              <a:ext cx="968705" cy="986023"/>
            </a:xfrm>
            <a:prstGeom prst="rect">
              <a:avLst/>
            </a:prstGeom>
          </p:spPr>
        </p:pic>
      </p:grpSp>
      <p:sp>
        <p:nvSpPr>
          <p:cNvPr id="5" name="Google Shape;40;p1">
            <a:extLst>
              <a:ext uri="{FF2B5EF4-FFF2-40B4-BE49-F238E27FC236}">
                <a16:creationId xmlns:a16="http://schemas.microsoft.com/office/drawing/2014/main" id="{46128583-3FE5-67A3-A015-6AA7F015CFD9}"/>
              </a:ext>
            </a:extLst>
          </p:cNvPr>
          <p:cNvSpPr txBox="1"/>
          <p:nvPr/>
        </p:nvSpPr>
        <p:spPr>
          <a:xfrm>
            <a:off x="239778" y="1751438"/>
            <a:ext cx="4671486"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EMERGENCY</a:t>
            </a:r>
            <a:br>
              <a:rPr lang="en-GB" sz="3800" b="1" dirty="0">
                <a:latin typeface="Arial Black"/>
              </a:rPr>
            </a:br>
            <a:r>
              <a:rPr lang="en-GB" sz="3800" b="1" dirty="0">
                <a:latin typeface="Arial Black"/>
              </a:rPr>
              <a:t>AID</a:t>
            </a:r>
            <a:endParaRPr lang="en-US" dirty="0"/>
          </a:p>
        </p:txBody>
      </p:sp>
      <p:pic>
        <p:nvPicPr>
          <p:cNvPr id="2" name="Online Media 1" title="Return To Happiness">
            <a:hlinkClick r:id="" action="ppaction://media"/>
            <a:extLst>
              <a:ext uri="{FF2B5EF4-FFF2-40B4-BE49-F238E27FC236}">
                <a16:creationId xmlns:a16="http://schemas.microsoft.com/office/drawing/2014/main" id="{B78A947F-3297-A835-3C43-55A46BA80381}"/>
              </a:ext>
            </a:extLst>
          </p:cNvPr>
          <p:cNvPicPr>
            <a:picLocks noRot="1" noChangeAspect="1"/>
          </p:cNvPicPr>
          <p:nvPr>
            <a:videoFile r:link="rId1"/>
          </p:nvPr>
        </p:nvPicPr>
        <p:blipFill>
          <a:blip r:embed="rId5"/>
          <a:stretch>
            <a:fillRect/>
          </a:stretch>
        </p:blipFill>
        <p:spPr>
          <a:xfrm>
            <a:off x="4289425" y="1460825"/>
            <a:ext cx="7594072" cy="4288042"/>
          </a:xfrm>
          <a:prstGeom prst="rect">
            <a:avLst/>
          </a:prstGeom>
        </p:spPr>
      </p:pic>
    </p:spTree>
    <p:extLst>
      <p:ext uri="{BB962C8B-B14F-4D97-AF65-F5344CB8AC3E}">
        <p14:creationId xmlns:p14="http://schemas.microsoft.com/office/powerpoint/2010/main" val="75105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6ED2ADB7-D33D-9A16-ED7B-6A23A38F792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3350CC-96C5-8B10-D4CF-47137FF0DF3A}"/>
              </a:ext>
            </a:extLst>
          </p:cNvPr>
          <p:cNvSpPr txBox="1"/>
          <p:nvPr/>
        </p:nvSpPr>
        <p:spPr>
          <a:xfrm>
            <a:off x="246663" y="6267099"/>
            <a:ext cx="413386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A student enjoys drinking water from the newly constructed hand washing facility at Aria Primary School, Uganda.</a:t>
            </a:r>
          </a:p>
        </p:txBody>
      </p:sp>
      <p:sp>
        <p:nvSpPr>
          <p:cNvPr id="17" name="Google Shape;241;g259085a5d11_0_9">
            <a:extLst>
              <a:ext uri="{FF2B5EF4-FFF2-40B4-BE49-F238E27FC236}">
                <a16:creationId xmlns:a16="http://schemas.microsoft.com/office/drawing/2014/main" id="{01762EB1-2572-77CF-4E5B-4AFC207085F4}"/>
              </a:ext>
            </a:extLst>
          </p:cNvPr>
          <p:cNvSpPr/>
          <p:nvPr/>
        </p:nvSpPr>
        <p:spPr>
          <a:xfrm>
            <a:off x="217402" y="1626180"/>
            <a:ext cx="269262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43;g259085a5d11_0_9">
            <a:extLst>
              <a:ext uri="{FF2B5EF4-FFF2-40B4-BE49-F238E27FC236}">
                <a16:creationId xmlns:a16="http://schemas.microsoft.com/office/drawing/2014/main" id="{AC6EA231-11E2-734C-3A88-5D51B5BA176B}"/>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26C29326-A4FC-07E9-77CA-5EFC87055D2C}"/>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4</a:t>
            </a:r>
            <a:endParaRPr lang="en-GB" sz="4600" i="0" u="none" strike="noStrike" cap="none" dirty="0">
              <a:solidFill>
                <a:schemeClr val="bg1"/>
              </a:solidFill>
              <a:latin typeface="Arial Black"/>
              <a:ea typeface="Arial"/>
              <a:cs typeface="Arial"/>
            </a:endParaRPr>
          </a:p>
        </p:txBody>
      </p:sp>
      <p:sp>
        <p:nvSpPr>
          <p:cNvPr id="20" name="Google Shape;241;g259085a5d11_0_9">
            <a:extLst>
              <a:ext uri="{FF2B5EF4-FFF2-40B4-BE49-F238E27FC236}">
                <a16:creationId xmlns:a16="http://schemas.microsoft.com/office/drawing/2014/main" id="{CF6DE299-0C46-905C-153E-65BC014C3EA0}"/>
              </a:ext>
            </a:extLst>
          </p:cNvPr>
          <p:cNvSpPr/>
          <p:nvPr/>
        </p:nvSpPr>
        <p:spPr>
          <a:xfrm>
            <a:off x="212111" y="2213555"/>
            <a:ext cx="2861476"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41;g259085a5d11_0_9">
            <a:extLst>
              <a:ext uri="{FF2B5EF4-FFF2-40B4-BE49-F238E27FC236}">
                <a16:creationId xmlns:a16="http://schemas.microsoft.com/office/drawing/2014/main" id="{87D0C86D-FAF0-5E0A-C7A1-BCCBED3B8A6E}"/>
              </a:ext>
            </a:extLst>
          </p:cNvPr>
          <p:cNvSpPr/>
          <p:nvPr/>
        </p:nvSpPr>
        <p:spPr>
          <a:xfrm>
            <a:off x="212110" y="2795639"/>
            <a:ext cx="3045241" cy="79620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0DA080B6-972D-3930-AA3C-BE4787B31F1A}"/>
              </a:ext>
            </a:extLst>
          </p:cNvPr>
          <p:cNvSpPr txBox="1"/>
          <p:nvPr/>
        </p:nvSpPr>
        <p:spPr>
          <a:xfrm>
            <a:off x="248954" y="1629646"/>
            <a:ext cx="3407911"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WHAT IS</a:t>
            </a:r>
            <a:br>
              <a:rPr lang="en-GB" sz="3800" b="1" dirty="0">
                <a:latin typeface="Arial Black"/>
              </a:rPr>
            </a:br>
            <a:r>
              <a:rPr lang="en-GB" sz="3800" b="1" dirty="0">
                <a:latin typeface="Arial Black"/>
              </a:rPr>
              <a:t>CLIMATE</a:t>
            </a:r>
            <a:br>
              <a:rPr lang="en-GB" sz="3800" b="1" dirty="0">
                <a:latin typeface="Arial Black"/>
              </a:rPr>
            </a:br>
            <a:r>
              <a:rPr lang="en-GB" sz="3800" b="1" dirty="0">
                <a:latin typeface="Arial Black"/>
              </a:rPr>
              <a:t>JUSTICE?</a:t>
            </a:r>
            <a:endParaRPr lang="en-US" dirty="0"/>
          </a:p>
        </p:txBody>
      </p:sp>
      <p:pic>
        <p:nvPicPr>
          <p:cNvPr id="4" name="Picture 3" descr="A group of children in yellow uniforms washing hands&#10;&#10;AI-generated content may be incorrect.">
            <a:extLst>
              <a:ext uri="{FF2B5EF4-FFF2-40B4-BE49-F238E27FC236}">
                <a16:creationId xmlns:a16="http://schemas.microsoft.com/office/drawing/2014/main" id="{4CE54D0F-2174-F04B-CF33-94EBA778D415}"/>
              </a:ext>
            </a:extLst>
          </p:cNvPr>
          <p:cNvPicPr>
            <a:picLocks noChangeAspect="1"/>
          </p:cNvPicPr>
          <p:nvPr/>
        </p:nvPicPr>
        <p:blipFill rotWithShape="1">
          <a:blip r:embed="rId3"/>
          <a:srcRect l="10788" t="-21" r="26618" b="122"/>
          <a:stretch>
            <a:fillRect/>
          </a:stretch>
        </p:blipFill>
        <p:spPr>
          <a:xfrm>
            <a:off x="5734558" y="-1946"/>
            <a:ext cx="6466105" cy="6879829"/>
          </a:xfrm>
          <a:prstGeom prst="rect">
            <a:avLst/>
          </a:prstGeom>
        </p:spPr>
      </p:pic>
      <p:sp>
        <p:nvSpPr>
          <p:cNvPr id="6" name="TextBox 5">
            <a:extLst>
              <a:ext uri="{FF2B5EF4-FFF2-40B4-BE49-F238E27FC236}">
                <a16:creationId xmlns:a16="http://schemas.microsoft.com/office/drawing/2014/main" id="{26C7FF0E-6485-3B26-0CD2-C554B93358AE}"/>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rPr>
              <a:t>© UNICEF/Rutherford</a:t>
            </a:r>
          </a:p>
        </p:txBody>
      </p:sp>
      <p:sp>
        <p:nvSpPr>
          <p:cNvPr id="3" name="TextBox 3">
            <a:extLst>
              <a:ext uri="{FF2B5EF4-FFF2-40B4-BE49-F238E27FC236}">
                <a16:creationId xmlns:a16="http://schemas.microsoft.com/office/drawing/2014/main" id="{3EE8CCE4-2D8D-15B9-9E45-AC2A874D5465}"/>
              </a:ext>
            </a:extLst>
          </p:cNvPr>
          <p:cNvSpPr txBox="1"/>
          <p:nvPr/>
        </p:nvSpPr>
        <p:spPr>
          <a:xfrm>
            <a:off x="243840" y="3947160"/>
            <a:ext cx="5305712"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t>Climate justice is the idea that countries who are contributing the most to climate change should support the countries who are experiencing the greatest effects of climate change with international aid.</a:t>
            </a:r>
            <a:endParaRPr lang="en-US" dirty="0"/>
          </a:p>
        </p:txBody>
      </p:sp>
    </p:spTree>
    <p:extLst>
      <p:ext uri="{BB962C8B-B14F-4D97-AF65-F5344CB8AC3E}">
        <p14:creationId xmlns:p14="http://schemas.microsoft.com/office/powerpoint/2010/main" val="30768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DFB27302-61D2-1F2E-8293-44D64A0E0815}"/>
            </a:ext>
          </a:extLst>
        </p:cNvPr>
        <p:cNvGrpSpPr/>
        <p:nvPr/>
      </p:nvGrpSpPr>
      <p:grpSpPr>
        <a:xfrm>
          <a:off x="0" y="0"/>
          <a:ext cx="0" cy="0"/>
          <a:chOff x="0" y="0"/>
          <a:chExt cx="0" cy="0"/>
        </a:xfrm>
      </p:grpSpPr>
      <p:sp>
        <p:nvSpPr>
          <p:cNvPr id="17" name="Google Shape;241;g259085a5d11_0_9">
            <a:extLst>
              <a:ext uri="{FF2B5EF4-FFF2-40B4-BE49-F238E27FC236}">
                <a16:creationId xmlns:a16="http://schemas.microsoft.com/office/drawing/2014/main" id="{44D97087-0964-A634-FF95-06A08CC334F4}"/>
              </a:ext>
            </a:extLst>
          </p:cNvPr>
          <p:cNvSpPr/>
          <p:nvPr/>
        </p:nvSpPr>
        <p:spPr>
          <a:xfrm>
            <a:off x="217402" y="1626180"/>
            <a:ext cx="4412897" cy="72885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43;g259085a5d11_0_9">
            <a:extLst>
              <a:ext uri="{FF2B5EF4-FFF2-40B4-BE49-F238E27FC236}">
                <a16:creationId xmlns:a16="http://schemas.microsoft.com/office/drawing/2014/main" id="{C5956E25-882C-B340-993B-53FF581420A6}"/>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0DD89B7D-2AF7-4B25-E7D8-9FCC0C8D70B7}"/>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5</a:t>
            </a:r>
            <a:endParaRPr lang="en-GB" sz="4600" i="0" u="none" strike="noStrike" cap="none" dirty="0">
              <a:solidFill>
                <a:schemeClr val="bg1"/>
              </a:solidFill>
              <a:latin typeface="Arial Black"/>
              <a:ea typeface="Arial"/>
              <a:cs typeface="Arial"/>
            </a:endParaRPr>
          </a:p>
        </p:txBody>
      </p:sp>
      <p:sp>
        <p:nvSpPr>
          <p:cNvPr id="20" name="Google Shape;241;g259085a5d11_0_9">
            <a:extLst>
              <a:ext uri="{FF2B5EF4-FFF2-40B4-BE49-F238E27FC236}">
                <a16:creationId xmlns:a16="http://schemas.microsoft.com/office/drawing/2014/main" id="{46B9D52D-55BF-C291-2072-CA07D834D8AD}"/>
              </a:ext>
            </a:extLst>
          </p:cNvPr>
          <p:cNvSpPr/>
          <p:nvPr/>
        </p:nvSpPr>
        <p:spPr>
          <a:xfrm>
            <a:off x="212111" y="2213555"/>
            <a:ext cx="3438748" cy="798124"/>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A8DFF346-C3A6-6DB0-950C-86ECB12D7E7A}"/>
              </a:ext>
            </a:extLst>
          </p:cNvPr>
          <p:cNvSpPr txBox="1"/>
          <p:nvPr/>
        </p:nvSpPr>
        <p:spPr>
          <a:xfrm>
            <a:off x="248954" y="1629646"/>
            <a:ext cx="4296910"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WHAT DID YOU</a:t>
            </a:r>
            <a:br>
              <a:rPr lang="en-GB" sz="3800" b="1" dirty="0">
                <a:latin typeface="Arial Black"/>
              </a:rPr>
            </a:br>
            <a:r>
              <a:rPr lang="en-GB" sz="3800" b="1" dirty="0">
                <a:latin typeface="Arial Black"/>
              </a:rPr>
              <a:t>DISCOVER?</a:t>
            </a:r>
            <a:endParaRPr lang="en-US" dirty="0"/>
          </a:p>
        </p:txBody>
      </p:sp>
      <p:sp>
        <p:nvSpPr>
          <p:cNvPr id="3" name="TextBox 3">
            <a:extLst>
              <a:ext uri="{FF2B5EF4-FFF2-40B4-BE49-F238E27FC236}">
                <a16:creationId xmlns:a16="http://schemas.microsoft.com/office/drawing/2014/main" id="{E9962EF9-31BF-C136-693E-4F07736CD5F1}"/>
              </a:ext>
            </a:extLst>
          </p:cNvPr>
          <p:cNvSpPr txBox="1"/>
          <p:nvPr/>
        </p:nvSpPr>
        <p:spPr>
          <a:xfrm>
            <a:off x="261158" y="3427615"/>
            <a:ext cx="530571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t>...about rights and the climate?</a:t>
            </a:r>
          </a:p>
          <a:p>
            <a:r>
              <a:rPr lang="en-US" sz="2400" dirty="0"/>
              <a:t>...about how aid might help?</a:t>
            </a:r>
            <a:endParaRPr lang="en-US" sz="2400"/>
          </a:p>
        </p:txBody>
      </p:sp>
      <p:pic>
        <p:nvPicPr>
          <p:cNvPr id="5" name="Picture 4" descr="A white and black planet&#10;&#10;AI-generated content may be incorrect.">
            <a:extLst>
              <a:ext uri="{FF2B5EF4-FFF2-40B4-BE49-F238E27FC236}">
                <a16:creationId xmlns:a16="http://schemas.microsoft.com/office/drawing/2014/main" id="{D683DCDC-F4EA-5B34-2D18-3DDEFB59F7A2}"/>
              </a:ext>
            </a:extLst>
          </p:cNvPr>
          <p:cNvPicPr>
            <a:picLocks noChangeAspect="1"/>
          </p:cNvPicPr>
          <p:nvPr/>
        </p:nvPicPr>
        <p:blipFill>
          <a:blip r:embed="rId3"/>
          <a:stretch>
            <a:fillRect/>
          </a:stretch>
        </p:blipFill>
        <p:spPr>
          <a:xfrm>
            <a:off x="3926148" y="0"/>
            <a:ext cx="6867525" cy="6867525"/>
          </a:xfrm>
          <a:prstGeom prst="rect">
            <a:avLst/>
          </a:prstGeom>
        </p:spPr>
      </p:pic>
      <p:sp>
        <p:nvSpPr>
          <p:cNvPr id="10" name="Speech Bubble: Rectangle with Corners Rounded 9">
            <a:extLst>
              <a:ext uri="{FF2B5EF4-FFF2-40B4-BE49-F238E27FC236}">
                <a16:creationId xmlns:a16="http://schemas.microsoft.com/office/drawing/2014/main" id="{CAFBFDEC-BA34-6CC2-4CB7-86C45394B029}"/>
              </a:ext>
            </a:extLst>
          </p:cNvPr>
          <p:cNvSpPr/>
          <p:nvPr/>
        </p:nvSpPr>
        <p:spPr>
          <a:xfrm rot="5400000">
            <a:off x="9798452" y="3118160"/>
            <a:ext cx="942123" cy="1347716"/>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1" name="Speech Bubble: Rectangle with Corners Rounded 10">
            <a:extLst>
              <a:ext uri="{FF2B5EF4-FFF2-40B4-BE49-F238E27FC236}">
                <a16:creationId xmlns:a16="http://schemas.microsoft.com/office/drawing/2014/main" id="{FA29CA59-A900-3822-5B32-073FBBAFE5F9}"/>
              </a:ext>
            </a:extLst>
          </p:cNvPr>
          <p:cNvSpPr/>
          <p:nvPr/>
        </p:nvSpPr>
        <p:spPr>
          <a:xfrm>
            <a:off x="4619909" y="1330657"/>
            <a:ext cx="1260570" cy="1171432"/>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3" name="Speech Bubble: Oval 12">
            <a:extLst>
              <a:ext uri="{FF2B5EF4-FFF2-40B4-BE49-F238E27FC236}">
                <a16:creationId xmlns:a16="http://schemas.microsoft.com/office/drawing/2014/main" id="{6079AEFC-0A85-31B8-EFF8-C70CE413FD84}"/>
              </a:ext>
            </a:extLst>
          </p:cNvPr>
          <p:cNvSpPr/>
          <p:nvPr/>
        </p:nvSpPr>
        <p:spPr>
          <a:xfrm rot="1080000">
            <a:off x="8816363" y="462084"/>
            <a:ext cx="1317435" cy="1171432"/>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4" name="Speech Bubble: Oval 13">
            <a:extLst>
              <a:ext uri="{FF2B5EF4-FFF2-40B4-BE49-F238E27FC236}">
                <a16:creationId xmlns:a16="http://schemas.microsoft.com/office/drawing/2014/main" id="{F5B72068-BC80-EA98-3A53-3B27AF376799}"/>
              </a:ext>
            </a:extLst>
          </p:cNvPr>
          <p:cNvSpPr/>
          <p:nvPr/>
        </p:nvSpPr>
        <p:spPr>
          <a:xfrm>
            <a:off x="6075670" y="2615821"/>
            <a:ext cx="1431166" cy="1171432"/>
          </a:xfrm>
          <a:prstGeom prst="wedgeEllipse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5" name="Speech Bubble: Rectangle with Corners Rounded 14">
            <a:extLst>
              <a:ext uri="{FF2B5EF4-FFF2-40B4-BE49-F238E27FC236}">
                <a16:creationId xmlns:a16="http://schemas.microsoft.com/office/drawing/2014/main" id="{B2EA8CD8-75C3-B3B6-9210-3BD60AD9CB6F}"/>
              </a:ext>
            </a:extLst>
          </p:cNvPr>
          <p:cNvSpPr/>
          <p:nvPr/>
        </p:nvSpPr>
        <p:spPr>
          <a:xfrm rot="5400000" flipV="1">
            <a:off x="7239495" y="4340771"/>
            <a:ext cx="908004" cy="1086134"/>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6" name="Speech Bubble: Oval 15">
            <a:extLst>
              <a:ext uri="{FF2B5EF4-FFF2-40B4-BE49-F238E27FC236}">
                <a16:creationId xmlns:a16="http://schemas.microsoft.com/office/drawing/2014/main" id="{7C712C05-A2AC-48F0-FF1F-F600E3B86CC5}"/>
              </a:ext>
            </a:extLst>
          </p:cNvPr>
          <p:cNvSpPr/>
          <p:nvPr/>
        </p:nvSpPr>
        <p:spPr>
          <a:xfrm rot="12060000">
            <a:off x="4298856" y="5080830"/>
            <a:ext cx="1391360" cy="1256730"/>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12572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7" name="TextBox 6">
            <a:extLst>
              <a:ext uri="{FF2B5EF4-FFF2-40B4-BE49-F238E27FC236}">
                <a16:creationId xmlns:a16="http://schemas.microsoft.com/office/drawing/2014/main" id="{F2E8EFBF-DA1A-76D5-99E8-4DE036FB0A7A}"/>
              </a:ext>
            </a:extLst>
          </p:cNvPr>
          <p:cNvSpPr txBox="1"/>
          <p:nvPr/>
        </p:nvSpPr>
        <p:spPr>
          <a:xfrm>
            <a:off x="253258" y="5759343"/>
            <a:ext cx="3239979"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solidFill>
              </a:rPr>
              <a:t>On 1 March 2024, a family prepares a banner to protest outside their house in the village of </a:t>
            </a:r>
            <a:r>
              <a:rPr lang="en-US" sz="1100" dirty="0" err="1">
                <a:solidFill>
                  <a:schemeClr val="tx1"/>
                </a:solidFill>
              </a:rPr>
              <a:t>Patzité</a:t>
            </a:r>
            <a:r>
              <a:rPr lang="en-US" sz="1100" dirty="0">
                <a:solidFill>
                  <a:schemeClr val="tx1"/>
                </a:solidFill>
              </a:rPr>
              <a:t>, Quiché, Guatemala. The climate crisis is a child rights crisis. It directly threatens a child’s ability to survive, grow, and thrive.</a:t>
            </a:r>
            <a:endParaRPr lang="en-US" sz="1100"/>
          </a:p>
        </p:txBody>
      </p:sp>
      <p:sp>
        <p:nvSpPr>
          <p:cNvPr id="17" name="Google Shape;241;g259085a5d11_0_9">
            <a:extLst>
              <a:ext uri="{FF2B5EF4-FFF2-40B4-BE49-F238E27FC236}">
                <a16:creationId xmlns:a16="http://schemas.microsoft.com/office/drawing/2014/main" id="{6358F184-A155-C61F-4AA9-3B696B23BCCD}"/>
              </a:ext>
            </a:extLst>
          </p:cNvPr>
          <p:cNvSpPr/>
          <p:nvPr/>
        </p:nvSpPr>
        <p:spPr>
          <a:xfrm>
            <a:off x="217402" y="1487635"/>
            <a:ext cx="3443079"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43;g259085a5d11_0_9">
            <a:extLst>
              <a:ext uri="{FF2B5EF4-FFF2-40B4-BE49-F238E27FC236}">
                <a16:creationId xmlns:a16="http://schemas.microsoft.com/office/drawing/2014/main" id="{B9B8C321-ABC1-8E67-8CAA-8FD19868B140}"/>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8AD7EDE8-AB11-6C1F-75DD-35A7BB1C90C8}"/>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1</a:t>
            </a:r>
            <a:endParaRPr lang="en-GB" sz="4600" i="0" u="none" strike="noStrike" cap="none">
              <a:solidFill>
                <a:schemeClr val="bg1"/>
              </a:solidFill>
              <a:latin typeface="Arial Black"/>
              <a:ea typeface="Arial"/>
              <a:cs typeface="Arial"/>
            </a:endParaRPr>
          </a:p>
        </p:txBody>
      </p:sp>
      <p:sp>
        <p:nvSpPr>
          <p:cNvPr id="20" name="Google Shape;241;g259085a5d11_0_9">
            <a:extLst>
              <a:ext uri="{FF2B5EF4-FFF2-40B4-BE49-F238E27FC236}">
                <a16:creationId xmlns:a16="http://schemas.microsoft.com/office/drawing/2014/main" id="{3477452C-6D6E-35A9-F668-CC2D86751480}"/>
              </a:ext>
            </a:extLst>
          </p:cNvPr>
          <p:cNvSpPr/>
          <p:nvPr/>
        </p:nvSpPr>
        <p:spPr>
          <a:xfrm>
            <a:off x="212111" y="2075010"/>
            <a:ext cx="190320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41;g259085a5d11_0_9">
            <a:extLst>
              <a:ext uri="{FF2B5EF4-FFF2-40B4-BE49-F238E27FC236}">
                <a16:creationId xmlns:a16="http://schemas.microsoft.com/office/drawing/2014/main" id="{C1750223-16DD-0032-9ED3-F4F8E59D1F28}"/>
              </a:ext>
            </a:extLst>
          </p:cNvPr>
          <p:cNvSpPr/>
          <p:nvPr/>
        </p:nvSpPr>
        <p:spPr>
          <a:xfrm>
            <a:off x="212110" y="2657094"/>
            <a:ext cx="2421787" cy="80197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020289E3-8861-F0A1-D2BA-9ADC5A374BD4}"/>
              </a:ext>
            </a:extLst>
          </p:cNvPr>
          <p:cNvSpPr txBox="1"/>
          <p:nvPr/>
        </p:nvSpPr>
        <p:spPr>
          <a:xfrm>
            <a:off x="248954" y="1491101"/>
            <a:ext cx="3407911"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REVIEWING YOUR </a:t>
            </a:r>
            <a:br>
              <a:rPr lang="en-GB" sz="3800" b="1">
                <a:latin typeface="Arial Black"/>
              </a:rPr>
            </a:br>
            <a:r>
              <a:rPr lang="en-GB" sz="3800" b="1">
                <a:latin typeface="Arial Black"/>
              </a:rPr>
              <a:t>RIGHTS</a:t>
            </a:r>
            <a:endParaRPr lang="en-GB" sz="3800">
              <a:latin typeface="Arial Black"/>
            </a:endParaRPr>
          </a:p>
        </p:txBody>
      </p:sp>
      <p:pic>
        <p:nvPicPr>
          <p:cNvPr id="4" name="Picture 3" descr="Two girls writing on a white paper&#10;&#10;AI-generated content may be incorrect.">
            <a:extLst>
              <a:ext uri="{FF2B5EF4-FFF2-40B4-BE49-F238E27FC236}">
                <a16:creationId xmlns:a16="http://schemas.microsoft.com/office/drawing/2014/main" id="{D252D87B-C5BF-003C-7E45-92B8664146CE}"/>
              </a:ext>
            </a:extLst>
          </p:cNvPr>
          <p:cNvPicPr>
            <a:picLocks noChangeAspect="1"/>
          </p:cNvPicPr>
          <p:nvPr/>
        </p:nvPicPr>
        <p:blipFill rotWithShape="1">
          <a:blip r:embed="rId3"/>
          <a:srcRect l="13376" r="13376"/>
          <a:stretch>
            <a:fillRect/>
          </a:stretch>
        </p:blipFill>
        <p:spPr>
          <a:xfrm>
            <a:off x="4637740" y="-508"/>
            <a:ext cx="7566674" cy="6886799"/>
          </a:xfrm>
          <a:prstGeom prst="rect">
            <a:avLst/>
          </a:prstGeom>
        </p:spPr>
      </p:pic>
      <p:sp>
        <p:nvSpPr>
          <p:cNvPr id="6" name="TextBox 5">
            <a:extLst>
              <a:ext uri="{FF2B5EF4-FFF2-40B4-BE49-F238E27FC236}">
                <a16:creationId xmlns:a16="http://schemas.microsoft.com/office/drawing/2014/main" id="{5F59AF3B-DB07-AC5F-98DB-AE29A707127A}"/>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solidFill>
              </a:rPr>
              <a:t>© UNICEF/</a:t>
            </a:r>
            <a:r>
              <a:rPr lang="en-US" sz="900" err="1">
                <a:solidFill>
                  <a:schemeClr val="tx1"/>
                </a:solidFill>
              </a:rPr>
              <a:t>Willocq</a:t>
            </a:r>
            <a:endParaRPr lang="en-US" sz="90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1835CE55-5E5A-CC57-895C-C4A86F0436C5}"/>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5" name="Google Shape;60;g255a6870158_0_29">
            <a:extLst>
              <a:ext uri="{FF2B5EF4-FFF2-40B4-BE49-F238E27FC236}">
                <a16:creationId xmlns:a16="http://schemas.microsoft.com/office/drawing/2014/main" id="{789642A4-A143-7734-7322-BC05AA18EA61}"/>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61;g255a6870158_0_29">
            <a:extLst>
              <a:ext uri="{FF2B5EF4-FFF2-40B4-BE49-F238E27FC236}">
                <a16:creationId xmlns:a16="http://schemas.microsoft.com/office/drawing/2014/main" id="{1D78F13B-266F-EB5E-88A5-148468076F89}"/>
              </a:ext>
            </a:extLst>
          </p:cNvPr>
          <p:cNvSpPr txBox="1"/>
          <p:nvPr/>
        </p:nvSpPr>
        <p:spPr>
          <a:xfrm>
            <a:off x="267391" y="2297325"/>
            <a:ext cx="6962213" cy="320084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a:solidFill>
                  <a:schemeClr val="dk1"/>
                </a:solidFill>
                <a:ea typeface="Roboto Medium"/>
                <a:sym typeface="Roboto Medium"/>
              </a:rPr>
              <a:t>Health, water, food, environment</a:t>
            </a:r>
            <a:br>
              <a:rPr lang="en-US" sz="2800">
                <a:ea typeface="Roboto Medium"/>
              </a:rPr>
            </a:br>
            <a:r>
              <a:rPr lang="en-US" sz="2800">
                <a:solidFill>
                  <a:schemeClr val="dk1"/>
                </a:solidFill>
                <a:ea typeface="Roboto Medium"/>
                <a:sym typeface="Roboto Medium"/>
              </a:rPr>
              <a:t>Children have the right to the best healthcare possible, clean water to drink, healthy food and a clean and safe environment to live in. All adults and children should have information about how to stay safe and healthy.</a:t>
            </a:r>
            <a:endParaRPr lang="en-US" sz="2800">
              <a:solidFill>
                <a:schemeClr val="dk1"/>
              </a:solidFill>
              <a:ea typeface="Roboto Medium"/>
            </a:endParaRPr>
          </a:p>
        </p:txBody>
      </p:sp>
      <p:pic>
        <p:nvPicPr>
          <p:cNvPr id="7" name="Google Shape;62;g255a6870158_0_29">
            <a:extLst>
              <a:ext uri="{FF2B5EF4-FFF2-40B4-BE49-F238E27FC236}">
                <a16:creationId xmlns:a16="http://schemas.microsoft.com/office/drawing/2014/main" id="{1D0E3195-B693-EF14-2D32-55CDA12F63F4}"/>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8" name="Google Shape;40;p1">
            <a:extLst>
              <a:ext uri="{FF2B5EF4-FFF2-40B4-BE49-F238E27FC236}">
                <a16:creationId xmlns:a16="http://schemas.microsoft.com/office/drawing/2014/main" id="{06B2835A-C120-A48E-5FB0-0D168C6EB1CA}"/>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24</a:t>
            </a:r>
            <a:endParaRPr lang="en-US" sz="4000">
              <a:latin typeface="Arial Black"/>
            </a:endParaRPr>
          </a:p>
        </p:txBody>
      </p:sp>
      <p:pic>
        <p:nvPicPr>
          <p:cNvPr id="12" name="Picture 11" descr="A pink sign with a person and check marks&#10;&#10;AI-generated content may be incorrect.">
            <a:extLst>
              <a:ext uri="{FF2B5EF4-FFF2-40B4-BE49-F238E27FC236}">
                <a16:creationId xmlns:a16="http://schemas.microsoft.com/office/drawing/2014/main" id="{1E56EF5F-1434-BAA3-265F-CDF2CE581361}"/>
              </a:ext>
            </a:extLst>
          </p:cNvPr>
          <p:cNvPicPr>
            <a:picLocks noChangeAspect="1"/>
          </p:cNvPicPr>
          <p:nvPr/>
        </p:nvPicPr>
        <p:blipFill>
          <a:blip r:embed="rId4"/>
          <a:stretch>
            <a:fillRect/>
          </a:stretch>
        </p:blipFill>
        <p:spPr>
          <a:xfrm>
            <a:off x="7287848" y="1081873"/>
            <a:ext cx="3235684" cy="4287966"/>
          </a:xfrm>
          <a:prstGeom prst="rect">
            <a:avLst/>
          </a:prstGeom>
        </p:spPr>
      </p:pic>
    </p:spTree>
    <p:extLst>
      <p:ext uri="{BB962C8B-B14F-4D97-AF65-F5344CB8AC3E}">
        <p14:creationId xmlns:p14="http://schemas.microsoft.com/office/powerpoint/2010/main" val="3706343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Google Shape;243;g259085a5d11_0_9">
            <a:extLst>
              <a:ext uri="{FF2B5EF4-FFF2-40B4-BE49-F238E27FC236}">
                <a16:creationId xmlns:a16="http://schemas.microsoft.com/office/drawing/2014/main" id="{709F1F27-BE0F-0B99-1DD5-2ECBD2E39837}"/>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A809403C-4CE9-DB8E-E456-20BF4BADA4D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61;g255a6870158_0_29">
            <a:extLst>
              <a:ext uri="{FF2B5EF4-FFF2-40B4-BE49-F238E27FC236}">
                <a16:creationId xmlns:a16="http://schemas.microsoft.com/office/drawing/2014/main" id="{385353EB-51E7-8077-2FF1-E3823C812431}"/>
              </a:ext>
            </a:extLst>
          </p:cNvPr>
          <p:cNvSpPr txBox="1"/>
          <p:nvPr/>
        </p:nvSpPr>
        <p:spPr>
          <a:xfrm>
            <a:off x="267391" y="2297325"/>
            <a:ext cx="6506213" cy="341629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b="1">
                <a:solidFill>
                  <a:schemeClr val="dk1"/>
                </a:solidFill>
                <a:ea typeface="Roboto Medium"/>
                <a:sym typeface="Roboto Medium"/>
              </a:rPr>
              <a:t>Food, clothing, a safe home</a:t>
            </a:r>
            <a:br>
              <a:rPr lang="en-US" sz="3000">
                <a:ea typeface="Roboto Medium"/>
              </a:rPr>
            </a:br>
            <a:r>
              <a:rPr lang="en-US" sz="3000">
                <a:solidFill>
                  <a:schemeClr val="dk1"/>
                </a:solidFill>
                <a:ea typeface="Roboto Medium"/>
                <a:sym typeface="Roboto Medium"/>
              </a:rPr>
              <a:t>Children have the right to food, clothing and a safe place to live so they can develop in the best possible way. The government should help families and children who cannot afford this.</a:t>
            </a:r>
            <a:endParaRPr lang="en-US" sz="3000">
              <a:solidFill>
                <a:schemeClr val="dk1"/>
              </a:solidFill>
            </a:endParaRPr>
          </a:p>
        </p:txBody>
      </p:sp>
      <p:pic>
        <p:nvPicPr>
          <p:cNvPr id="9" name="Google Shape;62;g255a6870158_0_29">
            <a:extLst>
              <a:ext uri="{FF2B5EF4-FFF2-40B4-BE49-F238E27FC236}">
                <a16:creationId xmlns:a16="http://schemas.microsoft.com/office/drawing/2014/main" id="{1F0E1B29-ED45-954E-A88B-68A4DF75F715}"/>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2" name="Google Shape;40;p1">
            <a:extLst>
              <a:ext uri="{FF2B5EF4-FFF2-40B4-BE49-F238E27FC236}">
                <a16:creationId xmlns:a16="http://schemas.microsoft.com/office/drawing/2014/main" id="{C0976995-22AF-D9CF-5053-5D5149C90B88}"/>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27</a:t>
            </a:r>
            <a:endParaRPr lang="en-US" sz="4000">
              <a:latin typeface="Arial Black"/>
            </a:endParaRPr>
          </a:p>
        </p:txBody>
      </p:sp>
      <p:pic>
        <p:nvPicPr>
          <p:cNvPr id="13" name="Picture 12" descr="A pink sign with a person and check marks&#10;&#10;AI-generated content may be incorrect.">
            <a:extLst>
              <a:ext uri="{FF2B5EF4-FFF2-40B4-BE49-F238E27FC236}">
                <a16:creationId xmlns:a16="http://schemas.microsoft.com/office/drawing/2014/main" id="{568D178C-B72F-624C-7238-CB5CC6AC4A2F}"/>
              </a:ext>
            </a:extLst>
          </p:cNvPr>
          <p:cNvPicPr>
            <a:picLocks noChangeAspect="1"/>
          </p:cNvPicPr>
          <p:nvPr/>
        </p:nvPicPr>
        <p:blipFill>
          <a:blip r:embed="rId4"/>
          <a:stretch>
            <a:fillRect/>
          </a:stretch>
        </p:blipFill>
        <p:spPr>
          <a:xfrm>
            <a:off x="7287848" y="1081873"/>
            <a:ext cx="3235684" cy="4287966"/>
          </a:xfrm>
          <a:prstGeom prst="rect">
            <a:avLst/>
          </a:prstGeom>
        </p:spPr>
      </p:pic>
      <p:pic>
        <p:nvPicPr>
          <p:cNvPr id="14" name="Picture 13" descr="A green sign with white text&#10;&#10;AI-generated content may be incorrect.">
            <a:extLst>
              <a:ext uri="{FF2B5EF4-FFF2-40B4-BE49-F238E27FC236}">
                <a16:creationId xmlns:a16="http://schemas.microsoft.com/office/drawing/2014/main" id="{2D65FC86-5315-9E49-99B5-C16789CA187C}"/>
              </a:ext>
            </a:extLst>
          </p:cNvPr>
          <p:cNvPicPr>
            <a:picLocks noChangeAspect="1"/>
          </p:cNvPicPr>
          <p:nvPr/>
        </p:nvPicPr>
        <p:blipFill>
          <a:blip r:embed="rId5"/>
          <a:stretch>
            <a:fillRect/>
          </a:stretch>
        </p:blipFill>
        <p:spPr>
          <a:xfrm rot="420000">
            <a:off x="7236417" y="992974"/>
            <a:ext cx="3337612" cy="4467966"/>
          </a:xfrm>
          <a:prstGeom prst="rect">
            <a:avLst/>
          </a:prstGeom>
        </p:spPr>
      </p:pic>
    </p:spTree>
    <p:extLst>
      <p:ext uri="{BB962C8B-B14F-4D97-AF65-F5344CB8AC3E}">
        <p14:creationId xmlns:p14="http://schemas.microsoft.com/office/powerpoint/2010/main" val="2386253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500C2E4A-9C6B-7B7B-68B6-FE9558C93AE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433BEB5-680E-BBE3-11D2-CD4274DBC85C}"/>
              </a:ext>
            </a:extLst>
          </p:cNvPr>
          <p:cNvSpPr txBox="1"/>
          <p:nvPr/>
        </p:nvSpPr>
        <p:spPr>
          <a:xfrm>
            <a:off x="218298" y="5904940"/>
            <a:ext cx="282768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In Sudan, children walk back home from a UNICEF-supported child friendly space </a:t>
            </a:r>
            <a:r>
              <a:rPr lang="en-US" sz="1100" dirty="0">
                <a:ea typeface="Open Sans"/>
              </a:rPr>
              <a:t>in Al Houri internally displaced people’s (IDP) camp in Gedaref State.</a:t>
            </a:r>
            <a:endParaRPr lang="en-US" sz="1100" dirty="0"/>
          </a:p>
        </p:txBody>
      </p:sp>
      <p:sp>
        <p:nvSpPr>
          <p:cNvPr id="18" name="Google Shape;243;g259085a5d11_0_9">
            <a:extLst>
              <a:ext uri="{FF2B5EF4-FFF2-40B4-BE49-F238E27FC236}">
                <a16:creationId xmlns:a16="http://schemas.microsoft.com/office/drawing/2014/main" id="{0C42319A-F8C7-DF5E-A7B7-72C22DCB52A6}"/>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3DCC4F2A-9562-4FDD-1C79-EDD8F34E0D21}"/>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2</a:t>
            </a:r>
            <a:endParaRPr lang="en-GB" sz="4600" i="0" u="none" strike="noStrike" cap="none" dirty="0">
              <a:solidFill>
                <a:schemeClr val="bg1"/>
              </a:solidFill>
              <a:latin typeface="Arial Black"/>
              <a:ea typeface="Arial"/>
              <a:cs typeface="Arial"/>
            </a:endParaRPr>
          </a:p>
        </p:txBody>
      </p:sp>
      <p:pic>
        <p:nvPicPr>
          <p:cNvPr id="4" name="Picture 3" descr="A group of children holding hands walking in a dirt field&#10;&#10;AI-generated content may be incorrect.">
            <a:extLst>
              <a:ext uri="{FF2B5EF4-FFF2-40B4-BE49-F238E27FC236}">
                <a16:creationId xmlns:a16="http://schemas.microsoft.com/office/drawing/2014/main" id="{C864F56D-8E42-B53D-950C-F8A0D50A8CB2}"/>
              </a:ext>
            </a:extLst>
          </p:cNvPr>
          <p:cNvPicPr>
            <a:picLocks noChangeAspect="1"/>
          </p:cNvPicPr>
          <p:nvPr/>
        </p:nvPicPr>
        <p:blipFill rotWithShape="1">
          <a:blip r:embed="rId3"/>
          <a:srcRect l="5351" t="277" r="10240"/>
          <a:stretch>
            <a:fillRect/>
          </a:stretch>
        </p:blipFill>
        <p:spPr>
          <a:xfrm>
            <a:off x="3494740" y="-3204"/>
            <a:ext cx="8711127" cy="6867764"/>
          </a:xfrm>
          <a:prstGeom prst="rect">
            <a:avLst/>
          </a:prstGeom>
        </p:spPr>
      </p:pic>
      <p:sp>
        <p:nvSpPr>
          <p:cNvPr id="6" name="TextBox 5">
            <a:extLst>
              <a:ext uri="{FF2B5EF4-FFF2-40B4-BE49-F238E27FC236}">
                <a16:creationId xmlns:a16="http://schemas.microsoft.com/office/drawing/2014/main" id="{246295C1-21AF-A0C7-F4C8-6AA198C5B5EB}"/>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rPr>
              <a:t>© UNICEF/Abdulmajid</a:t>
            </a:r>
          </a:p>
        </p:txBody>
      </p:sp>
      <p:sp>
        <p:nvSpPr>
          <p:cNvPr id="17" name="Google Shape;241;g259085a5d11_0_9">
            <a:extLst>
              <a:ext uri="{FF2B5EF4-FFF2-40B4-BE49-F238E27FC236}">
                <a16:creationId xmlns:a16="http://schemas.microsoft.com/office/drawing/2014/main" id="{5F55FE2E-7CE8-59BA-9980-12F258602E0F}"/>
              </a:ext>
            </a:extLst>
          </p:cNvPr>
          <p:cNvSpPr/>
          <p:nvPr/>
        </p:nvSpPr>
        <p:spPr>
          <a:xfrm>
            <a:off x="203795" y="1773385"/>
            <a:ext cx="533855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41;g259085a5d11_0_9">
            <a:extLst>
              <a:ext uri="{FF2B5EF4-FFF2-40B4-BE49-F238E27FC236}">
                <a16:creationId xmlns:a16="http://schemas.microsoft.com/office/drawing/2014/main" id="{AF0F1D8E-9A7A-6705-F669-268A301DA829}"/>
              </a:ext>
            </a:extLst>
          </p:cNvPr>
          <p:cNvSpPr/>
          <p:nvPr/>
        </p:nvSpPr>
        <p:spPr>
          <a:xfrm>
            <a:off x="208029" y="2360760"/>
            <a:ext cx="4274929" cy="80938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8AB4B080-A5A3-4F54-0463-E23E3B8449AF}"/>
              </a:ext>
            </a:extLst>
          </p:cNvPr>
          <p:cNvSpPr txBox="1"/>
          <p:nvPr/>
        </p:nvSpPr>
        <p:spPr>
          <a:xfrm>
            <a:off x="206772" y="1776851"/>
            <a:ext cx="5179561"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NEIGHBOURHOOD</a:t>
            </a:r>
            <a:br>
              <a:rPr lang="en-GB" sz="3800" b="1" dirty="0">
                <a:latin typeface="Arial Black"/>
              </a:rPr>
            </a:br>
            <a:r>
              <a:rPr lang="en-GB" sz="3800" b="1" dirty="0">
                <a:latin typeface="Arial Black"/>
              </a:rPr>
              <a:t>EXPLORATION</a:t>
            </a:r>
            <a:endParaRPr lang="en-US" dirty="0"/>
          </a:p>
        </p:txBody>
      </p:sp>
    </p:spTree>
    <p:extLst>
      <p:ext uri="{BB962C8B-B14F-4D97-AF65-F5344CB8AC3E}">
        <p14:creationId xmlns:p14="http://schemas.microsoft.com/office/powerpoint/2010/main" val="2556291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4" name="Picture 3" descr="A black and grey globe&#10;&#10;Description automatically generated">
            <a:extLst>
              <a:ext uri="{FF2B5EF4-FFF2-40B4-BE49-F238E27FC236}">
                <a16:creationId xmlns:a16="http://schemas.microsoft.com/office/drawing/2014/main" id="{0670020C-6F09-387E-B6E4-C9BD28B0F24D}"/>
              </a:ext>
            </a:extLst>
          </p:cNvPr>
          <p:cNvPicPr>
            <a:picLocks noChangeAspect="1"/>
          </p:cNvPicPr>
          <p:nvPr/>
        </p:nvPicPr>
        <p:blipFill>
          <a:blip r:embed="rId3"/>
          <a:srcRect l="11530" t="9736" r="13112" b="9887"/>
          <a:stretch>
            <a:fillRect/>
          </a:stretch>
        </p:blipFill>
        <p:spPr>
          <a:xfrm>
            <a:off x="4456112" y="531669"/>
            <a:ext cx="5772192" cy="6153357"/>
          </a:xfrm>
          <a:prstGeom prst="rect">
            <a:avLst/>
          </a:prstGeom>
        </p:spPr>
      </p:pic>
      <p:sp>
        <p:nvSpPr>
          <p:cNvPr id="10" name="Google Shape;243;g259085a5d11_0_9">
            <a:extLst>
              <a:ext uri="{FF2B5EF4-FFF2-40B4-BE49-F238E27FC236}">
                <a16:creationId xmlns:a16="http://schemas.microsoft.com/office/drawing/2014/main" id="{CCDFF6C9-9DA0-3D39-D887-B4E996C95BC3}"/>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0576271C-ACB0-D2F4-20DD-91F3B49C8F6A}"/>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3</a:t>
            </a:r>
            <a:endParaRPr lang="en-GB" sz="4600" i="0" u="none" strike="noStrike" cap="none">
              <a:solidFill>
                <a:schemeClr val="bg1"/>
              </a:solidFill>
              <a:latin typeface="Arial Black"/>
              <a:ea typeface="Arial"/>
              <a:cs typeface="Arial"/>
            </a:endParaRPr>
          </a:p>
        </p:txBody>
      </p:sp>
      <p:grpSp>
        <p:nvGrpSpPr>
          <p:cNvPr id="50" name="Group 49">
            <a:extLst>
              <a:ext uri="{FF2B5EF4-FFF2-40B4-BE49-F238E27FC236}">
                <a16:creationId xmlns:a16="http://schemas.microsoft.com/office/drawing/2014/main" id="{A6E85128-66F4-14A7-7C36-9D624C9A6B8A}"/>
              </a:ext>
            </a:extLst>
          </p:cNvPr>
          <p:cNvGrpSpPr/>
          <p:nvPr/>
        </p:nvGrpSpPr>
        <p:grpSpPr>
          <a:xfrm>
            <a:off x="7036922" y="5013544"/>
            <a:ext cx="1497725" cy="1497724"/>
            <a:chOff x="9077653" y="1717894"/>
            <a:chExt cx="1497725" cy="1497724"/>
          </a:xfrm>
        </p:grpSpPr>
        <p:sp>
          <p:nvSpPr>
            <p:cNvPr id="26" name="Oval 25">
              <a:extLst>
                <a:ext uri="{FF2B5EF4-FFF2-40B4-BE49-F238E27FC236}">
                  <a16:creationId xmlns:a16="http://schemas.microsoft.com/office/drawing/2014/main" id="{A092AA45-68C7-A95C-6BB2-2E7633DDE20B}"/>
                </a:ext>
              </a:extLst>
            </p:cNvPr>
            <p:cNvSpPr/>
            <p:nvPr/>
          </p:nvSpPr>
          <p:spPr>
            <a:xfrm>
              <a:off x="9077653" y="1717894"/>
              <a:ext cx="1497725" cy="149772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27" name="Picture 26" descr="A blue sun and cracks in water&#10;&#10;AI-generated content may be incorrect.">
              <a:extLst>
                <a:ext uri="{FF2B5EF4-FFF2-40B4-BE49-F238E27FC236}">
                  <a16:creationId xmlns:a16="http://schemas.microsoft.com/office/drawing/2014/main" id="{85CD4CE1-2C27-3666-2BA1-2C232678735F}"/>
                </a:ext>
              </a:extLst>
            </p:cNvPr>
            <p:cNvPicPr>
              <a:picLocks noChangeAspect="1"/>
            </p:cNvPicPr>
            <p:nvPr/>
          </p:nvPicPr>
          <p:blipFill>
            <a:blip r:embed="rId4"/>
            <a:stretch>
              <a:fillRect/>
            </a:stretch>
          </p:blipFill>
          <p:spPr>
            <a:xfrm>
              <a:off x="9242864" y="1822888"/>
              <a:ext cx="1206172" cy="1187122"/>
            </a:xfrm>
            <a:prstGeom prst="rect">
              <a:avLst/>
            </a:prstGeom>
          </p:spPr>
        </p:pic>
      </p:grpSp>
      <p:grpSp>
        <p:nvGrpSpPr>
          <p:cNvPr id="51" name="Group 50">
            <a:extLst>
              <a:ext uri="{FF2B5EF4-FFF2-40B4-BE49-F238E27FC236}">
                <a16:creationId xmlns:a16="http://schemas.microsoft.com/office/drawing/2014/main" id="{013B0771-F734-22D3-F4FF-A45C25C14CFF}"/>
              </a:ext>
            </a:extLst>
          </p:cNvPr>
          <p:cNvGrpSpPr/>
          <p:nvPr/>
        </p:nvGrpSpPr>
        <p:grpSpPr>
          <a:xfrm>
            <a:off x="9197596" y="2411395"/>
            <a:ext cx="1597141" cy="1683354"/>
            <a:chOff x="9695277" y="-17480"/>
            <a:chExt cx="1597141" cy="1683354"/>
          </a:xfrm>
        </p:grpSpPr>
        <p:sp>
          <p:nvSpPr>
            <p:cNvPr id="22" name="Oval 21">
              <a:extLst>
                <a:ext uri="{FF2B5EF4-FFF2-40B4-BE49-F238E27FC236}">
                  <a16:creationId xmlns:a16="http://schemas.microsoft.com/office/drawing/2014/main" id="{E9C4C072-7384-0349-6D16-03765243B008}"/>
                </a:ext>
              </a:extLst>
            </p:cNvPr>
            <p:cNvSpPr/>
            <p:nvPr/>
          </p:nvSpPr>
          <p:spPr>
            <a:xfrm>
              <a:off x="9741069" y="133387"/>
              <a:ext cx="1497725" cy="149772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25" name="Picture 24" descr="A blue cloud with rain drops&#10;&#10;AI-generated content may be incorrect.">
              <a:extLst>
                <a:ext uri="{FF2B5EF4-FFF2-40B4-BE49-F238E27FC236}">
                  <a16:creationId xmlns:a16="http://schemas.microsoft.com/office/drawing/2014/main" id="{1F26BA20-6E41-C5F9-AA93-76CEE77848E8}"/>
                </a:ext>
              </a:extLst>
            </p:cNvPr>
            <p:cNvPicPr>
              <a:picLocks noChangeAspect="1"/>
            </p:cNvPicPr>
            <p:nvPr/>
          </p:nvPicPr>
          <p:blipFill>
            <a:blip r:embed="rId5"/>
            <a:stretch>
              <a:fillRect/>
            </a:stretch>
          </p:blipFill>
          <p:spPr>
            <a:xfrm>
              <a:off x="9695277" y="-17480"/>
              <a:ext cx="1597141" cy="1683354"/>
            </a:xfrm>
            <a:prstGeom prst="rect">
              <a:avLst/>
            </a:prstGeom>
          </p:spPr>
        </p:pic>
      </p:grpSp>
      <p:grpSp>
        <p:nvGrpSpPr>
          <p:cNvPr id="49" name="Group 48">
            <a:extLst>
              <a:ext uri="{FF2B5EF4-FFF2-40B4-BE49-F238E27FC236}">
                <a16:creationId xmlns:a16="http://schemas.microsoft.com/office/drawing/2014/main" id="{331D40BA-814A-91A2-F433-DFC7BCFED62E}"/>
              </a:ext>
            </a:extLst>
          </p:cNvPr>
          <p:cNvGrpSpPr/>
          <p:nvPr/>
        </p:nvGrpSpPr>
        <p:grpSpPr>
          <a:xfrm>
            <a:off x="6277768" y="771743"/>
            <a:ext cx="1497725" cy="1497724"/>
            <a:chOff x="7423149" y="66893"/>
            <a:chExt cx="1497725" cy="1497724"/>
          </a:xfrm>
        </p:grpSpPr>
        <p:sp>
          <p:nvSpPr>
            <p:cNvPr id="18" name="Oval 17">
              <a:extLst>
                <a:ext uri="{FF2B5EF4-FFF2-40B4-BE49-F238E27FC236}">
                  <a16:creationId xmlns:a16="http://schemas.microsoft.com/office/drawing/2014/main" id="{9E5C45DC-8E40-FA32-E351-5DFA1367A11C}"/>
                </a:ext>
              </a:extLst>
            </p:cNvPr>
            <p:cNvSpPr/>
            <p:nvPr/>
          </p:nvSpPr>
          <p:spPr>
            <a:xfrm>
              <a:off x="7423149" y="66893"/>
              <a:ext cx="1497725" cy="149772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20" name="Picture 19" descr="A blue faucet with a drop of water&#10;&#10;AI-generated content may be incorrect.">
              <a:extLst>
                <a:ext uri="{FF2B5EF4-FFF2-40B4-BE49-F238E27FC236}">
                  <a16:creationId xmlns:a16="http://schemas.microsoft.com/office/drawing/2014/main" id="{06FBCFC6-9425-D076-FC82-DCD5C8239972}"/>
                </a:ext>
              </a:extLst>
            </p:cNvPr>
            <p:cNvPicPr>
              <a:picLocks noChangeAspect="1"/>
            </p:cNvPicPr>
            <p:nvPr/>
          </p:nvPicPr>
          <p:blipFill>
            <a:blip r:embed="rId6"/>
            <a:stretch>
              <a:fillRect/>
            </a:stretch>
          </p:blipFill>
          <p:spPr>
            <a:xfrm>
              <a:off x="7639023" y="184260"/>
              <a:ext cx="946312" cy="1260366"/>
            </a:xfrm>
            <a:prstGeom prst="rect">
              <a:avLst/>
            </a:prstGeom>
          </p:spPr>
        </p:pic>
      </p:grpSp>
      <p:sp>
        <p:nvSpPr>
          <p:cNvPr id="29" name="Google Shape;241;g259085a5d11_0_9">
            <a:extLst>
              <a:ext uri="{FF2B5EF4-FFF2-40B4-BE49-F238E27FC236}">
                <a16:creationId xmlns:a16="http://schemas.microsoft.com/office/drawing/2014/main" id="{1B863FA1-6825-51DB-9296-CD0F6E816D30}"/>
              </a:ext>
            </a:extLst>
          </p:cNvPr>
          <p:cNvSpPr/>
          <p:nvPr/>
        </p:nvSpPr>
        <p:spPr>
          <a:xfrm>
            <a:off x="192225" y="1725798"/>
            <a:ext cx="2516943" cy="77828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241;g259085a5d11_0_9">
            <a:extLst>
              <a:ext uri="{FF2B5EF4-FFF2-40B4-BE49-F238E27FC236}">
                <a16:creationId xmlns:a16="http://schemas.microsoft.com/office/drawing/2014/main" id="{281F5306-78EE-E02F-12FE-B331703480B8}"/>
              </a:ext>
            </a:extLst>
          </p:cNvPr>
          <p:cNvSpPr/>
          <p:nvPr/>
        </p:nvSpPr>
        <p:spPr>
          <a:xfrm>
            <a:off x="197667" y="2362011"/>
            <a:ext cx="2848047" cy="74696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241;g259085a5d11_0_9">
            <a:extLst>
              <a:ext uri="{FF2B5EF4-FFF2-40B4-BE49-F238E27FC236}">
                <a16:creationId xmlns:a16="http://schemas.microsoft.com/office/drawing/2014/main" id="{22EE31D9-24B3-9669-D820-3CF05D405845}"/>
              </a:ext>
            </a:extLst>
          </p:cNvPr>
          <p:cNvSpPr/>
          <p:nvPr/>
        </p:nvSpPr>
        <p:spPr>
          <a:xfrm>
            <a:off x="197667" y="2987939"/>
            <a:ext cx="4867347" cy="75376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241;g259085a5d11_0_9">
            <a:extLst>
              <a:ext uri="{FF2B5EF4-FFF2-40B4-BE49-F238E27FC236}">
                <a16:creationId xmlns:a16="http://schemas.microsoft.com/office/drawing/2014/main" id="{72DA2E8B-059F-6925-C4F2-EC98A60BA7D8}"/>
              </a:ext>
            </a:extLst>
          </p:cNvPr>
          <p:cNvSpPr/>
          <p:nvPr/>
        </p:nvSpPr>
        <p:spPr>
          <a:xfrm>
            <a:off x="201749" y="4140464"/>
            <a:ext cx="1609797" cy="74424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241;g259085a5d11_0_9">
            <a:extLst>
              <a:ext uri="{FF2B5EF4-FFF2-40B4-BE49-F238E27FC236}">
                <a16:creationId xmlns:a16="http://schemas.microsoft.com/office/drawing/2014/main" id="{6FD1EB17-6BB1-1B2C-D411-BE5DB93F987F}"/>
              </a:ext>
            </a:extLst>
          </p:cNvPr>
          <p:cNvSpPr/>
          <p:nvPr/>
        </p:nvSpPr>
        <p:spPr>
          <a:xfrm>
            <a:off x="201749" y="4717407"/>
            <a:ext cx="3733872" cy="78234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40;p1">
            <a:extLst>
              <a:ext uri="{FF2B5EF4-FFF2-40B4-BE49-F238E27FC236}">
                <a16:creationId xmlns:a16="http://schemas.microsoft.com/office/drawing/2014/main" id="{8EC71D73-52FB-BCF1-85CF-CFE0A58B1971}"/>
              </a:ext>
            </a:extLst>
          </p:cNvPr>
          <p:cNvSpPr txBox="1"/>
          <p:nvPr/>
        </p:nvSpPr>
        <p:spPr>
          <a:xfrm>
            <a:off x="216833" y="1729402"/>
            <a:ext cx="4903690" cy="3739485"/>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RIGHTS </a:t>
            </a:r>
            <a:br>
              <a:rPr lang="en-GB" sz="3800" b="1">
                <a:latin typeface="Arial Black"/>
              </a:rPr>
            </a:br>
            <a:r>
              <a:rPr lang="en-GB" sz="3800" b="1">
                <a:latin typeface="Arial Black"/>
              </a:rPr>
              <a:t>AND THE</a:t>
            </a:r>
            <a:br>
              <a:rPr lang="en-GB" sz="3800" b="1">
                <a:latin typeface="Arial Black"/>
              </a:rPr>
            </a:br>
            <a:r>
              <a:rPr lang="en-GB" sz="3800" b="1">
                <a:latin typeface="Arial Black"/>
              </a:rPr>
              <a:t>ENVIRONMENT...</a:t>
            </a:r>
            <a:endParaRPr lang="en-GB"/>
          </a:p>
          <a:p>
            <a:br>
              <a:rPr lang="en-GB" sz="3800" b="1">
                <a:latin typeface="Arial Black"/>
              </a:rPr>
            </a:br>
            <a:r>
              <a:rPr lang="en-GB" sz="3800" b="1">
                <a:latin typeface="Arial Black"/>
              </a:rPr>
              <a:t>OUR</a:t>
            </a:r>
            <a:br>
              <a:rPr lang="en-GB" sz="3800" b="1">
                <a:latin typeface="Arial Black"/>
              </a:rPr>
            </a:br>
            <a:r>
              <a:rPr lang="en-GB" sz="3800" b="1">
                <a:latin typeface="Arial Black"/>
              </a:rPr>
              <a:t>EXPEDITION</a:t>
            </a:r>
            <a:endParaRPr lang="en-GB"/>
          </a:p>
        </p:txBody>
      </p:sp>
    </p:spTree>
    <p:extLst>
      <p:ext uri="{BB962C8B-B14F-4D97-AF65-F5344CB8AC3E}">
        <p14:creationId xmlns:p14="http://schemas.microsoft.com/office/powerpoint/2010/main" val="251617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1000" fill="hold"/>
                                        <p:tgtEl>
                                          <p:spTgt spid="51"/>
                                        </p:tgtEl>
                                        <p:attrNameLst>
                                          <p:attrName>ppt_w</p:attrName>
                                        </p:attrNameLst>
                                      </p:cBhvr>
                                      <p:tavLst>
                                        <p:tav tm="0">
                                          <p:val>
                                            <p:fltVal val="0"/>
                                          </p:val>
                                        </p:tav>
                                        <p:tav tm="100000">
                                          <p:val>
                                            <p:strVal val="#ppt_w"/>
                                          </p:val>
                                        </p:tav>
                                      </p:tavLst>
                                    </p:anim>
                                    <p:anim calcmode="lin" valueType="num">
                                      <p:cBhvr>
                                        <p:cTn id="15" dur="1000" fill="hold"/>
                                        <p:tgtEl>
                                          <p:spTgt spid="51"/>
                                        </p:tgtEl>
                                        <p:attrNameLst>
                                          <p:attrName>ppt_h</p:attrName>
                                        </p:attrNameLst>
                                      </p:cBhvr>
                                      <p:tavLst>
                                        <p:tav tm="0">
                                          <p:val>
                                            <p:fltVal val="0"/>
                                          </p:val>
                                        </p:tav>
                                        <p:tav tm="100000">
                                          <p:val>
                                            <p:strVal val="#ppt_h"/>
                                          </p:val>
                                        </p:tav>
                                      </p:tavLst>
                                    </p:anim>
                                    <p:anim calcmode="lin" valueType="num">
                                      <p:cBhvr>
                                        <p:cTn id="16" dur="1000" fill="hold"/>
                                        <p:tgtEl>
                                          <p:spTgt spid="51"/>
                                        </p:tgtEl>
                                        <p:attrNameLst>
                                          <p:attrName>style.rotation</p:attrName>
                                        </p:attrNameLst>
                                      </p:cBhvr>
                                      <p:tavLst>
                                        <p:tav tm="0">
                                          <p:val>
                                            <p:fltVal val="90"/>
                                          </p:val>
                                        </p:tav>
                                        <p:tav tm="100000">
                                          <p:val>
                                            <p:fltVal val="0"/>
                                          </p:val>
                                        </p:tav>
                                      </p:tavLst>
                                    </p:anim>
                                    <p:animEffect transition="in" filter="fade">
                                      <p:cBhvr>
                                        <p:cTn id="17" dur="1000"/>
                                        <p:tgtEl>
                                          <p:spTgt spid="5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1000" fill="hold"/>
                                        <p:tgtEl>
                                          <p:spTgt spid="50"/>
                                        </p:tgtEl>
                                        <p:attrNameLst>
                                          <p:attrName>ppt_w</p:attrName>
                                        </p:attrNameLst>
                                      </p:cBhvr>
                                      <p:tavLst>
                                        <p:tav tm="0">
                                          <p:val>
                                            <p:fltVal val="0"/>
                                          </p:val>
                                        </p:tav>
                                        <p:tav tm="100000">
                                          <p:val>
                                            <p:strVal val="#ppt_w"/>
                                          </p:val>
                                        </p:tav>
                                      </p:tavLst>
                                    </p:anim>
                                    <p:anim calcmode="lin" valueType="num">
                                      <p:cBhvr>
                                        <p:cTn id="22" dur="1000" fill="hold"/>
                                        <p:tgtEl>
                                          <p:spTgt spid="50"/>
                                        </p:tgtEl>
                                        <p:attrNameLst>
                                          <p:attrName>ppt_h</p:attrName>
                                        </p:attrNameLst>
                                      </p:cBhvr>
                                      <p:tavLst>
                                        <p:tav tm="0">
                                          <p:val>
                                            <p:fltVal val="0"/>
                                          </p:val>
                                        </p:tav>
                                        <p:tav tm="100000">
                                          <p:val>
                                            <p:strVal val="#ppt_h"/>
                                          </p:val>
                                        </p:tav>
                                      </p:tavLst>
                                    </p:anim>
                                    <p:anim calcmode="lin" valueType="num">
                                      <p:cBhvr>
                                        <p:cTn id="23" dur="1000" fill="hold"/>
                                        <p:tgtEl>
                                          <p:spTgt spid="50"/>
                                        </p:tgtEl>
                                        <p:attrNameLst>
                                          <p:attrName>style.rotation</p:attrName>
                                        </p:attrNameLst>
                                      </p:cBhvr>
                                      <p:tavLst>
                                        <p:tav tm="0">
                                          <p:val>
                                            <p:fltVal val="90"/>
                                          </p:val>
                                        </p:tav>
                                        <p:tav tm="100000">
                                          <p:val>
                                            <p:fltVal val="0"/>
                                          </p:val>
                                        </p:tav>
                                      </p:tavLst>
                                    </p:anim>
                                    <p:animEffect transition="in" filter="fade">
                                      <p:cBhvr>
                                        <p:cTn id="24"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41;g259085a5d11_0_9">
            <a:extLst>
              <a:ext uri="{FF2B5EF4-FFF2-40B4-BE49-F238E27FC236}">
                <a16:creationId xmlns:a16="http://schemas.microsoft.com/office/drawing/2014/main" id="{52A15188-9B12-E3F2-6A7F-5300FACB9300}"/>
              </a:ext>
            </a:extLst>
          </p:cNvPr>
          <p:cNvSpPr/>
          <p:nvPr/>
        </p:nvSpPr>
        <p:spPr>
          <a:xfrm flipV="1">
            <a:off x="237597" y="2356877"/>
            <a:ext cx="3118260"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child touching a window&#10;&#10;AI-generated content may be incorrect.">
            <a:extLst>
              <a:ext uri="{FF2B5EF4-FFF2-40B4-BE49-F238E27FC236}">
                <a16:creationId xmlns:a16="http://schemas.microsoft.com/office/drawing/2014/main" id="{F760F21D-E0A1-FFFC-0C9C-74C8C0338ED0}"/>
              </a:ext>
            </a:extLst>
          </p:cNvPr>
          <p:cNvPicPr>
            <a:picLocks noChangeAspect="1"/>
          </p:cNvPicPr>
          <p:nvPr/>
        </p:nvPicPr>
        <p:blipFill rotWithShape="1">
          <a:blip r:embed="rId3"/>
          <a:srcRect l="-1815" t="-3346" r="-2208" b="-2362"/>
          <a:stretch>
            <a:fillRect/>
          </a:stretch>
        </p:blipFill>
        <p:spPr>
          <a:xfrm>
            <a:off x="4356550" y="1420875"/>
            <a:ext cx="7707854" cy="4462154"/>
          </a:xfrm>
          <a:prstGeom prst="rect">
            <a:avLst/>
          </a:prstGeom>
        </p:spPr>
      </p:pic>
      <p:sp>
        <p:nvSpPr>
          <p:cNvPr id="4" name="Google Shape;241;g259085a5d11_0_9">
            <a:extLst>
              <a:ext uri="{FF2B5EF4-FFF2-40B4-BE49-F238E27FC236}">
                <a16:creationId xmlns:a16="http://schemas.microsoft.com/office/drawing/2014/main" id="{017B9EDE-D41E-2E88-15E9-981A17FA5449}"/>
              </a:ext>
            </a:extLst>
          </p:cNvPr>
          <p:cNvSpPr/>
          <p:nvPr/>
        </p:nvSpPr>
        <p:spPr>
          <a:xfrm>
            <a:off x="239560" y="1745498"/>
            <a:ext cx="2784885"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3">
            <a:extLst>
              <a:ext uri="{FF2B5EF4-FFF2-40B4-BE49-F238E27FC236}">
                <a16:creationId xmlns:a16="http://schemas.microsoft.com/office/drawing/2014/main" id="{9043AF6C-003D-C47B-CD59-D2401D91D683}"/>
              </a:ext>
            </a:extLst>
          </p:cNvPr>
          <p:cNvSpPr txBox="1"/>
          <p:nvPr/>
        </p:nvSpPr>
        <p:spPr>
          <a:xfrm>
            <a:off x="243840" y="3504680"/>
            <a:ext cx="4171949"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t>"When I see heavy flooding, </a:t>
            </a:r>
            <a:br>
              <a:rPr lang="en-US" sz="2000" b="1" dirty="0"/>
            </a:br>
            <a:r>
              <a:rPr lang="en-US" sz="2000" b="1" dirty="0"/>
              <a:t>I feel really worried. I miss school so much and fear not being able to study. I just wonder if our books will get ruined, and if we'll even have desks and chairs to sit on."</a:t>
            </a:r>
          </a:p>
        </p:txBody>
      </p:sp>
      <p:grpSp>
        <p:nvGrpSpPr>
          <p:cNvPr id="2" name="Group 1">
            <a:extLst>
              <a:ext uri="{FF2B5EF4-FFF2-40B4-BE49-F238E27FC236}">
                <a16:creationId xmlns:a16="http://schemas.microsoft.com/office/drawing/2014/main" id="{10FB3795-7FF9-8952-688F-308D2230D6D8}"/>
              </a:ext>
            </a:extLst>
          </p:cNvPr>
          <p:cNvGrpSpPr/>
          <p:nvPr/>
        </p:nvGrpSpPr>
        <p:grpSpPr>
          <a:xfrm>
            <a:off x="515760" y="88761"/>
            <a:ext cx="1231285" cy="1448811"/>
            <a:chOff x="515760" y="88761"/>
            <a:chExt cx="1231285" cy="1448811"/>
          </a:xfrm>
        </p:grpSpPr>
        <p:sp>
          <p:nvSpPr>
            <p:cNvPr id="10" name="Oval 9">
              <a:extLst>
                <a:ext uri="{FF2B5EF4-FFF2-40B4-BE49-F238E27FC236}">
                  <a16:creationId xmlns:a16="http://schemas.microsoft.com/office/drawing/2014/main" id="{891F632B-BB84-8440-22B6-57847A2E20E2}"/>
                </a:ext>
              </a:extLst>
            </p:cNvPr>
            <p:cNvSpPr/>
            <p:nvPr/>
          </p:nvSpPr>
          <p:spPr>
            <a:xfrm>
              <a:off x="515869" y="218897"/>
              <a:ext cx="1223882" cy="124769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cloud with rain drops&#10;&#10;AI-generated content may be incorrect.">
              <a:extLst>
                <a:ext uri="{FF2B5EF4-FFF2-40B4-BE49-F238E27FC236}">
                  <a16:creationId xmlns:a16="http://schemas.microsoft.com/office/drawing/2014/main" id="{C4F6836A-D109-F97B-4497-9EE0DA763CAE}"/>
                </a:ext>
              </a:extLst>
            </p:cNvPr>
            <p:cNvPicPr>
              <a:picLocks noChangeAspect="1"/>
            </p:cNvPicPr>
            <p:nvPr/>
          </p:nvPicPr>
          <p:blipFill>
            <a:blip r:embed="rId4"/>
            <a:stretch>
              <a:fillRect/>
            </a:stretch>
          </p:blipFill>
          <p:spPr>
            <a:xfrm>
              <a:off x="515760" y="88761"/>
              <a:ext cx="1231285" cy="1448811"/>
            </a:xfrm>
            <a:prstGeom prst="rect">
              <a:avLst/>
            </a:prstGeom>
            <a:ln>
              <a:noFill/>
            </a:ln>
          </p:spPr>
        </p:pic>
      </p:grpSp>
      <p:sp>
        <p:nvSpPr>
          <p:cNvPr id="5" name="Google Shape;40;p1">
            <a:extLst>
              <a:ext uri="{FF2B5EF4-FFF2-40B4-BE49-F238E27FC236}">
                <a16:creationId xmlns:a16="http://schemas.microsoft.com/office/drawing/2014/main" id="{FBC8AA7E-2C5A-A4A6-F12F-2BD44C779397}"/>
              </a:ext>
            </a:extLst>
          </p:cNvPr>
          <p:cNvSpPr txBox="1"/>
          <p:nvPr/>
        </p:nvSpPr>
        <p:spPr>
          <a:xfrm>
            <a:off x="239778" y="1748964"/>
            <a:ext cx="3424578"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ea typeface="Open Sans"/>
              </a:rPr>
              <a:t>ANUWAT</a:t>
            </a:r>
            <a:r>
              <a:rPr lang="en-GB" sz="3800" b="1" dirty="0">
                <a:latin typeface="Arial Black"/>
              </a:rPr>
              <a:t>,</a:t>
            </a:r>
            <a:endParaRPr lang="en-US" dirty="0"/>
          </a:p>
          <a:p>
            <a:r>
              <a:rPr lang="en-GB" sz="3800" b="1" dirty="0">
                <a:latin typeface="Arial Black"/>
              </a:rPr>
              <a:t>THAILAND</a:t>
            </a:r>
          </a:p>
        </p:txBody>
      </p:sp>
    </p:spTree>
    <p:extLst>
      <p:ext uri="{BB962C8B-B14F-4D97-AF65-F5344CB8AC3E}">
        <p14:creationId xmlns:p14="http://schemas.microsoft.com/office/powerpoint/2010/main" val="29784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E0955-2BFA-068A-D0CD-1AFA02023AC2}"/>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141C3870-7C76-F0E3-502C-5002E59BF9C5}"/>
              </a:ext>
            </a:extLst>
          </p:cNvPr>
          <p:cNvSpPr txBox="1"/>
          <p:nvPr/>
        </p:nvSpPr>
        <p:spPr>
          <a:xfrm>
            <a:off x="235377" y="5648787"/>
            <a:ext cx="2249616" cy="938719"/>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solidFill>
                <a:ea typeface="Open Sans"/>
                <a:cs typeface="Open Sans"/>
              </a:rPr>
              <a:t>Children play a card game with UNICEF staff and volunteers, which helps them prepare for floods and learn what to do when they happen.</a:t>
            </a:r>
            <a:endParaRPr lang="en-US" sz="1100">
              <a:solidFill>
                <a:schemeClr val="tx1"/>
              </a:solidFill>
            </a:endParaRPr>
          </a:p>
        </p:txBody>
      </p:sp>
      <p:pic>
        <p:nvPicPr>
          <p:cNvPr id="2" name="Online Media 1" title="When the board game evolves into tools for learning flood mitigation.">
            <a:hlinkClick r:id="" action="ppaction://media"/>
            <a:extLst>
              <a:ext uri="{FF2B5EF4-FFF2-40B4-BE49-F238E27FC236}">
                <a16:creationId xmlns:a16="http://schemas.microsoft.com/office/drawing/2014/main" id="{29572049-0582-F529-B99D-A0B8522357C9}"/>
              </a:ext>
            </a:extLst>
          </p:cNvPr>
          <p:cNvPicPr>
            <a:picLocks noRot="1" noChangeAspect="1"/>
          </p:cNvPicPr>
          <p:nvPr>
            <a:videoFile r:link="rId1"/>
          </p:nvPr>
        </p:nvPicPr>
        <p:blipFill>
          <a:blip r:embed="rId4"/>
          <a:stretch>
            <a:fillRect/>
          </a:stretch>
        </p:blipFill>
        <p:spPr>
          <a:xfrm>
            <a:off x="3323317" y="1182874"/>
            <a:ext cx="8552482" cy="4804599"/>
          </a:xfrm>
          <a:prstGeom prst="rect">
            <a:avLst/>
          </a:prstGeom>
        </p:spPr>
      </p:pic>
      <p:sp>
        <p:nvSpPr>
          <p:cNvPr id="7" name="Google Shape;241;g259085a5d11_0_9">
            <a:extLst>
              <a:ext uri="{FF2B5EF4-FFF2-40B4-BE49-F238E27FC236}">
                <a16:creationId xmlns:a16="http://schemas.microsoft.com/office/drawing/2014/main" id="{CD4D4809-53F2-36CE-60DA-0F7799D38C55}"/>
              </a:ext>
            </a:extLst>
          </p:cNvPr>
          <p:cNvSpPr/>
          <p:nvPr/>
        </p:nvSpPr>
        <p:spPr>
          <a:xfrm flipV="1">
            <a:off x="237597" y="2356877"/>
            <a:ext cx="3322367"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41;g259085a5d11_0_9">
            <a:extLst>
              <a:ext uri="{FF2B5EF4-FFF2-40B4-BE49-F238E27FC236}">
                <a16:creationId xmlns:a16="http://schemas.microsoft.com/office/drawing/2014/main" id="{5D9F54B8-145B-F08D-BC8C-F533F9741CD0}"/>
              </a:ext>
            </a:extLst>
          </p:cNvPr>
          <p:cNvSpPr/>
          <p:nvPr/>
        </p:nvSpPr>
        <p:spPr>
          <a:xfrm>
            <a:off x="239560" y="1745498"/>
            <a:ext cx="2220189"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A99B4B2B-DABF-78C1-7C03-E1AADDEE5C44}"/>
              </a:ext>
            </a:extLst>
          </p:cNvPr>
          <p:cNvSpPr txBox="1"/>
          <p:nvPr/>
        </p:nvSpPr>
        <p:spPr>
          <a:xfrm>
            <a:off x="239778" y="1748964"/>
            <a:ext cx="3424578"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ea typeface="Open Sans"/>
              </a:rPr>
              <a:t>FLOOD</a:t>
            </a:r>
            <a:br>
              <a:rPr lang="en-GB" sz="3800" b="1" dirty="0">
                <a:latin typeface="Arial Black"/>
                <a:ea typeface="Open Sans"/>
              </a:rPr>
            </a:br>
            <a:r>
              <a:rPr lang="en-GB" sz="3800" b="1" dirty="0">
                <a:latin typeface="Arial Black"/>
                <a:ea typeface="Open Sans"/>
              </a:rPr>
              <a:t>RESPONSE</a:t>
            </a:r>
            <a:endParaRPr lang="en-US" dirty="0"/>
          </a:p>
        </p:txBody>
      </p:sp>
      <p:grpSp>
        <p:nvGrpSpPr>
          <p:cNvPr id="9" name="Group 8">
            <a:extLst>
              <a:ext uri="{FF2B5EF4-FFF2-40B4-BE49-F238E27FC236}">
                <a16:creationId xmlns:a16="http://schemas.microsoft.com/office/drawing/2014/main" id="{AB2FFECE-F375-DD74-A77D-9871C9C58810}"/>
              </a:ext>
            </a:extLst>
          </p:cNvPr>
          <p:cNvGrpSpPr/>
          <p:nvPr/>
        </p:nvGrpSpPr>
        <p:grpSpPr>
          <a:xfrm>
            <a:off x="515760" y="88761"/>
            <a:ext cx="1231285" cy="1448811"/>
            <a:chOff x="515760" y="88761"/>
            <a:chExt cx="1231285" cy="1448811"/>
          </a:xfrm>
        </p:grpSpPr>
        <p:sp>
          <p:nvSpPr>
            <p:cNvPr id="5" name="Oval 4">
              <a:extLst>
                <a:ext uri="{FF2B5EF4-FFF2-40B4-BE49-F238E27FC236}">
                  <a16:creationId xmlns:a16="http://schemas.microsoft.com/office/drawing/2014/main" id="{0FA102E3-96E9-B71A-EE45-B5AB2411A305}"/>
                </a:ext>
              </a:extLst>
            </p:cNvPr>
            <p:cNvSpPr/>
            <p:nvPr/>
          </p:nvSpPr>
          <p:spPr>
            <a:xfrm>
              <a:off x="515869" y="218897"/>
              <a:ext cx="1223882" cy="124769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8" name="Picture 7" descr="A blue cloud with rain drops&#10;&#10;AI-generated content may be incorrect.">
              <a:extLst>
                <a:ext uri="{FF2B5EF4-FFF2-40B4-BE49-F238E27FC236}">
                  <a16:creationId xmlns:a16="http://schemas.microsoft.com/office/drawing/2014/main" id="{6F6C0EB3-B902-52A6-CB90-430D6789A7E9}"/>
                </a:ext>
              </a:extLst>
            </p:cNvPr>
            <p:cNvPicPr>
              <a:picLocks noChangeAspect="1"/>
            </p:cNvPicPr>
            <p:nvPr/>
          </p:nvPicPr>
          <p:blipFill>
            <a:blip r:embed="rId5"/>
            <a:stretch>
              <a:fillRect/>
            </a:stretch>
          </p:blipFill>
          <p:spPr>
            <a:xfrm>
              <a:off x="515760" y="88761"/>
              <a:ext cx="1231285" cy="1448811"/>
            </a:xfrm>
            <a:prstGeom prst="rect">
              <a:avLst/>
            </a:prstGeom>
            <a:ln>
              <a:noFill/>
            </a:ln>
          </p:spPr>
        </p:pic>
      </p:grpSp>
    </p:spTree>
    <p:extLst>
      <p:ext uri="{BB962C8B-B14F-4D97-AF65-F5344CB8AC3E}">
        <p14:creationId xmlns:p14="http://schemas.microsoft.com/office/powerpoint/2010/main" val="329191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29D3-4BEE-DA25-EA5D-394CC0FCB805}"/>
            </a:ext>
          </a:extLst>
        </p:cNvPr>
        <p:cNvGrpSpPr/>
        <p:nvPr/>
      </p:nvGrpSpPr>
      <p:grpSpPr>
        <a:xfrm>
          <a:off x="0" y="0"/>
          <a:ext cx="0" cy="0"/>
          <a:chOff x="0" y="0"/>
          <a:chExt cx="0" cy="0"/>
        </a:xfrm>
      </p:grpSpPr>
      <p:pic>
        <p:nvPicPr>
          <p:cNvPr id="12" name="Google Shape;239;g259085a5d11_0_9" descr="A child and child walking on a ledge&#10;&#10;AI-generated content may be incorrect.">
            <a:extLst>
              <a:ext uri="{FF2B5EF4-FFF2-40B4-BE49-F238E27FC236}">
                <a16:creationId xmlns:a16="http://schemas.microsoft.com/office/drawing/2014/main" id="{9A64CAC4-6AD4-55B7-D291-B8F962382457}"/>
              </a:ext>
            </a:extLst>
          </p:cNvPr>
          <p:cNvPicPr preferRelativeResize="0"/>
          <p:nvPr/>
        </p:nvPicPr>
        <p:blipFill rotWithShape="1">
          <a:blip r:embed="rId3"/>
          <a:srcRect l="26998" r="5144" b="58"/>
          <a:stretch>
            <a:fillRect/>
          </a:stretch>
        </p:blipFill>
        <p:spPr>
          <a:xfrm>
            <a:off x="5203746" y="1053"/>
            <a:ext cx="6999196" cy="6872389"/>
          </a:xfrm>
          <a:prstGeom prst="rect">
            <a:avLst/>
          </a:prstGeom>
          <a:noFill/>
          <a:ln>
            <a:noFill/>
          </a:ln>
        </p:spPr>
      </p:pic>
      <p:sp>
        <p:nvSpPr>
          <p:cNvPr id="9" name="Google Shape;241;g259085a5d11_0_9">
            <a:extLst>
              <a:ext uri="{FF2B5EF4-FFF2-40B4-BE49-F238E27FC236}">
                <a16:creationId xmlns:a16="http://schemas.microsoft.com/office/drawing/2014/main" id="{C9DF830C-1C4D-39DB-727A-C3E595580B34}"/>
              </a:ext>
            </a:extLst>
          </p:cNvPr>
          <p:cNvSpPr/>
          <p:nvPr/>
        </p:nvSpPr>
        <p:spPr>
          <a:xfrm flipV="1">
            <a:off x="247122" y="2356877"/>
            <a:ext cx="2556285"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35B6E3A2-42FF-2520-8BBA-B1B9C0F80797}"/>
              </a:ext>
            </a:extLst>
          </p:cNvPr>
          <p:cNvSpPr/>
          <p:nvPr/>
        </p:nvSpPr>
        <p:spPr>
          <a:xfrm>
            <a:off x="239560" y="1745498"/>
            <a:ext cx="3423060"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3">
            <a:extLst>
              <a:ext uri="{FF2B5EF4-FFF2-40B4-BE49-F238E27FC236}">
                <a16:creationId xmlns:a16="http://schemas.microsoft.com/office/drawing/2014/main" id="{43A2885E-06EA-5419-6557-F6470A27D254}"/>
              </a:ext>
            </a:extLst>
          </p:cNvPr>
          <p:cNvSpPr txBox="1"/>
          <p:nvPr/>
        </p:nvSpPr>
        <p:spPr>
          <a:xfrm>
            <a:off x="243840" y="4071851"/>
            <a:ext cx="4192731" cy="21236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t>Because of climate change, children and young people like Ángel and </a:t>
            </a:r>
            <a:r>
              <a:rPr lang="en-US" sz="2200" dirty="0" err="1"/>
              <a:t>Merlía</a:t>
            </a:r>
            <a:r>
              <a:rPr lang="en-US" sz="2200" dirty="0"/>
              <a:t> did not have clean water, and their right to a safe and healthy environment was at risk.</a:t>
            </a:r>
            <a:endParaRPr lang="en-US" dirty="0"/>
          </a:p>
        </p:txBody>
      </p:sp>
      <p:grpSp>
        <p:nvGrpSpPr>
          <p:cNvPr id="3" name="Group 2">
            <a:extLst>
              <a:ext uri="{FF2B5EF4-FFF2-40B4-BE49-F238E27FC236}">
                <a16:creationId xmlns:a16="http://schemas.microsoft.com/office/drawing/2014/main" id="{A8EE26B7-FCC3-0525-8D65-91F3B8D9FBA7}"/>
              </a:ext>
            </a:extLst>
          </p:cNvPr>
          <p:cNvGrpSpPr/>
          <p:nvPr/>
        </p:nvGrpSpPr>
        <p:grpSpPr>
          <a:xfrm>
            <a:off x="515869" y="218897"/>
            <a:ext cx="1223882" cy="1247693"/>
            <a:chOff x="515869" y="218897"/>
            <a:chExt cx="1223882" cy="1247693"/>
          </a:xfrm>
        </p:grpSpPr>
        <p:sp>
          <p:nvSpPr>
            <p:cNvPr id="10" name="Oval 9">
              <a:extLst>
                <a:ext uri="{FF2B5EF4-FFF2-40B4-BE49-F238E27FC236}">
                  <a16:creationId xmlns:a16="http://schemas.microsoft.com/office/drawing/2014/main" id="{E28A99A5-7718-BF02-73BB-093B3592887B}"/>
                </a:ext>
              </a:extLst>
            </p:cNvPr>
            <p:cNvSpPr/>
            <p:nvPr/>
          </p:nvSpPr>
          <p:spPr>
            <a:xfrm>
              <a:off x="515869" y="218897"/>
              <a:ext cx="1223882" cy="124769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faucet with a drop of water&#10;&#10;AI-generated content may be incorrect.">
              <a:extLst>
                <a:ext uri="{FF2B5EF4-FFF2-40B4-BE49-F238E27FC236}">
                  <a16:creationId xmlns:a16="http://schemas.microsoft.com/office/drawing/2014/main" id="{719D2F53-3DAD-9D21-E79D-4398F8C99F8F}"/>
                </a:ext>
              </a:extLst>
            </p:cNvPr>
            <p:cNvPicPr>
              <a:picLocks noChangeAspect="1"/>
            </p:cNvPicPr>
            <p:nvPr/>
          </p:nvPicPr>
          <p:blipFill>
            <a:blip r:embed="rId4"/>
            <a:stretch>
              <a:fillRect/>
            </a:stretch>
          </p:blipFill>
          <p:spPr>
            <a:xfrm>
              <a:off x="760358" y="402455"/>
              <a:ext cx="711449" cy="869823"/>
            </a:xfrm>
            <a:prstGeom prst="rect">
              <a:avLst/>
            </a:prstGeom>
          </p:spPr>
        </p:pic>
      </p:grpSp>
      <p:sp>
        <p:nvSpPr>
          <p:cNvPr id="2" name="Google Shape;241;g259085a5d11_0_9">
            <a:extLst>
              <a:ext uri="{FF2B5EF4-FFF2-40B4-BE49-F238E27FC236}">
                <a16:creationId xmlns:a16="http://schemas.microsoft.com/office/drawing/2014/main" id="{FC60FF67-4F43-58F8-3ADF-94B8CF4C1EEA}"/>
              </a:ext>
            </a:extLst>
          </p:cNvPr>
          <p:cNvSpPr/>
          <p:nvPr/>
        </p:nvSpPr>
        <p:spPr>
          <a:xfrm flipV="1">
            <a:off x="247122" y="2898070"/>
            <a:ext cx="3003960"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40;p1">
            <a:extLst>
              <a:ext uri="{FF2B5EF4-FFF2-40B4-BE49-F238E27FC236}">
                <a16:creationId xmlns:a16="http://schemas.microsoft.com/office/drawing/2014/main" id="{76A98855-0D45-57D5-5FF0-374DB18DAFDB}"/>
              </a:ext>
            </a:extLst>
          </p:cNvPr>
          <p:cNvSpPr txBox="1"/>
          <p:nvPr/>
        </p:nvSpPr>
        <p:spPr>
          <a:xfrm>
            <a:off x="239778" y="1748964"/>
            <a:ext cx="3424578"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ÁNGEL AND</a:t>
            </a:r>
            <a:br>
              <a:rPr lang="en-GB" sz="3800" b="1" dirty="0">
                <a:latin typeface="Arial Black"/>
              </a:rPr>
            </a:br>
            <a:r>
              <a:rPr lang="en-GB" sz="3800" b="1" dirty="0">
                <a:latin typeface="Arial Black"/>
              </a:rPr>
              <a:t>MERLÍA,</a:t>
            </a:r>
          </a:p>
          <a:p>
            <a:r>
              <a:rPr lang="en-GB" sz="3800" b="1" dirty="0">
                <a:latin typeface="Arial Black"/>
              </a:rPr>
              <a:t>ECUADOR</a:t>
            </a:r>
          </a:p>
        </p:txBody>
      </p:sp>
      <p:sp>
        <p:nvSpPr>
          <p:cNvPr id="14" name="TextBox 1">
            <a:extLst>
              <a:ext uri="{FF2B5EF4-FFF2-40B4-BE49-F238E27FC236}">
                <a16:creationId xmlns:a16="http://schemas.microsoft.com/office/drawing/2014/main" id="{5D3947AF-252D-3DBF-B928-B9FC7D7A8C14}"/>
              </a:ext>
            </a:extLst>
          </p:cNvPr>
          <p:cNvSpPr txBox="1"/>
          <p:nvPr/>
        </p:nvSpPr>
        <p:spPr>
          <a:xfrm rot="16200000">
            <a:off x="10666720" y="5327607"/>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r>
              <a:rPr lang="en-US" sz="900" dirty="0">
                <a:solidFill>
                  <a:schemeClr val="bg1"/>
                </a:solidFill>
                <a:latin typeface="Roboto"/>
                <a:ea typeface="Roboto"/>
                <a:cs typeface="Roboto"/>
              </a:rPr>
              <a:t>Terán</a:t>
            </a:r>
            <a:endParaRPr lang="en-US" sz="800" dirty="0">
              <a:solidFill>
                <a:schemeClr val="bg1"/>
              </a:solidFill>
            </a:endParaRPr>
          </a:p>
        </p:txBody>
      </p:sp>
    </p:spTree>
    <p:extLst>
      <p:ext uri="{BB962C8B-B14F-4D97-AF65-F5344CB8AC3E}">
        <p14:creationId xmlns:p14="http://schemas.microsoft.com/office/powerpoint/2010/main" val="260385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54A3D0-3F17-443A-B1AE-DCCF757D5EA0}">
  <ds:schemaRefs>
    <ds:schemaRef ds:uri="http://schemas.microsoft.com/sharepoint/v3/contenttype/forms"/>
  </ds:schemaRefs>
</ds:datastoreItem>
</file>

<file path=customXml/itemProps2.xml><?xml version="1.0" encoding="utf-8"?>
<ds:datastoreItem xmlns:ds="http://schemas.openxmlformats.org/officeDocument/2006/customXml" ds:itemID="{71BD200C-3449-4881-AF91-DE0010918EFE}">
  <ds:schemaRefs>
    <ds:schemaRef ds:uri="1010642d-184b-478d-9c3b-ee5a49174d96"/>
    <ds:schemaRef ds:uri="11cb7852-01ff-4783-afb4-6fe1ba5b66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C2389A-5296-469E-BC72-331BA1F2B1D0}">
  <ds:schemaRefs>
    <ds:schemaRef ds:uri="1010642d-184b-478d-9c3b-ee5a49174d96"/>
    <ds:schemaRef ds:uri="11cb7852-01ff-4783-afb4-6fe1ba5b66e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390</cp:revision>
  <dcterms:modified xsi:type="dcterms:W3CDTF">2025-08-06T12:57:23Z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