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7"/>
  </p:notesMasterIdLst>
  <p:sldIdLst>
    <p:sldId id="256" r:id="rId5"/>
    <p:sldId id="265" r:id="rId6"/>
    <p:sldId id="343" r:id="rId7"/>
    <p:sldId id="344" r:id="rId8"/>
    <p:sldId id="350" r:id="rId9"/>
    <p:sldId id="352" r:id="rId10"/>
    <p:sldId id="351" r:id="rId11"/>
    <p:sldId id="353" r:id="rId12"/>
    <p:sldId id="346" r:id="rId13"/>
    <p:sldId id="347" r:id="rId14"/>
    <p:sldId id="348" r:id="rId15"/>
    <p:sldId id="354" r:id="rId16"/>
  </p:sldIdLst>
  <p:sldSz cx="12192000" cy="6858000"/>
  <p:notesSz cx="6858000" cy="9144000"/>
  <p:embeddedFontLst>
    <p:embeddedFont>
      <p:font typeface="Arial Black" panose="020B0A04020102020204" pitchFamily="34" charset="0"/>
      <p:bold r:id="rId18"/>
    </p:embeddedFont>
    <p:embeddedFont>
      <p:font typeface="Open Sans" panose="020B0606030504020204" pitchFamily="34" charset="0"/>
      <p:regular r:id="rId19"/>
      <p:bold r:id="rId20"/>
      <p:italic r:id="rId21"/>
      <p:boldItalic r:id="rId22"/>
    </p:embeddedFont>
    <p:embeddedFont>
      <p:font typeface="Roboto Medium" panose="02000000000000000000" pitchFamily="2" charset="0"/>
      <p:regular r:id="rId23"/>
      <p: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jNQa92X7bBwATfI9SljTBwguoyC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A48475-08A7-456C-9A93-58BD7160D366}" v="34" dt="2025-09-18T14:37:53.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51" Type="http://customschemas.google.com/relationships/presentationmetadata" Target="metadata"/><Relationship Id="rId3" Type="http://schemas.openxmlformats.org/officeDocument/2006/relationships/customXml" Target="../customXml/item3.xml"/><Relationship Id="rId21"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2.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5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dair.m@gmail.com" userId="S::urn:spo:guest#alisdair.m@gmail.com::" providerId="AD" clId="Web-{D5B2B2A5-B12C-4EDA-6A63-143C38B65A64}"/>
    <pc:docChg chg="modSld">
      <pc:chgData name="alisdair.m@gmail.com" userId="S::urn:spo:guest#alisdair.m@gmail.com::" providerId="AD" clId="Web-{D5B2B2A5-B12C-4EDA-6A63-143C38B65A64}" dt="2024-07-18T15:08:08.317" v="268" actId="1076"/>
      <pc:docMkLst>
        <pc:docMk/>
      </pc:docMkLst>
      <pc:sldChg chg="addSp delSp modSp">
        <pc:chgData name="alisdair.m@gmail.com" userId="S::urn:spo:guest#alisdair.m@gmail.com::" providerId="AD" clId="Web-{D5B2B2A5-B12C-4EDA-6A63-143C38B65A64}" dt="2024-07-18T14:49:47.158" v="16"/>
        <pc:sldMkLst>
          <pc:docMk/>
          <pc:sldMk cId="0" sldId="256"/>
        </pc:sldMkLst>
      </pc:sldChg>
      <pc:sldChg chg="addSp delSp modSp">
        <pc:chgData name="alisdair.m@gmail.com" userId="S::urn:spo:guest#alisdair.m@gmail.com::" providerId="AD" clId="Web-{D5B2B2A5-B12C-4EDA-6A63-143C38B65A64}" dt="2024-07-18T14:54:01.567" v="43"/>
        <pc:sldMkLst>
          <pc:docMk/>
          <pc:sldMk cId="0" sldId="265"/>
        </pc:sldMkLst>
      </pc:sldChg>
      <pc:sldChg chg="addSp delSp">
        <pc:chgData name="alisdair.m@gmail.com" userId="S::urn:spo:guest#alisdair.m@gmail.com::" providerId="AD" clId="Web-{D5B2B2A5-B12C-4EDA-6A63-143C38B65A64}" dt="2024-07-18T14:54:19.022" v="49"/>
        <pc:sldMkLst>
          <pc:docMk/>
          <pc:sldMk cId="3706343159" sldId="298"/>
        </pc:sldMkLst>
      </pc:sldChg>
      <pc:sldChg chg="modSp">
        <pc:chgData name="alisdair.m@gmail.com" userId="S::urn:spo:guest#alisdair.m@gmail.com::" providerId="AD" clId="Web-{D5B2B2A5-B12C-4EDA-6A63-143C38B65A64}" dt="2024-07-18T15:02:42.152" v="159" actId="1076"/>
        <pc:sldMkLst>
          <pc:docMk/>
          <pc:sldMk cId="667126800" sldId="334"/>
        </pc:sldMkLst>
      </pc:sldChg>
      <pc:sldChg chg="addSp delSp modSp">
        <pc:chgData name="alisdair.m@gmail.com" userId="S::urn:spo:guest#alisdair.m@gmail.com::" providerId="AD" clId="Web-{D5B2B2A5-B12C-4EDA-6A63-143C38B65A64}" dt="2024-07-18T14:56:12.139" v="105" actId="14100"/>
        <pc:sldMkLst>
          <pc:docMk/>
          <pc:sldMk cId="2516170097" sldId="339"/>
        </pc:sldMkLst>
      </pc:sldChg>
      <pc:sldChg chg="addSp delSp modSp">
        <pc:chgData name="alisdair.m@gmail.com" userId="S::urn:spo:guest#alisdair.m@gmail.com::" providerId="AD" clId="Web-{D5B2B2A5-B12C-4EDA-6A63-143C38B65A64}" dt="2024-07-18T15:03:34.719" v="186" actId="14100"/>
        <pc:sldMkLst>
          <pc:docMk/>
          <pc:sldMk cId="3731241976" sldId="342"/>
        </pc:sldMkLst>
      </pc:sldChg>
      <pc:sldChg chg="addSp delSp modSp">
        <pc:chgData name="alisdair.m@gmail.com" userId="S::urn:spo:guest#alisdair.m@gmail.com::" providerId="AD" clId="Web-{D5B2B2A5-B12C-4EDA-6A63-143C38B65A64}" dt="2024-07-18T14:55:13.869" v="68" actId="20577"/>
        <pc:sldMkLst>
          <pc:docMk/>
          <pc:sldMk cId="3722169583" sldId="343"/>
        </pc:sldMkLst>
      </pc:sldChg>
      <pc:sldChg chg="addSp delSp modSp">
        <pc:chgData name="alisdair.m@gmail.com" userId="S::urn:spo:guest#alisdair.m@gmail.com::" providerId="AD" clId="Web-{D5B2B2A5-B12C-4EDA-6A63-143C38B65A64}" dt="2024-07-18T14:55:08.166" v="66" actId="20577"/>
        <pc:sldMkLst>
          <pc:docMk/>
          <pc:sldMk cId="2575455806" sldId="344"/>
        </pc:sldMkLst>
      </pc:sldChg>
      <pc:sldChg chg="addSp delSp modSp">
        <pc:chgData name="alisdair.m@gmail.com" userId="S::urn:spo:guest#alisdair.m@gmail.com::" providerId="AD" clId="Web-{D5B2B2A5-B12C-4EDA-6A63-143C38B65A64}" dt="2024-07-18T14:55:00.040" v="64" actId="20577"/>
        <pc:sldMkLst>
          <pc:docMk/>
          <pc:sldMk cId="2516670706" sldId="345"/>
        </pc:sldMkLst>
      </pc:sldChg>
      <pc:sldChg chg="modSp">
        <pc:chgData name="alisdair.m@gmail.com" userId="S::urn:spo:guest#alisdair.m@gmail.com::" providerId="AD" clId="Web-{D5B2B2A5-B12C-4EDA-6A63-143C38B65A64}" dt="2024-07-18T15:00:56.270" v="142" actId="14100"/>
        <pc:sldMkLst>
          <pc:docMk/>
          <pc:sldMk cId="2853279967" sldId="346"/>
        </pc:sldMkLst>
      </pc:sldChg>
      <pc:sldChg chg="addSp delSp modSp">
        <pc:chgData name="alisdair.m@gmail.com" userId="S::urn:spo:guest#alisdair.m@gmail.com::" providerId="AD" clId="Web-{D5B2B2A5-B12C-4EDA-6A63-143C38B65A64}" dt="2024-07-18T15:02:12.166" v="154" actId="1076"/>
        <pc:sldMkLst>
          <pc:docMk/>
          <pc:sldMk cId="615402947" sldId="347"/>
        </pc:sldMkLst>
      </pc:sldChg>
      <pc:sldChg chg="modSp">
        <pc:chgData name="alisdair.m@gmail.com" userId="S::urn:spo:guest#alisdair.m@gmail.com::" providerId="AD" clId="Web-{D5B2B2A5-B12C-4EDA-6A63-143C38B65A64}" dt="2024-07-18T15:00:38.159" v="140" actId="1076"/>
        <pc:sldMkLst>
          <pc:docMk/>
          <pc:sldMk cId="2660619671" sldId="348"/>
        </pc:sldMkLst>
      </pc:sldChg>
      <pc:sldChg chg="modSp">
        <pc:chgData name="alisdair.m@gmail.com" userId="S::urn:spo:guest#alisdair.m@gmail.com::" providerId="AD" clId="Web-{D5B2B2A5-B12C-4EDA-6A63-143C38B65A64}" dt="2024-07-18T15:00:22.220" v="138" actId="1076"/>
        <pc:sldMkLst>
          <pc:docMk/>
          <pc:sldMk cId="3775061638" sldId="349"/>
        </pc:sldMkLst>
      </pc:sldChg>
      <pc:sldChg chg="delSp modSp">
        <pc:chgData name="alisdair.m@gmail.com" userId="S::urn:spo:guest#alisdair.m@gmail.com::" providerId="AD" clId="Web-{D5B2B2A5-B12C-4EDA-6A63-143C38B65A64}" dt="2024-07-18T15:00:06" v="136" actId="14100"/>
        <pc:sldMkLst>
          <pc:docMk/>
          <pc:sldMk cId="32152315" sldId="350"/>
        </pc:sldMkLst>
      </pc:sldChg>
      <pc:sldChg chg="addSp delSp modSp">
        <pc:chgData name="alisdair.m@gmail.com" userId="S::urn:spo:guest#alisdair.m@gmail.com::" providerId="AD" clId="Web-{D5B2B2A5-B12C-4EDA-6A63-143C38B65A64}" dt="2024-07-18T15:08:08.317" v="268" actId="1076"/>
        <pc:sldMkLst>
          <pc:docMk/>
          <pc:sldMk cId="1889416621" sldId="351"/>
        </pc:sldMkLst>
      </pc:sldChg>
      <pc:sldChg chg="modSp">
        <pc:chgData name="alisdair.m@gmail.com" userId="S::urn:spo:guest#alisdair.m@gmail.com::" providerId="AD" clId="Web-{D5B2B2A5-B12C-4EDA-6A63-143C38B65A64}" dt="2024-07-18T15:06:35.295" v="221" actId="20577"/>
        <pc:sldMkLst>
          <pc:docMk/>
          <pc:sldMk cId="1145791676" sldId="352"/>
        </pc:sldMkLst>
      </pc:sldChg>
    </pc:docChg>
  </pc:docChgLst>
  <pc:docChgLst>
    <pc:chgData name="alisdair.m@gmail.com" userId="S::urn:spo:guest#alisdair.m@gmail.com::" providerId="AD" clId="Web-{08869BFD-1F16-D01D-F80B-B87B2D7ED750}"/>
    <pc:docChg chg="modSld">
      <pc:chgData name="alisdair.m@gmail.com" userId="S::urn:spo:guest#alisdair.m@gmail.com::" providerId="AD" clId="Web-{08869BFD-1F16-D01D-F80B-B87B2D7ED750}" dt="2024-07-12T09:25:19.281" v="126" actId="1076"/>
      <pc:docMkLst>
        <pc:docMk/>
      </pc:docMkLst>
      <pc:sldChg chg="addSp delSp modSp">
        <pc:chgData name="alisdair.m@gmail.com" userId="S::urn:spo:guest#alisdair.m@gmail.com::" providerId="AD" clId="Web-{08869BFD-1F16-D01D-F80B-B87B2D7ED750}" dt="2024-07-12T09:22:27.722" v="105" actId="1076"/>
        <pc:sldMkLst>
          <pc:docMk/>
          <pc:sldMk cId="0" sldId="256"/>
        </pc:sldMkLst>
      </pc:sldChg>
      <pc:sldChg chg="addSp modSp">
        <pc:chgData name="alisdair.m@gmail.com" userId="S::urn:spo:guest#alisdair.m@gmail.com::" providerId="AD" clId="Web-{08869BFD-1F16-D01D-F80B-B87B2D7ED750}" dt="2024-07-12T09:23:11.866" v="111" actId="1076"/>
        <pc:sldMkLst>
          <pc:docMk/>
          <pc:sldMk cId="0" sldId="265"/>
        </pc:sldMkLst>
      </pc:sldChg>
      <pc:sldChg chg="addSp modSp">
        <pc:chgData name="alisdair.m@gmail.com" userId="S::urn:spo:guest#alisdair.m@gmail.com::" providerId="AD" clId="Web-{08869BFD-1F16-D01D-F80B-B87B2D7ED750}" dt="2024-07-12T09:12:21.024" v="47" actId="14100"/>
        <pc:sldMkLst>
          <pc:docMk/>
          <pc:sldMk cId="2516170097" sldId="339"/>
        </pc:sldMkLst>
      </pc:sldChg>
      <pc:sldChg chg="addSp modSp">
        <pc:chgData name="alisdair.m@gmail.com" userId="S::urn:spo:guest#alisdair.m@gmail.com::" providerId="AD" clId="Web-{08869BFD-1F16-D01D-F80B-B87B2D7ED750}" dt="2024-07-12T09:17:48.516" v="75" actId="1076"/>
        <pc:sldMkLst>
          <pc:docMk/>
          <pc:sldMk cId="615402947" sldId="347"/>
        </pc:sldMkLst>
      </pc:sldChg>
      <pc:sldChg chg="addSp delSp modSp">
        <pc:chgData name="alisdair.m@gmail.com" userId="S::urn:spo:guest#alisdair.m@gmail.com::" providerId="AD" clId="Web-{08869BFD-1F16-D01D-F80B-B87B2D7ED750}" dt="2024-07-12T09:09:16.387" v="37" actId="1076"/>
        <pc:sldMkLst>
          <pc:docMk/>
          <pc:sldMk cId="2660619671" sldId="348"/>
        </pc:sldMkLst>
      </pc:sldChg>
      <pc:sldChg chg="addSp modSp">
        <pc:chgData name="alisdair.m@gmail.com" userId="S::urn:spo:guest#alisdair.m@gmail.com::" providerId="AD" clId="Web-{08869BFD-1F16-D01D-F80B-B87B2D7ED750}" dt="2024-07-12T09:25:19.281" v="126" actId="1076"/>
        <pc:sldMkLst>
          <pc:docMk/>
          <pc:sldMk cId="1889416621" sldId="351"/>
        </pc:sldMkLst>
      </pc:sldChg>
    </pc:docChg>
  </pc:docChgLst>
  <pc:docChgLst>
    <pc:chgData name="alisdair.m@gmail.com" userId="S::urn:spo:guest#alisdair.m@gmail.com::" providerId="AD" clId="Web-{A03ADC3E-ACDE-DD61-BCC9-D3402B430BBA}"/>
    <pc:docChg chg="addSld delSld modSld sldOrd">
      <pc:chgData name="alisdair.m@gmail.com" userId="S::urn:spo:guest#alisdair.m@gmail.com::" providerId="AD" clId="Web-{A03ADC3E-ACDE-DD61-BCC9-D3402B430BBA}" dt="2024-07-09T09:54:11.314" v="912"/>
      <pc:docMkLst>
        <pc:docMk/>
      </pc:docMkLst>
      <pc:sldChg chg="modSp">
        <pc:chgData name="alisdair.m@gmail.com" userId="S::urn:spo:guest#alisdair.m@gmail.com::" providerId="AD" clId="Web-{A03ADC3E-ACDE-DD61-BCC9-D3402B430BBA}" dt="2024-07-08T11:04:35.043" v="20"/>
        <pc:sldMkLst>
          <pc:docMk/>
          <pc:sldMk cId="0" sldId="256"/>
        </pc:sldMkLst>
      </pc:sldChg>
      <pc:sldChg chg="addSp delSp modSp">
        <pc:chgData name="alisdair.m@gmail.com" userId="S::urn:spo:guest#alisdair.m@gmail.com::" providerId="AD" clId="Web-{A03ADC3E-ACDE-DD61-BCC9-D3402B430BBA}" dt="2024-07-08T14:40:29.064" v="645" actId="20577"/>
        <pc:sldMkLst>
          <pc:docMk/>
          <pc:sldMk cId="0" sldId="265"/>
        </pc:sldMkLst>
      </pc:sldChg>
      <pc:sldChg chg="del">
        <pc:chgData name="alisdair.m@gmail.com" userId="S::urn:spo:guest#alisdair.m@gmail.com::" providerId="AD" clId="Web-{A03ADC3E-ACDE-DD61-BCC9-D3402B430BBA}" dt="2024-07-08T11:05:01.373" v="21"/>
        <pc:sldMkLst>
          <pc:docMk/>
          <pc:sldMk cId="781844778" sldId="274"/>
        </pc:sldMkLst>
      </pc:sldChg>
      <pc:sldChg chg="addSp delSp modSp addAnim delAnim modAnim">
        <pc:chgData name="alisdair.m@gmail.com" userId="S::urn:spo:guest#alisdair.m@gmail.com::" providerId="AD" clId="Web-{A03ADC3E-ACDE-DD61-BCC9-D3402B430BBA}" dt="2024-07-08T11:57:08.715" v="184"/>
        <pc:sldMkLst>
          <pc:docMk/>
          <pc:sldMk cId="1135859490" sldId="275"/>
        </pc:sldMkLst>
      </pc:sldChg>
      <pc:sldChg chg="del">
        <pc:chgData name="alisdair.m@gmail.com" userId="S::urn:spo:guest#alisdair.m@gmail.com::" providerId="AD" clId="Web-{A03ADC3E-ACDE-DD61-BCC9-D3402B430BBA}" dt="2024-07-08T12:02:27.461" v="248"/>
        <pc:sldMkLst>
          <pc:docMk/>
          <pc:sldMk cId="3397092538" sldId="276"/>
        </pc:sldMkLst>
      </pc:sldChg>
      <pc:sldChg chg="del">
        <pc:chgData name="alisdair.m@gmail.com" userId="S::urn:spo:guest#alisdair.m@gmail.com::" providerId="AD" clId="Web-{A03ADC3E-ACDE-DD61-BCC9-D3402B430BBA}" dt="2024-07-08T12:02:27.461" v="246"/>
        <pc:sldMkLst>
          <pc:docMk/>
          <pc:sldMk cId="3541150297" sldId="277"/>
        </pc:sldMkLst>
      </pc:sldChg>
      <pc:sldChg chg="del">
        <pc:chgData name="alisdair.m@gmail.com" userId="S::urn:spo:guest#alisdair.m@gmail.com::" providerId="AD" clId="Web-{A03ADC3E-ACDE-DD61-BCC9-D3402B430BBA}" dt="2024-07-08T12:02:27.461" v="244"/>
        <pc:sldMkLst>
          <pc:docMk/>
          <pc:sldMk cId="933622236" sldId="278"/>
        </pc:sldMkLst>
      </pc:sldChg>
      <pc:sldChg chg="del">
        <pc:chgData name="alisdair.m@gmail.com" userId="S::urn:spo:guest#alisdair.m@gmail.com::" providerId="AD" clId="Web-{A03ADC3E-ACDE-DD61-BCC9-D3402B430BBA}" dt="2024-07-08T12:02:27.445" v="242"/>
        <pc:sldMkLst>
          <pc:docMk/>
          <pc:sldMk cId="3263688674" sldId="279"/>
        </pc:sldMkLst>
      </pc:sldChg>
      <pc:sldChg chg="del">
        <pc:chgData name="alisdair.m@gmail.com" userId="S::urn:spo:guest#alisdair.m@gmail.com::" providerId="AD" clId="Web-{A03ADC3E-ACDE-DD61-BCC9-D3402B430BBA}" dt="2024-07-08T12:02:27.445" v="240"/>
        <pc:sldMkLst>
          <pc:docMk/>
          <pc:sldMk cId="93481291" sldId="280"/>
        </pc:sldMkLst>
      </pc:sldChg>
      <pc:sldChg chg="del">
        <pc:chgData name="alisdair.m@gmail.com" userId="S::urn:spo:guest#alisdair.m@gmail.com::" providerId="AD" clId="Web-{A03ADC3E-ACDE-DD61-BCC9-D3402B430BBA}" dt="2024-07-08T12:02:27.445" v="238"/>
        <pc:sldMkLst>
          <pc:docMk/>
          <pc:sldMk cId="1528636865" sldId="281"/>
        </pc:sldMkLst>
      </pc:sldChg>
      <pc:sldChg chg="del">
        <pc:chgData name="alisdair.m@gmail.com" userId="S::urn:spo:guest#alisdair.m@gmail.com::" providerId="AD" clId="Web-{A03ADC3E-ACDE-DD61-BCC9-D3402B430BBA}" dt="2024-07-08T12:02:27.445" v="236"/>
        <pc:sldMkLst>
          <pc:docMk/>
          <pc:sldMk cId="2241962112" sldId="282"/>
        </pc:sldMkLst>
      </pc:sldChg>
      <pc:sldChg chg="del">
        <pc:chgData name="alisdair.m@gmail.com" userId="S::urn:spo:guest#alisdair.m@gmail.com::" providerId="AD" clId="Web-{A03ADC3E-ACDE-DD61-BCC9-D3402B430BBA}" dt="2024-07-08T12:02:27.429" v="234"/>
        <pc:sldMkLst>
          <pc:docMk/>
          <pc:sldMk cId="2118665387" sldId="284"/>
        </pc:sldMkLst>
      </pc:sldChg>
      <pc:sldChg chg="del ord">
        <pc:chgData name="alisdair.m@gmail.com" userId="S::urn:spo:guest#alisdair.m@gmail.com::" providerId="AD" clId="Web-{A03ADC3E-ACDE-DD61-BCC9-D3402B430BBA}" dt="2024-07-08T14:41:03.504" v="646"/>
        <pc:sldMkLst>
          <pc:docMk/>
          <pc:sldMk cId="606114111" sldId="285"/>
        </pc:sldMkLst>
      </pc:sldChg>
      <pc:sldChg chg="del">
        <pc:chgData name="alisdair.m@gmail.com" userId="S::urn:spo:guest#alisdair.m@gmail.com::" providerId="AD" clId="Web-{A03ADC3E-ACDE-DD61-BCC9-D3402B430BBA}" dt="2024-07-08T15:26:18.280" v="868"/>
        <pc:sldMkLst>
          <pc:docMk/>
          <pc:sldMk cId="2073654258" sldId="286"/>
        </pc:sldMkLst>
      </pc:sldChg>
      <pc:sldChg chg="modSp del">
        <pc:chgData name="alisdair.m@gmail.com" userId="S::urn:spo:guest#alisdair.m@gmail.com::" providerId="AD" clId="Web-{A03ADC3E-ACDE-DD61-BCC9-D3402B430BBA}" dt="2024-07-08T14:19:58.175" v="576"/>
        <pc:sldMkLst>
          <pc:docMk/>
          <pc:sldMk cId="486436528" sldId="288"/>
        </pc:sldMkLst>
      </pc:sldChg>
      <pc:sldChg chg="del">
        <pc:chgData name="alisdair.m@gmail.com" userId="S::urn:spo:guest#alisdair.m@gmail.com::" providerId="AD" clId="Web-{A03ADC3E-ACDE-DD61-BCC9-D3402B430BBA}" dt="2024-07-08T12:02:27.461" v="247"/>
        <pc:sldMkLst>
          <pc:docMk/>
          <pc:sldMk cId="595154999" sldId="289"/>
        </pc:sldMkLst>
      </pc:sldChg>
      <pc:sldChg chg="del">
        <pc:chgData name="alisdair.m@gmail.com" userId="S::urn:spo:guest#alisdair.m@gmail.com::" providerId="AD" clId="Web-{A03ADC3E-ACDE-DD61-BCC9-D3402B430BBA}" dt="2024-07-08T12:02:27.461" v="245"/>
        <pc:sldMkLst>
          <pc:docMk/>
          <pc:sldMk cId="3780694922" sldId="291"/>
        </pc:sldMkLst>
      </pc:sldChg>
      <pc:sldChg chg="del">
        <pc:chgData name="alisdair.m@gmail.com" userId="S::urn:spo:guest#alisdair.m@gmail.com::" providerId="AD" clId="Web-{A03ADC3E-ACDE-DD61-BCC9-D3402B430BBA}" dt="2024-07-08T12:02:27.445" v="243"/>
        <pc:sldMkLst>
          <pc:docMk/>
          <pc:sldMk cId="4223810358" sldId="292"/>
        </pc:sldMkLst>
      </pc:sldChg>
      <pc:sldChg chg="del">
        <pc:chgData name="alisdair.m@gmail.com" userId="S::urn:spo:guest#alisdair.m@gmail.com::" providerId="AD" clId="Web-{A03ADC3E-ACDE-DD61-BCC9-D3402B430BBA}" dt="2024-07-08T12:02:27.445" v="241"/>
        <pc:sldMkLst>
          <pc:docMk/>
          <pc:sldMk cId="2426594062" sldId="293"/>
        </pc:sldMkLst>
      </pc:sldChg>
      <pc:sldChg chg="del">
        <pc:chgData name="alisdair.m@gmail.com" userId="S::urn:spo:guest#alisdair.m@gmail.com::" providerId="AD" clId="Web-{A03ADC3E-ACDE-DD61-BCC9-D3402B430BBA}" dt="2024-07-08T12:02:27.445" v="239"/>
        <pc:sldMkLst>
          <pc:docMk/>
          <pc:sldMk cId="4011903018" sldId="294"/>
        </pc:sldMkLst>
      </pc:sldChg>
      <pc:sldChg chg="del">
        <pc:chgData name="alisdair.m@gmail.com" userId="S::urn:spo:guest#alisdair.m@gmail.com::" providerId="AD" clId="Web-{A03ADC3E-ACDE-DD61-BCC9-D3402B430BBA}" dt="2024-07-08T12:02:27.445" v="237"/>
        <pc:sldMkLst>
          <pc:docMk/>
          <pc:sldMk cId="477470273" sldId="295"/>
        </pc:sldMkLst>
      </pc:sldChg>
      <pc:sldChg chg="del">
        <pc:chgData name="alisdair.m@gmail.com" userId="S::urn:spo:guest#alisdair.m@gmail.com::" providerId="AD" clId="Web-{A03ADC3E-ACDE-DD61-BCC9-D3402B430BBA}" dt="2024-07-08T12:02:27.429" v="235"/>
        <pc:sldMkLst>
          <pc:docMk/>
          <pc:sldMk cId="1619037706" sldId="296"/>
        </pc:sldMkLst>
      </pc:sldChg>
      <pc:sldChg chg="addSp delSp modSp add replId">
        <pc:chgData name="alisdair.m@gmail.com" userId="S::urn:spo:guest#alisdair.m@gmail.com::" providerId="AD" clId="Web-{A03ADC3E-ACDE-DD61-BCC9-D3402B430BBA}" dt="2024-07-08T14:23:40.079" v="602" actId="20577"/>
        <pc:sldMkLst>
          <pc:docMk/>
          <pc:sldMk cId="2386253683" sldId="297"/>
        </pc:sldMkLst>
      </pc:sldChg>
      <pc:sldChg chg="addSp delSp modSp add replId">
        <pc:chgData name="alisdair.m@gmail.com" userId="S::urn:spo:guest#alisdair.m@gmail.com::" providerId="AD" clId="Web-{A03ADC3E-ACDE-DD61-BCC9-D3402B430BBA}" dt="2024-07-08T14:23:52.252" v="607" actId="20577"/>
        <pc:sldMkLst>
          <pc:docMk/>
          <pc:sldMk cId="3706343159" sldId="298"/>
        </pc:sldMkLst>
      </pc:sldChg>
      <pc:sldChg chg="addSp delSp modSp add replId addAnim delAnim">
        <pc:chgData name="alisdair.m@gmail.com" userId="S::urn:spo:guest#alisdair.m@gmail.com::" providerId="AD" clId="Web-{A03ADC3E-ACDE-DD61-BCC9-D3402B430BBA}" dt="2024-07-08T13:07:00.757" v="259"/>
        <pc:sldMkLst>
          <pc:docMk/>
          <pc:sldMk cId="4150539418" sldId="299"/>
        </pc:sldMkLst>
      </pc:sldChg>
      <pc:sldChg chg="addSp delSp modSp add replId addAnim modAnim">
        <pc:chgData name="alisdair.m@gmail.com" userId="S::urn:spo:guest#alisdair.m@gmail.com::" providerId="AD" clId="Web-{A03ADC3E-ACDE-DD61-BCC9-D3402B430BBA}" dt="2024-07-08T13:18:09.746" v="352" actId="1076"/>
        <pc:sldMkLst>
          <pc:docMk/>
          <pc:sldMk cId="3839045492" sldId="300"/>
        </pc:sldMkLst>
      </pc:sldChg>
      <pc:sldChg chg="addSp delSp modSp add ord replId">
        <pc:chgData name="alisdair.m@gmail.com" userId="S::urn:spo:guest#alisdair.m@gmail.com::" providerId="AD" clId="Web-{A03ADC3E-ACDE-DD61-BCC9-D3402B430BBA}" dt="2024-07-08T13:09:03.605" v="305"/>
        <pc:sldMkLst>
          <pc:docMk/>
          <pc:sldMk cId="1423116022" sldId="301"/>
        </pc:sldMkLst>
      </pc:sldChg>
      <pc:sldChg chg="addSp delSp modSp add replId addAnim delAnim modAnim">
        <pc:chgData name="alisdair.m@gmail.com" userId="S::urn:spo:guest#alisdair.m@gmail.com::" providerId="AD" clId="Web-{A03ADC3E-ACDE-DD61-BCC9-D3402B430BBA}" dt="2024-07-08T13:18:42.278" v="361" actId="1076"/>
        <pc:sldMkLst>
          <pc:docMk/>
          <pc:sldMk cId="2356300036" sldId="302"/>
        </pc:sldMkLst>
      </pc:sldChg>
      <pc:sldChg chg="addSp delSp modSp add replId delAnim">
        <pc:chgData name="alisdair.m@gmail.com" userId="S::urn:spo:guest#alisdair.m@gmail.com::" providerId="AD" clId="Web-{A03ADC3E-ACDE-DD61-BCC9-D3402B430BBA}" dt="2024-07-08T13:42:14.313" v="385" actId="20577"/>
        <pc:sldMkLst>
          <pc:docMk/>
          <pc:sldMk cId="711855373" sldId="303"/>
        </pc:sldMkLst>
      </pc:sldChg>
      <pc:sldChg chg="modSp add replId">
        <pc:chgData name="alisdair.m@gmail.com" userId="S::urn:spo:guest#alisdair.m@gmail.com::" providerId="AD" clId="Web-{A03ADC3E-ACDE-DD61-BCC9-D3402B430BBA}" dt="2024-07-08T13:41:43.265" v="378" actId="14100"/>
        <pc:sldMkLst>
          <pc:docMk/>
          <pc:sldMk cId="1475890726" sldId="304"/>
        </pc:sldMkLst>
      </pc:sldChg>
      <pc:sldChg chg="addSp delSp modSp add ord replId delAnim">
        <pc:chgData name="alisdair.m@gmail.com" userId="S::urn:spo:guest#alisdair.m@gmail.com::" providerId="AD" clId="Web-{A03ADC3E-ACDE-DD61-BCC9-D3402B430BBA}" dt="2024-07-08T13:43:04.551" v="394" actId="20577"/>
        <pc:sldMkLst>
          <pc:docMk/>
          <pc:sldMk cId="611912824" sldId="305"/>
        </pc:sldMkLst>
      </pc:sldChg>
      <pc:sldChg chg="addSp delSp modSp add ord replId">
        <pc:chgData name="alisdair.m@gmail.com" userId="S::urn:spo:guest#alisdair.m@gmail.com::" providerId="AD" clId="Web-{A03ADC3E-ACDE-DD61-BCC9-D3402B430BBA}" dt="2024-07-08T13:48:39.400" v="420" actId="20577"/>
        <pc:sldMkLst>
          <pc:docMk/>
          <pc:sldMk cId="3541092673" sldId="306"/>
        </pc:sldMkLst>
      </pc:sldChg>
      <pc:sldChg chg="addSp delSp modSp add ord replId">
        <pc:chgData name="alisdair.m@gmail.com" userId="S::urn:spo:guest#alisdair.m@gmail.com::" providerId="AD" clId="Web-{A03ADC3E-ACDE-DD61-BCC9-D3402B430BBA}" dt="2024-07-08T13:51:10.863" v="433"/>
        <pc:sldMkLst>
          <pc:docMk/>
          <pc:sldMk cId="3231313677" sldId="307"/>
        </pc:sldMkLst>
      </pc:sldChg>
      <pc:sldChg chg="addSp delSp modSp add replId">
        <pc:chgData name="alisdair.m@gmail.com" userId="S::urn:spo:guest#alisdair.m@gmail.com::" providerId="AD" clId="Web-{A03ADC3E-ACDE-DD61-BCC9-D3402B430BBA}" dt="2024-07-08T13:51:08.456" v="432"/>
        <pc:sldMkLst>
          <pc:docMk/>
          <pc:sldMk cId="2080448064" sldId="308"/>
        </pc:sldMkLst>
      </pc:sldChg>
      <pc:sldChg chg="addSp delSp modSp add ord replId">
        <pc:chgData name="alisdair.m@gmail.com" userId="S::urn:spo:guest#alisdair.m@gmail.com::" providerId="AD" clId="Web-{A03ADC3E-ACDE-DD61-BCC9-D3402B430BBA}" dt="2024-07-08T13:53:13.402" v="457"/>
        <pc:sldMkLst>
          <pc:docMk/>
          <pc:sldMk cId="1625627722" sldId="309"/>
        </pc:sldMkLst>
      </pc:sldChg>
      <pc:sldChg chg="addSp delSp modSp add ord replId">
        <pc:chgData name="alisdair.m@gmail.com" userId="S::urn:spo:guest#alisdair.m@gmail.com::" providerId="AD" clId="Web-{A03ADC3E-ACDE-DD61-BCC9-D3402B430BBA}" dt="2024-07-08T13:52:56.635" v="454"/>
        <pc:sldMkLst>
          <pc:docMk/>
          <pc:sldMk cId="354868780" sldId="310"/>
        </pc:sldMkLst>
      </pc:sldChg>
      <pc:sldChg chg="modSp add replId">
        <pc:chgData name="alisdair.m@gmail.com" userId="S::urn:spo:guest#alisdair.m@gmail.com::" providerId="AD" clId="Web-{A03ADC3E-ACDE-DD61-BCC9-D3402B430BBA}" dt="2024-07-08T13:53:45.326" v="461" actId="20577"/>
        <pc:sldMkLst>
          <pc:docMk/>
          <pc:sldMk cId="3170539092" sldId="311"/>
        </pc:sldMkLst>
      </pc:sldChg>
      <pc:sldChg chg="addSp delSp modSp add ord replId">
        <pc:chgData name="alisdair.m@gmail.com" userId="S::urn:spo:guest#alisdair.m@gmail.com::" providerId="AD" clId="Web-{A03ADC3E-ACDE-DD61-BCC9-D3402B430BBA}" dt="2024-07-08T13:54:10.515" v="466"/>
        <pc:sldMkLst>
          <pc:docMk/>
          <pc:sldMk cId="1759064090" sldId="312"/>
        </pc:sldMkLst>
      </pc:sldChg>
      <pc:sldChg chg="addSp delSp modSp add ord replId">
        <pc:chgData name="alisdair.m@gmail.com" userId="S::urn:spo:guest#alisdair.m@gmail.com::" providerId="AD" clId="Web-{A03ADC3E-ACDE-DD61-BCC9-D3402B430BBA}" dt="2024-07-08T13:56:32.430" v="495"/>
        <pc:sldMkLst>
          <pc:docMk/>
          <pc:sldMk cId="231136130" sldId="313"/>
        </pc:sldMkLst>
      </pc:sldChg>
      <pc:sldChg chg="addSp delSp modSp add ord replId">
        <pc:chgData name="alisdair.m@gmail.com" userId="S::urn:spo:guest#alisdair.m@gmail.com::" providerId="AD" clId="Web-{A03ADC3E-ACDE-DD61-BCC9-D3402B430BBA}" dt="2024-07-08T13:56:30.555" v="494"/>
        <pc:sldMkLst>
          <pc:docMk/>
          <pc:sldMk cId="2863122434" sldId="314"/>
        </pc:sldMkLst>
      </pc:sldChg>
      <pc:sldChg chg="addSp delSp add replId">
        <pc:chgData name="alisdair.m@gmail.com" userId="S::urn:spo:guest#alisdair.m@gmail.com::" providerId="AD" clId="Web-{A03ADC3E-ACDE-DD61-BCC9-D3402B430BBA}" dt="2024-07-08T13:57:27.480" v="509"/>
        <pc:sldMkLst>
          <pc:docMk/>
          <pc:sldMk cId="815938392" sldId="315"/>
        </pc:sldMkLst>
      </pc:sldChg>
      <pc:sldChg chg="modSp add replId">
        <pc:chgData name="alisdair.m@gmail.com" userId="S::urn:spo:guest#alisdair.m@gmail.com::" providerId="AD" clId="Web-{A03ADC3E-ACDE-DD61-BCC9-D3402B430BBA}" dt="2024-07-08T13:57:15.448" v="507" actId="14100"/>
        <pc:sldMkLst>
          <pc:docMk/>
          <pc:sldMk cId="3149168590" sldId="316"/>
        </pc:sldMkLst>
      </pc:sldChg>
      <pc:sldChg chg="addSp delSp modSp add replId">
        <pc:chgData name="alisdair.m@gmail.com" userId="S::urn:spo:guest#alisdair.m@gmail.com::" providerId="AD" clId="Web-{A03ADC3E-ACDE-DD61-BCC9-D3402B430BBA}" dt="2024-07-08T13:58:47.751" v="522" actId="20577"/>
        <pc:sldMkLst>
          <pc:docMk/>
          <pc:sldMk cId="1748736288" sldId="317"/>
        </pc:sldMkLst>
      </pc:sldChg>
      <pc:sldChg chg="modSp add replId">
        <pc:chgData name="alisdair.m@gmail.com" userId="S::urn:spo:guest#alisdair.m@gmail.com::" providerId="AD" clId="Web-{A03ADC3E-ACDE-DD61-BCC9-D3402B430BBA}" dt="2024-07-08T13:57:59.342" v="517" actId="20577"/>
        <pc:sldMkLst>
          <pc:docMk/>
          <pc:sldMk cId="1317262685" sldId="318"/>
        </pc:sldMkLst>
      </pc:sldChg>
      <pc:sldChg chg="addSp delSp modSp add ord replId">
        <pc:chgData name="alisdair.m@gmail.com" userId="S::urn:spo:guest#alisdair.m@gmail.com::" providerId="AD" clId="Web-{A03ADC3E-ACDE-DD61-BCC9-D3402B430BBA}" dt="2024-07-08T13:59:32.238" v="530" actId="20577"/>
        <pc:sldMkLst>
          <pc:docMk/>
          <pc:sldMk cId="417722688" sldId="319"/>
        </pc:sldMkLst>
      </pc:sldChg>
      <pc:sldChg chg="addSp modSp add ord replId addAnim">
        <pc:chgData name="alisdair.m@gmail.com" userId="S::urn:spo:guest#alisdair.m@gmail.com::" providerId="AD" clId="Web-{A03ADC3E-ACDE-DD61-BCC9-D3402B430BBA}" dt="2024-07-08T14:02:12.748" v="557" actId="14100"/>
        <pc:sldMkLst>
          <pc:docMk/>
          <pc:sldMk cId="3329017743" sldId="320"/>
        </pc:sldMkLst>
      </pc:sldChg>
      <pc:sldChg chg="delSp modSp add del replId delAnim">
        <pc:chgData name="alisdair.m@gmail.com" userId="S::urn:spo:guest#alisdair.m@gmail.com::" providerId="AD" clId="Web-{A03ADC3E-ACDE-DD61-BCC9-D3402B430BBA}" dt="2024-07-09T09:54:11.314" v="912"/>
        <pc:sldMkLst>
          <pc:docMk/>
          <pc:sldMk cId="4026259913" sldId="321"/>
        </pc:sldMkLst>
      </pc:sldChg>
      <pc:sldChg chg="add del replId">
        <pc:chgData name="alisdair.m@gmail.com" userId="S::urn:spo:guest#alisdair.m@gmail.com::" providerId="AD" clId="Web-{A03ADC3E-ACDE-DD61-BCC9-D3402B430BBA}" dt="2024-07-09T09:54:11.314" v="911"/>
        <pc:sldMkLst>
          <pc:docMk/>
          <pc:sldMk cId="748817294" sldId="322"/>
        </pc:sldMkLst>
      </pc:sldChg>
      <pc:sldChg chg="addSp delSp modSp add ord replId">
        <pc:chgData name="alisdair.m@gmail.com" userId="S::urn:spo:guest#alisdair.m@gmail.com::" providerId="AD" clId="Web-{A03ADC3E-ACDE-DD61-BCC9-D3402B430BBA}" dt="2024-07-08T16:18:17.133" v="908"/>
        <pc:sldMkLst>
          <pc:docMk/>
          <pc:sldMk cId="3386973103" sldId="323"/>
        </pc:sldMkLst>
      </pc:sldChg>
      <pc:sldChg chg="addSp delSp modSp add ord replId addAnim delAnim modAnim">
        <pc:chgData name="alisdair.m@gmail.com" userId="S::urn:spo:guest#alisdair.m@gmail.com::" providerId="AD" clId="Web-{A03ADC3E-ACDE-DD61-BCC9-D3402B430BBA}" dt="2024-07-08T16:19:01.713" v="910"/>
        <pc:sldMkLst>
          <pc:docMk/>
          <pc:sldMk cId="1242979288" sldId="324"/>
        </pc:sldMkLst>
      </pc:sldChg>
      <pc:sldChg chg="addSp delSp modSp add del replId">
        <pc:chgData name="alisdair.m@gmail.com" userId="S::urn:spo:guest#alisdair.m@gmail.com::" providerId="AD" clId="Web-{A03ADC3E-ACDE-DD61-BCC9-D3402B430BBA}" dt="2024-07-08T15:24:22.476" v="867"/>
        <pc:sldMkLst>
          <pc:docMk/>
          <pc:sldMk cId="764597950" sldId="325"/>
        </pc:sldMkLst>
      </pc:sldChg>
      <pc:sldChg chg="addSp delSp modSp add replId addAnim delAnim">
        <pc:chgData name="alisdair.m@gmail.com" userId="S::urn:spo:guest#alisdair.m@gmail.com::" providerId="AD" clId="Web-{A03ADC3E-ACDE-DD61-BCC9-D3402B430BBA}" dt="2024-07-08T15:09:24.654" v="787" actId="14100"/>
        <pc:sldMkLst>
          <pc:docMk/>
          <pc:sldMk cId="2631930105" sldId="326"/>
        </pc:sldMkLst>
      </pc:sldChg>
      <pc:sldChg chg="modSp add replId">
        <pc:chgData name="alisdair.m@gmail.com" userId="S::urn:spo:guest#alisdair.m@gmail.com::" providerId="AD" clId="Web-{A03ADC3E-ACDE-DD61-BCC9-D3402B430BBA}" dt="2024-07-08T15:11:10.629" v="795" actId="14100"/>
        <pc:sldMkLst>
          <pc:docMk/>
          <pc:sldMk cId="1926902893" sldId="327"/>
        </pc:sldMkLst>
      </pc:sldChg>
      <pc:sldChg chg="modSp add replId">
        <pc:chgData name="alisdair.m@gmail.com" userId="S::urn:spo:guest#alisdair.m@gmail.com::" providerId="AD" clId="Web-{A03ADC3E-ACDE-DD61-BCC9-D3402B430BBA}" dt="2024-07-08T15:21:58.717" v="835" actId="14100"/>
        <pc:sldMkLst>
          <pc:docMk/>
          <pc:sldMk cId="634232873" sldId="328"/>
        </pc:sldMkLst>
      </pc:sldChg>
      <pc:sldChg chg="addSp modSp add replId">
        <pc:chgData name="alisdair.m@gmail.com" userId="S::urn:spo:guest#alisdair.m@gmail.com::" providerId="AD" clId="Web-{A03ADC3E-ACDE-DD61-BCC9-D3402B430BBA}" dt="2024-07-08T15:24:19.975" v="866" actId="14100"/>
        <pc:sldMkLst>
          <pc:docMk/>
          <pc:sldMk cId="2232110134" sldId="329"/>
        </pc:sldMkLst>
      </pc:sldChg>
      <pc:sldChg chg="addSp delSp modSp add ord replId">
        <pc:chgData name="alisdair.m@gmail.com" userId="S::urn:spo:guest#alisdair.m@gmail.com::" providerId="AD" clId="Web-{A03ADC3E-ACDE-DD61-BCC9-D3402B430BBA}" dt="2024-07-08T16:16:45.426" v="906" actId="1076"/>
        <pc:sldMkLst>
          <pc:docMk/>
          <pc:sldMk cId="1502344387" sldId="330"/>
        </pc:sldMkLst>
      </pc:sldChg>
    </pc:docChg>
  </pc:docChgLst>
  <pc:docChgLst>
    <pc:chgData name="Issy Booth" userId="S::isabelleb@unicef.org.uk::95590697-42e6-45d1-b9a0-5c7c6819ef82" providerId="AD" clId="Web-{EDBC5525-50D3-AA0F-D911-2428F311CBFD}"/>
    <pc:docChg chg="modSld">
      <pc:chgData name="Issy Booth" userId="S::isabelleb@unicef.org.uk::95590697-42e6-45d1-b9a0-5c7c6819ef82" providerId="AD" clId="Web-{EDBC5525-50D3-AA0F-D911-2428F311CBFD}" dt="2024-07-16T14:14:46.878" v="1" actId="1076"/>
      <pc:docMkLst>
        <pc:docMk/>
      </pc:docMkLst>
      <pc:sldChg chg="modSp">
        <pc:chgData name="Issy Booth" userId="S::isabelleb@unicef.org.uk::95590697-42e6-45d1-b9a0-5c7c6819ef82" providerId="AD" clId="Web-{EDBC5525-50D3-AA0F-D911-2428F311CBFD}" dt="2024-07-16T14:14:46.878" v="1" actId="1076"/>
        <pc:sldMkLst>
          <pc:docMk/>
          <pc:sldMk cId="1145791676" sldId="352"/>
        </pc:sldMkLst>
      </pc:sldChg>
    </pc:docChg>
  </pc:docChgLst>
  <pc:docChgLst>
    <pc:chgData name="alisdair macdonald" userId="jB0IcuHBEINeFKE+BJ6T51hglHMTetGBacC/PLHzd+c=" providerId="None" clId="Web-{A566FBE9-ABCD-408A-901A-3F0189C2C1D1}"/>
    <pc:docChg chg="modSld">
      <pc:chgData name="alisdair macdonald" userId="jB0IcuHBEINeFKE+BJ6T51hglHMTetGBacC/PLHzd+c=" providerId="None" clId="Web-{A566FBE9-ABCD-408A-901A-3F0189C2C1D1}" dt="2025-07-31T11:54:12.805" v="15"/>
      <pc:docMkLst>
        <pc:docMk/>
      </pc:docMkLst>
      <pc:sldChg chg="addSp delSp modSp mod setBg">
        <pc:chgData name="alisdair macdonald" userId="jB0IcuHBEINeFKE+BJ6T51hglHMTetGBacC/PLHzd+c=" providerId="None" clId="Web-{A566FBE9-ABCD-408A-901A-3F0189C2C1D1}" dt="2025-07-31T11:54:12.805" v="15"/>
        <pc:sldMkLst>
          <pc:docMk/>
          <pc:sldMk cId="338954085" sldId="350"/>
        </pc:sldMkLst>
      </pc:sldChg>
    </pc:docChg>
  </pc:docChgLst>
  <pc:docChgLst>
    <pc:chgData name="alisdair.m@gmail.com" userId="S::urn:spo:guest#alisdair.m@gmail.com::" providerId="AD" clId="Web-{C5F0B101-3865-D98E-7035-13CE02EBF092}"/>
    <pc:docChg chg="modSld">
      <pc:chgData name="alisdair.m@gmail.com" userId="S::urn:spo:guest#alisdair.m@gmail.com::" providerId="AD" clId="Web-{C5F0B101-3865-D98E-7035-13CE02EBF092}" dt="2024-07-31T13:05:26.756" v="1" actId="20577"/>
      <pc:docMkLst>
        <pc:docMk/>
      </pc:docMkLst>
      <pc:sldChg chg="modSp">
        <pc:chgData name="alisdair.m@gmail.com" userId="S::urn:spo:guest#alisdair.m@gmail.com::" providerId="AD" clId="Web-{C5F0B101-3865-D98E-7035-13CE02EBF092}" dt="2024-07-31T13:05:26.756" v="1" actId="20577"/>
        <pc:sldMkLst>
          <pc:docMk/>
          <pc:sldMk cId="2516670706" sldId="345"/>
        </pc:sldMkLst>
      </pc:sldChg>
    </pc:docChg>
  </pc:docChgLst>
  <pc:docChgLst>
    <pc:chgData name="alisdair macdonald" userId="jB0IcuHBEINeFKE+BJ6T51hglHMTetGBacC/PLHzd+c=" providerId="None" clId="Web-{43D5FB7F-6C7C-4CCF-8DB8-7B75B9A1E6F7}"/>
    <pc:docChg chg="modSld">
      <pc:chgData name="alisdair macdonald" userId="jB0IcuHBEINeFKE+BJ6T51hglHMTetGBacC/PLHzd+c=" providerId="None" clId="Web-{43D5FB7F-6C7C-4CCF-8DB8-7B75B9A1E6F7}" dt="2025-07-30T15:00:24.062" v="83" actId="1076"/>
      <pc:docMkLst>
        <pc:docMk/>
      </pc:docMkLst>
      <pc:sldChg chg="addSp delSp modSp mod setBg">
        <pc:chgData name="alisdair macdonald" userId="jB0IcuHBEINeFKE+BJ6T51hglHMTetGBacC/PLHzd+c=" providerId="None" clId="Web-{43D5FB7F-6C7C-4CCF-8DB8-7B75B9A1E6F7}" dt="2025-07-30T15:00:24.062" v="83" actId="1076"/>
        <pc:sldMkLst>
          <pc:docMk/>
          <pc:sldMk cId="338954085" sldId="350"/>
        </pc:sldMkLst>
      </pc:sldChg>
    </pc:docChg>
  </pc:docChgLst>
  <pc:docChgLst>
    <pc:chgData name="alisdair macdonald" userId="jB0IcuHBEINeFKE+BJ6T51hglHMTetGBacC/PLHzd+c=" providerId="None" clId="Web-{0BDB24DB-7BEF-48FF-8621-CEB8BE840290}"/>
    <pc:docChg chg="modSld">
      <pc:chgData name="alisdair macdonald" userId="jB0IcuHBEINeFKE+BJ6T51hglHMTetGBacC/PLHzd+c=" providerId="None" clId="Web-{0BDB24DB-7BEF-48FF-8621-CEB8BE840290}" dt="2025-07-09T12:49:38.706" v="59" actId="14100"/>
      <pc:docMkLst>
        <pc:docMk/>
      </pc:docMkLst>
      <pc:sldChg chg="modSp">
        <pc:chgData name="alisdair macdonald" userId="jB0IcuHBEINeFKE+BJ6T51hglHMTetGBacC/PLHzd+c=" providerId="None" clId="Web-{0BDB24DB-7BEF-48FF-8621-CEB8BE840290}" dt="2025-07-09T12:34:09.358" v="8" actId="20577"/>
        <pc:sldMkLst>
          <pc:docMk/>
          <pc:sldMk cId="0" sldId="265"/>
        </pc:sldMkLst>
      </pc:sldChg>
      <pc:sldChg chg="delSp modSp">
        <pc:chgData name="alisdair macdonald" userId="jB0IcuHBEINeFKE+BJ6T51hglHMTetGBacC/PLHzd+c=" providerId="None" clId="Web-{0BDB24DB-7BEF-48FF-8621-CEB8BE840290}" dt="2025-07-09T12:49:12.299" v="52" actId="14100"/>
        <pc:sldMkLst>
          <pc:docMk/>
          <pc:sldMk cId="1990648687" sldId="346"/>
        </pc:sldMkLst>
      </pc:sldChg>
      <pc:sldChg chg="delSp modSp">
        <pc:chgData name="alisdair macdonald" userId="jB0IcuHBEINeFKE+BJ6T51hglHMTetGBacC/PLHzd+c=" providerId="None" clId="Web-{0BDB24DB-7BEF-48FF-8621-CEB8BE840290}" dt="2025-07-09T12:49:21.096" v="54" actId="14100"/>
        <pc:sldMkLst>
          <pc:docMk/>
          <pc:sldMk cId="3023331544" sldId="347"/>
        </pc:sldMkLst>
      </pc:sldChg>
      <pc:sldChg chg="delSp modSp">
        <pc:chgData name="alisdair macdonald" userId="jB0IcuHBEINeFKE+BJ6T51hglHMTetGBacC/PLHzd+c=" providerId="None" clId="Web-{0BDB24DB-7BEF-48FF-8621-CEB8BE840290}" dt="2025-07-09T12:49:38.706" v="59" actId="14100"/>
        <pc:sldMkLst>
          <pc:docMk/>
          <pc:sldMk cId="1570815195" sldId="348"/>
        </pc:sldMkLst>
      </pc:sldChg>
      <pc:sldChg chg="addSp delSp modSp">
        <pc:chgData name="alisdair macdonald" userId="jB0IcuHBEINeFKE+BJ6T51hglHMTetGBacC/PLHzd+c=" providerId="None" clId="Web-{0BDB24DB-7BEF-48FF-8621-CEB8BE840290}" dt="2025-07-09T12:37:30.281" v="12"/>
        <pc:sldMkLst>
          <pc:docMk/>
          <pc:sldMk cId="338954085" sldId="350"/>
        </pc:sldMkLst>
      </pc:sldChg>
      <pc:sldChg chg="addSp modSp">
        <pc:chgData name="alisdair macdonald" userId="jB0IcuHBEINeFKE+BJ6T51hglHMTetGBacC/PLHzd+c=" providerId="None" clId="Web-{0BDB24DB-7BEF-48FF-8621-CEB8BE840290}" dt="2025-07-09T12:46:06.283" v="41" actId="1076"/>
        <pc:sldMkLst>
          <pc:docMk/>
          <pc:sldMk cId="221290324" sldId="352"/>
        </pc:sldMkLst>
      </pc:sldChg>
      <pc:sldChg chg="modSp">
        <pc:chgData name="alisdair macdonald" userId="jB0IcuHBEINeFKE+BJ6T51hglHMTetGBacC/PLHzd+c=" providerId="None" clId="Web-{0BDB24DB-7BEF-48FF-8621-CEB8BE840290}" dt="2025-07-09T12:46:44.439" v="45" actId="1076"/>
        <pc:sldMkLst>
          <pc:docMk/>
          <pc:sldMk cId="2878275890" sldId="353"/>
        </pc:sldMkLst>
      </pc:sldChg>
    </pc:docChg>
  </pc:docChgLst>
  <pc:docChgLst>
    <pc:chgData name="alisdair.m@gmail.com" userId="S::urn:spo:guest#alisdair.m@gmail.com::" providerId="AD" clId="Web-{2B26A504-461F-F69D-39E5-B9E1BA187AB7}"/>
    <pc:docChg chg="addSld delSld modSld sldOrd">
      <pc:chgData name="alisdair.m@gmail.com" userId="S::urn:spo:guest#alisdair.m@gmail.com::" providerId="AD" clId="Web-{2B26A504-461F-F69D-39E5-B9E1BA187AB7}" dt="2024-07-11T10:49:13.211" v="428" actId="20577"/>
      <pc:docMkLst>
        <pc:docMk/>
      </pc:docMkLst>
      <pc:sldChg chg="delSp modSp">
        <pc:chgData name="alisdair.m@gmail.com" userId="S::urn:spo:guest#alisdair.m@gmail.com::" providerId="AD" clId="Web-{2B26A504-461F-F69D-39E5-B9E1BA187AB7}" dt="2024-07-11T10:49:13.211" v="428" actId="20577"/>
        <pc:sldMkLst>
          <pc:docMk/>
          <pc:sldMk cId="0" sldId="256"/>
        </pc:sldMkLst>
      </pc:sldChg>
      <pc:sldChg chg="del">
        <pc:chgData name="alisdair.m@gmail.com" userId="S::urn:spo:guest#alisdair.m@gmail.com::" providerId="AD" clId="Web-{2B26A504-461F-F69D-39E5-B9E1BA187AB7}" dt="2024-07-11T10:07:29.530" v="261"/>
        <pc:sldMkLst>
          <pc:docMk/>
          <pc:sldMk cId="1135859490" sldId="275"/>
        </pc:sldMkLst>
      </pc:sldChg>
      <pc:sldChg chg="modSp">
        <pc:chgData name="alisdair.m@gmail.com" userId="S::urn:spo:guest#alisdair.m@gmail.com::" providerId="AD" clId="Web-{2B26A504-461F-F69D-39E5-B9E1BA187AB7}" dt="2024-07-11T09:22:16.621" v="49" actId="20577"/>
        <pc:sldMkLst>
          <pc:docMk/>
          <pc:sldMk cId="2386253683" sldId="297"/>
        </pc:sldMkLst>
      </pc:sldChg>
      <pc:sldChg chg="addSp delSp">
        <pc:chgData name="alisdair.m@gmail.com" userId="S::urn:spo:guest#alisdair.m@gmail.com::" providerId="AD" clId="Web-{2B26A504-461F-F69D-39E5-B9E1BA187AB7}" dt="2024-07-11T09:22:25.059" v="51"/>
        <pc:sldMkLst>
          <pc:docMk/>
          <pc:sldMk cId="3706343159" sldId="298"/>
        </pc:sldMkLst>
      </pc:sldChg>
      <pc:sldChg chg="addSp delSp modSp addAnim modAnim">
        <pc:chgData name="alisdair.m@gmail.com" userId="S::urn:spo:guest#alisdair.m@gmail.com::" providerId="AD" clId="Web-{2B26A504-461F-F69D-39E5-B9E1BA187AB7}" dt="2024-07-11T10:46:09.753" v="370" actId="1076"/>
        <pc:sldMkLst>
          <pc:docMk/>
          <pc:sldMk cId="341196586" sldId="331"/>
        </pc:sldMkLst>
      </pc:sldChg>
      <pc:sldChg chg="del">
        <pc:chgData name="alisdair.m@gmail.com" userId="S::urn:spo:guest#alisdair.m@gmail.com::" providerId="AD" clId="Web-{2B26A504-461F-F69D-39E5-B9E1BA187AB7}" dt="2024-07-11T10:45:40.408" v="367"/>
        <pc:sldMkLst>
          <pc:docMk/>
          <pc:sldMk cId="4171311954" sldId="332"/>
        </pc:sldMkLst>
      </pc:sldChg>
      <pc:sldChg chg="del">
        <pc:chgData name="alisdair.m@gmail.com" userId="S::urn:spo:guest#alisdair.m@gmail.com::" providerId="AD" clId="Web-{2B26A504-461F-F69D-39E5-B9E1BA187AB7}" dt="2024-07-11T10:45:40.392" v="366"/>
        <pc:sldMkLst>
          <pc:docMk/>
          <pc:sldMk cId="3919882484" sldId="333"/>
        </pc:sldMkLst>
      </pc:sldChg>
      <pc:sldChg chg="addSp delSp modSp add ord replId">
        <pc:chgData name="alisdair.m@gmail.com" userId="S::urn:spo:guest#alisdair.m@gmail.com::" providerId="AD" clId="Web-{2B26A504-461F-F69D-39E5-B9E1BA187AB7}" dt="2024-07-11T09:48:52.794" v="245"/>
        <pc:sldMkLst>
          <pc:docMk/>
          <pc:sldMk cId="667126800" sldId="334"/>
        </pc:sldMkLst>
      </pc:sldChg>
      <pc:sldChg chg="addSp delSp modSp add replId">
        <pc:chgData name="alisdair.m@gmail.com" userId="S::urn:spo:guest#alisdair.m@gmail.com::" providerId="AD" clId="Web-{2B26A504-461F-F69D-39E5-B9E1BA187AB7}" dt="2024-07-11T09:38:22.385" v="157" actId="1076"/>
        <pc:sldMkLst>
          <pc:docMk/>
          <pc:sldMk cId="2844619749" sldId="335"/>
        </pc:sldMkLst>
      </pc:sldChg>
      <pc:sldChg chg="addSp delSp modSp add replId">
        <pc:chgData name="alisdair.m@gmail.com" userId="S::urn:spo:guest#alisdair.m@gmail.com::" providerId="AD" clId="Web-{2B26A504-461F-F69D-39E5-B9E1BA187AB7}" dt="2024-07-11T09:41:27.281" v="173"/>
        <pc:sldMkLst>
          <pc:docMk/>
          <pc:sldMk cId="1096971660" sldId="336"/>
        </pc:sldMkLst>
      </pc:sldChg>
      <pc:sldChg chg="modSp add replId">
        <pc:chgData name="alisdair.m@gmail.com" userId="S::urn:spo:guest#alisdair.m@gmail.com::" providerId="AD" clId="Web-{2B26A504-461F-F69D-39E5-B9E1BA187AB7}" dt="2024-07-11T09:43:42.957" v="188"/>
        <pc:sldMkLst>
          <pc:docMk/>
          <pc:sldMk cId="3852054643" sldId="337"/>
        </pc:sldMkLst>
      </pc:sldChg>
      <pc:sldChg chg="modSp add ord replId">
        <pc:chgData name="alisdair.m@gmail.com" userId="S::urn:spo:guest#alisdair.m@gmail.com::" providerId="AD" clId="Web-{2B26A504-461F-F69D-39E5-B9E1BA187AB7}" dt="2024-07-11T09:46:28.337" v="201"/>
        <pc:sldMkLst>
          <pc:docMk/>
          <pc:sldMk cId="1784871455" sldId="338"/>
        </pc:sldMkLst>
      </pc:sldChg>
      <pc:sldChg chg="delSp modSp add replId">
        <pc:chgData name="alisdair.m@gmail.com" userId="S::urn:spo:guest#alisdair.m@gmail.com::" providerId="AD" clId="Web-{2B26A504-461F-F69D-39E5-B9E1BA187AB7}" dt="2024-07-11T10:05:24.370" v="260"/>
        <pc:sldMkLst>
          <pc:docMk/>
          <pc:sldMk cId="2516170097" sldId="339"/>
        </pc:sldMkLst>
      </pc:sldChg>
      <pc:sldChg chg="delSp modSp add replId">
        <pc:chgData name="alisdair.m@gmail.com" userId="S::urn:spo:guest#alisdair.m@gmail.com::" providerId="AD" clId="Web-{2B26A504-461F-F69D-39E5-B9E1BA187AB7}" dt="2024-07-11T10:48:26.007" v="404" actId="1076"/>
        <pc:sldMkLst>
          <pc:docMk/>
          <pc:sldMk cId="77745954" sldId="340"/>
        </pc:sldMkLst>
      </pc:sldChg>
      <pc:sldChg chg="addSp delSp modSp add replId addAnim modAnim">
        <pc:chgData name="alisdair.m@gmail.com" userId="S::urn:spo:guest#alisdair.m@gmail.com::" providerId="AD" clId="Web-{2B26A504-461F-F69D-39E5-B9E1BA187AB7}" dt="2024-07-11T10:47:33.802" v="398" actId="1076"/>
        <pc:sldMkLst>
          <pc:docMk/>
          <pc:sldMk cId="2318604654" sldId="341"/>
        </pc:sldMkLst>
      </pc:sldChg>
    </pc:docChg>
  </pc:docChgLst>
  <pc:docChgLst>
    <pc:chgData name="alisdair macdonald" userId="jB0IcuHBEINeFKE+BJ6T51hglHMTetGBacC/PLHzd+c=" providerId="None" clId="Web-{E7C64D61-B78B-4670-AAC1-7F5A3A473E0B}"/>
    <pc:docChg chg="addSld delSld modSld sldOrd">
      <pc:chgData name="alisdair macdonald" userId="jB0IcuHBEINeFKE+BJ6T51hglHMTetGBacC/PLHzd+c=" providerId="None" clId="Web-{E7C64D61-B78B-4670-AAC1-7F5A3A473E0B}" dt="2025-07-04T15:39:32.659" v="223"/>
      <pc:docMkLst>
        <pc:docMk/>
      </pc:docMkLst>
      <pc:sldChg chg="modSp">
        <pc:chgData name="alisdair macdonald" userId="jB0IcuHBEINeFKE+BJ6T51hglHMTetGBacC/PLHzd+c=" providerId="None" clId="Web-{E7C64D61-B78B-4670-AAC1-7F5A3A473E0B}" dt="2025-07-04T15:20:38.336" v="25"/>
        <pc:sldMkLst>
          <pc:docMk/>
          <pc:sldMk cId="0" sldId="256"/>
        </pc:sldMkLst>
      </pc:sldChg>
      <pc:sldChg chg="addSp delSp modSp ord">
        <pc:chgData name="alisdair macdonald" userId="jB0IcuHBEINeFKE+BJ6T51hglHMTetGBacC/PLHzd+c=" providerId="None" clId="Web-{E7C64D61-B78B-4670-AAC1-7F5A3A473E0B}" dt="2025-07-04T15:22:53.466" v="55"/>
        <pc:sldMkLst>
          <pc:docMk/>
          <pc:sldMk cId="0" sldId="265"/>
        </pc:sldMkLst>
      </pc:sldChg>
      <pc:sldChg chg="del">
        <pc:chgData name="alisdair macdonald" userId="jB0IcuHBEINeFKE+BJ6T51hglHMTetGBacC/PLHzd+c=" providerId="None" clId="Web-{E7C64D61-B78B-4670-AAC1-7F5A3A473E0B}" dt="2025-07-04T15:35:54.995" v="184"/>
        <pc:sldMkLst>
          <pc:docMk/>
          <pc:sldMk cId="2516670706" sldId="345"/>
        </pc:sldMkLst>
      </pc:sldChg>
      <pc:sldChg chg="add del replId">
        <pc:chgData name="alisdair macdonald" userId="jB0IcuHBEINeFKE+BJ6T51hglHMTetGBacC/PLHzd+c=" providerId="None" clId="Web-{E7C64D61-B78B-4670-AAC1-7F5A3A473E0B}" dt="2025-07-04T15:22:59.326" v="56"/>
        <pc:sldMkLst>
          <pc:docMk/>
          <pc:sldMk cId="454169680" sldId="349"/>
        </pc:sldMkLst>
      </pc:sldChg>
      <pc:sldChg chg="addSp delSp modSp add replId">
        <pc:chgData name="alisdair macdonald" userId="jB0IcuHBEINeFKE+BJ6T51hglHMTetGBacC/PLHzd+c=" providerId="None" clId="Web-{E7C64D61-B78B-4670-AAC1-7F5A3A473E0B}" dt="2025-07-04T15:25:55.192" v="87" actId="20577"/>
        <pc:sldMkLst>
          <pc:docMk/>
          <pc:sldMk cId="338954085" sldId="350"/>
        </pc:sldMkLst>
      </pc:sldChg>
      <pc:sldChg chg="modSp add replId">
        <pc:chgData name="alisdair macdonald" userId="jB0IcuHBEINeFKE+BJ6T51hglHMTetGBacC/PLHzd+c=" providerId="None" clId="Web-{E7C64D61-B78B-4670-AAC1-7F5A3A473E0B}" dt="2025-07-04T15:34:30.554" v="182" actId="20577"/>
        <pc:sldMkLst>
          <pc:docMk/>
          <pc:sldMk cId="3170451614" sldId="351"/>
        </pc:sldMkLst>
      </pc:sldChg>
      <pc:sldChg chg="addSp delSp modSp add replId addAnim modAnim">
        <pc:chgData name="alisdair macdonald" userId="jB0IcuHBEINeFKE+BJ6T51hglHMTetGBacC/PLHzd+c=" providerId="None" clId="Web-{E7C64D61-B78B-4670-AAC1-7F5A3A473E0B}" dt="2025-07-04T15:31:08.172" v="154"/>
        <pc:sldMkLst>
          <pc:docMk/>
          <pc:sldMk cId="221290324" sldId="352"/>
        </pc:sldMkLst>
      </pc:sldChg>
      <pc:sldChg chg="modSp add replId">
        <pc:chgData name="alisdair macdonald" userId="jB0IcuHBEINeFKE+BJ6T51hglHMTetGBacC/PLHzd+c=" providerId="None" clId="Web-{E7C64D61-B78B-4670-AAC1-7F5A3A473E0B}" dt="2025-07-04T15:34:46.711" v="183" actId="20577"/>
        <pc:sldMkLst>
          <pc:docMk/>
          <pc:sldMk cId="2878275890" sldId="353"/>
        </pc:sldMkLst>
      </pc:sldChg>
      <pc:sldChg chg="addSp delSp modSp add ord replId addAnim">
        <pc:chgData name="alisdair macdonald" userId="jB0IcuHBEINeFKE+BJ6T51hglHMTetGBacC/PLHzd+c=" providerId="None" clId="Web-{E7C64D61-B78B-4670-AAC1-7F5A3A473E0B}" dt="2025-07-04T15:39:32.659" v="223"/>
        <pc:sldMkLst>
          <pc:docMk/>
          <pc:sldMk cId="1985250552" sldId="354"/>
        </pc:sldMkLst>
      </pc:sldChg>
      <pc:sldChg chg="new del">
        <pc:chgData name="alisdair macdonald" userId="jB0IcuHBEINeFKE+BJ6T51hglHMTetGBacC/PLHzd+c=" providerId="None" clId="Web-{E7C64D61-B78B-4670-AAC1-7F5A3A473E0B}" dt="2025-07-04T15:39:22.331" v="222"/>
        <pc:sldMkLst>
          <pc:docMk/>
          <pc:sldMk cId="3411190483" sldId="355"/>
        </pc:sldMkLst>
      </pc:sldChg>
    </pc:docChg>
  </pc:docChgLst>
  <pc:docChgLst>
    <pc:chgData name="lauraellenkennedy@outlook.com" userId="S::urn:spo:guest#lauraellenkennedy@outlook.com::" providerId="AD" clId="Web-{D6DB31E3-8DB8-13C9-60E8-4B52221B9486}"/>
    <pc:docChg chg="modSld">
      <pc:chgData name="lauraellenkennedy@outlook.com" userId="S::urn:spo:guest#lauraellenkennedy@outlook.com::" providerId="AD" clId="Web-{D6DB31E3-8DB8-13C9-60E8-4B52221B9486}" dt="2024-07-09T08:34:38.528" v="8" actId="20577"/>
      <pc:docMkLst>
        <pc:docMk/>
      </pc:docMkLst>
      <pc:sldChg chg="modSp">
        <pc:chgData name="lauraellenkennedy@outlook.com" userId="S::urn:spo:guest#lauraellenkennedy@outlook.com::" providerId="AD" clId="Web-{D6DB31E3-8DB8-13C9-60E8-4B52221B9486}" dt="2024-07-09T08:34:28.137" v="4" actId="20577"/>
        <pc:sldMkLst>
          <pc:docMk/>
          <pc:sldMk cId="2386253683" sldId="297"/>
        </pc:sldMkLst>
      </pc:sldChg>
      <pc:sldChg chg="modSp">
        <pc:chgData name="lauraellenkennedy@outlook.com" userId="S::urn:spo:guest#lauraellenkennedy@outlook.com::" providerId="AD" clId="Web-{D6DB31E3-8DB8-13C9-60E8-4B52221B9486}" dt="2024-07-09T08:34:38.528" v="8" actId="20577"/>
        <pc:sldMkLst>
          <pc:docMk/>
          <pc:sldMk cId="3706343159" sldId="298"/>
        </pc:sldMkLst>
      </pc:sldChg>
    </pc:docChg>
  </pc:docChgLst>
  <pc:docChgLst>
    <pc:chgData name="alisdair.m@gmail.com" userId="S::urn:spo:guest#alisdair.m@gmail.com::" providerId="AD" clId="Web-{6E48E1DA-CA04-1520-A288-E566927272FD}"/>
    <pc:docChg chg="modSld">
      <pc:chgData name="alisdair.m@gmail.com" userId="S::urn:spo:guest#alisdair.m@gmail.com::" providerId="AD" clId="Web-{6E48E1DA-CA04-1520-A288-E566927272FD}" dt="2024-07-12T11:05:19.140" v="1"/>
      <pc:docMkLst>
        <pc:docMk/>
      </pc:docMkLst>
      <pc:sldChg chg="addSp delSp">
        <pc:chgData name="alisdair.m@gmail.com" userId="S::urn:spo:guest#alisdair.m@gmail.com::" providerId="AD" clId="Web-{6E48E1DA-CA04-1520-A288-E566927272FD}" dt="2024-07-12T11:05:19.140" v="1"/>
        <pc:sldMkLst>
          <pc:docMk/>
          <pc:sldMk cId="667126800" sldId="334"/>
        </pc:sldMkLst>
      </pc:sldChg>
    </pc:docChg>
  </pc:docChgLst>
  <pc:docChgLst>
    <pc:chgData name="alisdair macdonald" userId="jB0IcuHBEINeFKE+BJ6T51hglHMTetGBacC/PLHzd+c=" providerId="None" clId="Web-{6F5D5E29-C8CE-4590-A762-01FCD5B18DFA}"/>
    <pc:docChg chg="modSld">
      <pc:chgData name="alisdair macdonald" userId="jB0IcuHBEINeFKE+BJ6T51hglHMTetGBacC/PLHzd+c=" providerId="None" clId="Web-{6F5D5E29-C8CE-4590-A762-01FCD5B18DFA}" dt="2025-07-09T13:18:31.617" v="0"/>
      <pc:docMkLst>
        <pc:docMk/>
      </pc:docMkLst>
      <pc:sldChg chg="modSp">
        <pc:chgData name="alisdair macdonald" userId="jB0IcuHBEINeFKE+BJ6T51hglHMTetGBacC/PLHzd+c=" providerId="None" clId="Web-{6F5D5E29-C8CE-4590-A762-01FCD5B18DFA}" dt="2025-07-09T13:18:31.617" v="0"/>
        <pc:sldMkLst>
          <pc:docMk/>
          <pc:sldMk cId="3170451614" sldId="351"/>
        </pc:sldMkLst>
      </pc:sldChg>
    </pc:docChg>
  </pc:docChgLst>
  <pc:docChgLst>
    <pc:chgData name="alisdair.m@gmail.com" userId="S::urn:spo:guest#alisdair.m@gmail.com::" providerId="AD" clId="Web-{0D24AD1A-E1F5-0BCB-FDE8-6BD8B86E2D9E}"/>
    <pc:docChg chg="addSld modSld">
      <pc:chgData name="alisdair.m@gmail.com" userId="S::urn:spo:guest#alisdair.m@gmail.com::" providerId="AD" clId="Web-{0D24AD1A-E1F5-0BCB-FDE8-6BD8B86E2D9E}" dt="2024-07-12T11:48:49.231" v="323" actId="1076"/>
      <pc:docMkLst>
        <pc:docMk/>
      </pc:docMkLst>
      <pc:sldChg chg="addSp delSp modSp add replId delAnim">
        <pc:chgData name="alisdair.m@gmail.com" userId="S::urn:spo:guest#alisdair.m@gmail.com::" providerId="AD" clId="Web-{0D24AD1A-E1F5-0BCB-FDE8-6BD8B86E2D9E}" dt="2024-07-12T11:48:49.231" v="323" actId="1076"/>
        <pc:sldMkLst>
          <pc:docMk/>
          <pc:sldMk cId="1145791676" sldId="352"/>
        </pc:sldMkLst>
      </pc:sldChg>
    </pc:docChg>
  </pc:docChgLst>
  <pc:docChgLst>
    <pc:chgData name="alisdair macdonald" userId="jB0IcuHBEINeFKE+BJ6T51hglHMTetGBacC/PLHzd+c=" providerId="None" clId="Web-{DD7BA2FB-6509-4DDE-9894-DAA21B165B3B}"/>
    <pc:docChg chg="modSld">
      <pc:chgData name="alisdair macdonald" userId="jB0IcuHBEINeFKE+BJ6T51hglHMTetGBacC/PLHzd+c=" providerId="None" clId="Web-{DD7BA2FB-6509-4DDE-9894-DAA21B165B3B}" dt="2025-07-31T16:07:13.631" v="5" actId="20577"/>
      <pc:docMkLst>
        <pc:docMk/>
      </pc:docMkLst>
      <pc:sldChg chg="modSp">
        <pc:chgData name="alisdair macdonald" userId="jB0IcuHBEINeFKE+BJ6T51hglHMTetGBacC/PLHzd+c=" providerId="None" clId="Web-{DD7BA2FB-6509-4DDE-9894-DAA21B165B3B}" dt="2025-07-31T16:07:13.631" v="5" actId="20577"/>
        <pc:sldMkLst>
          <pc:docMk/>
          <pc:sldMk cId="0" sldId="256"/>
        </pc:sldMkLst>
      </pc:sldChg>
    </pc:docChg>
  </pc:docChgLst>
  <pc:docChgLst>
    <pc:chgData name="alisdair.m@gmail.com" userId="S::urn:spo:guest#alisdair.m@gmail.com::" providerId="AD" clId="Web-{DA009C59-F930-14C2-9703-5BB12CC7AC71}"/>
    <pc:docChg chg="addSld modSld sldOrd">
      <pc:chgData name="alisdair.m@gmail.com" userId="S::urn:spo:guest#alisdair.m@gmail.com::" providerId="AD" clId="Web-{DA009C59-F930-14C2-9703-5BB12CC7AC71}" dt="2024-07-11T12:56:27.660" v="67"/>
      <pc:docMkLst>
        <pc:docMk/>
      </pc:docMkLst>
      <pc:sldChg chg="addSp">
        <pc:chgData name="alisdair.m@gmail.com" userId="S::urn:spo:guest#alisdair.m@gmail.com::" providerId="AD" clId="Web-{DA009C59-F930-14C2-9703-5BB12CC7AC71}" dt="2024-07-11T12:56:27.660" v="67"/>
        <pc:sldMkLst>
          <pc:docMk/>
          <pc:sldMk cId="0" sldId="256"/>
        </pc:sldMkLst>
      </pc:sldChg>
      <pc:sldChg chg="modSp">
        <pc:chgData name="alisdair.m@gmail.com" userId="S::urn:spo:guest#alisdair.m@gmail.com::" providerId="AD" clId="Web-{DA009C59-F930-14C2-9703-5BB12CC7AC71}" dt="2024-07-11T11:47:48.822" v="2"/>
        <pc:sldMkLst>
          <pc:docMk/>
          <pc:sldMk cId="0" sldId="265"/>
        </pc:sldMkLst>
      </pc:sldChg>
      <pc:sldChg chg="addSp delSp modSp add ord replId delAnim">
        <pc:chgData name="alisdair.m@gmail.com" userId="S::urn:spo:guest#alisdair.m@gmail.com::" providerId="AD" clId="Web-{DA009C59-F930-14C2-9703-5BB12CC7AC71}" dt="2024-07-11T12:55:59.612" v="66" actId="688"/>
        <pc:sldMkLst>
          <pc:docMk/>
          <pc:sldMk cId="3731241976" sldId="342"/>
        </pc:sldMkLst>
      </pc:sldChg>
    </pc:docChg>
  </pc:docChgLst>
  <pc:docChgLst>
    <pc:chgData name="alisdair.m@gmail.com" userId="S::urn:spo:guest#alisdair.m@gmail.com::" providerId="AD" clId="Web-{8A19CBC7-B428-D29B-AF8D-4E043234B6F6}"/>
    <pc:docChg chg="addSld delSld modSld sldOrd">
      <pc:chgData name="alisdair.m@gmail.com" userId="S::urn:spo:guest#alisdair.m@gmail.com::" providerId="AD" clId="Web-{8A19CBC7-B428-D29B-AF8D-4E043234B6F6}" dt="2024-07-09T16:28:02.021" v="418" actId="1076"/>
      <pc:docMkLst>
        <pc:docMk/>
      </pc:docMkLst>
      <pc:sldChg chg="addSp delSp modSp">
        <pc:chgData name="alisdair.m@gmail.com" userId="S::urn:spo:guest#alisdair.m@gmail.com::" providerId="AD" clId="Web-{8A19CBC7-B428-D29B-AF8D-4E043234B6F6}" dt="2024-07-09T10:26:02.503" v="39" actId="20577"/>
        <pc:sldMkLst>
          <pc:docMk/>
          <pc:sldMk cId="0" sldId="256"/>
        </pc:sldMkLst>
      </pc:sldChg>
      <pc:sldChg chg="addSp delSp modSp">
        <pc:chgData name="alisdair.m@gmail.com" userId="S::urn:spo:guest#alisdair.m@gmail.com::" providerId="AD" clId="Web-{8A19CBC7-B428-D29B-AF8D-4E043234B6F6}" dt="2024-07-09T10:28:24.980" v="47"/>
        <pc:sldMkLst>
          <pc:docMk/>
          <pc:sldMk cId="0" sldId="265"/>
        </pc:sldMkLst>
      </pc:sldChg>
      <pc:sldChg chg="addSp delSp modSp delAnim">
        <pc:chgData name="alisdair.m@gmail.com" userId="S::urn:spo:guest#alisdair.m@gmail.com::" providerId="AD" clId="Web-{8A19CBC7-B428-D29B-AF8D-4E043234B6F6}" dt="2024-07-09T11:37:31.520" v="201" actId="1076"/>
        <pc:sldMkLst>
          <pc:docMk/>
          <pc:sldMk cId="1135859490" sldId="275"/>
        </pc:sldMkLst>
      </pc:sldChg>
      <pc:sldChg chg="addSp delSp modSp ord">
        <pc:chgData name="alisdair.m@gmail.com" userId="S::urn:spo:guest#alisdair.m@gmail.com::" providerId="AD" clId="Web-{8A19CBC7-B428-D29B-AF8D-4E043234B6F6}" dt="2024-07-09T10:31:05.521" v="76"/>
        <pc:sldMkLst>
          <pc:docMk/>
          <pc:sldMk cId="2386253683" sldId="297"/>
        </pc:sldMkLst>
      </pc:sldChg>
      <pc:sldChg chg="addSp delSp modSp">
        <pc:chgData name="alisdair.m@gmail.com" userId="S::urn:spo:guest#alisdair.m@gmail.com::" providerId="AD" clId="Web-{8A19CBC7-B428-D29B-AF8D-4E043234B6F6}" dt="2024-07-09T10:33:32.546" v="97"/>
        <pc:sldMkLst>
          <pc:docMk/>
          <pc:sldMk cId="3706343159" sldId="298"/>
        </pc:sldMkLst>
      </pc:sldChg>
      <pc:sldChg chg="del">
        <pc:chgData name="alisdair.m@gmail.com" userId="S::urn:spo:guest#alisdair.m@gmail.com::" providerId="AD" clId="Web-{8A19CBC7-B428-D29B-AF8D-4E043234B6F6}" dt="2024-07-09T16:09:11.671" v="272"/>
        <pc:sldMkLst>
          <pc:docMk/>
          <pc:sldMk cId="4150539418" sldId="299"/>
        </pc:sldMkLst>
      </pc:sldChg>
      <pc:sldChg chg="del">
        <pc:chgData name="alisdair.m@gmail.com" userId="S::urn:spo:guest#alisdair.m@gmail.com::" providerId="AD" clId="Web-{8A19CBC7-B428-D29B-AF8D-4E043234B6F6}" dt="2024-07-09T16:09:11.671" v="271"/>
        <pc:sldMkLst>
          <pc:docMk/>
          <pc:sldMk cId="3839045492" sldId="300"/>
        </pc:sldMkLst>
      </pc:sldChg>
      <pc:sldChg chg="del">
        <pc:chgData name="alisdair.m@gmail.com" userId="S::urn:spo:guest#alisdair.m@gmail.com::" providerId="AD" clId="Web-{8A19CBC7-B428-D29B-AF8D-4E043234B6F6}" dt="2024-07-09T16:09:11.671" v="270"/>
        <pc:sldMkLst>
          <pc:docMk/>
          <pc:sldMk cId="1423116022" sldId="301"/>
        </pc:sldMkLst>
      </pc:sldChg>
      <pc:sldChg chg="del">
        <pc:chgData name="alisdair.m@gmail.com" userId="S::urn:spo:guest#alisdair.m@gmail.com::" providerId="AD" clId="Web-{8A19CBC7-B428-D29B-AF8D-4E043234B6F6}" dt="2024-07-09T16:09:11.671" v="269"/>
        <pc:sldMkLst>
          <pc:docMk/>
          <pc:sldMk cId="2356300036" sldId="302"/>
        </pc:sldMkLst>
      </pc:sldChg>
      <pc:sldChg chg="del">
        <pc:chgData name="alisdair.m@gmail.com" userId="S::urn:spo:guest#alisdair.m@gmail.com::" providerId="AD" clId="Web-{8A19CBC7-B428-D29B-AF8D-4E043234B6F6}" dt="2024-07-09T16:09:11.655" v="267"/>
        <pc:sldMkLst>
          <pc:docMk/>
          <pc:sldMk cId="711855373" sldId="303"/>
        </pc:sldMkLst>
      </pc:sldChg>
      <pc:sldChg chg="del">
        <pc:chgData name="alisdair.m@gmail.com" userId="S::urn:spo:guest#alisdair.m@gmail.com::" providerId="AD" clId="Web-{8A19CBC7-B428-D29B-AF8D-4E043234B6F6}" dt="2024-07-09T16:09:11.655" v="268"/>
        <pc:sldMkLst>
          <pc:docMk/>
          <pc:sldMk cId="1475890726" sldId="304"/>
        </pc:sldMkLst>
      </pc:sldChg>
      <pc:sldChg chg="del">
        <pc:chgData name="alisdair.m@gmail.com" userId="S::urn:spo:guest#alisdair.m@gmail.com::" providerId="AD" clId="Web-{8A19CBC7-B428-D29B-AF8D-4E043234B6F6}" dt="2024-07-09T16:09:11.655" v="266"/>
        <pc:sldMkLst>
          <pc:docMk/>
          <pc:sldMk cId="611912824" sldId="305"/>
        </pc:sldMkLst>
      </pc:sldChg>
      <pc:sldChg chg="del">
        <pc:chgData name="alisdair.m@gmail.com" userId="S::urn:spo:guest#alisdair.m@gmail.com::" providerId="AD" clId="Web-{8A19CBC7-B428-D29B-AF8D-4E043234B6F6}" dt="2024-07-09T16:09:11.655" v="265"/>
        <pc:sldMkLst>
          <pc:docMk/>
          <pc:sldMk cId="3541092673" sldId="306"/>
        </pc:sldMkLst>
      </pc:sldChg>
      <pc:sldChg chg="del">
        <pc:chgData name="alisdair.m@gmail.com" userId="S::urn:spo:guest#alisdair.m@gmail.com::" providerId="AD" clId="Web-{8A19CBC7-B428-D29B-AF8D-4E043234B6F6}" dt="2024-07-09T16:09:11.655" v="264"/>
        <pc:sldMkLst>
          <pc:docMk/>
          <pc:sldMk cId="3231313677" sldId="307"/>
        </pc:sldMkLst>
      </pc:sldChg>
      <pc:sldChg chg="del">
        <pc:chgData name="alisdair.m@gmail.com" userId="S::urn:spo:guest#alisdair.m@gmail.com::" providerId="AD" clId="Web-{8A19CBC7-B428-D29B-AF8D-4E043234B6F6}" dt="2024-07-09T16:09:11.655" v="263"/>
        <pc:sldMkLst>
          <pc:docMk/>
          <pc:sldMk cId="2080448064" sldId="308"/>
        </pc:sldMkLst>
      </pc:sldChg>
      <pc:sldChg chg="del">
        <pc:chgData name="alisdair.m@gmail.com" userId="S::urn:spo:guest#alisdair.m@gmail.com::" providerId="AD" clId="Web-{8A19CBC7-B428-D29B-AF8D-4E043234B6F6}" dt="2024-07-09T16:09:11.655" v="261"/>
        <pc:sldMkLst>
          <pc:docMk/>
          <pc:sldMk cId="1625627722" sldId="309"/>
        </pc:sldMkLst>
      </pc:sldChg>
      <pc:sldChg chg="del">
        <pc:chgData name="alisdair.m@gmail.com" userId="S::urn:spo:guest#alisdair.m@gmail.com::" providerId="AD" clId="Web-{8A19CBC7-B428-D29B-AF8D-4E043234B6F6}" dt="2024-07-09T16:09:11.655" v="262"/>
        <pc:sldMkLst>
          <pc:docMk/>
          <pc:sldMk cId="354868780" sldId="310"/>
        </pc:sldMkLst>
      </pc:sldChg>
      <pc:sldChg chg="del">
        <pc:chgData name="alisdair.m@gmail.com" userId="S::urn:spo:guest#alisdair.m@gmail.com::" providerId="AD" clId="Web-{8A19CBC7-B428-D29B-AF8D-4E043234B6F6}" dt="2024-07-09T16:09:11.655" v="260"/>
        <pc:sldMkLst>
          <pc:docMk/>
          <pc:sldMk cId="3170539092" sldId="311"/>
        </pc:sldMkLst>
      </pc:sldChg>
      <pc:sldChg chg="del">
        <pc:chgData name="alisdair.m@gmail.com" userId="S::urn:spo:guest#alisdair.m@gmail.com::" providerId="AD" clId="Web-{8A19CBC7-B428-D29B-AF8D-4E043234B6F6}" dt="2024-07-09T16:09:11.640" v="259"/>
        <pc:sldMkLst>
          <pc:docMk/>
          <pc:sldMk cId="1759064090" sldId="312"/>
        </pc:sldMkLst>
      </pc:sldChg>
      <pc:sldChg chg="del">
        <pc:chgData name="alisdair.m@gmail.com" userId="S::urn:spo:guest#alisdair.m@gmail.com::" providerId="AD" clId="Web-{8A19CBC7-B428-D29B-AF8D-4E043234B6F6}" dt="2024-07-09T16:09:11.640" v="257"/>
        <pc:sldMkLst>
          <pc:docMk/>
          <pc:sldMk cId="231136130" sldId="313"/>
        </pc:sldMkLst>
      </pc:sldChg>
      <pc:sldChg chg="del">
        <pc:chgData name="alisdair.m@gmail.com" userId="S::urn:spo:guest#alisdair.m@gmail.com::" providerId="AD" clId="Web-{8A19CBC7-B428-D29B-AF8D-4E043234B6F6}" dt="2024-07-09T16:09:11.640" v="258"/>
        <pc:sldMkLst>
          <pc:docMk/>
          <pc:sldMk cId="2863122434" sldId="314"/>
        </pc:sldMkLst>
      </pc:sldChg>
      <pc:sldChg chg="del">
        <pc:chgData name="alisdair.m@gmail.com" userId="S::urn:spo:guest#alisdair.m@gmail.com::" providerId="AD" clId="Web-{8A19CBC7-B428-D29B-AF8D-4E043234B6F6}" dt="2024-07-09T16:09:11.640" v="255"/>
        <pc:sldMkLst>
          <pc:docMk/>
          <pc:sldMk cId="815938392" sldId="315"/>
        </pc:sldMkLst>
      </pc:sldChg>
      <pc:sldChg chg="del">
        <pc:chgData name="alisdair.m@gmail.com" userId="S::urn:spo:guest#alisdair.m@gmail.com::" providerId="AD" clId="Web-{8A19CBC7-B428-D29B-AF8D-4E043234B6F6}" dt="2024-07-09T16:09:11.640" v="256"/>
        <pc:sldMkLst>
          <pc:docMk/>
          <pc:sldMk cId="3149168590" sldId="316"/>
        </pc:sldMkLst>
      </pc:sldChg>
      <pc:sldChg chg="del">
        <pc:chgData name="alisdair.m@gmail.com" userId="S::urn:spo:guest#alisdair.m@gmail.com::" providerId="AD" clId="Web-{8A19CBC7-B428-D29B-AF8D-4E043234B6F6}" dt="2024-07-09T16:09:11.640" v="253"/>
        <pc:sldMkLst>
          <pc:docMk/>
          <pc:sldMk cId="1748736288" sldId="317"/>
        </pc:sldMkLst>
      </pc:sldChg>
      <pc:sldChg chg="del">
        <pc:chgData name="alisdair.m@gmail.com" userId="S::urn:spo:guest#alisdair.m@gmail.com::" providerId="AD" clId="Web-{8A19CBC7-B428-D29B-AF8D-4E043234B6F6}" dt="2024-07-09T16:09:11.640" v="254"/>
        <pc:sldMkLst>
          <pc:docMk/>
          <pc:sldMk cId="1317262685" sldId="318"/>
        </pc:sldMkLst>
      </pc:sldChg>
      <pc:sldChg chg="del">
        <pc:chgData name="alisdair.m@gmail.com" userId="S::urn:spo:guest#alisdair.m@gmail.com::" providerId="AD" clId="Web-{8A19CBC7-B428-D29B-AF8D-4E043234B6F6}" dt="2024-07-09T16:09:11.640" v="252"/>
        <pc:sldMkLst>
          <pc:docMk/>
          <pc:sldMk cId="417722688" sldId="319"/>
        </pc:sldMkLst>
      </pc:sldChg>
      <pc:sldChg chg="del">
        <pc:chgData name="alisdair.m@gmail.com" userId="S::urn:spo:guest#alisdair.m@gmail.com::" providerId="AD" clId="Web-{8A19CBC7-B428-D29B-AF8D-4E043234B6F6}" dt="2024-07-09T16:09:11.640" v="251"/>
        <pc:sldMkLst>
          <pc:docMk/>
          <pc:sldMk cId="3329017743" sldId="320"/>
        </pc:sldMkLst>
      </pc:sldChg>
      <pc:sldChg chg="del">
        <pc:chgData name="alisdair.m@gmail.com" userId="S::urn:spo:guest#alisdair.m@gmail.com::" providerId="AD" clId="Web-{8A19CBC7-B428-D29B-AF8D-4E043234B6F6}" dt="2024-07-09T16:09:23.125" v="279"/>
        <pc:sldMkLst>
          <pc:docMk/>
          <pc:sldMk cId="3386973103" sldId="323"/>
        </pc:sldMkLst>
      </pc:sldChg>
      <pc:sldChg chg="del">
        <pc:chgData name="alisdair.m@gmail.com" userId="S::urn:spo:guest#alisdair.m@gmail.com::" providerId="AD" clId="Web-{8A19CBC7-B428-D29B-AF8D-4E043234B6F6}" dt="2024-07-09T16:09:15.406" v="278"/>
        <pc:sldMkLst>
          <pc:docMk/>
          <pc:sldMk cId="1242979288" sldId="324"/>
        </pc:sldMkLst>
      </pc:sldChg>
      <pc:sldChg chg="del">
        <pc:chgData name="alisdair.m@gmail.com" userId="S::urn:spo:guest#alisdair.m@gmail.com::" providerId="AD" clId="Web-{8A19CBC7-B428-D29B-AF8D-4E043234B6F6}" dt="2024-07-09T16:09:15.406" v="277"/>
        <pc:sldMkLst>
          <pc:docMk/>
          <pc:sldMk cId="2631930105" sldId="326"/>
        </pc:sldMkLst>
      </pc:sldChg>
      <pc:sldChg chg="del">
        <pc:chgData name="alisdair.m@gmail.com" userId="S::urn:spo:guest#alisdair.m@gmail.com::" providerId="AD" clId="Web-{8A19CBC7-B428-D29B-AF8D-4E043234B6F6}" dt="2024-07-09T16:09:15.406" v="276"/>
        <pc:sldMkLst>
          <pc:docMk/>
          <pc:sldMk cId="1926902893" sldId="327"/>
        </pc:sldMkLst>
      </pc:sldChg>
      <pc:sldChg chg="del">
        <pc:chgData name="alisdair.m@gmail.com" userId="S::urn:spo:guest#alisdair.m@gmail.com::" providerId="AD" clId="Web-{8A19CBC7-B428-D29B-AF8D-4E043234B6F6}" dt="2024-07-09T16:09:15.406" v="275"/>
        <pc:sldMkLst>
          <pc:docMk/>
          <pc:sldMk cId="634232873" sldId="328"/>
        </pc:sldMkLst>
      </pc:sldChg>
      <pc:sldChg chg="del">
        <pc:chgData name="alisdair.m@gmail.com" userId="S::urn:spo:guest#alisdair.m@gmail.com::" providerId="AD" clId="Web-{8A19CBC7-B428-D29B-AF8D-4E043234B6F6}" dt="2024-07-09T16:09:15.390" v="274"/>
        <pc:sldMkLst>
          <pc:docMk/>
          <pc:sldMk cId="2232110134" sldId="329"/>
        </pc:sldMkLst>
      </pc:sldChg>
      <pc:sldChg chg="del">
        <pc:chgData name="alisdair.m@gmail.com" userId="S::urn:spo:guest#alisdair.m@gmail.com::" providerId="AD" clId="Web-{8A19CBC7-B428-D29B-AF8D-4E043234B6F6}" dt="2024-07-09T16:09:15.390" v="273"/>
        <pc:sldMkLst>
          <pc:docMk/>
          <pc:sldMk cId="1502344387" sldId="330"/>
        </pc:sldMkLst>
      </pc:sldChg>
      <pc:sldChg chg="addSp delSp modSp add ord replId">
        <pc:chgData name="alisdair.m@gmail.com" userId="S::urn:spo:guest#alisdair.m@gmail.com::" providerId="AD" clId="Web-{8A19CBC7-B428-D29B-AF8D-4E043234B6F6}" dt="2024-07-09T16:16:41.792" v="299"/>
        <pc:sldMkLst>
          <pc:docMk/>
          <pc:sldMk cId="341196586" sldId="331"/>
        </pc:sldMkLst>
      </pc:sldChg>
      <pc:sldChg chg="addSp delSp modSp add mod replId setBg">
        <pc:chgData name="alisdair.m@gmail.com" userId="S::urn:spo:guest#alisdair.m@gmail.com::" providerId="AD" clId="Web-{8A19CBC7-B428-D29B-AF8D-4E043234B6F6}" dt="2024-07-09T16:23:38.348" v="354" actId="20577"/>
        <pc:sldMkLst>
          <pc:docMk/>
          <pc:sldMk cId="4171311954" sldId="332"/>
        </pc:sldMkLst>
      </pc:sldChg>
      <pc:sldChg chg="addSp delSp modSp add mod replId setBg">
        <pc:chgData name="alisdair.m@gmail.com" userId="S::urn:spo:guest#alisdair.m@gmail.com::" providerId="AD" clId="Web-{8A19CBC7-B428-D29B-AF8D-4E043234B6F6}" dt="2024-07-09T16:28:02.021" v="418" actId="1076"/>
        <pc:sldMkLst>
          <pc:docMk/>
          <pc:sldMk cId="3919882484" sldId="333"/>
        </pc:sldMkLst>
      </pc:sldChg>
    </pc:docChg>
  </pc:docChgLst>
  <pc:docChgLst>
    <pc:chgData name="alisdair macdonald" userId="jB0IcuHBEINeFKE+BJ6T51hglHMTetGBacC/PLHzd+c=" providerId="None" clId="Web-{FDF65936-C779-45C5-A38E-C9A144CFB1F3}"/>
    <pc:docChg chg="modSld">
      <pc:chgData name="alisdair macdonald" userId="jB0IcuHBEINeFKE+BJ6T51hglHMTetGBacC/PLHzd+c=" providerId="None" clId="Web-{FDF65936-C779-45C5-A38E-C9A144CFB1F3}" dt="2025-09-03T08:27:57.309" v="0"/>
      <pc:docMkLst>
        <pc:docMk/>
      </pc:docMkLst>
      <pc:sldChg chg="mod setBg">
        <pc:chgData name="alisdair macdonald" userId="jB0IcuHBEINeFKE+BJ6T51hglHMTetGBacC/PLHzd+c=" providerId="None" clId="Web-{FDF65936-C779-45C5-A38E-C9A144CFB1F3}" dt="2025-09-03T08:27:57.309" v="0"/>
        <pc:sldMkLst>
          <pc:docMk/>
          <pc:sldMk cId="338954085" sldId="350"/>
        </pc:sldMkLst>
      </pc:sldChg>
    </pc:docChg>
  </pc:docChgLst>
  <pc:docChgLst>
    <pc:chgData name="alisdair macdonald" userId="jB0IcuHBEINeFKE+BJ6T51hglHMTetGBacC/PLHzd+c=" providerId="None" clId="Web-{DA639BF2-4E04-448A-89EF-EFD17712155E}"/>
    <pc:docChg chg="modSld">
      <pc:chgData name="alisdair macdonald" userId="jB0IcuHBEINeFKE+BJ6T51hglHMTetGBacC/PLHzd+c=" providerId="None" clId="Web-{DA639BF2-4E04-448A-89EF-EFD17712155E}" dt="2025-07-23T16:16:27.456" v="79" actId="20577"/>
      <pc:docMkLst>
        <pc:docMk/>
      </pc:docMkLst>
      <pc:sldChg chg="modSp">
        <pc:chgData name="alisdair macdonald" userId="jB0IcuHBEINeFKE+BJ6T51hglHMTetGBacC/PLHzd+c=" providerId="None" clId="Web-{DA639BF2-4E04-448A-89EF-EFD17712155E}" dt="2025-07-23T16:10:51.835" v="4" actId="14100"/>
        <pc:sldMkLst>
          <pc:docMk/>
          <pc:sldMk cId="0" sldId="256"/>
        </pc:sldMkLst>
      </pc:sldChg>
      <pc:sldChg chg="modSp">
        <pc:chgData name="alisdair macdonald" userId="jB0IcuHBEINeFKE+BJ6T51hglHMTetGBacC/PLHzd+c=" providerId="None" clId="Web-{DA639BF2-4E04-448A-89EF-EFD17712155E}" dt="2025-07-23T16:11:56.712" v="24" actId="1076"/>
        <pc:sldMkLst>
          <pc:docMk/>
          <pc:sldMk cId="0" sldId="265"/>
        </pc:sldMkLst>
      </pc:sldChg>
      <pc:sldChg chg="modSp">
        <pc:chgData name="alisdair macdonald" userId="jB0IcuHBEINeFKE+BJ6T51hglHMTetGBacC/PLHzd+c=" providerId="None" clId="Web-{DA639BF2-4E04-448A-89EF-EFD17712155E}" dt="2025-07-23T16:15:32.892" v="63" actId="20577"/>
        <pc:sldMkLst>
          <pc:docMk/>
          <pc:sldMk cId="1990648687" sldId="346"/>
        </pc:sldMkLst>
      </pc:sldChg>
      <pc:sldChg chg="modSp">
        <pc:chgData name="alisdair macdonald" userId="jB0IcuHBEINeFKE+BJ6T51hglHMTetGBacC/PLHzd+c=" providerId="None" clId="Web-{DA639BF2-4E04-448A-89EF-EFD17712155E}" dt="2025-07-23T16:16:04.408" v="72" actId="14100"/>
        <pc:sldMkLst>
          <pc:docMk/>
          <pc:sldMk cId="3023331544" sldId="347"/>
        </pc:sldMkLst>
      </pc:sldChg>
      <pc:sldChg chg="modSp">
        <pc:chgData name="alisdair macdonald" userId="jB0IcuHBEINeFKE+BJ6T51hglHMTetGBacC/PLHzd+c=" providerId="None" clId="Web-{DA639BF2-4E04-448A-89EF-EFD17712155E}" dt="2025-07-23T16:16:27.456" v="79" actId="20577"/>
        <pc:sldMkLst>
          <pc:docMk/>
          <pc:sldMk cId="1570815195" sldId="348"/>
        </pc:sldMkLst>
      </pc:sldChg>
      <pc:sldChg chg="modSp">
        <pc:chgData name="alisdair macdonald" userId="jB0IcuHBEINeFKE+BJ6T51hglHMTetGBacC/PLHzd+c=" providerId="None" clId="Web-{DA639BF2-4E04-448A-89EF-EFD17712155E}" dt="2025-07-23T16:12:17.792" v="25" actId="1076"/>
        <pc:sldMkLst>
          <pc:docMk/>
          <pc:sldMk cId="338954085" sldId="350"/>
        </pc:sldMkLst>
      </pc:sldChg>
      <pc:sldChg chg="modSp">
        <pc:chgData name="alisdair macdonald" userId="jB0IcuHBEINeFKE+BJ6T51hglHMTetGBacC/PLHzd+c=" providerId="None" clId="Web-{DA639BF2-4E04-448A-89EF-EFD17712155E}" dt="2025-07-23T16:13:10.090" v="34" actId="20577"/>
        <pc:sldMkLst>
          <pc:docMk/>
          <pc:sldMk cId="221290324" sldId="352"/>
        </pc:sldMkLst>
      </pc:sldChg>
      <pc:sldChg chg="modSp">
        <pc:chgData name="alisdair macdonald" userId="jB0IcuHBEINeFKE+BJ6T51hglHMTetGBacC/PLHzd+c=" providerId="None" clId="Web-{DA639BF2-4E04-448A-89EF-EFD17712155E}" dt="2025-07-23T16:14:23.655" v="48" actId="1076"/>
        <pc:sldMkLst>
          <pc:docMk/>
          <pc:sldMk cId="2878275890" sldId="353"/>
        </pc:sldMkLst>
      </pc:sldChg>
    </pc:docChg>
  </pc:docChgLst>
  <pc:docChgLst>
    <pc:chgData name="alisdair macdonald" userId="jB0IcuHBEINeFKE+BJ6T51hglHMTetGBacC/PLHzd+c=" providerId="None" clId="Web-{121FAC7C-F56B-402D-9B79-698545FF8ECA}"/>
    <pc:docChg chg="addSld delSld modSld sldOrd">
      <pc:chgData name="alisdair macdonald" userId="jB0IcuHBEINeFKE+BJ6T51hglHMTetGBacC/PLHzd+c=" providerId="None" clId="Web-{121FAC7C-F56B-402D-9B79-698545FF8ECA}" dt="2025-07-03T12:10:25.516" v="195"/>
      <pc:docMkLst>
        <pc:docMk/>
      </pc:docMkLst>
      <pc:sldChg chg="delSp modSp ord">
        <pc:chgData name="alisdair macdonald" userId="jB0IcuHBEINeFKE+BJ6T51hglHMTetGBacC/PLHzd+c=" providerId="None" clId="Web-{121FAC7C-F56B-402D-9B79-698545FF8ECA}" dt="2025-07-03T09:58:59.683" v="54" actId="20577"/>
        <pc:sldMkLst>
          <pc:docMk/>
          <pc:sldMk cId="0" sldId="265"/>
        </pc:sldMkLst>
      </pc:sldChg>
      <pc:sldChg chg="del">
        <pc:chgData name="alisdair macdonald" userId="jB0IcuHBEINeFKE+BJ6T51hglHMTetGBacC/PLHzd+c=" providerId="None" clId="Web-{121FAC7C-F56B-402D-9B79-698545FF8ECA}" dt="2025-07-03T09:38:20.384" v="22"/>
        <pc:sldMkLst>
          <pc:docMk/>
          <pc:sldMk cId="3706343159" sldId="298"/>
        </pc:sldMkLst>
      </pc:sldChg>
      <pc:sldChg chg="del ord">
        <pc:chgData name="alisdair macdonald" userId="jB0IcuHBEINeFKE+BJ6T51hglHMTetGBacC/PLHzd+c=" providerId="None" clId="Web-{121FAC7C-F56B-402D-9B79-698545FF8ECA}" dt="2025-07-03T10:10:41.334" v="73"/>
        <pc:sldMkLst>
          <pc:docMk/>
          <pc:sldMk cId="667126800" sldId="334"/>
        </pc:sldMkLst>
      </pc:sldChg>
      <pc:sldChg chg="del">
        <pc:chgData name="alisdair macdonald" userId="jB0IcuHBEINeFKE+BJ6T51hglHMTetGBacC/PLHzd+c=" providerId="None" clId="Web-{121FAC7C-F56B-402D-9B79-698545FF8ECA}" dt="2025-07-03T10:10:26.786" v="55"/>
        <pc:sldMkLst>
          <pc:docMk/>
          <pc:sldMk cId="2516170097" sldId="339"/>
        </pc:sldMkLst>
      </pc:sldChg>
      <pc:sldChg chg="del ord">
        <pc:chgData name="alisdair macdonald" userId="jB0IcuHBEINeFKE+BJ6T51hglHMTetGBacC/PLHzd+c=" providerId="None" clId="Web-{121FAC7C-F56B-402D-9B79-698545FF8ECA}" dt="2025-07-03T10:10:41.318" v="67"/>
        <pc:sldMkLst>
          <pc:docMk/>
          <pc:sldMk cId="3731241976" sldId="342"/>
        </pc:sldMkLst>
      </pc:sldChg>
      <pc:sldChg chg="addSp delSp modSp new modNotes">
        <pc:chgData name="alisdair macdonald" userId="jB0IcuHBEINeFKE+BJ6T51hglHMTetGBacC/PLHzd+c=" providerId="None" clId="Web-{121FAC7C-F56B-402D-9B79-698545FF8ECA}" dt="2025-07-03T12:09:22.746" v="187"/>
        <pc:sldMkLst>
          <pc:docMk/>
          <pc:sldMk cId="1990648687" sldId="346"/>
        </pc:sldMkLst>
      </pc:sldChg>
      <pc:sldChg chg="del ord">
        <pc:chgData name="alisdair macdonald" userId="jB0IcuHBEINeFKE+BJ6T51hglHMTetGBacC/PLHzd+c=" providerId="None" clId="Web-{121FAC7C-F56B-402D-9B79-698545FF8ECA}" dt="2025-07-03T10:10:41.334" v="71"/>
        <pc:sldMkLst>
          <pc:docMk/>
          <pc:sldMk cId="2853279967" sldId="346"/>
        </pc:sldMkLst>
      </pc:sldChg>
      <pc:sldChg chg="del ord">
        <pc:chgData name="alisdair macdonald" userId="jB0IcuHBEINeFKE+BJ6T51hglHMTetGBacC/PLHzd+c=" providerId="None" clId="Web-{121FAC7C-F56B-402D-9B79-698545FF8ECA}" dt="2025-07-03T10:10:41.334" v="72"/>
        <pc:sldMkLst>
          <pc:docMk/>
          <pc:sldMk cId="615402947" sldId="347"/>
        </pc:sldMkLst>
      </pc:sldChg>
      <pc:sldChg chg="addSp delSp modSp add replId modNotes">
        <pc:chgData name="alisdair macdonald" userId="jB0IcuHBEINeFKE+BJ6T51hglHMTetGBacC/PLHzd+c=" providerId="None" clId="Web-{121FAC7C-F56B-402D-9B79-698545FF8ECA}" dt="2025-07-03T12:09:16.277" v="185"/>
        <pc:sldMkLst>
          <pc:docMk/>
          <pc:sldMk cId="3023331544" sldId="347"/>
        </pc:sldMkLst>
      </pc:sldChg>
      <pc:sldChg chg="addSp delSp modSp add replId modNotes">
        <pc:chgData name="alisdair macdonald" userId="jB0IcuHBEINeFKE+BJ6T51hglHMTetGBacC/PLHzd+c=" providerId="None" clId="Web-{121FAC7C-F56B-402D-9B79-698545FF8ECA}" dt="2025-07-03T12:10:25.516" v="195"/>
        <pc:sldMkLst>
          <pc:docMk/>
          <pc:sldMk cId="1570815195" sldId="348"/>
        </pc:sldMkLst>
      </pc:sldChg>
      <pc:sldChg chg="del ord">
        <pc:chgData name="alisdair macdonald" userId="jB0IcuHBEINeFKE+BJ6T51hglHMTetGBacC/PLHzd+c=" providerId="None" clId="Web-{121FAC7C-F56B-402D-9B79-698545FF8ECA}" dt="2025-07-03T10:10:41.334" v="70"/>
        <pc:sldMkLst>
          <pc:docMk/>
          <pc:sldMk cId="2660619671" sldId="348"/>
        </pc:sldMkLst>
      </pc:sldChg>
      <pc:sldChg chg="del ord">
        <pc:chgData name="alisdair macdonald" userId="jB0IcuHBEINeFKE+BJ6T51hglHMTetGBacC/PLHzd+c=" providerId="None" clId="Web-{121FAC7C-F56B-402D-9B79-698545FF8ECA}" dt="2025-07-03T10:10:41.334" v="69"/>
        <pc:sldMkLst>
          <pc:docMk/>
          <pc:sldMk cId="3775061638" sldId="349"/>
        </pc:sldMkLst>
      </pc:sldChg>
      <pc:sldChg chg="del ord">
        <pc:chgData name="alisdair macdonald" userId="jB0IcuHBEINeFKE+BJ6T51hglHMTetGBacC/PLHzd+c=" providerId="None" clId="Web-{121FAC7C-F56B-402D-9B79-698545FF8ECA}" dt="2025-07-03T10:10:41.318" v="68"/>
        <pc:sldMkLst>
          <pc:docMk/>
          <pc:sldMk cId="32152315" sldId="350"/>
        </pc:sldMkLst>
      </pc:sldChg>
      <pc:sldChg chg="del ord">
        <pc:chgData name="alisdair macdonald" userId="jB0IcuHBEINeFKE+BJ6T51hglHMTetGBacC/PLHzd+c=" providerId="None" clId="Web-{121FAC7C-F56B-402D-9B79-698545FF8ECA}" dt="2025-07-03T10:10:41.318" v="65"/>
        <pc:sldMkLst>
          <pc:docMk/>
          <pc:sldMk cId="1889416621" sldId="351"/>
        </pc:sldMkLst>
      </pc:sldChg>
      <pc:sldChg chg="del ord">
        <pc:chgData name="alisdair macdonald" userId="jB0IcuHBEINeFKE+BJ6T51hglHMTetGBacC/PLHzd+c=" providerId="None" clId="Web-{121FAC7C-F56B-402D-9B79-698545FF8ECA}" dt="2025-07-03T10:10:41.318" v="66"/>
        <pc:sldMkLst>
          <pc:docMk/>
          <pc:sldMk cId="1145791676" sldId="352"/>
        </pc:sldMkLst>
      </pc:sldChg>
    </pc:docChg>
  </pc:docChgLst>
  <pc:docChgLst>
    <pc:chgData name="alisdair.m@gmail.com" userId="S::urn:spo:guest#alisdair.m@gmail.com::" providerId="AD" clId="Web-{6DF95B03-2DD7-2178-0195-BAF1888D5AAC}"/>
    <pc:docChg chg="modSld">
      <pc:chgData name="alisdair.m@gmail.com" userId="S::urn:spo:guest#alisdair.m@gmail.com::" providerId="AD" clId="Web-{6DF95B03-2DD7-2178-0195-BAF1888D5AAC}" dt="2024-07-12T11:57:26.469" v="46" actId="1076"/>
      <pc:docMkLst>
        <pc:docMk/>
      </pc:docMkLst>
      <pc:sldChg chg="addSp delSp modSp addAnim">
        <pc:chgData name="alisdair.m@gmail.com" userId="S::urn:spo:guest#alisdair.m@gmail.com::" providerId="AD" clId="Web-{6DF95B03-2DD7-2178-0195-BAF1888D5AAC}" dt="2024-07-12T11:57:26.469" v="46" actId="1076"/>
        <pc:sldMkLst>
          <pc:docMk/>
          <pc:sldMk cId="1889416621" sldId="351"/>
        </pc:sldMkLst>
      </pc:sldChg>
    </pc:docChg>
  </pc:docChgLst>
  <pc:docChgLst>
    <pc:chgData name="alisdair macdonald" userId="jB0IcuHBEINeFKE+BJ6T51hglHMTetGBacC/PLHzd+c=" providerId="None" clId="Web-{C3A48475-08A7-456C-9A93-58BD7160D366}"/>
    <pc:docChg chg="modSld">
      <pc:chgData name="alisdair macdonald" userId="jB0IcuHBEINeFKE+BJ6T51hglHMTetGBacC/PLHzd+c=" providerId="None" clId="Web-{C3A48475-08A7-456C-9A93-58BD7160D366}" dt="2025-09-18T14:37:53.672" v="24"/>
      <pc:docMkLst>
        <pc:docMk/>
      </pc:docMkLst>
      <pc:sldChg chg="addSp delSp modSp delAnim">
        <pc:chgData name="alisdair macdonald" userId="jB0IcuHBEINeFKE+BJ6T51hglHMTetGBacC/PLHzd+c=" providerId="None" clId="Web-{C3A48475-08A7-456C-9A93-58BD7160D366}" dt="2025-09-18T14:37:53.672" v="24"/>
        <pc:sldMkLst>
          <pc:docMk/>
          <pc:sldMk cId="221290324" sldId="352"/>
        </pc:sldMkLst>
        <pc:spChg chg="mod">
          <ac:chgData name="alisdair macdonald" userId="jB0IcuHBEINeFKE+BJ6T51hglHMTetGBacC/PLHzd+c=" providerId="None" clId="Web-{C3A48475-08A7-456C-9A93-58BD7160D366}" dt="2025-09-18T14:37:36.670" v="23" actId="1076"/>
          <ac:spMkLst>
            <pc:docMk/>
            <pc:sldMk cId="221290324" sldId="352"/>
            <ac:spMk id="2" creationId="{7D9A6505-A66D-9941-B729-DA6C33326802}"/>
          </ac:spMkLst>
        </pc:spChg>
        <pc:spChg chg="del mod">
          <ac:chgData name="alisdair macdonald" userId="jB0IcuHBEINeFKE+BJ6T51hglHMTetGBacC/PLHzd+c=" providerId="None" clId="Web-{C3A48475-08A7-456C-9A93-58BD7160D366}" dt="2025-09-18T14:37:53.672" v="24"/>
          <ac:spMkLst>
            <pc:docMk/>
            <pc:sldMk cId="221290324" sldId="352"/>
            <ac:spMk id="5" creationId="{F366D328-1B8E-1006-E2DA-96E48A6F296B}"/>
          </ac:spMkLst>
        </pc:spChg>
        <pc:spChg chg="mod">
          <ac:chgData name="alisdair macdonald" userId="jB0IcuHBEINeFKE+BJ6T51hglHMTetGBacC/PLHzd+c=" providerId="None" clId="Web-{C3A48475-08A7-456C-9A93-58BD7160D366}" dt="2025-09-18T14:36:47.899" v="5" actId="20577"/>
          <ac:spMkLst>
            <pc:docMk/>
            <pc:sldMk cId="221290324" sldId="352"/>
            <ac:spMk id="7" creationId="{D0083CF1-B607-4D61-F75F-FC34F9B2790C}"/>
          </ac:spMkLst>
        </pc:spChg>
        <pc:spChg chg="mod">
          <ac:chgData name="alisdair macdonald" userId="jB0IcuHBEINeFKE+BJ6T51hglHMTetGBacC/PLHzd+c=" providerId="None" clId="Web-{C3A48475-08A7-456C-9A93-58BD7160D366}" dt="2025-09-18T14:37:05.823" v="14" actId="1076"/>
          <ac:spMkLst>
            <pc:docMk/>
            <pc:sldMk cId="221290324" sldId="352"/>
            <ac:spMk id="9" creationId="{F4603CBA-7941-D40A-9E8E-76DCC4994F63}"/>
          </ac:spMkLst>
        </pc:spChg>
        <pc:spChg chg="mod">
          <ac:chgData name="alisdair macdonald" userId="jB0IcuHBEINeFKE+BJ6T51hglHMTetGBacC/PLHzd+c=" providerId="None" clId="Web-{C3A48475-08A7-456C-9A93-58BD7160D366}" dt="2025-09-18T14:37:31.295" v="21" actId="1076"/>
          <ac:spMkLst>
            <pc:docMk/>
            <pc:sldMk cId="221290324" sldId="352"/>
            <ac:spMk id="13" creationId="{7605AA6C-69C8-802C-6F22-5112B0E48C0E}"/>
          </ac:spMkLst>
        </pc:spChg>
        <pc:spChg chg="mod">
          <ac:chgData name="alisdair macdonald" userId="jB0IcuHBEINeFKE+BJ6T51hglHMTetGBacC/PLHzd+c=" providerId="None" clId="Web-{C3A48475-08A7-456C-9A93-58BD7160D366}" dt="2025-09-18T14:37:14.793" v="17" actId="1076"/>
          <ac:spMkLst>
            <pc:docMk/>
            <pc:sldMk cId="221290324" sldId="352"/>
            <ac:spMk id="14" creationId="{97E9FE36-CF04-E7EF-8826-A4F049E9C19F}"/>
          </ac:spMkLst>
        </pc:spChg>
        <pc:inkChg chg="add del">
          <ac:chgData name="alisdair macdonald" userId="jB0IcuHBEINeFKE+BJ6T51hglHMTetGBacC/PLHzd+c=" providerId="None" clId="Web-{C3A48475-08A7-456C-9A93-58BD7160D366}" dt="2025-09-18T14:37:33.655" v="22"/>
          <ac:inkMkLst>
            <pc:docMk/>
            <pc:sldMk cId="221290324" sldId="352"/>
            <ac:inkMk id="15" creationId="{C968D89A-B550-AE74-347E-3CC55F1FB8FE}"/>
          </ac:inkMkLst>
        </pc:inkChg>
      </pc:sldChg>
    </pc:docChg>
  </pc:docChgLst>
  <pc:docChgLst>
    <pc:chgData name="alisdair macdonald" userId="jB0IcuHBEINeFKE+BJ6T51hglHMTetGBacC/PLHzd+c=" providerId="None" clId="Web-{916FF03F-3F56-401B-9272-61845A790445}"/>
    <pc:docChg chg="modSld">
      <pc:chgData name="alisdair macdonald" userId="jB0IcuHBEINeFKE+BJ6T51hglHMTetGBacC/PLHzd+c=" providerId="None" clId="Web-{916FF03F-3F56-401B-9272-61845A790445}" dt="2025-07-22T10:32:50.229" v="39" actId="20577"/>
      <pc:docMkLst>
        <pc:docMk/>
      </pc:docMkLst>
      <pc:sldChg chg="addSp modSp">
        <pc:chgData name="alisdair macdonald" userId="jB0IcuHBEINeFKE+BJ6T51hglHMTetGBacC/PLHzd+c=" providerId="None" clId="Web-{916FF03F-3F56-401B-9272-61845A790445}" dt="2025-07-22T10:30:59.175" v="20" actId="20577"/>
        <pc:sldMkLst>
          <pc:docMk/>
          <pc:sldMk cId="1990648687" sldId="346"/>
        </pc:sldMkLst>
      </pc:sldChg>
      <pc:sldChg chg="addSp modSp">
        <pc:chgData name="alisdair macdonald" userId="jB0IcuHBEINeFKE+BJ6T51hglHMTetGBacC/PLHzd+c=" providerId="None" clId="Web-{916FF03F-3F56-401B-9272-61845A790445}" dt="2025-07-22T10:32:50.229" v="39" actId="20577"/>
        <pc:sldMkLst>
          <pc:docMk/>
          <pc:sldMk cId="3023331544" sldId="347"/>
        </pc:sldMkLst>
      </pc:sldChg>
      <pc:sldChg chg="addSp modSp">
        <pc:chgData name="alisdair macdonald" userId="jB0IcuHBEINeFKE+BJ6T51hglHMTetGBacC/PLHzd+c=" providerId="None" clId="Web-{916FF03F-3F56-401B-9272-61845A790445}" dt="2025-07-22T10:31:40.506" v="30" actId="20577"/>
        <pc:sldMkLst>
          <pc:docMk/>
          <pc:sldMk cId="1570815195" sldId="348"/>
        </pc:sldMkLst>
      </pc:sldChg>
      <pc:sldChg chg="addSp delSp">
        <pc:chgData name="alisdair macdonald" userId="jB0IcuHBEINeFKE+BJ6T51hglHMTetGBacC/PLHzd+c=" providerId="None" clId="Web-{916FF03F-3F56-401B-9272-61845A790445}" dt="2025-07-22T10:31:07.956" v="22"/>
        <pc:sldMkLst>
          <pc:docMk/>
          <pc:sldMk cId="2878275890" sldId="353"/>
        </pc:sldMkLst>
      </pc:sldChg>
    </pc:docChg>
  </pc:docChgLst>
  <pc:docChgLst>
    <pc:chgData name="lauraellenkennedy@outlook.com" userId="S::urn:spo:guest#lauraellenkennedy@outlook.com::" providerId="AD" clId="Web-{FE0DF844-76E9-5F2E-2943-FF3924A6AD9E}"/>
    <pc:docChg chg="modSld">
      <pc:chgData name="lauraellenkennedy@outlook.com" userId="S::urn:spo:guest#lauraellenkennedy@outlook.com::" providerId="AD" clId="Web-{FE0DF844-76E9-5F2E-2943-FF3924A6AD9E}" dt="2024-07-12T14:49:41.085" v="20" actId="20577"/>
      <pc:docMkLst>
        <pc:docMk/>
      </pc:docMkLst>
    </pc:docChg>
  </pc:docChgLst>
  <pc:docChgLst>
    <pc:chgData name="alisdair macdonald" userId="jB0IcuHBEINeFKE+BJ6T51hglHMTetGBacC/PLHzd+c=" providerId="None" clId="Web-{71CE68E6-2E8E-4966-8D40-D4D2EB95ACD9}"/>
    <pc:docChg chg="modSld">
      <pc:chgData name="alisdair macdonald" userId="jB0IcuHBEINeFKE+BJ6T51hglHMTetGBacC/PLHzd+c=" providerId="None" clId="Web-{71CE68E6-2E8E-4966-8D40-D4D2EB95ACD9}" dt="2025-07-18T16:07:44.796" v="7"/>
      <pc:docMkLst>
        <pc:docMk/>
      </pc:docMkLst>
      <pc:sldChg chg="addSp">
        <pc:chgData name="alisdair macdonald" userId="jB0IcuHBEINeFKE+BJ6T51hglHMTetGBacC/PLHzd+c=" providerId="None" clId="Web-{71CE68E6-2E8E-4966-8D40-D4D2EB95ACD9}" dt="2025-07-18T16:06:47.904" v="0"/>
        <pc:sldMkLst>
          <pc:docMk/>
          <pc:sldMk cId="338954085" sldId="350"/>
        </pc:sldMkLst>
      </pc:sldChg>
      <pc:sldChg chg="addSp delSp modSp">
        <pc:chgData name="alisdair macdonald" userId="jB0IcuHBEINeFKE+BJ6T51hglHMTetGBacC/PLHzd+c=" providerId="None" clId="Web-{71CE68E6-2E8E-4966-8D40-D4D2EB95ACD9}" dt="2025-07-18T16:07:44.796" v="7"/>
        <pc:sldMkLst>
          <pc:docMk/>
          <pc:sldMk cId="3170451614" sldId="351"/>
        </pc:sldMkLst>
      </pc:sldChg>
    </pc:docChg>
  </pc:docChgLst>
  <pc:docChgLst>
    <pc:chgData name="alisdair.m@gmail.com" userId="S::urn:spo:guest#alisdair.m@gmail.com::" providerId="AD" clId="Web-{81F2D57A-A3B8-529C-101F-71D93D4B7B3F}"/>
    <pc:docChg chg="modSld">
      <pc:chgData name="alisdair.m@gmail.com" userId="S::urn:spo:guest#alisdair.m@gmail.com::" providerId="AD" clId="Web-{81F2D57A-A3B8-529C-101F-71D93D4B7B3F}" dt="2024-07-10T15:34:05.374" v="36" actId="1076"/>
      <pc:docMkLst>
        <pc:docMk/>
      </pc:docMkLst>
      <pc:sldChg chg="addSp delSp modSp">
        <pc:chgData name="alisdair.m@gmail.com" userId="S::urn:spo:guest#alisdair.m@gmail.com::" providerId="AD" clId="Web-{81F2D57A-A3B8-529C-101F-71D93D4B7B3F}" dt="2024-07-10T15:30:07.037" v="5" actId="14100"/>
        <pc:sldMkLst>
          <pc:docMk/>
          <pc:sldMk cId="341196586" sldId="331"/>
        </pc:sldMkLst>
      </pc:sldChg>
      <pc:sldChg chg="addSp modSp">
        <pc:chgData name="alisdair.m@gmail.com" userId="S::urn:spo:guest#alisdair.m@gmail.com::" providerId="AD" clId="Web-{81F2D57A-A3B8-529C-101F-71D93D4B7B3F}" dt="2024-07-10T15:34:05.374" v="36" actId="1076"/>
        <pc:sldMkLst>
          <pc:docMk/>
          <pc:sldMk cId="3919882484" sldId="333"/>
        </pc:sldMkLst>
      </pc:sldChg>
    </pc:docChg>
  </pc:docChgLst>
  <pc:docChgLst>
    <pc:chgData name="alisdair.m@gmail.com" userId="S::urn:spo:guest#alisdair.m@gmail.com::" providerId="AD" clId="Web-{6ED968F8-3A0D-97C7-0E27-8F361E7E6CE6}"/>
    <pc:docChg chg="addSld delSld modSld sldOrd">
      <pc:chgData name="alisdair.m@gmail.com" userId="S::urn:spo:guest#alisdair.m@gmail.com::" providerId="AD" clId="Web-{6ED968F8-3A0D-97C7-0E27-8F361E7E6CE6}" dt="2024-07-11T16:10:18.291" v="744" actId="20577"/>
      <pc:docMkLst>
        <pc:docMk/>
      </pc:docMkLst>
      <pc:sldChg chg="addSp delSp modSp add del">
        <pc:chgData name="alisdair.m@gmail.com" userId="S::urn:spo:guest#alisdair.m@gmail.com::" providerId="AD" clId="Web-{6ED968F8-3A0D-97C7-0E27-8F361E7E6CE6}" dt="2024-07-11T14:24:57.979" v="63"/>
        <pc:sldMkLst>
          <pc:docMk/>
          <pc:sldMk cId="2386253683" sldId="297"/>
        </pc:sldMkLst>
      </pc:sldChg>
      <pc:sldChg chg="addSp delSp modSp">
        <pc:chgData name="alisdair.m@gmail.com" userId="S::urn:spo:guest#alisdair.m@gmail.com::" providerId="AD" clId="Web-{6ED968F8-3A0D-97C7-0E27-8F361E7E6CE6}" dt="2024-07-11T14:32:30.573" v="126" actId="20577"/>
        <pc:sldMkLst>
          <pc:docMk/>
          <pc:sldMk cId="3706343159" sldId="298"/>
        </pc:sldMkLst>
      </pc:sldChg>
      <pc:sldChg chg="del">
        <pc:chgData name="alisdair.m@gmail.com" userId="S::urn:spo:guest#alisdair.m@gmail.com::" providerId="AD" clId="Web-{6ED968F8-3A0D-97C7-0E27-8F361E7E6CE6}" dt="2024-07-11T15:30:54.768" v="529"/>
        <pc:sldMkLst>
          <pc:docMk/>
          <pc:sldMk cId="341196586" sldId="331"/>
        </pc:sldMkLst>
      </pc:sldChg>
      <pc:sldChg chg="addSp delSp modSp">
        <pc:chgData name="alisdair.m@gmail.com" userId="S::urn:spo:guest#alisdair.m@gmail.com::" providerId="AD" clId="Web-{6ED968F8-3A0D-97C7-0E27-8F361E7E6CE6}" dt="2024-07-11T15:50:46.178" v="561"/>
        <pc:sldMkLst>
          <pc:docMk/>
          <pc:sldMk cId="667126800" sldId="334"/>
        </pc:sldMkLst>
      </pc:sldChg>
      <pc:sldChg chg="del">
        <pc:chgData name="alisdair.m@gmail.com" userId="S::urn:spo:guest#alisdair.m@gmail.com::" providerId="AD" clId="Web-{6ED968F8-3A0D-97C7-0E27-8F361E7E6CE6}" dt="2024-07-11T15:30:47.111" v="525"/>
        <pc:sldMkLst>
          <pc:docMk/>
          <pc:sldMk cId="2844619749" sldId="335"/>
        </pc:sldMkLst>
      </pc:sldChg>
      <pc:sldChg chg="del">
        <pc:chgData name="alisdair.m@gmail.com" userId="S::urn:spo:guest#alisdair.m@gmail.com::" providerId="AD" clId="Web-{6ED968F8-3A0D-97C7-0E27-8F361E7E6CE6}" dt="2024-07-11T15:30:47.111" v="524"/>
        <pc:sldMkLst>
          <pc:docMk/>
          <pc:sldMk cId="1096971660" sldId="336"/>
        </pc:sldMkLst>
      </pc:sldChg>
      <pc:sldChg chg="del">
        <pc:chgData name="alisdair.m@gmail.com" userId="S::urn:spo:guest#alisdair.m@gmail.com::" providerId="AD" clId="Web-{6ED968F8-3A0D-97C7-0E27-8F361E7E6CE6}" dt="2024-07-11T15:30:47.096" v="523"/>
        <pc:sldMkLst>
          <pc:docMk/>
          <pc:sldMk cId="3852054643" sldId="337"/>
        </pc:sldMkLst>
      </pc:sldChg>
      <pc:sldChg chg="del">
        <pc:chgData name="alisdair.m@gmail.com" userId="S::urn:spo:guest#alisdair.m@gmail.com::" providerId="AD" clId="Web-{6ED968F8-3A0D-97C7-0E27-8F361E7E6CE6}" dt="2024-07-11T15:30:47.111" v="526"/>
        <pc:sldMkLst>
          <pc:docMk/>
          <pc:sldMk cId="1784871455" sldId="338"/>
        </pc:sldMkLst>
      </pc:sldChg>
      <pc:sldChg chg="addSp delSp modSp">
        <pc:chgData name="alisdair.m@gmail.com" userId="S::urn:spo:guest#alisdair.m@gmail.com::" providerId="AD" clId="Web-{6ED968F8-3A0D-97C7-0E27-8F361E7E6CE6}" dt="2024-07-11T14:37:37.063" v="200" actId="20577"/>
        <pc:sldMkLst>
          <pc:docMk/>
          <pc:sldMk cId="2516170097" sldId="339"/>
        </pc:sldMkLst>
      </pc:sldChg>
      <pc:sldChg chg="del">
        <pc:chgData name="alisdair.m@gmail.com" userId="S::urn:spo:guest#alisdair.m@gmail.com::" providerId="AD" clId="Web-{6ED968F8-3A0D-97C7-0E27-8F361E7E6CE6}" dt="2024-07-11T15:30:54.768" v="528"/>
        <pc:sldMkLst>
          <pc:docMk/>
          <pc:sldMk cId="77745954" sldId="340"/>
        </pc:sldMkLst>
      </pc:sldChg>
      <pc:sldChg chg="del">
        <pc:chgData name="alisdair.m@gmail.com" userId="S::urn:spo:guest#alisdair.m@gmail.com::" providerId="AD" clId="Web-{6ED968F8-3A0D-97C7-0E27-8F361E7E6CE6}" dt="2024-07-11T15:30:54.768" v="527"/>
        <pc:sldMkLst>
          <pc:docMk/>
          <pc:sldMk cId="2318604654" sldId="341"/>
        </pc:sldMkLst>
      </pc:sldChg>
      <pc:sldChg chg="addSp delSp modSp addAnim modAnim">
        <pc:chgData name="alisdair.m@gmail.com" userId="S::urn:spo:guest#alisdair.m@gmail.com::" providerId="AD" clId="Web-{6ED968F8-3A0D-97C7-0E27-8F361E7E6CE6}" dt="2024-07-11T16:05:08.519" v="705"/>
        <pc:sldMkLst>
          <pc:docMk/>
          <pc:sldMk cId="3731241976" sldId="342"/>
        </pc:sldMkLst>
      </pc:sldChg>
      <pc:sldChg chg="addSp delSp modSp add replId">
        <pc:chgData name="alisdair.m@gmail.com" userId="S::urn:spo:guest#alisdair.m@gmail.com::" providerId="AD" clId="Web-{6ED968F8-3A0D-97C7-0E27-8F361E7E6CE6}" dt="2024-07-11T14:27:26.489" v="96" actId="14100"/>
        <pc:sldMkLst>
          <pc:docMk/>
          <pc:sldMk cId="3722169583" sldId="343"/>
        </pc:sldMkLst>
      </pc:sldChg>
      <pc:sldChg chg="addSp delSp modSp add replId">
        <pc:chgData name="alisdair.m@gmail.com" userId="S::urn:spo:guest#alisdair.m@gmail.com::" providerId="AD" clId="Web-{6ED968F8-3A0D-97C7-0E27-8F361E7E6CE6}" dt="2024-07-11T14:33:40.249" v="138"/>
        <pc:sldMkLst>
          <pc:docMk/>
          <pc:sldMk cId="2575455806" sldId="344"/>
        </pc:sldMkLst>
      </pc:sldChg>
      <pc:sldChg chg="addSp delSp add replId">
        <pc:chgData name="alisdair.m@gmail.com" userId="S::urn:spo:guest#alisdair.m@gmail.com::" providerId="AD" clId="Web-{6ED968F8-3A0D-97C7-0E27-8F361E7E6CE6}" dt="2024-07-11T14:33:50.625" v="145"/>
        <pc:sldMkLst>
          <pc:docMk/>
          <pc:sldMk cId="2516670706" sldId="345"/>
        </pc:sldMkLst>
      </pc:sldChg>
      <pc:sldChg chg="addSp delSp modSp add ord replId">
        <pc:chgData name="alisdair.m@gmail.com" userId="S::urn:spo:guest#alisdair.m@gmail.com::" providerId="AD" clId="Web-{6ED968F8-3A0D-97C7-0E27-8F361E7E6CE6}" dt="2024-07-11T15:19:30.018" v="424" actId="14100"/>
        <pc:sldMkLst>
          <pc:docMk/>
          <pc:sldMk cId="2853279967" sldId="346"/>
        </pc:sldMkLst>
      </pc:sldChg>
      <pc:sldChg chg="modSp add replId">
        <pc:chgData name="alisdair.m@gmail.com" userId="S::urn:spo:guest#alisdair.m@gmail.com::" providerId="AD" clId="Web-{6ED968F8-3A0D-97C7-0E27-8F361E7E6CE6}" dt="2024-07-11T15:15:55.253" v="401" actId="20577"/>
        <pc:sldMkLst>
          <pc:docMk/>
          <pc:sldMk cId="615402947" sldId="347"/>
        </pc:sldMkLst>
      </pc:sldChg>
      <pc:sldChg chg="addSp delSp modSp add replId">
        <pc:chgData name="alisdair.m@gmail.com" userId="S::urn:spo:guest#alisdair.m@gmail.com::" providerId="AD" clId="Web-{6ED968F8-3A0D-97C7-0E27-8F361E7E6CE6}" dt="2024-07-11T15:27:31.816" v="503" actId="20577"/>
        <pc:sldMkLst>
          <pc:docMk/>
          <pc:sldMk cId="2660619671" sldId="348"/>
        </pc:sldMkLst>
      </pc:sldChg>
      <pc:sldChg chg="addSp delSp modSp add replId">
        <pc:chgData name="alisdair.m@gmail.com" userId="S::urn:spo:guest#alisdair.m@gmail.com::" providerId="AD" clId="Web-{6ED968F8-3A0D-97C7-0E27-8F361E7E6CE6}" dt="2024-07-11T15:27:53.834" v="507" actId="1076"/>
        <pc:sldMkLst>
          <pc:docMk/>
          <pc:sldMk cId="3775061638" sldId="349"/>
        </pc:sldMkLst>
      </pc:sldChg>
      <pc:sldChg chg="addSp delSp modSp add replId">
        <pc:chgData name="alisdair.m@gmail.com" userId="S::urn:spo:guest#alisdair.m@gmail.com::" providerId="AD" clId="Web-{6ED968F8-3A0D-97C7-0E27-8F361E7E6CE6}" dt="2024-07-11T15:53:38.065" v="566"/>
        <pc:sldMkLst>
          <pc:docMk/>
          <pc:sldMk cId="32152315" sldId="350"/>
        </pc:sldMkLst>
      </pc:sldChg>
      <pc:sldChg chg="addSp delSp modSp add replId delAnim">
        <pc:chgData name="alisdair.m@gmail.com" userId="S::urn:spo:guest#alisdair.m@gmail.com::" providerId="AD" clId="Web-{6ED968F8-3A0D-97C7-0E27-8F361E7E6CE6}" dt="2024-07-11T16:10:18.291" v="744" actId="20577"/>
        <pc:sldMkLst>
          <pc:docMk/>
          <pc:sldMk cId="1889416621" sldId="351"/>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9T11:27:21.324"/>
    </inkml:context>
    <inkml:brush xml:id="br0">
      <inkml:brushProperty name="width" value="0.1" units="cm"/>
      <inkml:brushProperty name="height" value="0.1" units="cm"/>
    </inkml:brush>
  </inkml:definitions>
  <inkml:trace contextRef="#ctx0" brushRef="#br0">6152 2799 16383 0 0,'3'-3'0'0'0,"2"-6"0"0"0,-1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oicesofyouth.org/blog/how-children-can-change-world-my-experience-promoting-health-and-hygien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voicesofyouth.org/blog/becoming-eco-responsible-generatio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voicesofyouth.org/blog/mon-experience-la-cop2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Marta, 16, is from Ukraine. She leads a project that helps children in her community stay healthy. After learning about young people creating a sign language course to help others enjoy their right to education, Marta was inspired to make a difference too. </a:t>
            </a:r>
          </a:p>
          <a:p>
            <a:r>
              <a:rPr lang="en-US"/>
              <a:t>Marta joined the UPSHIFT programme — a programme supported by UNICEF and funded through international aid from the European Union and other international governments. This programme supports young people in Ukraine to contribute in positive ways in their own communities by starting projects to help others, even during the challenging conflict.  </a:t>
            </a:r>
          </a:p>
          <a:p>
            <a:r>
              <a:rPr lang="en-US"/>
              <a:t>Through Uplift, Marta learned how to plan, work with others and take action. With her friends, she started teaching children about hygiene and how to stay healthy, especially in schools that don’t have clean water or places to wash hands. They run lessons, hand out posters, and help children become “cleanliness ambassadors” in their families. Now they are also teaching about saving water and protecting the Earth. Marta believes that even small steps can lead to big change, and she’s proud to see children becoming active and confident.</a:t>
            </a:r>
          </a:p>
          <a:p>
            <a:r>
              <a:rPr lang="en-US"/>
              <a:t>For more details read Marta’s story here:</a:t>
            </a:r>
          </a:p>
          <a:p>
            <a:r>
              <a:rPr lang="en-US" dirty="0">
                <a:hlinkClick r:id="rId3"/>
              </a:rPr>
              <a:t>https://www.voicesofyouth.org/blog/how-children-can-change-world-my-experience-promoting-health-and-hygiene</a:t>
            </a:r>
            <a:endParaRPr lang="en-US"/>
          </a:p>
          <a:p>
            <a:r>
              <a:rPr lang="en-US" dirty="0"/>
              <a:t>https://www.unicef.org/ukraine/en/upshift</a:t>
            </a:r>
          </a:p>
        </p:txBody>
      </p:sp>
    </p:spTree>
    <p:extLst>
      <p:ext uri="{BB962C8B-B14F-4D97-AF65-F5344CB8AC3E}">
        <p14:creationId xmlns:p14="http://schemas.microsoft.com/office/powerpoint/2010/main" val="409784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F21E3-03CC-D24D-8FAB-51D205CF6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A2EE0-2F59-99A6-25D1-B8650324CF4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47CDB7D-1E70-A311-80B4-B40EF33BBFBB}"/>
              </a:ext>
            </a:extLst>
          </p:cNvPr>
          <p:cNvSpPr>
            <a:spLocks noGrp="1"/>
          </p:cNvSpPr>
          <p:nvPr>
            <p:ph type="body" idx="1"/>
          </p:nvPr>
        </p:nvSpPr>
        <p:spPr/>
        <p:txBody>
          <a:bodyPr/>
          <a:lstStyle/>
          <a:p>
            <a:r>
              <a:rPr lang="en-US"/>
              <a:t>Joseph is 23 years old and from Haiti. He is a member of UNICEF’s U-Report team of youth advocates. In the past years, Joseph’s country of Haiti has been a very challenging place to live. There has been fighting between armed groups, causing danger for families. Many children are going without food and healthcare due to the crisis. Schools have been closed, and many children have been displaced from their homes and are living in camps. </a:t>
            </a:r>
          </a:p>
          <a:p>
            <a:r>
              <a:rPr lang="en-US"/>
              <a:t>Joseph cares a lot about the rights of children in his country, so he’s working in the camp in Léogâne to support displaced children. He helps to organise psychosocial activities (these are activities that help children to express themselves and be in the best mental health possible) and he teaches children about hygiene and wellness so they can stay as healthy as possible. </a:t>
            </a:r>
          </a:p>
          <a:p>
            <a:r>
              <a:rPr lang="en-US"/>
              <a:t>“For me, it’s a duty to come here every day. I talk to the children and their families, and I help them find some comfort in these difficult times.”</a:t>
            </a:r>
          </a:p>
          <a:p>
            <a:r>
              <a:rPr lang="en-US" dirty="0"/>
              <a:t> </a:t>
            </a:r>
          </a:p>
          <a:p>
            <a:r>
              <a:rPr lang="en-US"/>
              <a:t>Read more of Joseph’s story here</a:t>
            </a:r>
          </a:p>
          <a:p>
            <a:r>
              <a:rPr lang="en-US" dirty="0"/>
              <a:t> </a:t>
            </a:r>
          </a:p>
          <a:p>
            <a:r>
              <a:rPr lang="en-US" dirty="0"/>
              <a:t> </a:t>
            </a:r>
          </a:p>
          <a:p>
            <a:endParaRPr lang="en-US" dirty="0"/>
          </a:p>
        </p:txBody>
      </p:sp>
    </p:spTree>
    <p:extLst>
      <p:ext uri="{BB962C8B-B14F-4D97-AF65-F5344CB8AC3E}">
        <p14:creationId xmlns:p14="http://schemas.microsoft.com/office/powerpoint/2010/main" val="2964520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4D36B9B1-2E71-8C2E-2A9E-6972EB23878E}"/>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AF369AC2-DC35-1BCC-05BF-DEC9DB41D1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418ACD11-540A-BFBF-3C39-E979B8C1A6E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39300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214183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262610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372E8869-AE28-36E4-5DB4-9D28A435C0F8}"/>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7610F885-D0E3-E690-D19A-FAB17B85FA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F489050D-9074-D905-28BD-35D2580DAC92}"/>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14338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BA6A9EA8-E025-A5BB-92AE-28AF9951B7F5}"/>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DF73C22E-3CEF-E2A3-1B25-27BEF2F9B0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FE9B89C1-082F-9CF0-D0AE-48F1CFB9A645}"/>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628286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58ACA06B-3ECC-6F73-D0A7-CA670AD3385F}"/>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86722763-8E16-A858-5185-D1C7AC49DD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20211C25-7947-B7D9-97BF-036A59BCEC62}"/>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404898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67C8FEF9-DA55-62D7-CD33-92244CB4DB30}"/>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3FD12A34-8F91-A260-BE2C-D6E4F66435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42B510E1-7035-DB8F-8CE1-29BC64D5C870}"/>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4049660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Ahmed is a young climate activist from Mali. He wanted to do something to help protect the planet, especially for children like him who are already feeling the effects of climate change. With support from UNICEF and international aid from the Government of Germany (BMZ), Ahmed joined with 20 other young people to take action in a village called Chetou.</a:t>
            </a:r>
          </a:p>
          <a:p>
            <a:r>
              <a:rPr lang="en-US"/>
              <a:t> </a:t>
            </a:r>
          </a:p>
          <a:p>
            <a:r>
              <a:rPr lang="en-US" dirty="0"/>
              <a:t>Through this project, Ahmed learned how to plan, work in a team, and speak up for the environment. On Earth Day, they travelled from Bamako to Chetou to raise awareness. The school there had no trees, and it got too hot for children to stay all day and children could not to fully enjoy their right to education. </a:t>
            </a:r>
          </a:p>
          <a:p>
            <a:r>
              <a:rPr lang="en-US"/>
              <a:t> </a:t>
            </a:r>
          </a:p>
          <a:p>
            <a:r>
              <a:rPr lang="en-US" dirty="0"/>
              <a:t>Ahmed and his team taught the students about climate change and why trees are important for a safe and healthy environment. The children then helped plant trees, and each one promised to care for a tree of their own.</a:t>
            </a:r>
          </a:p>
          <a:p>
            <a:r>
              <a:rPr lang="en-US"/>
              <a:t> </a:t>
            </a:r>
          </a:p>
          <a:p>
            <a:r>
              <a:rPr lang="en-US" dirty="0"/>
              <a:t>Ahmed believes that even simple actions – like planting a tree or changing daily habits – can make a big difference. He also runs recycling workshops and helps teach others about protecting the Earth. In Mali, where most of the population is young, Ahmed believes that children and young people can lead the way toward a healthier planet.</a:t>
            </a:r>
          </a:p>
          <a:p>
            <a:r>
              <a:rPr lang="en-US"/>
              <a:t> </a:t>
            </a:r>
          </a:p>
          <a:p>
            <a:r>
              <a:rPr lang="en-US" dirty="0"/>
              <a:t>For more details read Ahmed’s story here:</a:t>
            </a:r>
          </a:p>
          <a:p>
            <a:r>
              <a:rPr lang="en-US" dirty="0">
                <a:hlinkClick r:id="rId3"/>
              </a:rPr>
              <a:t>https://www.voicesofyouth.org/blog/becoming-eco-responsible-generation</a:t>
            </a:r>
            <a:endParaRPr lang="en-US"/>
          </a:p>
          <a:p>
            <a:r>
              <a:rPr lang="en-US"/>
              <a:t> </a:t>
            </a:r>
          </a:p>
          <a:p>
            <a:r>
              <a:rPr lang="en-US" dirty="0">
                <a:hlinkClick r:id="rId4"/>
              </a:rPr>
              <a:t>https://www.voicesofyouth.org/blog/mon-experience-la-cop29</a:t>
            </a:r>
            <a:endParaRPr lang="en-US"/>
          </a:p>
          <a:p>
            <a:endParaRPr lang="en-US" dirty="0">
              <a:latin typeface="Calibri"/>
              <a:ea typeface="Calibri"/>
              <a:cs typeface="Calibri"/>
            </a:endParaRPr>
          </a:p>
        </p:txBody>
      </p:sp>
    </p:spTree>
    <p:extLst>
      <p:ext uri="{BB962C8B-B14F-4D97-AF65-F5344CB8AC3E}">
        <p14:creationId xmlns:p14="http://schemas.microsoft.com/office/powerpoint/2010/main" val="225664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2" type="tx">
  <p:cSld name="TITLE_AND_BODY">
    <p:spTree>
      <p:nvGrpSpPr>
        <p:cNvPr id="1" name="Shape 9"/>
        <p:cNvGrpSpPr/>
        <p:nvPr/>
      </p:nvGrpSpPr>
      <p:grpSpPr>
        <a:xfrm>
          <a:off x="0" y="0"/>
          <a:ext cx="0" cy="0"/>
          <a:chOff x="0" y="0"/>
          <a:chExt cx="0" cy="0"/>
        </a:xfrm>
      </p:grpSpPr>
      <p:sp>
        <p:nvSpPr>
          <p:cNvPr id="10" name="Google Shape;10;p13"/>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causes Happy Healthy">
  <p:cSld name="4 causes Happy Healthy">
    <p:spTree>
      <p:nvGrpSpPr>
        <p:cNvPr id="1" name="Shape 11"/>
        <p:cNvGrpSpPr/>
        <p:nvPr/>
      </p:nvGrpSpPr>
      <p:grpSpPr>
        <a:xfrm>
          <a:off x="0" y="0"/>
          <a:ext cx="0" cy="0"/>
          <a:chOff x="0" y="0"/>
          <a:chExt cx="0" cy="0"/>
        </a:xfrm>
      </p:grpSpPr>
      <p:sp>
        <p:nvSpPr>
          <p:cNvPr id="12" name="Google Shape;12;p14"/>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3" name="Google Shape;13;p14"/>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
        <p:cNvGrpSpPr/>
        <p:nvPr/>
      </p:nvGrpSpPr>
      <p:grpSpPr>
        <a:xfrm>
          <a:off x="0" y="0"/>
          <a:ext cx="0" cy="0"/>
          <a:chOff x="0" y="0"/>
          <a:chExt cx="0" cy="0"/>
        </a:xfrm>
      </p:grpSpPr>
      <p:pic>
        <p:nvPicPr>
          <p:cNvPr id="15" name="Google Shape;15;p15" descr="PADD_TexturesBackground_07.jpg"/>
          <p:cNvPicPr preferRelativeResize="0"/>
          <p:nvPr/>
        </p:nvPicPr>
        <p:blipFill rotWithShape="1">
          <a:blip r:embed="rId2">
            <a:alphaModFix/>
          </a:blip>
          <a:srcRect t="18886"/>
          <a:stretch/>
        </p:blipFill>
        <p:spPr>
          <a:xfrm>
            <a:off x="-21155" y="0"/>
            <a:ext cx="12234310" cy="7017096"/>
          </a:xfrm>
          <a:prstGeom prst="rect">
            <a:avLst/>
          </a:prstGeom>
          <a:noFill/>
          <a:ln>
            <a:noFill/>
          </a:ln>
        </p:spPr>
      </p:pic>
      <p:sp>
        <p:nvSpPr>
          <p:cNvPr id="16" name="Google Shape;16;p15"/>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mple copy">
  <p:cSld name="Simple copy">
    <p:bg>
      <p:bgPr>
        <a:solidFill>
          <a:srgbClr val="FFFFFF"/>
        </a:solidFill>
        <a:effectLst/>
      </p:bgPr>
    </p:bg>
    <p:spTree>
      <p:nvGrpSpPr>
        <p:cNvPr id="1" name="Shape 17"/>
        <p:cNvGrpSpPr/>
        <p:nvPr/>
      </p:nvGrpSpPr>
      <p:grpSpPr>
        <a:xfrm>
          <a:off x="0" y="0"/>
          <a:ext cx="0" cy="0"/>
          <a:chOff x="0" y="0"/>
          <a:chExt cx="0" cy="0"/>
        </a:xfrm>
      </p:grpSpPr>
      <p:sp>
        <p:nvSpPr>
          <p:cNvPr id="18" name="Google Shape;18;p16"/>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1">
  <p:cSld name="Title 1">
    <p:bg>
      <p:bgPr>
        <a:solidFill>
          <a:srgbClr val="FFFFFF">
            <a:alpha val="96078"/>
          </a:srgbClr>
        </a:solidFill>
        <a:effectLst/>
      </p:bgPr>
    </p:bg>
    <p:spTree>
      <p:nvGrpSpPr>
        <p:cNvPr id="1" name="Shape 19"/>
        <p:cNvGrpSpPr/>
        <p:nvPr/>
      </p:nvGrpSpPr>
      <p:grpSpPr>
        <a:xfrm>
          <a:off x="0" y="0"/>
          <a:ext cx="0" cy="0"/>
          <a:chOff x="0" y="0"/>
          <a:chExt cx="0" cy="0"/>
        </a:xfrm>
      </p:grpSpPr>
      <p:pic>
        <p:nvPicPr>
          <p:cNvPr id="20" name="Google Shape;20;p17" descr="Picture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7"/>
          <p:cNvSpPr txBox="1">
            <a:spLocks noGrp="1"/>
          </p:cNvSpPr>
          <p:nvPr>
            <p:ph type="title"/>
          </p:nvPr>
        </p:nvSpPr>
        <p:spPr>
          <a:xfrm>
            <a:off x="0" y="5234399"/>
            <a:ext cx="9756058" cy="745576"/>
          </a:xfrm>
          <a:prstGeom prst="rect">
            <a:avLst/>
          </a:prstGeom>
          <a:solidFill>
            <a:srgbClr val="00AEEF"/>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4000"/>
              <a:buFont typeface="Arial"/>
              <a:buNone/>
              <a:defRPr sz="4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2" name="Google Shape;22;p17"/>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Any questions">
  <p:cSld name="1_Any questions">
    <p:bg>
      <p:bgPr>
        <a:solidFill>
          <a:srgbClr val="FFFFFF">
            <a:alpha val="96078"/>
          </a:srgbClr>
        </a:solidFill>
        <a:effectLst/>
      </p:bgPr>
    </p:bg>
    <p:spTree>
      <p:nvGrpSpPr>
        <p:cNvPr id="1" name="Shape 23"/>
        <p:cNvGrpSpPr/>
        <p:nvPr/>
      </p:nvGrpSpPr>
      <p:grpSpPr>
        <a:xfrm>
          <a:off x="0" y="0"/>
          <a:ext cx="0" cy="0"/>
          <a:chOff x="0" y="0"/>
          <a:chExt cx="0" cy="0"/>
        </a:xfrm>
      </p:grpSpPr>
      <p:pic>
        <p:nvPicPr>
          <p:cNvPr id="24" name="Google Shape;24;p18" descr="Picture 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18"/>
          <p:cNvSpPr txBox="1">
            <a:spLocks noGrp="1"/>
          </p:cNvSpPr>
          <p:nvPr>
            <p:ph type="title"/>
          </p:nvPr>
        </p:nvSpPr>
        <p:spPr>
          <a:xfrm>
            <a:off x="-3" y="5167888"/>
            <a:ext cx="8219665" cy="1022574"/>
          </a:xfrm>
          <a:prstGeom prst="rect">
            <a:avLst/>
          </a:prstGeom>
          <a:solidFill>
            <a:srgbClr val="000000">
              <a:alpha val="69019"/>
            </a:srgbClr>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6000"/>
              <a:buFont typeface="Arial"/>
              <a:buNone/>
              <a:defRPr sz="6000" cap="none"/>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18"/>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marR="0" lvl="0"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2pPr>
            <a:lvl3pPr marR="0" lvl="2"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3pPr>
            <a:lvl4pPr marR="0" lvl="3"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4pPr>
            <a:lvl5pPr marR="0" lvl="4"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5pPr>
            <a:lvl6pPr marR="0" lvl="5"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6pPr>
            <a:lvl7pPr marR="0" lvl="6"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7pPr>
            <a:lvl8pPr marR="0" lvl="7"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8pPr>
            <a:lvl9pPr marR="0" lvl="8"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6805083" y="2438400"/>
            <a:ext cx="4775201" cy="44196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S7V-4uNfKU8?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grpSp>
        <p:nvGrpSpPr>
          <p:cNvPr id="33" name="Google Shape;33;p1"/>
          <p:cNvGrpSpPr/>
          <p:nvPr/>
        </p:nvGrpSpPr>
        <p:grpSpPr>
          <a:xfrm>
            <a:off x="-13787" y="5803096"/>
            <a:ext cx="4644835" cy="1060804"/>
            <a:chOff x="6481619" y="6165005"/>
            <a:chExt cx="3053176" cy="698832"/>
          </a:xfrm>
        </p:grpSpPr>
        <p:sp>
          <p:nvSpPr>
            <p:cNvPr id="34" name="Google Shape;34;p1"/>
            <p:cNvSpPr/>
            <p:nvPr/>
          </p:nvSpPr>
          <p:spPr>
            <a:xfrm>
              <a:off x="6485532" y="6459415"/>
              <a:ext cx="3049263" cy="404422"/>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6481619" y="6165005"/>
              <a:ext cx="1849500" cy="3834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15" name="Picture 14" descr="A person in a wheelchair with a megaphone&#10;&#10;AI-generated content may be incorrect.">
            <a:extLst>
              <a:ext uri="{FF2B5EF4-FFF2-40B4-BE49-F238E27FC236}">
                <a16:creationId xmlns:a16="http://schemas.microsoft.com/office/drawing/2014/main" id="{1A3304CB-3B03-0532-24DB-D661957692FE}"/>
              </a:ext>
            </a:extLst>
          </p:cNvPr>
          <p:cNvPicPr>
            <a:picLocks noChangeAspect="1"/>
          </p:cNvPicPr>
          <p:nvPr/>
        </p:nvPicPr>
        <p:blipFill rotWithShape="1">
          <a:blip r:embed="rId3"/>
          <a:srcRect l="27214" t="-138" r="14760" b="277"/>
          <a:stretch>
            <a:fillRect/>
          </a:stretch>
        </p:blipFill>
        <p:spPr>
          <a:xfrm>
            <a:off x="6187625" y="-206"/>
            <a:ext cx="5991940" cy="6874730"/>
          </a:xfrm>
          <a:prstGeom prst="rect">
            <a:avLst/>
          </a:prstGeom>
        </p:spPr>
      </p:pic>
      <p:sp>
        <p:nvSpPr>
          <p:cNvPr id="32" name="Google Shape;32;p1"/>
          <p:cNvSpPr txBox="1"/>
          <p:nvPr/>
        </p:nvSpPr>
        <p:spPr>
          <a:xfrm rot="-5400000">
            <a:off x="11228175" y="797900"/>
            <a:ext cx="13398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dk1"/>
              </a:buClr>
              <a:buSzPts val="900"/>
              <a:buFont typeface="Arial"/>
              <a:buNone/>
            </a:pPr>
            <a:r>
              <a:rPr lang="en-GB" sz="900" b="0" i="0" u="none" strike="noStrike" cap="none">
                <a:solidFill>
                  <a:schemeClr val="lt1"/>
                </a:solidFill>
                <a:latin typeface="Arial"/>
                <a:ea typeface="Arial"/>
                <a:cs typeface="Arial"/>
                <a:sym typeface="Arial"/>
              </a:rPr>
              <a:t>© UNICEF/Al-Safadi</a:t>
            </a:r>
            <a:endParaRPr sz="900" b="0" i="0" u="none" strike="noStrike" cap="none">
              <a:solidFill>
                <a:schemeClr val="lt1"/>
              </a:solidFill>
              <a:latin typeface="Arial"/>
              <a:ea typeface="Arial"/>
              <a:cs typeface="Arial"/>
              <a:sym typeface="Arial"/>
            </a:endParaRPr>
          </a:p>
        </p:txBody>
      </p:sp>
      <p:pic>
        <p:nvPicPr>
          <p:cNvPr id="36" name="Google Shape;36;p1" descr="Logo&#10;&#10;Description automatically generated"/>
          <p:cNvPicPr preferRelativeResize="0"/>
          <p:nvPr/>
        </p:nvPicPr>
        <p:blipFill rotWithShape="1">
          <a:blip r:embed="rId4">
            <a:alphaModFix/>
          </a:blip>
          <a:srcRect/>
          <a:stretch/>
        </p:blipFill>
        <p:spPr>
          <a:xfrm>
            <a:off x="267898" y="5419550"/>
            <a:ext cx="4136921" cy="1883125"/>
          </a:xfrm>
          <a:prstGeom prst="rect">
            <a:avLst/>
          </a:prstGeom>
          <a:noFill/>
          <a:ln>
            <a:noFill/>
          </a:ln>
        </p:spPr>
      </p:pic>
      <p:pic>
        <p:nvPicPr>
          <p:cNvPr id="37" name="Google Shape;37;p1" descr="A blue sign with white text&#10;&#10;Description automatically generated"/>
          <p:cNvPicPr preferRelativeResize="0"/>
          <p:nvPr/>
        </p:nvPicPr>
        <p:blipFill rotWithShape="1">
          <a:blip r:embed="rId5"/>
          <a:srcRect/>
          <a:stretch/>
        </p:blipFill>
        <p:spPr>
          <a:xfrm>
            <a:off x="10358319" y="0"/>
            <a:ext cx="1831302" cy="1831302"/>
          </a:xfrm>
          <a:prstGeom prst="rect">
            <a:avLst/>
          </a:prstGeom>
          <a:noFill/>
          <a:ln>
            <a:noFill/>
          </a:ln>
        </p:spPr>
      </p:pic>
      <p:sp>
        <p:nvSpPr>
          <p:cNvPr id="38" name="Google Shape;38;p1"/>
          <p:cNvSpPr/>
          <p:nvPr/>
        </p:nvSpPr>
        <p:spPr>
          <a:xfrm>
            <a:off x="141675" y="293450"/>
            <a:ext cx="3388281" cy="782700"/>
          </a:xfrm>
          <a:prstGeom prst="rect">
            <a:avLst/>
          </a:prstGeom>
          <a:solidFill>
            <a:srgbClr val="00AE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81CAE46D-7028-548B-7E51-13265222ABC4}"/>
              </a:ext>
            </a:extLst>
          </p:cNvPr>
          <p:cNvSpPr txBox="1"/>
          <p:nvPr/>
        </p:nvSpPr>
        <p:spPr>
          <a:xfrm rot="16200000">
            <a:off x="11134557" y="5790531"/>
            <a:ext cx="184083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rPr>
              <a:t>© UNICEF/Mulala</a:t>
            </a:r>
            <a:endParaRPr lang="en-US" dirty="0"/>
          </a:p>
        </p:txBody>
      </p:sp>
      <p:sp>
        <p:nvSpPr>
          <p:cNvPr id="2" name="TextBox 1">
            <a:extLst>
              <a:ext uri="{FF2B5EF4-FFF2-40B4-BE49-F238E27FC236}">
                <a16:creationId xmlns:a16="http://schemas.microsoft.com/office/drawing/2014/main" id="{CE0EB2F3-1DA9-4348-4864-9E6C14B3A7DB}"/>
              </a:ext>
            </a:extLst>
          </p:cNvPr>
          <p:cNvSpPr txBox="1"/>
          <p:nvPr/>
        </p:nvSpPr>
        <p:spPr>
          <a:xfrm>
            <a:off x="270769" y="4824393"/>
            <a:ext cx="412867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Rajabu </a:t>
            </a:r>
            <a:r>
              <a:rPr lang="en-US" sz="1100" err="1"/>
              <a:t>Vambise</a:t>
            </a:r>
            <a:r>
              <a:rPr lang="en-US" sz="1100" dirty="0"/>
              <a:t>, 27, polio survivor and UNICEF-supported community worker, educates parents in his neighborhood about vaccinating children against polio in Kindu, Maniema province, DR Congo, March 27, 2024.</a:t>
            </a:r>
          </a:p>
        </p:txBody>
      </p:sp>
      <p:sp>
        <p:nvSpPr>
          <p:cNvPr id="3" name="Google Shape;38;p1">
            <a:extLst>
              <a:ext uri="{FF2B5EF4-FFF2-40B4-BE49-F238E27FC236}">
                <a16:creationId xmlns:a16="http://schemas.microsoft.com/office/drawing/2014/main" id="{07F2C44D-1BB5-F170-E880-B82DD30B3C95}"/>
              </a:ext>
            </a:extLst>
          </p:cNvPr>
          <p:cNvSpPr/>
          <p:nvPr/>
        </p:nvSpPr>
        <p:spPr>
          <a:xfrm>
            <a:off x="141675" y="293450"/>
            <a:ext cx="3388281" cy="782700"/>
          </a:xfrm>
          <a:prstGeom prst="rect">
            <a:avLst/>
          </a:prstGeom>
          <a:solidFill>
            <a:srgbClr val="00AEEF"/>
          </a:solid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 name="Google Shape;40;p1">
            <a:extLst>
              <a:ext uri="{FF2B5EF4-FFF2-40B4-BE49-F238E27FC236}">
                <a16:creationId xmlns:a16="http://schemas.microsoft.com/office/drawing/2014/main" id="{CF4D9223-98CC-C9BA-E6A0-E3C8FAA60AEF}"/>
              </a:ext>
            </a:extLst>
          </p:cNvPr>
          <p:cNvSpPr txBox="1"/>
          <p:nvPr/>
        </p:nvSpPr>
        <p:spPr>
          <a:xfrm>
            <a:off x="138827" y="297646"/>
            <a:ext cx="7226347" cy="269612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sym typeface="Arial"/>
              </a:rPr>
              <a:t>ACTIVITY </a:t>
            </a:r>
            <a:r>
              <a:rPr lang="en-GB" sz="4600" dirty="0">
                <a:solidFill>
                  <a:schemeClr val="bg1"/>
                </a:solidFill>
                <a:latin typeface="Arial Black"/>
              </a:rPr>
              <a:t>5</a:t>
            </a:r>
            <a:r>
              <a:rPr lang="en-GB" sz="4600" i="0" u="none" strike="noStrike" cap="none" dirty="0">
                <a:solidFill>
                  <a:schemeClr val="bg1"/>
                </a:solidFill>
                <a:latin typeface="Arial Black"/>
                <a:sym typeface="Arial"/>
              </a:rPr>
              <a:t> </a:t>
            </a:r>
            <a:br>
              <a:rPr lang="en-GB" sz="4600" dirty="0">
                <a:latin typeface="Arial Black"/>
              </a:rPr>
            </a:br>
            <a:r>
              <a:rPr lang="en-GB" sz="4400">
                <a:latin typeface="Arial Black"/>
              </a:rPr>
              <a:t>CONVERSATIONS </a:t>
            </a:r>
            <a:endParaRPr lang="en-GB" sz="4400" dirty="0">
              <a:latin typeface="Arial Black"/>
            </a:endParaRPr>
          </a:p>
          <a:p>
            <a:pPr lvl="1">
              <a:lnSpc>
                <a:spcPct val="90000"/>
              </a:lnSpc>
              <a:buSzPts val="5400"/>
            </a:pPr>
            <a:r>
              <a:rPr lang="en-GB" sz="4400">
                <a:latin typeface="Arial Black"/>
              </a:rPr>
              <a:t>AND </a:t>
            </a:r>
          </a:p>
          <a:p>
            <a:pPr lvl="1">
              <a:lnSpc>
                <a:spcPct val="90000"/>
              </a:lnSpc>
              <a:buSzPts val="5400"/>
            </a:pPr>
            <a:r>
              <a:rPr lang="en-GB" sz="4400" dirty="0">
                <a:latin typeface="Arial Black"/>
              </a:rPr>
              <a:t>CAMPAIGNING</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D93A5-07B8-2C9E-09EE-97791800238A}"/>
            </a:ext>
          </a:extLst>
        </p:cNvPr>
        <p:cNvGrpSpPr/>
        <p:nvPr/>
      </p:nvGrpSpPr>
      <p:grpSpPr>
        <a:xfrm>
          <a:off x="0" y="0"/>
          <a:ext cx="0" cy="0"/>
          <a:chOff x="0" y="0"/>
          <a:chExt cx="0" cy="0"/>
        </a:xfrm>
      </p:grpSpPr>
      <p:sp>
        <p:nvSpPr>
          <p:cNvPr id="4" name="Google Shape;241;g259085a5d11_0_9">
            <a:extLst>
              <a:ext uri="{FF2B5EF4-FFF2-40B4-BE49-F238E27FC236}">
                <a16:creationId xmlns:a16="http://schemas.microsoft.com/office/drawing/2014/main" id="{12E50C8C-AEBC-A961-4494-C63D9F6040AE}"/>
              </a:ext>
            </a:extLst>
          </p:cNvPr>
          <p:cNvSpPr/>
          <p:nvPr/>
        </p:nvSpPr>
        <p:spPr>
          <a:xfrm>
            <a:off x="227921" y="1490365"/>
            <a:ext cx="2408485" cy="74173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241;g259085a5d11_0_9">
            <a:extLst>
              <a:ext uri="{FF2B5EF4-FFF2-40B4-BE49-F238E27FC236}">
                <a16:creationId xmlns:a16="http://schemas.microsoft.com/office/drawing/2014/main" id="{7583D2E4-DD69-B758-E119-FD4EFD38C2A9}"/>
              </a:ext>
            </a:extLst>
          </p:cNvPr>
          <p:cNvSpPr/>
          <p:nvPr/>
        </p:nvSpPr>
        <p:spPr>
          <a:xfrm>
            <a:off x="233340" y="2113459"/>
            <a:ext cx="2821961"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40;p1">
            <a:extLst>
              <a:ext uri="{FF2B5EF4-FFF2-40B4-BE49-F238E27FC236}">
                <a16:creationId xmlns:a16="http://schemas.microsoft.com/office/drawing/2014/main" id="{F24C5B24-F6E1-65D6-181C-39F8915B524B}"/>
              </a:ext>
            </a:extLst>
          </p:cNvPr>
          <p:cNvSpPr txBox="1"/>
          <p:nvPr/>
        </p:nvSpPr>
        <p:spPr>
          <a:xfrm>
            <a:off x="239778" y="1493831"/>
            <a:ext cx="3031032"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MARTA,</a:t>
            </a:r>
          </a:p>
          <a:p>
            <a:r>
              <a:rPr lang="en-GB" sz="3800" b="1" dirty="0">
                <a:latin typeface="Arial Black"/>
              </a:rPr>
              <a:t>UKRAINE</a:t>
            </a:r>
          </a:p>
        </p:txBody>
      </p:sp>
      <p:sp>
        <p:nvSpPr>
          <p:cNvPr id="7" name="TextBox 22">
            <a:extLst>
              <a:ext uri="{FF2B5EF4-FFF2-40B4-BE49-F238E27FC236}">
                <a16:creationId xmlns:a16="http://schemas.microsoft.com/office/drawing/2014/main" id="{C93533B2-BE2F-17EB-026F-F0C3D1895E92}"/>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UNICEF/Pouget</a:t>
            </a:r>
          </a:p>
        </p:txBody>
      </p:sp>
      <p:sp>
        <p:nvSpPr>
          <p:cNvPr id="9" name="TextBox 5">
            <a:extLst>
              <a:ext uri="{FF2B5EF4-FFF2-40B4-BE49-F238E27FC236}">
                <a16:creationId xmlns:a16="http://schemas.microsoft.com/office/drawing/2014/main" id="{EEE3D46B-6197-310C-B8C7-D6987E0E7B18}"/>
              </a:ext>
            </a:extLst>
          </p:cNvPr>
          <p:cNvSpPr txBox="1"/>
          <p:nvPr/>
        </p:nvSpPr>
        <p:spPr>
          <a:xfrm>
            <a:off x="235744" y="3123009"/>
            <a:ext cx="4393973" cy="28226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t>“I started my own project focused on teaching children in my community about hygiene and healthy living. My team consists of my friends Milana, Darina, Viktoria and Nazar. Many of us do not have access to proper sanitation and this becomes a big health problem, especially for children. I have seen this in our schools, where sometimes there are no basic facilities for washing hands. So, I decided to act.”</a:t>
            </a:r>
          </a:p>
        </p:txBody>
      </p:sp>
      <p:pic>
        <p:nvPicPr>
          <p:cNvPr id="14" name="Picture 13" descr="A person with braces and glasses sitting at a table with her hands up&#10;&#10;AI-generated content may be incorrect.">
            <a:extLst>
              <a:ext uri="{FF2B5EF4-FFF2-40B4-BE49-F238E27FC236}">
                <a16:creationId xmlns:a16="http://schemas.microsoft.com/office/drawing/2014/main" id="{8B4DA21F-7167-E07D-8DF9-BD389DCF0444}"/>
              </a:ext>
            </a:extLst>
          </p:cNvPr>
          <p:cNvPicPr>
            <a:picLocks noChangeAspect="1"/>
          </p:cNvPicPr>
          <p:nvPr/>
        </p:nvPicPr>
        <p:blipFill rotWithShape="1">
          <a:blip r:embed="rId3"/>
          <a:srcRect l="18550" r="18550"/>
          <a:stretch>
            <a:fillRect/>
          </a:stretch>
        </p:blipFill>
        <p:spPr>
          <a:xfrm>
            <a:off x="5473250" y="-2541"/>
            <a:ext cx="6719189" cy="6884228"/>
          </a:xfrm>
          <a:prstGeom prst="rect">
            <a:avLst/>
          </a:prstGeom>
        </p:spPr>
      </p:pic>
      <p:sp>
        <p:nvSpPr>
          <p:cNvPr id="17" name="TextBox 2">
            <a:extLst>
              <a:ext uri="{FF2B5EF4-FFF2-40B4-BE49-F238E27FC236}">
                <a16:creationId xmlns:a16="http://schemas.microsoft.com/office/drawing/2014/main" id="{8DEC37EF-1D92-4833-11C5-AA922432EA01}"/>
              </a:ext>
            </a:extLst>
          </p:cNvPr>
          <p:cNvSpPr txBox="1"/>
          <p:nvPr/>
        </p:nvSpPr>
        <p:spPr>
          <a:xfrm>
            <a:off x="241697" y="253603"/>
            <a:ext cx="182641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b="1" dirty="0">
                <a:solidFill>
                  <a:schemeClr val="bg1"/>
                </a:solidFill>
                <a:latin typeface="Arial Black"/>
              </a:rPr>
              <a:t>YOUTH</a:t>
            </a:r>
            <a:br>
              <a:rPr lang="en-GB" sz="1600" b="1" dirty="0">
                <a:solidFill>
                  <a:schemeClr val="bg1"/>
                </a:solidFill>
                <a:latin typeface="Arial Black"/>
              </a:rPr>
            </a:br>
            <a:r>
              <a:rPr lang="en-GB" sz="1600" b="1" dirty="0">
                <a:solidFill>
                  <a:schemeClr val="bg1"/>
                </a:solidFill>
                <a:latin typeface="Arial Black"/>
              </a:rPr>
              <a:t>ADVOCATE</a:t>
            </a:r>
            <a:endParaRPr lang="en-US" dirty="0">
              <a:solidFill>
                <a:schemeClr val="bg1"/>
              </a:solidFill>
            </a:endParaRPr>
          </a:p>
        </p:txBody>
      </p:sp>
      <p:sp>
        <p:nvSpPr>
          <p:cNvPr id="3" name="TextBox 2">
            <a:extLst>
              <a:ext uri="{FF2B5EF4-FFF2-40B4-BE49-F238E27FC236}">
                <a16:creationId xmlns:a16="http://schemas.microsoft.com/office/drawing/2014/main" id="{33CA0D48-13FB-B995-F626-7B87AEE6DE4A}"/>
              </a:ext>
            </a:extLst>
          </p:cNvPr>
          <p:cNvSpPr txBox="1"/>
          <p:nvPr/>
        </p:nvSpPr>
        <p:spPr>
          <a:xfrm rot="16200000">
            <a:off x="10666720" y="5335301"/>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rPr>
              <a:t>© UNICEF/Yevtushenko</a:t>
            </a:r>
            <a:endParaRPr lang="en-US" dirty="0">
              <a:solidFill>
                <a:schemeClr val="bg1"/>
              </a:solidFill>
            </a:endParaRPr>
          </a:p>
        </p:txBody>
      </p:sp>
    </p:spTree>
    <p:extLst>
      <p:ext uri="{BB962C8B-B14F-4D97-AF65-F5344CB8AC3E}">
        <p14:creationId xmlns:p14="http://schemas.microsoft.com/office/powerpoint/2010/main" val="3023331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3584E-0133-FCD2-5239-E3EE54F74ADD}"/>
            </a:ext>
          </a:extLst>
        </p:cNvPr>
        <p:cNvGrpSpPr/>
        <p:nvPr/>
      </p:nvGrpSpPr>
      <p:grpSpPr>
        <a:xfrm>
          <a:off x="0" y="0"/>
          <a:ext cx="0" cy="0"/>
          <a:chOff x="0" y="0"/>
          <a:chExt cx="0" cy="0"/>
        </a:xfrm>
      </p:grpSpPr>
      <p:sp>
        <p:nvSpPr>
          <p:cNvPr id="4" name="Google Shape;241;g259085a5d11_0_9">
            <a:extLst>
              <a:ext uri="{FF2B5EF4-FFF2-40B4-BE49-F238E27FC236}">
                <a16:creationId xmlns:a16="http://schemas.microsoft.com/office/drawing/2014/main" id="{C6AA8FDA-E73B-08C4-6304-6BE2C4FEEE58}"/>
              </a:ext>
            </a:extLst>
          </p:cNvPr>
          <p:cNvSpPr/>
          <p:nvPr/>
        </p:nvSpPr>
        <p:spPr>
          <a:xfrm>
            <a:off x="227921" y="1490365"/>
            <a:ext cx="2689187" cy="787319"/>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241;g259085a5d11_0_9">
            <a:extLst>
              <a:ext uri="{FF2B5EF4-FFF2-40B4-BE49-F238E27FC236}">
                <a16:creationId xmlns:a16="http://schemas.microsoft.com/office/drawing/2014/main" id="{1F2AEC05-A52B-CC58-F1B3-290A8B912A1E}"/>
              </a:ext>
            </a:extLst>
          </p:cNvPr>
          <p:cNvSpPr/>
          <p:nvPr/>
        </p:nvSpPr>
        <p:spPr>
          <a:xfrm>
            <a:off x="233340" y="2113459"/>
            <a:ext cx="1840886"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40;p1">
            <a:extLst>
              <a:ext uri="{FF2B5EF4-FFF2-40B4-BE49-F238E27FC236}">
                <a16:creationId xmlns:a16="http://schemas.microsoft.com/office/drawing/2014/main" id="{A9859EA0-400B-0C02-0D81-314FE126F897}"/>
              </a:ext>
            </a:extLst>
          </p:cNvPr>
          <p:cNvSpPr txBox="1"/>
          <p:nvPr/>
        </p:nvSpPr>
        <p:spPr>
          <a:xfrm>
            <a:off x="239778" y="1493831"/>
            <a:ext cx="3031032"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JOSEPH,</a:t>
            </a:r>
            <a:br>
              <a:rPr lang="en-GB" sz="3800" b="1" dirty="0">
                <a:latin typeface="Arial Black"/>
              </a:rPr>
            </a:br>
            <a:r>
              <a:rPr lang="en-GB" sz="3800" b="1" dirty="0">
                <a:latin typeface="Arial Black"/>
              </a:rPr>
              <a:t>HAITI</a:t>
            </a:r>
            <a:endParaRPr lang="en-US" dirty="0"/>
          </a:p>
        </p:txBody>
      </p:sp>
      <p:sp>
        <p:nvSpPr>
          <p:cNvPr id="7" name="TextBox 22">
            <a:extLst>
              <a:ext uri="{FF2B5EF4-FFF2-40B4-BE49-F238E27FC236}">
                <a16:creationId xmlns:a16="http://schemas.microsoft.com/office/drawing/2014/main" id="{BF141CD7-21D0-FC7C-E361-8C14424AF976}"/>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UNICEF/Pouget</a:t>
            </a:r>
          </a:p>
        </p:txBody>
      </p:sp>
      <p:sp>
        <p:nvSpPr>
          <p:cNvPr id="9" name="TextBox 5">
            <a:extLst>
              <a:ext uri="{FF2B5EF4-FFF2-40B4-BE49-F238E27FC236}">
                <a16:creationId xmlns:a16="http://schemas.microsoft.com/office/drawing/2014/main" id="{970A0A9F-8BBD-6681-FF51-3F5745878EEF}"/>
              </a:ext>
            </a:extLst>
          </p:cNvPr>
          <p:cNvSpPr txBox="1"/>
          <p:nvPr/>
        </p:nvSpPr>
        <p:spPr>
          <a:xfrm>
            <a:off x="235744" y="3123009"/>
            <a:ext cx="404154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t>“For me, it’s a duty to come here every day. I talk to the children and their families, and I help them find some comfort in these difficult times.”</a:t>
            </a:r>
          </a:p>
        </p:txBody>
      </p:sp>
      <p:sp>
        <p:nvSpPr>
          <p:cNvPr id="10" name="TextBox 2">
            <a:extLst>
              <a:ext uri="{FF2B5EF4-FFF2-40B4-BE49-F238E27FC236}">
                <a16:creationId xmlns:a16="http://schemas.microsoft.com/office/drawing/2014/main" id="{C9F99242-1F4F-3D89-C88F-6FC95F7D24C6}"/>
              </a:ext>
            </a:extLst>
          </p:cNvPr>
          <p:cNvSpPr txBox="1"/>
          <p:nvPr/>
        </p:nvSpPr>
        <p:spPr>
          <a:xfrm>
            <a:off x="241697" y="253603"/>
            <a:ext cx="182641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b="1" dirty="0">
                <a:solidFill>
                  <a:schemeClr val="bg1"/>
                </a:solidFill>
                <a:latin typeface="Arial Black"/>
              </a:rPr>
              <a:t>YOUTH</a:t>
            </a:r>
            <a:br>
              <a:rPr lang="en-GB" sz="1600" b="1" dirty="0">
                <a:solidFill>
                  <a:schemeClr val="bg1"/>
                </a:solidFill>
                <a:latin typeface="Arial Black"/>
              </a:rPr>
            </a:br>
            <a:r>
              <a:rPr lang="en-GB" sz="1600" b="1" dirty="0">
                <a:solidFill>
                  <a:schemeClr val="bg1"/>
                </a:solidFill>
                <a:latin typeface="Arial Black"/>
              </a:rPr>
              <a:t>ADVOCATE</a:t>
            </a:r>
            <a:endParaRPr lang="en-US" dirty="0">
              <a:solidFill>
                <a:schemeClr val="bg1"/>
              </a:solidFill>
            </a:endParaRPr>
          </a:p>
        </p:txBody>
      </p:sp>
      <p:pic>
        <p:nvPicPr>
          <p:cNvPr id="14" name="Picture 13" descr="A person walking with children in a group of people&#10;&#10;AI-generated content may be incorrect.">
            <a:extLst>
              <a:ext uri="{FF2B5EF4-FFF2-40B4-BE49-F238E27FC236}">
                <a16:creationId xmlns:a16="http://schemas.microsoft.com/office/drawing/2014/main" id="{652C8EC5-F0AB-C688-A76B-CBB78D38CE81}"/>
              </a:ext>
            </a:extLst>
          </p:cNvPr>
          <p:cNvPicPr>
            <a:picLocks noChangeAspect="1"/>
          </p:cNvPicPr>
          <p:nvPr/>
        </p:nvPicPr>
        <p:blipFill rotWithShape="1">
          <a:blip r:embed="rId3"/>
          <a:srcRect l="2214" t="139" r="32749" b="-139"/>
          <a:stretch>
            <a:fillRect/>
          </a:stretch>
        </p:blipFill>
        <p:spPr>
          <a:xfrm>
            <a:off x="5473250" y="-2541"/>
            <a:ext cx="6715988" cy="6884235"/>
          </a:xfrm>
          <a:prstGeom prst="rect">
            <a:avLst/>
          </a:prstGeom>
        </p:spPr>
      </p:pic>
      <p:sp>
        <p:nvSpPr>
          <p:cNvPr id="3" name="TextBox 2">
            <a:extLst>
              <a:ext uri="{FF2B5EF4-FFF2-40B4-BE49-F238E27FC236}">
                <a16:creationId xmlns:a16="http://schemas.microsoft.com/office/drawing/2014/main" id="{9B5CBE87-4792-AC35-01BD-F8D9D64AD793}"/>
              </a:ext>
            </a:extLst>
          </p:cNvPr>
          <p:cNvSpPr txBox="1"/>
          <p:nvPr/>
        </p:nvSpPr>
        <p:spPr>
          <a:xfrm rot="16200000">
            <a:off x="10666720" y="5335301"/>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rPr>
              <a:t>© UNICEF/Opota</a:t>
            </a:r>
          </a:p>
        </p:txBody>
      </p:sp>
    </p:spTree>
    <p:extLst>
      <p:ext uri="{BB962C8B-B14F-4D97-AF65-F5344CB8AC3E}">
        <p14:creationId xmlns:p14="http://schemas.microsoft.com/office/powerpoint/2010/main" val="1570815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2B8C5C48-D8BC-4069-EA5F-401DBB30A92C}"/>
            </a:ext>
          </a:extLst>
        </p:cNvPr>
        <p:cNvGrpSpPr/>
        <p:nvPr/>
      </p:nvGrpSpPr>
      <p:grpSpPr>
        <a:xfrm>
          <a:off x="0" y="0"/>
          <a:ext cx="0" cy="0"/>
          <a:chOff x="0" y="0"/>
          <a:chExt cx="0" cy="0"/>
        </a:xfrm>
      </p:grpSpPr>
      <p:sp>
        <p:nvSpPr>
          <p:cNvPr id="8" name="Google Shape;243;g259085a5d11_0_9">
            <a:extLst>
              <a:ext uri="{FF2B5EF4-FFF2-40B4-BE49-F238E27FC236}">
                <a16:creationId xmlns:a16="http://schemas.microsoft.com/office/drawing/2014/main" id="{C8F62114-2A8C-17B4-CF35-16C1DDF294B3}"/>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671ACE44-817D-C547-31D2-42A95153B367}"/>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6</a:t>
            </a:r>
            <a:endParaRPr lang="en-GB" sz="4600" i="0" u="none" strike="noStrike" cap="none" dirty="0">
              <a:solidFill>
                <a:schemeClr val="bg1"/>
              </a:solidFill>
              <a:latin typeface="Arial Black"/>
              <a:ea typeface="Arial"/>
              <a:cs typeface="Arial"/>
            </a:endParaRPr>
          </a:p>
        </p:txBody>
      </p:sp>
      <p:sp>
        <p:nvSpPr>
          <p:cNvPr id="3" name="Google Shape;241;g259085a5d11_0_9">
            <a:extLst>
              <a:ext uri="{FF2B5EF4-FFF2-40B4-BE49-F238E27FC236}">
                <a16:creationId xmlns:a16="http://schemas.microsoft.com/office/drawing/2014/main" id="{44D97087-0964-A634-FF95-06A08CC334F4}"/>
              </a:ext>
            </a:extLst>
          </p:cNvPr>
          <p:cNvSpPr/>
          <p:nvPr/>
        </p:nvSpPr>
        <p:spPr>
          <a:xfrm>
            <a:off x="217402" y="1487635"/>
            <a:ext cx="2964557" cy="718044"/>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41;g259085a5d11_0_9">
            <a:extLst>
              <a:ext uri="{FF2B5EF4-FFF2-40B4-BE49-F238E27FC236}">
                <a16:creationId xmlns:a16="http://schemas.microsoft.com/office/drawing/2014/main" id="{46B9D52D-55BF-C291-2072-CA07D834D8AD}"/>
              </a:ext>
            </a:extLst>
          </p:cNvPr>
          <p:cNvSpPr/>
          <p:nvPr/>
        </p:nvSpPr>
        <p:spPr>
          <a:xfrm>
            <a:off x="212111" y="2075010"/>
            <a:ext cx="3384706" cy="803528"/>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40;p1">
            <a:extLst>
              <a:ext uri="{FF2B5EF4-FFF2-40B4-BE49-F238E27FC236}">
                <a16:creationId xmlns:a16="http://schemas.microsoft.com/office/drawing/2014/main" id="{A8DFF346-C3A6-6DB0-950C-86ECB12D7E7A}"/>
              </a:ext>
            </a:extLst>
          </p:cNvPr>
          <p:cNvSpPr txBox="1"/>
          <p:nvPr/>
        </p:nvSpPr>
        <p:spPr>
          <a:xfrm>
            <a:off x="259762" y="1491101"/>
            <a:ext cx="3172826"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WRAP UP</a:t>
            </a:r>
            <a:br>
              <a:rPr lang="en-GB" sz="3800" b="1" dirty="0">
                <a:latin typeface="Arial Black"/>
              </a:rPr>
            </a:br>
            <a:r>
              <a:rPr lang="en-GB" sz="3800" b="1" dirty="0">
                <a:latin typeface="Arial Black"/>
              </a:rPr>
              <a:t>YOUR MAP</a:t>
            </a:r>
          </a:p>
        </p:txBody>
      </p:sp>
      <p:pic>
        <p:nvPicPr>
          <p:cNvPr id="10" name="Picture 9" descr="A white and black planet&#10;&#10;AI-generated content may be incorrect.">
            <a:extLst>
              <a:ext uri="{FF2B5EF4-FFF2-40B4-BE49-F238E27FC236}">
                <a16:creationId xmlns:a16="http://schemas.microsoft.com/office/drawing/2014/main" id="{D683DCDC-F4EA-5B34-2D18-3DDEFB59F7A2}"/>
              </a:ext>
            </a:extLst>
          </p:cNvPr>
          <p:cNvPicPr>
            <a:picLocks noChangeAspect="1"/>
          </p:cNvPicPr>
          <p:nvPr/>
        </p:nvPicPr>
        <p:blipFill>
          <a:blip r:embed="rId3"/>
          <a:stretch>
            <a:fillRect/>
          </a:stretch>
        </p:blipFill>
        <p:spPr>
          <a:xfrm>
            <a:off x="3945198" y="0"/>
            <a:ext cx="6858000" cy="6858000"/>
          </a:xfrm>
          <a:prstGeom prst="rect">
            <a:avLst/>
          </a:prstGeom>
        </p:spPr>
      </p:pic>
      <p:sp>
        <p:nvSpPr>
          <p:cNvPr id="13" name="Speech Bubble: Rectangle with Corners Rounded 12">
            <a:extLst>
              <a:ext uri="{FF2B5EF4-FFF2-40B4-BE49-F238E27FC236}">
                <a16:creationId xmlns:a16="http://schemas.microsoft.com/office/drawing/2014/main" id="{CAFBFDEC-BA34-6CC2-4CB7-86C45394B029}"/>
              </a:ext>
            </a:extLst>
          </p:cNvPr>
          <p:cNvSpPr/>
          <p:nvPr/>
        </p:nvSpPr>
        <p:spPr>
          <a:xfrm rot="5400000">
            <a:off x="9822265" y="3113397"/>
            <a:ext cx="932598" cy="1347716"/>
          </a:xfrm>
          <a:prstGeom prst="wedgeRoundRectCallou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5" name="Speech Bubble: Rectangle with Corners Rounded 14">
            <a:extLst>
              <a:ext uri="{FF2B5EF4-FFF2-40B4-BE49-F238E27FC236}">
                <a16:creationId xmlns:a16="http://schemas.microsoft.com/office/drawing/2014/main" id="{FA29CA59-A900-3822-5B32-073FBBAFE5F9}"/>
              </a:ext>
            </a:extLst>
          </p:cNvPr>
          <p:cNvSpPr/>
          <p:nvPr/>
        </p:nvSpPr>
        <p:spPr>
          <a:xfrm>
            <a:off x="4638959" y="1330657"/>
            <a:ext cx="1251045" cy="1171432"/>
          </a:xfrm>
          <a:prstGeom prst="wedgeRoundRectCallou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7" name="Speech Bubble: Oval 16">
            <a:extLst>
              <a:ext uri="{FF2B5EF4-FFF2-40B4-BE49-F238E27FC236}">
                <a16:creationId xmlns:a16="http://schemas.microsoft.com/office/drawing/2014/main" id="{6079AEFC-0A85-31B8-EFF8-C70CE413FD84}"/>
              </a:ext>
            </a:extLst>
          </p:cNvPr>
          <p:cNvSpPr/>
          <p:nvPr/>
        </p:nvSpPr>
        <p:spPr>
          <a:xfrm rot="1080000">
            <a:off x="8835646" y="460612"/>
            <a:ext cx="1307910" cy="1171432"/>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8" name="Speech Bubble: Oval 17">
            <a:extLst>
              <a:ext uri="{FF2B5EF4-FFF2-40B4-BE49-F238E27FC236}">
                <a16:creationId xmlns:a16="http://schemas.microsoft.com/office/drawing/2014/main" id="{F5B72068-BC80-EA98-3A53-3B27AF376799}"/>
              </a:ext>
            </a:extLst>
          </p:cNvPr>
          <p:cNvSpPr/>
          <p:nvPr/>
        </p:nvSpPr>
        <p:spPr>
          <a:xfrm>
            <a:off x="6094720" y="2615821"/>
            <a:ext cx="1421641" cy="1171432"/>
          </a:xfrm>
          <a:prstGeom prst="wedgeEllipseCallou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9" name="Speech Bubble: Rectangle with Corners Rounded 18">
            <a:extLst>
              <a:ext uri="{FF2B5EF4-FFF2-40B4-BE49-F238E27FC236}">
                <a16:creationId xmlns:a16="http://schemas.microsoft.com/office/drawing/2014/main" id="{B2EA8CD8-75C3-B3B6-9210-3BD60AD9CB6F}"/>
              </a:ext>
            </a:extLst>
          </p:cNvPr>
          <p:cNvSpPr/>
          <p:nvPr/>
        </p:nvSpPr>
        <p:spPr>
          <a:xfrm rot="5400000" flipV="1">
            <a:off x="7263308" y="4336009"/>
            <a:ext cx="898479" cy="1086134"/>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20" name="Speech Bubble: Oval 19">
            <a:extLst>
              <a:ext uri="{FF2B5EF4-FFF2-40B4-BE49-F238E27FC236}">
                <a16:creationId xmlns:a16="http://schemas.microsoft.com/office/drawing/2014/main" id="{7C712C05-A2AC-48F0-FF1F-F600E3B86CC5}"/>
              </a:ext>
            </a:extLst>
          </p:cNvPr>
          <p:cNvSpPr/>
          <p:nvPr/>
        </p:nvSpPr>
        <p:spPr>
          <a:xfrm rot="12060000">
            <a:off x="4327115" y="5082537"/>
            <a:ext cx="1381835" cy="1256730"/>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23" name="Ink 22">
                <a:extLst>
                  <a:ext uri="{FF2B5EF4-FFF2-40B4-BE49-F238E27FC236}">
                    <a16:creationId xmlns:a16="http://schemas.microsoft.com/office/drawing/2014/main" id="{15243CE8-4F58-5C04-FA72-CF82C70AB977}"/>
                  </a:ext>
                </a:extLst>
              </p14:cNvPr>
              <p14:cNvContentPartPr/>
              <p14:nvPr/>
            </p14:nvContentPartPr>
            <p14:xfrm>
              <a:off x="3040455" y="-1146831"/>
              <a:ext cx="15089" cy="15089"/>
            </p14:xfrm>
          </p:contentPart>
        </mc:Choice>
        <mc:Fallback xmlns="">
          <p:pic>
            <p:nvPicPr>
              <p:cNvPr id="23" name="Ink 22">
                <a:extLst>
                  <a:ext uri="{FF2B5EF4-FFF2-40B4-BE49-F238E27FC236}">
                    <a16:creationId xmlns:a16="http://schemas.microsoft.com/office/drawing/2014/main" id="{15243CE8-4F58-5C04-FA72-CF82C70AB977}"/>
                  </a:ext>
                </a:extLst>
              </p:cNvPr>
              <p:cNvPicPr/>
              <p:nvPr/>
            </p:nvPicPr>
            <p:blipFill>
              <a:blip r:embed="rId5"/>
              <a:stretch>
                <a:fillRect/>
              </a:stretch>
            </p:blipFill>
            <p:spPr>
              <a:xfrm>
                <a:off x="2987643" y="-1181124"/>
                <a:ext cx="121790" cy="82990"/>
              </a:xfrm>
              <a:prstGeom prst="rect">
                <a:avLst/>
              </a:prstGeom>
            </p:spPr>
          </p:pic>
        </mc:Fallback>
      </mc:AlternateContent>
    </p:spTree>
    <p:extLst>
      <p:ext uri="{BB962C8B-B14F-4D97-AF65-F5344CB8AC3E}">
        <p14:creationId xmlns:p14="http://schemas.microsoft.com/office/powerpoint/2010/main" val="19852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4" name="Picture 3" descr="A person in a blue robe standing in a field of plants&#10;&#10;AI-generated content may be incorrect.">
            <a:extLst>
              <a:ext uri="{FF2B5EF4-FFF2-40B4-BE49-F238E27FC236}">
                <a16:creationId xmlns:a16="http://schemas.microsoft.com/office/drawing/2014/main" id="{A85D97F3-1DA4-A8CC-CBB9-699478FD7E46}"/>
              </a:ext>
            </a:extLst>
          </p:cNvPr>
          <p:cNvPicPr>
            <a:picLocks noChangeAspect="1"/>
          </p:cNvPicPr>
          <p:nvPr/>
        </p:nvPicPr>
        <p:blipFill rotWithShape="1">
          <a:blip r:embed="rId3"/>
          <a:srcRect l="2861" t="305" r="13392" b="-122"/>
          <a:stretch>
            <a:fillRect/>
          </a:stretch>
        </p:blipFill>
        <p:spPr>
          <a:xfrm>
            <a:off x="3545766" y="-2327"/>
            <a:ext cx="8647843" cy="6871658"/>
          </a:xfrm>
          <a:prstGeom prst="rect">
            <a:avLst/>
          </a:prstGeom>
        </p:spPr>
      </p:pic>
      <p:sp>
        <p:nvSpPr>
          <p:cNvPr id="6" name="Google Shape;241;g259085a5d11_0_9">
            <a:extLst>
              <a:ext uri="{FF2B5EF4-FFF2-40B4-BE49-F238E27FC236}">
                <a16:creationId xmlns:a16="http://schemas.microsoft.com/office/drawing/2014/main" id="{6358F184-A155-C61F-4AA9-3B696B23BCCD}"/>
              </a:ext>
            </a:extLst>
          </p:cNvPr>
          <p:cNvSpPr/>
          <p:nvPr/>
        </p:nvSpPr>
        <p:spPr>
          <a:xfrm>
            <a:off x="217402" y="1487635"/>
            <a:ext cx="3513024"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B9B8C321-ABC1-8E67-8CAA-8FD19868B140}"/>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8AD7EDE8-AB11-6C1F-75DD-35A7BB1C90C8}"/>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1</a:t>
            </a:r>
            <a:endParaRPr lang="en-GB" sz="4600" i="0" u="none" strike="noStrike" cap="none" dirty="0">
              <a:solidFill>
                <a:schemeClr val="bg1"/>
              </a:solidFill>
              <a:latin typeface="Arial Black"/>
              <a:ea typeface="Arial"/>
              <a:cs typeface="Arial"/>
            </a:endParaRPr>
          </a:p>
        </p:txBody>
      </p:sp>
      <p:sp>
        <p:nvSpPr>
          <p:cNvPr id="12" name="Google Shape;241;g259085a5d11_0_9">
            <a:extLst>
              <a:ext uri="{FF2B5EF4-FFF2-40B4-BE49-F238E27FC236}">
                <a16:creationId xmlns:a16="http://schemas.microsoft.com/office/drawing/2014/main" id="{3477452C-6D6E-35A9-F668-CC2D86751480}"/>
              </a:ext>
            </a:extLst>
          </p:cNvPr>
          <p:cNvSpPr/>
          <p:nvPr/>
        </p:nvSpPr>
        <p:spPr>
          <a:xfrm>
            <a:off x="221636" y="2075010"/>
            <a:ext cx="204352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1;g259085a5d11_0_9">
            <a:extLst>
              <a:ext uri="{FF2B5EF4-FFF2-40B4-BE49-F238E27FC236}">
                <a16:creationId xmlns:a16="http://schemas.microsoft.com/office/drawing/2014/main" id="{C1750223-16DD-0032-9ED3-F4F8E59D1F28}"/>
              </a:ext>
            </a:extLst>
          </p:cNvPr>
          <p:cNvSpPr/>
          <p:nvPr/>
        </p:nvSpPr>
        <p:spPr>
          <a:xfrm>
            <a:off x="221635" y="2657094"/>
            <a:ext cx="2542768" cy="817183"/>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40;p1">
            <a:extLst>
              <a:ext uri="{FF2B5EF4-FFF2-40B4-BE49-F238E27FC236}">
                <a16:creationId xmlns:a16="http://schemas.microsoft.com/office/drawing/2014/main" id="{020289E3-8861-F0A1-D2BA-9ADC5A374BD4}"/>
              </a:ext>
            </a:extLst>
          </p:cNvPr>
          <p:cNvSpPr txBox="1"/>
          <p:nvPr/>
        </p:nvSpPr>
        <p:spPr>
          <a:xfrm>
            <a:off x="254640" y="1491101"/>
            <a:ext cx="3675180"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REVIEWING</a:t>
            </a:r>
            <a:br>
              <a:rPr lang="en-GB" sz="3800" b="1" dirty="0">
                <a:latin typeface="Arial Black"/>
              </a:rPr>
            </a:br>
            <a:r>
              <a:rPr lang="en-GB" sz="3800" b="1" dirty="0">
                <a:latin typeface="Arial Black"/>
              </a:rPr>
              <a:t>YOUR</a:t>
            </a:r>
            <a:br>
              <a:rPr lang="en-GB" sz="3800" b="1" dirty="0">
                <a:latin typeface="Arial Black"/>
              </a:rPr>
            </a:br>
            <a:r>
              <a:rPr lang="en-GB" sz="3800" b="1" dirty="0">
                <a:latin typeface="Arial Black"/>
              </a:rPr>
              <a:t>RIGHTS</a:t>
            </a:r>
            <a:endParaRPr lang="en-US" dirty="0"/>
          </a:p>
        </p:txBody>
      </p:sp>
      <p:sp>
        <p:nvSpPr>
          <p:cNvPr id="13" name="TextBox 12">
            <a:extLst>
              <a:ext uri="{FF2B5EF4-FFF2-40B4-BE49-F238E27FC236}">
                <a16:creationId xmlns:a16="http://schemas.microsoft.com/office/drawing/2014/main" id="{17AFC9A4-7B99-2C53-5A4C-8CBD14F442A5}"/>
              </a:ext>
            </a:extLst>
          </p:cNvPr>
          <p:cNvSpPr txBox="1"/>
          <p:nvPr/>
        </p:nvSpPr>
        <p:spPr>
          <a:xfrm rot="16200000">
            <a:off x="11134557" y="5790531"/>
            <a:ext cx="184083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rPr>
              <a:t>© UNICEF/Hill</a:t>
            </a:r>
          </a:p>
        </p:txBody>
      </p:sp>
      <p:sp>
        <p:nvSpPr>
          <p:cNvPr id="17" name="TextBox 16">
            <a:extLst>
              <a:ext uri="{FF2B5EF4-FFF2-40B4-BE49-F238E27FC236}">
                <a16:creationId xmlns:a16="http://schemas.microsoft.com/office/drawing/2014/main" id="{9BDC4F46-5082-8ACE-105E-D2FAA4875DE0}"/>
              </a:ext>
            </a:extLst>
          </p:cNvPr>
          <p:cNvSpPr txBox="1"/>
          <p:nvPr/>
        </p:nvSpPr>
        <p:spPr>
          <a:xfrm>
            <a:off x="217119" y="5088048"/>
            <a:ext cx="3041525" cy="1615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333333"/>
                </a:solidFill>
                <a:ea typeface="Open Sans"/>
                <a:cs typeface="Segoe UI"/>
              </a:rPr>
              <a:t>In 2018, Fatuma Abdulahi Mohamed had lost all her livestock to the drought. She had to leave her home in Hudor, and walk alone with her 9 children, looking for assistance. She eventually reached </a:t>
            </a:r>
            <a:r>
              <a:rPr lang="en-US" sz="1100" dirty="0" err="1">
                <a:solidFill>
                  <a:srgbClr val="333333"/>
                </a:solidFill>
                <a:ea typeface="Open Sans"/>
                <a:cs typeface="Segoe UI"/>
              </a:rPr>
              <a:t>Kabasa</a:t>
            </a:r>
            <a:r>
              <a:rPr lang="en-US" sz="1100" dirty="0">
                <a:solidFill>
                  <a:srgbClr val="333333"/>
                </a:solidFill>
                <a:ea typeface="Open Sans"/>
                <a:cs typeface="Segoe UI"/>
              </a:rPr>
              <a:t> IDP camp in </a:t>
            </a:r>
            <a:r>
              <a:rPr lang="en-US" sz="1100" dirty="0" err="1">
                <a:solidFill>
                  <a:srgbClr val="333333"/>
                </a:solidFill>
                <a:ea typeface="Open Sans"/>
                <a:cs typeface="Segoe UI"/>
              </a:rPr>
              <a:t>Dollow</a:t>
            </a:r>
            <a:r>
              <a:rPr lang="en-US" sz="1100" dirty="0">
                <a:solidFill>
                  <a:srgbClr val="333333"/>
                </a:solidFill>
                <a:ea typeface="Open Sans"/>
                <a:cs typeface="Segoe UI"/>
              </a:rPr>
              <a:t>, Somalia. Fatuma has been tending to the plot of land given to her. She enjoys seeing the vegetables growing over time because it “brings hope.”</a:t>
            </a:r>
            <a:endParaRPr lang="en-US" sz="1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6" name="Google Shape;60;g255a6870158_0_29">
            <a:extLst>
              <a:ext uri="{FF2B5EF4-FFF2-40B4-BE49-F238E27FC236}">
                <a16:creationId xmlns:a16="http://schemas.microsoft.com/office/drawing/2014/main" id="{1F3E8107-D279-824E-02FD-2E9939E40AB7}"/>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61;g255a6870158_0_29">
            <a:extLst>
              <a:ext uri="{FF2B5EF4-FFF2-40B4-BE49-F238E27FC236}">
                <a16:creationId xmlns:a16="http://schemas.microsoft.com/office/drawing/2014/main" id="{318AE060-7967-BF5E-AA94-405A77C2A5D2}"/>
              </a:ext>
            </a:extLst>
          </p:cNvPr>
          <p:cNvSpPr txBox="1"/>
          <p:nvPr/>
        </p:nvSpPr>
        <p:spPr>
          <a:xfrm>
            <a:off x="266114" y="2297325"/>
            <a:ext cx="7051581" cy="350862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GB" sz="2700" b="1" dirty="0">
                <a:solidFill>
                  <a:schemeClr val="dk1"/>
                </a:solidFill>
                <a:ea typeface="Roboto Medium"/>
                <a:sym typeface="Roboto Medium"/>
              </a:rPr>
              <a:t>Respect for the views of the child</a:t>
            </a:r>
            <a:r>
              <a:rPr lang="en-GB" sz="2700" dirty="0">
                <a:solidFill>
                  <a:schemeClr val="dk1"/>
                </a:solidFill>
                <a:ea typeface="Roboto Medium"/>
                <a:sym typeface="Roboto Medium"/>
              </a:rPr>
              <a:t> </a:t>
            </a:r>
            <a:r>
              <a:rPr lang="en-GB" sz="2700" b="1" dirty="0">
                <a:solidFill>
                  <a:schemeClr val="dk1"/>
                </a:solidFill>
                <a:ea typeface="Roboto Medium"/>
                <a:sym typeface="Roboto Medium"/>
              </a:rPr>
              <a:t> </a:t>
            </a:r>
            <a:r>
              <a:rPr lang="en-GB" sz="2700" dirty="0">
                <a:solidFill>
                  <a:schemeClr val="dk1"/>
                </a:solidFill>
                <a:ea typeface="Roboto Medium"/>
                <a:sym typeface="Roboto Medium"/>
              </a:rPr>
              <a:t> </a:t>
            </a:r>
            <a:endParaRPr lang="en-GB" sz="2700" b="0" i="0" u="none" strike="noStrike" cap="none" dirty="0">
              <a:solidFill>
                <a:schemeClr val="dk1"/>
              </a:solidFill>
              <a:ea typeface="Roboto Medium"/>
            </a:endParaRPr>
          </a:p>
          <a:p>
            <a:pPr lvl="1"/>
            <a:r>
              <a:rPr lang="en-GB" sz="2700" dirty="0">
                <a:solidFill>
                  <a:schemeClr val="dk1"/>
                </a:solidFill>
                <a:ea typeface="Roboto Medium"/>
                <a:sym typeface="Roboto Medium"/>
              </a:rPr>
              <a:t>Every child has the right to express their views, feelings and wishes in all matters affecting them, and to have their views considered and taken seriously. This right applies at all times, for example during immigration proceedings, housing decisions or the child’s day-to-day home life.   </a:t>
            </a:r>
            <a:endParaRPr lang="en-GB" sz="2700" dirty="0">
              <a:solidFill>
                <a:schemeClr val="dk1"/>
              </a:solidFill>
            </a:endParaRPr>
          </a:p>
        </p:txBody>
      </p:sp>
      <p:sp>
        <p:nvSpPr>
          <p:cNvPr id="3" name="Google Shape;243;g259085a5d11_0_9">
            <a:extLst>
              <a:ext uri="{FF2B5EF4-FFF2-40B4-BE49-F238E27FC236}">
                <a16:creationId xmlns:a16="http://schemas.microsoft.com/office/drawing/2014/main" id="{7C37EB93-9800-D994-0836-2376368D5A48}"/>
              </a:ext>
            </a:extLst>
          </p:cNvPr>
          <p:cNvSpPr/>
          <p:nvPr/>
        </p:nvSpPr>
        <p:spPr>
          <a:xfrm>
            <a:off x="0" y="-654"/>
            <a:ext cx="4142209"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pic>
        <p:nvPicPr>
          <p:cNvPr id="2" name="Picture 1" descr="A group of colorful papers with white text&#10;&#10;Description automatically generated">
            <a:extLst>
              <a:ext uri="{FF2B5EF4-FFF2-40B4-BE49-F238E27FC236}">
                <a16:creationId xmlns:a16="http://schemas.microsoft.com/office/drawing/2014/main" id="{69387A0C-9905-182E-1166-2BC55A4AB433}"/>
              </a:ext>
            </a:extLst>
          </p:cNvPr>
          <p:cNvPicPr>
            <a:picLocks noChangeAspect="1"/>
          </p:cNvPicPr>
          <p:nvPr/>
        </p:nvPicPr>
        <p:blipFill>
          <a:blip r:embed="rId3"/>
          <a:stretch>
            <a:fillRect/>
          </a:stretch>
        </p:blipFill>
        <p:spPr>
          <a:xfrm>
            <a:off x="6974455" y="1727439"/>
            <a:ext cx="5218288" cy="4740216"/>
          </a:xfrm>
          <a:prstGeom prst="rect">
            <a:avLst/>
          </a:prstGeom>
        </p:spPr>
      </p:pic>
      <p:sp>
        <p:nvSpPr>
          <p:cNvPr id="8" name="Google Shape;40;p1">
            <a:extLst>
              <a:ext uri="{FF2B5EF4-FFF2-40B4-BE49-F238E27FC236}">
                <a16:creationId xmlns:a16="http://schemas.microsoft.com/office/drawing/2014/main" id="{F2BA449E-7F42-53B6-E236-1C4067B18CC5}"/>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dirty="0">
                <a:solidFill>
                  <a:srgbClr val="00B0F0"/>
                </a:solidFill>
                <a:latin typeface="Arial Black"/>
              </a:rPr>
              <a:t>ARTICLE 12</a:t>
            </a:r>
            <a:endParaRPr lang="en-US" sz="4000" dirty="0">
              <a:latin typeface="Arial Black"/>
            </a:endParaRPr>
          </a:p>
        </p:txBody>
      </p:sp>
    </p:spTree>
    <p:extLst>
      <p:ext uri="{BB962C8B-B14F-4D97-AF65-F5344CB8AC3E}">
        <p14:creationId xmlns:p14="http://schemas.microsoft.com/office/powerpoint/2010/main" val="3722169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6" name="Google Shape;60;g255a6870158_0_29">
            <a:extLst>
              <a:ext uri="{FF2B5EF4-FFF2-40B4-BE49-F238E27FC236}">
                <a16:creationId xmlns:a16="http://schemas.microsoft.com/office/drawing/2014/main" id="{1F3E8107-D279-824E-02FD-2E9939E40AB7}"/>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61;g255a6870158_0_29">
            <a:extLst>
              <a:ext uri="{FF2B5EF4-FFF2-40B4-BE49-F238E27FC236}">
                <a16:creationId xmlns:a16="http://schemas.microsoft.com/office/drawing/2014/main" id="{318AE060-7967-BF5E-AA94-405A77C2A5D2}"/>
              </a:ext>
            </a:extLst>
          </p:cNvPr>
          <p:cNvSpPr txBox="1"/>
          <p:nvPr/>
        </p:nvSpPr>
        <p:spPr>
          <a:xfrm>
            <a:off x="266114" y="2297325"/>
            <a:ext cx="7051581" cy="264684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GB" sz="3200" b="1" dirty="0">
                <a:solidFill>
                  <a:schemeClr val="dk1"/>
                </a:solidFill>
                <a:ea typeface="Roboto Medium"/>
                <a:sym typeface="Roboto Medium"/>
              </a:rPr>
              <a:t>Freedom of expression   </a:t>
            </a:r>
            <a:endParaRPr lang="en-GB" sz="3200" b="1" i="0" u="none" strike="noStrike" cap="none" dirty="0">
              <a:solidFill>
                <a:schemeClr val="dk1"/>
              </a:solidFill>
              <a:ea typeface="Roboto Medium"/>
            </a:endParaRPr>
          </a:p>
          <a:p>
            <a:pPr lvl="1"/>
            <a:r>
              <a:rPr lang="en-GB" sz="3200" dirty="0">
                <a:solidFill>
                  <a:schemeClr val="dk1"/>
                </a:solidFill>
                <a:ea typeface="Roboto Medium"/>
                <a:sym typeface="Roboto Medium"/>
              </a:rPr>
              <a:t>Every child must be free to express </a:t>
            </a:r>
            <a:br>
              <a:rPr lang="en-GB" sz="3200" dirty="0">
                <a:ea typeface="Roboto Medium"/>
              </a:rPr>
            </a:br>
            <a:r>
              <a:rPr lang="en-GB" sz="3200" dirty="0">
                <a:solidFill>
                  <a:schemeClr val="dk1"/>
                </a:solidFill>
                <a:ea typeface="Roboto Medium"/>
                <a:sym typeface="Roboto Medium"/>
              </a:rPr>
              <a:t>their thoughts and opinions and to </a:t>
            </a:r>
            <a:br>
              <a:rPr lang="en-GB" sz="3200" dirty="0">
                <a:ea typeface="Roboto Medium"/>
              </a:rPr>
            </a:br>
            <a:r>
              <a:rPr lang="en-GB" sz="3200" dirty="0">
                <a:solidFill>
                  <a:schemeClr val="dk1"/>
                </a:solidFill>
                <a:ea typeface="Roboto Medium"/>
                <a:sym typeface="Roboto Medium"/>
              </a:rPr>
              <a:t>access all kinds of information, </a:t>
            </a:r>
            <a:br>
              <a:rPr lang="en-GB" sz="3200" dirty="0">
                <a:ea typeface="Roboto Medium"/>
              </a:rPr>
            </a:br>
            <a:r>
              <a:rPr lang="en-GB" sz="3200" dirty="0">
                <a:solidFill>
                  <a:schemeClr val="dk1"/>
                </a:solidFill>
                <a:ea typeface="Roboto Medium"/>
                <a:sym typeface="Roboto Medium"/>
              </a:rPr>
              <a:t>as long as it is within the law.   </a:t>
            </a:r>
            <a:endParaRPr lang="en-GB" sz="3200" dirty="0">
              <a:solidFill>
                <a:schemeClr val="dk1"/>
              </a:solidFill>
            </a:endParaRPr>
          </a:p>
        </p:txBody>
      </p:sp>
      <p:pic>
        <p:nvPicPr>
          <p:cNvPr id="8" name="Picture 7" descr="A stack of colorful papers with a person holding a megaphone&#10;&#10;Description automatically generated">
            <a:extLst>
              <a:ext uri="{FF2B5EF4-FFF2-40B4-BE49-F238E27FC236}">
                <a16:creationId xmlns:a16="http://schemas.microsoft.com/office/drawing/2014/main" id="{ABC4BDC9-4C35-4DCA-0BDE-1635226C0F13}"/>
              </a:ext>
            </a:extLst>
          </p:cNvPr>
          <p:cNvPicPr>
            <a:picLocks noChangeAspect="1"/>
          </p:cNvPicPr>
          <p:nvPr/>
        </p:nvPicPr>
        <p:blipFill>
          <a:blip r:embed="rId3"/>
          <a:stretch>
            <a:fillRect/>
          </a:stretch>
        </p:blipFill>
        <p:spPr>
          <a:xfrm>
            <a:off x="7321309" y="1553743"/>
            <a:ext cx="4881833" cy="4929458"/>
          </a:xfrm>
          <a:prstGeom prst="rect">
            <a:avLst/>
          </a:prstGeom>
        </p:spPr>
      </p:pic>
      <p:sp>
        <p:nvSpPr>
          <p:cNvPr id="4" name="Google Shape;243;g259085a5d11_0_9">
            <a:extLst>
              <a:ext uri="{FF2B5EF4-FFF2-40B4-BE49-F238E27FC236}">
                <a16:creationId xmlns:a16="http://schemas.microsoft.com/office/drawing/2014/main" id="{143FE4C5-4958-5564-2CF4-B379E9002BC2}"/>
              </a:ext>
            </a:extLst>
          </p:cNvPr>
          <p:cNvSpPr/>
          <p:nvPr/>
        </p:nvSpPr>
        <p:spPr>
          <a:xfrm>
            <a:off x="0" y="-654"/>
            <a:ext cx="4142209"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0" name="Google Shape;40;p1">
            <a:extLst>
              <a:ext uri="{FF2B5EF4-FFF2-40B4-BE49-F238E27FC236}">
                <a16:creationId xmlns:a16="http://schemas.microsoft.com/office/drawing/2014/main" id="{BA4F5FC9-7E86-E648-DF22-A50311D08BC2}"/>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dirty="0">
                <a:solidFill>
                  <a:srgbClr val="00B0F0"/>
                </a:solidFill>
                <a:latin typeface="Arial Black"/>
              </a:rPr>
              <a:t>ARTICLE 13</a:t>
            </a:r>
            <a:endParaRPr lang="en-US" sz="4000" dirty="0">
              <a:latin typeface="Arial Black"/>
            </a:endParaRPr>
          </a:p>
        </p:txBody>
      </p:sp>
    </p:spTree>
    <p:extLst>
      <p:ext uri="{BB962C8B-B14F-4D97-AF65-F5344CB8AC3E}">
        <p14:creationId xmlns:p14="http://schemas.microsoft.com/office/powerpoint/2010/main" val="2575455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38">
          <a:extLst>
            <a:ext uri="{FF2B5EF4-FFF2-40B4-BE49-F238E27FC236}">
              <a16:creationId xmlns:a16="http://schemas.microsoft.com/office/drawing/2014/main" id="{10321CB0-2F56-B8C7-35D5-CD9F1246EE33}"/>
            </a:ext>
          </a:extLst>
        </p:cNvPr>
        <p:cNvGrpSpPr/>
        <p:nvPr/>
      </p:nvGrpSpPr>
      <p:grpSpPr>
        <a:xfrm>
          <a:off x="0" y="0"/>
          <a:ext cx="0" cy="0"/>
          <a:chOff x="0" y="0"/>
          <a:chExt cx="0" cy="0"/>
        </a:xfrm>
      </p:grpSpPr>
      <p:sp>
        <p:nvSpPr>
          <p:cNvPr id="6" name="Google Shape;241;g259085a5d11_0_9">
            <a:extLst>
              <a:ext uri="{FF2B5EF4-FFF2-40B4-BE49-F238E27FC236}">
                <a16:creationId xmlns:a16="http://schemas.microsoft.com/office/drawing/2014/main" id="{2649CCF4-3AFF-FFE5-80A4-612593387AB3}"/>
              </a:ext>
            </a:extLst>
          </p:cNvPr>
          <p:cNvSpPr/>
          <p:nvPr/>
        </p:nvSpPr>
        <p:spPr>
          <a:xfrm>
            <a:off x="250208" y="1497160"/>
            <a:ext cx="3685825" cy="199048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84BA9ED9-D082-ED9A-2C31-BB748044142A}"/>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CE6730CF-6E0E-10B5-7732-4BC39448BE6A}"/>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2</a:t>
            </a:r>
            <a:endParaRPr lang="en-GB" sz="4600" i="0" u="none" strike="noStrike" cap="none" dirty="0">
              <a:solidFill>
                <a:schemeClr val="bg1"/>
              </a:solidFill>
              <a:latin typeface="Arial Black"/>
              <a:ea typeface="Arial"/>
              <a:cs typeface="Arial"/>
            </a:endParaRPr>
          </a:p>
        </p:txBody>
      </p:sp>
      <p:sp>
        <p:nvSpPr>
          <p:cNvPr id="16" name="Google Shape;40;p1">
            <a:extLst>
              <a:ext uri="{FF2B5EF4-FFF2-40B4-BE49-F238E27FC236}">
                <a16:creationId xmlns:a16="http://schemas.microsoft.com/office/drawing/2014/main" id="{D3AA7B74-CA4E-3C4B-2FDA-56A7E83CAE56}"/>
              </a:ext>
            </a:extLst>
          </p:cNvPr>
          <p:cNvSpPr txBox="1"/>
          <p:nvPr/>
        </p:nvSpPr>
        <p:spPr>
          <a:xfrm>
            <a:off x="254640" y="1491101"/>
            <a:ext cx="3675180"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UNPACKING</a:t>
            </a:r>
            <a:br>
              <a:rPr lang="en-GB" sz="3800" b="1" dirty="0">
                <a:latin typeface="Arial Black"/>
              </a:rPr>
            </a:br>
            <a:r>
              <a:rPr lang="en-GB" sz="3800" b="1" dirty="0">
                <a:latin typeface="Arial Black"/>
              </a:rPr>
              <a:t>FROM YOUR</a:t>
            </a:r>
            <a:br>
              <a:rPr lang="en-GB" sz="3800" b="1" dirty="0">
                <a:latin typeface="Arial Black"/>
              </a:rPr>
            </a:br>
            <a:r>
              <a:rPr lang="en-GB" sz="3800" b="1" dirty="0">
                <a:latin typeface="Arial Black"/>
              </a:rPr>
              <a:t>EXPEDITION</a:t>
            </a:r>
            <a:endParaRPr lang="en-US" dirty="0"/>
          </a:p>
        </p:txBody>
      </p:sp>
      <p:sp>
        <p:nvSpPr>
          <p:cNvPr id="4" name="Google Shape;68;g25670c3861a_0_14">
            <a:extLst>
              <a:ext uri="{FF2B5EF4-FFF2-40B4-BE49-F238E27FC236}">
                <a16:creationId xmlns:a16="http://schemas.microsoft.com/office/drawing/2014/main" id="{0DF4C5F0-34EE-1B62-34A8-18F18B1BB2F8}"/>
              </a:ext>
            </a:extLst>
          </p:cNvPr>
          <p:cNvSpPr txBox="1"/>
          <p:nvPr/>
        </p:nvSpPr>
        <p:spPr>
          <a:xfrm rot="16200000">
            <a:off x="11436599" y="6104680"/>
            <a:ext cx="1280661" cy="230792"/>
          </a:xfrm>
          <a:prstGeom prst="rect">
            <a:avLst/>
          </a:prstGeom>
          <a:noFill/>
          <a:ln>
            <a:noFill/>
          </a:ln>
        </p:spPr>
        <p:txBody>
          <a:bodyPr spcFirstLastPara="1" wrap="square" lIns="45700" tIns="45700" rIns="45700" bIns="457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900" b="0" i="0" u="none" strike="noStrike" cap="none" dirty="0">
                <a:solidFill>
                  <a:schemeClr val="lt1"/>
                </a:solidFill>
                <a:latin typeface="Arial"/>
                <a:ea typeface="Arial"/>
                <a:cs typeface="Arial"/>
                <a:sym typeface="Arial"/>
              </a:rPr>
              <a:t>© </a:t>
            </a:r>
            <a:r>
              <a:rPr lang="en-GB" sz="900" dirty="0" err="1">
                <a:solidFill>
                  <a:schemeClr val="lt1"/>
                </a:solidFill>
              </a:rPr>
              <a:t>P&amp;Co</a:t>
            </a:r>
            <a:r>
              <a:rPr lang="en-GB" sz="900" dirty="0">
                <a:solidFill>
                  <a:schemeClr val="lt1"/>
                </a:solidFill>
              </a:rPr>
              <a:t>. Ltd./SC 2025</a:t>
            </a:r>
            <a:endParaRPr lang="en-US" dirty="0">
              <a:solidFill>
                <a:schemeClr val="lt1"/>
              </a:solidFill>
            </a:endParaRPr>
          </a:p>
        </p:txBody>
      </p:sp>
    </p:spTree>
    <p:extLst>
      <p:ext uri="{BB962C8B-B14F-4D97-AF65-F5344CB8AC3E}">
        <p14:creationId xmlns:p14="http://schemas.microsoft.com/office/powerpoint/2010/main" val="338954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8698228B-4698-84F3-1035-2A4964BD8E35}"/>
            </a:ext>
          </a:extLst>
        </p:cNvPr>
        <p:cNvGrpSpPr/>
        <p:nvPr/>
      </p:nvGrpSpPr>
      <p:grpSpPr>
        <a:xfrm>
          <a:off x="0" y="0"/>
          <a:ext cx="0" cy="0"/>
          <a:chOff x="0" y="0"/>
          <a:chExt cx="0" cy="0"/>
        </a:xfrm>
      </p:grpSpPr>
      <p:sp>
        <p:nvSpPr>
          <p:cNvPr id="6" name="Google Shape;241;g259085a5d11_0_9">
            <a:extLst>
              <a:ext uri="{FF2B5EF4-FFF2-40B4-BE49-F238E27FC236}">
                <a16:creationId xmlns:a16="http://schemas.microsoft.com/office/drawing/2014/main" id="{D9B101D3-422D-CAE7-EFA8-90954D099A61}"/>
              </a:ext>
            </a:extLst>
          </p:cNvPr>
          <p:cNvSpPr/>
          <p:nvPr/>
        </p:nvSpPr>
        <p:spPr>
          <a:xfrm>
            <a:off x="217402" y="1487635"/>
            <a:ext cx="3742975"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366DCE1C-DC75-80FD-3BDC-5CAFFDF16E01}"/>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AB7C00F2-A2BB-2B56-F3F3-8553E563F406}"/>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3</a:t>
            </a:r>
            <a:endParaRPr lang="en-GB" sz="4600" i="0" u="none" strike="noStrike" cap="none" dirty="0">
              <a:solidFill>
                <a:schemeClr val="bg1"/>
              </a:solidFill>
              <a:latin typeface="Arial Black"/>
              <a:ea typeface="Arial"/>
              <a:cs typeface="Arial"/>
            </a:endParaRPr>
          </a:p>
        </p:txBody>
      </p:sp>
      <p:sp>
        <p:nvSpPr>
          <p:cNvPr id="12" name="Google Shape;241;g259085a5d11_0_9">
            <a:extLst>
              <a:ext uri="{FF2B5EF4-FFF2-40B4-BE49-F238E27FC236}">
                <a16:creationId xmlns:a16="http://schemas.microsoft.com/office/drawing/2014/main" id="{5A9E0054-654E-D2AB-2C1A-5DEC8C9FCD4A}"/>
              </a:ext>
            </a:extLst>
          </p:cNvPr>
          <p:cNvSpPr/>
          <p:nvPr/>
        </p:nvSpPr>
        <p:spPr>
          <a:xfrm>
            <a:off x="212111" y="2075010"/>
            <a:ext cx="2933804" cy="797018"/>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40;p1">
            <a:extLst>
              <a:ext uri="{FF2B5EF4-FFF2-40B4-BE49-F238E27FC236}">
                <a16:creationId xmlns:a16="http://schemas.microsoft.com/office/drawing/2014/main" id="{489E664D-ED29-D450-CF08-252470B8B955}"/>
              </a:ext>
            </a:extLst>
          </p:cNvPr>
          <p:cNvSpPr txBox="1"/>
          <p:nvPr/>
        </p:nvSpPr>
        <p:spPr>
          <a:xfrm>
            <a:off x="254640" y="1491101"/>
            <a:ext cx="3675180"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STATEMENT</a:t>
            </a:r>
            <a:br>
              <a:rPr lang="en-GB" sz="3800" b="1" dirty="0">
                <a:latin typeface="Arial Black"/>
              </a:rPr>
            </a:br>
            <a:r>
              <a:rPr lang="en-GB" sz="3800" b="1" dirty="0">
                <a:latin typeface="Arial Black"/>
              </a:rPr>
              <a:t>SORTING</a:t>
            </a:r>
            <a:endParaRPr lang="en-US" dirty="0"/>
          </a:p>
        </p:txBody>
      </p:sp>
      <p:sp>
        <p:nvSpPr>
          <p:cNvPr id="3" name="Speech Bubble: Rectangle with Corners Rounded 2">
            <a:extLst>
              <a:ext uri="{FF2B5EF4-FFF2-40B4-BE49-F238E27FC236}">
                <a16:creationId xmlns:a16="http://schemas.microsoft.com/office/drawing/2014/main" id="{04AD8DE5-44BB-A7D3-CDD5-EA2B56FB5F43}"/>
              </a:ext>
            </a:extLst>
          </p:cNvPr>
          <p:cNvSpPr/>
          <p:nvPr/>
        </p:nvSpPr>
        <p:spPr>
          <a:xfrm>
            <a:off x="8182042" y="2788594"/>
            <a:ext cx="3048000" cy="2983149"/>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peech Bubble: Oval 3">
            <a:extLst>
              <a:ext uri="{FF2B5EF4-FFF2-40B4-BE49-F238E27FC236}">
                <a16:creationId xmlns:a16="http://schemas.microsoft.com/office/drawing/2014/main" id="{98FE0019-0A95-A934-87AA-EC781B093B14}"/>
              </a:ext>
            </a:extLst>
          </p:cNvPr>
          <p:cNvSpPr/>
          <p:nvPr/>
        </p:nvSpPr>
        <p:spPr>
          <a:xfrm>
            <a:off x="5858213" y="264808"/>
            <a:ext cx="3026382" cy="2604851"/>
          </a:xfrm>
          <a:prstGeom prst="wedgeEllipse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Oval 8">
            <a:extLst>
              <a:ext uri="{FF2B5EF4-FFF2-40B4-BE49-F238E27FC236}">
                <a16:creationId xmlns:a16="http://schemas.microsoft.com/office/drawing/2014/main" id="{F4603CBA-7941-D40A-9E8E-76DCC4994F63}"/>
              </a:ext>
            </a:extLst>
          </p:cNvPr>
          <p:cNvSpPr/>
          <p:nvPr/>
        </p:nvSpPr>
        <p:spPr>
          <a:xfrm flipH="1">
            <a:off x="3143408" y="2354579"/>
            <a:ext cx="2367063" cy="1999575"/>
          </a:xfrm>
          <a:prstGeom prst="wedgeEllipse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with Corners Rounded 9">
            <a:extLst>
              <a:ext uri="{FF2B5EF4-FFF2-40B4-BE49-F238E27FC236}">
                <a16:creationId xmlns:a16="http://schemas.microsoft.com/office/drawing/2014/main" id="{47FD6095-E375-CE86-2A05-E01416FF3002}"/>
              </a:ext>
            </a:extLst>
          </p:cNvPr>
          <p:cNvSpPr/>
          <p:nvPr/>
        </p:nvSpPr>
        <p:spPr>
          <a:xfrm flipH="1">
            <a:off x="5672440" y="3441225"/>
            <a:ext cx="2140084" cy="1502384"/>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D9A6505-A66D-9941-B729-DA6C33326802}"/>
              </a:ext>
            </a:extLst>
          </p:cNvPr>
          <p:cNvSpPr txBox="1"/>
          <p:nvPr/>
        </p:nvSpPr>
        <p:spPr>
          <a:xfrm>
            <a:off x="6743539" y="1149402"/>
            <a:ext cx="14935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solidFill>
              </a:rPr>
              <a:t>Strongly </a:t>
            </a:r>
            <a:br>
              <a:rPr lang="en-US" sz="2400" dirty="0">
                <a:solidFill>
                  <a:schemeClr val="tx1"/>
                </a:solidFill>
              </a:rPr>
            </a:br>
            <a:r>
              <a:rPr lang="en-US" sz="2400" dirty="0">
                <a:solidFill>
                  <a:schemeClr val="tx1"/>
                </a:solidFill>
              </a:rPr>
              <a:t>agree!</a:t>
            </a:r>
          </a:p>
        </p:txBody>
      </p:sp>
      <p:sp>
        <p:nvSpPr>
          <p:cNvPr id="7" name="TextBox 6">
            <a:extLst>
              <a:ext uri="{FF2B5EF4-FFF2-40B4-BE49-F238E27FC236}">
                <a16:creationId xmlns:a16="http://schemas.microsoft.com/office/drawing/2014/main" id="{D0083CF1-B607-4D61-F75F-FC34F9B2790C}"/>
              </a:ext>
            </a:extLst>
          </p:cNvPr>
          <p:cNvSpPr txBox="1"/>
          <p:nvPr/>
        </p:nvSpPr>
        <p:spPr>
          <a:xfrm>
            <a:off x="8926283" y="4048125"/>
            <a:ext cx="15648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solidFill>
              </a:rPr>
              <a:t>Strongly </a:t>
            </a:r>
            <a:endParaRPr lang="en-US">
              <a:solidFill>
                <a:schemeClr val="tx1"/>
              </a:solidFill>
            </a:endParaRPr>
          </a:p>
          <a:p>
            <a:r>
              <a:rPr lang="en-US" sz="2400" dirty="0">
                <a:solidFill>
                  <a:schemeClr val="tx1"/>
                </a:solidFill>
              </a:rPr>
              <a:t>disagree!</a:t>
            </a:r>
            <a:endParaRPr lang="en-US" dirty="0">
              <a:solidFill>
                <a:schemeClr val="tx1"/>
              </a:solidFill>
            </a:endParaRPr>
          </a:p>
        </p:txBody>
      </p:sp>
      <p:sp>
        <p:nvSpPr>
          <p:cNvPr id="13" name="TextBox 12">
            <a:extLst>
              <a:ext uri="{FF2B5EF4-FFF2-40B4-BE49-F238E27FC236}">
                <a16:creationId xmlns:a16="http://schemas.microsoft.com/office/drawing/2014/main" id="{7605AA6C-69C8-802C-6F22-5112B0E48C0E}"/>
              </a:ext>
            </a:extLst>
          </p:cNvPr>
          <p:cNvSpPr txBox="1"/>
          <p:nvPr/>
        </p:nvSpPr>
        <p:spPr>
          <a:xfrm>
            <a:off x="3757971" y="3161980"/>
            <a:ext cx="12246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solidFill>
              </a:rPr>
              <a:t>Agree!</a:t>
            </a:r>
          </a:p>
        </p:txBody>
      </p:sp>
      <p:sp>
        <p:nvSpPr>
          <p:cNvPr id="14" name="TextBox 13">
            <a:extLst>
              <a:ext uri="{FF2B5EF4-FFF2-40B4-BE49-F238E27FC236}">
                <a16:creationId xmlns:a16="http://schemas.microsoft.com/office/drawing/2014/main" id="{97E9FE36-CF04-E7EF-8826-A4F049E9C19F}"/>
              </a:ext>
            </a:extLst>
          </p:cNvPr>
          <p:cNvSpPr txBox="1"/>
          <p:nvPr/>
        </p:nvSpPr>
        <p:spPr>
          <a:xfrm>
            <a:off x="6096557" y="3995698"/>
            <a:ext cx="15648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solidFill>
              </a:rPr>
              <a:t>Disagree!</a:t>
            </a:r>
          </a:p>
        </p:txBody>
      </p:sp>
    </p:spTree>
    <p:extLst>
      <p:ext uri="{BB962C8B-B14F-4D97-AF65-F5344CB8AC3E}">
        <p14:creationId xmlns:p14="http://schemas.microsoft.com/office/powerpoint/2010/main" val="22129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8EAA145E-74F2-326A-CEF1-B3B81CBAB5AB}"/>
            </a:ext>
          </a:extLst>
        </p:cNvPr>
        <p:cNvGrpSpPr/>
        <p:nvPr/>
      </p:nvGrpSpPr>
      <p:grpSpPr>
        <a:xfrm>
          <a:off x="0" y="0"/>
          <a:ext cx="0" cy="0"/>
          <a:chOff x="0" y="0"/>
          <a:chExt cx="0" cy="0"/>
        </a:xfrm>
      </p:grpSpPr>
      <p:sp>
        <p:nvSpPr>
          <p:cNvPr id="6" name="Google Shape;241;g259085a5d11_0_9">
            <a:extLst>
              <a:ext uri="{FF2B5EF4-FFF2-40B4-BE49-F238E27FC236}">
                <a16:creationId xmlns:a16="http://schemas.microsoft.com/office/drawing/2014/main" id="{AC956FC4-61CF-C865-53D3-DD027C4186E3}"/>
              </a:ext>
            </a:extLst>
          </p:cNvPr>
          <p:cNvSpPr/>
          <p:nvPr/>
        </p:nvSpPr>
        <p:spPr>
          <a:xfrm>
            <a:off x="217402" y="1487635"/>
            <a:ext cx="3364677"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26EB63D2-961A-E9F0-3030-29CA47B4ED26}"/>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74554020-F788-203E-AA8A-B81CB1234988}"/>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4</a:t>
            </a:r>
            <a:endParaRPr lang="en-GB" sz="4600" i="0" u="none" strike="noStrike" cap="none" dirty="0">
              <a:solidFill>
                <a:schemeClr val="bg1"/>
              </a:solidFill>
              <a:latin typeface="Arial Black"/>
              <a:ea typeface="Arial"/>
              <a:cs typeface="Arial"/>
            </a:endParaRPr>
          </a:p>
        </p:txBody>
      </p:sp>
      <p:sp>
        <p:nvSpPr>
          <p:cNvPr id="12" name="Google Shape;241;g259085a5d11_0_9">
            <a:extLst>
              <a:ext uri="{FF2B5EF4-FFF2-40B4-BE49-F238E27FC236}">
                <a16:creationId xmlns:a16="http://schemas.microsoft.com/office/drawing/2014/main" id="{B7FCAD9B-974B-B19F-6521-CF3CC865246A}"/>
              </a:ext>
            </a:extLst>
          </p:cNvPr>
          <p:cNvSpPr/>
          <p:nvPr/>
        </p:nvSpPr>
        <p:spPr>
          <a:xfrm>
            <a:off x="212111" y="2075010"/>
            <a:ext cx="4057888"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1;g259085a5d11_0_9">
            <a:extLst>
              <a:ext uri="{FF2B5EF4-FFF2-40B4-BE49-F238E27FC236}">
                <a16:creationId xmlns:a16="http://schemas.microsoft.com/office/drawing/2014/main" id="{5324BD95-8B45-403B-9CBB-60C22E8D912D}"/>
              </a:ext>
            </a:extLst>
          </p:cNvPr>
          <p:cNvSpPr/>
          <p:nvPr/>
        </p:nvSpPr>
        <p:spPr>
          <a:xfrm>
            <a:off x="212110" y="2657094"/>
            <a:ext cx="3028273" cy="813062"/>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40;p1">
            <a:extLst>
              <a:ext uri="{FF2B5EF4-FFF2-40B4-BE49-F238E27FC236}">
                <a16:creationId xmlns:a16="http://schemas.microsoft.com/office/drawing/2014/main" id="{02F311B7-1050-C0CF-8FCC-2CB185BFFA22}"/>
              </a:ext>
            </a:extLst>
          </p:cNvPr>
          <p:cNvSpPr txBox="1"/>
          <p:nvPr/>
        </p:nvSpPr>
        <p:spPr>
          <a:xfrm>
            <a:off x="254640" y="1491101"/>
            <a:ext cx="4572286"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COUNTING</a:t>
            </a:r>
            <a:br>
              <a:rPr lang="en-GB" sz="3800" b="1" dirty="0">
                <a:latin typeface="Arial Black"/>
              </a:rPr>
            </a:br>
            <a:r>
              <a:rPr lang="en-GB" sz="3800" b="1" dirty="0">
                <a:latin typeface="Arial Black"/>
              </a:rPr>
              <a:t>THE COST OF</a:t>
            </a:r>
            <a:br>
              <a:rPr lang="en-GB" sz="3800" b="1" dirty="0">
                <a:latin typeface="Arial Black"/>
              </a:rPr>
            </a:br>
            <a:r>
              <a:rPr lang="en-GB" sz="3800" b="1" dirty="0">
                <a:latin typeface="Arial Black"/>
              </a:rPr>
              <a:t>AID CUTS</a:t>
            </a:r>
            <a:endParaRPr lang="en-US" dirty="0"/>
          </a:p>
        </p:txBody>
      </p:sp>
      <p:pic>
        <p:nvPicPr>
          <p:cNvPr id="3" name="Online Media 2" title="Global Aid Cuts Are Fueling a Child Emergency | UNICEF">
            <a:hlinkClick r:id="" action="ppaction://media"/>
            <a:extLst>
              <a:ext uri="{FF2B5EF4-FFF2-40B4-BE49-F238E27FC236}">
                <a16:creationId xmlns:a16="http://schemas.microsoft.com/office/drawing/2014/main" id="{D977E78D-AC0C-1827-33B3-DDAF20562AB6}"/>
              </a:ext>
            </a:extLst>
          </p:cNvPr>
          <p:cNvPicPr>
            <a:picLocks noRot="1" noChangeAspect="1"/>
          </p:cNvPicPr>
          <p:nvPr>
            <a:videoFile r:link="rId1"/>
          </p:nvPr>
        </p:nvPicPr>
        <p:blipFill>
          <a:blip r:embed="rId4"/>
          <a:stretch>
            <a:fillRect/>
          </a:stretch>
        </p:blipFill>
        <p:spPr>
          <a:xfrm>
            <a:off x="4086635" y="1318752"/>
            <a:ext cx="7953222" cy="4497030"/>
          </a:xfrm>
          <a:prstGeom prst="rect">
            <a:avLst/>
          </a:prstGeom>
        </p:spPr>
      </p:pic>
    </p:spTree>
    <p:extLst>
      <p:ext uri="{BB962C8B-B14F-4D97-AF65-F5344CB8AC3E}">
        <p14:creationId xmlns:p14="http://schemas.microsoft.com/office/powerpoint/2010/main" val="3170451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A8B63ECD-59F3-BE28-6FDF-5F2A34071790}"/>
            </a:ext>
          </a:extLst>
        </p:cNvPr>
        <p:cNvGrpSpPr/>
        <p:nvPr/>
      </p:nvGrpSpPr>
      <p:grpSpPr>
        <a:xfrm>
          <a:off x="0" y="0"/>
          <a:ext cx="0" cy="0"/>
          <a:chOff x="0" y="0"/>
          <a:chExt cx="0" cy="0"/>
        </a:xfrm>
      </p:grpSpPr>
      <p:pic>
        <p:nvPicPr>
          <p:cNvPr id="239" name="Google Shape;239;g259085a5d11_0_9" descr="A person holding a megaphone&#10;&#10;AI-generated content may be incorrect.">
            <a:extLst>
              <a:ext uri="{FF2B5EF4-FFF2-40B4-BE49-F238E27FC236}">
                <a16:creationId xmlns:a16="http://schemas.microsoft.com/office/drawing/2014/main" id="{819C8A9F-E923-C6C2-1789-AA6D02ED05E1}"/>
              </a:ext>
            </a:extLst>
          </p:cNvPr>
          <p:cNvPicPr preferRelativeResize="0"/>
          <p:nvPr/>
        </p:nvPicPr>
        <p:blipFill rotWithShape="1">
          <a:blip r:embed="rId3"/>
          <a:srcRect l="-92" t="139" r="10249" b="-139"/>
          <a:stretch>
            <a:fillRect/>
          </a:stretch>
        </p:blipFill>
        <p:spPr>
          <a:xfrm>
            <a:off x="2945455" y="1053"/>
            <a:ext cx="9266949" cy="6876377"/>
          </a:xfrm>
          <a:prstGeom prst="rect">
            <a:avLst/>
          </a:prstGeom>
          <a:noFill/>
          <a:ln>
            <a:noFill/>
          </a:ln>
        </p:spPr>
      </p:pic>
      <p:sp>
        <p:nvSpPr>
          <p:cNvPr id="2" name="TextBox 1">
            <a:extLst>
              <a:ext uri="{FF2B5EF4-FFF2-40B4-BE49-F238E27FC236}">
                <a16:creationId xmlns:a16="http://schemas.microsoft.com/office/drawing/2014/main" id="{D03ECCA9-6728-08B7-64E4-7CD092F7B094}"/>
              </a:ext>
            </a:extLst>
          </p:cNvPr>
          <p:cNvSpPr txBox="1"/>
          <p:nvPr/>
        </p:nvSpPr>
        <p:spPr>
          <a:xfrm rot="-5400000">
            <a:off x="10666720" y="5335301"/>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rPr>
              <a:t>© UNICEF/Znidarcic</a:t>
            </a:r>
          </a:p>
        </p:txBody>
      </p:sp>
      <p:sp>
        <p:nvSpPr>
          <p:cNvPr id="7" name="TextBox 6">
            <a:extLst>
              <a:ext uri="{FF2B5EF4-FFF2-40B4-BE49-F238E27FC236}">
                <a16:creationId xmlns:a16="http://schemas.microsoft.com/office/drawing/2014/main" id="{14659C51-AD11-EDA5-796E-FBDD80F1F31A}"/>
              </a:ext>
            </a:extLst>
          </p:cNvPr>
          <p:cNvSpPr txBox="1"/>
          <p:nvPr/>
        </p:nvSpPr>
        <p:spPr>
          <a:xfrm>
            <a:off x="256110" y="5733378"/>
            <a:ext cx="2394041"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solidFill>
                <a:ea typeface="Open Sans"/>
                <a:cs typeface="Open Sans"/>
              </a:rPr>
              <a:t>Youth Advocate </a:t>
            </a:r>
            <a:r>
              <a:rPr lang="en-US" sz="1100" err="1">
                <a:solidFill>
                  <a:schemeClr val="tx1"/>
                </a:solidFill>
                <a:ea typeface="Open Sans"/>
                <a:cs typeface="Open Sans"/>
              </a:rPr>
              <a:t>Mamisoa</a:t>
            </a:r>
            <a:r>
              <a:rPr lang="en-US" sz="1100" dirty="0">
                <a:solidFill>
                  <a:schemeClr val="tx1"/>
                </a:solidFill>
                <a:ea typeface="Open Sans"/>
                <a:cs typeface="Open Sans"/>
              </a:rPr>
              <a:t> </a:t>
            </a:r>
            <a:r>
              <a:rPr lang="en-US" sz="1100" err="1">
                <a:solidFill>
                  <a:schemeClr val="tx1"/>
                </a:solidFill>
                <a:ea typeface="Open Sans"/>
                <a:cs typeface="Open Sans"/>
              </a:rPr>
              <a:t>Fiderana</a:t>
            </a:r>
            <a:r>
              <a:rPr lang="en-US" sz="1100" dirty="0">
                <a:solidFill>
                  <a:schemeClr val="tx1"/>
                </a:solidFill>
                <a:ea typeface="Open Sans"/>
                <a:cs typeface="Open Sans"/>
              </a:rPr>
              <a:t> at United Nations Headquarters in New York, in September 2024. </a:t>
            </a:r>
            <a:r>
              <a:rPr lang="en-US" sz="1100" err="1">
                <a:solidFill>
                  <a:schemeClr val="tx1"/>
                </a:solidFill>
                <a:ea typeface="Open Sans"/>
                <a:cs typeface="Segoe UI"/>
              </a:rPr>
              <a:t>Mamisoa</a:t>
            </a:r>
            <a:r>
              <a:rPr lang="en-US" sz="1100" dirty="0">
                <a:solidFill>
                  <a:schemeClr val="tx1"/>
                </a:solidFill>
                <a:ea typeface="Open Sans"/>
                <a:cs typeface="Segoe UI"/>
              </a:rPr>
              <a:t> is an Immunization and Health Advocate from Madagascar.</a:t>
            </a:r>
            <a:endParaRPr lang="en-US" sz="1100">
              <a:solidFill>
                <a:schemeClr val="tx1"/>
              </a:solidFill>
              <a:cs typeface="Open Sans"/>
            </a:endParaRPr>
          </a:p>
        </p:txBody>
      </p:sp>
      <p:sp>
        <p:nvSpPr>
          <p:cNvPr id="6" name="Google Shape;241;g259085a5d11_0_9">
            <a:extLst>
              <a:ext uri="{FF2B5EF4-FFF2-40B4-BE49-F238E27FC236}">
                <a16:creationId xmlns:a16="http://schemas.microsoft.com/office/drawing/2014/main" id="{2EBCA183-693B-CC7D-2F22-E8BACEAC63F7}"/>
              </a:ext>
            </a:extLst>
          </p:cNvPr>
          <p:cNvSpPr/>
          <p:nvPr/>
        </p:nvSpPr>
        <p:spPr>
          <a:xfrm>
            <a:off x="217402" y="1487635"/>
            <a:ext cx="3170124"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787D651A-303D-998A-4561-8FEEEC9EC5AD}"/>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A1B9D286-4081-70A2-15E6-828ED16F1089}"/>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5</a:t>
            </a:r>
            <a:endParaRPr lang="en-GB" sz="4600" i="0" u="none" strike="noStrike" cap="none" dirty="0">
              <a:solidFill>
                <a:schemeClr val="bg1"/>
              </a:solidFill>
              <a:latin typeface="Arial Black"/>
              <a:ea typeface="Arial"/>
              <a:cs typeface="Arial"/>
            </a:endParaRPr>
          </a:p>
        </p:txBody>
      </p:sp>
      <p:sp>
        <p:nvSpPr>
          <p:cNvPr id="12" name="Google Shape;241;g259085a5d11_0_9">
            <a:extLst>
              <a:ext uri="{FF2B5EF4-FFF2-40B4-BE49-F238E27FC236}">
                <a16:creationId xmlns:a16="http://schemas.microsoft.com/office/drawing/2014/main" id="{BBE34977-4BFB-F842-CFFF-B51BD64B7BC8}"/>
              </a:ext>
            </a:extLst>
          </p:cNvPr>
          <p:cNvSpPr/>
          <p:nvPr/>
        </p:nvSpPr>
        <p:spPr>
          <a:xfrm>
            <a:off x="212111" y="2075010"/>
            <a:ext cx="2414995"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1;g259085a5d11_0_9">
            <a:extLst>
              <a:ext uri="{FF2B5EF4-FFF2-40B4-BE49-F238E27FC236}">
                <a16:creationId xmlns:a16="http://schemas.microsoft.com/office/drawing/2014/main" id="{9E6A3F4C-3E3E-F590-60EA-36241C67E00A}"/>
              </a:ext>
            </a:extLst>
          </p:cNvPr>
          <p:cNvSpPr/>
          <p:nvPr/>
        </p:nvSpPr>
        <p:spPr>
          <a:xfrm>
            <a:off x="212110" y="2657094"/>
            <a:ext cx="3752443" cy="807658"/>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40;p1">
            <a:extLst>
              <a:ext uri="{FF2B5EF4-FFF2-40B4-BE49-F238E27FC236}">
                <a16:creationId xmlns:a16="http://schemas.microsoft.com/office/drawing/2014/main" id="{6E5EFB14-8F8E-873F-64D0-6D270F1B90AF}"/>
              </a:ext>
            </a:extLst>
          </p:cNvPr>
          <p:cNvSpPr txBox="1"/>
          <p:nvPr/>
        </p:nvSpPr>
        <p:spPr>
          <a:xfrm>
            <a:off x="254640" y="1491101"/>
            <a:ext cx="3675180"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MEET THE </a:t>
            </a:r>
            <a:br>
              <a:rPr lang="en-GB" sz="3800" b="1" dirty="0">
                <a:latin typeface="Arial Black"/>
              </a:rPr>
            </a:br>
            <a:r>
              <a:rPr lang="en-GB" sz="3800" b="1" dirty="0">
                <a:latin typeface="Arial Black"/>
              </a:rPr>
              <a:t>YOUTH</a:t>
            </a:r>
            <a:br>
              <a:rPr lang="en-GB" sz="3800" b="1" dirty="0">
                <a:latin typeface="Arial Black"/>
              </a:rPr>
            </a:br>
            <a:r>
              <a:rPr lang="en-GB" sz="3800" b="1" dirty="0">
                <a:latin typeface="Arial Black"/>
              </a:rPr>
              <a:t>ADVOCATES</a:t>
            </a:r>
          </a:p>
        </p:txBody>
      </p:sp>
    </p:spTree>
    <p:extLst>
      <p:ext uri="{BB962C8B-B14F-4D97-AF65-F5344CB8AC3E}">
        <p14:creationId xmlns:p14="http://schemas.microsoft.com/office/powerpoint/2010/main" val="2878275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1;g259085a5d11_0_9">
            <a:extLst>
              <a:ext uri="{FF2B5EF4-FFF2-40B4-BE49-F238E27FC236}">
                <a16:creationId xmlns:a16="http://schemas.microsoft.com/office/drawing/2014/main" id="{89417F51-695F-A5DB-EBEF-7666B2744073}"/>
              </a:ext>
            </a:extLst>
          </p:cNvPr>
          <p:cNvSpPr/>
          <p:nvPr/>
        </p:nvSpPr>
        <p:spPr>
          <a:xfrm>
            <a:off x="227921" y="1490365"/>
            <a:ext cx="2447562" cy="74173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241;g259085a5d11_0_9">
            <a:extLst>
              <a:ext uri="{FF2B5EF4-FFF2-40B4-BE49-F238E27FC236}">
                <a16:creationId xmlns:a16="http://schemas.microsoft.com/office/drawing/2014/main" id="{872ED7E1-D1D7-ED27-E03A-BE7C86C91D7B}"/>
              </a:ext>
            </a:extLst>
          </p:cNvPr>
          <p:cNvSpPr/>
          <p:nvPr/>
        </p:nvSpPr>
        <p:spPr>
          <a:xfrm>
            <a:off x="233340" y="2113459"/>
            <a:ext cx="1736111"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40;p1">
            <a:extLst>
              <a:ext uri="{FF2B5EF4-FFF2-40B4-BE49-F238E27FC236}">
                <a16:creationId xmlns:a16="http://schemas.microsoft.com/office/drawing/2014/main" id="{93ED08D9-1B09-D45C-69A9-5A72FCA35844}"/>
              </a:ext>
            </a:extLst>
          </p:cNvPr>
          <p:cNvSpPr txBox="1"/>
          <p:nvPr/>
        </p:nvSpPr>
        <p:spPr>
          <a:xfrm>
            <a:off x="239778" y="1493831"/>
            <a:ext cx="2488107"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AHMED,</a:t>
            </a:r>
            <a:br>
              <a:rPr lang="en-GB" sz="3800" b="1" dirty="0">
                <a:latin typeface="Arial Black"/>
              </a:rPr>
            </a:br>
            <a:r>
              <a:rPr lang="en-GB" sz="3800" b="1" dirty="0">
                <a:latin typeface="Arial Black"/>
              </a:rPr>
              <a:t>MALI</a:t>
            </a:r>
            <a:endParaRPr lang="en-US" dirty="0"/>
          </a:p>
        </p:txBody>
      </p:sp>
      <p:sp>
        <p:nvSpPr>
          <p:cNvPr id="7" name="TextBox 22">
            <a:extLst>
              <a:ext uri="{FF2B5EF4-FFF2-40B4-BE49-F238E27FC236}">
                <a16:creationId xmlns:a16="http://schemas.microsoft.com/office/drawing/2014/main" id="{AE88A375-DF16-1CA8-D990-2EC9A503881D}"/>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UNICEF/Pouget</a:t>
            </a:r>
          </a:p>
        </p:txBody>
      </p:sp>
      <p:sp>
        <p:nvSpPr>
          <p:cNvPr id="9" name="TextBox 5">
            <a:extLst>
              <a:ext uri="{FF2B5EF4-FFF2-40B4-BE49-F238E27FC236}">
                <a16:creationId xmlns:a16="http://schemas.microsoft.com/office/drawing/2014/main" id="{B9F530B0-9218-BD9E-2C27-8835168953F2}"/>
              </a:ext>
            </a:extLst>
          </p:cNvPr>
          <p:cNvSpPr txBox="1"/>
          <p:nvPr/>
        </p:nvSpPr>
        <p:spPr>
          <a:xfrm>
            <a:off x="235744" y="3123009"/>
            <a:ext cx="4689248" cy="28007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t>"Each individual has the power to contribute to the protection of our planet and to reduce our carbon footprint. That's why, with other young people, I regularly </a:t>
            </a:r>
            <a:r>
              <a:rPr lang="en-US" sz="1600" b="1" dirty="0" err="1"/>
              <a:t>organise</a:t>
            </a:r>
            <a:r>
              <a:rPr lang="en-US" sz="1600" b="1" dirty="0"/>
              <a:t> recycling workshops for students and take part in conferences and awareness campaigns to inform and educate people about current environmental issues. I strive to show people the importance of changing our consumption habits and taking actions that protect our environment."</a:t>
            </a:r>
          </a:p>
        </p:txBody>
      </p:sp>
      <p:pic>
        <p:nvPicPr>
          <p:cNvPr id="3" name="Picture 2" descr="A person and person holding a plant&#10;&#10;AI-generated content may be incorrect.">
            <a:extLst>
              <a:ext uri="{FF2B5EF4-FFF2-40B4-BE49-F238E27FC236}">
                <a16:creationId xmlns:a16="http://schemas.microsoft.com/office/drawing/2014/main" id="{AD805515-9E14-EBAA-0C5E-8DDDE9B5DEA1}"/>
              </a:ext>
            </a:extLst>
          </p:cNvPr>
          <p:cNvPicPr>
            <a:picLocks noChangeAspect="1"/>
          </p:cNvPicPr>
          <p:nvPr/>
        </p:nvPicPr>
        <p:blipFill rotWithShape="1">
          <a:blip r:embed="rId3"/>
          <a:srcRect l="14207" t="138" r="20756" b="-139"/>
          <a:stretch>
            <a:fillRect/>
          </a:stretch>
        </p:blipFill>
        <p:spPr>
          <a:xfrm>
            <a:off x="5463725" y="-2541"/>
            <a:ext cx="6715782" cy="6884234"/>
          </a:xfrm>
          <a:prstGeom prst="rect">
            <a:avLst/>
          </a:prstGeom>
        </p:spPr>
      </p:pic>
      <p:sp>
        <p:nvSpPr>
          <p:cNvPr id="13" name="TextBox 2">
            <a:extLst>
              <a:ext uri="{FF2B5EF4-FFF2-40B4-BE49-F238E27FC236}">
                <a16:creationId xmlns:a16="http://schemas.microsoft.com/office/drawing/2014/main" id="{4BD70957-1772-FE05-5D44-CBF33A7AC1DD}"/>
              </a:ext>
            </a:extLst>
          </p:cNvPr>
          <p:cNvSpPr txBox="1"/>
          <p:nvPr/>
        </p:nvSpPr>
        <p:spPr>
          <a:xfrm>
            <a:off x="241697" y="253603"/>
            <a:ext cx="182641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b="1" dirty="0">
                <a:solidFill>
                  <a:schemeClr val="bg1"/>
                </a:solidFill>
                <a:latin typeface="Arial Black"/>
              </a:rPr>
              <a:t>YOUTH</a:t>
            </a:r>
            <a:br>
              <a:rPr lang="en-GB" sz="1600" b="1" dirty="0">
                <a:solidFill>
                  <a:schemeClr val="bg1"/>
                </a:solidFill>
                <a:latin typeface="Arial Black"/>
              </a:rPr>
            </a:br>
            <a:r>
              <a:rPr lang="en-GB" sz="1600" b="1" dirty="0">
                <a:solidFill>
                  <a:schemeClr val="bg1"/>
                </a:solidFill>
                <a:latin typeface="Arial Black"/>
              </a:rPr>
              <a:t>ADVOCATE</a:t>
            </a:r>
            <a:endParaRPr lang="en-US" dirty="0">
              <a:solidFill>
                <a:schemeClr val="bg1"/>
              </a:solidFill>
            </a:endParaRPr>
          </a:p>
        </p:txBody>
      </p:sp>
      <p:sp>
        <p:nvSpPr>
          <p:cNvPr id="8" name="TextBox 7">
            <a:extLst>
              <a:ext uri="{FF2B5EF4-FFF2-40B4-BE49-F238E27FC236}">
                <a16:creationId xmlns:a16="http://schemas.microsoft.com/office/drawing/2014/main" id="{6070D15F-3901-FC09-8323-0E8D37E3BB64}"/>
              </a:ext>
            </a:extLst>
          </p:cNvPr>
          <p:cNvSpPr txBox="1"/>
          <p:nvPr/>
        </p:nvSpPr>
        <p:spPr>
          <a:xfrm rot="16200000">
            <a:off x="10666720" y="5335301"/>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rPr>
              <a:t>© UNICEF/</a:t>
            </a:r>
            <a:r>
              <a:rPr lang="en-US" sz="800" dirty="0" err="1">
                <a:solidFill>
                  <a:schemeClr val="bg1"/>
                </a:solidFill>
              </a:rPr>
              <a:t>Keïta</a:t>
            </a:r>
          </a:p>
        </p:txBody>
      </p:sp>
    </p:spTree>
    <p:extLst>
      <p:ext uri="{BB962C8B-B14F-4D97-AF65-F5344CB8AC3E}">
        <p14:creationId xmlns:p14="http://schemas.microsoft.com/office/powerpoint/2010/main" val="1990648687"/>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DDF3F1"/>
      </a:accent1>
      <a:accent2>
        <a:srgbClr val="FF6937"/>
      </a:accent2>
      <a:accent3>
        <a:srgbClr val="D8D1CA"/>
      </a:accent3>
      <a:accent4>
        <a:srgbClr val="FFFF00"/>
      </a:accent4>
      <a:accent5>
        <a:srgbClr val="003B5E"/>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010642d-184b-478d-9c3b-ee5a49174d96" xsi:nil="true"/>
    <lcf76f155ced4ddcb4097134ff3c332f xmlns="11cb7852-01ff-4783-afb4-6fe1ba5b66e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A54FBE395FE4488C775E2AE042F3F5" ma:contentTypeVersion="15" ma:contentTypeDescription="Create a new document." ma:contentTypeScope="" ma:versionID="9c91577662e00b5aa20ce06156d91a8a">
  <xsd:schema xmlns:xsd="http://www.w3.org/2001/XMLSchema" xmlns:xs="http://www.w3.org/2001/XMLSchema" xmlns:p="http://schemas.microsoft.com/office/2006/metadata/properties" xmlns:ns2="11cb7852-01ff-4783-afb4-6fe1ba5b66ed" xmlns:ns3="1010642d-184b-478d-9c3b-ee5a49174d96" targetNamespace="http://schemas.microsoft.com/office/2006/metadata/properties" ma:root="true" ma:fieldsID="b876a59aadc9908eb519575662e2484c" ns2:_="" ns3:_="">
    <xsd:import namespace="11cb7852-01ff-4783-afb4-6fe1ba5b66ed"/>
    <xsd:import namespace="1010642d-184b-478d-9c3b-ee5a49174d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cb7852-01ff-4783-afb4-6fe1ba5b6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10642d-184b-478d-9c3b-ee5a49174d9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84300a-7a00-49b2-b74a-8fc860d18d42}" ma:internalName="TaxCatchAll" ma:showField="CatchAllData" ma:web="1010642d-184b-478d-9c3b-ee5a49174d9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54A3D0-3F17-443A-B1AE-DCCF757D5EA0}">
  <ds:schemaRefs>
    <ds:schemaRef ds:uri="http://schemas.microsoft.com/sharepoint/v3/contenttype/forms"/>
  </ds:schemaRefs>
</ds:datastoreItem>
</file>

<file path=customXml/itemProps2.xml><?xml version="1.0" encoding="utf-8"?>
<ds:datastoreItem xmlns:ds="http://schemas.openxmlformats.org/officeDocument/2006/customXml" ds:itemID="{1DC2389A-5296-469E-BC72-331BA1F2B1D0}">
  <ds:schemaRefs>
    <ds:schemaRef ds:uri="http://schemas.microsoft.com/office/2006/metadata/properties"/>
    <ds:schemaRef ds:uri="http://schemas.microsoft.com/office/infopath/2007/PartnerControls"/>
    <ds:schemaRef ds:uri="1010642d-184b-478d-9c3b-ee5a49174d96"/>
    <ds:schemaRef ds:uri="11cb7852-01ff-4783-afb4-6fe1ba5b66ed"/>
  </ds:schemaRefs>
</ds:datastoreItem>
</file>

<file path=customXml/itemProps3.xml><?xml version="1.0" encoding="utf-8"?>
<ds:datastoreItem xmlns:ds="http://schemas.openxmlformats.org/officeDocument/2006/customXml" ds:itemID="{71BD200C-3449-4881-AF91-DE0010918E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cb7852-01ff-4783-afb4-6fe1ba5b66ed"/>
    <ds:schemaRef ds:uri="1010642d-184b-478d-9c3b-ee5a49174d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12</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Bool</dc:creator>
  <cp:revision>2663</cp:revision>
  <dcterms:modified xsi:type="dcterms:W3CDTF">2025-09-18T14:37:56Z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0x010100FAA54FBE395FE4488C775E2AE042F3F5</vt:lpwstr>
  </property>
  <property fmtid="{D5CDD505-2E9C-101B-9397-08002B2CF9AE}" pid="3" name="Order">
    <vt:r8>300</vt:r8>
  </property>
  <property fmtid="{D5CDD505-2E9C-101B-9397-08002B2CF9AE}" pid="4" name="MediaServiceImageTags">
    <vt:lpwstr/>
  </property>
</Properties>
</file>