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1"/>
  </p:notesMasterIdLst>
  <p:sldIdLst>
    <p:sldId id="257" r:id="rId5"/>
    <p:sldId id="293" r:id="rId6"/>
    <p:sldId id="292" r:id="rId7"/>
    <p:sldId id="294" r:id="rId8"/>
    <p:sldId id="295" r:id="rId9"/>
    <p:sldId id="296" r:id="rId10"/>
  </p:sldIdLst>
  <p:sldSz cx="12192000" cy="6858000"/>
  <p:notesSz cx="6858000" cy="9144000"/>
  <p:embeddedFontLst>
    <p:embeddedFont>
      <p:font typeface="Arial Black" panose="020B0A04020102020204" pitchFamily="34" charset="0"/>
      <p:bold r:id="rId12"/>
    </p:embeddedFont>
    <p:embeddedFont>
      <p:font typeface="Roboto Medium" panose="02000000000000000000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48" roundtripDataSignature="AMtx7mhMIJ324YM1/QYEfXnHexSC06nm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B17550-B68F-40EB-BFA6-197FE3770970}" v="268" dt="2025-08-15T10:09:51.327"/>
    <p1510:client id="{1A8133B2-5749-4310-8FB3-0F453D285A8B}" v="18" dt="2025-08-15T15:58:30.436"/>
    <p1510:client id="{9732F423-2332-45AB-9A78-02CAF6E03E61}" v="244" dt="2025-08-15T12:49:07.270"/>
    <p1510:client id="{B310A16C-0BA3-466C-8AD9-9660DF5FBD4C}" v="10" dt="2025-08-15T08:54:50.366"/>
    <p1510:client id="{E2DC9393-63FB-481C-BCEE-8B775FDD7FBD}" v="210" dt="2025-08-15T09:26:55.0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48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dair macdonald" userId="jB0IcuHBEINeFKE+BJ6T51hglHMTetGBacC/PLHzd+c=" providerId="None" clId="Web-{13B17550-B68F-40EB-BFA6-197FE3770970}"/>
    <pc:docChg chg="addSld modSld sldOrd">
      <pc:chgData name="alisdair macdonald" userId="jB0IcuHBEINeFKE+BJ6T51hglHMTetGBacC/PLHzd+c=" providerId="None" clId="Web-{13B17550-B68F-40EB-BFA6-197FE3770970}" dt="2025-08-15T10:09:51.327" v="228" actId="1076"/>
      <pc:docMkLst>
        <pc:docMk/>
      </pc:docMkLst>
      <pc:sldChg chg="delSp">
        <pc:chgData name="alisdair macdonald" userId="jB0IcuHBEINeFKE+BJ6T51hglHMTetGBacC/PLHzd+c=" providerId="None" clId="Web-{13B17550-B68F-40EB-BFA6-197FE3770970}" dt="2025-08-15T10:07:31.478" v="210"/>
        <pc:sldMkLst>
          <pc:docMk/>
          <pc:sldMk cId="0" sldId="257"/>
        </pc:sldMkLst>
        <pc:spChg chg="del">
          <ac:chgData name="alisdair macdonald" userId="jB0IcuHBEINeFKE+BJ6T51hglHMTetGBacC/PLHzd+c=" providerId="None" clId="Web-{13B17550-B68F-40EB-BFA6-197FE3770970}" dt="2025-08-15T10:07:31.478" v="210"/>
          <ac:spMkLst>
            <pc:docMk/>
            <pc:sldMk cId="0" sldId="257"/>
            <ac:spMk id="11" creationId="{32ADB3FA-6900-C0A9-1B21-6C47A50807AA}"/>
          </ac:spMkLst>
        </pc:spChg>
      </pc:sldChg>
      <pc:sldChg chg="addSp delSp modSp addAnim modAnim">
        <pc:chgData name="alisdair macdonald" userId="jB0IcuHBEINeFKE+BJ6T51hglHMTetGBacC/PLHzd+c=" providerId="None" clId="Web-{13B17550-B68F-40EB-BFA6-197FE3770970}" dt="2025-08-15T09:35:19.503" v="68" actId="14100"/>
        <pc:sldMkLst>
          <pc:docMk/>
          <pc:sldMk cId="527111355" sldId="292"/>
        </pc:sldMkLst>
        <pc:spChg chg="add mod">
          <ac:chgData name="alisdair macdonald" userId="jB0IcuHBEINeFKE+BJ6T51hglHMTetGBacC/PLHzd+c=" providerId="None" clId="Web-{13B17550-B68F-40EB-BFA6-197FE3770970}" dt="2025-08-15T09:35:19.503" v="68" actId="14100"/>
          <ac:spMkLst>
            <pc:docMk/>
            <pc:sldMk cId="527111355" sldId="292"/>
            <ac:spMk id="3" creationId="{15B6BDCF-E5CF-56FE-9803-2A62191F70B0}"/>
          </ac:spMkLst>
        </pc:spChg>
        <pc:spChg chg="mod">
          <ac:chgData name="alisdair macdonald" userId="jB0IcuHBEINeFKE+BJ6T51hglHMTetGBacC/PLHzd+c=" providerId="None" clId="Web-{13B17550-B68F-40EB-BFA6-197FE3770970}" dt="2025-08-15T09:32:29.653" v="36" actId="1076"/>
          <ac:spMkLst>
            <pc:docMk/>
            <pc:sldMk cId="527111355" sldId="292"/>
            <ac:spMk id="5" creationId="{CAFBFDEC-BA34-6CC2-4CB7-86C45394B029}"/>
          </ac:spMkLst>
        </pc:spChg>
        <pc:spChg chg="mod">
          <ac:chgData name="alisdair macdonald" userId="jB0IcuHBEINeFKE+BJ6T51hglHMTetGBacC/PLHzd+c=" providerId="None" clId="Web-{13B17550-B68F-40EB-BFA6-197FE3770970}" dt="2025-08-15T09:32:21.323" v="34" actId="1076"/>
          <ac:spMkLst>
            <pc:docMk/>
            <pc:sldMk cId="527111355" sldId="292"/>
            <ac:spMk id="6" creationId="{FA29CA59-A900-3822-5B32-073FBBAFE5F9}"/>
          </ac:spMkLst>
        </pc:spChg>
        <pc:spChg chg="mod">
          <ac:chgData name="alisdair macdonald" userId="jB0IcuHBEINeFKE+BJ6T51hglHMTetGBacC/PLHzd+c=" providerId="None" clId="Web-{13B17550-B68F-40EB-BFA6-197FE3770970}" dt="2025-08-15T09:30:01.767" v="0"/>
          <ac:spMkLst>
            <pc:docMk/>
            <pc:sldMk cId="527111355" sldId="292"/>
            <ac:spMk id="7" creationId="{6079AEFC-0A85-31B8-EFF8-C70CE413FD84}"/>
          </ac:spMkLst>
        </pc:spChg>
        <pc:spChg chg="mod">
          <ac:chgData name="alisdair macdonald" userId="jB0IcuHBEINeFKE+BJ6T51hglHMTetGBacC/PLHzd+c=" providerId="None" clId="Web-{13B17550-B68F-40EB-BFA6-197FE3770970}" dt="2025-08-15T09:30:01.767" v="1"/>
          <ac:spMkLst>
            <pc:docMk/>
            <pc:sldMk cId="527111355" sldId="292"/>
            <ac:spMk id="9" creationId="{B2EA8CD8-75C3-B3B6-9210-3BD60AD9CB6F}"/>
          </ac:spMkLst>
        </pc:spChg>
        <pc:spChg chg="mod">
          <ac:chgData name="alisdair macdonald" userId="jB0IcuHBEINeFKE+BJ6T51hglHMTetGBacC/PLHzd+c=" providerId="None" clId="Web-{13B17550-B68F-40EB-BFA6-197FE3770970}" dt="2025-08-15T09:32:25.683" v="35" actId="1076"/>
          <ac:spMkLst>
            <pc:docMk/>
            <pc:sldMk cId="527111355" sldId="292"/>
            <ac:spMk id="10" creationId="{7C712C05-A2AC-48F0-FF1F-F600E3B86CC5}"/>
          </ac:spMkLst>
        </pc:spChg>
        <pc:spChg chg="del mod">
          <ac:chgData name="alisdair macdonald" userId="jB0IcuHBEINeFKE+BJ6T51hglHMTetGBacC/PLHzd+c=" providerId="None" clId="Web-{13B17550-B68F-40EB-BFA6-197FE3770970}" dt="2025-08-15T09:32:48.684" v="41"/>
          <ac:spMkLst>
            <pc:docMk/>
            <pc:sldMk cId="527111355" sldId="292"/>
            <ac:spMk id="19" creationId="{ED848911-549E-17F3-F24C-39429DC4324F}"/>
          </ac:spMkLst>
        </pc:spChg>
        <pc:spChg chg="mod">
          <ac:chgData name="alisdair macdonald" userId="jB0IcuHBEINeFKE+BJ6T51hglHMTetGBacC/PLHzd+c=" providerId="None" clId="Web-{13B17550-B68F-40EB-BFA6-197FE3770970}" dt="2025-08-15T09:32:10.354" v="33" actId="14100"/>
          <ac:spMkLst>
            <pc:docMk/>
            <pc:sldMk cId="527111355" sldId="292"/>
            <ac:spMk id="25" creationId="{C9FD93C2-D3B3-A5A1-4561-9F5CFAF7A5B2}"/>
          </ac:spMkLst>
        </pc:spChg>
      </pc:sldChg>
      <pc:sldChg chg="addSp delSp">
        <pc:chgData name="alisdair macdonald" userId="jB0IcuHBEINeFKE+BJ6T51hglHMTetGBacC/PLHzd+c=" providerId="None" clId="Web-{13B17550-B68F-40EB-BFA6-197FE3770970}" dt="2025-08-15T09:33:43.405" v="48"/>
        <pc:sldMkLst>
          <pc:docMk/>
          <pc:sldMk cId="2852038096" sldId="293"/>
        </pc:sldMkLst>
        <pc:inkChg chg="add del">
          <ac:chgData name="alisdair macdonald" userId="jB0IcuHBEINeFKE+BJ6T51hglHMTetGBacC/PLHzd+c=" providerId="None" clId="Web-{13B17550-B68F-40EB-BFA6-197FE3770970}" dt="2025-08-15T09:33:43.405" v="48"/>
          <ac:inkMkLst>
            <pc:docMk/>
            <pc:sldMk cId="2852038096" sldId="293"/>
            <ac:inkMk id="3" creationId="{B16D66C6-5BA3-68E8-614B-B560EB515D5E}"/>
          </ac:inkMkLst>
        </pc:inkChg>
      </pc:sldChg>
      <pc:sldChg chg="addSp delSp modSp add replId addAnim delAnim modAnim">
        <pc:chgData name="alisdair macdonald" userId="jB0IcuHBEINeFKE+BJ6T51hglHMTetGBacC/PLHzd+c=" providerId="None" clId="Web-{13B17550-B68F-40EB-BFA6-197FE3770970}" dt="2025-08-15T09:52:23.931" v="110"/>
        <pc:sldMkLst>
          <pc:docMk/>
          <pc:sldMk cId="3931732757" sldId="294"/>
        </pc:sldMkLst>
        <pc:spChg chg="mod">
          <ac:chgData name="alisdair macdonald" userId="jB0IcuHBEINeFKE+BJ6T51hglHMTetGBacC/PLHzd+c=" providerId="None" clId="Web-{13B17550-B68F-40EB-BFA6-197FE3770970}" dt="2025-08-15T09:36:46.880" v="85" actId="20577"/>
          <ac:spMkLst>
            <pc:docMk/>
            <pc:sldMk cId="3931732757" sldId="294"/>
            <ac:spMk id="3" creationId="{1E5AC6F4-00B8-5755-5A0E-487E621C224C}"/>
          </ac:spMkLst>
        </pc:spChg>
        <pc:spChg chg="del">
          <ac:chgData name="alisdair macdonald" userId="jB0IcuHBEINeFKE+BJ6T51hglHMTetGBacC/PLHzd+c=" providerId="None" clId="Web-{13B17550-B68F-40EB-BFA6-197FE3770970}" dt="2025-08-15T09:36:57.615" v="91"/>
          <ac:spMkLst>
            <pc:docMk/>
            <pc:sldMk cId="3931732757" sldId="294"/>
            <ac:spMk id="5" creationId="{5C5E3B0A-50E8-F00E-332D-DBC3246BF2BF}"/>
          </ac:spMkLst>
        </pc:spChg>
        <pc:spChg chg="del">
          <ac:chgData name="alisdair macdonald" userId="jB0IcuHBEINeFKE+BJ6T51hglHMTetGBacC/PLHzd+c=" providerId="None" clId="Web-{13B17550-B68F-40EB-BFA6-197FE3770970}" dt="2025-08-15T09:36:57.615" v="90"/>
          <ac:spMkLst>
            <pc:docMk/>
            <pc:sldMk cId="3931732757" sldId="294"/>
            <ac:spMk id="6" creationId="{EB2BFEF9-4A90-3868-0FDA-B2D40B0F59A6}"/>
          </ac:spMkLst>
        </pc:spChg>
        <pc:spChg chg="del">
          <ac:chgData name="alisdair macdonald" userId="jB0IcuHBEINeFKE+BJ6T51hglHMTetGBacC/PLHzd+c=" providerId="None" clId="Web-{13B17550-B68F-40EB-BFA6-197FE3770970}" dt="2025-08-15T09:36:57.615" v="89"/>
          <ac:spMkLst>
            <pc:docMk/>
            <pc:sldMk cId="3931732757" sldId="294"/>
            <ac:spMk id="7" creationId="{117632C5-A59D-2FC5-0A53-3E352D205597}"/>
          </ac:spMkLst>
        </pc:spChg>
        <pc:spChg chg="del">
          <ac:chgData name="alisdair macdonald" userId="jB0IcuHBEINeFKE+BJ6T51hglHMTetGBacC/PLHzd+c=" providerId="None" clId="Web-{13B17550-B68F-40EB-BFA6-197FE3770970}" dt="2025-08-15T09:36:57.615" v="88"/>
          <ac:spMkLst>
            <pc:docMk/>
            <pc:sldMk cId="3931732757" sldId="294"/>
            <ac:spMk id="8" creationId="{37F34233-191B-3CEA-633A-F9AE2913AB76}"/>
          </ac:spMkLst>
        </pc:spChg>
        <pc:spChg chg="del">
          <ac:chgData name="alisdair macdonald" userId="jB0IcuHBEINeFKE+BJ6T51hglHMTetGBacC/PLHzd+c=" providerId="None" clId="Web-{13B17550-B68F-40EB-BFA6-197FE3770970}" dt="2025-08-15T09:36:57.615" v="87"/>
          <ac:spMkLst>
            <pc:docMk/>
            <pc:sldMk cId="3931732757" sldId="294"/>
            <ac:spMk id="9" creationId="{B5760827-4523-6DFB-6F3D-38F17CB8CB2E}"/>
          </ac:spMkLst>
        </pc:spChg>
        <pc:spChg chg="del">
          <ac:chgData name="alisdair macdonald" userId="jB0IcuHBEINeFKE+BJ6T51hglHMTetGBacC/PLHzd+c=" providerId="None" clId="Web-{13B17550-B68F-40EB-BFA6-197FE3770970}" dt="2025-08-15T09:36:57.615" v="86"/>
          <ac:spMkLst>
            <pc:docMk/>
            <pc:sldMk cId="3931732757" sldId="294"/>
            <ac:spMk id="10" creationId="{22D6B8D9-D40B-B36F-4005-1F452F75FC4A}"/>
          </ac:spMkLst>
        </pc:spChg>
        <pc:spChg chg="mod">
          <ac:chgData name="alisdair macdonald" userId="jB0IcuHBEINeFKE+BJ6T51hglHMTetGBacC/PLHzd+c=" providerId="None" clId="Web-{13B17550-B68F-40EB-BFA6-197FE3770970}" dt="2025-08-15T09:35:50.597" v="77" actId="20577"/>
          <ac:spMkLst>
            <pc:docMk/>
            <pc:sldMk cId="3931732757" sldId="294"/>
            <ac:spMk id="25" creationId="{0968A9A2-9D31-ED7F-69C4-461C7D4054E2}"/>
          </ac:spMkLst>
        </pc:spChg>
        <pc:picChg chg="add mod">
          <ac:chgData name="alisdair macdonald" userId="jB0IcuHBEINeFKE+BJ6T51hglHMTetGBacC/PLHzd+c=" providerId="None" clId="Web-{13B17550-B68F-40EB-BFA6-197FE3770970}" dt="2025-08-15T09:49:27.830" v="103" actId="1076"/>
          <ac:picMkLst>
            <pc:docMk/>
            <pc:sldMk cId="3931732757" sldId="294"/>
            <ac:picMk id="2" creationId="{BBF21FEE-8B3D-0724-A56A-A69EB8C96505}"/>
          </ac:picMkLst>
        </pc:picChg>
        <pc:picChg chg="del">
          <ac:chgData name="alisdair macdonald" userId="jB0IcuHBEINeFKE+BJ6T51hglHMTetGBacC/PLHzd+c=" providerId="None" clId="Web-{13B17550-B68F-40EB-BFA6-197FE3770970}" dt="2025-08-15T09:36:57.630" v="92"/>
          <ac:picMkLst>
            <pc:docMk/>
            <pc:sldMk cId="3931732757" sldId="294"/>
            <ac:picMk id="4" creationId="{5CA8ED21-D402-C45E-CB44-97D395A65253}"/>
          </ac:picMkLst>
        </pc:picChg>
        <pc:picChg chg="add del mod">
          <ac:chgData name="alisdair macdonald" userId="jB0IcuHBEINeFKE+BJ6T51hglHMTetGBacC/PLHzd+c=" providerId="None" clId="Web-{13B17550-B68F-40EB-BFA6-197FE3770970}" dt="2025-08-15T09:49:23.783" v="102"/>
          <ac:picMkLst>
            <pc:docMk/>
            <pc:sldMk cId="3931732757" sldId="294"/>
            <ac:picMk id="12" creationId="{E7589045-F2F1-DF4B-C67E-BCCCF3266563}"/>
          </ac:picMkLst>
        </pc:picChg>
        <pc:inkChg chg="add del">
          <ac:chgData name="alisdair macdonald" userId="jB0IcuHBEINeFKE+BJ6T51hglHMTetGBacC/PLHzd+c=" providerId="None" clId="Web-{13B17550-B68F-40EB-BFA6-197FE3770970}" dt="2025-08-15T09:49:10.314" v="98"/>
          <ac:inkMkLst>
            <pc:docMk/>
            <pc:sldMk cId="3931732757" sldId="294"/>
            <ac:inkMk id="11" creationId="{EE1970A7-A6E7-DDF0-C7CB-ABFC7FFB7A0F}"/>
          </ac:inkMkLst>
        </pc:inkChg>
      </pc:sldChg>
      <pc:sldChg chg="addSp delSp modSp add replId delAnim">
        <pc:chgData name="alisdair macdonald" userId="jB0IcuHBEINeFKE+BJ6T51hglHMTetGBacC/PLHzd+c=" providerId="None" clId="Web-{13B17550-B68F-40EB-BFA6-197FE3770970}" dt="2025-08-15T10:01:47.412" v="165" actId="14100"/>
        <pc:sldMkLst>
          <pc:docMk/>
          <pc:sldMk cId="1143440726" sldId="295"/>
        </pc:sldMkLst>
        <pc:spChg chg="mod">
          <ac:chgData name="alisdair macdonald" userId="jB0IcuHBEINeFKE+BJ6T51hglHMTetGBacC/PLHzd+c=" providerId="None" clId="Web-{13B17550-B68F-40EB-BFA6-197FE3770970}" dt="2025-08-15T09:54:42.357" v="145" actId="14100"/>
          <ac:spMkLst>
            <pc:docMk/>
            <pc:sldMk cId="1143440726" sldId="295"/>
            <ac:spMk id="3" creationId="{95BE20C1-C194-4ED1-0B86-A6BCDF09653F}"/>
          </ac:spMkLst>
        </pc:spChg>
        <pc:spChg chg="mod">
          <ac:chgData name="alisdair macdonald" userId="jB0IcuHBEINeFKE+BJ6T51hglHMTetGBacC/PLHzd+c=" providerId="None" clId="Web-{13B17550-B68F-40EB-BFA6-197FE3770970}" dt="2025-08-15T09:53:57.668" v="128" actId="20577"/>
          <ac:spMkLst>
            <pc:docMk/>
            <pc:sldMk cId="1143440726" sldId="295"/>
            <ac:spMk id="25" creationId="{2E6FA727-04AC-4620-F3F9-527CD9491136}"/>
          </ac:spMkLst>
        </pc:spChg>
        <pc:picChg chg="del">
          <ac:chgData name="alisdair macdonald" userId="jB0IcuHBEINeFKE+BJ6T51hglHMTetGBacC/PLHzd+c=" providerId="None" clId="Web-{13B17550-B68F-40EB-BFA6-197FE3770970}" dt="2025-08-15T09:54:44.778" v="146"/>
          <ac:picMkLst>
            <pc:docMk/>
            <pc:sldMk cId="1143440726" sldId="295"/>
            <ac:picMk id="2" creationId="{E10387B3-E5E0-6715-5F05-F1BC1D29876C}"/>
          </ac:picMkLst>
        </pc:picChg>
        <pc:picChg chg="add del mod modCrop">
          <ac:chgData name="alisdair macdonald" userId="jB0IcuHBEINeFKE+BJ6T51hglHMTetGBacC/PLHzd+c=" providerId="None" clId="Web-{13B17550-B68F-40EB-BFA6-197FE3770970}" dt="2025-08-15T10:00:54.285" v="158"/>
          <ac:picMkLst>
            <pc:docMk/>
            <pc:sldMk cId="1143440726" sldId="295"/>
            <ac:picMk id="4" creationId="{0E533FC8-5A89-80BD-0DDB-B90EE8951583}"/>
          </ac:picMkLst>
        </pc:picChg>
        <pc:picChg chg="add mod modCrop">
          <ac:chgData name="alisdair macdonald" userId="jB0IcuHBEINeFKE+BJ6T51hglHMTetGBacC/PLHzd+c=" providerId="None" clId="Web-{13B17550-B68F-40EB-BFA6-197FE3770970}" dt="2025-08-15T10:01:47.412" v="165" actId="14100"/>
          <ac:picMkLst>
            <pc:docMk/>
            <pc:sldMk cId="1143440726" sldId="295"/>
            <ac:picMk id="5" creationId="{91DF5FFE-D91A-A02B-A874-BCF0D8FC087D}"/>
          </ac:picMkLst>
        </pc:picChg>
      </pc:sldChg>
      <pc:sldChg chg="addSp delSp modSp add ord replId">
        <pc:chgData name="alisdair macdonald" userId="jB0IcuHBEINeFKE+BJ6T51hglHMTetGBacC/PLHzd+c=" providerId="None" clId="Web-{13B17550-B68F-40EB-BFA6-197FE3770970}" dt="2025-08-15T10:09:51.327" v="228" actId="1076"/>
        <pc:sldMkLst>
          <pc:docMk/>
          <pc:sldMk cId="1712237916" sldId="296"/>
        </pc:sldMkLst>
        <pc:spChg chg="mod">
          <ac:chgData name="alisdair macdonald" userId="jB0IcuHBEINeFKE+BJ6T51hglHMTetGBacC/PLHzd+c=" providerId="None" clId="Web-{13B17550-B68F-40EB-BFA6-197FE3770970}" dt="2025-08-15T10:09:22.138" v="224" actId="14100"/>
          <ac:spMkLst>
            <pc:docMk/>
            <pc:sldMk cId="1712237916" sldId="296"/>
            <ac:spMk id="8" creationId="{381C2564-3037-927A-AB8C-04308AAAE836}"/>
          </ac:spMkLst>
        </pc:spChg>
        <pc:spChg chg="del mod">
          <ac:chgData name="alisdair macdonald" userId="jB0IcuHBEINeFKE+BJ6T51hglHMTetGBacC/PLHzd+c=" providerId="None" clId="Web-{13B17550-B68F-40EB-BFA6-197FE3770970}" dt="2025-08-15T10:07:22.337" v="209"/>
          <ac:spMkLst>
            <pc:docMk/>
            <pc:sldMk cId="1712237916" sldId="296"/>
            <ac:spMk id="11" creationId="{6818D009-E773-B330-5637-0295D793A4F4}"/>
          </ac:spMkLst>
        </pc:spChg>
        <pc:spChg chg="del">
          <ac:chgData name="alisdair macdonald" userId="jB0IcuHBEINeFKE+BJ6T51hglHMTetGBacC/PLHzd+c=" providerId="None" clId="Web-{13B17550-B68F-40EB-BFA6-197FE3770970}" dt="2025-08-15T10:08:56.013" v="220"/>
          <ac:spMkLst>
            <pc:docMk/>
            <pc:sldMk cId="1712237916" sldId="296"/>
            <ac:spMk id="22" creationId="{EE700B61-D89F-5F78-5AC7-3C89648E7A41}"/>
          </ac:spMkLst>
        </pc:spChg>
        <pc:spChg chg="del">
          <ac:chgData name="alisdair macdonald" userId="jB0IcuHBEINeFKE+BJ6T51hglHMTetGBacC/PLHzd+c=" providerId="None" clId="Web-{13B17550-B68F-40EB-BFA6-197FE3770970}" dt="2025-08-15T10:08:44.669" v="219"/>
          <ac:spMkLst>
            <pc:docMk/>
            <pc:sldMk cId="1712237916" sldId="296"/>
            <ac:spMk id="23" creationId="{8232C98D-BEF9-9AF2-4A9C-BE9B3CDCF4FB}"/>
          </ac:spMkLst>
        </pc:spChg>
        <pc:spChg chg="mod">
          <ac:chgData name="alisdair macdonald" userId="jB0IcuHBEINeFKE+BJ6T51hglHMTetGBacC/PLHzd+c=" providerId="None" clId="Web-{13B17550-B68F-40EB-BFA6-197FE3770970}" dt="2025-08-15T10:08:39.325" v="218" actId="14100"/>
          <ac:spMkLst>
            <pc:docMk/>
            <pc:sldMk cId="1712237916" sldId="296"/>
            <ac:spMk id="24" creationId="{CA076ADA-091E-A957-16BE-16A6E3904F62}"/>
          </ac:spMkLst>
        </pc:spChg>
        <pc:spChg chg="mod">
          <ac:chgData name="alisdair macdonald" userId="jB0IcuHBEINeFKE+BJ6T51hglHMTetGBacC/PLHzd+c=" providerId="None" clId="Web-{13B17550-B68F-40EB-BFA6-197FE3770970}" dt="2025-08-15T10:09:51.327" v="228" actId="1076"/>
          <ac:spMkLst>
            <pc:docMk/>
            <pc:sldMk cId="1712237916" sldId="296"/>
            <ac:spMk id="25" creationId="{2AC349D7-30FB-ABF5-88EB-ED1F372FE86C}"/>
          </ac:spMkLst>
        </pc:spChg>
        <pc:picChg chg="add mod modCrop">
          <ac:chgData name="alisdair macdonald" userId="jB0IcuHBEINeFKE+BJ6T51hglHMTetGBacC/PLHzd+c=" providerId="None" clId="Web-{13B17550-B68F-40EB-BFA6-197FE3770970}" dt="2025-08-15T10:03:57.061" v="202" actId="1076"/>
          <ac:picMkLst>
            <pc:docMk/>
            <pc:sldMk cId="1712237916" sldId="296"/>
            <ac:picMk id="3" creationId="{1880A1F5-130D-CBB6-B960-037035B7E009}"/>
          </ac:picMkLst>
        </pc:picChg>
        <pc:picChg chg="add mod">
          <ac:chgData name="alisdair macdonald" userId="jB0IcuHBEINeFKE+BJ6T51hglHMTetGBacC/PLHzd+c=" providerId="None" clId="Web-{13B17550-B68F-40EB-BFA6-197FE3770970}" dt="2025-08-15T10:07:19.603" v="207" actId="1076"/>
          <ac:picMkLst>
            <pc:docMk/>
            <pc:sldMk cId="1712237916" sldId="296"/>
            <ac:picMk id="6" creationId="{083DA41D-A511-68C0-8B39-B48A6F688EF2}"/>
          </ac:picMkLst>
        </pc:picChg>
        <pc:picChg chg="add mod modCrop">
          <ac:chgData name="alisdair macdonald" userId="jB0IcuHBEINeFKE+BJ6T51hglHMTetGBacC/PLHzd+c=" providerId="None" clId="Web-{13B17550-B68F-40EB-BFA6-197FE3770970}" dt="2025-08-15T10:08:18.621" v="216" actId="1076"/>
          <ac:picMkLst>
            <pc:docMk/>
            <pc:sldMk cId="1712237916" sldId="296"/>
            <ac:picMk id="7" creationId="{3F83ECE8-717C-A1C6-8BAD-3A94902C3B80}"/>
          </ac:picMkLst>
        </pc:picChg>
        <pc:picChg chg="del">
          <ac:chgData name="alisdair macdonald" userId="jB0IcuHBEINeFKE+BJ6T51hglHMTetGBacC/PLHzd+c=" providerId="None" clId="Web-{13B17550-B68F-40EB-BFA6-197FE3770970}" dt="2025-08-15T10:03:58.826" v="203"/>
          <ac:picMkLst>
            <pc:docMk/>
            <pc:sldMk cId="1712237916" sldId="296"/>
            <ac:picMk id="14" creationId="{B20E6D6D-508A-190E-DD64-5E8EF6D82573}"/>
          </ac:picMkLst>
        </pc:picChg>
        <pc:picChg chg="mod">
          <ac:chgData name="alisdair macdonald" userId="jB0IcuHBEINeFKE+BJ6T51hglHMTetGBacC/PLHzd+c=" providerId="None" clId="Web-{13B17550-B68F-40EB-BFA6-197FE3770970}" dt="2025-08-15T10:03:12.885" v="191" actId="1076"/>
          <ac:picMkLst>
            <pc:docMk/>
            <pc:sldMk cId="1712237916" sldId="296"/>
            <ac:picMk id="26" creationId="{83D677A4-7CFB-BBD0-81C7-2C496F9EB2F5}"/>
          </ac:picMkLst>
        </pc:picChg>
        <pc:inkChg chg="add del">
          <ac:chgData name="alisdair macdonald" userId="jB0IcuHBEINeFKE+BJ6T51hglHMTetGBacC/PLHzd+c=" providerId="None" clId="Web-{13B17550-B68F-40EB-BFA6-197FE3770970}" dt="2025-08-15T10:03:33.903" v="196"/>
          <ac:inkMkLst>
            <pc:docMk/>
            <pc:sldMk cId="1712237916" sldId="296"/>
            <ac:inkMk id="4" creationId="{E99AFFBC-EE4E-711A-DC20-59A799D35899}"/>
          </ac:inkMkLst>
        </pc:inkChg>
        <pc:inkChg chg="add del">
          <ac:chgData name="alisdair macdonald" userId="jB0IcuHBEINeFKE+BJ6T51hglHMTetGBacC/PLHzd+c=" providerId="None" clId="Web-{13B17550-B68F-40EB-BFA6-197FE3770970}" dt="2025-08-15T10:03:33.903" v="195"/>
          <ac:inkMkLst>
            <pc:docMk/>
            <pc:sldMk cId="1712237916" sldId="296"/>
            <ac:inkMk id="5" creationId="{BA399788-9422-484E-AAA7-6F7FF5FF304C}"/>
          </ac:inkMkLst>
        </pc:inkChg>
      </pc:sldChg>
    </pc:docChg>
  </pc:docChgLst>
  <pc:docChgLst>
    <pc:chgData name="alisdair macdonald" userId="jB0IcuHBEINeFKE+BJ6T51hglHMTetGBacC/PLHzd+c=" providerId="None" clId="Web-{9732F423-2332-45AB-9A78-02CAF6E03E61}"/>
    <pc:docChg chg="modSld">
      <pc:chgData name="alisdair macdonald" userId="jB0IcuHBEINeFKE+BJ6T51hglHMTetGBacC/PLHzd+c=" providerId="None" clId="Web-{9732F423-2332-45AB-9A78-02CAF6E03E61}" dt="2025-08-15T12:49:07.270" v="212" actId="1076"/>
      <pc:docMkLst>
        <pc:docMk/>
      </pc:docMkLst>
      <pc:sldChg chg="modSp">
        <pc:chgData name="alisdair macdonald" userId="jB0IcuHBEINeFKE+BJ6T51hglHMTetGBacC/PLHzd+c=" providerId="None" clId="Web-{9732F423-2332-45AB-9A78-02CAF6E03E61}" dt="2025-08-15T12:27:50.514" v="126" actId="20577"/>
        <pc:sldMkLst>
          <pc:docMk/>
          <pc:sldMk cId="0" sldId="257"/>
        </pc:sldMkLst>
        <pc:spChg chg="mod">
          <ac:chgData name="alisdair macdonald" userId="jB0IcuHBEINeFKE+BJ6T51hglHMTetGBacC/PLHzd+c=" providerId="None" clId="Web-{9732F423-2332-45AB-9A78-02CAF6E03E61}" dt="2025-08-15T12:27:50.514" v="126" actId="20577"/>
          <ac:spMkLst>
            <pc:docMk/>
            <pc:sldMk cId="0" sldId="257"/>
            <ac:spMk id="8" creationId="{9A001A7E-13DE-78E3-A0E1-EA804CD1BBB5}"/>
          </ac:spMkLst>
        </pc:spChg>
      </pc:sldChg>
      <pc:sldChg chg="delSp modSp delAnim">
        <pc:chgData name="alisdair macdonald" userId="jB0IcuHBEINeFKE+BJ6T51hglHMTetGBacC/PLHzd+c=" providerId="None" clId="Web-{9732F423-2332-45AB-9A78-02CAF6E03E61}" dt="2025-08-15T12:26:06.979" v="107" actId="14100"/>
        <pc:sldMkLst>
          <pc:docMk/>
          <pc:sldMk cId="527111355" sldId="292"/>
        </pc:sldMkLst>
        <pc:spChg chg="mod">
          <ac:chgData name="alisdair macdonald" userId="jB0IcuHBEINeFKE+BJ6T51hglHMTetGBacC/PLHzd+c=" providerId="None" clId="Web-{9732F423-2332-45AB-9A78-02CAF6E03E61}" dt="2025-08-15T12:25:55.322" v="105" actId="14100"/>
          <ac:spMkLst>
            <pc:docMk/>
            <pc:sldMk cId="527111355" sldId="292"/>
            <ac:spMk id="3" creationId="{15B6BDCF-E5CF-56FE-9803-2A62191F70B0}"/>
          </ac:spMkLst>
        </pc:spChg>
        <pc:spChg chg="del mod">
          <ac:chgData name="alisdair macdonald" userId="jB0IcuHBEINeFKE+BJ6T51hglHMTetGBacC/PLHzd+c=" providerId="None" clId="Web-{9732F423-2332-45AB-9A78-02CAF6E03E61}" dt="2025-08-15T12:22:05.826" v="55"/>
          <ac:spMkLst>
            <pc:docMk/>
            <pc:sldMk cId="527111355" sldId="292"/>
            <ac:spMk id="5" creationId="{CAFBFDEC-BA34-6CC2-4CB7-86C45394B029}"/>
          </ac:spMkLst>
        </pc:spChg>
        <pc:spChg chg="del mod">
          <ac:chgData name="alisdair macdonald" userId="jB0IcuHBEINeFKE+BJ6T51hglHMTetGBacC/PLHzd+c=" providerId="None" clId="Web-{9732F423-2332-45AB-9A78-02CAF6E03E61}" dt="2025-08-15T12:22:05.826" v="54"/>
          <ac:spMkLst>
            <pc:docMk/>
            <pc:sldMk cId="527111355" sldId="292"/>
            <ac:spMk id="6" creationId="{FA29CA59-A900-3822-5B32-073FBBAFE5F9}"/>
          </ac:spMkLst>
        </pc:spChg>
        <pc:spChg chg="del">
          <ac:chgData name="alisdair macdonald" userId="jB0IcuHBEINeFKE+BJ6T51hglHMTetGBacC/PLHzd+c=" providerId="None" clId="Web-{9732F423-2332-45AB-9A78-02CAF6E03E61}" dt="2025-08-15T12:22:05.811" v="53"/>
          <ac:spMkLst>
            <pc:docMk/>
            <pc:sldMk cId="527111355" sldId="292"/>
            <ac:spMk id="7" creationId="{6079AEFC-0A85-31B8-EFF8-C70CE413FD84}"/>
          </ac:spMkLst>
        </pc:spChg>
        <pc:spChg chg="del mod">
          <ac:chgData name="alisdair macdonald" userId="jB0IcuHBEINeFKE+BJ6T51hglHMTetGBacC/PLHzd+c=" providerId="None" clId="Web-{9732F423-2332-45AB-9A78-02CAF6E03E61}" dt="2025-08-15T12:22:05.811" v="52"/>
          <ac:spMkLst>
            <pc:docMk/>
            <pc:sldMk cId="527111355" sldId="292"/>
            <ac:spMk id="8" creationId="{F5B72068-BC80-EA98-3A53-3B27AF376799}"/>
          </ac:spMkLst>
        </pc:spChg>
        <pc:spChg chg="del mod">
          <ac:chgData name="alisdair macdonald" userId="jB0IcuHBEINeFKE+BJ6T51hglHMTetGBacC/PLHzd+c=" providerId="None" clId="Web-{9732F423-2332-45AB-9A78-02CAF6E03E61}" dt="2025-08-15T12:22:05.811" v="51"/>
          <ac:spMkLst>
            <pc:docMk/>
            <pc:sldMk cId="527111355" sldId="292"/>
            <ac:spMk id="9" creationId="{B2EA8CD8-75C3-B3B6-9210-3BD60AD9CB6F}"/>
          </ac:spMkLst>
        </pc:spChg>
        <pc:spChg chg="del mod">
          <ac:chgData name="alisdair macdonald" userId="jB0IcuHBEINeFKE+BJ6T51hglHMTetGBacC/PLHzd+c=" providerId="None" clId="Web-{9732F423-2332-45AB-9A78-02CAF6E03E61}" dt="2025-08-15T12:22:05.811" v="50"/>
          <ac:spMkLst>
            <pc:docMk/>
            <pc:sldMk cId="527111355" sldId="292"/>
            <ac:spMk id="10" creationId="{7C712C05-A2AC-48F0-FF1F-F600E3B86CC5}"/>
          </ac:spMkLst>
        </pc:spChg>
        <pc:spChg chg="mod">
          <ac:chgData name="alisdair macdonald" userId="jB0IcuHBEINeFKE+BJ6T51hglHMTetGBacC/PLHzd+c=" providerId="None" clId="Web-{9732F423-2332-45AB-9A78-02CAF6E03E61}" dt="2025-08-15T12:23:34.095" v="76" actId="14100"/>
          <ac:spMkLst>
            <pc:docMk/>
            <pc:sldMk cId="527111355" sldId="292"/>
            <ac:spMk id="25" creationId="{C9FD93C2-D3B3-A5A1-4561-9F5CFAF7A5B2}"/>
          </ac:spMkLst>
        </pc:spChg>
        <pc:picChg chg="mod modCrop">
          <ac:chgData name="alisdair macdonald" userId="jB0IcuHBEINeFKE+BJ6T51hglHMTetGBacC/PLHzd+c=" providerId="None" clId="Web-{9732F423-2332-45AB-9A78-02CAF6E03E61}" dt="2025-08-15T12:26:06.979" v="107" actId="14100"/>
          <ac:picMkLst>
            <pc:docMk/>
            <pc:sldMk cId="527111355" sldId="292"/>
            <ac:picMk id="4" creationId="{D683DCDC-F4EA-5B34-2D18-3DDEFB59F7A2}"/>
          </ac:picMkLst>
        </pc:picChg>
      </pc:sldChg>
      <pc:sldChg chg="addSp delSp modSp">
        <pc:chgData name="alisdair macdonald" userId="jB0IcuHBEINeFKE+BJ6T51hglHMTetGBacC/PLHzd+c=" providerId="None" clId="Web-{9732F423-2332-45AB-9A78-02CAF6E03E61}" dt="2025-08-15T12:28:33.062" v="129" actId="1076"/>
        <pc:sldMkLst>
          <pc:docMk/>
          <pc:sldMk cId="2852038096" sldId="293"/>
        </pc:sldMkLst>
        <pc:spChg chg="mod">
          <ac:chgData name="alisdair macdonald" userId="jB0IcuHBEINeFKE+BJ6T51hglHMTetGBacC/PLHzd+c=" providerId="None" clId="Web-{9732F423-2332-45AB-9A78-02CAF6E03E61}" dt="2025-08-15T12:28:33.062" v="129" actId="1076"/>
          <ac:spMkLst>
            <pc:docMk/>
            <pc:sldMk cId="2852038096" sldId="293"/>
            <ac:spMk id="6" creationId="{7AAC2FA0-8A9A-3B22-6850-3D3605B2CE1D}"/>
          </ac:spMkLst>
        </pc:spChg>
        <pc:spChg chg="mod">
          <ac:chgData name="alisdair macdonald" userId="jB0IcuHBEINeFKE+BJ6T51hglHMTetGBacC/PLHzd+c=" providerId="None" clId="Web-{9732F423-2332-45AB-9A78-02CAF6E03E61}" dt="2025-08-15T12:20:49.247" v="24" actId="20577"/>
          <ac:spMkLst>
            <pc:docMk/>
            <pc:sldMk cId="2852038096" sldId="293"/>
            <ac:spMk id="13" creationId="{36D5EBAE-5932-D044-C456-A9900349E566}"/>
          </ac:spMkLst>
        </pc:spChg>
        <pc:inkChg chg="add del">
          <ac:chgData name="alisdair macdonald" userId="jB0IcuHBEINeFKE+BJ6T51hglHMTetGBacC/PLHzd+c=" providerId="None" clId="Web-{9732F423-2332-45AB-9A78-02CAF6E03E61}" dt="2025-08-15T12:27:00.825" v="121"/>
          <ac:inkMkLst>
            <pc:docMk/>
            <pc:sldMk cId="2852038096" sldId="293"/>
            <ac:inkMk id="3" creationId="{31EA470F-07B2-F61F-4A77-6D74F2ED179A}"/>
          </ac:inkMkLst>
        </pc:inkChg>
      </pc:sldChg>
      <pc:sldChg chg="modSp">
        <pc:chgData name="alisdair macdonald" userId="jB0IcuHBEINeFKE+BJ6T51hglHMTetGBacC/PLHzd+c=" providerId="None" clId="Web-{9732F423-2332-45AB-9A78-02CAF6E03E61}" dt="2025-08-15T12:28:08.546" v="127" actId="20577"/>
        <pc:sldMkLst>
          <pc:docMk/>
          <pc:sldMk cId="3931732757" sldId="294"/>
        </pc:sldMkLst>
        <pc:spChg chg="mod">
          <ac:chgData name="alisdair macdonald" userId="jB0IcuHBEINeFKE+BJ6T51hglHMTetGBacC/PLHzd+c=" providerId="None" clId="Web-{9732F423-2332-45AB-9A78-02CAF6E03E61}" dt="2025-08-15T12:28:08.546" v="127" actId="20577"/>
          <ac:spMkLst>
            <pc:docMk/>
            <pc:sldMk cId="3931732757" sldId="294"/>
            <ac:spMk id="3" creationId="{1E5AC6F4-00B8-5755-5A0E-487E621C224C}"/>
          </ac:spMkLst>
        </pc:spChg>
        <pc:picChg chg="mod">
          <ac:chgData name="alisdair macdonald" userId="jB0IcuHBEINeFKE+BJ6T51hglHMTetGBacC/PLHzd+c=" providerId="None" clId="Web-{9732F423-2332-45AB-9A78-02CAF6E03E61}" dt="2025-08-15T12:27:12.138" v="122" actId="1076"/>
          <ac:picMkLst>
            <pc:docMk/>
            <pc:sldMk cId="3931732757" sldId="294"/>
            <ac:picMk id="2" creationId="{BBF21FEE-8B3D-0724-A56A-A69EB8C96505}"/>
          </ac:picMkLst>
        </pc:picChg>
      </pc:sldChg>
      <pc:sldChg chg="addSp delSp modSp">
        <pc:chgData name="alisdair macdonald" userId="jB0IcuHBEINeFKE+BJ6T51hglHMTetGBacC/PLHzd+c=" providerId="None" clId="Web-{9732F423-2332-45AB-9A78-02CAF6E03E61}" dt="2025-08-15T12:45:29.999" v="167" actId="1076"/>
        <pc:sldMkLst>
          <pc:docMk/>
          <pc:sldMk cId="1143440726" sldId="295"/>
        </pc:sldMkLst>
        <pc:spChg chg="mod">
          <ac:chgData name="alisdair macdonald" userId="jB0IcuHBEINeFKE+BJ6T51hglHMTetGBacC/PLHzd+c=" providerId="None" clId="Web-{9732F423-2332-45AB-9A78-02CAF6E03E61}" dt="2025-08-15T12:30:13.846" v="160" actId="1076"/>
          <ac:spMkLst>
            <pc:docMk/>
            <pc:sldMk cId="1143440726" sldId="295"/>
            <ac:spMk id="3" creationId="{95BE20C1-C194-4ED1-0B86-A6BCDF09653F}"/>
          </ac:spMkLst>
        </pc:spChg>
        <pc:spChg chg="mod">
          <ac:chgData name="alisdair macdonald" userId="jB0IcuHBEINeFKE+BJ6T51hglHMTetGBacC/PLHzd+c=" providerId="None" clId="Web-{9732F423-2332-45AB-9A78-02CAF6E03E61}" dt="2025-08-15T12:28:52" v="137" actId="20577"/>
          <ac:spMkLst>
            <pc:docMk/>
            <pc:sldMk cId="1143440726" sldId="295"/>
            <ac:spMk id="25" creationId="{2E6FA727-04AC-4620-F3F9-527CD9491136}"/>
          </ac:spMkLst>
        </pc:spChg>
        <pc:picChg chg="mod">
          <ac:chgData name="alisdair macdonald" userId="jB0IcuHBEINeFKE+BJ6T51hglHMTetGBacC/PLHzd+c=" providerId="None" clId="Web-{9732F423-2332-45AB-9A78-02CAF6E03E61}" dt="2025-08-15T12:45:29.999" v="167" actId="1076"/>
          <ac:picMkLst>
            <pc:docMk/>
            <pc:sldMk cId="1143440726" sldId="295"/>
            <ac:picMk id="5" creationId="{91DF5FFE-D91A-A02B-A874-BCF0D8FC087D}"/>
          </ac:picMkLst>
        </pc:picChg>
        <pc:inkChg chg="add del">
          <ac:chgData name="alisdair macdonald" userId="jB0IcuHBEINeFKE+BJ6T51hglHMTetGBacC/PLHzd+c=" providerId="None" clId="Web-{9732F423-2332-45AB-9A78-02CAF6E03E61}" dt="2025-08-15T12:44:51.872" v="162"/>
          <ac:inkMkLst>
            <pc:docMk/>
            <pc:sldMk cId="1143440726" sldId="295"/>
            <ac:inkMk id="2" creationId="{93C443F5-1164-7654-858C-1BEBCF74B6F3}"/>
          </ac:inkMkLst>
        </pc:inkChg>
      </pc:sldChg>
      <pc:sldChg chg="addSp delSp modSp">
        <pc:chgData name="alisdair macdonald" userId="jB0IcuHBEINeFKE+BJ6T51hglHMTetGBacC/PLHzd+c=" providerId="None" clId="Web-{9732F423-2332-45AB-9A78-02CAF6E03E61}" dt="2025-08-15T12:49:07.270" v="212" actId="1076"/>
        <pc:sldMkLst>
          <pc:docMk/>
          <pc:sldMk cId="1712237916" sldId="296"/>
        </pc:sldMkLst>
        <pc:spChg chg="mod">
          <ac:chgData name="alisdair macdonald" userId="jB0IcuHBEINeFKE+BJ6T51hglHMTetGBacC/PLHzd+c=" providerId="None" clId="Web-{9732F423-2332-45AB-9A78-02CAF6E03E61}" dt="2025-08-15T12:49:07.270" v="212" actId="1076"/>
          <ac:spMkLst>
            <pc:docMk/>
            <pc:sldMk cId="1712237916" sldId="296"/>
            <ac:spMk id="8" creationId="{381C2564-3037-927A-AB8C-04308AAAE836}"/>
          </ac:spMkLst>
        </pc:spChg>
        <pc:spChg chg="mod">
          <ac:chgData name="alisdair macdonald" userId="jB0IcuHBEINeFKE+BJ6T51hglHMTetGBacC/PLHzd+c=" providerId="None" clId="Web-{9732F423-2332-45AB-9A78-02CAF6E03E61}" dt="2025-08-15T12:48:34.285" v="207" actId="1076"/>
          <ac:spMkLst>
            <pc:docMk/>
            <pc:sldMk cId="1712237916" sldId="296"/>
            <ac:spMk id="25" creationId="{2AC349D7-30FB-ABF5-88EB-ED1F372FE86C}"/>
          </ac:spMkLst>
        </pc:spChg>
        <pc:picChg chg="del">
          <ac:chgData name="alisdair macdonald" userId="jB0IcuHBEINeFKE+BJ6T51hglHMTetGBacC/PLHzd+c=" providerId="None" clId="Web-{9732F423-2332-45AB-9A78-02CAF6E03E61}" dt="2025-08-15T12:45:48.499" v="168"/>
          <ac:picMkLst>
            <pc:docMk/>
            <pc:sldMk cId="1712237916" sldId="296"/>
            <ac:picMk id="3" creationId="{1880A1F5-130D-CBB6-B960-037035B7E009}"/>
          </ac:picMkLst>
        </pc:picChg>
        <pc:picChg chg="add mod">
          <ac:chgData name="alisdair macdonald" userId="jB0IcuHBEINeFKE+BJ6T51hglHMTetGBacC/PLHzd+c=" providerId="None" clId="Web-{9732F423-2332-45AB-9A78-02CAF6E03E61}" dt="2025-08-15T12:45:59.015" v="173" actId="1076"/>
          <ac:picMkLst>
            <pc:docMk/>
            <pc:sldMk cId="1712237916" sldId="296"/>
            <ac:picMk id="4" creationId="{828D2A7F-FBDE-603F-5B23-DA4EB3B7EAA7}"/>
          </ac:picMkLst>
        </pc:picChg>
        <pc:picChg chg="mod">
          <ac:chgData name="alisdair macdonald" userId="jB0IcuHBEINeFKE+BJ6T51hglHMTetGBacC/PLHzd+c=" providerId="None" clId="Web-{9732F423-2332-45AB-9A78-02CAF6E03E61}" dt="2025-08-15T12:48:41.410" v="209" actId="1076"/>
          <ac:picMkLst>
            <pc:docMk/>
            <pc:sldMk cId="1712237916" sldId="296"/>
            <ac:picMk id="26" creationId="{83D677A4-7CFB-BBD0-81C7-2C496F9EB2F5}"/>
          </ac:picMkLst>
        </pc:picChg>
        <pc:inkChg chg="add del">
          <ac:chgData name="alisdair macdonald" userId="jB0IcuHBEINeFKE+BJ6T51hglHMTetGBacC/PLHzd+c=" providerId="None" clId="Web-{9732F423-2332-45AB-9A78-02CAF6E03E61}" dt="2025-08-15T12:49:03.567" v="211"/>
          <ac:inkMkLst>
            <pc:docMk/>
            <pc:sldMk cId="1712237916" sldId="296"/>
            <ac:inkMk id="5" creationId="{1DDC66C0-AC38-4065-90C9-1208D5C121D0}"/>
          </ac:inkMkLst>
        </pc:inkChg>
      </pc:sldChg>
    </pc:docChg>
  </pc:docChgLst>
  <pc:docChgLst>
    <pc:chgData name="alisdair macdonald" userId="jB0IcuHBEINeFKE+BJ6T51hglHMTetGBacC/PLHzd+c=" providerId="None" clId="Web-{0AB4848B-6A4A-4953-9BCB-A500A85F95BC}"/>
    <pc:docChg chg="modSld">
      <pc:chgData name="alisdair macdonald" userId="jB0IcuHBEINeFKE+BJ6T51hglHMTetGBacC/PLHzd+c=" providerId="None" clId="Web-{0AB4848B-6A4A-4953-9BCB-A500A85F95BC}" dt="2025-08-05T10:38:08.654" v="1" actId="1076"/>
      <pc:docMkLst>
        <pc:docMk/>
      </pc:docMkLst>
      <pc:sldChg chg="modSp">
        <pc:chgData name="alisdair macdonald" userId="jB0IcuHBEINeFKE+BJ6T51hglHMTetGBacC/PLHzd+c=" providerId="None" clId="Web-{0AB4848B-6A4A-4953-9BCB-A500A85F95BC}" dt="2025-08-05T10:38:08.654" v="1" actId="1076"/>
        <pc:sldMkLst>
          <pc:docMk/>
          <pc:sldMk cId="527111355" sldId="292"/>
        </pc:sldMkLst>
      </pc:sldChg>
    </pc:docChg>
  </pc:docChgLst>
  <pc:docChgLst>
    <pc:chgData name="alisdair macdonald" userId="jB0IcuHBEINeFKE+BJ6T51hglHMTetGBacC/PLHzd+c=" providerId="None" clId="Web-{706BB66E-32C4-4965-8DF5-B247C250160E}"/>
    <pc:docChg chg="modSld">
      <pc:chgData name="alisdair macdonald" userId="jB0IcuHBEINeFKE+BJ6T51hglHMTetGBacC/PLHzd+c=" providerId="None" clId="Web-{706BB66E-32C4-4965-8DF5-B247C250160E}" dt="2025-07-31T12:02:55.792" v="14" actId="1076"/>
      <pc:docMkLst>
        <pc:docMk/>
      </pc:docMkLst>
      <pc:sldChg chg="addSp delSp modSp">
        <pc:chgData name="alisdair macdonald" userId="jB0IcuHBEINeFKE+BJ6T51hglHMTetGBacC/PLHzd+c=" providerId="None" clId="Web-{706BB66E-32C4-4965-8DF5-B247C250160E}" dt="2025-07-31T12:02:55.792" v="14" actId="1076"/>
        <pc:sldMkLst>
          <pc:docMk/>
          <pc:sldMk cId="527111355" sldId="292"/>
        </pc:sldMkLst>
      </pc:sldChg>
    </pc:docChg>
  </pc:docChgLst>
  <pc:docChgLst>
    <pc:chgData name="alisdair macdonald" userId="jB0IcuHBEINeFKE+BJ6T51hglHMTetGBacC/PLHzd+c=" providerId="None" clId="Web-{5EC10647-E8F0-4352-9A5E-C2DD153BC188}"/>
    <pc:docChg chg="modSld">
      <pc:chgData name="alisdair macdonald" userId="jB0IcuHBEINeFKE+BJ6T51hglHMTetGBacC/PLHzd+c=" providerId="None" clId="Web-{5EC10647-E8F0-4352-9A5E-C2DD153BC188}" dt="2025-06-30T15:07:29.194" v="153"/>
      <pc:docMkLst>
        <pc:docMk/>
      </pc:docMkLst>
      <pc:sldChg chg="addSp delSp modSp">
        <pc:chgData name="alisdair macdonald" userId="jB0IcuHBEINeFKE+BJ6T51hglHMTetGBacC/PLHzd+c=" providerId="None" clId="Web-{5EC10647-E8F0-4352-9A5E-C2DD153BC188}" dt="2025-06-30T14:29:12.822" v="5" actId="20577"/>
        <pc:sldMkLst>
          <pc:docMk/>
          <pc:sldMk cId="0" sldId="257"/>
        </pc:sldMkLst>
      </pc:sldChg>
      <pc:sldChg chg="modSp">
        <pc:chgData name="alisdair macdonald" userId="jB0IcuHBEINeFKE+BJ6T51hglHMTetGBacC/PLHzd+c=" providerId="None" clId="Web-{5EC10647-E8F0-4352-9A5E-C2DD153BC188}" dt="2025-06-30T15:06:56.552" v="149"/>
        <pc:sldMkLst>
          <pc:docMk/>
          <pc:sldMk cId="527111355" sldId="292"/>
        </pc:sldMkLst>
      </pc:sldChg>
      <pc:sldChg chg="addSp delSp modSp">
        <pc:chgData name="alisdair macdonald" userId="jB0IcuHBEINeFKE+BJ6T51hglHMTetGBacC/PLHzd+c=" providerId="None" clId="Web-{5EC10647-E8F0-4352-9A5E-C2DD153BC188}" dt="2025-06-30T15:00:15.255" v="111"/>
        <pc:sldMkLst>
          <pc:docMk/>
          <pc:sldMk cId="2852038096" sldId="293"/>
        </pc:sldMkLst>
      </pc:sldChg>
      <pc:sldChg chg="addSp delSp modSp">
        <pc:chgData name="alisdair macdonald" userId="jB0IcuHBEINeFKE+BJ6T51hglHMTetGBacC/PLHzd+c=" providerId="None" clId="Web-{5EC10647-E8F0-4352-9A5E-C2DD153BC188}" dt="2025-06-30T15:07:29.194" v="153"/>
        <pc:sldMkLst>
          <pc:docMk/>
          <pc:sldMk cId="3852764905" sldId="301"/>
        </pc:sldMkLst>
      </pc:sldChg>
    </pc:docChg>
  </pc:docChgLst>
  <pc:docChgLst>
    <pc:chgData name="alisdair.m@gmail.com" userId="S::urn:spo:guest#alisdair.m@gmail.com::" providerId="AD" clId="Web-{2B53DFF0-2D62-7283-0698-1EC8E419FC2D}"/>
    <pc:docChg chg="modSld">
      <pc:chgData name="alisdair.m@gmail.com" userId="S::urn:spo:guest#alisdair.m@gmail.com::" providerId="AD" clId="Web-{2B53DFF0-2D62-7283-0698-1EC8E419FC2D}" dt="2024-08-07T14:15:54.120" v="9" actId="1076"/>
      <pc:docMkLst>
        <pc:docMk/>
      </pc:docMkLst>
      <pc:sldChg chg="addSp delSp modSp">
        <pc:chgData name="alisdair.m@gmail.com" userId="S::urn:spo:guest#alisdair.m@gmail.com::" providerId="AD" clId="Web-{2B53DFF0-2D62-7283-0698-1EC8E419FC2D}" dt="2024-08-07T14:15:54.120" v="9" actId="1076"/>
        <pc:sldMkLst>
          <pc:docMk/>
          <pc:sldMk cId="2390929595" sldId="299"/>
        </pc:sldMkLst>
      </pc:sldChg>
    </pc:docChg>
  </pc:docChgLst>
  <pc:docChgLst>
    <pc:chgData name="lauraellenkennedy@outlook.com" userId="S::urn:spo:guest#lauraellenkennedy@outlook.com::" providerId="AD" clId="Web-{14C6D839-B7DB-2D4C-C00B-EFF5B6B889EA}"/>
    <pc:docChg chg="modSld">
      <pc:chgData name="lauraellenkennedy@outlook.com" userId="S::urn:spo:guest#lauraellenkennedy@outlook.com::" providerId="AD" clId="Web-{14C6D839-B7DB-2D4C-C00B-EFF5B6B889EA}" dt="2024-07-30T10:12:25.829" v="54" actId="20577"/>
      <pc:docMkLst>
        <pc:docMk/>
      </pc:docMkLst>
      <pc:sldChg chg="modSp">
        <pc:chgData name="lauraellenkennedy@outlook.com" userId="S::urn:spo:guest#lauraellenkennedy@outlook.com::" providerId="AD" clId="Web-{14C6D839-B7DB-2D4C-C00B-EFF5B6B889EA}" dt="2024-07-30T09:55:35.229" v="1" actId="20577"/>
        <pc:sldMkLst>
          <pc:docMk/>
          <pc:sldMk cId="527111355" sldId="292"/>
        </pc:sldMkLst>
      </pc:sldChg>
      <pc:sldChg chg="modSp">
        <pc:chgData name="lauraellenkennedy@outlook.com" userId="S::urn:spo:guest#lauraellenkennedy@outlook.com::" providerId="AD" clId="Web-{14C6D839-B7DB-2D4C-C00B-EFF5B6B889EA}" dt="2024-07-30T10:12:25.829" v="54" actId="20577"/>
        <pc:sldMkLst>
          <pc:docMk/>
          <pc:sldMk cId="2390929595" sldId="299"/>
        </pc:sldMkLst>
      </pc:sldChg>
      <pc:sldChg chg="modSp">
        <pc:chgData name="lauraellenkennedy@outlook.com" userId="S::urn:spo:guest#lauraellenkennedy@outlook.com::" providerId="AD" clId="Web-{14C6D839-B7DB-2D4C-C00B-EFF5B6B889EA}" dt="2024-07-30T10:11:59.766" v="50" actId="20577"/>
        <pc:sldMkLst>
          <pc:docMk/>
          <pc:sldMk cId="3333779762" sldId="300"/>
        </pc:sldMkLst>
      </pc:sldChg>
      <pc:sldChg chg="modSp">
        <pc:chgData name="lauraellenkennedy@outlook.com" userId="S::urn:spo:guest#lauraellenkennedy@outlook.com::" providerId="AD" clId="Web-{14C6D839-B7DB-2D4C-C00B-EFF5B6B889EA}" dt="2024-07-30T10:08:55.697" v="31" actId="20577"/>
        <pc:sldMkLst>
          <pc:docMk/>
          <pc:sldMk cId="3852764905" sldId="301"/>
        </pc:sldMkLst>
      </pc:sldChg>
      <pc:sldChg chg="modSp">
        <pc:chgData name="lauraellenkennedy@outlook.com" userId="S::urn:spo:guest#lauraellenkennedy@outlook.com::" providerId="AD" clId="Web-{14C6D839-B7DB-2D4C-C00B-EFF5B6B889EA}" dt="2024-07-30T10:10:30.325" v="36" actId="20577"/>
        <pc:sldMkLst>
          <pc:docMk/>
          <pc:sldMk cId="2131915540" sldId="302"/>
        </pc:sldMkLst>
      </pc:sldChg>
      <pc:sldChg chg="modSp">
        <pc:chgData name="lauraellenkennedy@outlook.com" userId="S::urn:spo:guest#lauraellenkennedy@outlook.com::" providerId="AD" clId="Web-{14C6D839-B7DB-2D4C-C00B-EFF5B6B889EA}" dt="2024-07-30T10:11:31.812" v="47" actId="20577"/>
        <pc:sldMkLst>
          <pc:docMk/>
          <pc:sldMk cId="2081197235" sldId="303"/>
        </pc:sldMkLst>
      </pc:sldChg>
    </pc:docChg>
  </pc:docChgLst>
  <pc:docChgLst>
    <pc:chgData name="alisdair macdonald" userId="jB0IcuHBEINeFKE+BJ6T51hglHMTetGBacC/PLHzd+c=" providerId="None" clId="Web-{1A8133B2-5749-4310-8FB3-0F453D285A8B}"/>
    <pc:docChg chg="modSld">
      <pc:chgData name="alisdair macdonald" userId="jB0IcuHBEINeFKE+BJ6T51hglHMTetGBacC/PLHzd+c=" providerId="None" clId="Web-{1A8133B2-5749-4310-8FB3-0F453D285A8B}" dt="2025-08-15T15:58:30.436" v="13" actId="20577"/>
      <pc:docMkLst>
        <pc:docMk/>
      </pc:docMkLst>
      <pc:sldChg chg="modSp">
        <pc:chgData name="alisdair macdonald" userId="jB0IcuHBEINeFKE+BJ6T51hglHMTetGBacC/PLHzd+c=" providerId="None" clId="Web-{1A8133B2-5749-4310-8FB3-0F453D285A8B}" dt="2025-08-15T15:57:25.278" v="1" actId="20577"/>
        <pc:sldMkLst>
          <pc:docMk/>
          <pc:sldMk cId="0" sldId="257"/>
        </pc:sldMkLst>
        <pc:spChg chg="mod">
          <ac:chgData name="alisdair macdonald" userId="jB0IcuHBEINeFKE+BJ6T51hglHMTetGBacC/PLHzd+c=" providerId="None" clId="Web-{1A8133B2-5749-4310-8FB3-0F453D285A8B}" dt="2025-08-15T15:57:25.278" v="1" actId="20577"/>
          <ac:spMkLst>
            <pc:docMk/>
            <pc:sldMk cId="0" sldId="257"/>
            <ac:spMk id="8" creationId="{9A001A7E-13DE-78E3-A0E1-EA804CD1BBB5}"/>
          </ac:spMkLst>
        </pc:spChg>
      </pc:sldChg>
      <pc:sldChg chg="modSp">
        <pc:chgData name="alisdair macdonald" userId="jB0IcuHBEINeFKE+BJ6T51hglHMTetGBacC/PLHzd+c=" providerId="None" clId="Web-{1A8133B2-5749-4310-8FB3-0F453D285A8B}" dt="2025-08-15T15:58:09.482" v="8" actId="20577"/>
        <pc:sldMkLst>
          <pc:docMk/>
          <pc:sldMk cId="527111355" sldId="292"/>
        </pc:sldMkLst>
        <pc:spChg chg="mod">
          <ac:chgData name="alisdair macdonald" userId="jB0IcuHBEINeFKE+BJ6T51hglHMTetGBacC/PLHzd+c=" providerId="None" clId="Web-{1A8133B2-5749-4310-8FB3-0F453D285A8B}" dt="2025-08-15T15:58:09.482" v="8" actId="20577"/>
          <ac:spMkLst>
            <pc:docMk/>
            <pc:sldMk cId="527111355" sldId="292"/>
            <ac:spMk id="3" creationId="{15B6BDCF-E5CF-56FE-9803-2A62191F70B0}"/>
          </ac:spMkLst>
        </pc:spChg>
      </pc:sldChg>
      <pc:sldChg chg="modSp">
        <pc:chgData name="alisdair macdonald" userId="jB0IcuHBEINeFKE+BJ6T51hglHMTetGBacC/PLHzd+c=" providerId="None" clId="Web-{1A8133B2-5749-4310-8FB3-0F453D285A8B}" dt="2025-08-15T15:57:49.966" v="5" actId="20577"/>
        <pc:sldMkLst>
          <pc:docMk/>
          <pc:sldMk cId="2852038096" sldId="293"/>
        </pc:sldMkLst>
        <pc:spChg chg="mod">
          <ac:chgData name="alisdair macdonald" userId="jB0IcuHBEINeFKE+BJ6T51hglHMTetGBacC/PLHzd+c=" providerId="None" clId="Web-{1A8133B2-5749-4310-8FB3-0F453D285A8B}" dt="2025-08-15T15:57:49.966" v="5" actId="20577"/>
          <ac:spMkLst>
            <pc:docMk/>
            <pc:sldMk cId="2852038096" sldId="293"/>
            <ac:spMk id="6" creationId="{7AAC2FA0-8A9A-3B22-6850-3D3605B2CE1D}"/>
          </ac:spMkLst>
        </pc:spChg>
        <pc:picChg chg="mod">
          <ac:chgData name="alisdair macdonald" userId="jB0IcuHBEINeFKE+BJ6T51hglHMTetGBacC/PLHzd+c=" providerId="None" clId="Web-{1A8133B2-5749-4310-8FB3-0F453D285A8B}" dt="2025-08-15T15:57:39.528" v="2"/>
          <ac:picMkLst>
            <pc:docMk/>
            <pc:sldMk cId="2852038096" sldId="293"/>
            <ac:picMk id="2" creationId="{957DED3A-D942-F352-3AA0-37FCFC25A2AB}"/>
          </ac:picMkLst>
        </pc:picChg>
      </pc:sldChg>
      <pc:sldChg chg="modSp">
        <pc:chgData name="alisdair macdonald" userId="jB0IcuHBEINeFKE+BJ6T51hglHMTetGBacC/PLHzd+c=" providerId="None" clId="Web-{1A8133B2-5749-4310-8FB3-0F453D285A8B}" dt="2025-08-15T15:58:30.436" v="13" actId="20577"/>
        <pc:sldMkLst>
          <pc:docMk/>
          <pc:sldMk cId="3931732757" sldId="294"/>
        </pc:sldMkLst>
        <pc:spChg chg="mod">
          <ac:chgData name="alisdair macdonald" userId="jB0IcuHBEINeFKE+BJ6T51hglHMTetGBacC/PLHzd+c=" providerId="None" clId="Web-{1A8133B2-5749-4310-8FB3-0F453D285A8B}" dt="2025-08-15T15:58:30.436" v="13" actId="20577"/>
          <ac:spMkLst>
            <pc:docMk/>
            <pc:sldMk cId="3931732757" sldId="294"/>
            <ac:spMk id="3" creationId="{1E5AC6F4-00B8-5755-5A0E-487E621C224C}"/>
          </ac:spMkLst>
        </pc:spChg>
      </pc:sldChg>
    </pc:docChg>
  </pc:docChgLst>
  <pc:docChgLst>
    <pc:chgData name="alisdair macdonald" userId="jB0IcuHBEINeFKE+BJ6T51hglHMTetGBacC/PLHzd+c=" providerId="None" clId="Web-{C1FA6F48-343E-4BDF-AF7F-C8755F0E80BB}"/>
    <pc:docChg chg="modSld">
      <pc:chgData name="alisdair macdonald" userId="jB0IcuHBEINeFKE+BJ6T51hglHMTetGBacC/PLHzd+c=" providerId="None" clId="Web-{C1FA6F48-343E-4BDF-AF7F-C8755F0E80BB}" dt="2025-07-14T12:56:44.160" v="57"/>
      <pc:docMkLst>
        <pc:docMk/>
      </pc:docMkLst>
      <pc:sldChg chg="addSp delSp modSp">
        <pc:chgData name="alisdair macdonald" userId="jB0IcuHBEINeFKE+BJ6T51hglHMTetGBacC/PLHzd+c=" providerId="None" clId="Web-{C1FA6F48-343E-4BDF-AF7F-C8755F0E80BB}" dt="2025-07-14T12:51:50.431" v="41" actId="1076"/>
        <pc:sldMkLst>
          <pc:docMk/>
          <pc:sldMk cId="0" sldId="257"/>
        </pc:sldMkLst>
      </pc:sldChg>
      <pc:sldChg chg="addSp delSp modSp">
        <pc:chgData name="alisdair macdonald" userId="jB0IcuHBEINeFKE+BJ6T51hglHMTetGBacC/PLHzd+c=" providerId="None" clId="Web-{C1FA6F48-343E-4BDF-AF7F-C8755F0E80BB}" dt="2025-07-14T12:51:27.430" v="37"/>
        <pc:sldMkLst>
          <pc:docMk/>
          <pc:sldMk cId="527111355" sldId="292"/>
        </pc:sldMkLst>
      </pc:sldChg>
      <pc:sldChg chg="addSp modSp">
        <pc:chgData name="alisdair macdonald" userId="jB0IcuHBEINeFKE+BJ6T51hglHMTetGBacC/PLHzd+c=" providerId="None" clId="Web-{C1FA6F48-343E-4BDF-AF7F-C8755F0E80BB}" dt="2025-07-14T12:55:30.423" v="50" actId="1076"/>
        <pc:sldMkLst>
          <pc:docMk/>
          <pc:sldMk cId="2852038096" sldId="293"/>
        </pc:sldMkLst>
      </pc:sldChg>
      <pc:sldChg chg="modSp">
        <pc:chgData name="alisdair macdonald" userId="jB0IcuHBEINeFKE+BJ6T51hglHMTetGBacC/PLHzd+c=" providerId="None" clId="Web-{C1FA6F48-343E-4BDF-AF7F-C8755F0E80BB}" dt="2025-07-14T12:50:43.413" v="29" actId="20577"/>
        <pc:sldMkLst>
          <pc:docMk/>
          <pc:sldMk cId="2390929595" sldId="299"/>
        </pc:sldMkLst>
      </pc:sldChg>
      <pc:sldChg chg="modSp">
        <pc:chgData name="alisdair macdonald" userId="jB0IcuHBEINeFKE+BJ6T51hglHMTetGBacC/PLHzd+c=" providerId="None" clId="Web-{C1FA6F48-343E-4BDF-AF7F-C8755F0E80BB}" dt="2025-07-14T12:50:49.663" v="31" actId="20577"/>
        <pc:sldMkLst>
          <pc:docMk/>
          <pc:sldMk cId="3333779762" sldId="300"/>
        </pc:sldMkLst>
      </pc:sldChg>
      <pc:sldChg chg="addSp delSp modSp">
        <pc:chgData name="alisdair macdonald" userId="jB0IcuHBEINeFKE+BJ6T51hglHMTetGBacC/PLHzd+c=" providerId="None" clId="Web-{C1FA6F48-343E-4BDF-AF7F-C8755F0E80BB}" dt="2025-07-14T12:55:39.361" v="51"/>
        <pc:sldMkLst>
          <pc:docMk/>
          <pc:sldMk cId="3852764905" sldId="301"/>
        </pc:sldMkLst>
      </pc:sldChg>
      <pc:sldChg chg="addSp delSp modSp">
        <pc:chgData name="alisdair macdonald" userId="jB0IcuHBEINeFKE+BJ6T51hglHMTetGBacC/PLHzd+c=" providerId="None" clId="Web-{C1FA6F48-343E-4BDF-AF7F-C8755F0E80BB}" dt="2025-07-14T12:56:04.846" v="53" actId="1076"/>
        <pc:sldMkLst>
          <pc:docMk/>
          <pc:sldMk cId="2131915540" sldId="302"/>
        </pc:sldMkLst>
      </pc:sldChg>
      <pc:sldChg chg="addSp delSp modSp">
        <pc:chgData name="alisdair macdonald" userId="jB0IcuHBEINeFKE+BJ6T51hglHMTetGBacC/PLHzd+c=" providerId="None" clId="Web-{C1FA6F48-343E-4BDF-AF7F-C8755F0E80BB}" dt="2025-07-14T12:56:25.878" v="55"/>
        <pc:sldMkLst>
          <pc:docMk/>
          <pc:sldMk cId="2081197235" sldId="303"/>
        </pc:sldMkLst>
      </pc:sldChg>
      <pc:sldChg chg="addSp delSp modSp">
        <pc:chgData name="alisdair macdonald" userId="jB0IcuHBEINeFKE+BJ6T51hglHMTetGBacC/PLHzd+c=" providerId="None" clId="Web-{C1FA6F48-343E-4BDF-AF7F-C8755F0E80BB}" dt="2025-07-14T12:56:44.160" v="57"/>
        <pc:sldMkLst>
          <pc:docMk/>
          <pc:sldMk cId="1451163633" sldId="304"/>
        </pc:sldMkLst>
      </pc:sldChg>
    </pc:docChg>
  </pc:docChgLst>
  <pc:docChgLst>
    <pc:chgData name="alisdair macdonald" userId="jB0IcuHBEINeFKE+BJ6T51hglHMTetGBacC/PLHzd+c=" providerId="None" clId="Web-{C66C4252-1036-40A0-A7D6-52EFCB7B1367}"/>
    <pc:docChg chg="modSld">
      <pc:chgData name="alisdair macdonald" userId="jB0IcuHBEINeFKE+BJ6T51hglHMTetGBacC/PLHzd+c=" providerId="None" clId="Web-{C66C4252-1036-40A0-A7D6-52EFCB7B1367}" dt="2025-07-14T12:40:30.588" v="178"/>
      <pc:docMkLst>
        <pc:docMk/>
      </pc:docMkLst>
      <pc:sldChg chg="modSp">
        <pc:chgData name="alisdair macdonald" userId="jB0IcuHBEINeFKE+BJ6T51hglHMTetGBacC/PLHzd+c=" providerId="None" clId="Web-{C66C4252-1036-40A0-A7D6-52EFCB7B1367}" dt="2025-07-14T12:31:44.751" v="100" actId="1076"/>
        <pc:sldMkLst>
          <pc:docMk/>
          <pc:sldMk cId="0" sldId="257"/>
        </pc:sldMkLst>
      </pc:sldChg>
      <pc:sldChg chg="addSp delSp modSp">
        <pc:chgData name="alisdair macdonald" userId="jB0IcuHBEINeFKE+BJ6T51hglHMTetGBacC/PLHzd+c=" providerId="None" clId="Web-{C66C4252-1036-40A0-A7D6-52EFCB7B1367}" dt="2025-07-14T11:56:41.188" v="59" actId="1076"/>
        <pc:sldMkLst>
          <pc:docMk/>
          <pc:sldMk cId="527111355" sldId="292"/>
        </pc:sldMkLst>
      </pc:sldChg>
      <pc:sldChg chg="modSp">
        <pc:chgData name="alisdair macdonald" userId="jB0IcuHBEINeFKE+BJ6T51hglHMTetGBacC/PLHzd+c=" providerId="None" clId="Web-{C66C4252-1036-40A0-A7D6-52EFCB7B1367}" dt="2025-07-14T12:37:24.355" v="165" actId="14100"/>
        <pc:sldMkLst>
          <pc:docMk/>
          <pc:sldMk cId="3333779762" sldId="300"/>
        </pc:sldMkLst>
      </pc:sldChg>
      <pc:sldChg chg="modSp">
        <pc:chgData name="alisdair macdonald" userId="jB0IcuHBEINeFKE+BJ6T51hglHMTetGBacC/PLHzd+c=" providerId="None" clId="Web-{C66C4252-1036-40A0-A7D6-52EFCB7B1367}" dt="2025-07-14T12:32:15.519" v="106" actId="1076"/>
        <pc:sldMkLst>
          <pc:docMk/>
          <pc:sldMk cId="3852764905" sldId="301"/>
        </pc:sldMkLst>
      </pc:sldChg>
      <pc:sldChg chg="modSp">
        <pc:chgData name="alisdair macdonald" userId="jB0IcuHBEINeFKE+BJ6T51hglHMTetGBacC/PLHzd+c=" providerId="None" clId="Web-{C66C4252-1036-40A0-A7D6-52EFCB7B1367}" dt="2025-07-14T12:15:23.710" v="94" actId="20577"/>
        <pc:sldMkLst>
          <pc:docMk/>
          <pc:sldMk cId="2131915540" sldId="302"/>
        </pc:sldMkLst>
      </pc:sldChg>
      <pc:sldChg chg="addSp delSp modSp">
        <pc:chgData name="alisdair macdonald" userId="jB0IcuHBEINeFKE+BJ6T51hglHMTetGBacC/PLHzd+c=" providerId="None" clId="Web-{C66C4252-1036-40A0-A7D6-52EFCB7B1367}" dt="2025-07-14T12:32:38.380" v="110"/>
        <pc:sldMkLst>
          <pc:docMk/>
          <pc:sldMk cId="2081197235" sldId="303"/>
        </pc:sldMkLst>
      </pc:sldChg>
      <pc:sldChg chg="addSp delSp modSp">
        <pc:chgData name="alisdair macdonald" userId="jB0IcuHBEINeFKE+BJ6T51hglHMTetGBacC/PLHzd+c=" providerId="None" clId="Web-{C66C4252-1036-40A0-A7D6-52EFCB7B1367}" dt="2025-07-14T12:40:30.588" v="178"/>
        <pc:sldMkLst>
          <pc:docMk/>
          <pc:sldMk cId="1451163633" sldId="304"/>
        </pc:sldMkLst>
      </pc:sldChg>
    </pc:docChg>
  </pc:docChgLst>
  <pc:docChgLst>
    <pc:chgData name="alisdair.m@gmail.com" userId="S::urn:spo:guest#alisdair.m@gmail.com::" providerId="AD" clId="Web-{A9667C02-9EFD-461C-DC93-02151EF0B474}"/>
    <pc:docChg chg="modSld">
      <pc:chgData name="alisdair.m@gmail.com" userId="S::urn:spo:guest#alisdair.m@gmail.com::" providerId="AD" clId="Web-{A9667C02-9EFD-461C-DC93-02151EF0B474}" dt="2024-07-29T15:44:02.211" v="53"/>
      <pc:docMkLst>
        <pc:docMk/>
      </pc:docMkLst>
      <pc:sldChg chg="addSp delSp modSp">
        <pc:chgData name="alisdair.m@gmail.com" userId="S::urn:spo:guest#alisdair.m@gmail.com::" providerId="AD" clId="Web-{A9667C02-9EFD-461C-DC93-02151EF0B474}" dt="2024-07-29T15:43:10.318" v="43" actId="20577"/>
        <pc:sldMkLst>
          <pc:docMk/>
          <pc:sldMk cId="527111355" sldId="292"/>
        </pc:sldMkLst>
      </pc:sldChg>
      <pc:sldChg chg="addSp delSp modSp">
        <pc:chgData name="alisdair.m@gmail.com" userId="S::urn:spo:guest#alisdair.m@gmail.com::" providerId="AD" clId="Web-{A9667C02-9EFD-461C-DC93-02151EF0B474}" dt="2024-07-29T15:44:02.211" v="53"/>
        <pc:sldMkLst>
          <pc:docMk/>
          <pc:sldMk cId="3852764905" sldId="301"/>
        </pc:sldMkLst>
      </pc:sldChg>
    </pc:docChg>
  </pc:docChgLst>
  <pc:docChgLst>
    <pc:chgData name="Rebecca Mason-Bond" clId="Web-{A4513047-723C-480B-A0BD-4CB4E2054597}"/>
    <pc:docChg chg="modSld">
      <pc:chgData name="Rebecca Mason-Bond" userId="" providerId="" clId="Web-{A4513047-723C-480B-A0BD-4CB4E2054597}" dt="2023-09-08T15:35:55.661" v="199" actId="1076"/>
      <pc:docMkLst>
        <pc:docMk/>
      </pc:docMkLst>
      <pc:sldChg chg="modSp">
        <pc:chgData name="Rebecca Mason-Bond" userId="" providerId="" clId="Web-{A4513047-723C-480B-A0BD-4CB4E2054597}" dt="2023-09-08T15:12:58.703" v="34" actId="20577"/>
        <pc:sldMkLst>
          <pc:docMk/>
          <pc:sldMk cId="0" sldId="257"/>
        </pc:sldMkLst>
      </pc:sldChg>
      <pc:sldChg chg="modSp">
        <pc:chgData name="Rebecca Mason-Bond" userId="" providerId="" clId="Web-{A4513047-723C-480B-A0BD-4CB4E2054597}" dt="2023-09-08T15:27:01.772" v="111" actId="14100"/>
        <pc:sldMkLst>
          <pc:docMk/>
          <pc:sldMk cId="1185273385" sldId="279"/>
        </pc:sldMkLst>
      </pc:sldChg>
      <pc:sldChg chg="modSp">
        <pc:chgData name="Rebecca Mason-Bond" userId="" providerId="" clId="Web-{A4513047-723C-480B-A0BD-4CB4E2054597}" dt="2023-09-08T15:35:55.661" v="199" actId="1076"/>
        <pc:sldMkLst>
          <pc:docMk/>
          <pc:sldMk cId="1820213506" sldId="287"/>
        </pc:sldMkLst>
      </pc:sldChg>
      <pc:sldChg chg="modSp">
        <pc:chgData name="Rebecca Mason-Bond" userId="" providerId="" clId="Web-{A4513047-723C-480B-A0BD-4CB4E2054597}" dt="2023-09-08T15:29:41.104" v="120" actId="1076"/>
        <pc:sldMkLst>
          <pc:docMk/>
          <pc:sldMk cId="2852038096" sldId="293"/>
        </pc:sldMkLst>
      </pc:sldChg>
      <pc:sldChg chg="modSp">
        <pc:chgData name="Rebecca Mason-Bond" userId="" providerId="" clId="Web-{A4513047-723C-480B-A0BD-4CB4E2054597}" dt="2023-09-08T15:24:54.066" v="96" actId="20577"/>
        <pc:sldMkLst>
          <pc:docMk/>
          <pc:sldMk cId="2357325085" sldId="296"/>
        </pc:sldMkLst>
      </pc:sldChg>
      <pc:sldChg chg="modSp">
        <pc:chgData name="Rebecca Mason-Bond" userId="" providerId="" clId="Web-{A4513047-723C-480B-A0BD-4CB4E2054597}" dt="2023-09-08T15:23:09.672" v="82" actId="20577"/>
        <pc:sldMkLst>
          <pc:docMk/>
          <pc:sldMk cId="3680485677" sldId="297"/>
        </pc:sldMkLst>
      </pc:sldChg>
      <pc:sldChg chg="modSp">
        <pc:chgData name="Rebecca Mason-Bond" userId="" providerId="" clId="Web-{A4513047-723C-480B-A0BD-4CB4E2054597}" dt="2023-09-08T15:31:15.341" v="124" actId="14100"/>
        <pc:sldMkLst>
          <pc:docMk/>
          <pc:sldMk cId="2390929595" sldId="299"/>
        </pc:sldMkLst>
      </pc:sldChg>
      <pc:sldChg chg="modSp">
        <pc:chgData name="Rebecca Mason-Bond" userId="" providerId="" clId="Web-{A4513047-723C-480B-A0BD-4CB4E2054597}" dt="2023-09-08T15:14:24.940" v="35" actId="20577"/>
        <pc:sldMkLst>
          <pc:docMk/>
          <pc:sldMk cId="3333779762" sldId="300"/>
        </pc:sldMkLst>
      </pc:sldChg>
    </pc:docChg>
  </pc:docChgLst>
  <pc:docChgLst>
    <pc:chgData name="alisdair macdonald" userId="jB0IcuHBEINeFKE+BJ6T51hglHMTetGBacC/PLHzd+c=" providerId="None" clId="Web-{AD094740-CA95-4EC8-AA09-8ACA30D8D5BE}"/>
    <pc:docChg chg="modSld">
      <pc:chgData name="alisdair macdonald" userId="jB0IcuHBEINeFKE+BJ6T51hglHMTetGBacC/PLHzd+c=" providerId="None" clId="Web-{AD094740-CA95-4EC8-AA09-8ACA30D8D5BE}" dt="2025-07-31T12:24:03.009" v="2" actId="1076"/>
      <pc:docMkLst>
        <pc:docMk/>
      </pc:docMkLst>
    </pc:docChg>
  </pc:docChgLst>
  <pc:docChgLst>
    <pc:chgData name="Issy Booth" userId="S::isabelleb@unicef.org.uk::95590697-42e6-45d1-b9a0-5c7c6819ef82" providerId="AD" clId="Web-{5B94BE3C-0DC6-2F37-D1EB-C2E2AD28CFEF}"/>
    <pc:docChg chg="modSld">
      <pc:chgData name="Issy Booth" userId="S::isabelleb@unicef.org.uk::95590697-42e6-45d1-b9a0-5c7c6819ef82" providerId="AD" clId="Web-{5B94BE3C-0DC6-2F37-D1EB-C2E2AD28CFEF}" dt="2024-07-16T14:02:19.427" v="381" actId="20577"/>
      <pc:docMkLst>
        <pc:docMk/>
      </pc:docMkLst>
      <pc:sldChg chg="modSp">
        <pc:chgData name="Issy Booth" userId="S::isabelleb@unicef.org.uk::95590697-42e6-45d1-b9a0-5c7c6819ef82" providerId="AD" clId="Web-{5B94BE3C-0DC6-2F37-D1EB-C2E2AD28CFEF}" dt="2024-07-16T14:02:19.427" v="381" actId="20577"/>
        <pc:sldMkLst>
          <pc:docMk/>
          <pc:sldMk cId="3333779762" sldId="300"/>
        </pc:sldMkLst>
      </pc:sldChg>
      <pc:sldChg chg="modSp">
        <pc:chgData name="Issy Booth" userId="S::isabelleb@unicef.org.uk::95590697-42e6-45d1-b9a0-5c7c6819ef82" providerId="AD" clId="Web-{5B94BE3C-0DC6-2F37-D1EB-C2E2AD28CFEF}" dt="2024-07-16T13:59:26.798" v="236" actId="20577"/>
        <pc:sldMkLst>
          <pc:docMk/>
          <pc:sldMk cId="3852764905" sldId="301"/>
        </pc:sldMkLst>
      </pc:sldChg>
      <pc:sldChg chg="modSp">
        <pc:chgData name="Issy Booth" userId="S::isabelleb@unicef.org.uk::95590697-42e6-45d1-b9a0-5c7c6819ef82" providerId="AD" clId="Web-{5B94BE3C-0DC6-2F37-D1EB-C2E2AD28CFEF}" dt="2024-07-16T14:00:18.940" v="237" actId="20577"/>
        <pc:sldMkLst>
          <pc:docMk/>
          <pc:sldMk cId="2131915540" sldId="302"/>
        </pc:sldMkLst>
      </pc:sldChg>
      <pc:sldChg chg="modSp">
        <pc:chgData name="Issy Booth" userId="S::isabelleb@unicef.org.uk::95590697-42e6-45d1-b9a0-5c7c6819ef82" providerId="AD" clId="Web-{5B94BE3C-0DC6-2F37-D1EB-C2E2AD28CFEF}" dt="2024-07-16T14:00:26.315" v="238" actId="20577"/>
        <pc:sldMkLst>
          <pc:docMk/>
          <pc:sldMk cId="2081197235" sldId="303"/>
        </pc:sldMkLst>
      </pc:sldChg>
    </pc:docChg>
  </pc:docChgLst>
  <pc:docChgLst>
    <pc:chgData name="alisdair macdonald" userId="jB0IcuHBEINeFKE+BJ6T51hglHMTetGBacC/PLHzd+c=" providerId="None" clId="Web-{6FEB1A03-E302-4B51-94A2-A945ED029BF3}"/>
    <pc:docChg chg="modSld">
      <pc:chgData name="alisdair macdonald" userId="jB0IcuHBEINeFKE+BJ6T51hglHMTetGBacC/PLHzd+c=" providerId="None" clId="Web-{6FEB1A03-E302-4B51-94A2-A945ED029BF3}" dt="2025-08-05T10:37:17.810" v="20" actId="1076"/>
      <pc:docMkLst>
        <pc:docMk/>
      </pc:docMkLst>
    </pc:docChg>
  </pc:docChgLst>
  <pc:docChgLst>
    <pc:chgData name="alisdair macdonald" userId="jB0IcuHBEINeFKE+BJ6T51hglHMTetGBacC/PLHzd+c=" providerId="None" clId="Web-{B310A16C-0BA3-466C-8AD9-9660DF5FBD4C}"/>
    <pc:docChg chg="modSld">
      <pc:chgData name="alisdair macdonald" userId="jB0IcuHBEINeFKE+BJ6T51hglHMTetGBacC/PLHzd+c=" providerId="None" clId="Web-{B310A16C-0BA3-466C-8AD9-9660DF5FBD4C}" dt="2025-08-15T08:54:50.366" v="9" actId="1076"/>
      <pc:docMkLst>
        <pc:docMk/>
      </pc:docMkLst>
      <pc:sldChg chg="addSp delSp modSp">
        <pc:chgData name="alisdair macdonald" userId="jB0IcuHBEINeFKE+BJ6T51hglHMTetGBacC/PLHzd+c=" providerId="None" clId="Web-{B310A16C-0BA3-466C-8AD9-9660DF5FBD4C}" dt="2025-08-15T08:54:50.366" v="9" actId="1076"/>
        <pc:sldMkLst>
          <pc:docMk/>
          <pc:sldMk cId="2390929595" sldId="299"/>
        </pc:sldMkLst>
        <pc:picChg chg="del">
          <ac:chgData name="alisdair macdonald" userId="jB0IcuHBEINeFKE+BJ6T51hglHMTetGBacC/PLHzd+c=" providerId="None" clId="Web-{B310A16C-0BA3-466C-8AD9-9660DF5FBD4C}" dt="2025-08-15T08:54:12.787" v="5"/>
          <ac:picMkLst>
            <pc:docMk/>
            <pc:sldMk cId="2390929595" sldId="299"/>
            <ac:picMk id="3" creationId="{3682FA7E-12F6-AE9F-85D5-869F32BF3529}"/>
          </ac:picMkLst>
        </pc:picChg>
        <pc:picChg chg="add mod">
          <ac:chgData name="alisdair macdonald" userId="jB0IcuHBEINeFKE+BJ6T51hglHMTetGBacC/PLHzd+c=" providerId="None" clId="Web-{B310A16C-0BA3-466C-8AD9-9660DF5FBD4C}" dt="2025-08-15T08:54:50.366" v="9" actId="1076"/>
          <ac:picMkLst>
            <pc:docMk/>
            <pc:sldMk cId="2390929595" sldId="299"/>
            <ac:picMk id="4" creationId="{3F9F669C-A37A-E03F-4386-532B3C1A2A5A}"/>
          </ac:picMkLst>
        </pc:picChg>
        <pc:inkChg chg="add del">
          <ac:chgData name="alisdair macdonald" userId="jB0IcuHBEINeFKE+BJ6T51hglHMTetGBacC/PLHzd+c=" providerId="None" clId="Web-{B310A16C-0BA3-466C-8AD9-9660DF5FBD4C}" dt="2025-08-15T08:53:54.052" v="3"/>
          <ac:inkMkLst>
            <pc:docMk/>
            <pc:sldMk cId="2390929595" sldId="299"/>
            <ac:inkMk id="5" creationId="{6D905843-B971-5D01-5273-ABC1AEBF1A61}"/>
          </ac:inkMkLst>
        </pc:inkChg>
      </pc:sldChg>
    </pc:docChg>
  </pc:docChgLst>
  <pc:docChgLst>
    <pc:chgData name="alisdair macdonald" userId="jB0IcuHBEINeFKE+BJ6T51hglHMTetGBacC/PLHzd+c=" providerId="None" clId="Web-{E2DC9393-63FB-481C-BCEE-8B775FDD7FBD}"/>
    <pc:docChg chg="delSld modSld">
      <pc:chgData name="alisdair macdonald" userId="jB0IcuHBEINeFKE+BJ6T51hglHMTetGBacC/PLHzd+c=" providerId="None" clId="Web-{E2DC9393-63FB-481C-BCEE-8B775FDD7FBD}" dt="2025-08-15T09:26:55.070" v="188"/>
      <pc:docMkLst>
        <pc:docMk/>
      </pc:docMkLst>
      <pc:sldChg chg="addSp delSp modSp">
        <pc:chgData name="alisdair macdonald" userId="jB0IcuHBEINeFKE+BJ6T51hglHMTetGBacC/PLHzd+c=" providerId="None" clId="Web-{E2DC9393-63FB-481C-BCEE-8B775FDD7FBD}" dt="2025-08-15T09:21:24.015" v="159" actId="14100"/>
        <pc:sldMkLst>
          <pc:docMk/>
          <pc:sldMk cId="0" sldId="257"/>
        </pc:sldMkLst>
        <pc:spChg chg="add del">
          <ac:chgData name="alisdair macdonald" userId="jB0IcuHBEINeFKE+BJ6T51hglHMTetGBacC/PLHzd+c=" providerId="None" clId="Web-{E2DC9393-63FB-481C-BCEE-8B775FDD7FBD}" dt="2025-08-15T09:08:17.481" v="12"/>
          <ac:spMkLst>
            <pc:docMk/>
            <pc:sldMk cId="0" sldId="257"/>
            <ac:spMk id="2" creationId="{ED848911-549E-17F3-F24C-39429DC4324F}"/>
          </ac:spMkLst>
        </pc:spChg>
        <pc:spChg chg="add del">
          <ac:chgData name="alisdair macdonald" userId="jB0IcuHBEINeFKE+BJ6T51hglHMTetGBacC/PLHzd+c=" providerId="None" clId="Web-{E2DC9393-63FB-481C-BCEE-8B775FDD7FBD}" dt="2025-08-15T09:08:17.481" v="12"/>
          <ac:spMkLst>
            <pc:docMk/>
            <pc:sldMk cId="0" sldId="257"/>
            <ac:spMk id="3" creationId="{0E782828-2E21-5849-A334-283B135F7C04}"/>
          </ac:spMkLst>
        </pc:spChg>
        <pc:spChg chg="add del">
          <ac:chgData name="alisdair macdonald" userId="jB0IcuHBEINeFKE+BJ6T51hglHMTetGBacC/PLHzd+c=" providerId="None" clId="Web-{E2DC9393-63FB-481C-BCEE-8B775FDD7FBD}" dt="2025-08-15T09:08:17.481" v="12"/>
          <ac:spMkLst>
            <pc:docMk/>
            <pc:sldMk cId="0" sldId="257"/>
            <ac:spMk id="4" creationId="{37432DA9-BD93-D611-3A19-183143AD0C55}"/>
          </ac:spMkLst>
        </pc:spChg>
        <pc:spChg chg="add del">
          <ac:chgData name="alisdair macdonald" userId="jB0IcuHBEINeFKE+BJ6T51hglHMTetGBacC/PLHzd+c=" providerId="None" clId="Web-{E2DC9393-63FB-481C-BCEE-8B775FDD7FBD}" dt="2025-08-15T09:08:17.481" v="12"/>
          <ac:spMkLst>
            <pc:docMk/>
            <pc:sldMk cId="0" sldId="257"/>
            <ac:spMk id="5" creationId="{C9FD93C2-D3B3-A5A1-4561-9F5CFAF7A5B2}"/>
          </ac:spMkLst>
        </pc:spChg>
        <pc:spChg chg="add del">
          <ac:chgData name="alisdair macdonald" userId="jB0IcuHBEINeFKE+BJ6T51hglHMTetGBacC/PLHzd+c=" providerId="None" clId="Web-{E2DC9393-63FB-481C-BCEE-8B775FDD7FBD}" dt="2025-08-15T09:08:17.481" v="12"/>
          <ac:spMkLst>
            <pc:docMk/>
            <pc:sldMk cId="0" sldId="257"/>
            <ac:spMk id="6" creationId="{E07FC274-3F5A-B997-DEE3-F823AF401159}"/>
          </ac:spMkLst>
        </pc:spChg>
        <pc:spChg chg="add mod">
          <ac:chgData name="alisdair macdonald" userId="jB0IcuHBEINeFKE+BJ6T51hglHMTetGBacC/PLHzd+c=" providerId="None" clId="Web-{E2DC9393-63FB-481C-BCEE-8B775FDD7FBD}" dt="2025-08-15T09:21:24.015" v="159" actId="14100"/>
          <ac:spMkLst>
            <pc:docMk/>
            <pc:sldMk cId="0" sldId="257"/>
            <ac:spMk id="8" creationId="{9A001A7E-13DE-78E3-A0E1-EA804CD1BBB5}"/>
          </ac:spMkLst>
        </pc:spChg>
        <pc:spChg chg="add del ord">
          <ac:chgData name="alisdair macdonald" userId="jB0IcuHBEINeFKE+BJ6T51hglHMTetGBacC/PLHzd+c=" providerId="None" clId="Web-{E2DC9393-63FB-481C-BCEE-8B775FDD7FBD}" dt="2025-08-15T09:08:46.576" v="36"/>
          <ac:spMkLst>
            <pc:docMk/>
            <pc:sldMk cId="0" sldId="257"/>
            <ac:spMk id="10" creationId="{D1BF06A4-1D00-CF1F-6B6A-195CDDAA677D}"/>
          </ac:spMkLst>
        </pc:spChg>
        <pc:spChg chg="add del ord">
          <ac:chgData name="alisdair macdonald" userId="jB0IcuHBEINeFKE+BJ6T51hglHMTetGBacC/PLHzd+c=" providerId="None" clId="Web-{E2DC9393-63FB-481C-BCEE-8B775FDD7FBD}" dt="2025-08-15T09:08:42.435" v="32"/>
          <ac:spMkLst>
            <pc:docMk/>
            <pc:sldMk cId="0" sldId="257"/>
            <ac:spMk id="11" creationId="{32ADB3FA-6900-C0A9-1B21-6C47A50807AA}"/>
          </ac:spMkLst>
        </pc:spChg>
        <pc:spChg chg="add del">
          <ac:chgData name="alisdair macdonald" userId="jB0IcuHBEINeFKE+BJ6T51hglHMTetGBacC/PLHzd+c=" providerId="None" clId="Web-{E2DC9393-63FB-481C-BCEE-8B775FDD7FBD}" dt="2025-08-15T09:08:33.388" v="28"/>
          <ac:spMkLst>
            <pc:docMk/>
            <pc:sldMk cId="0" sldId="257"/>
            <ac:spMk id="15" creationId="{ADA43D9C-B672-7678-38C3-EA4C2560DE07}"/>
          </ac:spMkLst>
        </pc:spChg>
        <pc:spChg chg="add del">
          <ac:chgData name="alisdair macdonald" userId="jB0IcuHBEINeFKE+BJ6T51hglHMTetGBacC/PLHzd+c=" providerId="None" clId="Web-{E2DC9393-63FB-481C-BCEE-8B775FDD7FBD}" dt="2025-08-15T09:08:33.388" v="24"/>
          <ac:spMkLst>
            <pc:docMk/>
            <pc:sldMk cId="0" sldId="257"/>
            <ac:spMk id="16" creationId="{FE05C38B-F6B2-7368-1261-C71897C6C403}"/>
          </ac:spMkLst>
        </pc:spChg>
        <pc:spChg chg="add del">
          <ac:chgData name="alisdair macdonald" userId="jB0IcuHBEINeFKE+BJ6T51hglHMTetGBacC/PLHzd+c=" providerId="None" clId="Web-{E2DC9393-63FB-481C-BCEE-8B775FDD7FBD}" dt="2025-08-15T09:08:33.388" v="27"/>
          <ac:spMkLst>
            <pc:docMk/>
            <pc:sldMk cId="0" sldId="257"/>
            <ac:spMk id="17" creationId="{7934A43A-7131-65F7-3CAD-1600EE8344A6}"/>
          </ac:spMkLst>
        </pc:spChg>
        <pc:spChg chg="add del">
          <ac:chgData name="alisdair macdonald" userId="jB0IcuHBEINeFKE+BJ6T51hglHMTetGBacC/PLHzd+c=" providerId="None" clId="Web-{E2DC9393-63FB-481C-BCEE-8B775FDD7FBD}" dt="2025-08-15T09:08:33.388" v="26"/>
          <ac:spMkLst>
            <pc:docMk/>
            <pc:sldMk cId="0" sldId="257"/>
            <ac:spMk id="18" creationId="{0D6C73A7-C561-C9AF-B35C-4EB8E56A399B}"/>
          </ac:spMkLst>
        </pc:spChg>
        <pc:spChg chg="add del">
          <ac:chgData name="alisdair macdonald" userId="jB0IcuHBEINeFKE+BJ6T51hglHMTetGBacC/PLHzd+c=" providerId="None" clId="Web-{E2DC9393-63FB-481C-BCEE-8B775FDD7FBD}" dt="2025-08-15T09:08:33.388" v="25"/>
          <ac:spMkLst>
            <pc:docMk/>
            <pc:sldMk cId="0" sldId="257"/>
            <ac:spMk id="21" creationId="{3D45765C-01E7-14A1-E18A-589C5EF10DD5}"/>
          </ac:spMkLst>
        </pc:spChg>
        <pc:spChg chg="add">
          <ac:chgData name="alisdair macdonald" userId="jB0IcuHBEINeFKE+BJ6T51hglHMTetGBacC/PLHzd+c=" providerId="None" clId="Web-{E2DC9393-63FB-481C-BCEE-8B775FDD7FBD}" dt="2025-08-15T09:08:36.685" v="30"/>
          <ac:spMkLst>
            <pc:docMk/>
            <pc:sldMk cId="0" sldId="257"/>
            <ac:spMk id="22" creationId="{BDE47DDC-7EEE-A231-000D-214D0069D351}"/>
          </ac:spMkLst>
        </pc:spChg>
        <pc:spChg chg="add">
          <ac:chgData name="alisdair macdonald" userId="jB0IcuHBEINeFKE+BJ6T51hglHMTetGBacC/PLHzd+c=" providerId="None" clId="Web-{E2DC9393-63FB-481C-BCEE-8B775FDD7FBD}" dt="2025-08-15T09:08:36.685" v="30"/>
          <ac:spMkLst>
            <pc:docMk/>
            <pc:sldMk cId="0" sldId="257"/>
            <ac:spMk id="23" creationId="{2951576F-5FD5-9998-74FC-215B2A80AEB1}"/>
          </ac:spMkLst>
        </pc:spChg>
        <pc:spChg chg="add mod">
          <ac:chgData name="alisdair macdonald" userId="jB0IcuHBEINeFKE+BJ6T51hglHMTetGBacC/PLHzd+c=" providerId="None" clId="Web-{E2DC9393-63FB-481C-BCEE-8B775FDD7FBD}" dt="2025-08-15T09:18:07.319" v="134" actId="1076"/>
          <ac:spMkLst>
            <pc:docMk/>
            <pc:sldMk cId="0" sldId="257"/>
            <ac:spMk id="24" creationId="{5874A02A-4530-C9C8-F27B-D0DDFB0E24D8}"/>
          </ac:spMkLst>
        </pc:spChg>
        <pc:spChg chg="add mod">
          <ac:chgData name="alisdair macdonald" userId="jB0IcuHBEINeFKE+BJ6T51hglHMTetGBacC/PLHzd+c=" providerId="None" clId="Web-{E2DC9393-63FB-481C-BCEE-8B775FDD7FBD}" dt="2025-08-15T09:11:09.516" v="69" actId="1076"/>
          <ac:spMkLst>
            <pc:docMk/>
            <pc:sldMk cId="0" sldId="257"/>
            <ac:spMk id="25" creationId="{91CD32F0-6837-5832-52D5-DD4D8EFAC8DF}"/>
          </ac:spMkLst>
        </pc:spChg>
        <pc:grpChg chg="add del ord">
          <ac:chgData name="alisdair macdonald" userId="jB0IcuHBEINeFKE+BJ6T51hglHMTetGBacC/PLHzd+c=" providerId="None" clId="Web-{E2DC9393-63FB-481C-BCEE-8B775FDD7FBD}" dt="2025-08-15T09:17:48.115" v="131"/>
          <ac:grpSpMkLst>
            <pc:docMk/>
            <pc:sldMk cId="0" sldId="257"/>
            <ac:grpSpMk id="12" creationId="{694FC594-5E1F-E401-0EDC-533CBE557758}"/>
          </ac:grpSpMkLst>
        </pc:grpChg>
        <pc:picChg chg="add del">
          <ac:chgData name="alisdair macdonald" userId="jB0IcuHBEINeFKE+BJ6T51hglHMTetGBacC/PLHzd+c=" providerId="None" clId="Web-{E2DC9393-63FB-481C-BCEE-8B775FDD7FBD}" dt="2025-08-15T09:08:17.481" v="12"/>
          <ac:picMkLst>
            <pc:docMk/>
            <pc:sldMk cId="0" sldId="257"/>
            <ac:picMk id="7" creationId="{2E22EF58-DBF4-DCF2-7B9E-57AF3CFC4975}"/>
          </ac:picMkLst>
        </pc:picChg>
        <pc:picChg chg="add del">
          <ac:chgData name="alisdair macdonald" userId="jB0IcuHBEINeFKE+BJ6T51hglHMTetGBacC/PLHzd+c=" providerId="None" clId="Web-{E2DC9393-63FB-481C-BCEE-8B775FDD7FBD}" dt="2025-08-15T09:08:33.388" v="29"/>
          <ac:picMkLst>
            <pc:docMk/>
            <pc:sldMk cId="0" sldId="257"/>
            <ac:picMk id="9" creationId="{1A3304CB-3B03-0532-24DB-D661957692FE}"/>
          </ac:picMkLst>
        </pc:picChg>
        <pc:picChg chg="add del ord">
          <ac:chgData name="alisdair macdonald" userId="jB0IcuHBEINeFKE+BJ6T51hglHMTetGBacC/PLHzd+c=" providerId="None" clId="Web-{E2DC9393-63FB-481C-BCEE-8B775FDD7FBD}" dt="2025-08-15T09:17:50.131" v="132"/>
          <ac:picMkLst>
            <pc:docMk/>
            <pc:sldMk cId="0" sldId="257"/>
            <ac:picMk id="13" creationId="{F720DC81-25B9-1866-C0F4-AC7F0CE40A70}"/>
          </ac:picMkLst>
        </pc:picChg>
        <pc:picChg chg="add del ord">
          <ac:chgData name="alisdair macdonald" userId="jB0IcuHBEINeFKE+BJ6T51hglHMTetGBacC/PLHzd+c=" providerId="None" clId="Web-{E2DC9393-63FB-481C-BCEE-8B775FDD7FBD}" dt="2025-08-15T09:08:43.248" v="35"/>
          <ac:picMkLst>
            <pc:docMk/>
            <pc:sldMk cId="0" sldId="257"/>
            <ac:picMk id="14" creationId="{0E4AAD6D-853B-613A-F3B8-D7D7A7AA9EF3}"/>
          </ac:picMkLst>
        </pc:picChg>
        <pc:picChg chg="add mod">
          <ac:chgData name="alisdair macdonald" userId="jB0IcuHBEINeFKE+BJ6T51hglHMTetGBacC/PLHzd+c=" providerId="None" clId="Web-{E2DC9393-63FB-481C-BCEE-8B775FDD7FBD}" dt="2025-08-15T09:11:25.204" v="71" actId="1076"/>
          <ac:picMkLst>
            <pc:docMk/>
            <pc:sldMk cId="0" sldId="257"/>
            <ac:picMk id="26" creationId="{077C6ED3-77A3-FFA7-70B5-3835CF05793F}"/>
          </ac:picMkLst>
        </pc:picChg>
        <pc:inkChg chg="add del">
          <ac:chgData name="alisdair macdonald" userId="jB0IcuHBEINeFKE+BJ6T51hglHMTetGBacC/PLHzd+c=" providerId="None" clId="Web-{E2DC9393-63FB-481C-BCEE-8B775FDD7FBD}" dt="2025-08-15T09:18:21.680" v="136"/>
          <ac:inkMkLst>
            <pc:docMk/>
            <pc:sldMk cId="0" sldId="257"/>
            <ac:inkMk id="27" creationId="{0E5626A9-4FDE-B482-6BB4-2800535C4C9C}"/>
          </ac:inkMkLst>
        </pc:inkChg>
      </pc:sldChg>
      <pc:sldChg chg="delSp modSp">
        <pc:chgData name="alisdair macdonald" userId="jB0IcuHBEINeFKE+BJ6T51hglHMTetGBacC/PLHzd+c=" providerId="None" clId="Web-{E2DC9393-63FB-481C-BCEE-8B775FDD7FBD}" dt="2025-08-15T09:21:41.484" v="160" actId="20577"/>
        <pc:sldMkLst>
          <pc:docMk/>
          <pc:sldMk cId="2852038096" sldId="293"/>
        </pc:sldMkLst>
        <pc:spChg chg="del mod">
          <ac:chgData name="alisdair macdonald" userId="jB0IcuHBEINeFKE+BJ6T51hglHMTetGBacC/PLHzd+c=" providerId="None" clId="Web-{E2DC9393-63FB-481C-BCEE-8B775FDD7FBD}" dt="2025-08-15T09:14:47.681" v="110"/>
          <ac:spMkLst>
            <pc:docMk/>
            <pc:sldMk cId="2852038096" sldId="293"/>
            <ac:spMk id="3" creationId="{4B402C83-DE07-D143-A4D3-1C0B4C19DC2C}"/>
          </ac:spMkLst>
        </pc:spChg>
        <pc:spChg chg="mod">
          <ac:chgData name="alisdair macdonald" userId="jB0IcuHBEINeFKE+BJ6T51hglHMTetGBacC/PLHzd+c=" providerId="None" clId="Web-{E2DC9393-63FB-481C-BCEE-8B775FDD7FBD}" dt="2025-08-15T09:17:19.051" v="130" actId="20577"/>
          <ac:spMkLst>
            <pc:docMk/>
            <pc:sldMk cId="2852038096" sldId="293"/>
            <ac:spMk id="4" creationId="{3F361E16-C5FD-D479-7996-86C2F81454FC}"/>
          </ac:spMkLst>
        </pc:spChg>
        <pc:spChg chg="mod">
          <ac:chgData name="alisdair macdonald" userId="jB0IcuHBEINeFKE+BJ6T51hglHMTetGBacC/PLHzd+c=" providerId="None" clId="Web-{E2DC9393-63FB-481C-BCEE-8B775FDD7FBD}" dt="2025-08-15T09:21:41.484" v="160" actId="20577"/>
          <ac:spMkLst>
            <pc:docMk/>
            <pc:sldMk cId="2852038096" sldId="293"/>
            <ac:spMk id="6" creationId="{7AAC2FA0-8A9A-3B22-6850-3D3605B2CE1D}"/>
          </ac:spMkLst>
        </pc:spChg>
        <pc:spChg chg="mod">
          <ac:chgData name="alisdair macdonald" userId="jB0IcuHBEINeFKE+BJ6T51hglHMTetGBacC/PLHzd+c=" providerId="None" clId="Web-{E2DC9393-63FB-481C-BCEE-8B775FDD7FBD}" dt="2025-08-15T09:13:22.347" v="106" actId="20577"/>
          <ac:spMkLst>
            <pc:docMk/>
            <pc:sldMk cId="2852038096" sldId="293"/>
            <ac:spMk id="13" creationId="{36D5EBAE-5932-D044-C456-A9900349E566}"/>
          </ac:spMkLst>
        </pc:spChg>
        <pc:picChg chg="mod modCrop">
          <ac:chgData name="alisdair macdonald" userId="jB0IcuHBEINeFKE+BJ6T51hglHMTetGBacC/PLHzd+c=" providerId="None" clId="Web-{E2DC9393-63FB-481C-BCEE-8B775FDD7FBD}" dt="2025-08-15T09:15:51.186" v="115"/>
          <ac:picMkLst>
            <pc:docMk/>
            <pc:sldMk cId="2852038096" sldId="293"/>
            <ac:picMk id="2" creationId="{957DED3A-D942-F352-3AA0-37FCFC25A2AB}"/>
          </ac:picMkLst>
        </pc:picChg>
        <pc:inkChg chg="del">
          <ac:chgData name="alisdair macdonald" userId="jB0IcuHBEINeFKE+BJ6T51hglHMTetGBacC/PLHzd+c=" providerId="None" clId="Web-{E2DC9393-63FB-481C-BCEE-8B775FDD7FBD}" dt="2025-08-15T09:15:34.294" v="113"/>
          <ac:inkMkLst>
            <pc:docMk/>
            <pc:sldMk cId="2852038096" sldId="293"/>
            <ac:inkMk id="5" creationId="{37B9351F-2EE8-6E35-C182-D278C69E087E}"/>
          </ac:inkMkLst>
        </pc:inkChg>
        <pc:inkChg chg="del">
          <ac:chgData name="alisdair macdonald" userId="jB0IcuHBEINeFKE+BJ6T51hglHMTetGBacC/PLHzd+c=" providerId="None" clId="Web-{E2DC9393-63FB-481C-BCEE-8B775FDD7FBD}" dt="2025-08-15T09:15:54.249" v="116"/>
          <ac:inkMkLst>
            <pc:docMk/>
            <pc:sldMk cId="2852038096" sldId="293"/>
            <ac:inkMk id="16" creationId="{644FF00D-C490-9E4C-B1E6-859DF8B11874}"/>
          </ac:inkMkLst>
        </pc:inkChg>
      </pc:sldChg>
      <pc:sldChg chg="del">
        <pc:chgData name="alisdair macdonald" userId="jB0IcuHBEINeFKE+BJ6T51hglHMTetGBacC/PLHzd+c=" providerId="None" clId="Web-{E2DC9393-63FB-481C-BCEE-8B775FDD7FBD}" dt="2025-08-15T09:26:55.070" v="184"/>
        <pc:sldMkLst>
          <pc:docMk/>
          <pc:sldMk cId="2390929595" sldId="299"/>
        </pc:sldMkLst>
      </pc:sldChg>
      <pc:sldChg chg="addSp delSp del">
        <pc:chgData name="alisdair macdonald" userId="jB0IcuHBEINeFKE+BJ6T51hglHMTetGBacC/PLHzd+c=" providerId="None" clId="Web-{E2DC9393-63FB-481C-BCEE-8B775FDD7FBD}" dt="2025-08-15T09:26:55.070" v="185"/>
        <pc:sldMkLst>
          <pc:docMk/>
          <pc:sldMk cId="3333779762" sldId="300"/>
        </pc:sldMkLst>
        <pc:inkChg chg="add del">
          <ac:chgData name="alisdair macdonald" userId="jB0IcuHBEINeFKE+BJ6T51hglHMTetGBacC/PLHzd+c=" providerId="None" clId="Web-{E2DC9393-63FB-481C-BCEE-8B775FDD7FBD}" dt="2025-08-15T09:24:50.505" v="182"/>
          <ac:inkMkLst>
            <pc:docMk/>
            <pc:sldMk cId="3333779762" sldId="300"/>
            <ac:inkMk id="10" creationId="{B586C7F9-2F63-86E1-D3F1-6BBCCCF2A0F0}"/>
          </ac:inkMkLst>
        </pc:inkChg>
      </pc:sldChg>
      <pc:sldChg chg="del">
        <pc:chgData name="alisdair macdonald" userId="jB0IcuHBEINeFKE+BJ6T51hglHMTetGBacC/PLHzd+c=" providerId="None" clId="Web-{E2DC9393-63FB-481C-BCEE-8B775FDD7FBD}" dt="2025-08-15T09:26:55.070" v="188"/>
        <pc:sldMkLst>
          <pc:docMk/>
          <pc:sldMk cId="3852764905" sldId="301"/>
        </pc:sldMkLst>
      </pc:sldChg>
      <pc:sldChg chg="del">
        <pc:chgData name="alisdair macdonald" userId="jB0IcuHBEINeFKE+BJ6T51hglHMTetGBacC/PLHzd+c=" providerId="None" clId="Web-{E2DC9393-63FB-481C-BCEE-8B775FDD7FBD}" dt="2025-08-15T09:26:55.070" v="187"/>
        <pc:sldMkLst>
          <pc:docMk/>
          <pc:sldMk cId="2131915540" sldId="302"/>
        </pc:sldMkLst>
      </pc:sldChg>
      <pc:sldChg chg="del">
        <pc:chgData name="alisdair macdonald" userId="jB0IcuHBEINeFKE+BJ6T51hglHMTetGBacC/PLHzd+c=" providerId="None" clId="Web-{E2DC9393-63FB-481C-BCEE-8B775FDD7FBD}" dt="2025-08-15T09:26:55.070" v="186"/>
        <pc:sldMkLst>
          <pc:docMk/>
          <pc:sldMk cId="2081197235" sldId="303"/>
        </pc:sldMkLst>
      </pc:sldChg>
      <pc:sldChg chg="del">
        <pc:chgData name="alisdair macdonald" userId="jB0IcuHBEINeFKE+BJ6T51hglHMTetGBacC/PLHzd+c=" providerId="None" clId="Web-{E2DC9393-63FB-481C-BCEE-8B775FDD7FBD}" dt="2025-08-15T09:26:55.070" v="183"/>
        <pc:sldMkLst>
          <pc:docMk/>
          <pc:sldMk cId="1451163633" sldId="304"/>
        </pc:sldMkLst>
      </pc:sldChg>
    </pc:docChg>
  </pc:docChgLst>
  <pc:docChgLst>
    <pc:chgData name="alisdair macdonald" userId="jB0IcuHBEINeFKE+BJ6T51hglHMTetGBacC/PLHzd+c=" providerId="None" clId="Web-{EEAB73B6-38F1-4F3F-9311-0B7E376BB136}"/>
    <pc:docChg chg="modSld">
      <pc:chgData name="alisdair macdonald" userId="jB0IcuHBEINeFKE+BJ6T51hglHMTetGBacC/PLHzd+c=" providerId="None" clId="Web-{EEAB73B6-38F1-4F3F-9311-0B7E376BB136}" dt="2025-07-14T13:00:46.474" v="23" actId="20577"/>
      <pc:docMkLst>
        <pc:docMk/>
      </pc:docMkLst>
      <pc:sldChg chg="modSp">
        <pc:chgData name="alisdair macdonald" userId="jB0IcuHBEINeFKE+BJ6T51hglHMTetGBacC/PLHzd+c=" providerId="None" clId="Web-{EEAB73B6-38F1-4F3F-9311-0B7E376BB136}" dt="2025-07-14T12:58:43.392" v="0" actId="14100"/>
        <pc:sldMkLst>
          <pc:docMk/>
          <pc:sldMk cId="0" sldId="257"/>
        </pc:sldMkLst>
      </pc:sldChg>
      <pc:sldChg chg="addSp delSp modSp">
        <pc:chgData name="alisdair macdonald" userId="jB0IcuHBEINeFKE+BJ6T51hglHMTetGBacC/PLHzd+c=" providerId="None" clId="Web-{EEAB73B6-38F1-4F3F-9311-0B7E376BB136}" dt="2025-07-14T12:59:50.082" v="14" actId="14100"/>
        <pc:sldMkLst>
          <pc:docMk/>
          <pc:sldMk cId="3852764905" sldId="301"/>
        </pc:sldMkLst>
      </pc:sldChg>
      <pc:sldChg chg="delSp modSp">
        <pc:chgData name="alisdair macdonald" userId="jB0IcuHBEINeFKE+BJ6T51hglHMTetGBacC/PLHzd+c=" providerId="None" clId="Web-{EEAB73B6-38F1-4F3F-9311-0B7E376BB136}" dt="2025-07-14T12:59:58.238" v="16"/>
        <pc:sldMkLst>
          <pc:docMk/>
          <pc:sldMk cId="2131915540" sldId="302"/>
        </pc:sldMkLst>
      </pc:sldChg>
      <pc:sldChg chg="modSp">
        <pc:chgData name="alisdair macdonald" userId="jB0IcuHBEINeFKE+BJ6T51hglHMTetGBacC/PLHzd+c=" providerId="None" clId="Web-{EEAB73B6-38F1-4F3F-9311-0B7E376BB136}" dt="2025-07-14T13:00:46.474" v="23" actId="20577"/>
        <pc:sldMkLst>
          <pc:docMk/>
          <pc:sldMk cId="1451163633" sldId="304"/>
        </pc:sldMkLst>
      </pc:sldChg>
    </pc:docChg>
  </pc:docChgLst>
  <pc:docChgLst>
    <pc:chgData name="Rebecca Mason-Bond" clId="Web-{BFC1A803-96CA-452A-BEBA-2F5CE8C535D7}"/>
    <pc:docChg chg="modSld">
      <pc:chgData name="Rebecca Mason-Bond" userId="" providerId="" clId="Web-{BFC1A803-96CA-452A-BEBA-2F5CE8C535D7}" dt="2023-09-08T15:42:03.047" v="0" actId="14100"/>
      <pc:docMkLst>
        <pc:docMk/>
      </pc:docMkLst>
    </pc:docChg>
  </pc:docChgLst>
  <pc:docChgLst>
    <pc:chgData name="alisdair.m@gmail.com" userId="S::urn:spo:guest#alisdair.m@gmail.com::" providerId="AD" clId="Web-{28162C66-2A70-05BA-A781-1F71B0990E54}"/>
    <pc:docChg chg="modSld">
      <pc:chgData name="alisdair.m@gmail.com" userId="S::urn:spo:guest#alisdair.m@gmail.com::" providerId="AD" clId="Web-{28162C66-2A70-05BA-A781-1F71B0990E54}" dt="2024-07-04T13:57:09.653" v="1"/>
      <pc:docMkLst>
        <pc:docMk/>
      </pc:docMkLst>
    </pc:docChg>
  </pc:docChgLst>
  <pc:docChgLst>
    <pc:chgData name="alisdair.m@gmail.com" userId="S::urn:spo:guest#alisdair.m@gmail.com::" providerId="AD" clId="Web-{2A199F3D-3CB5-7DAB-5083-FED32737C9FD}"/>
    <pc:docChg chg="addSld delSld modSld sldOrd">
      <pc:chgData name="alisdair.m@gmail.com" userId="S::urn:spo:guest#alisdair.m@gmail.com::" providerId="AD" clId="Web-{2A199F3D-3CB5-7DAB-5083-FED32737C9FD}" dt="2024-07-15T12:03:28.212" v="495"/>
      <pc:docMkLst>
        <pc:docMk/>
      </pc:docMkLst>
      <pc:sldChg chg="del">
        <pc:chgData name="alisdair.m@gmail.com" userId="S::urn:spo:guest#alisdair.m@gmail.com::" providerId="AD" clId="Web-{2A199F3D-3CB5-7DAB-5083-FED32737C9FD}" dt="2024-07-15T11:47:35.592" v="296"/>
        <pc:sldMkLst>
          <pc:docMk/>
          <pc:sldMk cId="1185273385" sldId="279"/>
        </pc:sldMkLst>
      </pc:sldChg>
      <pc:sldChg chg="modSp del">
        <pc:chgData name="alisdair.m@gmail.com" userId="S::urn:spo:guest#alisdair.m@gmail.com::" providerId="AD" clId="Web-{2A199F3D-3CB5-7DAB-5083-FED32737C9FD}" dt="2024-07-15T11:51:19.880" v="344"/>
        <pc:sldMkLst>
          <pc:docMk/>
          <pc:sldMk cId="1820213506" sldId="287"/>
        </pc:sldMkLst>
      </pc:sldChg>
      <pc:sldChg chg="addSp delSp modSp">
        <pc:chgData name="alisdair.m@gmail.com" userId="S::urn:spo:guest#alisdair.m@gmail.com::" providerId="AD" clId="Web-{2A199F3D-3CB5-7DAB-5083-FED32737C9FD}" dt="2024-07-15T11:40:53.503" v="207" actId="14100"/>
        <pc:sldMkLst>
          <pc:docMk/>
          <pc:sldMk cId="2852038096" sldId="293"/>
        </pc:sldMkLst>
      </pc:sldChg>
      <pc:sldChg chg="modSp del">
        <pc:chgData name="alisdair.m@gmail.com" userId="S::urn:spo:guest#alisdair.m@gmail.com::" providerId="AD" clId="Web-{2A199F3D-3CB5-7DAB-5083-FED32737C9FD}" dt="2024-07-15T11:56:39.701" v="394"/>
        <pc:sldMkLst>
          <pc:docMk/>
          <pc:sldMk cId="2357325085" sldId="296"/>
        </pc:sldMkLst>
      </pc:sldChg>
      <pc:sldChg chg="modSp del">
        <pc:chgData name="alisdair.m@gmail.com" userId="S::urn:spo:guest#alisdair.m@gmail.com::" providerId="AD" clId="Web-{2A199F3D-3CB5-7DAB-5083-FED32737C9FD}" dt="2024-07-15T12:03:28.212" v="495"/>
        <pc:sldMkLst>
          <pc:docMk/>
          <pc:sldMk cId="3680485677" sldId="297"/>
        </pc:sldMkLst>
      </pc:sldChg>
      <pc:sldChg chg="addSp delSp modSp">
        <pc:chgData name="alisdair.m@gmail.com" userId="S::urn:spo:guest#alisdair.m@gmail.com::" providerId="AD" clId="Web-{2A199F3D-3CB5-7DAB-5083-FED32737C9FD}" dt="2024-07-15T11:59:58.472" v="460" actId="1076"/>
        <pc:sldMkLst>
          <pc:docMk/>
          <pc:sldMk cId="2390929595" sldId="299"/>
        </pc:sldMkLst>
      </pc:sldChg>
      <pc:sldChg chg="addSp delSp modSp">
        <pc:chgData name="alisdair.m@gmail.com" userId="S::urn:spo:guest#alisdair.m@gmail.com::" providerId="AD" clId="Web-{2A199F3D-3CB5-7DAB-5083-FED32737C9FD}" dt="2024-07-15T11:58:04.610" v="421" actId="14100"/>
        <pc:sldMkLst>
          <pc:docMk/>
          <pc:sldMk cId="3333779762" sldId="300"/>
        </pc:sldMkLst>
      </pc:sldChg>
      <pc:sldChg chg="addSp delSp modSp add replId">
        <pc:chgData name="alisdair.m@gmail.com" userId="S::urn:spo:guest#alisdair.m@gmail.com::" providerId="AD" clId="Web-{2A199F3D-3CB5-7DAB-5083-FED32737C9FD}" dt="2024-07-15T11:47:29.514" v="295" actId="20577"/>
        <pc:sldMkLst>
          <pc:docMk/>
          <pc:sldMk cId="3852764905" sldId="301"/>
        </pc:sldMkLst>
      </pc:sldChg>
      <pc:sldChg chg="addSp delSp modSp add replId">
        <pc:chgData name="alisdair.m@gmail.com" userId="S::urn:spo:guest#alisdair.m@gmail.com::" providerId="AD" clId="Web-{2A199F3D-3CB5-7DAB-5083-FED32737C9FD}" dt="2024-07-15T11:50:35.425" v="343" actId="14100"/>
        <pc:sldMkLst>
          <pc:docMk/>
          <pc:sldMk cId="2131915540" sldId="302"/>
        </pc:sldMkLst>
      </pc:sldChg>
      <pc:sldChg chg="addSp delSp modSp add replId">
        <pc:chgData name="alisdair.m@gmail.com" userId="S::urn:spo:guest#alisdair.m@gmail.com::" providerId="AD" clId="Web-{2A199F3D-3CB5-7DAB-5083-FED32737C9FD}" dt="2024-07-15T11:56:29.998" v="393"/>
        <pc:sldMkLst>
          <pc:docMk/>
          <pc:sldMk cId="2081197235" sldId="303"/>
        </pc:sldMkLst>
      </pc:sldChg>
      <pc:sldChg chg="addSp delSp modSp add ord replId">
        <pc:chgData name="alisdair.m@gmail.com" userId="S::urn:spo:guest#alisdair.m@gmail.com::" providerId="AD" clId="Web-{2A199F3D-3CB5-7DAB-5083-FED32737C9FD}" dt="2024-07-15T12:03:20.275" v="494" actId="20577"/>
        <pc:sldMkLst>
          <pc:docMk/>
          <pc:sldMk cId="1451163633" sldId="304"/>
        </pc:sldMkLst>
      </pc:sldChg>
    </pc:docChg>
  </pc:docChgLst>
  <pc:docChgLst>
    <pc:chgData name="alisdair macdonald" userId="jB0IcuHBEINeFKE+BJ6T51hglHMTetGBacC/PLHzd+c=" providerId="None" clId="Web-{35A4492B-D8D9-4506-8906-B557D70E8883}"/>
    <pc:docChg chg="modSld">
      <pc:chgData name="alisdair macdonald" userId="jB0IcuHBEINeFKE+BJ6T51hglHMTetGBacC/PLHzd+c=" providerId="None" clId="Web-{35A4492B-D8D9-4506-8906-B557D70E8883}" dt="2025-07-18T15:30:51.614" v="26" actId="20577"/>
      <pc:docMkLst>
        <pc:docMk/>
      </pc:docMkLst>
      <pc:sldChg chg="modSp">
        <pc:chgData name="alisdair macdonald" userId="jB0IcuHBEINeFKE+BJ6T51hglHMTetGBacC/PLHzd+c=" providerId="None" clId="Web-{35A4492B-D8D9-4506-8906-B557D70E8883}" dt="2025-07-18T15:30:19.019" v="21" actId="20577"/>
        <pc:sldMkLst>
          <pc:docMk/>
          <pc:sldMk cId="2852038096" sldId="293"/>
        </pc:sldMkLst>
        <pc:spChg chg="mod">
          <ac:chgData name="alisdair macdonald" userId="jB0IcuHBEINeFKE+BJ6T51hglHMTetGBacC/PLHzd+c=" providerId="None" clId="Web-{35A4492B-D8D9-4506-8906-B557D70E8883}" dt="2025-07-18T15:30:19.019" v="21" actId="20577"/>
          <ac:spMkLst>
            <pc:docMk/>
            <pc:sldMk cId="2852038096" sldId="293"/>
            <ac:spMk id="4" creationId="{3F361E16-C5FD-D479-7996-86C2F81454FC}"/>
          </ac:spMkLst>
        </pc:spChg>
      </pc:sldChg>
    </pc:docChg>
  </pc:docChgLst>
  <pc:docChgLst>
    <pc:chgData name="alisdair.m@gmail.com" userId="S::urn:spo:guest#alisdair.m@gmail.com::" providerId="AD" clId="Web-{0A852A1D-EBCF-FDFA-2516-CF5255CE342F}"/>
    <pc:docChg chg="modSld">
      <pc:chgData name="alisdair.m@gmail.com" userId="S::urn:spo:guest#alisdair.m@gmail.com::" providerId="AD" clId="Web-{0A852A1D-EBCF-FDFA-2516-CF5255CE342F}" dt="2024-07-18T10:24:55.022" v="119" actId="20577"/>
      <pc:docMkLst>
        <pc:docMk/>
      </pc:docMkLst>
      <pc:sldChg chg="modSp">
        <pc:chgData name="alisdair.m@gmail.com" userId="S::urn:spo:guest#alisdair.m@gmail.com::" providerId="AD" clId="Web-{0A852A1D-EBCF-FDFA-2516-CF5255CE342F}" dt="2024-07-18T10:17:05.865" v="23" actId="20577"/>
        <pc:sldMkLst>
          <pc:docMk/>
          <pc:sldMk cId="2852038096" sldId="293"/>
        </pc:sldMkLst>
      </pc:sldChg>
      <pc:sldChg chg="modSp">
        <pc:chgData name="alisdair.m@gmail.com" userId="S::urn:spo:guest#alisdair.m@gmail.com::" providerId="AD" clId="Web-{0A852A1D-EBCF-FDFA-2516-CF5255CE342F}" dt="2024-07-18T10:24:30.771" v="111" actId="20577"/>
        <pc:sldMkLst>
          <pc:docMk/>
          <pc:sldMk cId="2390929595" sldId="299"/>
        </pc:sldMkLst>
      </pc:sldChg>
      <pc:sldChg chg="modSp">
        <pc:chgData name="alisdair.m@gmail.com" userId="S::urn:spo:guest#alisdair.m@gmail.com::" providerId="AD" clId="Web-{0A852A1D-EBCF-FDFA-2516-CF5255CE342F}" dt="2024-07-18T10:23:52.520" v="103" actId="1076"/>
        <pc:sldMkLst>
          <pc:docMk/>
          <pc:sldMk cId="3333779762" sldId="300"/>
        </pc:sldMkLst>
      </pc:sldChg>
      <pc:sldChg chg="modSp">
        <pc:chgData name="alisdair.m@gmail.com" userId="S::urn:spo:guest#alisdair.m@gmail.com::" providerId="AD" clId="Web-{0A852A1D-EBCF-FDFA-2516-CF5255CE342F}" dt="2024-07-18T10:20:07.137" v="52"/>
        <pc:sldMkLst>
          <pc:docMk/>
          <pc:sldMk cId="2131915540" sldId="302"/>
        </pc:sldMkLst>
      </pc:sldChg>
      <pc:sldChg chg="modSp">
        <pc:chgData name="alisdair.m@gmail.com" userId="S::urn:spo:guest#alisdair.m@gmail.com::" providerId="AD" clId="Web-{0A852A1D-EBCF-FDFA-2516-CF5255CE342F}" dt="2024-07-18T10:20:31.075" v="54" actId="20577"/>
        <pc:sldMkLst>
          <pc:docMk/>
          <pc:sldMk cId="2081197235" sldId="303"/>
        </pc:sldMkLst>
      </pc:sldChg>
      <pc:sldChg chg="modSp">
        <pc:chgData name="alisdair.m@gmail.com" userId="S::urn:spo:guest#alisdair.m@gmail.com::" providerId="AD" clId="Web-{0A852A1D-EBCF-FDFA-2516-CF5255CE342F}" dt="2024-07-18T10:24:55.022" v="119" actId="20577"/>
        <pc:sldMkLst>
          <pc:docMk/>
          <pc:sldMk cId="1451163633" sldId="304"/>
        </pc:sldMkLst>
      </pc:sldChg>
    </pc:docChg>
  </pc:docChgLst>
  <pc:docChgLst>
    <pc:chgData name="alisdair macdonald" userId="jB0IcuHBEINeFKE+BJ6T51hglHMTetGBacC/PLHzd+c=" providerId="None" clId="Web-{7ED838F2-4DED-4E6A-AFF9-C398DAD20BE0}"/>
    <pc:docChg chg="modSld">
      <pc:chgData name="alisdair macdonald" userId="jB0IcuHBEINeFKE+BJ6T51hglHMTetGBacC/PLHzd+c=" providerId="None" clId="Web-{7ED838F2-4DED-4E6A-AFF9-C398DAD20BE0}" dt="2025-07-23T14:59:55.961" v="71" actId="20577"/>
      <pc:docMkLst>
        <pc:docMk/>
      </pc:docMkLst>
      <pc:sldChg chg="modSp">
        <pc:chgData name="alisdair macdonald" userId="jB0IcuHBEINeFKE+BJ6T51hglHMTetGBacC/PLHzd+c=" providerId="None" clId="Web-{7ED838F2-4DED-4E6A-AFF9-C398DAD20BE0}" dt="2025-07-23T14:59:17.506" v="66" actId="20577"/>
        <pc:sldMkLst>
          <pc:docMk/>
          <pc:sldMk cId="2390929595" sldId="299"/>
        </pc:sldMkLst>
      </pc:sldChg>
      <pc:sldChg chg="modSp">
        <pc:chgData name="alisdair macdonald" userId="jB0IcuHBEINeFKE+BJ6T51hglHMTetGBacC/PLHzd+c=" providerId="None" clId="Web-{7ED838F2-4DED-4E6A-AFF9-C398DAD20BE0}" dt="2025-07-23T14:48:46.013" v="22" actId="20577"/>
        <pc:sldMkLst>
          <pc:docMk/>
          <pc:sldMk cId="2131915540" sldId="302"/>
        </pc:sldMkLst>
      </pc:sldChg>
      <pc:sldChg chg="addSp delSp modSp">
        <pc:chgData name="alisdair macdonald" userId="jB0IcuHBEINeFKE+BJ6T51hglHMTetGBacC/PLHzd+c=" providerId="None" clId="Web-{7ED838F2-4DED-4E6A-AFF9-C398DAD20BE0}" dt="2025-07-23T14:58:21.348" v="49" actId="20577"/>
        <pc:sldMkLst>
          <pc:docMk/>
          <pc:sldMk cId="2081197235" sldId="303"/>
        </pc:sldMkLst>
      </pc:sldChg>
      <pc:sldChg chg="addSp delSp modSp">
        <pc:chgData name="alisdair macdonald" userId="jB0IcuHBEINeFKE+BJ6T51hglHMTetGBacC/PLHzd+c=" providerId="None" clId="Web-{7ED838F2-4DED-4E6A-AFF9-C398DAD20BE0}" dt="2025-07-23T14:59:55.961" v="71" actId="20577"/>
        <pc:sldMkLst>
          <pc:docMk/>
          <pc:sldMk cId="1451163633" sldId="304"/>
        </pc:sldMkLst>
      </pc:sldChg>
    </pc:docChg>
  </pc:docChgLst>
  <pc:docChgLst>
    <pc:chgData name="lauraellenkennedy@outlook.com" userId="S::urn:spo:guest#lauraellenkennedy@outlook.com::" providerId="AD" clId="Web-{36D4AA15-0909-078C-FE92-554E837363EE}"/>
    <pc:docChg chg="modSld">
      <pc:chgData name="lauraellenkennedy@outlook.com" userId="S::urn:spo:guest#lauraellenkennedy@outlook.com::" providerId="AD" clId="Web-{36D4AA15-0909-078C-FE92-554E837363EE}" dt="2024-07-12T10:49:20.162" v="1" actId="20577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" name="Google Shape;4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>
          <a:extLst>
            <a:ext uri="{FF2B5EF4-FFF2-40B4-BE49-F238E27FC236}">
              <a16:creationId xmlns:a16="http://schemas.microsoft.com/office/drawing/2014/main" id="{FD8FAD5F-CD17-5D56-F9D7-6F0E4842D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>
            <a:extLst>
              <a:ext uri="{FF2B5EF4-FFF2-40B4-BE49-F238E27FC236}">
                <a16:creationId xmlns:a16="http://schemas.microsoft.com/office/drawing/2014/main" id="{26690293-F635-B2C7-58EA-4796CE9FDE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" name="Google Shape;45;p2:notes">
            <a:extLst>
              <a:ext uri="{FF2B5EF4-FFF2-40B4-BE49-F238E27FC236}">
                <a16:creationId xmlns:a16="http://schemas.microsoft.com/office/drawing/2014/main" id="{E5E69153-32BF-F72F-96E5-FE938CBDF3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4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2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463950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auses Happy Healthy">
  <p:cSld name="4 causes Happy Health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title"/>
          </p:nvPr>
        </p:nvSpPr>
        <p:spPr>
          <a:xfrm>
            <a:off x="359999" y="261443"/>
            <a:ext cx="11247589" cy="87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ldNum" idx="12"/>
          </p:nvPr>
        </p:nvSpPr>
        <p:spPr>
          <a:xfrm>
            <a:off x="480000" y="6386364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5" descr="PADD_TexturesBackground_07.jpg"/>
          <p:cNvPicPr preferRelativeResize="0"/>
          <p:nvPr/>
        </p:nvPicPr>
        <p:blipFill rotWithShape="1">
          <a:blip r:embed="rId2">
            <a:alphaModFix/>
          </a:blip>
          <a:srcRect t="18886"/>
          <a:stretch/>
        </p:blipFill>
        <p:spPr>
          <a:xfrm>
            <a:off x="-21155" y="0"/>
            <a:ext cx="12234310" cy="701709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480000" y="6386364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Title 1">
    <p:bg>
      <p:bgPr>
        <a:solidFill>
          <a:srgbClr val="FFFFFF">
            <a:alpha val="96078"/>
          </a:srgb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7" descr="Picture 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7"/>
          <p:cNvSpPr txBox="1">
            <a:spLocks noGrp="1"/>
          </p:cNvSpPr>
          <p:nvPr>
            <p:ph type="title"/>
          </p:nvPr>
        </p:nvSpPr>
        <p:spPr>
          <a:xfrm>
            <a:off x="0" y="5234399"/>
            <a:ext cx="9756058" cy="74557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8463950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ny questions">
  <p:cSld name="1_Any questions">
    <p:bg>
      <p:bgPr>
        <a:solidFill>
          <a:srgbClr val="FFFFFF">
            <a:alpha val="96078"/>
          </a:srgbClr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8" descr="Picture 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8"/>
          <p:cNvSpPr txBox="1">
            <a:spLocks noGrp="1"/>
          </p:cNvSpPr>
          <p:nvPr>
            <p:ph type="title"/>
          </p:nvPr>
        </p:nvSpPr>
        <p:spPr>
          <a:xfrm>
            <a:off x="-3" y="5167888"/>
            <a:ext cx="8219665" cy="1022574"/>
          </a:xfrm>
          <a:prstGeom prst="rect">
            <a:avLst/>
          </a:prstGeom>
          <a:solidFill>
            <a:srgbClr val="000000">
              <a:alpha val="69019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6000" cap="none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8463950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359999" y="261443"/>
            <a:ext cx="11247589" cy="87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sldNum" idx="12"/>
          </p:nvPr>
        </p:nvSpPr>
        <p:spPr>
          <a:xfrm>
            <a:off x="480000" y="6386364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1;g25670c3861a_0_14">
            <a:extLst>
              <a:ext uri="{FF2B5EF4-FFF2-40B4-BE49-F238E27FC236}">
                <a16:creationId xmlns:a16="http://schemas.microsoft.com/office/drawing/2014/main" id="{9A001A7E-13DE-78E3-A0E1-EA804CD1BBB5}"/>
              </a:ext>
            </a:extLst>
          </p:cNvPr>
          <p:cNvSpPr txBox="1"/>
          <p:nvPr/>
        </p:nvSpPr>
        <p:spPr>
          <a:xfrm>
            <a:off x="220025" y="2189903"/>
            <a:ext cx="5514699" cy="3934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800"/>
              </a:spcBef>
              <a:spcAft>
                <a:spcPts val="800"/>
              </a:spcAft>
              <a:defRPr sz="2400">
                <a:solidFill>
                  <a:srgbClr val="FFFFFF"/>
                </a:solidFill>
              </a:defRPr>
            </a:pPr>
            <a:r>
              <a:rPr lang="en-GB" sz="2200" dirty="0">
                <a:solidFill>
                  <a:schemeClr val="tx1"/>
                </a:solidFill>
              </a:rPr>
              <a:t>Now you’ve finished learning all </a:t>
            </a:r>
            <a:br>
              <a:rPr lang="en-GB" sz="2200" dirty="0">
                <a:solidFill>
                  <a:schemeClr val="tx1"/>
                </a:solidFill>
              </a:rPr>
            </a:br>
            <a:r>
              <a:rPr lang="en-GB" sz="2200" dirty="0">
                <a:solidFill>
                  <a:schemeClr val="tx1"/>
                </a:solidFill>
              </a:rPr>
              <a:t>about international aid, it’s time to </a:t>
            </a:r>
            <a:br>
              <a:rPr lang="en-GB" sz="2200" dirty="0">
                <a:solidFill>
                  <a:schemeClr val="tx1"/>
                </a:solidFill>
              </a:rPr>
            </a:br>
            <a:r>
              <a:rPr lang="en-GB" sz="2200" dirty="0">
                <a:solidFill>
                  <a:schemeClr val="tx1"/>
                </a:solidFill>
              </a:rPr>
              <a:t>take some action! </a:t>
            </a:r>
            <a:endParaRPr lang="en-US" sz="2200">
              <a:solidFill>
                <a:schemeClr val="tx1"/>
              </a:solidFill>
            </a:endParaRPr>
          </a:p>
          <a:p>
            <a:pPr>
              <a:spcBef>
                <a:spcPts val="800"/>
              </a:spcBef>
              <a:spcAft>
                <a:spcPts val="800"/>
              </a:spcAft>
              <a:defRPr sz="2400">
                <a:solidFill>
                  <a:srgbClr val="FFFFFF"/>
                </a:solidFill>
              </a:defRPr>
            </a:pPr>
            <a:r>
              <a:rPr lang="en-GB" sz="2200" dirty="0">
                <a:solidFill>
                  <a:schemeClr val="tx1"/>
                </a:solidFill>
              </a:rPr>
              <a:t>Campaigning is often about influencing </a:t>
            </a:r>
            <a:br>
              <a:rPr lang="en-GB" sz="2200" dirty="0">
                <a:solidFill>
                  <a:schemeClr val="tx1"/>
                </a:solidFill>
              </a:rPr>
            </a:br>
            <a:r>
              <a:rPr lang="en-GB" sz="2200" dirty="0">
                <a:solidFill>
                  <a:schemeClr val="tx1"/>
                </a:solidFill>
              </a:rPr>
              <a:t>people, in this case decision makers – </a:t>
            </a:r>
            <a:br>
              <a:rPr lang="en-GB" sz="2200" dirty="0">
                <a:solidFill>
                  <a:schemeClr val="tx1"/>
                </a:solidFill>
              </a:rPr>
            </a:br>
            <a:r>
              <a:rPr lang="en-GB" sz="2200" dirty="0">
                <a:solidFill>
                  <a:schemeClr val="tx1"/>
                </a:solidFill>
              </a:rPr>
              <a:t>using the information you’ve learned </a:t>
            </a:r>
            <a:br>
              <a:rPr lang="en-GB" sz="2200" dirty="0">
                <a:solidFill>
                  <a:schemeClr val="tx1"/>
                </a:solidFill>
              </a:rPr>
            </a:br>
            <a:r>
              <a:rPr lang="en-GB" sz="2200" dirty="0">
                <a:solidFill>
                  <a:schemeClr val="tx1"/>
                </a:solidFill>
              </a:rPr>
              <a:t>on a certain topic. </a:t>
            </a:r>
          </a:p>
          <a:p>
            <a:pPr>
              <a:spcBef>
                <a:spcPts val="800"/>
              </a:spcBef>
              <a:spcAft>
                <a:spcPts val="800"/>
              </a:spcAft>
              <a:defRPr sz="2400">
                <a:solidFill>
                  <a:srgbClr val="FFFFFF"/>
                </a:solidFill>
              </a:defRPr>
            </a:pPr>
            <a:r>
              <a:rPr lang="en-GB" sz="2200" dirty="0">
                <a:solidFill>
                  <a:schemeClr val="tx1"/>
                </a:solidFill>
              </a:rPr>
              <a:t>So, who are we trying to influence </a:t>
            </a:r>
            <a:br>
              <a:rPr lang="en-GB" sz="2200" dirty="0">
                <a:solidFill>
                  <a:schemeClr val="tx1"/>
                </a:solidFill>
              </a:rPr>
            </a:br>
            <a:r>
              <a:rPr lang="en-GB" sz="2200" dirty="0">
                <a:solidFill>
                  <a:schemeClr val="tx1"/>
                </a:solidFill>
              </a:rPr>
              <a:t>with this campaign? 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2" name="Google Shape;38;p1">
            <a:extLst>
              <a:ext uri="{FF2B5EF4-FFF2-40B4-BE49-F238E27FC236}">
                <a16:creationId xmlns:a16="http://schemas.microsoft.com/office/drawing/2014/main" id="{BDE47DDC-7EEE-A231-000D-214D0069D351}"/>
              </a:ext>
            </a:extLst>
          </p:cNvPr>
          <p:cNvSpPr/>
          <p:nvPr/>
        </p:nvSpPr>
        <p:spPr>
          <a:xfrm>
            <a:off x="187857" y="293450"/>
            <a:ext cx="3734644" cy="88275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38;p1">
            <a:extLst>
              <a:ext uri="{FF2B5EF4-FFF2-40B4-BE49-F238E27FC236}">
                <a16:creationId xmlns:a16="http://schemas.microsoft.com/office/drawing/2014/main" id="{2951576F-5FD5-9998-74FC-215B2A80AEB1}"/>
              </a:ext>
            </a:extLst>
          </p:cNvPr>
          <p:cNvSpPr/>
          <p:nvPr/>
        </p:nvSpPr>
        <p:spPr>
          <a:xfrm>
            <a:off x="217739" y="1116119"/>
            <a:ext cx="3844440" cy="867591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40;p1">
            <a:extLst>
              <a:ext uri="{FF2B5EF4-FFF2-40B4-BE49-F238E27FC236}">
                <a16:creationId xmlns:a16="http://schemas.microsoft.com/office/drawing/2014/main" id="{5874A02A-4530-C9C8-F27B-D0DDFB0E24D8}"/>
              </a:ext>
            </a:extLst>
          </p:cNvPr>
          <p:cNvSpPr txBox="1"/>
          <p:nvPr/>
        </p:nvSpPr>
        <p:spPr>
          <a:xfrm>
            <a:off x="190582" y="297646"/>
            <a:ext cx="4729479" cy="1585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n-GB" sz="4400" dirty="0">
                <a:solidFill>
                  <a:schemeClr val="bg1"/>
                </a:solidFill>
                <a:latin typeface="Arial Black"/>
              </a:rPr>
              <a:t>CAMPAIGN</a:t>
            </a:r>
            <a:br>
              <a:rPr lang="en-GB" sz="4400" dirty="0">
                <a:solidFill>
                  <a:schemeClr val="bg1"/>
                </a:solidFill>
                <a:latin typeface="Arial Black"/>
              </a:rPr>
            </a:br>
            <a:r>
              <a:rPr lang="en-GB" sz="4400" dirty="0">
                <a:solidFill>
                  <a:schemeClr val="bg1"/>
                </a:solidFill>
                <a:latin typeface="Arial Black"/>
              </a:rPr>
              <a:t>ACTION</a:t>
            </a:r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1CD32F0-6837-5832-52D5-DD4D8EFAC8DF}"/>
              </a:ext>
            </a:extLst>
          </p:cNvPr>
          <p:cNvSpPr/>
          <p:nvPr/>
        </p:nvSpPr>
        <p:spPr>
          <a:xfrm>
            <a:off x="5732545" y="-446960"/>
            <a:ext cx="10627536" cy="10403090"/>
          </a:xfrm>
          <a:prstGeom prst="ellipse">
            <a:avLst/>
          </a:prstGeom>
          <a:solidFill>
            <a:srgbClr val="DDF4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pic>
        <p:nvPicPr>
          <p:cNvPr id="26" name="Picture 25" descr="A blue megaphone with splatters on a black background&#10;&#10;AI-generated content may be incorrect.">
            <a:extLst>
              <a:ext uri="{FF2B5EF4-FFF2-40B4-BE49-F238E27FC236}">
                <a16:creationId xmlns:a16="http://schemas.microsoft.com/office/drawing/2014/main" id="{077C6ED3-77A3-FFA7-70B5-3835CF057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0000">
            <a:off x="5272068" y="1206042"/>
            <a:ext cx="5935447" cy="5905500"/>
          </a:xfrm>
          <a:prstGeom prst="rect">
            <a:avLst/>
          </a:prstGeom>
        </p:spPr>
      </p:pic>
      <p:pic>
        <p:nvPicPr>
          <p:cNvPr id="14" name="Google Shape;37;p1" descr="A blue sign with white text&#10;&#10;Description automatically generated">
            <a:extLst>
              <a:ext uri="{FF2B5EF4-FFF2-40B4-BE49-F238E27FC236}">
                <a16:creationId xmlns:a16="http://schemas.microsoft.com/office/drawing/2014/main" id="{0E4AAD6D-853B-613A-F3B8-D7D7A7AA9EF3}"/>
              </a:ext>
            </a:extLst>
          </p:cNvPr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10358319" y="0"/>
            <a:ext cx="1831302" cy="1831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7;g25670c3861a_0_14" descr="A person in a suit and tie&#10;&#10;AI-generated content may be incorrect.">
            <a:extLst>
              <a:ext uri="{FF2B5EF4-FFF2-40B4-BE49-F238E27FC236}">
                <a16:creationId xmlns:a16="http://schemas.microsoft.com/office/drawing/2014/main" id="{957DED3A-D942-F352-3AA0-37FCFC25A2AB}"/>
              </a:ext>
            </a:extLst>
          </p:cNvPr>
          <p:cNvPicPr preferRelativeResize="0"/>
          <p:nvPr/>
        </p:nvPicPr>
        <p:blipFill rotWithShape="1">
          <a:blip r:embed="rId2"/>
          <a:srcRect t="5227" b="5227"/>
          <a:stretch>
            <a:fillRect/>
          </a:stretch>
        </p:blipFill>
        <p:spPr>
          <a:xfrm>
            <a:off x="6448388" y="5438"/>
            <a:ext cx="5739169" cy="68540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69;g25670c3861a_0_14">
            <a:extLst>
              <a:ext uri="{FF2B5EF4-FFF2-40B4-BE49-F238E27FC236}">
                <a16:creationId xmlns:a16="http://schemas.microsoft.com/office/drawing/2014/main" id="{3F361E16-C5FD-D479-7996-86C2F81454FC}"/>
              </a:ext>
            </a:extLst>
          </p:cNvPr>
          <p:cNvSpPr txBox="1"/>
          <p:nvPr/>
        </p:nvSpPr>
        <p:spPr>
          <a:xfrm>
            <a:off x="309335" y="5786354"/>
            <a:ext cx="3796835" cy="89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100" dirty="0">
                <a:solidFill>
                  <a:schemeClr val="tx1"/>
                </a:solidFill>
                <a:ea typeface="Roboto Medium"/>
                <a:cs typeface="Segoe UI"/>
                <a:sym typeface="Roboto Medium"/>
              </a:rPr>
              <a:t>David Lammy, </a:t>
            </a:r>
            <a:r>
              <a:rPr lang="en-GB" sz="1100" dirty="0">
                <a:solidFill>
                  <a:schemeClr val="tx1"/>
                </a:solidFill>
                <a:ea typeface="Roboto Medium"/>
                <a:sym typeface="Roboto Medium"/>
              </a:rPr>
              <a:t>official portrait, 2024</a:t>
            </a:r>
            <a:endParaRPr lang="en-GB" sz="1100" dirty="0">
              <a:solidFill>
                <a:schemeClr val="tx1"/>
              </a:solidFill>
              <a:ea typeface="Roboto Medium"/>
              <a:cs typeface="Segoe UI"/>
            </a:endParaRPr>
          </a:p>
        </p:txBody>
      </p:sp>
      <p:sp>
        <p:nvSpPr>
          <p:cNvPr id="6" name="Google Shape;71;g25670c3861a_0_14">
            <a:extLst>
              <a:ext uri="{FF2B5EF4-FFF2-40B4-BE49-F238E27FC236}">
                <a16:creationId xmlns:a16="http://schemas.microsoft.com/office/drawing/2014/main" id="{7AAC2FA0-8A9A-3B22-6850-3D3605B2CE1D}"/>
              </a:ext>
            </a:extLst>
          </p:cNvPr>
          <p:cNvSpPr txBox="1"/>
          <p:nvPr/>
        </p:nvSpPr>
        <p:spPr>
          <a:xfrm>
            <a:off x="314193" y="2153733"/>
            <a:ext cx="5020703" cy="230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 sz="2400">
                <a:solidFill>
                  <a:srgbClr val="FFFFFF"/>
                </a:solidFill>
              </a:defRPr>
            </a:pPr>
            <a:r>
              <a:rPr lang="en-GB" sz="2400" dirty="0">
                <a:solidFill>
                  <a:schemeClr val="tx1"/>
                </a:solidFill>
              </a:rPr>
              <a:t>This year, we’ll be using your work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to take our campaign message –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about the importance of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international aid to the Foreign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Secretary, David Lammy. </a:t>
            </a:r>
          </a:p>
        </p:txBody>
      </p:sp>
      <p:sp>
        <p:nvSpPr>
          <p:cNvPr id="9" name="Google Shape;38;p1">
            <a:extLst>
              <a:ext uri="{FF2B5EF4-FFF2-40B4-BE49-F238E27FC236}">
                <a16:creationId xmlns:a16="http://schemas.microsoft.com/office/drawing/2014/main" id="{1283EE1E-8CF2-BAF7-C033-89315A48C124}"/>
              </a:ext>
            </a:extLst>
          </p:cNvPr>
          <p:cNvSpPr/>
          <p:nvPr/>
        </p:nvSpPr>
        <p:spPr>
          <a:xfrm>
            <a:off x="187857" y="293450"/>
            <a:ext cx="3734644" cy="88275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38;p1">
            <a:extLst>
              <a:ext uri="{FF2B5EF4-FFF2-40B4-BE49-F238E27FC236}">
                <a16:creationId xmlns:a16="http://schemas.microsoft.com/office/drawing/2014/main" id="{B01284A0-7A25-C9C1-1001-FEDEE17CED18}"/>
              </a:ext>
            </a:extLst>
          </p:cNvPr>
          <p:cNvSpPr/>
          <p:nvPr/>
        </p:nvSpPr>
        <p:spPr>
          <a:xfrm>
            <a:off x="217739" y="1116119"/>
            <a:ext cx="3844440" cy="867591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40;p1">
            <a:extLst>
              <a:ext uri="{FF2B5EF4-FFF2-40B4-BE49-F238E27FC236}">
                <a16:creationId xmlns:a16="http://schemas.microsoft.com/office/drawing/2014/main" id="{36D5EBAE-5932-D044-C456-A9900349E566}"/>
              </a:ext>
            </a:extLst>
          </p:cNvPr>
          <p:cNvSpPr txBox="1"/>
          <p:nvPr/>
        </p:nvSpPr>
        <p:spPr>
          <a:xfrm>
            <a:off x="215959" y="288121"/>
            <a:ext cx="5646136" cy="1585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n-GB" sz="4400" b="1" dirty="0">
                <a:solidFill>
                  <a:schemeClr val="bg1"/>
                </a:solidFill>
                <a:latin typeface="Arial Black"/>
              </a:rPr>
              <a:t>THE DECISION</a:t>
            </a:r>
            <a:br>
              <a:rPr lang="en-GB" sz="4400" b="1" dirty="0">
                <a:solidFill>
                  <a:schemeClr val="bg1"/>
                </a:solidFill>
                <a:latin typeface="Arial Black"/>
              </a:rPr>
            </a:br>
            <a:r>
              <a:rPr lang="en-GB" sz="4400" b="1" dirty="0">
                <a:solidFill>
                  <a:schemeClr val="bg1"/>
                </a:solidFill>
                <a:latin typeface="Arial Black"/>
              </a:rPr>
              <a:t>MAKER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38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38;p1">
            <a:extLst>
              <a:ext uri="{FF2B5EF4-FFF2-40B4-BE49-F238E27FC236}">
                <a16:creationId xmlns:a16="http://schemas.microsoft.com/office/drawing/2014/main" id="{0E782828-2E21-5849-A334-283B135F7C04}"/>
              </a:ext>
            </a:extLst>
          </p:cNvPr>
          <p:cNvSpPr/>
          <p:nvPr/>
        </p:nvSpPr>
        <p:spPr>
          <a:xfrm>
            <a:off x="187857" y="293450"/>
            <a:ext cx="3734644" cy="88275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38;p1">
            <a:extLst>
              <a:ext uri="{FF2B5EF4-FFF2-40B4-BE49-F238E27FC236}">
                <a16:creationId xmlns:a16="http://schemas.microsoft.com/office/drawing/2014/main" id="{37432DA9-BD93-D611-3A19-183143AD0C55}"/>
              </a:ext>
            </a:extLst>
          </p:cNvPr>
          <p:cNvSpPr/>
          <p:nvPr/>
        </p:nvSpPr>
        <p:spPr>
          <a:xfrm>
            <a:off x="217739" y="1116119"/>
            <a:ext cx="3844440" cy="867591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40;p1">
            <a:extLst>
              <a:ext uri="{FF2B5EF4-FFF2-40B4-BE49-F238E27FC236}">
                <a16:creationId xmlns:a16="http://schemas.microsoft.com/office/drawing/2014/main" id="{C9FD93C2-D3B3-A5A1-4561-9F5CFAF7A5B2}"/>
              </a:ext>
            </a:extLst>
          </p:cNvPr>
          <p:cNvSpPr txBox="1"/>
          <p:nvPr/>
        </p:nvSpPr>
        <p:spPr>
          <a:xfrm>
            <a:off x="215318" y="288121"/>
            <a:ext cx="8591654" cy="1585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n-GB" sz="4400" dirty="0">
                <a:solidFill>
                  <a:schemeClr val="bg1"/>
                </a:solidFill>
                <a:latin typeface="Arial Black"/>
              </a:rPr>
              <a:t>WHAT DOES THE FOREIGN SECRETARY DO?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A white and black planet&#10;&#10;AI-generated content may be incorrect.">
            <a:extLst>
              <a:ext uri="{FF2B5EF4-FFF2-40B4-BE49-F238E27FC236}">
                <a16:creationId xmlns:a16="http://schemas.microsoft.com/office/drawing/2014/main" id="{D683DCDC-F4EA-5B34-2D18-3DDEFB59F7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423" t="13472" r="13611" b="12361"/>
          <a:stretch>
            <a:fillRect/>
          </a:stretch>
        </p:blipFill>
        <p:spPr>
          <a:xfrm>
            <a:off x="7436133" y="2114550"/>
            <a:ext cx="4424903" cy="4448178"/>
          </a:xfrm>
          <a:prstGeom prst="rect">
            <a:avLst/>
          </a:prstGeom>
        </p:spPr>
      </p:pic>
      <p:sp>
        <p:nvSpPr>
          <p:cNvPr id="3" name="Google Shape;71;g25670c3861a_0_14">
            <a:extLst>
              <a:ext uri="{FF2B5EF4-FFF2-40B4-BE49-F238E27FC236}">
                <a16:creationId xmlns:a16="http://schemas.microsoft.com/office/drawing/2014/main" id="{15B6BDCF-E5CF-56FE-9803-2A62191F70B0}"/>
              </a:ext>
            </a:extLst>
          </p:cNvPr>
          <p:cNvSpPr txBox="1"/>
          <p:nvPr/>
        </p:nvSpPr>
        <p:spPr>
          <a:xfrm>
            <a:off x="316699" y="2114556"/>
            <a:ext cx="7238438" cy="4195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400"/>
              </a:spcBef>
              <a:spcAft>
                <a:spcPts val="400"/>
              </a:spcAft>
              <a:defRPr sz="2400">
                <a:solidFill>
                  <a:srgbClr val="FFFFFF"/>
                </a:solidFill>
              </a:defRPr>
            </a:pPr>
            <a:r>
              <a:rPr lang="en-GB" sz="1700" b="1" dirty="0">
                <a:solidFill>
                  <a:schemeClr val="tx1"/>
                </a:solidFill>
              </a:rPr>
              <a:t>The Foreign Secretary is a Secretary of State in the UK Government, </a:t>
            </a:r>
            <a:br>
              <a:rPr lang="en-GB" sz="1700" b="1" dirty="0">
                <a:solidFill>
                  <a:schemeClr val="tx1"/>
                </a:solidFill>
              </a:rPr>
            </a:br>
            <a:r>
              <a:rPr lang="en-GB" sz="1700" b="1" dirty="0">
                <a:solidFill>
                  <a:schemeClr val="tx1"/>
                </a:solidFill>
              </a:rPr>
              <a:t>and</a:t>
            </a:r>
            <a:r>
              <a:rPr lang="en-GB" sz="1700" b="1" u="sng" dirty="0">
                <a:solidFill>
                  <a:srgbClr val="D13438"/>
                </a:solidFill>
              </a:rPr>
              <a:t> </a:t>
            </a:r>
            <a:r>
              <a:rPr lang="en-GB" sz="1700" b="1" dirty="0">
                <a:solidFill>
                  <a:schemeClr val="tx1"/>
                </a:solidFill>
              </a:rPr>
              <a:t>is responsible for the Foreign, Commonwealth and </a:t>
            </a:r>
            <a:br>
              <a:rPr lang="en-GB" sz="1700" b="1" dirty="0">
                <a:solidFill>
                  <a:schemeClr val="tx1"/>
                </a:solidFill>
              </a:rPr>
            </a:br>
            <a:r>
              <a:rPr lang="en-GB" sz="1700" b="1" dirty="0">
                <a:solidFill>
                  <a:schemeClr val="tx1"/>
                </a:solidFill>
              </a:rPr>
              <a:t>Development Office (FCDO). The role of Foreign Secretary is </a:t>
            </a:r>
            <a:br>
              <a:rPr lang="en-GB" sz="1700" b="1" dirty="0">
                <a:solidFill>
                  <a:schemeClr val="tx1"/>
                </a:solidFill>
              </a:rPr>
            </a:br>
            <a:r>
              <a:rPr lang="en-GB" sz="1700" b="1" dirty="0">
                <a:solidFill>
                  <a:schemeClr val="tx1"/>
                </a:solidFill>
              </a:rPr>
              <a:t>one of the most senior ministers in the UK Government. </a:t>
            </a:r>
            <a:endParaRPr lang="en-US" sz="1700" b="1">
              <a:solidFill>
                <a:schemeClr val="tx1"/>
              </a:solidFill>
            </a:endParaRPr>
          </a:p>
          <a:p>
            <a:pPr>
              <a:spcBef>
                <a:spcPts val="400"/>
              </a:spcBef>
              <a:spcAft>
                <a:spcPts val="400"/>
              </a:spcAft>
              <a:defRPr sz="2400">
                <a:solidFill>
                  <a:srgbClr val="FFFFFF"/>
                </a:solidFill>
              </a:defRPr>
            </a:pPr>
            <a:r>
              <a:rPr lang="en-GB" sz="1700" dirty="0">
                <a:solidFill>
                  <a:schemeClr val="tx1"/>
                </a:solidFill>
              </a:rPr>
              <a:t>The Foreign Secretary is responsible for representing the United </a:t>
            </a:r>
            <a:br>
              <a:rPr lang="en-GB" sz="1700" dirty="0">
                <a:solidFill>
                  <a:schemeClr val="tx1"/>
                </a:solidFill>
              </a:rPr>
            </a:br>
            <a:r>
              <a:rPr lang="en-GB" sz="1700" dirty="0">
                <a:solidFill>
                  <a:schemeClr val="tx1"/>
                </a:solidFill>
              </a:rPr>
              <a:t>Kingdom to the rest of the world, by: </a:t>
            </a:r>
          </a:p>
          <a:p>
            <a:pPr marL="365760" indent="-285750">
              <a:spcAft>
                <a:spcPts val="400"/>
              </a:spcAft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rPr lang="en-GB" sz="1700" dirty="0">
                <a:solidFill>
                  <a:schemeClr val="tx1"/>
                </a:solidFill>
              </a:rPr>
              <a:t>Managing relationships with other countries and their governments </a:t>
            </a:r>
          </a:p>
          <a:p>
            <a:pPr marL="365760" indent="-285750">
              <a:spcAft>
                <a:spcPts val="400"/>
              </a:spcAft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rPr lang="en-GB" sz="1700" dirty="0">
                <a:solidFill>
                  <a:schemeClr val="tx1"/>
                </a:solidFill>
              </a:rPr>
              <a:t>Protecting the interests of British people abroad </a:t>
            </a:r>
            <a:br>
              <a:rPr lang="en-GB" sz="1700" dirty="0">
                <a:solidFill>
                  <a:schemeClr val="tx1"/>
                </a:solidFill>
              </a:rPr>
            </a:br>
            <a:r>
              <a:rPr lang="en-GB" sz="1700" dirty="0">
                <a:solidFill>
                  <a:schemeClr val="tx1"/>
                </a:solidFill>
              </a:rPr>
              <a:t>(when travelling or working) </a:t>
            </a:r>
          </a:p>
          <a:p>
            <a:pPr marL="365760" indent="-285750">
              <a:spcAft>
                <a:spcPts val="400"/>
              </a:spcAft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rPr lang="en-GB" sz="1700" dirty="0">
                <a:solidFill>
                  <a:schemeClr val="tx1"/>
                </a:solidFill>
              </a:rPr>
              <a:t>Representing the UK Government in situations such as </a:t>
            </a:r>
            <a:br>
              <a:rPr lang="en-GB" sz="1700" dirty="0">
                <a:solidFill>
                  <a:schemeClr val="tx1"/>
                </a:solidFill>
              </a:rPr>
            </a:br>
            <a:r>
              <a:rPr lang="en-GB" sz="1700" dirty="0">
                <a:solidFill>
                  <a:schemeClr val="tx1"/>
                </a:solidFill>
              </a:rPr>
              <a:t>managing conflict, peace treaties etc. </a:t>
            </a:r>
          </a:p>
          <a:p>
            <a:pPr>
              <a:spcBef>
                <a:spcPts val="400"/>
              </a:spcBef>
              <a:spcAft>
                <a:spcPts val="400"/>
              </a:spcAft>
              <a:defRPr sz="2400">
                <a:solidFill>
                  <a:srgbClr val="FFFFFF"/>
                </a:solidFill>
              </a:defRPr>
            </a:pPr>
            <a:r>
              <a:rPr lang="en-GB" sz="1700" dirty="0">
                <a:solidFill>
                  <a:schemeClr val="tx1"/>
                </a:solidFill>
              </a:rPr>
              <a:t>Because the Foreign Secretary is seen as being the representative </a:t>
            </a:r>
            <a:br>
              <a:rPr lang="en-GB" sz="1700" dirty="0">
                <a:solidFill>
                  <a:schemeClr val="tx1"/>
                </a:solidFill>
              </a:rPr>
            </a:br>
            <a:r>
              <a:rPr lang="en-GB" sz="1700" dirty="0">
                <a:solidFill>
                  <a:schemeClr val="tx1"/>
                </a:solidFill>
              </a:rPr>
              <a:t>for international relations, they are involved in decisions around </a:t>
            </a:r>
            <a:br>
              <a:rPr lang="en-GB" sz="1700" dirty="0">
                <a:solidFill>
                  <a:schemeClr val="tx1"/>
                </a:solidFill>
              </a:rPr>
            </a:br>
            <a:r>
              <a:rPr lang="en-GB" sz="1700" dirty="0">
                <a:solidFill>
                  <a:schemeClr val="tx1"/>
                </a:solidFill>
              </a:rPr>
              <a:t>international aid. </a:t>
            </a:r>
          </a:p>
        </p:txBody>
      </p:sp>
    </p:spTree>
    <p:extLst>
      <p:ext uri="{BB962C8B-B14F-4D97-AF65-F5344CB8AC3E}">
        <p14:creationId xmlns:p14="http://schemas.microsoft.com/office/powerpoint/2010/main" val="52711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D6EAF-48BB-6F8B-3106-F9290B0EB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38;p1">
            <a:extLst>
              <a:ext uri="{FF2B5EF4-FFF2-40B4-BE49-F238E27FC236}">
                <a16:creationId xmlns:a16="http://schemas.microsoft.com/office/drawing/2014/main" id="{B36AF46A-5F4F-0E14-886A-6CD7DBEA73AA}"/>
              </a:ext>
            </a:extLst>
          </p:cNvPr>
          <p:cNvSpPr/>
          <p:nvPr/>
        </p:nvSpPr>
        <p:spPr>
          <a:xfrm>
            <a:off x="187857" y="293450"/>
            <a:ext cx="3734644" cy="88275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38;p1">
            <a:extLst>
              <a:ext uri="{FF2B5EF4-FFF2-40B4-BE49-F238E27FC236}">
                <a16:creationId xmlns:a16="http://schemas.microsoft.com/office/drawing/2014/main" id="{0501F76A-43A8-FDE8-31B8-A3575376FE6B}"/>
              </a:ext>
            </a:extLst>
          </p:cNvPr>
          <p:cNvSpPr/>
          <p:nvPr/>
        </p:nvSpPr>
        <p:spPr>
          <a:xfrm>
            <a:off x="217739" y="1116119"/>
            <a:ext cx="3844440" cy="867591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40;p1">
            <a:extLst>
              <a:ext uri="{FF2B5EF4-FFF2-40B4-BE49-F238E27FC236}">
                <a16:creationId xmlns:a16="http://schemas.microsoft.com/office/drawing/2014/main" id="{0968A9A2-9D31-ED7F-69C4-461C7D4054E2}"/>
              </a:ext>
            </a:extLst>
          </p:cNvPr>
          <p:cNvSpPr txBox="1"/>
          <p:nvPr/>
        </p:nvSpPr>
        <p:spPr>
          <a:xfrm>
            <a:off x="215318" y="288121"/>
            <a:ext cx="5667479" cy="1585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n-GB" sz="4400" dirty="0">
                <a:solidFill>
                  <a:schemeClr val="bg1"/>
                </a:solidFill>
                <a:latin typeface="Arial Black"/>
              </a:rPr>
              <a:t>WHY IS IT</a:t>
            </a:r>
            <a:br>
              <a:rPr lang="en-GB" sz="4400" dirty="0">
                <a:solidFill>
                  <a:schemeClr val="bg1"/>
                </a:solidFill>
                <a:latin typeface="Arial Black"/>
              </a:rPr>
            </a:br>
            <a:r>
              <a:rPr lang="en-GB" sz="4400" dirty="0">
                <a:solidFill>
                  <a:schemeClr val="bg1"/>
                </a:solidFill>
                <a:latin typeface="Arial Black"/>
              </a:rPr>
              <a:t>IMPORTANT?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Google Shape;71;g25670c3861a_0_14">
            <a:extLst>
              <a:ext uri="{FF2B5EF4-FFF2-40B4-BE49-F238E27FC236}">
                <a16:creationId xmlns:a16="http://schemas.microsoft.com/office/drawing/2014/main" id="{1E5AC6F4-00B8-5755-5A0E-487E621C224C}"/>
              </a:ext>
            </a:extLst>
          </p:cNvPr>
          <p:cNvSpPr txBox="1"/>
          <p:nvPr/>
        </p:nvSpPr>
        <p:spPr>
          <a:xfrm>
            <a:off x="316699" y="2167157"/>
            <a:ext cx="6227793" cy="452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700"/>
              </a:spcBef>
              <a:spcAft>
                <a:spcPts val="700"/>
              </a:spcAft>
              <a:defRPr sz="2400">
                <a:solidFill>
                  <a:srgbClr val="FFFFFF"/>
                </a:solidFill>
              </a:defRPr>
            </a:pPr>
            <a:r>
              <a:rPr lang="en-GB" sz="2400" dirty="0">
                <a:solidFill>
                  <a:schemeClr val="tx1"/>
                </a:solidFill>
              </a:rPr>
              <a:t>This year, we’ve learned all about how children’s rights around the world can be affected by the cuts to international aid. 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700"/>
              </a:spcBef>
              <a:spcAft>
                <a:spcPts val="700"/>
              </a:spcAft>
              <a:defRPr sz="2400">
                <a:solidFill>
                  <a:srgbClr val="FFFFFF"/>
                </a:solidFill>
              </a:defRPr>
            </a:pPr>
            <a:r>
              <a:rPr lang="en-GB" sz="2400" dirty="0">
                <a:solidFill>
                  <a:schemeClr val="tx1"/>
                </a:solidFill>
              </a:rPr>
              <a:t>At UNICEF UK, we’re asking the UK Government to protect children’s rights through investing in international aid.</a:t>
            </a:r>
          </a:p>
          <a:p>
            <a:pPr>
              <a:spcBef>
                <a:spcPts val="700"/>
              </a:spcBef>
              <a:spcAft>
                <a:spcPts val="700"/>
              </a:spcAft>
              <a:defRPr sz="2400">
                <a:solidFill>
                  <a:srgbClr val="FFFFFF"/>
                </a:solidFill>
              </a:defRPr>
            </a:pPr>
            <a:r>
              <a:rPr lang="en-GB" sz="2400" dirty="0">
                <a:solidFill>
                  <a:schemeClr val="tx1"/>
                </a:solidFill>
              </a:rPr>
              <a:t>We’re asking you to tell the Foreign Secretary what you’ve learned, and to use the campaign skills you’ve developed to campaign for children’s rights. </a:t>
            </a:r>
          </a:p>
        </p:txBody>
      </p:sp>
      <p:pic>
        <p:nvPicPr>
          <p:cNvPr id="2" name="Picture 1" descr="A group of white text on a black background&#10;&#10;AI-generated content may be incorrect.">
            <a:extLst>
              <a:ext uri="{FF2B5EF4-FFF2-40B4-BE49-F238E27FC236}">
                <a16:creationId xmlns:a16="http://schemas.microsoft.com/office/drawing/2014/main" id="{BBF21FEE-8B3D-0724-A56A-A69EB8C96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0385" y="1115989"/>
            <a:ext cx="4822395" cy="547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3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A7BCA-7BC6-A7B9-6A7A-5532E9205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38;p1">
            <a:extLst>
              <a:ext uri="{FF2B5EF4-FFF2-40B4-BE49-F238E27FC236}">
                <a16:creationId xmlns:a16="http://schemas.microsoft.com/office/drawing/2014/main" id="{0185443F-8988-71FB-0113-A78886D84F1D}"/>
              </a:ext>
            </a:extLst>
          </p:cNvPr>
          <p:cNvSpPr/>
          <p:nvPr/>
        </p:nvSpPr>
        <p:spPr>
          <a:xfrm>
            <a:off x="187857" y="293450"/>
            <a:ext cx="3734644" cy="88275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38;p1">
            <a:extLst>
              <a:ext uri="{FF2B5EF4-FFF2-40B4-BE49-F238E27FC236}">
                <a16:creationId xmlns:a16="http://schemas.microsoft.com/office/drawing/2014/main" id="{29914E20-5C1A-7BA6-1484-A4E1528A8822}"/>
              </a:ext>
            </a:extLst>
          </p:cNvPr>
          <p:cNvSpPr/>
          <p:nvPr/>
        </p:nvSpPr>
        <p:spPr>
          <a:xfrm>
            <a:off x="217739" y="1116119"/>
            <a:ext cx="3844440" cy="867591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40;p1">
            <a:extLst>
              <a:ext uri="{FF2B5EF4-FFF2-40B4-BE49-F238E27FC236}">
                <a16:creationId xmlns:a16="http://schemas.microsoft.com/office/drawing/2014/main" id="{2E6FA727-04AC-4620-F3F9-527CD9491136}"/>
              </a:ext>
            </a:extLst>
          </p:cNvPr>
          <p:cNvSpPr txBox="1"/>
          <p:nvPr/>
        </p:nvSpPr>
        <p:spPr>
          <a:xfrm>
            <a:off x="215318" y="288121"/>
            <a:ext cx="5667479" cy="1585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n-GB" sz="4400" dirty="0">
                <a:solidFill>
                  <a:schemeClr val="bg1"/>
                </a:solidFill>
                <a:latin typeface="Arial Black"/>
              </a:rPr>
              <a:t>WRITING AN </a:t>
            </a:r>
            <a:br>
              <a:rPr lang="en-GB" sz="4400" dirty="0">
                <a:solidFill>
                  <a:schemeClr val="bg1"/>
                </a:solidFill>
                <a:latin typeface="Arial Black"/>
              </a:rPr>
            </a:br>
            <a:r>
              <a:rPr lang="en-GB" sz="4400" dirty="0">
                <a:solidFill>
                  <a:schemeClr val="bg1"/>
                </a:solidFill>
                <a:latin typeface="Arial Black"/>
              </a:rPr>
              <a:t>MP BRIEFING</a:t>
            </a:r>
            <a:endParaRPr lang="en-US" dirty="0"/>
          </a:p>
        </p:txBody>
      </p:sp>
      <p:sp>
        <p:nvSpPr>
          <p:cNvPr id="3" name="Google Shape;71;g25670c3861a_0_14">
            <a:extLst>
              <a:ext uri="{FF2B5EF4-FFF2-40B4-BE49-F238E27FC236}">
                <a16:creationId xmlns:a16="http://schemas.microsoft.com/office/drawing/2014/main" id="{95BE20C1-C194-4ED1-0B86-A6BCDF09653F}"/>
              </a:ext>
            </a:extLst>
          </p:cNvPr>
          <p:cNvSpPr txBox="1"/>
          <p:nvPr/>
        </p:nvSpPr>
        <p:spPr>
          <a:xfrm>
            <a:off x="316699" y="2175402"/>
            <a:ext cx="6062171" cy="4349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700"/>
              </a:spcBef>
              <a:spcAft>
                <a:spcPts val="700"/>
              </a:spcAft>
              <a:defRPr sz="2400">
                <a:solidFill>
                  <a:srgbClr val="FFFFFF"/>
                </a:solidFill>
              </a:defRPr>
            </a:pPr>
            <a:r>
              <a:rPr lang="en-GB" sz="2400" dirty="0">
                <a:solidFill>
                  <a:schemeClr val="tx1"/>
                </a:solidFill>
              </a:rPr>
              <a:t>To do that, we’re asking you to write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your very own MP briefing.  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700"/>
              </a:spcBef>
              <a:spcAft>
                <a:spcPts val="700"/>
              </a:spcAft>
              <a:defRPr sz="2400">
                <a:solidFill>
                  <a:srgbClr val="FFFFFF"/>
                </a:solidFill>
              </a:defRPr>
            </a:pPr>
            <a:r>
              <a:rPr lang="en-GB" sz="2400" dirty="0">
                <a:solidFill>
                  <a:schemeClr val="tx1"/>
                </a:solidFill>
              </a:rPr>
              <a:t>An MP briefing is a presentation, or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document that gives MPs (Members of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Parliament) essential, concise information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on a specific problem, so that they can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learn and take action. </a:t>
            </a:r>
          </a:p>
          <a:p>
            <a:pPr>
              <a:spcBef>
                <a:spcPts val="700"/>
              </a:spcBef>
              <a:spcAft>
                <a:spcPts val="700"/>
              </a:spcAft>
              <a:defRPr sz="2400">
                <a:solidFill>
                  <a:srgbClr val="FFFFFF"/>
                </a:solidFill>
              </a:defRPr>
            </a:pPr>
            <a:r>
              <a:rPr lang="en-GB" sz="2400" dirty="0">
                <a:solidFill>
                  <a:schemeClr val="tx1"/>
                </a:solidFill>
              </a:rPr>
              <a:t>At UNICEF UK, we send MP briefings on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a range of topics and often invite MPs to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speak with us about them.</a:t>
            </a:r>
          </a:p>
        </p:txBody>
      </p:sp>
      <p:pic>
        <p:nvPicPr>
          <p:cNvPr id="5" name="Picture 4" descr="A screenshot of a black and white document&#10;&#10;AI-generated content may be incorrect.">
            <a:extLst>
              <a:ext uri="{FF2B5EF4-FFF2-40B4-BE49-F238E27FC236}">
                <a16:creationId xmlns:a16="http://schemas.microsoft.com/office/drawing/2014/main" id="{91DF5FFE-D91A-A02B-A874-BCF0D8FC08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057" b="11057"/>
          <a:stretch>
            <a:fillRect/>
          </a:stretch>
        </p:blipFill>
        <p:spPr>
          <a:xfrm rot="21180000">
            <a:off x="6349952" y="400616"/>
            <a:ext cx="6230822" cy="686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40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>
          <a:extLst>
            <a:ext uri="{FF2B5EF4-FFF2-40B4-BE49-F238E27FC236}">
              <a16:creationId xmlns:a16="http://schemas.microsoft.com/office/drawing/2014/main" id="{6E0BBC92-4482-26DD-1383-64665A758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1;g25670c3861a_0_14">
            <a:extLst>
              <a:ext uri="{FF2B5EF4-FFF2-40B4-BE49-F238E27FC236}">
                <a16:creationId xmlns:a16="http://schemas.microsoft.com/office/drawing/2014/main" id="{381C2564-3037-927A-AB8C-04308AAAE836}"/>
              </a:ext>
            </a:extLst>
          </p:cNvPr>
          <p:cNvSpPr txBox="1"/>
          <p:nvPr/>
        </p:nvSpPr>
        <p:spPr>
          <a:xfrm>
            <a:off x="282579" y="1444964"/>
            <a:ext cx="5344101" cy="5139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 sz="2400">
                <a:solidFill>
                  <a:srgbClr val="FFFFFF"/>
                </a:solidFill>
              </a:defRPr>
            </a:pPr>
            <a:r>
              <a:rPr lang="en-GB" sz="2200" dirty="0">
                <a:solidFill>
                  <a:schemeClr val="tx1"/>
                </a:solidFill>
              </a:rPr>
              <a:t>We’ve shared an MP briefing that </a:t>
            </a:r>
            <a:br>
              <a:rPr lang="en-GB" sz="2200" dirty="0"/>
            </a:br>
            <a:r>
              <a:rPr lang="en-GB" sz="2200" dirty="0">
                <a:solidFill>
                  <a:schemeClr val="tx1"/>
                </a:solidFill>
              </a:rPr>
              <a:t>we have shared with MPs recently </a:t>
            </a:r>
            <a:br>
              <a:rPr lang="en-GB" sz="2200" dirty="0"/>
            </a:br>
            <a:r>
              <a:rPr lang="en-GB" sz="2200" dirty="0">
                <a:solidFill>
                  <a:schemeClr val="tx1"/>
                </a:solidFill>
              </a:rPr>
              <a:t>about </a:t>
            </a:r>
            <a:r>
              <a:rPr lang="en-GB" sz="2200" err="1">
                <a:solidFill>
                  <a:schemeClr val="tx1"/>
                </a:solidFill>
              </a:rPr>
              <a:t>OutRight</a:t>
            </a:r>
            <a:r>
              <a:rPr lang="en-GB" sz="2200" dirty="0">
                <a:solidFill>
                  <a:schemeClr val="tx1"/>
                </a:solidFill>
              </a:rPr>
              <a:t>, as inspiration. 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endParaRPr lang="en-GB" sz="2200" dirty="0">
              <a:solidFill>
                <a:schemeClr val="tx1"/>
              </a:solidFill>
            </a:endParaRP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lang="en-GB" sz="2200" dirty="0">
                <a:solidFill>
                  <a:schemeClr val="tx1"/>
                </a:solidFill>
              </a:rPr>
              <a:t>Using these, and the learning </a:t>
            </a:r>
            <a:br>
              <a:rPr lang="en-GB" sz="2200" dirty="0"/>
            </a:br>
            <a:r>
              <a:rPr lang="en-GB" sz="2200" dirty="0">
                <a:solidFill>
                  <a:schemeClr val="tx1"/>
                </a:solidFill>
              </a:rPr>
              <a:t>you’ve completed this year, </a:t>
            </a:r>
            <a:br>
              <a:rPr lang="en-GB" sz="2200" dirty="0"/>
            </a:br>
            <a:r>
              <a:rPr lang="en-GB" sz="2200" dirty="0">
                <a:solidFill>
                  <a:schemeClr val="tx1"/>
                </a:solidFill>
              </a:rPr>
              <a:t>get inspired to write your very </a:t>
            </a:r>
            <a:br>
              <a:rPr lang="en-GB" sz="2200" dirty="0"/>
            </a:br>
            <a:r>
              <a:rPr lang="en-GB" sz="2200" dirty="0">
                <a:solidFill>
                  <a:schemeClr val="tx1"/>
                </a:solidFill>
              </a:rPr>
              <a:t>own MP briefing! 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endParaRPr lang="en-GB" sz="2200" dirty="0">
              <a:solidFill>
                <a:schemeClr val="tx1"/>
              </a:solidFill>
            </a:endParaRPr>
          </a:p>
          <a:p>
            <a:pPr>
              <a:buFont typeface="Aptos"/>
              <a:buChar char="•"/>
              <a:defRPr sz="2400">
                <a:solidFill>
                  <a:srgbClr val="FFFFFF"/>
                </a:solidFill>
              </a:defRPr>
            </a:pPr>
            <a:r>
              <a:rPr lang="en-GB" sz="2200" dirty="0">
                <a:solidFill>
                  <a:schemeClr val="tx1"/>
                </a:solidFill>
              </a:rPr>
              <a:t>The young people’s stories you’ve </a:t>
            </a:r>
            <a:br>
              <a:rPr lang="en-GB" sz="2200" dirty="0">
                <a:solidFill>
                  <a:schemeClr val="tx1"/>
                </a:solidFill>
              </a:rPr>
            </a:br>
            <a:r>
              <a:rPr lang="en-GB" sz="2200" dirty="0">
                <a:solidFill>
                  <a:schemeClr val="tx1"/>
                </a:solidFill>
              </a:rPr>
              <a:t>seen and heard</a:t>
            </a:r>
          </a:p>
          <a:p>
            <a:pPr>
              <a:buFont typeface="Aptos"/>
              <a:buChar char="•"/>
              <a:defRPr sz="2400">
                <a:solidFill>
                  <a:srgbClr val="FFFFFF"/>
                </a:solidFill>
              </a:defRPr>
            </a:pPr>
            <a:r>
              <a:rPr lang="en-GB" sz="2200" dirty="0">
                <a:solidFill>
                  <a:schemeClr val="tx1"/>
                </a:solidFill>
              </a:rPr>
              <a:t>Examples from your Campaign Reels</a:t>
            </a:r>
          </a:p>
          <a:p>
            <a:pPr>
              <a:buFont typeface="Aptos"/>
              <a:buChar char="•"/>
              <a:defRPr sz="2400">
                <a:solidFill>
                  <a:srgbClr val="FFFFFF"/>
                </a:solidFill>
              </a:defRPr>
            </a:pPr>
            <a:r>
              <a:rPr lang="en-GB" sz="2200" dirty="0">
                <a:solidFill>
                  <a:schemeClr val="tx1"/>
                </a:solidFill>
              </a:rPr>
              <a:t>Any exciting ideas you’ve had!</a:t>
            </a:r>
          </a:p>
        </p:txBody>
      </p:sp>
      <p:sp>
        <p:nvSpPr>
          <p:cNvPr id="24" name="Google Shape;40;p1">
            <a:extLst>
              <a:ext uri="{FF2B5EF4-FFF2-40B4-BE49-F238E27FC236}">
                <a16:creationId xmlns:a16="http://schemas.microsoft.com/office/drawing/2014/main" id="{CA076ADA-091E-A957-16BE-16A6E3904F62}"/>
              </a:ext>
            </a:extLst>
          </p:cNvPr>
          <p:cNvSpPr txBox="1"/>
          <p:nvPr/>
        </p:nvSpPr>
        <p:spPr>
          <a:xfrm>
            <a:off x="190582" y="297646"/>
            <a:ext cx="4729479" cy="90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n-GB" sz="4400" dirty="0">
                <a:solidFill>
                  <a:schemeClr val="bg1"/>
                </a:solidFill>
                <a:latin typeface="Arial Black"/>
              </a:rPr>
              <a:t>INSPIRATION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AC349D7-30FB-ABF5-88EB-ED1F372FE86C}"/>
              </a:ext>
            </a:extLst>
          </p:cNvPr>
          <p:cNvSpPr/>
          <p:nvPr/>
        </p:nvSpPr>
        <p:spPr>
          <a:xfrm>
            <a:off x="5391352" y="-697169"/>
            <a:ext cx="11207565" cy="10573687"/>
          </a:xfrm>
          <a:prstGeom prst="ellipse">
            <a:avLst/>
          </a:prstGeom>
          <a:solidFill>
            <a:srgbClr val="DDF4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pic>
        <p:nvPicPr>
          <p:cNvPr id="26" name="Picture 25" descr="A blue megaphone with splatters on a black background&#10;&#10;AI-generated content may be incorrect.">
            <a:extLst>
              <a:ext uri="{FF2B5EF4-FFF2-40B4-BE49-F238E27FC236}">
                <a16:creationId xmlns:a16="http://schemas.microsoft.com/office/drawing/2014/main" id="{83D677A4-7CFB-BBD0-81C7-2C496F9EB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0000">
            <a:off x="5063120" y="3822630"/>
            <a:ext cx="3058045" cy="3062217"/>
          </a:xfrm>
          <a:prstGeom prst="rect">
            <a:avLst/>
          </a:prstGeom>
        </p:spPr>
      </p:pic>
      <p:pic>
        <p:nvPicPr>
          <p:cNvPr id="6" name="Picture 5" descr="A screenshot of a game&#10;&#10;AI-generated content may be incorrect.">
            <a:extLst>
              <a:ext uri="{FF2B5EF4-FFF2-40B4-BE49-F238E27FC236}">
                <a16:creationId xmlns:a16="http://schemas.microsoft.com/office/drawing/2014/main" id="{083DA41D-A511-68C0-8B39-B48A6F688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60000">
            <a:off x="8055921" y="3554104"/>
            <a:ext cx="2540098" cy="3593911"/>
          </a:xfrm>
          <a:prstGeom prst="rect">
            <a:avLst/>
          </a:prstGeom>
        </p:spPr>
      </p:pic>
      <p:pic>
        <p:nvPicPr>
          <p:cNvPr id="7" name="Picture 6" descr="A brochure with text and images of people&#10;&#10;AI-generated content may be incorrect.">
            <a:extLst>
              <a:ext uri="{FF2B5EF4-FFF2-40B4-BE49-F238E27FC236}">
                <a16:creationId xmlns:a16="http://schemas.microsoft.com/office/drawing/2014/main" id="{3F83ECE8-717C-A1C6-8BAD-3A94902C3B8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51199" b="69"/>
          <a:stretch>
            <a:fillRect/>
          </a:stretch>
        </p:blipFill>
        <p:spPr>
          <a:xfrm rot="180000">
            <a:off x="8017224" y="-68239"/>
            <a:ext cx="2659358" cy="3847154"/>
          </a:xfrm>
          <a:prstGeom prst="rect">
            <a:avLst/>
          </a:prstGeom>
        </p:spPr>
      </p:pic>
      <p:pic>
        <p:nvPicPr>
          <p:cNvPr id="4" name="Picture 3" descr="A screenshot of a black and white document&#10;&#10;AI-generated content may be incorrect.">
            <a:extLst>
              <a:ext uri="{FF2B5EF4-FFF2-40B4-BE49-F238E27FC236}">
                <a16:creationId xmlns:a16="http://schemas.microsoft.com/office/drawing/2014/main" id="{828D2A7F-FBDE-603F-5B23-DA4EB3B7EAA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1057" b="11057"/>
          <a:stretch>
            <a:fillRect/>
          </a:stretch>
        </p:blipFill>
        <p:spPr>
          <a:xfrm rot="21180000">
            <a:off x="5545849" y="1345668"/>
            <a:ext cx="2409448" cy="265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37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010642d-184b-478d-9c3b-ee5a49174d96" xsi:nil="true"/>
    <lcf76f155ced4ddcb4097134ff3c332f xmlns="11cb7852-01ff-4783-afb4-6fe1ba5b66e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A54FBE395FE4488C775E2AE042F3F5" ma:contentTypeVersion="15" ma:contentTypeDescription="Create a new document." ma:contentTypeScope="" ma:versionID="9c91577662e00b5aa20ce06156d91a8a">
  <xsd:schema xmlns:xsd="http://www.w3.org/2001/XMLSchema" xmlns:xs="http://www.w3.org/2001/XMLSchema" xmlns:p="http://schemas.microsoft.com/office/2006/metadata/properties" xmlns:ns2="11cb7852-01ff-4783-afb4-6fe1ba5b66ed" xmlns:ns3="1010642d-184b-478d-9c3b-ee5a49174d96" targetNamespace="http://schemas.microsoft.com/office/2006/metadata/properties" ma:root="true" ma:fieldsID="b876a59aadc9908eb519575662e2484c" ns2:_="" ns3:_="">
    <xsd:import namespace="11cb7852-01ff-4783-afb4-6fe1ba5b66ed"/>
    <xsd:import namespace="1010642d-184b-478d-9c3b-ee5a49174d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cb7852-01ff-4783-afb4-6fe1ba5b66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4fbae504-01c2-4ae5-a842-09e5f32470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0642d-184b-478d-9c3b-ee5a49174d9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0884300a-7a00-49b2-b74a-8fc860d18d42}" ma:internalName="TaxCatchAll" ma:showField="CatchAllData" ma:web="1010642d-184b-478d-9c3b-ee5a49174d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285846-5046-4B37-B94C-AF939664B3D2}">
  <ds:schemaRefs>
    <ds:schemaRef ds:uri="1010642d-184b-478d-9c3b-ee5a49174d96"/>
    <ds:schemaRef ds:uri="11cb7852-01ff-4783-afb4-6fe1ba5b66ed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1EF71F5-6635-4093-8F87-EB2B3BF0308A}">
  <ds:schemaRefs>
    <ds:schemaRef ds:uri="1010642d-184b-478d-9c3b-ee5a49174d96"/>
    <ds:schemaRef ds:uri="11cb7852-01ff-4783-afb4-6fe1ba5b66e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4DCF2CB-EBFA-422E-BAF3-6153D0EF26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Bool</dc:creator>
  <cp:revision>651</cp:revision>
  <dcterms:modified xsi:type="dcterms:W3CDTF">2025-08-15T15:58:30Z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0x010100FAA54FBE395FE4488C775E2AE042F3F5</vt:lpwstr>
  </property>
  <property fmtid="{D5CDD505-2E9C-101B-9397-08002B2CF9AE}" pid="3" name="Order">
    <vt:r8>500</vt:r8>
  </property>
  <property fmtid="{D5CDD505-2E9C-101B-9397-08002B2CF9AE}" pid="4" name="MediaServiceImageTags">
    <vt:lpwstr/>
  </property>
</Properties>
</file>