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265" r:id="rId6"/>
    <p:sldId id="300" r:id="rId7"/>
    <p:sldId id="295" r:id="rId8"/>
    <p:sldId id="296" r:id="rId9"/>
    <p:sldId id="297" r:id="rId10"/>
    <p:sldId id="298" r:id="rId11"/>
    <p:sldId id="299" r:id="rId12"/>
    <p:sldId id="288" r:id="rId13"/>
    <p:sldId id="294" r:id="rId14"/>
    <p:sldId id="293" r:id="rId15"/>
    <p:sldId id="301" r:id="rId16"/>
  </p:sldIdLst>
  <p:sldSz cx="12192000" cy="6858000"/>
  <p:notesSz cx="6858000" cy="9144000"/>
  <p:embeddedFontLst>
    <p:embeddedFont>
      <p:font typeface="Arial Black" panose="020B0A04020102020204" pitchFamily="34" charset="0"/>
      <p:bold r:id="rId18"/>
    </p:embeddedFont>
    <p:embeddedFont>
      <p:font typeface="Helvetica" panose="020B060402020202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Medium"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9" roundtripDataSignature="AMtx7mjNQa92X7bBwATfI9SljTBwguoy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2B4C3-A760-15F7-49E4-1FA1E466F4B9}" v="8" dt="2025-09-03T14:06:53.258"/>
    <p1510:client id="{D9ED0B53-6CD2-7A7D-19A2-08FB4D3CF784}" v="22" dt="2025-09-03T15:30:47.722"/>
    <p1510:client id="{EE1B4A96-126C-B7F1-6B4B-106A5838EDEC}" v="4" dt="2025-09-03T12:48:49.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dair macdonald" userId="jB0IcuHBEINeFKE+BJ6T51hglHMTetGBacC/PLHzd+c=" providerId="None" clId="Web-{554D6604-3764-4B24-BBB6-EB64AD74902F}"/>
    <pc:docChg chg="modSld">
      <pc:chgData name="alisdair macdonald" userId="jB0IcuHBEINeFKE+BJ6T51hglHMTetGBacC/PLHzd+c=" providerId="None" clId="Web-{554D6604-3764-4B24-BBB6-EB64AD74902F}" dt="2025-07-08T15:00:27.087" v="17" actId="1076"/>
      <pc:docMkLst>
        <pc:docMk/>
      </pc:docMkLst>
      <pc:sldChg chg="modSp">
        <pc:chgData name="alisdair macdonald" userId="jB0IcuHBEINeFKE+BJ6T51hglHMTetGBacC/PLHzd+c=" providerId="None" clId="Web-{554D6604-3764-4B24-BBB6-EB64AD74902F}" dt="2025-07-08T14:59:31.884" v="4" actId="20577"/>
        <pc:sldMkLst>
          <pc:docMk/>
          <pc:sldMk cId="1135859490" sldId="275"/>
        </pc:sldMkLst>
      </pc:sldChg>
      <pc:sldChg chg="modSp">
        <pc:chgData name="alisdair macdonald" userId="jB0IcuHBEINeFKE+BJ6T51hglHMTetGBacC/PLHzd+c=" providerId="None" clId="Web-{554D6604-3764-4B24-BBB6-EB64AD74902F}" dt="2025-07-08T14:59:45.415" v="5" actId="20577"/>
        <pc:sldMkLst>
          <pc:docMk/>
          <pc:sldMk cId="486436528" sldId="288"/>
        </pc:sldMkLst>
      </pc:sldChg>
      <pc:sldChg chg="modSp">
        <pc:chgData name="alisdair macdonald" userId="jB0IcuHBEINeFKE+BJ6T51hglHMTetGBacC/PLHzd+c=" providerId="None" clId="Web-{554D6604-3764-4B24-BBB6-EB64AD74902F}" dt="2025-07-08T15:00:27.087" v="17" actId="1076"/>
        <pc:sldMkLst>
          <pc:docMk/>
          <pc:sldMk cId="876583130" sldId="294"/>
        </pc:sldMkLst>
      </pc:sldChg>
    </pc:docChg>
  </pc:docChgLst>
  <pc:docChgLst>
    <pc:chgData name="alisdair macdonald" userId="jB0IcuHBEINeFKE+BJ6T51hglHMTetGBacC/PLHzd+c=" providerId="None" clId="Web-{DED60557-4049-42B3-879A-C024CFFF6F00}"/>
    <pc:docChg chg="modSld">
      <pc:chgData name="alisdair macdonald" userId="jB0IcuHBEINeFKE+BJ6T51hglHMTetGBacC/PLHzd+c=" providerId="None" clId="Web-{DED60557-4049-42B3-879A-C024CFFF6F00}" dt="2025-07-09T12:54:26.734" v="14" actId="20577"/>
      <pc:docMkLst>
        <pc:docMk/>
      </pc:docMkLst>
    </pc:docChg>
  </pc:docChgLst>
  <pc:docChgLst>
    <pc:chgData name="alisdair macdonald" userId="jB0IcuHBEINeFKE+BJ6T51hglHMTetGBacC/PLHzd+c=" providerId="None" clId="Web-{2D2D42CE-254E-4E0C-B472-739308622CD3}"/>
    <pc:docChg chg="modSld">
      <pc:chgData name="alisdair macdonald" userId="jB0IcuHBEINeFKE+BJ6T51hglHMTetGBacC/PLHzd+c=" providerId="None" clId="Web-{2D2D42CE-254E-4E0C-B472-739308622CD3}" dt="2025-07-08T14:47:41.010" v="1"/>
      <pc:docMkLst>
        <pc:docMk/>
      </pc:docMkLst>
      <pc:sldChg chg="addSp delSp">
        <pc:chgData name="alisdair macdonald" userId="jB0IcuHBEINeFKE+BJ6T51hglHMTetGBacC/PLHzd+c=" providerId="None" clId="Web-{2D2D42CE-254E-4E0C-B472-739308622CD3}" dt="2025-07-08T14:47:41.010" v="1"/>
        <pc:sldMkLst>
          <pc:docMk/>
          <pc:sldMk cId="0" sldId="256"/>
        </pc:sldMkLst>
      </pc:sldChg>
    </pc:docChg>
  </pc:docChgLst>
  <pc:docChgLst>
    <pc:chgData name="alisdair macdonald" userId="jB0IcuHBEINeFKE+BJ6T51hglHMTetGBacC/PLHzd+c=" providerId="None" clId="Web-{8854EAF1-3C5F-4D1C-B036-BFBC34435B1A}"/>
    <pc:docChg chg="addSld delSld modSld">
      <pc:chgData name="alisdair macdonald" userId="jB0IcuHBEINeFKE+BJ6T51hglHMTetGBacC/PLHzd+c=" providerId="None" clId="Web-{8854EAF1-3C5F-4D1C-B036-BFBC34435B1A}" dt="2025-07-01T12:09:30.092" v="233" actId="1076"/>
      <pc:docMkLst>
        <pc:docMk/>
      </pc:docMkLst>
      <pc:sldChg chg="addSp delSp modSp">
        <pc:chgData name="alisdair macdonald" userId="jB0IcuHBEINeFKE+BJ6T51hglHMTetGBacC/PLHzd+c=" providerId="None" clId="Web-{8854EAF1-3C5F-4D1C-B036-BFBC34435B1A}" dt="2025-07-01T12:09:30.092" v="233" actId="1076"/>
        <pc:sldMkLst>
          <pc:docMk/>
          <pc:sldMk cId="0" sldId="265"/>
        </pc:sldMkLst>
      </pc:sldChg>
      <pc:sldChg chg="del">
        <pc:chgData name="alisdair macdonald" userId="jB0IcuHBEINeFKE+BJ6T51hglHMTetGBacC/PLHzd+c=" providerId="None" clId="Web-{8854EAF1-3C5F-4D1C-B036-BFBC34435B1A}" dt="2025-07-01T11:51:55.180" v="60"/>
        <pc:sldMkLst>
          <pc:docMk/>
          <pc:sldMk cId="606114111" sldId="285"/>
        </pc:sldMkLst>
      </pc:sldChg>
      <pc:sldChg chg="del">
        <pc:chgData name="alisdair macdonald" userId="jB0IcuHBEINeFKE+BJ6T51hglHMTetGBacC/PLHzd+c=" providerId="None" clId="Web-{8854EAF1-3C5F-4D1C-B036-BFBC34435B1A}" dt="2025-07-01T11:50:21.442" v="33"/>
        <pc:sldMkLst>
          <pc:docMk/>
          <pc:sldMk cId="2928360827" sldId="289"/>
        </pc:sldMkLst>
      </pc:sldChg>
      <pc:sldChg chg="del">
        <pc:chgData name="alisdair macdonald" userId="jB0IcuHBEINeFKE+BJ6T51hglHMTetGBacC/PLHzd+c=" providerId="None" clId="Web-{8854EAF1-3C5F-4D1C-B036-BFBC34435B1A}" dt="2025-07-01T11:53:47.856" v="90"/>
        <pc:sldMkLst>
          <pc:docMk/>
          <pc:sldMk cId="572154125" sldId="290"/>
        </pc:sldMkLst>
      </pc:sldChg>
      <pc:sldChg chg="del">
        <pc:chgData name="alisdair macdonald" userId="jB0IcuHBEINeFKE+BJ6T51hglHMTetGBacC/PLHzd+c=" providerId="None" clId="Web-{8854EAF1-3C5F-4D1C-B036-BFBC34435B1A}" dt="2025-07-01T11:55:19.406" v="122"/>
        <pc:sldMkLst>
          <pc:docMk/>
          <pc:sldMk cId="3153957667" sldId="291"/>
        </pc:sldMkLst>
      </pc:sldChg>
      <pc:sldChg chg="del">
        <pc:chgData name="alisdair macdonald" userId="jB0IcuHBEINeFKE+BJ6T51hglHMTetGBacC/PLHzd+c=" providerId="None" clId="Web-{8854EAF1-3C5F-4D1C-B036-BFBC34435B1A}" dt="2025-07-01T11:56:45.628" v="145"/>
        <pc:sldMkLst>
          <pc:docMk/>
          <pc:sldMk cId="2866895649" sldId="292"/>
        </pc:sldMkLst>
      </pc:sldChg>
      <pc:sldChg chg="addSp delSp modSp">
        <pc:chgData name="alisdair macdonald" userId="jB0IcuHBEINeFKE+BJ6T51hglHMTetGBacC/PLHzd+c=" providerId="None" clId="Web-{8854EAF1-3C5F-4D1C-B036-BFBC34435B1A}" dt="2025-07-01T12:00:39.683" v="185"/>
        <pc:sldMkLst>
          <pc:docMk/>
          <pc:sldMk cId="876583130" sldId="294"/>
        </pc:sldMkLst>
      </pc:sldChg>
      <pc:sldChg chg="addSp delSp modSp add replId">
        <pc:chgData name="alisdair macdonald" userId="jB0IcuHBEINeFKE+BJ6T51hglHMTetGBacC/PLHzd+c=" providerId="None" clId="Web-{8854EAF1-3C5F-4D1C-B036-BFBC34435B1A}" dt="2025-07-01T11:50:04.910" v="32" actId="1076"/>
        <pc:sldMkLst>
          <pc:docMk/>
          <pc:sldMk cId="1020279361" sldId="295"/>
        </pc:sldMkLst>
      </pc:sldChg>
      <pc:sldChg chg="addSp delSp modSp add replId">
        <pc:chgData name="alisdair macdonald" userId="jB0IcuHBEINeFKE+BJ6T51hglHMTetGBacC/PLHzd+c=" providerId="None" clId="Web-{8854EAF1-3C5F-4D1C-B036-BFBC34435B1A}" dt="2025-07-01T11:51:42.929" v="59" actId="1076"/>
        <pc:sldMkLst>
          <pc:docMk/>
          <pc:sldMk cId="1224197043" sldId="296"/>
        </pc:sldMkLst>
      </pc:sldChg>
      <pc:sldChg chg="addSp delSp modSp add replId">
        <pc:chgData name="alisdair macdonald" userId="jB0IcuHBEINeFKE+BJ6T51hglHMTetGBacC/PLHzd+c=" providerId="None" clId="Web-{8854EAF1-3C5F-4D1C-B036-BFBC34435B1A}" dt="2025-07-01T11:53:40.637" v="89" actId="688"/>
        <pc:sldMkLst>
          <pc:docMk/>
          <pc:sldMk cId="3534326603" sldId="297"/>
        </pc:sldMkLst>
      </pc:sldChg>
      <pc:sldChg chg="addSp delSp modSp add replId">
        <pc:chgData name="alisdair macdonald" userId="jB0IcuHBEINeFKE+BJ6T51hglHMTetGBacC/PLHzd+c=" providerId="None" clId="Web-{8854EAF1-3C5F-4D1C-B036-BFBC34435B1A}" dt="2025-07-01T11:55:12.874" v="121" actId="14100"/>
        <pc:sldMkLst>
          <pc:docMk/>
          <pc:sldMk cId="271219674" sldId="298"/>
        </pc:sldMkLst>
      </pc:sldChg>
      <pc:sldChg chg="addSp delSp modSp add replId">
        <pc:chgData name="alisdair macdonald" userId="jB0IcuHBEINeFKE+BJ6T51hglHMTetGBacC/PLHzd+c=" providerId="None" clId="Web-{8854EAF1-3C5F-4D1C-B036-BFBC34435B1A}" dt="2025-07-01T11:56:35.393" v="144" actId="14100"/>
        <pc:sldMkLst>
          <pc:docMk/>
          <pc:sldMk cId="3593028093" sldId="299"/>
        </pc:sldMkLst>
      </pc:sldChg>
    </pc:docChg>
  </pc:docChgLst>
  <pc:docChgLst>
    <pc:chgData name="hello@alisdairmacdonald.co.uk" userId="S::urn:spo:guest#hello@alisdairmacdonald.co.uk::" providerId="AD" clId="Web-{D9ED0B53-6CD2-7A7D-19A2-08FB4D3CF784}"/>
    <pc:docChg chg="modSld">
      <pc:chgData name="hello@alisdairmacdonald.co.uk" userId="S::urn:spo:guest#hello@alisdairmacdonald.co.uk::" providerId="AD" clId="Web-{D9ED0B53-6CD2-7A7D-19A2-08FB4D3CF784}" dt="2025-09-03T15:30:47.722" v="21" actId="1076"/>
      <pc:docMkLst>
        <pc:docMk/>
      </pc:docMkLst>
      <pc:sldChg chg="modSp">
        <pc:chgData name="hello@alisdairmacdonald.co.uk" userId="S::urn:spo:guest#hello@alisdairmacdonald.co.uk::" providerId="AD" clId="Web-{D9ED0B53-6CD2-7A7D-19A2-08FB4D3CF784}" dt="2025-09-03T15:30:47.722" v="21" actId="1076"/>
        <pc:sldMkLst>
          <pc:docMk/>
          <pc:sldMk cId="486436528" sldId="288"/>
        </pc:sldMkLst>
        <pc:spChg chg="mod">
          <ac:chgData name="hello@alisdairmacdonald.co.uk" userId="S::urn:spo:guest#hello@alisdairmacdonald.co.uk::" providerId="AD" clId="Web-{D9ED0B53-6CD2-7A7D-19A2-08FB4D3CF784}" dt="2025-09-03T15:30:47.722" v="21" actId="1076"/>
          <ac:spMkLst>
            <pc:docMk/>
            <pc:sldMk cId="486436528" sldId="288"/>
            <ac:spMk id="29" creationId="{430CA823-4AE6-9A16-BFFA-98C5C7E8A4C5}"/>
          </ac:spMkLst>
        </pc:spChg>
        <pc:picChg chg="mod">
          <ac:chgData name="hello@alisdairmacdonald.co.uk" userId="S::urn:spo:guest#hello@alisdairmacdonald.co.uk::" providerId="AD" clId="Web-{D9ED0B53-6CD2-7A7D-19A2-08FB4D3CF784}" dt="2025-09-03T15:27:17.239" v="0" actId="1076"/>
          <ac:picMkLst>
            <pc:docMk/>
            <pc:sldMk cId="486436528" sldId="288"/>
            <ac:picMk id="25" creationId="{485599A1-C2C9-0E45-4A8F-5D9FCA464F60}"/>
          </ac:picMkLst>
        </pc:picChg>
      </pc:sldChg>
      <pc:sldChg chg="addSp delSp modSp">
        <pc:chgData name="hello@alisdairmacdonald.co.uk" userId="S::urn:spo:guest#hello@alisdairmacdonald.co.uk::" providerId="AD" clId="Web-{D9ED0B53-6CD2-7A7D-19A2-08FB4D3CF784}" dt="2025-09-03T15:29:58.487" v="15" actId="1076"/>
        <pc:sldMkLst>
          <pc:docMk/>
          <pc:sldMk cId="3274134089" sldId="293"/>
        </pc:sldMkLst>
        <pc:spChg chg="mod">
          <ac:chgData name="hello@alisdairmacdonald.co.uk" userId="S::urn:spo:guest#hello@alisdairmacdonald.co.uk::" providerId="AD" clId="Web-{D9ED0B53-6CD2-7A7D-19A2-08FB4D3CF784}" dt="2025-09-03T15:29:58.487" v="15" actId="1076"/>
          <ac:spMkLst>
            <pc:docMk/>
            <pc:sldMk cId="3274134089" sldId="293"/>
            <ac:spMk id="37" creationId="{D88DCB8A-CD5F-605A-3698-AE9A8F8514BD}"/>
          </ac:spMkLst>
        </pc:spChg>
        <pc:picChg chg="mod ord modCrop">
          <ac:chgData name="hello@alisdairmacdonald.co.uk" userId="S::urn:spo:guest#hello@alisdairmacdonald.co.uk::" providerId="AD" clId="Web-{D9ED0B53-6CD2-7A7D-19A2-08FB4D3CF784}" dt="2025-09-03T15:29:33.018" v="14"/>
          <ac:picMkLst>
            <pc:docMk/>
            <pc:sldMk cId="3274134089" sldId="293"/>
            <ac:picMk id="2" creationId="{EFE71F67-0DF4-30BA-FE17-6ECFABD2F699}"/>
          </ac:picMkLst>
        </pc:picChg>
        <pc:inkChg chg="add del">
          <ac:chgData name="hello@alisdairmacdonald.co.uk" userId="S::urn:spo:guest#hello@alisdairmacdonald.co.uk::" providerId="AD" clId="Web-{D9ED0B53-6CD2-7A7D-19A2-08FB4D3CF784}" dt="2025-09-03T15:27:33.072" v="3"/>
          <ac:inkMkLst>
            <pc:docMk/>
            <pc:sldMk cId="3274134089" sldId="293"/>
            <ac:inkMk id="3" creationId="{E796E6D5-26E9-1BA3-8007-AC8ED25B8F75}"/>
          </ac:inkMkLst>
        </pc:inkChg>
      </pc:sldChg>
      <pc:sldChg chg="addSp delSp modSp">
        <pc:chgData name="hello@alisdairmacdonald.co.uk" userId="S::urn:spo:guest#hello@alisdairmacdonald.co.uk::" providerId="AD" clId="Web-{D9ED0B53-6CD2-7A7D-19A2-08FB4D3CF784}" dt="2025-09-03T15:30:26.519" v="20"/>
        <pc:sldMkLst>
          <pc:docMk/>
          <pc:sldMk cId="2222807784" sldId="301"/>
        </pc:sldMkLst>
        <pc:spChg chg="add">
          <ac:chgData name="hello@alisdairmacdonald.co.uk" userId="S::urn:spo:guest#hello@alisdairmacdonald.co.uk::" providerId="AD" clId="Web-{D9ED0B53-6CD2-7A7D-19A2-08FB4D3CF784}" dt="2025-09-03T15:30:26.519" v="20"/>
          <ac:spMkLst>
            <pc:docMk/>
            <pc:sldMk cId="2222807784" sldId="301"/>
            <ac:spMk id="4" creationId="{4A236CB1-AF5B-8B1C-3898-98F7FCC806FA}"/>
          </ac:spMkLst>
        </pc:spChg>
        <pc:spChg chg="del mod">
          <ac:chgData name="hello@alisdairmacdonald.co.uk" userId="S::urn:spo:guest#hello@alisdairmacdonald.co.uk::" providerId="AD" clId="Web-{D9ED0B53-6CD2-7A7D-19A2-08FB4D3CF784}" dt="2025-09-03T15:30:25.206" v="19"/>
          <ac:spMkLst>
            <pc:docMk/>
            <pc:sldMk cId="2222807784" sldId="301"/>
            <ac:spMk id="5" creationId="{B0BABF6A-B416-062F-E9F0-2EC5FDD3CDB0}"/>
          </ac:spMkLst>
        </pc:spChg>
        <pc:picChg chg="mod">
          <ac:chgData name="hello@alisdairmacdonald.co.uk" userId="S::urn:spo:guest#hello@alisdairmacdonald.co.uk::" providerId="AD" clId="Web-{D9ED0B53-6CD2-7A7D-19A2-08FB4D3CF784}" dt="2025-09-03T15:30:06.394" v="16" actId="1076"/>
          <ac:picMkLst>
            <pc:docMk/>
            <pc:sldMk cId="2222807784" sldId="301"/>
            <ac:picMk id="239" creationId="{579CBAE3-6043-30D2-AB5C-EC47C9556256}"/>
          </ac:picMkLst>
        </pc:picChg>
      </pc:sldChg>
    </pc:docChg>
  </pc:docChgLst>
  <pc:docChgLst>
    <pc:chgData name="Issy Booth" userId="S::isabelleb@unicef.org.uk::95590697-42e6-45d1-b9a0-5c7c6819ef82" providerId="AD" clId="Web-{EE1B4A96-126C-B7F1-6B4B-106A5838EDEC}"/>
    <pc:docChg chg="modSld">
      <pc:chgData name="Issy Booth" userId="S::isabelleb@unicef.org.uk::95590697-42e6-45d1-b9a0-5c7c6819ef82" providerId="AD" clId="Web-{EE1B4A96-126C-B7F1-6B4B-106A5838EDEC}" dt="2025-09-03T12:48:49.976" v="3" actId="1076"/>
      <pc:docMkLst>
        <pc:docMk/>
      </pc:docMkLst>
      <pc:sldChg chg="addSp delSp modSp">
        <pc:chgData name="Issy Booth" userId="S::isabelleb@unicef.org.uk::95590697-42e6-45d1-b9a0-5c7c6819ef82" providerId="AD" clId="Web-{EE1B4A96-126C-B7F1-6B4B-106A5838EDEC}" dt="2025-09-03T12:48:49.976" v="3" actId="1076"/>
        <pc:sldMkLst>
          <pc:docMk/>
          <pc:sldMk cId="3274134089" sldId="293"/>
        </pc:sldMkLst>
        <pc:picChg chg="add mod">
          <ac:chgData name="Issy Booth" userId="S::isabelleb@unicef.org.uk::95590697-42e6-45d1-b9a0-5c7c6819ef82" providerId="AD" clId="Web-{EE1B4A96-126C-B7F1-6B4B-106A5838EDEC}" dt="2025-09-03T12:48:49.976" v="3" actId="1076"/>
          <ac:picMkLst>
            <pc:docMk/>
            <pc:sldMk cId="3274134089" sldId="293"/>
            <ac:picMk id="2" creationId="{EFE71F67-0DF4-30BA-FE17-6ECFABD2F699}"/>
          </ac:picMkLst>
        </pc:picChg>
        <pc:picChg chg="del">
          <ac:chgData name="Issy Booth" userId="S::isabelleb@unicef.org.uk::95590697-42e6-45d1-b9a0-5c7c6819ef82" providerId="AD" clId="Web-{EE1B4A96-126C-B7F1-6B4B-106A5838EDEC}" dt="2025-09-03T12:48:40.382" v="0"/>
          <ac:picMkLst>
            <pc:docMk/>
            <pc:sldMk cId="3274134089" sldId="293"/>
            <ac:picMk id="6" creationId="{AC1E4426-2632-8DD4-22E0-0FB874FA6350}"/>
          </ac:picMkLst>
        </pc:picChg>
      </pc:sldChg>
    </pc:docChg>
  </pc:docChgLst>
  <pc:docChgLst>
    <pc:chgData name="alisdair macdonald" userId="jB0IcuHBEINeFKE+BJ6T51hglHMTetGBacC/PLHzd+c=" providerId="None" clId="Web-{6C268D20-E589-4DE3-A19F-787A4C808B14}"/>
    <pc:docChg chg="modSld">
      <pc:chgData name="alisdair macdonald" userId="jB0IcuHBEINeFKE+BJ6T51hglHMTetGBacC/PLHzd+c=" providerId="None" clId="Web-{6C268D20-E589-4DE3-A19F-787A4C808B14}" dt="2025-07-23T15:10:41.840" v="11" actId="1076"/>
      <pc:docMkLst>
        <pc:docMk/>
      </pc:docMkLst>
      <pc:sldChg chg="modSp">
        <pc:chgData name="alisdair macdonald" userId="jB0IcuHBEINeFKE+BJ6T51hglHMTetGBacC/PLHzd+c=" providerId="None" clId="Web-{6C268D20-E589-4DE3-A19F-787A4C808B14}" dt="2025-07-23T15:08:21.194" v="4" actId="20577"/>
        <pc:sldMkLst>
          <pc:docMk/>
          <pc:sldMk cId="1135859490" sldId="275"/>
        </pc:sldMkLst>
      </pc:sldChg>
      <pc:sldChg chg="modSp">
        <pc:chgData name="alisdair macdonald" userId="jB0IcuHBEINeFKE+BJ6T51hglHMTetGBacC/PLHzd+c=" providerId="None" clId="Web-{6C268D20-E589-4DE3-A19F-787A4C808B14}" dt="2025-07-23T15:09:34.697" v="5" actId="1076"/>
        <pc:sldMkLst>
          <pc:docMk/>
          <pc:sldMk cId="486436528" sldId="288"/>
        </pc:sldMkLst>
      </pc:sldChg>
      <pc:sldChg chg="modSp">
        <pc:chgData name="alisdair macdonald" userId="jB0IcuHBEINeFKE+BJ6T51hglHMTetGBacC/PLHzd+c=" providerId="None" clId="Web-{6C268D20-E589-4DE3-A19F-787A4C808B14}" dt="2025-07-23T15:10:27.980" v="10" actId="1076"/>
        <pc:sldMkLst>
          <pc:docMk/>
          <pc:sldMk cId="3274134089" sldId="293"/>
        </pc:sldMkLst>
      </pc:sldChg>
      <pc:sldChg chg="modSp">
        <pc:chgData name="alisdair macdonald" userId="jB0IcuHBEINeFKE+BJ6T51hglHMTetGBacC/PLHzd+c=" providerId="None" clId="Web-{6C268D20-E589-4DE3-A19F-787A4C808B14}" dt="2025-07-23T15:10:41.840" v="11" actId="1076"/>
        <pc:sldMkLst>
          <pc:docMk/>
          <pc:sldMk cId="2415360521" sldId="300"/>
        </pc:sldMkLst>
      </pc:sldChg>
    </pc:docChg>
  </pc:docChgLst>
  <pc:docChgLst>
    <pc:chgData name="alisdair.m@gmail.com" userId="S::urn:spo:guest#alisdair.m@gmail.com::" providerId="AD" clId="Web-{2900AC6C-E3D8-E515-BA64-8FB27E11B13E}"/>
    <pc:docChg chg="modSld">
      <pc:chgData name="alisdair.m@gmail.com" userId="S::urn:spo:guest#alisdair.m@gmail.com::" providerId="AD" clId="Web-{2900AC6C-E3D8-E515-BA64-8FB27E11B13E}" dt="2024-07-29T15:48:43.633" v="20"/>
      <pc:docMkLst>
        <pc:docMk/>
      </pc:docMkLst>
      <pc:sldChg chg="modSp">
        <pc:chgData name="alisdair.m@gmail.com" userId="S::urn:spo:guest#alisdair.m@gmail.com::" providerId="AD" clId="Web-{2900AC6C-E3D8-E515-BA64-8FB27E11B13E}" dt="2024-07-29T15:47:08.956" v="12" actId="20577"/>
        <pc:sldMkLst>
          <pc:docMk/>
          <pc:sldMk cId="781844778" sldId="274"/>
        </pc:sldMkLst>
      </pc:sldChg>
      <pc:sldChg chg="modSp">
        <pc:chgData name="alisdair.m@gmail.com" userId="S::urn:spo:guest#alisdair.m@gmail.com::" providerId="AD" clId="Web-{2900AC6C-E3D8-E515-BA64-8FB27E11B13E}" dt="2024-07-29T15:48:43.633" v="20"/>
        <pc:sldMkLst>
          <pc:docMk/>
          <pc:sldMk cId="2073654258" sldId="286"/>
        </pc:sldMkLst>
      </pc:sldChg>
    </pc:docChg>
  </pc:docChgLst>
  <pc:docChgLst>
    <pc:chgData name="alisdair.m@gmail.com" clId="Web-{EE289170-09B6-41C1-BAD2-210A37C92209}"/>
    <pc:docChg chg="modSld">
      <pc:chgData name="alisdair.m@gmail.com" userId="" providerId="" clId="Web-{EE289170-09B6-41C1-BAD2-210A37C92209}" dt="2023-08-17T08:05:35.894" v="7" actId="20577"/>
      <pc:docMkLst>
        <pc:docMk/>
      </pc:docMkLst>
      <pc:sldChg chg="addSp delSp modSp">
        <pc:chgData name="alisdair.m@gmail.com" userId="" providerId="" clId="Web-{EE289170-09B6-41C1-BAD2-210A37C92209}" dt="2023-08-17T08:05:15.205" v="6" actId="20577"/>
        <pc:sldMkLst>
          <pc:docMk/>
          <pc:sldMk cId="0" sldId="261"/>
        </pc:sldMkLst>
      </pc:sldChg>
      <pc:sldChg chg="modSp">
        <pc:chgData name="alisdair.m@gmail.com" userId="" providerId="" clId="Web-{EE289170-09B6-41C1-BAD2-210A37C92209}" dt="2023-08-17T08:05:35.894" v="7" actId="20577"/>
        <pc:sldMkLst>
          <pc:docMk/>
          <pc:sldMk cId="0" sldId="270"/>
        </pc:sldMkLst>
      </pc:sldChg>
    </pc:docChg>
  </pc:docChgLst>
  <pc:docChgLst>
    <pc:chgData name="alisdair macdonald" userId="jB0IcuHBEINeFKE+BJ6T51hglHMTetGBacC/PLHzd+c=" providerId="None" clId="Web-{4602AEBC-7F2A-4123-A473-8909478EF800}"/>
    <pc:docChg chg="modSld">
      <pc:chgData name="alisdair macdonald" userId="jB0IcuHBEINeFKE+BJ6T51hglHMTetGBacC/PLHzd+c=" providerId="None" clId="Web-{4602AEBC-7F2A-4123-A473-8909478EF800}" dt="2025-08-06T12:08:41.934" v="53" actId="20577"/>
      <pc:docMkLst>
        <pc:docMk/>
      </pc:docMkLst>
      <pc:sldChg chg="modSp">
        <pc:chgData name="alisdair macdonald" userId="jB0IcuHBEINeFKE+BJ6T51hglHMTetGBacC/PLHzd+c=" providerId="None" clId="Web-{4602AEBC-7F2A-4123-A473-8909478EF800}" dt="2025-08-06T12:08:01.432" v="43" actId="1076"/>
        <pc:sldMkLst>
          <pc:docMk/>
          <pc:sldMk cId="0" sldId="256"/>
        </pc:sldMkLst>
        <pc:spChg chg="mod">
          <ac:chgData name="alisdair macdonald" userId="jB0IcuHBEINeFKE+BJ6T51hglHMTetGBacC/PLHzd+c=" providerId="None" clId="Web-{4602AEBC-7F2A-4123-A473-8909478EF800}" dt="2025-08-06T12:08:01.432" v="43" actId="1076"/>
          <ac:spMkLst>
            <pc:docMk/>
            <pc:sldMk cId="0" sldId="256"/>
            <ac:spMk id="3" creationId="{7934A43A-7131-65F7-3CAD-1600EE8344A6}"/>
          </ac:spMkLst>
        </pc:spChg>
      </pc:sldChg>
      <pc:sldChg chg="modSp">
        <pc:chgData name="alisdair macdonald" userId="jB0IcuHBEINeFKE+BJ6T51hglHMTetGBacC/PLHzd+c=" providerId="None" clId="Web-{4602AEBC-7F2A-4123-A473-8909478EF800}" dt="2025-08-06T12:08:20.573" v="49" actId="20577"/>
        <pc:sldMkLst>
          <pc:docMk/>
          <pc:sldMk cId="486436528" sldId="288"/>
        </pc:sldMkLst>
        <pc:spChg chg="mod">
          <ac:chgData name="alisdair macdonald" userId="jB0IcuHBEINeFKE+BJ6T51hglHMTetGBacC/PLHzd+c=" providerId="None" clId="Web-{4602AEBC-7F2A-4123-A473-8909478EF800}" dt="2025-08-06T12:08:20.573" v="49" actId="20577"/>
          <ac:spMkLst>
            <pc:docMk/>
            <pc:sldMk cId="486436528" sldId="288"/>
            <ac:spMk id="27" creationId="{7A961107-D4E2-E879-B43A-7FD7FD81EED2}"/>
          </ac:spMkLst>
        </pc:spChg>
      </pc:sldChg>
      <pc:sldChg chg="modSp">
        <pc:chgData name="alisdair macdonald" userId="jB0IcuHBEINeFKE+BJ6T51hglHMTetGBacC/PLHzd+c=" providerId="None" clId="Web-{4602AEBC-7F2A-4123-A473-8909478EF800}" dt="2025-08-06T12:08:32.543" v="52" actId="14100"/>
        <pc:sldMkLst>
          <pc:docMk/>
          <pc:sldMk cId="3274134089" sldId="293"/>
        </pc:sldMkLst>
        <pc:spChg chg="mod">
          <ac:chgData name="alisdair macdonald" userId="jB0IcuHBEINeFKE+BJ6T51hglHMTetGBacC/PLHzd+c=" providerId="None" clId="Web-{4602AEBC-7F2A-4123-A473-8909478EF800}" dt="2025-08-06T12:04:36.918" v="18" actId="20577"/>
          <ac:spMkLst>
            <pc:docMk/>
            <pc:sldMk cId="3274134089" sldId="293"/>
            <ac:spMk id="7" creationId="{5D94AB59-B2B6-0F56-9FB1-5B3E0B669D7D}"/>
          </ac:spMkLst>
        </pc:spChg>
        <pc:spChg chg="mod">
          <ac:chgData name="alisdair macdonald" userId="jB0IcuHBEINeFKE+BJ6T51hglHMTetGBacC/PLHzd+c=" providerId="None" clId="Web-{4602AEBC-7F2A-4123-A473-8909478EF800}" dt="2025-08-06T12:08:32.543" v="52" actId="14100"/>
          <ac:spMkLst>
            <pc:docMk/>
            <pc:sldMk cId="3274134089" sldId="293"/>
            <ac:spMk id="11" creationId="{7BBF0FE2-3E55-C20B-621E-8B55DF00E2D8}"/>
          </ac:spMkLst>
        </pc:spChg>
      </pc:sldChg>
      <pc:sldChg chg="addSp delSp modSp">
        <pc:chgData name="alisdair macdonald" userId="jB0IcuHBEINeFKE+BJ6T51hglHMTetGBacC/PLHzd+c=" providerId="None" clId="Web-{4602AEBC-7F2A-4123-A473-8909478EF800}" dt="2025-08-06T12:05:19.578" v="27" actId="1076"/>
        <pc:sldMkLst>
          <pc:docMk/>
          <pc:sldMk cId="876583130" sldId="294"/>
        </pc:sldMkLst>
        <pc:spChg chg="mod">
          <ac:chgData name="alisdair macdonald" userId="jB0IcuHBEINeFKE+BJ6T51hglHMTetGBacC/PLHzd+c=" providerId="None" clId="Web-{4602AEBC-7F2A-4123-A473-8909478EF800}" dt="2025-08-06T12:05:19.546" v="25" actId="1076"/>
          <ac:spMkLst>
            <pc:docMk/>
            <pc:sldMk cId="876583130" sldId="294"/>
            <ac:spMk id="5" creationId="{B93E8087-1285-2567-DB70-C82AF25889C3}"/>
          </ac:spMkLst>
        </pc:spChg>
        <pc:spChg chg="mod">
          <ac:chgData name="alisdair macdonald" userId="jB0IcuHBEINeFKE+BJ6T51hglHMTetGBacC/PLHzd+c=" providerId="None" clId="Web-{4602AEBC-7F2A-4123-A473-8909478EF800}" dt="2025-08-06T12:05:19.562" v="26" actId="1076"/>
          <ac:spMkLst>
            <pc:docMk/>
            <pc:sldMk cId="876583130" sldId="294"/>
            <ac:spMk id="7" creationId="{46F7C3A6-3302-2985-61F4-EBF0950B7FDC}"/>
          </ac:spMkLst>
        </pc:spChg>
        <pc:spChg chg="mod">
          <ac:chgData name="alisdair macdonald" userId="jB0IcuHBEINeFKE+BJ6T51hglHMTetGBacC/PLHzd+c=" providerId="None" clId="Web-{4602AEBC-7F2A-4123-A473-8909478EF800}" dt="2025-08-06T12:05:19.578" v="27" actId="1076"/>
          <ac:spMkLst>
            <pc:docMk/>
            <pc:sldMk cId="876583130" sldId="294"/>
            <ac:spMk id="10" creationId="{8E43AB68-C9B9-1C40-FF87-AD046D24AF03}"/>
          </ac:spMkLst>
        </pc:spChg>
      </pc:sldChg>
      <pc:sldChg chg="modSp">
        <pc:chgData name="alisdair macdonald" userId="jB0IcuHBEINeFKE+BJ6T51hglHMTetGBacC/PLHzd+c=" providerId="None" clId="Web-{4602AEBC-7F2A-4123-A473-8909478EF800}" dt="2025-08-06T12:08:41.934" v="53" actId="20577"/>
        <pc:sldMkLst>
          <pc:docMk/>
          <pc:sldMk cId="2222807784" sldId="301"/>
        </pc:sldMkLst>
        <pc:spChg chg="mod">
          <ac:chgData name="alisdair macdonald" userId="jB0IcuHBEINeFKE+BJ6T51hglHMTetGBacC/PLHzd+c=" providerId="None" clId="Web-{4602AEBC-7F2A-4123-A473-8909478EF800}" dt="2025-08-06T12:08:41.934" v="53" actId="20577"/>
          <ac:spMkLst>
            <pc:docMk/>
            <pc:sldMk cId="2222807784" sldId="301"/>
            <ac:spMk id="3" creationId="{8CFD7B9E-DF63-06D5-1F05-75C908D1CD18}"/>
          </ac:spMkLst>
        </pc:spChg>
      </pc:sldChg>
    </pc:docChg>
  </pc:docChgLst>
  <pc:docChgLst>
    <pc:chgData name="alisdair macdonald" userId="jB0IcuHBEINeFKE+BJ6T51hglHMTetGBacC/PLHzd+c=" providerId="None" clId="Web-{BE3442D7-1B10-4EF5-B45F-F7F342E480EC}"/>
    <pc:docChg chg="modSld">
      <pc:chgData name="alisdair macdonald" userId="jB0IcuHBEINeFKE+BJ6T51hglHMTetGBacC/PLHzd+c=" providerId="None" clId="Web-{BE3442D7-1B10-4EF5-B45F-F7F342E480EC}" dt="2025-07-18T15:32:33.808" v="4" actId="20577"/>
      <pc:docMkLst>
        <pc:docMk/>
      </pc:docMkLst>
    </pc:docChg>
  </pc:docChgLst>
  <pc:docChgLst>
    <pc:chgData name="alisdair macdonald" userId="jB0IcuHBEINeFKE+BJ6T51hglHMTetGBacC/PLHzd+c=" providerId="None" clId="Web-{1D4EA901-10E9-472D-911C-7849FA656D8F}"/>
    <pc:docChg chg="modSld">
      <pc:chgData name="alisdair macdonald" userId="jB0IcuHBEINeFKE+BJ6T51hglHMTetGBacC/PLHzd+c=" providerId="None" clId="Web-{1D4EA901-10E9-472D-911C-7849FA656D8F}" dt="2025-07-02T09:28:14.981" v="20" actId="20577"/>
      <pc:docMkLst>
        <pc:docMk/>
      </pc:docMkLst>
    </pc:docChg>
  </pc:docChgLst>
  <pc:docChgLst>
    <pc:chgData name="alisdair macdonald" userId="jB0IcuHBEINeFKE+BJ6T51hglHMTetGBacC/PLHzd+c=" providerId="None" clId="Web-{33577D05-2093-4146-A673-E96D9747E555}"/>
    <pc:docChg chg="delSld modSld">
      <pc:chgData name="alisdair macdonald" userId="jB0IcuHBEINeFKE+BJ6T51hglHMTetGBacC/PLHzd+c=" providerId="None" clId="Web-{33577D05-2093-4146-A673-E96D9747E555}" dt="2025-07-28T11:31:28.314" v="169"/>
      <pc:docMkLst>
        <pc:docMk/>
      </pc:docMkLst>
      <pc:sldChg chg="modNotes">
        <pc:chgData name="alisdair macdonald" userId="jB0IcuHBEINeFKE+BJ6T51hglHMTetGBacC/PLHzd+c=" providerId="None" clId="Web-{33577D05-2093-4146-A673-E96D9747E555}" dt="2025-07-28T11:20:30.227" v="1"/>
        <pc:sldMkLst>
          <pc:docMk/>
          <pc:sldMk cId="0" sldId="256"/>
        </pc:sldMkLst>
      </pc:sldChg>
      <pc:sldChg chg="addSp delSp">
        <pc:chgData name="alisdair macdonald" userId="jB0IcuHBEINeFKE+BJ6T51hglHMTetGBacC/PLHzd+c=" providerId="None" clId="Web-{33577D05-2093-4146-A673-E96D9747E555}" dt="2025-07-28T11:31:07.078" v="154"/>
        <pc:sldMkLst>
          <pc:docMk/>
          <pc:sldMk cId="0" sldId="265"/>
        </pc:sldMkLst>
      </pc:sldChg>
      <pc:sldChg chg="del">
        <pc:chgData name="alisdair macdonald" userId="jB0IcuHBEINeFKE+BJ6T51hglHMTetGBacC/PLHzd+c=" providerId="None" clId="Web-{33577D05-2093-4146-A673-E96D9747E555}" dt="2025-07-28T11:22:22.606" v="3"/>
        <pc:sldMkLst>
          <pc:docMk/>
          <pc:sldMk cId="1135859490" sldId="275"/>
        </pc:sldMkLst>
      </pc:sldChg>
      <pc:sldChg chg="addSp delSp modSp modNotes">
        <pc:chgData name="alisdair macdonald" userId="jB0IcuHBEINeFKE+BJ6T51hglHMTetGBacC/PLHzd+c=" providerId="None" clId="Web-{33577D05-2093-4146-A673-E96D9747E555}" dt="2025-07-28T11:31:28.314" v="169"/>
        <pc:sldMkLst>
          <pc:docMk/>
          <pc:sldMk cId="486436528" sldId="288"/>
        </pc:sldMkLst>
      </pc:sldChg>
      <pc:sldChg chg="modSp">
        <pc:chgData name="alisdair macdonald" userId="jB0IcuHBEINeFKE+BJ6T51hglHMTetGBacC/PLHzd+c=" providerId="None" clId="Web-{33577D05-2093-4146-A673-E96D9747E555}" dt="2025-07-28T11:29:44.154" v="121" actId="20577"/>
        <pc:sldMkLst>
          <pc:docMk/>
          <pc:sldMk cId="3274134089" sldId="293"/>
        </pc:sldMkLst>
      </pc:sldChg>
      <pc:sldChg chg="addSp modSp">
        <pc:chgData name="alisdair macdonald" userId="jB0IcuHBEINeFKE+BJ6T51hglHMTetGBacC/PLHzd+c=" providerId="None" clId="Web-{33577D05-2093-4146-A673-E96D9747E555}" dt="2025-07-28T11:29:06.762" v="120" actId="14100"/>
        <pc:sldMkLst>
          <pc:docMk/>
          <pc:sldMk cId="876583130" sldId="294"/>
        </pc:sldMkLst>
      </pc:sldChg>
      <pc:sldChg chg="modSp">
        <pc:chgData name="alisdair macdonald" userId="jB0IcuHBEINeFKE+BJ6T51hglHMTetGBacC/PLHzd+c=" providerId="None" clId="Web-{33577D05-2093-4146-A673-E96D9747E555}" dt="2025-07-28T11:22:26.278" v="4" actId="20577"/>
        <pc:sldMkLst>
          <pc:docMk/>
          <pc:sldMk cId="2415360521" sldId="300"/>
        </pc:sldMkLst>
      </pc:sldChg>
    </pc:docChg>
  </pc:docChgLst>
  <pc:docChgLst>
    <pc:chgData name="alisdair macdonald" userId="jB0IcuHBEINeFKE+BJ6T51hglHMTetGBacC/PLHzd+c=" providerId="None" clId="Web-{02F9C9E1-C244-4C17-ABDE-484B90E93314}"/>
    <pc:docChg chg="modSld">
      <pc:chgData name="alisdair macdonald" userId="jB0IcuHBEINeFKE+BJ6T51hglHMTetGBacC/PLHzd+c=" providerId="None" clId="Web-{02F9C9E1-C244-4C17-ABDE-484B90E93314}" dt="2025-08-13T14:55:57.087" v="1" actId="20577"/>
      <pc:docMkLst>
        <pc:docMk/>
      </pc:docMkLst>
      <pc:sldChg chg="modSp">
        <pc:chgData name="alisdair macdonald" userId="jB0IcuHBEINeFKE+BJ6T51hglHMTetGBacC/PLHzd+c=" providerId="None" clId="Web-{02F9C9E1-C244-4C17-ABDE-484B90E93314}" dt="2025-08-13T14:55:57.087" v="1" actId="20577"/>
        <pc:sldMkLst>
          <pc:docMk/>
          <pc:sldMk cId="486436528" sldId="288"/>
        </pc:sldMkLst>
        <pc:spChg chg="mod">
          <ac:chgData name="alisdair macdonald" userId="jB0IcuHBEINeFKE+BJ6T51hglHMTetGBacC/PLHzd+c=" providerId="None" clId="Web-{02F9C9E1-C244-4C17-ABDE-484B90E93314}" dt="2025-08-13T14:55:57.087" v="1" actId="20577"/>
          <ac:spMkLst>
            <pc:docMk/>
            <pc:sldMk cId="486436528" sldId="288"/>
            <ac:spMk id="27" creationId="{7A961107-D4E2-E879-B43A-7FD7FD81EED2}"/>
          </ac:spMkLst>
        </pc:spChg>
      </pc:sldChg>
    </pc:docChg>
  </pc:docChgLst>
  <pc:docChgLst>
    <pc:chgData name="alisdair macdonald" userId="jB0IcuHBEINeFKE+BJ6T51hglHMTetGBacC/PLHzd+c=" providerId="None" clId="Web-{AB74941F-FAF9-4266-8E8D-7350F1C4E774}"/>
    <pc:docChg chg="modSld">
      <pc:chgData name="alisdair macdonald" userId="jB0IcuHBEINeFKE+BJ6T51hglHMTetGBacC/PLHzd+c=" providerId="None" clId="Web-{AB74941F-FAF9-4266-8E8D-7350F1C4E774}" dt="2025-08-13T14:50:15.283" v="14" actId="20577"/>
      <pc:docMkLst>
        <pc:docMk/>
      </pc:docMkLst>
      <pc:sldChg chg="modSp">
        <pc:chgData name="alisdair macdonald" userId="jB0IcuHBEINeFKE+BJ6T51hglHMTetGBacC/PLHzd+c=" providerId="None" clId="Web-{AB74941F-FAF9-4266-8E8D-7350F1C4E774}" dt="2025-08-13T14:49:43.750" v="3" actId="20577"/>
        <pc:sldMkLst>
          <pc:docMk/>
          <pc:sldMk cId="876583130" sldId="294"/>
        </pc:sldMkLst>
        <pc:spChg chg="mod">
          <ac:chgData name="alisdair macdonald" userId="jB0IcuHBEINeFKE+BJ6T51hglHMTetGBacC/PLHzd+c=" providerId="None" clId="Web-{AB74941F-FAF9-4266-8E8D-7350F1C4E774}" dt="2025-08-13T14:49:43.750" v="3" actId="20577"/>
          <ac:spMkLst>
            <pc:docMk/>
            <pc:sldMk cId="876583130" sldId="294"/>
            <ac:spMk id="17" creationId="{1BF74035-61D1-3496-8C88-F8F77F807B13}"/>
          </ac:spMkLst>
        </pc:spChg>
      </pc:sldChg>
    </pc:docChg>
  </pc:docChgLst>
  <pc:docChgLst>
    <pc:chgData name="alisdair macdonald" userId="jB0IcuHBEINeFKE+BJ6T51hglHMTetGBacC/PLHzd+c=" providerId="None" clId="Web-{1D29826B-142C-443C-B682-6A13FF827C59}"/>
    <pc:docChg chg="modSld">
      <pc:chgData name="alisdair macdonald" userId="jB0IcuHBEINeFKE+BJ6T51hglHMTetGBacC/PLHzd+c=" providerId="None" clId="Web-{1D29826B-142C-443C-B682-6A13FF827C59}" dt="2025-07-22T09:49:18.081" v="12" actId="1076"/>
      <pc:docMkLst>
        <pc:docMk/>
      </pc:docMkLst>
      <pc:sldChg chg="addSp modSp">
        <pc:chgData name="alisdair macdonald" userId="jB0IcuHBEINeFKE+BJ6T51hglHMTetGBacC/PLHzd+c=" providerId="None" clId="Web-{1D29826B-142C-443C-B682-6A13FF827C59}" dt="2025-07-22T09:49:18.081" v="12" actId="1076"/>
        <pc:sldMkLst>
          <pc:docMk/>
          <pc:sldMk cId="3274134089" sldId="293"/>
        </pc:sldMkLst>
      </pc:sldChg>
    </pc:docChg>
  </pc:docChgLst>
  <pc:docChgLst>
    <pc:chgData clId="Web-{4862D817-F148-DC54-CDD6-DB49723541D8}"/>
    <pc:docChg chg="modSld">
      <pc:chgData name="" userId="" providerId="" clId="Web-{4862D817-F148-DC54-CDD6-DB49723541D8}" dt="2024-07-12T13:17:35.536" v="0" actId="1076"/>
      <pc:docMkLst>
        <pc:docMk/>
      </pc:docMkLst>
    </pc:docChg>
  </pc:docChgLst>
  <pc:docChgLst>
    <pc:chgData name="alisdair.m@gmail.com" clId="Web-{18603F18-A77F-41BD-BCE2-2818131FA87B}"/>
    <pc:docChg chg="modSld">
      <pc:chgData name="alisdair.m@gmail.com" userId="" providerId="" clId="Web-{18603F18-A77F-41BD-BCE2-2818131FA87B}" dt="2023-08-14T09:29:16.401" v="10"/>
      <pc:docMkLst>
        <pc:docMk/>
      </pc:docMkLst>
      <pc:sldChg chg="modSp">
        <pc:chgData name="alisdair.m@gmail.com" userId="" providerId="" clId="Web-{18603F18-A77F-41BD-BCE2-2818131FA87B}" dt="2023-08-14T09:25:47.701" v="3" actId="1076"/>
        <pc:sldMkLst>
          <pc:docMk/>
          <pc:sldMk cId="0" sldId="256"/>
        </pc:sldMkLst>
      </pc:sldChg>
      <pc:sldChg chg="addSp delSp">
        <pc:chgData name="alisdair.m@gmail.com" userId="" providerId="" clId="Web-{18603F18-A77F-41BD-BCE2-2818131FA87B}" dt="2023-08-14T09:29:16.401" v="10"/>
        <pc:sldMkLst>
          <pc:docMk/>
          <pc:sldMk cId="0" sldId="265"/>
        </pc:sldMkLst>
      </pc:sldChg>
    </pc:docChg>
  </pc:docChgLst>
  <pc:docChgLst>
    <pc:chgData name="lauraellenkennedy@outlook.com" userId="S::urn:spo:guest#lauraellenkennedy@outlook.com::" providerId="AD" clId="Web-{58088042-6A93-A5F6-9A02-F7ABB0B3E5C1}"/>
    <pc:docChg chg="modSld">
      <pc:chgData name="lauraellenkennedy@outlook.com" userId="S::urn:spo:guest#lauraellenkennedy@outlook.com::" providerId="AD" clId="Web-{58088042-6A93-A5F6-9A02-F7ABB0B3E5C1}" dt="2024-07-15T07:28:50.548" v="32"/>
      <pc:docMkLst>
        <pc:docMk/>
      </pc:docMkLst>
      <pc:sldChg chg="modSp">
        <pc:chgData name="lauraellenkennedy@outlook.com" userId="S::urn:spo:guest#lauraellenkennedy@outlook.com::" providerId="AD" clId="Web-{58088042-6A93-A5F6-9A02-F7ABB0B3E5C1}" dt="2024-07-15T07:24:50.325" v="3" actId="20577"/>
        <pc:sldMkLst>
          <pc:docMk/>
          <pc:sldMk cId="0" sldId="265"/>
        </pc:sldMkLst>
      </pc:sldChg>
      <pc:sldChg chg="modSp">
        <pc:chgData name="lauraellenkennedy@outlook.com" userId="S::urn:spo:guest#lauraellenkennedy@outlook.com::" providerId="AD" clId="Web-{58088042-6A93-A5F6-9A02-F7ABB0B3E5C1}" dt="2024-07-15T07:26:50.710" v="5" actId="20577"/>
        <pc:sldMkLst>
          <pc:docMk/>
          <pc:sldMk cId="93481291" sldId="280"/>
        </pc:sldMkLst>
      </pc:sldChg>
      <pc:sldChg chg="modNotes">
        <pc:chgData name="lauraellenkennedy@outlook.com" userId="S::urn:spo:guest#lauraellenkennedy@outlook.com::" providerId="AD" clId="Web-{58088042-6A93-A5F6-9A02-F7ABB0B3E5C1}" dt="2024-07-15T07:28:50.548" v="32"/>
        <pc:sldMkLst>
          <pc:docMk/>
          <pc:sldMk cId="477470273" sldId="295"/>
        </pc:sldMkLst>
      </pc:sldChg>
    </pc:docChg>
  </pc:docChgLst>
  <pc:docChgLst>
    <pc:chgData name="alisdair macdonald" userId="jB0IcuHBEINeFKE+BJ6T51hglHMTetGBacC/PLHzd+c=" providerId="None" clId="Web-{312F80C3-DE51-41A2-B9E6-A2006AE46130}"/>
    <pc:docChg chg="modSld">
      <pc:chgData name="alisdair macdonald" userId="jB0IcuHBEINeFKE+BJ6T51hglHMTetGBacC/PLHzd+c=" providerId="None" clId="Web-{312F80C3-DE51-41A2-B9E6-A2006AE46130}" dt="2025-07-09T13:06:20.313" v="10" actId="1076"/>
      <pc:docMkLst>
        <pc:docMk/>
      </pc:docMkLst>
    </pc:docChg>
  </pc:docChgLst>
  <pc:docChgLst>
    <pc:chgData name="alisdair macdonald" userId="jB0IcuHBEINeFKE+BJ6T51hglHMTetGBacC/PLHzd+c=" providerId="None" clId="Web-{968D6DBB-2E16-458C-B30B-D4180B47E2B8}"/>
    <pc:docChg chg="modSld">
      <pc:chgData name="alisdair macdonald" userId="jB0IcuHBEINeFKE+BJ6T51hglHMTetGBacC/PLHzd+c=" providerId="None" clId="Web-{968D6DBB-2E16-458C-B30B-D4180B47E2B8}" dt="2025-07-09T16:47:26.086" v="0" actId="14100"/>
      <pc:docMkLst>
        <pc:docMk/>
      </pc:docMkLst>
      <pc:sldChg chg="modSp">
        <pc:chgData name="alisdair macdonald" userId="jB0IcuHBEINeFKE+BJ6T51hglHMTetGBacC/PLHzd+c=" providerId="None" clId="Web-{968D6DBB-2E16-458C-B30B-D4180B47E2B8}" dt="2025-07-09T16:47:26.086" v="0" actId="14100"/>
        <pc:sldMkLst>
          <pc:docMk/>
          <pc:sldMk cId="0" sldId="256"/>
        </pc:sldMkLst>
      </pc:sldChg>
    </pc:docChg>
  </pc:docChgLst>
  <pc:docChgLst>
    <pc:chgData name="alisdair macdonald" userId="jB0IcuHBEINeFKE+BJ6T51hglHMTetGBacC/PLHzd+c=" providerId="None" clId="Web-{4DBF4995-FBA9-4403-84E4-F565A1E2A8FF}"/>
    <pc:docChg chg="addSld modSld">
      <pc:chgData name="alisdair macdonald" userId="jB0IcuHBEINeFKE+BJ6T51hglHMTetGBacC/PLHzd+c=" providerId="None" clId="Web-{4DBF4995-FBA9-4403-84E4-F565A1E2A8FF}" dt="2025-07-28T11:39:15.627" v="65" actId="20577"/>
      <pc:docMkLst>
        <pc:docMk/>
      </pc:docMkLst>
      <pc:sldChg chg="addSp delSp modSp">
        <pc:chgData name="alisdair macdonald" userId="jB0IcuHBEINeFKE+BJ6T51hglHMTetGBacC/PLHzd+c=" providerId="None" clId="Web-{4DBF4995-FBA9-4403-84E4-F565A1E2A8FF}" dt="2025-07-28T11:39:03.236" v="63"/>
        <pc:sldMkLst>
          <pc:docMk/>
          <pc:sldMk cId="3274134089" sldId="293"/>
        </pc:sldMkLst>
      </pc:sldChg>
      <pc:sldChg chg="modSp add replId">
        <pc:chgData name="alisdair macdonald" userId="jB0IcuHBEINeFKE+BJ6T51hglHMTetGBacC/PLHzd+c=" providerId="None" clId="Web-{4DBF4995-FBA9-4403-84E4-F565A1E2A8FF}" dt="2025-07-28T11:39:15.627" v="65" actId="20577"/>
        <pc:sldMkLst>
          <pc:docMk/>
          <pc:sldMk cId="2222807784" sldId="301"/>
        </pc:sldMkLst>
      </pc:sldChg>
    </pc:docChg>
  </pc:docChgLst>
  <pc:docChgLst>
    <pc:chgData name="lauraellenkennedy@outlook.com" userId="S::urn:spo:guest#lauraellenkennedy@outlook.com::" providerId="AD" clId="Web-{A4C01CE4-6DAD-2B47-D501-BDAE13ADDFE3}"/>
    <pc:docChg chg="modSld">
      <pc:chgData name="lauraellenkennedy@outlook.com" userId="S::urn:spo:guest#lauraellenkennedy@outlook.com::" providerId="AD" clId="Web-{A4C01CE4-6DAD-2B47-D501-BDAE13ADDFE3}" dt="2024-07-12T13:59:28.695" v="205" actId="20577"/>
      <pc:docMkLst>
        <pc:docMk/>
      </pc:docMkLst>
      <pc:sldChg chg="modSp">
        <pc:chgData name="lauraellenkennedy@outlook.com" userId="S::urn:spo:guest#lauraellenkennedy@outlook.com::" providerId="AD" clId="Web-{A4C01CE4-6DAD-2B47-D501-BDAE13ADDFE3}" dt="2024-07-12T10:51:29.791" v="19" actId="20577"/>
        <pc:sldMkLst>
          <pc:docMk/>
          <pc:sldMk cId="0" sldId="256"/>
        </pc:sldMkLst>
      </pc:sldChg>
      <pc:sldChg chg="modSp">
        <pc:chgData name="lauraellenkennedy@outlook.com" userId="S::urn:spo:guest#lauraellenkennedy@outlook.com::" providerId="AD" clId="Web-{A4C01CE4-6DAD-2B47-D501-BDAE13ADDFE3}" dt="2024-07-12T10:54:57.893" v="78" actId="20577"/>
        <pc:sldMkLst>
          <pc:docMk/>
          <pc:sldMk cId="3397092538" sldId="276"/>
        </pc:sldMkLst>
      </pc:sldChg>
      <pc:sldChg chg="modSp">
        <pc:chgData name="lauraellenkennedy@outlook.com" userId="S::urn:spo:guest#lauraellenkennedy@outlook.com::" providerId="AD" clId="Web-{A4C01CE4-6DAD-2B47-D501-BDAE13ADDFE3}" dt="2024-07-12T10:56:31.241" v="98" actId="20577"/>
        <pc:sldMkLst>
          <pc:docMk/>
          <pc:sldMk cId="3541150297" sldId="277"/>
        </pc:sldMkLst>
      </pc:sldChg>
      <pc:sldChg chg="modSp">
        <pc:chgData name="lauraellenkennedy@outlook.com" userId="S::urn:spo:guest#lauraellenkennedy@outlook.com::" providerId="AD" clId="Web-{A4C01CE4-6DAD-2B47-D501-BDAE13ADDFE3}" dt="2024-07-12T10:59:44.748" v="135" actId="20577"/>
        <pc:sldMkLst>
          <pc:docMk/>
          <pc:sldMk cId="933622236" sldId="278"/>
        </pc:sldMkLst>
      </pc:sldChg>
      <pc:sldChg chg="modSp">
        <pc:chgData name="lauraellenkennedy@outlook.com" userId="S::urn:spo:guest#lauraellenkennedy@outlook.com::" providerId="AD" clId="Web-{A4C01CE4-6DAD-2B47-D501-BDAE13ADDFE3}" dt="2024-07-12T13:57:13.769" v="173" actId="20577"/>
        <pc:sldMkLst>
          <pc:docMk/>
          <pc:sldMk cId="93481291" sldId="280"/>
        </pc:sldMkLst>
      </pc:sldChg>
      <pc:sldChg chg="modSp">
        <pc:chgData name="lauraellenkennedy@outlook.com" userId="S::urn:spo:guest#lauraellenkennedy@outlook.com::" providerId="AD" clId="Web-{A4C01CE4-6DAD-2B47-D501-BDAE13ADDFE3}" dt="2024-07-12T13:58:16.552" v="189" actId="20577"/>
        <pc:sldMkLst>
          <pc:docMk/>
          <pc:sldMk cId="1528636865" sldId="281"/>
        </pc:sldMkLst>
      </pc:sldChg>
      <pc:sldChg chg="modSp">
        <pc:chgData name="lauraellenkennedy@outlook.com" userId="S::urn:spo:guest#lauraellenkennedy@outlook.com::" providerId="AD" clId="Web-{A4C01CE4-6DAD-2B47-D501-BDAE13ADDFE3}" dt="2024-07-12T13:59:28.695" v="205" actId="20577"/>
        <pc:sldMkLst>
          <pc:docMk/>
          <pc:sldMk cId="2241962112" sldId="282"/>
        </pc:sldMkLst>
      </pc:sldChg>
    </pc:docChg>
  </pc:docChgLst>
  <pc:docChgLst>
    <pc:chgData name="alisdair.m@gmail.com" userId="S::urn:spo:guest#alisdair.m@gmail.com::" providerId="AD" clId="Web-{BBD386C8-626F-1700-145B-F77855312672}"/>
    <pc:docChg chg="modSld">
      <pc:chgData name="alisdair.m@gmail.com" userId="S::urn:spo:guest#alisdair.m@gmail.com::" providerId="AD" clId="Web-{BBD386C8-626F-1700-145B-F77855312672}" dt="2024-08-15T11:18:17.352" v="17" actId="1076"/>
      <pc:docMkLst>
        <pc:docMk/>
      </pc:docMkLst>
      <pc:sldChg chg="addSp delSp modSp">
        <pc:chgData name="alisdair.m@gmail.com" userId="S::urn:spo:guest#alisdair.m@gmail.com::" providerId="AD" clId="Web-{BBD386C8-626F-1700-145B-F77855312672}" dt="2024-08-15T11:18:17.352" v="17" actId="1076"/>
        <pc:sldMkLst>
          <pc:docMk/>
          <pc:sldMk cId="781844778" sldId="274"/>
        </pc:sldMkLst>
      </pc:sldChg>
    </pc:docChg>
  </pc:docChgLst>
  <pc:docChgLst>
    <pc:chgData name="alisdair macdonald" userId="jB0IcuHBEINeFKE+BJ6T51hglHMTetGBacC/PLHzd+c=" providerId="None" clId="Web-{ED6842E2-88C9-42D2-B10C-6B83DD86617E}"/>
    <pc:docChg chg="addSld modSld">
      <pc:chgData name="alisdair macdonald" userId="jB0IcuHBEINeFKE+BJ6T51hglHMTetGBacC/PLHzd+c=" providerId="None" clId="Web-{ED6842E2-88C9-42D2-B10C-6B83DD86617E}" dt="2025-07-03T13:18:31.740" v="74" actId="1076"/>
      <pc:docMkLst>
        <pc:docMk/>
      </pc:docMkLst>
      <pc:sldChg chg="addSp delSp modSp add replId">
        <pc:chgData name="alisdair macdonald" userId="jB0IcuHBEINeFKE+BJ6T51hglHMTetGBacC/PLHzd+c=" providerId="None" clId="Web-{ED6842E2-88C9-42D2-B10C-6B83DD86617E}" dt="2025-07-03T13:18:31.740" v="74" actId="1076"/>
        <pc:sldMkLst>
          <pc:docMk/>
          <pc:sldMk cId="2415360521" sldId="300"/>
        </pc:sldMkLst>
      </pc:sldChg>
    </pc:docChg>
  </pc:docChgLst>
  <pc:docChgLst>
    <pc:chgData name="alisdair.m@gmail.com" userId="S::urn:spo:guest#alisdair.m@gmail.com::" providerId="AD" clId="Web-{EEBDBFC2-B90F-8840-7599-878B66DEC3DC}"/>
    <pc:docChg chg="modSld">
      <pc:chgData name="alisdair.m@gmail.com" userId="S::urn:spo:guest#alisdair.m@gmail.com::" providerId="AD" clId="Web-{EEBDBFC2-B90F-8840-7599-878B66DEC3DC}" dt="2024-07-11T10:49:46.376" v="1" actId="20577"/>
      <pc:docMkLst>
        <pc:docMk/>
      </pc:docMkLst>
    </pc:docChg>
  </pc:docChgLst>
  <pc:docChgLst>
    <pc:chgData name="alisdair macdonald" userId="jB0IcuHBEINeFKE+BJ6T51hglHMTetGBacC/PLHzd+c=" providerId="None" clId="Web-{EDABE61D-DA45-46FB-B497-92761F4EF372}"/>
    <pc:docChg chg="modSld">
      <pc:chgData name="alisdair macdonald" userId="jB0IcuHBEINeFKE+BJ6T51hglHMTetGBacC/PLHzd+c=" providerId="None" clId="Web-{EDABE61D-DA45-46FB-B497-92761F4EF372}" dt="2025-08-06T14:26:02.519" v="1"/>
      <pc:docMkLst>
        <pc:docMk/>
      </pc:docMkLst>
      <pc:sldChg chg="addSp delSp">
        <pc:chgData name="alisdair macdonald" userId="jB0IcuHBEINeFKE+BJ6T51hglHMTetGBacC/PLHzd+c=" providerId="None" clId="Web-{EDABE61D-DA45-46FB-B497-92761F4EF372}" dt="2025-08-06T14:26:02.519" v="1"/>
        <pc:sldMkLst>
          <pc:docMk/>
          <pc:sldMk cId="2222807784" sldId="301"/>
        </pc:sldMkLst>
      </pc:sldChg>
    </pc:docChg>
  </pc:docChgLst>
  <pc:docChgLst>
    <pc:chgData clId="Web-{6C268D20-E589-4DE3-A19F-787A4C808B14}"/>
    <pc:docChg chg="modSld">
      <pc:chgData name="" userId="" providerId="" clId="Web-{6C268D20-E589-4DE3-A19F-787A4C808B14}" dt="2025-07-23T15:06:38.987" v="1"/>
      <pc:docMkLst>
        <pc:docMk/>
      </pc:docMkLst>
    </pc:docChg>
  </pc:docChgLst>
  <pc:docChgLst>
    <pc:chgData name="alisdair.m@gmail.com" userId="S::urn:spo:guest#alisdair.m@gmail.com::" providerId="AD" clId="Web-{4862D817-F148-DC54-CDD6-DB49723541D8}"/>
    <pc:docChg chg="modSld">
      <pc:chgData name="alisdair.m@gmail.com" userId="S::urn:spo:guest#alisdair.m@gmail.com::" providerId="AD" clId="Web-{4862D817-F148-DC54-CDD6-DB49723541D8}" dt="2024-07-12T13:18:12.178" v="2"/>
      <pc:docMkLst>
        <pc:docMk/>
      </pc:docMkLst>
      <pc:sldChg chg="delSp">
        <pc:chgData name="alisdair.m@gmail.com" userId="S::urn:spo:guest#alisdair.m@gmail.com::" providerId="AD" clId="Web-{4862D817-F148-DC54-CDD6-DB49723541D8}" dt="2024-07-12T13:18:12.178" v="2"/>
        <pc:sldMkLst>
          <pc:docMk/>
          <pc:sldMk cId="3397092538" sldId="276"/>
        </pc:sldMkLst>
      </pc:sldChg>
    </pc:docChg>
  </pc:docChgLst>
  <pc:docChgLst>
    <pc:chgData name="Issy Booth" userId="S::isabelleb@unicef.org.uk::95590697-42e6-45d1-b9a0-5c7c6819ef82" providerId="AD" clId="Web-{47B2B4C3-A760-15F7-49E4-1FA1E466F4B9}"/>
    <pc:docChg chg="modSld">
      <pc:chgData name="Issy Booth" userId="S::isabelleb@unicef.org.uk::95590697-42e6-45d1-b9a0-5c7c6819ef82" providerId="AD" clId="Web-{47B2B4C3-A760-15F7-49E4-1FA1E466F4B9}" dt="2025-09-03T14:06:53.258" v="7" actId="1076"/>
      <pc:docMkLst>
        <pc:docMk/>
      </pc:docMkLst>
      <pc:sldChg chg="modSp">
        <pc:chgData name="Issy Booth" userId="S::isabelleb@unicef.org.uk::95590697-42e6-45d1-b9a0-5c7c6819ef82" providerId="AD" clId="Web-{47B2B4C3-A760-15F7-49E4-1FA1E466F4B9}" dt="2025-09-03T14:06:53.258" v="7" actId="1076"/>
        <pc:sldMkLst>
          <pc:docMk/>
          <pc:sldMk cId="3274134089" sldId="293"/>
        </pc:sldMkLst>
        <pc:spChg chg="mod">
          <ac:chgData name="Issy Booth" userId="S::isabelleb@unicef.org.uk::95590697-42e6-45d1-b9a0-5c7c6819ef82" providerId="AD" clId="Web-{47B2B4C3-A760-15F7-49E4-1FA1E466F4B9}" dt="2025-09-03T14:06:53.258" v="7" actId="1076"/>
          <ac:spMkLst>
            <pc:docMk/>
            <pc:sldMk cId="3274134089" sldId="293"/>
            <ac:spMk id="37" creationId="{D88DCB8A-CD5F-605A-3698-AE9A8F8514BD}"/>
          </ac:spMkLst>
        </pc:spChg>
        <pc:picChg chg="mod modCrop">
          <ac:chgData name="Issy Booth" userId="S::isabelleb@unicef.org.uk::95590697-42e6-45d1-b9a0-5c7c6819ef82" providerId="AD" clId="Web-{47B2B4C3-A760-15F7-49E4-1FA1E466F4B9}" dt="2025-09-03T14:06:47.757" v="6" actId="14100"/>
          <ac:picMkLst>
            <pc:docMk/>
            <pc:sldMk cId="3274134089" sldId="293"/>
            <ac:picMk id="2" creationId="{EFE71F67-0DF4-30BA-FE17-6ECFABD2F699}"/>
          </ac:picMkLst>
        </pc:picChg>
      </pc:sldChg>
    </pc:docChg>
  </pc:docChgLst>
  <pc:docChgLst>
    <pc:chgData name="alisdair.m@gmail.com" userId="S::urn:spo:guest#alisdair.m@gmail.com::" providerId="AD" clId="Web-{AFEDD798-F471-48E5-C21C-1709E648D64C}"/>
    <pc:docChg chg="modSld">
      <pc:chgData name="alisdair.m@gmail.com" userId="S::urn:spo:guest#alisdair.m@gmail.com::" providerId="AD" clId="Web-{AFEDD798-F471-48E5-C21C-1709E648D64C}" dt="2024-07-09T09:53:35.452" v="200" actId="14100"/>
      <pc:docMkLst>
        <pc:docMk/>
      </pc:docMkLst>
      <pc:sldChg chg="addSp delSp modSp">
        <pc:chgData name="alisdair.m@gmail.com" userId="S::urn:spo:guest#alisdair.m@gmail.com::" providerId="AD" clId="Web-{AFEDD798-F471-48E5-C21C-1709E648D64C}" dt="2024-07-09T09:48:55.478" v="110" actId="20577"/>
        <pc:sldMkLst>
          <pc:docMk/>
          <pc:sldMk cId="3397092538" sldId="276"/>
        </pc:sldMkLst>
      </pc:sldChg>
      <pc:sldChg chg="delSp modSp">
        <pc:chgData name="alisdair.m@gmail.com" userId="S::urn:spo:guest#alisdair.m@gmail.com::" providerId="AD" clId="Web-{AFEDD798-F471-48E5-C21C-1709E648D64C}" dt="2024-07-09T09:48:44.368" v="107" actId="1076"/>
        <pc:sldMkLst>
          <pc:docMk/>
          <pc:sldMk cId="3541150297" sldId="277"/>
        </pc:sldMkLst>
      </pc:sldChg>
      <pc:sldChg chg="delSp modSp">
        <pc:chgData name="alisdair.m@gmail.com" userId="S::urn:spo:guest#alisdair.m@gmail.com::" providerId="AD" clId="Web-{AFEDD798-F471-48E5-C21C-1709E648D64C}" dt="2024-07-09T09:48:28.054" v="105" actId="1076"/>
        <pc:sldMkLst>
          <pc:docMk/>
          <pc:sldMk cId="933622236" sldId="278"/>
        </pc:sldMkLst>
      </pc:sldChg>
      <pc:sldChg chg="addSp delSp modSp">
        <pc:chgData name="alisdair.m@gmail.com" userId="S::urn:spo:guest#alisdair.m@gmail.com::" providerId="AD" clId="Web-{AFEDD798-F471-48E5-C21C-1709E648D64C}" dt="2024-07-09T09:49:08.495" v="111" actId="1076"/>
        <pc:sldMkLst>
          <pc:docMk/>
          <pc:sldMk cId="3263688674" sldId="279"/>
        </pc:sldMkLst>
      </pc:sldChg>
      <pc:sldChg chg="delSp modSp">
        <pc:chgData name="alisdair.m@gmail.com" userId="S::urn:spo:guest#alisdair.m@gmail.com::" providerId="AD" clId="Web-{AFEDD798-F471-48E5-C21C-1709E648D64C}" dt="2024-07-09T09:51:14.598" v="151" actId="20577"/>
        <pc:sldMkLst>
          <pc:docMk/>
          <pc:sldMk cId="93481291" sldId="280"/>
        </pc:sldMkLst>
      </pc:sldChg>
      <pc:sldChg chg="delSp modSp">
        <pc:chgData name="alisdair.m@gmail.com" userId="S::urn:spo:guest#alisdair.m@gmail.com::" providerId="AD" clId="Web-{AFEDD798-F471-48E5-C21C-1709E648D64C}" dt="2024-07-09T09:52:24.572" v="173" actId="20577"/>
        <pc:sldMkLst>
          <pc:docMk/>
          <pc:sldMk cId="1528636865" sldId="281"/>
        </pc:sldMkLst>
      </pc:sldChg>
      <pc:sldChg chg="delSp modSp">
        <pc:chgData name="alisdair.m@gmail.com" userId="S::urn:spo:guest#alisdair.m@gmail.com::" providerId="AD" clId="Web-{AFEDD798-F471-48E5-C21C-1709E648D64C}" dt="2024-07-09T09:53:20.998" v="198" actId="20577"/>
        <pc:sldMkLst>
          <pc:docMk/>
          <pc:sldMk cId="2241962112" sldId="282"/>
        </pc:sldMkLst>
      </pc:sldChg>
      <pc:sldChg chg="delSp modSp">
        <pc:chgData name="alisdair.m@gmail.com" userId="S::urn:spo:guest#alisdair.m@gmail.com::" providerId="AD" clId="Web-{AFEDD798-F471-48E5-C21C-1709E648D64C}" dt="2024-07-09T09:47:07.470" v="82" actId="1076"/>
        <pc:sldMkLst>
          <pc:docMk/>
          <pc:sldMk cId="595154999" sldId="289"/>
        </pc:sldMkLst>
      </pc:sldChg>
      <pc:sldChg chg="delSp modSp">
        <pc:chgData name="alisdair.m@gmail.com" userId="S::urn:spo:guest#alisdair.m@gmail.com::" providerId="AD" clId="Web-{AFEDD798-F471-48E5-C21C-1709E648D64C}" dt="2024-07-09T09:46:52.876" v="79" actId="1076"/>
        <pc:sldMkLst>
          <pc:docMk/>
          <pc:sldMk cId="3780694922" sldId="291"/>
        </pc:sldMkLst>
      </pc:sldChg>
      <pc:sldChg chg="delSp modSp">
        <pc:chgData name="alisdair.m@gmail.com" userId="S::urn:spo:guest#alisdair.m@gmail.com::" providerId="AD" clId="Web-{AFEDD798-F471-48E5-C21C-1709E648D64C}" dt="2024-07-09T09:46:35.968" v="76" actId="1076"/>
        <pc:sldMkLst>
          <pc:docMk/>
          <pc:sldMk cId="4223810358" sldId="292"/>
        </pc:sldMkLst>
      </pc:sldChg>
      <pc:sldChg chg="delSp modSp">
        <pc:chgData name="alisdair.m@gmail.com" userId="S::urn:spo:guest#alisdair.m@gmail.com::" providerId="AD" clId="Web-{AFEDD798-F471-48E5-C21C-1709E648D64C}" dt="2024-07-09T09:49:30.434" v="114" actId="14100"/>
        <pc:sldMkLst>
          <pc:docMk/>
          <pc:sldMk cId="2426594062" sldId="293"/>
        </pc:sldMkLst>
      </pc:sldChg>
      <pc:sldChg chg="delSp modSp">
        <pc:chgData name="alisdair.m@gmail.com" userId="S::urn:spo:guest#alisdair.m@gmail.com::" providerId="AD" clId="Web-{AFEDD798-F471-48E5-C21C-1709E648D64C}" dt="2024-07-09T09:51:49.413" v="153"/>
        <pc:sldMkLst>
          <pc:docMk/>
          <pc:sldMk cId="4011903018" sldId="294"/>
        </pc:sldMkLst>
      </pc:sldChg>
      <pc:sldChg chg="delSp modSp">
        <pc:chgData name="alisdair.m@gmail.com" userId="S::urn:spo:guest#alisdair.m@gmail.com::" providerId="AD" clId="Web-{AFEDD798-F471-48E5-C21C-1709E648D64C}" dt="2024-07-09T09:52:34.947" v="176" actId="1076"/>
        <pc:sldMkLst>
          <pc:docMk/>
          <pc:sldMk cId="477470273" sldId="295"/>
        </pc:sldMkLst>
      </pc:sldChg>
      <pc:sldChg chg="delSp modSp">
        <pc:chgData name="alisdair.m@gmail.com" userId="S::urn:spo:guest#alisdair.m@gmail.com::" providerId="AD" clId="Web-{AFEDD798-F471-48E5-C21C-1709E648D64C}" dt="2024-07-09T09:53:35.452" v="200" actId="14100"/>
        <pc:sldMkLst>
          <pc:docMk/>
          <pc:sldMk cId="1619037706" sldId="296"/>
        </pc:sldMkLst>
      </pc:sldChg>
    </pc:docChg>
  </pc:docChgLst>
  <pc:docChgLst>
    <pc:chgData name="alisdair.m@gmail.com" userId="S::urn:spo:guest#alisdair.m@gmail.com::" providerId="AD" clId="Web-{ED4BA6E9-70CC-7C0E-2962-9D0608F04537}"/>
    <pc:docChg chg="addSld delSld modSld sldOrd">
      <pc:chgData name="alisdair.m@gmail.com" userId="S::urn:spo:guest#alisdair.m@gmail.com::" providerId="AD" clId="Web-{ED4BA6E9-70CC-7C0E-2962-9D0608F04537}" dt="2024-07-08T10:09:50.290" v="1474" actId="1076"/>
      <pc:docMkLst>
        <pc:docMk/>
      </pc:docMkLst>
      <pc:sldChg chg="addSp delSp modSp">
        <pc:chgData name="alisdair.m@gmail.com" userId="S::urn:spo:guest#alisdair.m@gmail.com::" providerId="AD" clId="Web-{ED4BA6E9-70CC-7C0E-2962-9D0608F04537}" dt="2024-07-05T11:08:11.529" v="883" actId="20577"/>
        <pc:sldMkLst>
          <pc:docMk/>
          <pc:sldMk cId="0" sldId="256"/>
        </pc:sldMkLst>
      </pc:sldChg>
      <pc:sldChg chg="del">
        <pc:chgData name="alisdair.m@gmail.com" userId="S::urn:spo:guest#alisdair.m@gmail.com::" providerId="AD" clId="Web-{ED4BA6E9-70CC-7C0E-2962-9D0608F04537}" dt="2024-07-04T15:41:00.782" v="381"/>
        <pc:sldMkLst>
          <pc:docMk/>
          <pc:sldMk cId="0" sldId="257"/>
        </pc:sldMkLst>
      </pc:sldChg>
      <pc:sldChg chg="del">
        <pc:chgData name="alisdair.m@gmail.com" userId="S::urn:spo:guest#alisdair.m@gmail.com::" providerId="AD" clId="Web-{ED4BA6E9-70CC-7C0E-2962-9D0608F04537}" dt="2024-07-04T15:41:00.782" v="380"/>
        <pc:sldMkLst>
          <pc:docMk/>
          <pc:sldMk cId="0" sldId="258"/>
        </pc:sldMkLst>
      </pc:sldChg>
      <pc:sldChg chg="del">
        <pc:chgData name="alisdair.m@gmail.com" userId="S::urn:spo:guest#alisdair.m@gmail.com::" providerId="AD" clId="Web-{ED4BA6E9-70CC-7C0E-2962-9D0608F04537}" dt="2024-07-04T15:41:00.782" v="379"/>
        <pc:sldMkLst>
          <pc:docMk/>
          <pc:sldMk cId="0" sldId="259"/>
        </pc:sldMkLst>
      </pc:sldChg>
      <pc:sldChg chg="del">
        <pc:chgData name="alisdair.m@gmail.com" userId="S::urn:spo:guest#alisdair.m@gmail.com::" providerId="AD" clId="Web-{ED4BA6E9-70CC-7C0E-2962-9D0608F04537}" dt="2024-07-04T15:41:00.782" v="378"/>
        <pc:sldMkLst>
          <pc:docMk/>
          <pc:sldMk cId="0" sldId="260"/>
        </pc:sldMkLst>
      </pc:sldChg>
      <pc:sldChg chg="del">
        <pc:chgData name="alisdair.m@gmail.com" userId="S::urn:spo:guest#alisdair.m@gmail.com::" providerId="AD" clId="Web-{ED4BA6E9-70CC-7C0E-2962-9D0608F04537}" dt="2024-07-04T15:41:00.782" v="377"/>
        <pc:sldMkLst>
          <pc:docMk/>
          <pc:sldMk cId="0" sldId="261"/>
        </pc:sldMkLst>
      </pc:sldChg>
      <pc:sldChg chg="del">
        <pc:chgData name="alisdair.m@gmail.com" userId="S::urn:spo:guest#alisdair.m@gmail.com::" providerId="AD" clId="Web-{ED4BA6E9-70CC-7C0E-2962-9D0608F04537}" dt="2024-07-04T15:41:00.782" v="376"/>
        <pc:sldMkLst>
          <pc:docMk/>
          <pc:sldMk cId="0" sldId="262"/>
        </pc:sldMkLst>
      </pc:sldChg>
      <pc:sldChg chg="del">
        <pc:chgData name="alisdair.m@gmail.com" userId="S::urn:spo:guest#alisdair.m@gmail.com::" providerId="AD" clId="Web-{ED4BA6E9-70CC-7C0E-2962-9D0608F04537}" dt="2024-07-04T15:41:00.767" v="375"/>
        <pc:sldMkLst>
          <pc:docMk/>
          <pc:sldMk cId="0" sldId="263"/>
        </pc:sldMkLst>
      </pc:sldChg>
      <pc:sldChg chg="del">
        <pc:chgData name="alisdair.m@gmail.com" userId="S::urn:spo:guest#alisdair.m@gmail.com::" providerId="AD" clId="Web-{ED4BA6E9-70CC-7C0E-2962-9D0608F04537}" dt="2024-07-04T15:41:00.767" v="374"/>
        <pc:sldMkLst>
          <pc:docMk/>
          <pc:sldMk cId="0" sldId="264"/>
        </pc:sldMkLst>
      </pc:sldChg>
      <pc:sldChg chg="addSp delSp modSp ord">
        <pc:chgData name="alisdair.m@gmail.com" userId="S::urn:spo:guest#alisdair.m@gmail.com::" providerId="AD" clId="Web-{ED4BA6E9-70CC-7C0E-2962-9D0608F04537}" dt="2024-07-08T10:08:39.117" v="1471" actId="20577"/>
        <pc:sldMkLst>
          <pc:docMk/>
          <pc:sldMk cId="0" sldId="265"/>
        </pc:sldMkLst>
      </pc:sldChg>
      <pc:sldChg chg="del">
        <pc:chgData name="alisdair.m@gmail.com" userId="S::urn:spo:guest#alisdair.m@gmail.com::" providerId="AD" clId="Web-{ED4BA6E9-70CC-7C0E-2962-9D0608F04537}" dt="2024-07-04T15:41:00.767" v="373"/>
        <pc:sldMkLst>
          <pc:docMk/>
          <pc:sldMk cId="0" sldId="266"/>
        </pc:sldMkLst>
      </pc:sldChg>
      <pc:sldChg chg="del">
        <pc:chgData name="alisdair.m@gmail.com" userId="S::urn:spo:guest#alisdair.m@gmail.com::" providerId="AD" clId="Web-{ED4BA6E9-70CC-7C0E-2962-9D0608F04537}" dt="2024-07-04T15:41:00.767" v="372"/>
        <pc:sldMkLst>
          <pc:docMk/>
          <pc:sldMk cId="0" sldId="267"/>
        </pc:sldMkLst>
      </pc:sldChg>
      <pc:sldChg chg="del">
        <pc:chgData name="alisdair.m@gmail.com" userId="S::urn:spo:guest#alisdair.m@gmail.com::" providerId="AD" clId="Web-{ED4BA6E9-70CC-7C0E-2962-9D0608F04537}" dt="2024-07-04T15:41:00.767" v="371"/>
        <pc:sldMkLst>
          <pc:docMk/>
          <pc:sldMk cId="0" sldId="268"/>
        </pc:sldMkLst>
      </pc:sldChg>
      <pc:sldChg chg="del">
        <pc:chgData name="alisdair.m@gmail.com" userId="S::urn:spo:guest#alisdair.m@gmail.com::" providerId="AD" clId="Web-{ED4BA6E9-70CC-7C0E-2962-9D0608F04537}" dt="2024-07-04T15:41:00.767" v="370"/>
        <pc:sldMkLst>
          <pc:docMk/>
          <pc:sldMk cId="0" sldId="269"/>
        </pc:sldMkLst>
      </pc:sldChg>
      <pc:sldChg chg="del">
        <pc:chgData name="alisdair.m@gmail.com" userId="S::urn:spo:guest#alisdair.m@gmail.com::" providerId="AD" clId="Web-{ED4BA6E9-70CC-7C0E-2962-9D0608F04537}" dt="2024-07-04T15:41:00.767" v="369"/>
        <pc:sldMkLst>
          <pc:docMk/>
          <pc:sldMk cId="0" sldId="270"/>
        </pc:sldMkLst>
      </pc:sldChg>
      <pc:sldChg chg="del">
        <pc:chgData name="alisdair.m@gmail.com" userId="S::urn:spo:guest#alisdair.m@gmail.com::" providerId="AD" clId="Web-{ED4BA6E9-70CC-7C0E-2962-9D0608F04537}" dt="2024-07-04T15:41:00.767" v="368"/>
        <pc:sldMkLst>
          <pc:docMk/>
          <pc:sldMk cId="0" sldId="271"/>
        </pc:sldMkLst>
      </pc:sldChg>
      <pc:sldChg chg="del">
        <pc:chgData name="alisdair.m@gmail.com" userId="S::urn:spo:guest#alisdair.m@gmail.com::" providerId="AD" clId="Web-{ED4BA6E9-70CC-7C0E-2962-9D0608F04537}" dt="2024-07-04T15:41:00.751" v="367"/>
        <pc:sldMkLst>
          <pc:docMk/>
          <pc:sldMk cId="0" sldId="272"/>
        </pc:sldMkLst>
      </pc:sldChg>
      <pc:sldChg chg="del">
        <pc:chgData name="alisdair.m@gmail.com" userId="S::urn:spo:guest#alisdair.m@gmail.com::" providerId="AD" clId="Web-{ED4BA6E9-70CC-7C0E-2962-9D0608F04537}" dt="2024-07-04T15:41:00.751" v="366"/>
        <pc:sldMkLst>
          <pc:docMk/>
          <pc:sldMk cId="0" sldId="273"/>
        </pc:sldMkLst>
      </pc:sldChg>
      <pc:sldChg chg="addSp delSp modSp add replId">
        <pc:chgData name="alisdair.m@gmail.com" userId="S::urn:spo:guest#alisdair.m@gmail.com::" providerId="AD" clId="Web-{ED4BA6E9-70CC-7C0E-2962-9D0608F04537}" dt="2024-07-08T10:08:25.835" v="1470" actId="1076"/>
        <pc:sldMkLst>
          <pc:docMk/>
          <pc:sldMk cId="781844778" sldId="274"/>
        </pc:sldMkLst>
      </pc:sldChg>
      <pc:sldChg chg="addSp delSp modSp add ord replId">
        <pc:chgData name="alisdair.m@gmail.com" userId="S::urn:spo:guest#alisdair.m@gmail.com::" providerId="AD" clId="Web-{ED4BA6E9-70CC-7C0E-2962-9D0608F04537}" dt="2024-07-05T11:07:19.494" v="867" actId="20577"/>
        <pc:sldMkLst>
          <pc:docMk/>
          <pc:sldMk cId="1135859490" sldId="275"/>
        </pc:sldMkLst>
      </pc:sldChg>
      <pc:sldChg chg="addSp delSp modSp add replId">
        <pc:chgData name="alisdair.m@gmail.com" userId="S::urn:spo:guest#alisdair.m@gmail.com::" providerId="AD" clId="Web-{ED4BA6E9-70CC-7C0E-2962-9D0608F04537}" dt="2024-07-05T11:24:33.631" v="952"/>
        <pc:sldMkLst>
          <pc:docMk/>
          <pc:sldMk cId="3397092538" sldId="276"/>
        </pc:sldMkLst>
      </pc:sldChg>
      <pc:sldChg chg="addSp delSp modSp add replId">
        <pc:chgData name="alisdair.m@gmail.com" userId="S::urn:spo:guest#alisdair.m@gmail.com::" providerId="AD" clId="Web-{ED4BA6E9-70CC-7C0E-2962-9D0608F04537}" dt="2024-07-05T11:25:03.430" v="953" actId="1076"/>
        <pc:sldMkLst>
          <pc:docMk/>
          <pc:sldMk cId="3541150297" sldId="277"/>
        </pc:sldMkLst>
      </pc:sldChg>
      <pc:sldChg chg="addSp delSp modSp add replId">
        <pc:chgData name="alisdair.m@gmail.com" userId="S::urn:spo:guest#alisdair.m@gmail.com::" providerId="AD" clId="Web-{ED4BA6E9-70CC-7C0E-2962-9D0608F04537}" dt="2024-07-05T11:23:08.172" v="944" actId="14100"/>
        <pc:sldMkLst>
          <pc:docMk/>
          <pc:sldMk cId="933622236" sldId="278"/>
        </pc:sldMkLst>
      </pc:sldChg>
      <pc:sldChg chg="addSp modSp add replId">
        <pc:chgData name="alisdair.m@gmail.com" userId="S::urn:spo:guest#alisdair.m@gmail.com::" providerId="AD" clId="Web-{ED4BA6E9-70CC-7C0E-2962-9D0608F04537}" dt="2024-07-05T11:25:26.151" v="957" actId="1076"/>
        <pc:sldMkLst>
          <pc:docMk/>
          <pc:sldMk cId="3263688674" sldId="279"/>
        </pc:sldMkLst>
      </pc:sldChg>
      <pc:sldChg chg="modSp add replId">
        <pc:chgData name="alisdair.m@gmail.com" userId="S::urn:spo:guest#alisdair.m@gmail.com::" providerId="AD" clId="Web-{ED4BA6E9-70CC-7C0E-2962-9D0608F04537}" dt="2024-07-05T11:25:47.918" v="962" actId="14100"/>
        <pc:sldMkLst>
          <pc:docMk/>
          <pc:sldMk cId="93481291" sldId="280"/>
        </pc:sldMkLst>
      </pc:sldChg>
      <pc:sldChg chg="addSp delSp modSp add replId">
        <pc:chgData name="alisdair.m@gmail.com" userId="S::urn:spo:guest#alisdair.m@gmail.com::" providerId="AD" clId="Web-{ED4BA6E9-70CC-7C0E-2962-9D0608F04537}" dt="2024-07-05T11:26:03.013" v="965" actId="20577"/>
        <pc:sldMkLst>
          <pc:docMk/>
          <pc:sldMk cId="1528636865" sldId="281"/>
        </pc:sldMkLst>
      </pc:sldChg>
      <pc:sldChg chg="addSp delSp modSp add replId">
        <pc:chgData name="alisdair.m@gmail.com" userId="S::urn:spo:guest#alisdair.m@gmail.com::" providerId="AD" clId="Web-{ED4BA6E9-70CC-7C0E-2962-9D0608F04537}" dt="2024-07-05T11:35:45.883" v="1040"/>
        <pc:sldMkLst>
          <pc:docMk/>
          <pc:sldMk cId="2241962112" sldId="282"/>
        </pc:sldMkLst>
      </pc:sldChg>
      <pc:sldChg chg="modSp add del ord replId">
        <pc:chgData name="alisdair.m@gmail.com" userId="S::urn:spo:guest#alisdair.m@gmail.com::" providerId="AD" clId="Web-{ED4BA6E9-70CC-7C0E-2962-9D0608F04537}" dt="2024-07-05T11:33:42.561" v="1018"/>
        <pc:sldMkLst>
          <pc:docMk/>
          <pc:sldMk cId="1871118218" sldId="283"/>
        </pc:sldMkLst>
      </pc:sldChg>
      <pc:sldChg chg="addSp delSp modSp add ord replId">
        <pc:chgData name="alisdair.m@gmail.com" userId="S::urn:spo:guest#alisdair.m@gmail.com::" providerId="AD" clId="Web-{ED4BA6E9-70CC-7C0E-2962-9D0608F04537}" dt="2024-07-05T11:36:35.683" v="1046"/>
        <pc:sldMkLst>
          <pc:docMk/>
          <pc:sldMk cId="2118665387" sldId="284"/>
        </pc:sldMkLst>
      </pc:sldChg>
      <pc:sldChg chg="addSp delSp modSp add ord replId">
        <pc:chgData name="alisdair.m@gmail.com" userId="S::urn:spo:guest#alisdair.m@gmail.com::" providerId="AD" clId="Web-{ED4BA6E9-70CC-7C0E-2962-9D0608F04537}" dt="2024-07-05T12:32:55.263" v="1207"/>
        <pc:sldMkLst>
          <pc:docMk/>
          <pc:sldMk cId="606114111" sldId="285"/>
        </pc:sldMkLst>
      </pc:sldChg>
      <pc:sldChg chg="addSp delSp modSp new">
        <pc:chgData name="alisdair.m@gmail.com" userId="S::urn:spo:guest#alisdair.m@gmail.com::" providerId="AD" clId="Web-{ED4BA6E9-70CC-7C0E-2962-9D0608F04537}" dt="2024-07-05T15:18:40.141" v="1276" actId="1076"/>
        <pc:sldMkLst>
          <pc:docMk/>
          <pc:sldMk cId="2073654258" sldId="286"/>
        </pc:sldMkLst>
      </pc:sldChg>
      <pc:sldChg chg="addSp delSp modSp new del">
        <pc:chgData name="alisdair.m@gmail.com" userId="S::urn:spo:guest#alisdair.m@gmail.com::" providerId="AD" clId="Web-{ED4BA6E9-70CC-7C0E-2962-9D0608F04537}" dt="2024-07-08T10:09:12.508" v="1472"/>
        <pc:sldMkLst>
          <pc:docMk/>
          <pc:sldMk cId="504984345" sldId="287"/>
        </pc:sldMkLst>
      </pc:sldChg>
      <pc:sldChg chg="addSp delSp modSp add ord replId">
        <pc:chgData name="alisdair.m@gmail.com" userId="S::urn:spo:guest#alisdair.m@gmail.com::" providerId="AD" clId="Web-{ED4BA6E9-70CC-7C0E-2962-9D0608F04537}" dt="2024-07-08T10:09:50.290" v="1474" actId="1076"/>
        <pc:sldMkLst>
          <pc:docMk/>
          <pc:sldMk cId="486436528" sldId="288"/>
        </pc:sldMkLst>
      </pc:sldChg>
      <pc:sldChg chg="addSp delSp modSp add replId">
        <pc:chgData name="alisdair.m@gmail.com" userId="S::urn:spo:guest#alisdair.m@gmail.com::" providerId="AD" clId="Web-{ED4BA6E9-70CC-7C0E-2962-9D0608F04537}" dt="2024-07-08T09:47:22.527" v="1353" actId="1076"/>
        <pc:sldMkLst>
          <pc:docMk/>
          <pc:sldMk cId="595154999" sldId="289"/>
        </pc:sldMkLst>
      </pc:sldChg>
      <pc:sldChg chg="addSp delSp modSp add del replId">
        <pc:chgData name="alisdair.m@gmail.com" userId="S::urn:spo:guest#alisdair.m@gmail.com::" providerId="AD" clId="Web-{ED4BA6E9-70CC-7C0E-2962-9D0608F04537}" dt="2024-07-08T09:51:27.485" v="1380"/>
        <pc:sldMkLst>
          <pc:docMk/>
          <pc:sldMk cId="184031012" sldId="290"/>
        </pc:sldMkLst>
      </pc:sldChg>
      <pc:sldChg chg="addSp delSp modSp add replId">
        <pc:chgData name="alisdair.m@gmail.com" userId="S::urn:spo:guest#alisdair.m@gmail.com::" providerId="AD" clId="Web-{ED4BA6E9-70CC-7C0E-2962-9D0608F04537}" dt="2024-07-08T09:51:03.828" v="1379" actId="1076"/>
        <pc:sldMkLst>
          <pc:docMk/>
          <pc:sldMk cId="3780694922" sldId="291"/>
        </pc:sldMkLst>
      </pc:sldChg>
      <pc:sldChg chg="addSp delSp modSp add replId">
        <pc:chgData name="alisdair.m@gmail.com" userId="S::urn:spo:guest#alisdair.m@gmail.com::" providerId="AD" clId="Web-{ED4BA6E9-70CC-7C0E-2962-9D0608F04537}" dt="2024-07-08T09:52:17.986" v="1389" actId="1076"/>
        <pc:sldMkLst>
          <pc:docMk/>
          <pc:sldMk cId="4223810358" sldId="292"/>
        </pc:sldMkLst>
      </pc:sldChg>
      <pc:sldChg chg="addSp modSp add replId">
        <pc:chgData name="alisdair.m@gmail.com" userId="S::urn:spo:guest#alisdair.m@gmail.com::" providerId="AD" clId="Web-{ED4BA6E9-70CC-7C0E-2962-9D0608F04537}" dt="2024-07-08T09:54:22.130" v="1407" actId="1076"/>
        <pc:sldMkLst>
          <pc:docMk/>
          <pc:sldMk cId="2426594062" sldId="293"/>
        </pc:sldMkLst>
      </pc:sldChg>
      <pc:sldChg chg="addSp modSp add replId">
        <pc:chgData name="alisdair.m@gmail.com" userId="S::urn:spo:guest#alisdair.m@gmail.com::" providerId="AD" clId="Web-{ED4BA6E9-70CC-7C0E-2962-9D0608F04537}" dt="2024-07-08T09:55:57.475" v="1427" actId="1076"/>
        <pc:sldMkLst>
          <pc:docMk/>
          <pc:sldMk cId="4011903018" sldId="294"/>
        </pc:sldMkLst>
      </pc:sldChg>
      <pc:sldChg chg="addSp modSp add replId">
        <pc:chgData name="alisdair.m@gmail.com" userId="S::urn:spo:guest#alisdair.m@gmail.com::" providerId="AD" clId="Web-{ED4BA6E9-70CC-7C0E-2962-9D0608F04537}" dt="2024-07-08T09:57:56.525" v="1454" actId="1076"/>
        <pc:sldMkLst>
          <pc:docMk/>
          <pc:sldMk cId="477470273" sldId="295"/>
        </pc:sldMkLst>
      </pc:sldChg>
      <pc:sldChg chg="addSp delSp modSp add replId">
        <pc:chgData name="alisdair.m@gmail.com" userId="S::urn:spo:guest#alisdair.m@gmail.com::" providerId="AD" clId="Web-{ED4BA6E9-70CC-7C0E-2962-9D0608F04537}" dt="2024-07-08T09:58:48.307" v="1466" actId="1076"/>
        <pc:sldMkLst>
          <pc:docMk/>
          <pc:sldMk cId="1619037706" sldId="296"/>
        </pc:sldMkLst>
      </pc:sldChg>
    </pc:docChg>
  </pc:docChgLst>
  <pc:docChgLst>
    <pc:chgData name="alisdair macdonald" userId="jB0IcuHBEINeFKE+BJ6T51hglHMTetGBacC/PLHzd+c=" providerId="None" clId="Web-{49EA4881-BEE7-4E48-AA7A-015D1C1719CD}"/>
    <pc:docChg chg="addSld delSld modSld sldOrd">
      <pc:chgData name="alisdair macdonald" userId="jB0IcuHBEINeFKE+BJ6T51hglHMTetGBacC/PLHzd+c=" providerId="None" clId="Web-{49EA4881-BEE7-4E48-AA7A-015D1C1719CD}" dt="2025-06-30T17:05:42.928" v="341"/>
      <pc:docMkLst>
        <pc:docMk/>
      </pc:docMkLst>
      <pc:sldChg chg="modSp">
        <pc:chgData name="alisdair macdonald" userId="jB0IcuHBEINeFKE+BJ6T51hglHMTetGBacC/PLHzd+c=" providerId="None" clId="Web-{49EA4881-BEE7-4E48-AA7A-015D1C1719CD}" dt="2025-06-30T15:23:08.657" v="14" actId="20577"/>
        <pc:sldMkLst>
          <pc:docMk/>
          <pc:sldMk cId="0" sldId="256"/>
        </pc:sldMkLst>
      </pc:sldChg>
      <pc:sldChg chg="del">
        <pc:chgData name="alisdair macdonald" userId="jB0IcuHBEINeFKE+BJ6T51hglHMTetGBacC/PLHzd+c=" providerId="None" clId="Web-{49EA4881-BEE7-4E48-AA7A-015D1C1719CD}" dt="2025-06-30T15:25:32.604" v="15"/>
        <pc:sldMkLst>
          <pc:docMk/>
          <pc:sldMk cId="781844778" sldId="274"/>
        </pc:sldMkLst>
      </pc:sldChg>
      <pc:sldChg chg="addSp delSp modSp">
        <pc:chgData name="alisdair macdonald" userId="jB0IcuHBEINeFKE+BJ6T51hglHMTetGBacC/PLHzd+c=" providerId="None" clId="Web-{49EA4881-BEE7-4E48-AA7A-015D1C1719CD}" dt="2025-06-30T16:56:58.034" v="282"/>
        <pc:sldMkLst>
          <pc:docMk/>
          <pc:sldMk cId="1135859490" sldId="275"/>
        </pc:sldMkLst>
      </pc:sldChg>
      <pc:sldChg chg="del">
        <pc:chgData name="alisdair macdonald" userId="jB0IcuHBEINeFKE+BJ6T51hglHMTetGBacC/PLHzd+c=" providerId="None" clId="Web-{49EA4881-BEE7-4E48-AA7A-015D1C1719CD}" dt="2025-06-30T15:38:08.202" v="68"/>
        <pc:sldMkLst>
          <pc:docMk/>
          <pc:sldMk cId="3397092538" sldId="276"/>
        </pc:sldMkLst>
      </pc:sldChg>
      <pc:sldChg chg="del">
        <pc:chgData name="alisdair macdonald" userId="jB0IcuHBEINeFKE+BJ6T51hglHMTetGBacC/PLHzd+c=" providerId="None" clId="Web-{49EA4881-BEE7-4E48-AA7A-015D1C1719CD}" dt="2025-06-30T15:38:08.202" v="66"/>
        <pc:sldMkLst>
          <pc:docMk/>
          <pc:sldMk cId="3541150297" sldId="277"/>
        </pc:sldMkLst>
      </pc:sldChg>
      <pc:sldChg chg="del">
        <pc:chgData name="alisdair macdonald" userId="jB0IcuHBEINeFKE+BJ6T51hglHMTetGBacC/PLHzd+c=" providerId="None" clId="Web-{49EA4881-BEE7-4E48-AA7A-015D1C1719CD}" dt="2025-06-30T15:38:08.202" v="64"/>
        <pc:sldMkLst>
          <pc:docMk/>
          <pc:sldMk cId="933622236" sldId="278"/>
        </pc:sldMkLst>
      </pc:sldChg>
      <pc:sldChg chg="del">
        <pc:chgData name="alisdair macdonald" userId="jB0IcuHBEINeFKE+BJ6T51hglHMTetGBacC/PLHzd+c=" providerId="None" clId="Web-{49EA4881-BEE7-4E48-AA7A-015D1C1719CD}" dt="2025-06-30T15:38:08.187" v="62"/>
        <pc:sldMkLst>
          <pc:docMk/>
          <pc:sldMk cId="3263688674" sldId="279"/>
        </pc:sldMkLst>
      </pc:sldChg>
      <pc:sldChg chg="del">
        <pc:chgData name="alisdair macdonald" userId="jB0IcuHBEINeFKE+BJ6T51hglHMTetGBacC/PLHzd+c=" providerId="None" clId="Web-{49EA4881-BEE7-4E48-AA7A-015D1C1719CD}" dt="2025-06-30T15:38:08.187" v="60"/>
        <pc:sldMkLst>
          <pc:docMk/>
          <pc:sldMk cId="93481291" sldId="280"/>
        </pc:sldMkLst>
      </pc:sldChg>
      <pc:sldChg chg="del">
        <pc:chgData name="alisdair macdonald" userId="jB0IcuHBEINeFKE+BJ6T51hglHMTetGBacC/PLHzd+c=" providerId="None" clId="Web-{49EA4881-BEE7-4E48-AA7A-015D1C1719CD}" dt="2025-06-30T15:38:08.187" v="58"/>
        <pc:sldMkLst>
          <pc:docMk/>
          <pc:sldMk cId="1528636865" sldId="281"/>
        </pc:sldMkLst>
      </pc:sldChg>
      <pc:sldChg chg="del">
        <pc:chgData name="alisdair macdonald" userId="jB0IcuHBEINeFKE+BJ6T51hglHMTetGBacC/PLHzd+c=" providerId="None" clId="Web-{49EA4881-BEE7-4E48-AA7A-015D1C1719CD}" dt="2025-06-30T15:38:08.187" v="56"/>
        <pc:sldMkLst>
          <pc:docMk/>
          <pc:sldMk cId="2241962112" sldId="282"/>
        </pc:sldMkLst>
      </pc:sldChg>
      <pc:sldChg chg="del">
        <pc:chgData name="alisdair macdonald" userId="jB0IcuHBEINeFKE+BJ6T51hglHMTetGBacC/PLHzd+c=" providerId="None" clId="Web-{49EA4881-BEE7-4E48-AA7A-015D1C1719CD}" dt="2025-06-30T15:38:31.735" v="69"/>
        <pc:sldMkLst>
          <pc:docMk/>
          <pc:sldMk cId="2118665387" sldId="284"/>
        </pc:sldMkLst>
      </pc:sldChg>
      <pc:sldChg chg="addSp delSp modSp">
        <pc:chgData name="alisdair macdonald" userId="jB0IcuHBEINeFKE+BJ6T51hglHMTetGBacC/PLHzd+c=" providerId="None" clId="Web-{49EA4881-BEE7-4E48-AA7A-015D1C1719CD}" dt="2025-06-30T16:36:53.615" v="143" actId="1076"/>
        <pc:sldMkLst>
          <pc:docMk/>
          <pc:sldMk cId="606114111" sldId="285"/>
        </pc:sldMkLst>
      </pc:sldChg>
      <pc:sldChg chg="del">
        <pc:chgData name="alisdair macdonald" userId="jB0IcuHBEINeFKE+BJ6T51hglHMTetGBacC/PLHzd+c=" providerId="None" clId="Web-{49EA4881-BEE7-4E48-AA7A-015D1C1719CD}" dt="2025-06-30T17:05:42.928" v="341"/>
        <pc:sldMkLst>
          <pc:docMk/>
          <pc:sldMk cId="2073654258" sldId="286"/>
        </pc:sldMkLst>
      </pc:sldChg>
      <pc:sldChg chg="del">
        <pc:chgData name="alisdair macdonald" userId="jB0IcuHBEINeFKE+BJ6T51hglHMTetGBacC/PLHzd+c=" providerId="None" clId="Web-{49EA4881-BEE7-4E48-AA7A-015D1C1719CD}" dt="2025-06-30T15:38:08.202" v="67"/>
        <pc:sldMkLst>
          <pc:docMk/>
          <pc:sldMk cId="595154999" sldId="289"/>
        </pc:sldMkLst>
      </pc:sldChg>
      <pc:sldChg chg="addSp delSp modSp add replId">
        <pc:chgData name="alisdair macdonald" userId="jB0IcuHBEINeFKE+BJ6T51hglHMTetGBacC/PLHzd+c=" providerId="None" clId="Web-{49EA4881-BEE7-4E48-AA7A-015D1C1719CD}" dt="2025-06-30T16:36:29.083" v="141" actId="1076"/>
        <pc:sldMkLst>
          <pc:docMk/>
          <pc:sldMk cId="2928360827" sldId="289"/>
        </pc:sldMkLst>
      </pc:sldChg>
      <pc:sldChg chg="modSp add replId">
        <pc:chgData name="alisdair macdonald" userId="jB0IcuHBEINeFKE+BJ6T51hglHMTetGBacC/PLHzd+c=" providerId="None" clId="Web-{49EA4881-BEE7-4E48-AA7A-015D1C1719CD}" dt="2025-06-30T16:38:17.337" v="160" actId="688"/>
        <pc:sldMkLst>
          <pc:docMk/>
          <pc:sldMk cId="572154125" sldId="290"/>
        </pc:sldMkLst>
      </pc:sldChg>
      <pc:sldChg chg="modSp add replId">
        <pc:chgData name="alisdair macdonald" userId="jB0IcuHBEINeFKE+BJ6T51hglHMTetGBacC/PLHzd+c=" providerId="None" clId="Web-{49EA4881-BEE7-4E48-AA7A-015D1C1719CD}" dt="2025-06-30T16:39:36.027" v="179" actId="688"/>
        <pc:sldMkLst>
          <pc:docMk/>
          <pc:sldMk cId="3153957667" sldId="291"/>
        </pc:sldMkLst>
      </pc:sldChg>
      <pc:sldChg chg="del">
        <pc:chgData name="alisdair macdonald" userId="jB0IcuHBEINeFKE+BJ6T51hglHMTetGBacC/PLHzd+c=" providerId="None" clId="Web-{49EA4881-BEE7-4E48-AA7A-015D1C1719CD}" dt="2025-06-30T15:38:08.202" v="65"/>
        <pc:sldMkLst>
          <pc:docMk/>
          <pc:sldMk cId="3780694922" sldId="291"/>
        </pc:sldMkLst>
      </pc:sldChg>
      <pc:sldChg chg="addSp delSp modSp add replId">
        <pc:chgData name="alisdair macdonald" userId="jB0IcuHBEINeFKE+BJ6T51hglHMTetGBacC/PLHzd+c=" providerId="None" clId="Web-{49EA4881-BEE7-4E48-AA7A-015D1C1719CD}" dt="2025-06-30T16:57:45.489" v="290"/>
        <pc:sldMkLst>
          <pc:docMk/>
          <pc:sldMk cId="2866895649" sldId="292"/>
        </pc:sldMkLst>
      </pc:sldChg>
      <pc:sldChg chg="del">
        <pc:chgData name="alisdair macdonald" userId="jB0IcuHBEINeFKE+BJ6T51hglHMTetGBacC/PLHzd+c=" providerId="None" clId="Web-{49EA4881-BEE7-4E48-AA7A-015D1C1719CD}" dt="2025-06-30T15:38:08.202" v="63"/>
        <pc:sldMkLst>
          <pc:docMk/>
          <pc:sldMk cId="4223810358" sldId="292"/>
        </pc:sldMkLst>
      </pc:sldChg>
      <pc:sldChg chg="del">
        <pc:chgData name="alisdair macdonald" userId="jB0IcuHBEINeFKE+BJ6T51hglHMTetGBacC/PLHzd+c=" providerId="None" clId="Web-{49EA4881-BEE7-4E48-AA7A-015D1C1719CD}" dt="2025-06-30T15:38:08.187" v="61"/>
        <pc:sldMkLst>
          <pc:docMk/>
          <pc:sldMk cId="2426594062" sldId="293"/>
        </pc:sldMkLst>
      </pc:sldChg>
      <pc:sldChg chg="modSp add replId">
        <pc:chgData name="alisdair macdonald" userId="jB0IcuHBEINeFKE+BJ6T51hglHMTetGBacC/PLHzd+c=" providerId="None" clId="Web-{49EA4881-BEE7-4E48-AA7A-015D1C1719CD}" dt="2025-06-30T17:05:11.334" v="340"/>
        <pc:sldMkLst>
          <pc:docMk/>
          <pc:sldMk cId="3274134089" sldId="293"/>
        </pc:sldMkLst>
      </pc:sldChg>
      <pc:sldChg chg="addSp delSp modSp add ord replId">
        <pc:chgData name="alisdair macdonald" userId="jB0IcuHBEINeFKE+BJ6T51hglHMTetGBacC/PLHzd+c=" providerId="None" clId="Web-{49EA4881-BEE7-4E48-AA7A-015D1C1719CD}" dt="2025-06-30T16:59:12.602" v="331" actId="1076"/>
        <pc:sldMkLst>
          <pc:docMk/>
          <pc:sldMk cId="876583130" sldId="294"/>
        </pc:sldMkLst>
      </pc:sldChg>
      <pc:sldChg chg="del">
        <pc:chgData name="alisdair macdonald" userId="jB0IcuHBEINeFKE+BJ6T51hglHMTetGBacC/PLHzd+c=" providerId="None" clId="Web-{49EA4881-BEE7-4E48-AA7A-015D1C1719CD}" dt="2025-06-30T15:38:08.187" v="59"/>
        <pc:sldMkLst>
          <pc:docMk/>
          <pc:sldMk cId="4011903018" sldId="294"/>
        </pc:sldMkLst>
      </pc:sldChg>
      <pc:sldChg chg="del">
        <pc:chgData name="alisdair macdonald" userId="jB0IcuHBEINeFKE+BJ6T51hglHMTetGBacC/PLHzd+c=" providerId="None" clId="Web-{49EA4881-BEE7-4E48-AA7A-015D1C1719CD}" dt="2025-06-30T15:38:08.187" v="57"/>
        <pc:sldMkLst>
          <pc:docMk/>
          <pc:sldMk cId="477470273" sldId="295"/>
        </pc:sldMkLst>
      </pc:sldChg>
      <pc:sldChg chg="del">
        <pc:chgData name="alisdair macdonald" userId="jB0IcuHBEINeFKE+BJ6T51hglHMTetGBacC/PLHzd+c=" providerId="None" clId="Web-{49EA4881-BEE7-4E48-AA7A-015D1C1719CD}" dt="2025-06-30T15:38:08.187" v="55"/>
        <pc:sldMkLst>
          <pc:docMk/>
          <pc:sldMk cId="1619037706" sldId="296"/>
        </pc:sldMkLst>
      </pc:sldChg>
    </pc:docChg>
  </pc:docChgLst>
  <pc:docChgLst>
    <pc:chgData name="lauraellenkennedy@outlook.com" userId="S::urn:spo:guest#lauraellenkennedy@outlook.com::" providerId="AD" clId="Web-{7BFAFCB1-2E0B-5E43-2529-0465054BE4EB}"/>
    <pc:docChg chg="modSld">
      <pc:chgData name="lauraellenkennedy@outlook.com" userId="S::urn:spo:guest#lauraellenkennedy@outlook.com::" providerId="AD" clId="Web-{7BFAFCB1-2E0B-5E43-2529-0465054BE4EB}" dt="2024-07-15T07:31:54.861" v="23"/>
      <pc:docMkLst>
        <pc:docMk/>
      </pc:docMkLst>
      <pc:sldChg chg="modNotes">
        <pc:chgData name="lauraellenkennedy@outlook.com" userId="S::urn:spo:guest#lauraellenkennedy@outlook.com::" providerId="AD" clId="Web-{7BFAFCB1-2E0B-5E43-2529-0465054BE4EB}" dt="2024-07-15T07:31:54.861" v="23"/>
        <pc:sldMkLst>
          <pc:docMk/>
          <pc:sldMk cId="477470273" sldId="295"/>
        </pc:sldMkLst>
      </pc:sldChg>
    </pc:docChg>
  </pc:docChgLst>
  <pc:docChgLst>
    <pc:chgData name="alisdair.m@gmail.com" userId="S::urn:spo:guest#alisdair.m@gmail.com::" providerId="AD" clId="Web-{2B70153D-6239-4E89-2245-338BCC3BC826}"/>
    <pc:docChg chg="modSld">
      <pc:chgData name="alisdair.m@gmail.com" userId="S::urn:spo:guest#alisdair.m@gmail.com::" providerId="AD" clId="Web-{2B70153D-6239-4E89-2245-338BCC3BC826}" dt="2024-07-12T09:50:28.230" v="33" actId="14100"/>
      <pc:docMkLst>
        <pc:docMk/>
      </pc:docMkLst>
      <pc:sldChg chg="addSp modSp">
        <pc:chgData name="alisdair.m@gmail.com" userId="S::urn:spo:guest#alisdair.m@gmail.com::" providerId="AD" clId="Web-{2B70153D-6239-4E89-2245-338BCC3BC826}" dt="2024-07-12T09:50:28.230" v="33" actId="14100"/>
        <pc:sldMkLst>
          <pc:docMk/>
          <pc:sldMk cId="3397092538" sldId="276"/>
        </pc:sldMkLst>
      </pc:sldChg>
    </pc:docChg>
  </pc:docChgLst>
  <pc:docChgLst>
    <pc:chgData name="alisdair.m@gmail.com" userId="S::urn:spo:guest#alisdair.m@gmail.com::" providerId="AD" clId="Web-{5B396F17-68C7-EA4A-58C9-ACF02A77A365}"/>
    <pc:docChg chg="modSld">
      <pc:chgData name="alisdair.m@gmail.com" userId="S::urn:spo:guest#alisdair.m@gmail.com::" providerId="AD" clId="Web-{5B396F17-68C7-EA4A-58C9-ACF02A77A365}" dt="2024-07-18T11:02:34.441" v="525"/>
      <pc:docMkLst>
        <pc:docMk/>
      </pc:docMkLst>
      <pc:sldChg chg="addSp delSp modSp">
        <pc:chgData name="alisdair.m@gmail.com" userId="S::urn:spo:guest#alisdair.m@gmail.com::" providerId="AD" clId="Web-{5B396F17-68C7-EA4A-58C9-ACF02A77A365}" dt="2024-07-18T10:43:13.066" v="142"/>
        <pc:sldMkLst>
          <pc:docMk/>
          <pc:sldMk cId="0" sldId="265"/>
        </pc:sldMkLst>
      </pc:sldChg>
      <pc:sldChg chg="delSp modSp">
        <pc:chgData name="alisdair.m@gmail.com" userId="S::urn:spo:guest#alisdair.m@gmail.com::" providerId="AD" clId="Web-{5B396F17-68C7-EA4A-58C9-ACF02A77A365}" dt="2024-07-18T10:40:42.560" v="45"/>
        <pc:sldMkLst>
          <pc:docMk/>
          <pc:sldMk cId="781844778" sldId="274"/>
        </pc:sldMkLst>
      </pc:sldChg>
      <pc:sldChg chg="addSp delSp modSp">
        <pc:chgData name="alisdair.m@gmail.com" userId="S::urn:spo:guest#alisdair.m@gmail.com::" providerId="AD" clId="Web-{5B396F17-68C7-EA4A-58C9-ACF02A77A365}" dt="2024-07-18T10:56:44.099" v="382"/>
        <pc:sldMkLst>
          <pc:docMk/>
          <pc:sldMk cId="1135859490" sldId="275"/>
        </pc:sldMkLst>
      </pc:sldChg>
      <pc:sldChg chg="modSp">
        <pc:chgData name="alisdair.m@gmail.com" userId="S::urn:spo:guest#alisdair.m@gmail.com::" providerId="AD" clId="Web-{5B396F17-68C7-EA4A-58C9-ACF02A77A365}" dt="2024-07-18T10:44:39.319" v="179" actId="20577"/>
        <pc:sldMkLst>
          <pc:docMk/>
          <pc:sldMk cId="3397092538" sldId="276"/>
        </pc:sldMkLst>
      </pc:sldChg>
      <pc:sldChg chg="addSp delSp modSp">
        <pc:chgData name="alisdair.m@gmail.com" userId="S::urn:spo:guest#alisdair.m@gmail.com::" providerId="AD" clId="Web-{5B396F17-68C7-EA4A-58C9-ACF02A77A365}" dt="2024-07-18T10:50:04.879" v="288" actId="1076"/>
        <pc:sldMkLst>
          <pc:docMk/>
          <pc:sldMk cId="3541150297" sldId="277"/>
        </pc:sldMkLst>
      </pc:sldChg>
      <pc:sldChg chg="addSp delSp modSp">
        <pc:chgData name="alisdair.m@gmail.com" userId="S::urn:spo:guest#alisdair.m@gmail.com::" providerId="AD" clId="Web-{5B396F17-68C7-EA4A-58C9-ACF02A77A365}" dt="2024-07-18T10:50:21.177" v="290" actId="1076"/>
        <pc:sldMkLst>
          <pc:docMk/>
          <pc:sldMk cId="933622236" sldId="278"/>
        </pc:sldMkLst>
      </pc:sldChg>
      <pc:sldChg chg="addSp delSp modSp">
        <pc:chgData name="alisdair.m@gmail.com" userId="S::urn:spo:guest#alisdair.m@gmail.com::" providerId="AD" clId="Web-{5B396F17-68C7-EA4A-58C9-ACF02A77A365}" dt="2024-07-18T10:51:08.898" v="301" actId="1076"/>
        <pc:sldMkLst>
          <pc:docMk/>
          <pc:sldMk cId="3263688674" sldId="279"/>
        </pc:sldMkLst>
      </pc:sldChg>
      <pc:sldChg chg="addSp delSp">
        <pc:chgData name="alisdair.m@gmail.com" userId="S::urn:spo:guest#alisdair.m@gmail.com::" providerId="AD" clId="Web-{5B396F17-68C7-EA4A-58C9-ACF02A77A365}" dt="2024-07-18T10:45:56.432" v="216"/>
        <pc:sldMkLst>
          <pc:docMk/>
          <pc:sldMk cId="93481291" sldId="280"/>
        </pc:sldMkLst>
      </pc:sldChg>
      <pc:sldChg chg="addSp delSp">
        <pc:chgData name="alisdair.m@gmail.com" userId="S::urn:spo:guest#alisdair.m@gmail.com::" providerId="AD" clId="Web-{5B396F17-68C7-EA4A-58C9-ACF02A77A365}" dt="2024-07-18T10:46:04.948" v="224"/>
        <pc:sldMkLst>
          <pc:docMk/>
          <pc:sldMk cId="1528636865" sldId="281"/>
        </pc:sldMkLst>
      </pc:sldChg>
      <pc:sldChg chg="addSp delSp">
        <pc:chgData name="alisdair.m@gmail.com" userId="S::urn:spo:guest#alisdair.m@gmail.com::" providerId="AD" clId="Web-{5B396F17-68C7-EA4A-58C9-ACF02A77A365}" dt="2024-07-18T10:46:12.526" v="232"/>
        <pc:sldMkLst>
          <pc:docMk/>
          <pc:sldMk cId="2241962112" sldId="282"/>
        </pc:sldMkLst>
      </pc:sldChg>
      <pc:sldChg chg="addSp delSp modSp">
        <pc:chgData name="alisdair.m@gmail.com" userId="S::urn:spo:guest#alisdair.m@gmail.com::" providerId="AD" clId="Web-{5B396F17-68C7-EA4A-58C9-ACF02A77A365}" dt="2024-07-18T10:57:28.757" v="422" actId="14100"/>
        <pc:sldMkLst>
          <pc:docMk/>
          <pc:sldMk cId="2118665387" sldId="284"/>
        </pc:sldMkLst>
      </pc:sldChg>
      <pc:sldChg chg="modSp">
        <pc:chgData name="alisdair.m@gmail.com" userId="S::urn:spo:guest#alisdair.m@gmail.com::" providerId="AD" clId="Web-{5B396F17-68C7-EA4A-58C9-ACF02A77A365}" dt="2024-07-18T10:57:39.664" v="423" actId="20577"/>
        <pc:sldMkLst>
          <pc:docMk/>
          <pc:sldMk cId="606114111" sldId="285"/>
        </pc:sldMkLst>
      </pc:sldChg>
      <pc:sldChg chg="modSp">
        <pc:chgData name="alisdair.m@gmail.com" userId="S::urn:spo:guest#alisdair.m@gmail.com::" providerId="AD" clId="Web-{5B396F17-68C7-EA4A-58C9-ACF02A77A365}" dt="2024-07-18T10:47:57.280" v="257" actId="20577"/>
        <pc:sldMkLst>
          <pc:docMk/>
          <pc:sldMk cId="2073654258" sldId="286"/>
        </pc:sldMkLst>
      </pc:sldChg>
      <pc:sldChg chg="addSp delSp modSp">
        <pc:chgData name="alisdair.m@gmail.com" userId="S::urn:spo:guest#alisdair.m@gmail.com::" providerId="AD" clId="Web-{5B396F17-68C7-EA4A-58C9-ACF02A77A365}" dt="2024-07-18T10:58:23.462" v="458" actId="20577"/>
        <pc:sldMkLst>
          <pc:docMk/>
          <pc:sldMk cId="486436528" sldId="288"/>
        </pc:sldMkLst>
      </pc:sldChg>
      <pc:sldChg chg="addSp delSp modSp">
        <pc:chgData name="alisdair.m@gmail.com" userId="S::urn:spo:guest#alisdair.m@gmail.com::" providerId="AD" clId="Web-{5B396F17-68C7-EA4A-58C9-ACF02A77A365}" dt="2024-07-18T10:59:12.230" v="469" actId="1076"/>
        <pc:sldMkLst>
          <pc:docMk/>
          <pc:sldMk cId="595154999" sldId="289"/>
        </pc:sldMkLst>
      </pc:sldChg>
      <pc:sldChg chg="addSp delSp modSp">
        <pc:chgData name="alisdair.m@gmail.com" userId="S::urn:spo:guest#alisdair.m@gmail.com::" providerId="AD" clId="Web-{5B396F17-68C7-EA4A-58C9-ACF02A77A365}" dt="2024-07-18T10:59:41.200" v="478" actId="14100"/>
        <pc:sldMkLst>
          <pc:docMk/>
          <pc:sldMk cId="3780694922" sldId="291"/>
        </pc:sldMkLst>
      </pc:sldChg>
      <pc:sldChg chg="addSp delSp modSp">
        <pc:chgData name="alisdair.m@gmail.com" userId="S::urn:spo:guest#alisdair.m@gmail.com::" providerId="AD" clId="Web-{5B396F17-68C7-EA4A-58C9-ACF02A77A365}" dt="2024-07-18T11:00:16.998" v="489" actId="1076"/>
        <pc:sldMkLst>
          <pc:docMk/>
          <pc:sldMk cId="4223810358" sldId="292"/>
        </pc:sldMkLst>
      </pc:sldChg>
      <pc:sldChg chg="addSp delSp modSp">
        <pc:chgData name="alisdair.m@gmail.com" userId="S::urn:spo:guest#alisdair.m@gmail.com::" providerId="AD" clId="Web-{5B396F17-68C7-EA4A-58C9-ACF02A77A365}" dt="2024-07-18T11:00:46.515" v="498" actId="14100"/>
        <pc:sldMkLst>
          <pc:docMk/>
          <pc:sldMk cId="2426594062" sldId="293"/>
        </pc:sldMkLst>
      </pc:sldChg>
      <pc:sldChg chg="addSp delSp modSp">
        <pc:chgData name="alisdair.m@gmail.com" userId="S::urn:spo:guest#alisdair.m@gmail.com::" providerId="AD" clId="Web-{5B396F17-68C7-EA4A-58C9-ACF02A77A365}" dt="2024-07-18T10:52:06.884" v="324" actId="14100"/>
        <pc:sldMkLst>
          <pc:docMk/>
          <pc:sldMk cId="4011903018" sldId="294"/>
        </pc:sldMkLst>
      </pc:sldChg>
      <pc:sldChg chg="addSp delSp modSp">
        <pc:chgData name="alisdair.m@gmail.com" userId="S::urn:spo:guest#alisdair.m@gmail.com::" providerId="AD" clId="Web-{5B396F17-68C7-EA4A-58C9-ACF02A77A365}" dt="2024-07-18T11:00:59.328" v="500" actId="1076"/>
        <pc:sldMkLst>
          <pc:docMk/>
          <pc:sldMk cId="477470273" sldId="295"/>
        </pc:sldMkLst>
      </pc:sldChg>
      <pc:sldChg chg="addSp delSp modSp">
        <pc:chgData name="alisdair.m@gmail.com" userId="S::urn:spo:guest#alisdair.m@gmail.com::" providerId="AD" clId="Web-{5B396F17-68C7-EA4A-58C9-ACF02A77A365}" dt="2024-07-18T11:01:31.345" v="515" actId="1076"/>
        <pc:sldMkLst>
          <pc:docMk/>
          <pc:sldMk cId="1619037706" sldId="296"/>
        </pc:sldMkLst>
      </pc:sldChg>
    </pc:docChg>
  </pc:docChgLst>
  <pc:docChgLst>
    <pc:chgData name="lauraellenkennedy@outlook.com" userId="S::urn:spo:guest#lauraellenkennedy@outlook.com::" providerId="AD" clId="Web-{C5527F38-6B8B-FE00-AC46-4588FD44E8DD}"/>
    <pc:docChg chg="modSld">
      <pc:chgData name="lauraellenkennedy@outlook.com" userId="S::urn:spo:guest#lauraellenkennedy@outlook.com::" providerId="AD" clId="Web-{C5527F38-6B8B-FE00-AC46-4588FD44E8DD}" dt="2024-07-09T08:33:07.213" v="5" actId="1076"/>
      <pc:docMkLst>
        <pc:docMk/>
      </pc:docMkLst>
      <pc:sldChg chg="delSp modSp">
        <pc:chgData name="lauraellenkennedy@outlook.com" userId="S::urn:spo:guest#lauraellenkennedy@outlook.com::" providerId="AD" clId="Web-{C5527F38-6B8B-FE00-AC46-4588FD44E8DD}" dt="2024-07-09T08:33:07.213" v="5" actId="1076"/>
        <pc:sldMkLst>
          <pc:docMk/>
          <pc:sldMk cId="3397092538" sldId="276"/>
        </pc:sldMkLst>
      </pc:sldChg>
    </pc:docChg>
  </pc:docChgLst>
  <pc:docChgLst>
    <pc:chgData name="alisdair macdonald" userId="jB0IcuHBEINeFKE+BJ6T51hglHMTetGBacC/PLHzd+c=" providerId="None" clId="Web-{15DEF3CE-87D4-4D2E-8844-CDD59223F973}"/>
    <pc:docChg chg="modSld">
      <pc:chgData name="alisdair macdonald" userId="jB0IcuHBEINeFKE+BJ6T51hglHMTetGBacC/PLHzd+c=" providerId="None" clId="Web-{15DEF3CE-87D4-4D2E-8844-CDD59223F973}" dt="2025-08-04T10:57:50.170" v="120"/>
      <pc:docMkLst>
        <pc:docMk/>
      </pc:docMkLst>
      <pc:sldChg chg="modSp">
        <pc:chgData name="alisdair macdonald" userId="jB0IcuHBEINeFKE+BJ6T51hglHMTetGBacC/PLHzd+c=" providerId="None" clId="Web-{15DEF3CE-87D4-4D2E-8844-CDD59223F973}" dt="2025-08-04T10:47:36.562" v="9" actId="1076"/>
        <pc:sldMkLst>
          <pc:docMk/>
          <pc:sldMk cId="0" sldId="256"/>
        </pc:sldMkLst>
        <pc:spChg chg="mod">
          <ac:chgData name="alisdair macdonald" userId="jB0IcuHBEINeFKE+BJ6T51hglHMTetGBacC/PLHzd+c=" providerId="None" clId="Web-{15DEF3CE-87D4-4D2E-8844-CDD59223F973}" dt="2025-08-04T10:47:36.562" v="9" actId="1076"/>
          <ac:spMkLst>
            <pc:docMk/>
            <pc:sldMk cId="0" sldId="256"/>
            <ac:spMk id="3" creationId="{7934A43A-7131-65F7-3CAD-1600EE8344A6}"/>
          </ac:spMkLst>
        </pc:spChg>
        <pc:spChg chg="mod">
          <ac:chgData name="alisdair macdonald" userId="jB0IcuHBEINeFKE+BJ6T51hglHMTetGBacC/PLHzd+c=" providerId="None" clId="Web-{15DEF3CE-87D4-4D2E-8844-CDD59223F973}" dt="2025-08-04T10:47:14.453" v="3" actId="20577"/>
          <ac:spMkLst>
            <pc:docMk/>
            <pc:sldMk cId="0" sldId="256"/>
            <ac:spMk id="5" creationId="{0D6C73A7-C561-C9AF-B35C-4EB8E56A399B}"/>
          </ac:spMkLst>
        </pc:spChg>
      </pc:sldChg>
      <pc:sldChg chg="addSp delSp">
        <pc:chgData name="alisdair macdonald" userId="jB0IcuHBEINeFKE+BJ6T51hglHMTetGBacC/PLHzd+c=" providerId="None" clId="Web-{15DEF3CE-87D4-4D2E-8844-CDD59223F973}" dt="2025-08-04T10:48:27.359" v="39"/>
        <pc:sldMkLst>
          <pc:docMk/>
          <pc:sldMk cId="0" sldId="265"/>
        </pc:sldMkLst>
        <pc:spChg chg="add">
          <ac:chgData name="alisdair macdonald" userId="jB0IcuHBEINeFKE+BJ6T51hglHMTetGBacC/PLHzd+c=" providerId="None" clId="Web-{15DEF3CE-87D4-4D2E-8844-CDD59223F973}" dt="2025-08-04T10:48:27.359" v="39"/>
          <ac:spMkLst>
            <pc:docMk/>
            <pc:sldMk cId="0" sldId="265"/>
            <ac:spMk id="17" creationId="{6358F184-A155-C61F-4AA9-3B696B23BCCD}"/>
          </ac:spMkLst>
        </pc:spChg>
        <pc:spChg chg="add">
          <ac:chgData name="alisdair macdonald" userId="jB0IcuHBEINeFKE+BJ6T51hglHMTetGBacC/PLHzd+c=" providerId="None" clId="Web-{15DEF3CE-87D4-4D2E-8844-CDD59223F973}" dt="2025-08-04T10:48:27.359" v="39"/>
          <ac:spMkLst>
            <pc:docMk/>
            <pc:sldMk cId="0" sldId="265"/>
            <ac:spMk id="18" creationId="{B9B8C321-ABC1-8E67-8CAA-8FD19868B140}"/>
          </ac:spMkLst>
        </pc:spChg>
        <pc:spChg chg="add">
          <ac:chgData name="alisdair macdonald" userId="jB0IcuHBEINeFKE+BJ6T51hglHMTetGBacC/PLHzd+c=" providerId="None" clId="Web-{15DEF3CE-87D4-4D2E-8844-CDD59223F973}" dt="2025-08-04T10:48:27.359" v="39"/>
          <ac:spMkLst>
            <pc:docMk/>
            <pc:sldMk cId="0" sldId="265"/>
            <ac:spMk id="19" creationId="{8AD7EDE8-AB11-6C1F-75DD-35A7BB1C90C8}"/>
          </ac:spMkLst>
        </pc:spChg>
        <pc:spChg chg="add">
          <ac:chgData name="alisdair macdonald" userId="jB0IcuHBEINeFKE+BJ6T51hglHMTetGBacC/PLHzd+c=" providerId="None" clId="Web-{15DEF3CE-87D4-4D2E-8844-CDD59223F973}" dt="2025-08-04T10:48:27.359" v="39"/>
          <ac:spMkLst>
            <pc:docMk/>
            <pc:sldMk cId="0" sldId="265"/>
            <ac:spMk id="20" creationId="{3477452C-6D6E-35A9-F668-CC2D86751480}"/>
          </ac:spMkLst>
        </pc:spChg>
        <pc:spChg chg="add">
          <ac:chgData name="alisdair macdonald" userId="jB0IcuHBEINeFKE+BJ6T51hglHMTetGBacC/PLHzd+c=" providerId="None" clId="Web-{15DEF3CE-87D4-4D2E-8844-CDD59223F973}" dt="2025-08-04T10:48:27.359" v="39"/>
          <ac:spMkLst>
            <pc:docMk/>
            <pc:sldMk cId="0" sldId="265"/>
            <ac:spMk id="21" creationId="{C1750223-16DD-0032-9ED3-F4F8E59D1F28}"/>
          </ac:spMkLst>
        </pc:spChg>
        <pc:spChg chg="add">
          <ac:chgData name="alisdair macdonald" userId="jB0IcuHBEINeFKE+BJ6T51hglHMTetGBacC/PLHzd+c=" providerId="None" clId="Web-{15DEF3CE-87D4-4D2E-8844-CDD59223F973}" dt="2025-08-04T10:48:27.359" v="39"/>
          <ac:spMkLst>
            <pc:docMk/>
            <pc:sldMk cId="0" sldId="265"/>
            <ac:spMk id="37" creationId="{CB980DC0-0234-C24A-A8CA-2600EC949E97}"/>
          </ac:spMkLst>
        </pc:spChg>
        <pc:spChg chg="add">
          <ac:chgData name="alisdair macdonald" userId="jB0IcuHBEINeFKE+BJ6T51hglHMTetGBacC/PLHzd+c=" providerId="None" clId="Web-{15DEF3CE-87D4-4D2E-8844-CDD59223F973}" dt="2025-08-04T10:48:27.359" v="39"/>
          <ac:spMkLst>
            <pc:docMk/>
            <pc:sldMk cId="0" sldId="265"/>
            <ac:spMk id="38" creationId="{63F7520D-FD53-1D3B-8F22-61444A57CCE5}"/>
          </ac:spMkLst>
        </pc:spChg>
        <pc:spChg chg="add">
          <ac:chgData name="alisdair macdonald" userId="jB0IcuHBEINeFKE+BJ6T51hglHMTetGBacC/PLHzd+c=" providerId="None" clId="Web-{15DEF3CE-87D4-4D2E-8844-CDD59223F973}" dt="2025-08-04T10:48:27.359" v="39"/>
          <ac:spMkLst>
            <pc:docMk/>
            <pc:sldMk cId="0" sldId="265"/>
            <ac:spMk id="39" creationId="{020289E3-8861-F0A1-D2BA-9ADC5A374BD4}"/>
          </ac:spMkLst>
        </pc:spChg>
        <pc:picChg chg="add">
          <ac:chgData name="alisdair macdonald" userId="jB0IcuHBEINeFKE+BJ6T51hglHMTetGBacC/PLHzd+c=" providerId="None" clId="Web-{15DEF3CE-87D4-4D2E-8844-CDD59223F973}" dt="2025-08-04T10:48:27.359" v="39"/>
          <ac:picMkLst>
            <pc:docMk/>
            <pc:sldMk cId="0" sldId="265"/>
            <ac:picMk id="13" creationId="{27029D9D-C73B-5D11-C35A-BAE979364179}"/>
          </ac:picMkLst>
        </pc:picChg>
      </pc:sldChg>
      <pc:sldChg chg="addSp delSp modSp">
        <pc:chgData name="alisdair macdonald" userId="jB0IcuHBEINeFKE+BJ6T51hglHMTetGBacC/PLHzd+c=" providerId="None" clId="Web-{15DEF3CE-87D4-4D2E-8844-CDD59223F973}" dt="2025-08-04T10:53:22.046" v="79" actId="14100"/>
        <pc:sldMkLst>
          <pc:docMk/>
          <pc:sldMk cId="486436528" sldId="288"/>
        </pc:sldMkLst>
        <pc:spChg chg="mod">
          <ac:chgData name="alisdair macdonald" userId="jB0IcuHBEINeFKE+BJ6T51hglHMTetGBacC/PLHzd+c=" providerId="None" clId="Web-{15DEF3CE-87D4-4D2E-8844-CDD59223F973}" dt="2025-08-04T10:53:22.046" v="79" actId="14100"/>
          <ac:spMkLst>
            <pc:docMk/>
            <pc:sldMk cId="486436528" sldId="288"/>
            <ac:spMk id="7" creationId="{2E035AD4-9A2C-6983-EB66-0A52A5ED155D}"/>
          </ac:spMkLst>
        </pc:spChg>
        <pc:spChg chg="add mod">
          <ac:chgData name="alisdair macdonald" userId="jB0IcuHBEINeFKE+BJ6T51hglHMTetGBacC/PLHzd+c=" providerId="None" clId="Web-{15DEF3CE-87D4-4D2E-8844-CDD59223F973}" dt="2025-08-04T10:53:10.233" v="74" actId="1076"/>
          <ac:spMkLst>
            <pc:docMk/>
            <pc:sldMk cId="486436528" sldId="288"/>
            <ac:spMk id="27" creationId="{7A961107-D4E2-E879-B43A-7FD7FD81EED2}"/>
          </ac:spMkLst>
        </pc:spChg>
        <pc:spChg chg="add mod">
          <ac:chgData name="alisdair macdonald" userId="jB0IcuHBEINeFKE+BJ6T51hglHMTetGBacC/PLHzd+c=" providerId="None" clId="Web-{15DEF3CE-87D4-4D2E-8844-CDD59223F973}" dt="2025-08-04T10:52:13.546" v="65" actId="20577"/>
          <ac:spMkLst>
            <pc:docMk/>
            <pc:sldMk cId="486436528" sldId="288"/>
            <ac:spMk id="29" creationId="{430CA823-4AE6-9A16-BFFA-98C5C7E8A4C5}"/>
          </ac:spMkLst>
        </pc:spChg>
        <pc:picChg chg="add mod ord">
          <ac:chgData name="alisdair macdonald" userId="jB0IcuHBEINeFKE+BJ6T51hglHMTetGBacC/PLHzd+c=" providerId="None" clId="Web-{15DEF3CE-87D4-4D2E-8844-CDD59223F973}" dt="2025-08-04T10:52:48.967" v="68"/>
          <ac:picMkLst>
            <pc:docMk/>
            <pc:sldMk cId="486436528" sldId="288"/>
            <ac:picMk id="25" creationId="{485599A1-C2C9-0E45-4A8F-5D9FCA464F60}"/>
          </ac:picMkLst>
        </pc:picChg>
      </pc:sldChg>
      <pc:sldChg chg="addSp delSp modSp">
        <pc:chgData name="alisdair macdonald" userId="jB0IcuHBEINeFKE+BJ6T51hglHMTetGBacC/PLHzd+c=" providerId="None" clId="Web-{15DEF3CE-87D4-4D2E-8844-CDD59223F973}" dt="2025-08-04T10:57:50.170" v="120"/>
        <pc:sldMkLst>
          <pc:docMk/>
          <pc:sldMk cId="3274134089" sldId="293"/>
        </pc:sldMkLst>
        <pc:spChg chg="add mod">
          <ac:chgData name="alisdair macdonald" userId="jB0IcuHBEINeFKE+BJ6T51hglHMTetGBacC/PLHzd+c=" providerId="None" clId="Web-{15DEF3CE-87D4-4D2E-8844-CDD59223F973}" dt="2025-08-04T10:54:13.014" v="110" actId="1076"/>
          <ac:spMkLst>
            <pc:docMk/>
            <pc:sldMk cId="3274134089" sldId="293"/>
            <ac:spMk id="11" creationId="{7BBF0FE2-3E55-C20B-621E-8B55DF00E2D8}"/>
          </ac:spMkLst>
        </pc:spChg>
        <pc:spChg chg="add mod">
          <ac:chgData name="alisdair macdonald" userId="jB0IcuHBEINeFKE+BJ6T51hglHMTetGBacC/PLHzd+c=" providerId="None" clId="Web-{15DEF3CE-87D4-4D2E-8844-CDD59223F973}" dt="2025-08-04T10:54:27.936" v="115" actId="20577"/>
          <ac:spMkLst>
            <pc:docMk/>
            <pc:sldMk cId="3274134089" sldId="293"/>
            <ac:spMk id="37" creationId="{D88DCB8A-CD5F-605A-3698-AE9A8F8514BD}"/>
          </ac:spMkLst>
        </pc:spChg>
      </pc:sldChg>
    </pc:docChg>
  </pc:docChgLst>
  <pc:docChgLst>
    <pc:chgData name="Laura Kennedy" clId="Web-{E4491517-6DC9-49B8-94B1-DC9A1ABC22CF}"/>
    <pc:docChg chg="modSld">
      <pc:chgData name="Laura Kennedy" userId="" providerId="" clId="Web-{E4491517-6DC9-49B8-94B1-DC9A1ABC22CF}" dt="2023-08-14T17:03:34.496" v="18"/>
      <pc:docMkLst>
        <pc:docMk/>
      </pc:docMkLst>
      <pc:sldChg chg="modNotes">
        <pc:chgData name="Laura Kennedy" userId="" providerId="" clId="Web-{E4491517-6DC9-49B8-94B1-DC9A1ABC22CF}" dt="2023-08-14T16:56:06.846" v="2"/>
        <pc:sldMkLst>
          <pc:docMk/>
          <pc:sldMk cId="0" sldId="257"/>
        </pc:sldMkLst>
      </pc:sldChg>
      <pc:sldChg chg="modNotes">
        <pc:chgData name="Laura Kennedy" userId="" providerId="" clId="Web-{E4491517-6DC9-49B8-94B1-DC9A1ABC22CF}" dt="2023-08-14T16:55:55.815" v="1"/>
        <pc:sldMkLst>
          <pc:docMk/>
          <pc:sldMk cId="0" sldId="258"/>
        </pc:sldMkLst>
      </pc:sldChg>
      <pc:sldChg chg="modNotes">
        <pc:chgData name="Laura Kennedy" userId="" providerId="" clId="Web-{E4491517-6DC9-49B8-94B1-DC9A1ABC22CF}" dt="2023-08-14T16:56:16.175" v="3"/>
        <pc:sldMkLst>
          <pc:docMk/>
          <pc:sldMk cId="0" sldId="259"/>
        </pc:sldMkLst>
      </pc:sldChg>
      <pc:sldChg chg="modNotes">
        <pc:chgData name="Laura Kennedy" userId="" providerId="" clId="Web-{E4491517-6DC9-49B8-94B1-DC9A1ABC22CF}" dt="2023-08-14T16:56:25.894" v="4"/>
        <pc:sldMkLst>
          <pc:docMk/>
          <pc:sldMk cId="0" sldId="260"/>
        </pc:sldMkLst>
      </pc:sldChg>
      <pc:sldChg chg="modNotes">
        <pc:chgData name="Laura Kennedy" userId="" providerId="" clId="Web-{E4491517-6DC9-49B8-94B1-DC9A1ABC22CF}" dt="2023-08-14T16:56:33.659" v="5"/>
        <pc:sldMkLst>
          <pc:docMk/>
          <pc:sldMk cId="0" sldId="261"/>
        </pc:sldMkLst>
      </pc:sldChg>
      <pc:sldChg chg="modNotes">
        <pc:chgData name="Laura Kennedy" userId="" providerId="" clId="Web-{E4491517-6DC9-49B8-94B1-DC9A1ABC22CF}" dt="2023-08-14T16:56:40.613" v="6"/>
        <pc:sldMkLst>
          <pc:docMk/>
          <pc:sldMk cId="0" sldId="262"/>
        </pc:sldMkLst>
      </pc:sldChg>
      <pc:sldChg chg="modNotes">
        <pc:chgData name="Laura Kennedy" userId="" providerId="" clId="Web-{E4491517-6DC9-49B8-94B1-DC9A1ABC22CF}" dt="2023-08-14T16:56:46.863" v="7"/>
        <pc:sldMkLst>
          <pc:docMk/>
          <pc:sldMk cId="0" sldId="263"/>
        </pc:sldMkLst>
      </pc:sldChg>
      <pc:sldChg chg="modNotes">
        <pc:chgData name="Laura Kennedy" userId="" providerId="" clId="Web-{E4491517-6DC9-49B8-94B1-DC9A1ABC22CF}" dt="2023-08-14T16:56:52.269" v="8"/>
        <pc:sldMkLst>
          <pc:docMk/>
          <pc:sldMk cId="0" sldId="264"/>
        </pc:sldMkLst>
      </pc:sldChg>
      <pc:sldChg chg="modNotes">
        <pc:chgData name="Laura Kennedy" userId="" providerId="" clId="Web-{E4491517-6DC9-49B8-94B1-DC9A1ABC22CF}" dt="2023-08-14T16:57:01.894" v="9"/>
        <pc:sldMkLst>
          <pc:docMk/>
          <pc:sldMk cId="0" sldId="265"/>
        </pc:sldMkLst>
      </pc:sldChg>
      <pc:sldChg chg="modNotes">
        <pc:chgData name="Laura Kennedy" userId="" providerId="" clId="Web-{E4491517-6DC9-49B8-94B1-DC9A1ABC22CF}" dt="2023-08-14T17:02:39.510" v="11"/>
        <pc:sldMkLst>
          <pc:docMk/>
          <pc:sldMk cId="0" sldId="266"/>
        </pc:sldMkLst>
      </pc:sldChg>
      <pc:sldChg chg="modNotes">
        <pc:chgData name="Laura Kennedy" userId="" providerId="" clId="Web-{E4491517-6DC9-49B8-94B1-DC9A1ABC22CF}" dt="2023-08-14T17:02:47.917" v="12"/>
        <pc:sldMkLst>
          <pc:docMk/>
          <pc:sldMk cId="0" sldId="267"/>
        </pc:sldMkLst>
      </pc:sldChg>
      <pc:sldChg chg="modNotes">
        <pc:chgData name="Laura Kennedy" userId="" providerId="" clId="Web-{E4491517-6DC9-49B8-94B1-DC9A1ABC22CF}" dt="2023-08-14T17:02:55.589" v="13"/>
        <pc:sldMkLst>
          <pc:docMk/>
          <pc:sldMk cId="0" sldId="268"/>
        </pc:sldMkLst>
      </pc:sldChg>
      <pc:sldChg chg="modNotes">
        <pc:chgData name="Laura Kennedy" userId="" providerId="" clId="Web-{E4491517-6DC9-49B8-94B1-DC9A1ABC22CF}" dt="2023-08-14T17:03:01.761" v="14"/>
        <pc:sldMkLst>
          <pc:docMk/>
          <pc:sldMk cId="0" sldId="269"/>
        </pc:sldMkLst>
      </pc:sldChg>
      <pc:sldChg chg="modNotes">
        <pc:chgData name="Laura Kennedy" userId="" providerId="" clId="Web-{E4491517-6DC9-49B8-94B1-DC9A1ABC22CF}" dt="2023-08-14T17:03:10.761" v="15"/>
        <pc:sldMkLst>
          <pc:docMk/>
          <pc:sldMk cId="0" sldId="270"/>
        </pc:sldMkLst>
      </pc:sldChg>
      <pc:sldChg chg="modNotes">
        <pc:chgData name="Laura Kennedy" userId="" providerId="" clId="Web-{E4491517-6DC9-49B8-94B1-DC9A1ABC22CF}" dt="2023-08-14T17:03:17.355" v="16"/>
        <pc:sldMkLst>
          <pc:docMk/>
          <pc:sldMk cId="0" sldId="271"/>
        </pc:sldMkLst>
      </pc:sldChg>
      <pc:sldChg chg="modNotes">
        <pc:chgData name="Laura Kennedy" userId="" providerId="" clId="Web-{E4491517-6DC9-49B8-94B1-DC9A1ABC22CF}" dt="2023-08-14T17:03:27.105" v="17"/>
        <pc:sldMkLst>
          <pc:docMk/>
          <pc:sldMk cId="0" sldId="272"/>
        </pc:sldMkLst>
      </pc:sldChg>
      <pc:sldChg chg="modNotes">
        <pc:chgData name="Laura Kennedy" userId="" providerId="" clId="Web-{E4491517-6DC9-49B8-94B1-DC9A1ABC22CF}" dt="2023-08-14T17:03:34.496" v="18"/>
        <pc:sldMkLst>
          <pc:docMk/>
          <pc:sldMk cId="0" sldId="273"/>
        </pc:sldMkLst>
      </pc:sldChg>
    </pc:docChg>
  </pc:docChgLst>
  <pc:docChgLst>
    <pc:chgData clId="Web-{A4C01CE4-6DAD-2B47-D501-BDAE13ADDFE3}"/>
    <pc:docChg chg="modSld">
      <pc:chgData name="" userId="" providerId="" clId="Web-{A4C01CE4-6DAD-2B47-D501-BDAE13ADDFE3}" dt="2024-07-12T10:50:25.679" v="15" actId="20577"/>
      <pc:docMkLst>
        <pc:docMk/>
      </pc:docMkLst>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23T15:05:54.267"/>
    </inkml:context>
    <inkml:brush xml:id="br0">
      <inkml:brushProperty name="width" value="0.1" units="cm"/>
      <inkml:brushProperty name="height" value="0.1" units="cm"/>
    </inkml:brush>
  </inkml:definitions>
  <inkml:trace contextRef="#ctx0" brushRef="#br0">23802 16935 7432 0 0,'0'6'10730'0'0,"0"3"-7345"0"0,1 1-5569 0 0,2-2 999 0 0,1-3-623 0 0,0-1-2881 0 0,0-2 4689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dirty="0"/>
              <a:t>The United Nations Convention on the Rights of the Child can be known as the UNCRC (or sometimes the CRC).</a:t>
            </a:r>
            <a:endParaRPr lang="en-GB" dirty="0"/>
          </a:p>
          <a:p>
            <a:endParaRPr lang="en-GB" dirty="0"/>
          </a:p>
          <a:p>
            <a:r>
              <a:rPr lang="en-US" dirty="0"/>
              <a:t>Articles of the UNCRC describe rights that have been promised to every child, everywhere, by world governments.</a:t>
            </a:r>
            <a:endParaRPr lang="en-GB" dirty="0"/>
          </a:p>
          <a:p>
            <a:pPr marL="0" lvl="0" indent="0" algn="l">
              <a:lnSpc>
                <a:spcPct val="100000"/>
              </a:lnSpc>
              <a:spcBef>
                <a:spcPts val="0"/>
              </a:spcBef>
              <a:spcAft>
                <a:spcPts val="0"/>
              </a:spcAft>
              <a:buSzPts val="1400"/>
              <a:buNone/>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a:extLst>
            <a:ext uri="{FF2B5EF4-FFF2-40B4-BE49-F238E27FC236}">
              <a16:creationId xmlns:a16="http://schemas.microsoft.com/office/drawing/2014/main" id="{39671C71-396E-8217-BB6E-0F7FCCEB9B71}"/>
            </a:ext>
          </a:extLst>
        </p:cNvPr>
        <p:cNvGrpSpPr/>
        <p:nvPr/>
      </p:nvGrpSpPr>
      <p:grpSpPr>
        <a:xfrm>
          <a:off x="0" y="0"/>
          <a:ext cx="0" cy="0"/>
          <a:chOff x="0" y="0"/>
          <a:chExt cx="0" cy="0"/>
        </a:xfrm>
      </p:grpSpPr>
      <p:sp>
        <p:nvSpPr>
          <p:cNvPr id="28" name="Google Shape;28;p1:notes">
            <a:extLst>
              <a:ext uri="{FF2B5EF4-FFF2-40B4-BE49-F238E27FC236}">
                <a16:creationId xmlns:a16="http://schemas.microsoft.com/office/drawing/2014/main" id="{2C8C62CA-56DC-16C2-61AF-4AE884E732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a:extLst>
              <a:ext uri="{FF2B5EF4-FFF2-40B4-BE49-F238E27FC236}">
                <a16:creationId xmlns:a16="http://schemas.microsoft.com/office/drawing/2014/main" id="{2729438D-1D94-B1A2-8ED0-F7658C71E629}"/>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1361170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7B68E92E-5D8C-E667-2FCC-9BCDC92BB766}"/>
            </a:ext>
          </a:extLst>
        </p:cNvPr>
        <p:cNvGrpSpPr/>
        <p:nvPr/>
      </p:nvGrpSpPr>
      <p:grpSpPr>
        <a:xfrm>
          <a:off x="0" y="0"/>
          <a:ext cx="0" cy="0"/>
          <a:chOff x="0" y="0"/>
          <a:chExt cx="0" cy="0"/>
        </a:xfrm>
      </p:grpSpPr>
      <p:sp>
        <p:nvSpPr>
          <p:cNvPr id="236" name="Google Shape;236;g259085a5d11_0_9:notes">
            <a:extLst>
              <a:ext uri="{FF2B5EF4-FFF2-40B4-BE49-F238E27FC236}">
                <a16:creationId xmlns:a16="http://schemas.microsoft.com/office/drawing/2014/main" id="{75FD89EE-003C-1750-591A-24A1703FCC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a:extLst>
              <a:ext uri="{FF2B5EF4-FFF2-40B4-BE49-F238E27FC236}">
                <a16:creationId xmlns:a16="http://schemas.microsoft.com/office/drawing/2014/main" id="{628ED3AD-4456-B68C-89C3-C46EB03A59D3}"/>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34829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11DCA830-ED4E-3237-656B-8C8CB56CF8D3}"/>
            </a:ext>
          </a:extLst>
        </p:cNvPr>
        <p:cNvGrpSpPr/>
        <p:nvPr/>
      </p:nvGrpSpPr>
      <p:grpSpPr>
        <a:xfrm>
          <a:off x="0" y="0"/>
          <a:ext cx="0" cy="0"/>
          <a:chOff x="0" y="0"/>
          <a:chExt cx="0" cy="0"/>
        </a:xfrm>
      </p:grpSpPr>
      <p:sp>
        <p:nvSpPr>
          <p:cNvPr id="236" name="Google Shape;236;g259085a5d11_0_9:notes">
            <a:extLst>
              <a:ext uri="{FF2B5EF4-FFF2-40B4-BE49-F238E27FC236}">
                <a16:creationId xmlns:a16="http://schemas.microsoft.com/office/drawing/2014/main" id="{F24D91E0-64E4-381C-9F7B-A9220E6B7E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a:extLst>
              <a:ext uri="{FF2B5EF4-FFF2-40B4-BE49-F238E27FC236}">
                <a16:creationId xmlns:a16="http://schemas.microsoft.com/office/drawing/2014/main" id="{6A09F1C3-D2C3-4B16-D9A9-6CE39CEE299D}"/>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50727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a:extLst>
            <a:ext uri="{FF2B5EF4-FFF2-40B4-BE49-F238E27FC236}">
              <a16:creationId xmlns:a16="http://schemas.microsoft.com/office/drawing/2014/main" id="{10A4C4A1-C479-3D1A-59C4-2E6BE0438B8E}"/>
            </a:ext>
          </a:extLst>
        </p:cNvPr>
        <p:cNvGrpSpPr/>
        <p:nvPr/>
      </p:nvGrpSpPr>
      <p:grpSpPr>
        <a:xfrm>
          <a:off x="0" y="0"/>
          <a:ext cx="0" cy="0"/>
          <a:chOff x="0" y="0"/>
          <a:chExt cx="0" cy="0"/>
        </a:xfrm>
      </p:grpSpPr>
      <p:sp>
        <p:nvSpPr>
          <p:cNvPr id="28" name="Google Shape;28;p1:notes">
            <a:extLst>
              <a:ext uri="{FF2B5EF4-FFF2-40B4-BE49-F238E27FC236}">
                <a16:creationId xmlns:a16="http://schemas.microsoft.com/office/drawing/2014/main" id="{BEDE555C-4A96-B487-4C31-073F8BFB5D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a:extLst>
              <a:ext uri="{FF2B5EF4-FFF2-40B4-BE49-F238E27FC236}">
                <a16:creationId xmlns:a16="http://schemas.microsoft.com/office/drawing/2014/main" id="{C3D775E0-F31C-16EC-72E8-AE2CD07EFDC1}"/>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241144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a:extLst>
            <a:ext uri="{FF2B5EF4-FFF2-40B4-BE49-F238E27FC236}">
              <a16:creationId xmlns:a16="http://schemas.microsoft.com/office/drawing/2014/main" id="{3B3467EE-4356-6403-17D5-F60074E8833D}"/>
            </a:ext>
          </a:extLst>
        </p:cNvPr>
        <p:cNvGrpSpPr/>
        <p:nvPr/>
      </p:nvGrpSpPr>
      <p:grpSpPr>
        <a:xfrm>
          <a:off x="0" y="0"/>
          <a:ext cx="0" cy="0"/>
          <a:chOff x="0" y="0"/>
          <a:chExt cx="0" cy="0"/>
        </a:xfrm>
      </p:grpSpPr>
      <p:sp>
        <p:nvSpPr>
          <p:cNvPr id="28" name="Google Shape;28;p1:notes">
            <a:extLst>
              <a:ext uri="{FF2B5EF4-FFF2-40B4-BE49-F238E27FC236}">
                <a16:creationId xmlns:a16="http://schemas.microsoft.com/office/drawing/2014/main" id="{BF7B0FA4-D1FF-8B1F-3422-3C302546BD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a:extLst>
              <a:ext uri="{FF2B5EF4-FFF2-40B4-BE49-F238E27FC236}">
                <a16:creationId xmlns:a16="http://schemas.microsoft.com/office/drawing/2014/main" id="{6E23AB43-C151-EE3B-8D8E-1A9372B17D52}"/>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384939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a:extLst>
            <a:ext uri="{FF2B5EF4-FFF2-40B4-BE49-F238E27FC236}">
              <a16:creationId xmlns:a16="http://schemas.microsoft.com/office/drawing/2014/main" id="{1A69A644-5332-F131-7DAA-F954381D0E0B}"/>
            </a:ext>
          </a:extLst>
        </p:cNvPr>
        <p:cNvGrpSpPr/>
        <p:nvPr/>
      </p:nvGrpSpPr>
      <p:grpSpPr>
        <a:xfrm>
          <a:off x="0" y="0"/>
          <a:ext cx="0" cy="0"/>
          <a:chOff x="0" y="0"/>
          <a:chExt cx="0" cy="0"/>
        </a:xfrm>
      </p:grpSpPr>
      <p:sp>
        <p:nvSpPr>
          <p:cNvPr id="28" name="Google Shape;28;p1:notes">
            <a:extLst>
              <a:ext uri="{FF2B5EF4-FFF2-40B4-BE49-F238E27FC236}">
                <a16:creationId xmlns:a16="http://schemas.microsoft.com/office/drawing/2014/main" id="{83A36820-060E-FD8D-4025-A36B2964F6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a:extLst>
              <a:ext uri="{FF2B5EF4-FFF2-40B4-BE49-F238E27FC236}">
                <a16:creationId xmlns:a16="http://schemas.microsoft.com/office/drawing/2014/main" id="{6A6C4A2F-58E3-CAE7-C67C-75959704314E}"/>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114722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a:extLst>
            <a:ext uri="{FF2B5EF4-FFF2-40B4-BE49-F238E27FC236}">
              <a16:creationId xmlns:a16="http://schemas.microsoft.com/office/drawing/2014/main" id="{21339E7E-123B-402D-BA89-2E4AD1F7FCCD}"/>
            </a:ext>
          </a:extLst>
        </p:cNvPr>
        <p:cNvGrpSpPr/>
        <p:nvPr/>
      </p:nvGrpSpPr>
      <p:grpSpPr>
        <a:xfrm>
          <a:off x="0" y="0"/>
          <a:ext cx="0" cy="0"/>
          <a:chOff x="0" y="0"/>
          <a:chExt cx="0" cy="0"/>
        </a:xfrm>
      </p:grpSpPr>
      <p:sp>
        <p:nvSpPr>
          <p:cNvPr id="28" name="Google Shape;28;p1:notes">
            <a:extLst>
              <a:ext uri="{FF2B5EF4-FFF2-40B4-BE49-F238E27FC236}">
                <a16:creationId xmlns:a16="http://schemas.microsoft.com/office/drawing/2014/main" id="{033DB676-BBF5-AE54-8154-B1AA36E777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a:extLst>
              <a:ext uri="{FF2B5EF4-FFF2-40B4-BE49-F238E27FC236}">
                <a16:creationId xmlns:a16="http://schemas.microsoft.com/office/drawing/2014/main" id="{44699F95-DA6B-63F9-BCDD-15BFF4A773E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402914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a:extLst>
            <a:ext uri="{FF2B5EF4-FFF2-40B4-BE49-F238E27FC236}">
              <a16:creationId xmlns:a16="http://schemas.microsoft.com/office/drawing/2014/main" id="{CB485E28-9A96-34D0-9C5C-D5BC3375A857}"/>
            </a:ext>
          </a:extLst>
        </p:cNvPr>
        <p:cNvGrpSpPr/>
        <p:nvPr/>
      </p:nvGrpSpPr>
      <p:grpSpPr>
        <a:xfrm>
          <a:off x="0" y="0"/>
          <a:ext cx="0" cy="0"/>
          <a:chOff x="0" y="0"/>
          <a:chExt cx="0" cy="0"/>
        </a:xfrm>
      </p:grpSpPr>
      <p:sp>
        <p:nvSpPr>
          <p:cNvPr id="28" name="Google Shape;28;p1:notes">
            <a:extLst>
              <a:ext uri="{FF2B5EF4-FFF2-40B4-BE49-F238E27FC236}">
                <a16:creationId xmlns:a16="http://schemas.microsoft.com/office/drawing/2014/main" id="{89D19342-C18F-AF73-1926-BEE69435D6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a:extLst>
              <a:ext uri="{FF2B5EF4-FFF2-40B4-BE49-F238E27FC236}">
                <a16:creationId xmlns:a16="http://schemas.microsoft.com/office/drawing/2014/main" id="{5F8D1609-3D2A-A6CB-E641-15C1C836281A}"/>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225321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a:extLst>
            <a:ext uri="{FF2B5EF4-FFF2-40B4-BE49-F238E27FC236}">
              <a16:creationId xmlns:a16="http://schemas.microsoft.com/office/drawing/2014/main" id="{AD2F413E-BB21-E7BD-DDEC-0FD0D2B111E7}"/>
            </a:ext>
          </a:extLst>
        </p:cNvPr>
        <p:cNvGrpSpPr/>
        <p:nvPr/>
      </p:nvGrpSpPr>
      <p:grpSpPr>
        <a:xfrm>
          <a:off x="0" y="0"/>
          <a:ext cx="0" cy="0"/>
          <a:chOff x="0" y="0"/>
          <a:chExt cx="0" cy="0"/>
        </a:xfrm>
      </p:grpSpPr>
      <p:sp>
        <p:nvSpPr>
          <p:cNvPr id="28" name="Google Shape;28;p1:notes">
            <a:extLst>
              <a:ext uri="{FF2B5EF4-FFF2-40B4-BE49-F238E27FC236}">
                <a16:creationId xmlns:a16="http://schemas.microsoft.com/office/drawing/2014/main" id="{7C7A2355-A303-FCD0-4C72-A6236F9E04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a:extLst>
              <a:ext uri="{FF2B5EF4-FFF2-40B4-BE49-F238E27FC236}">
                <a16:creationId xmlns:a16="http://schemas.microsoft.com/office/drawing/2014/main" id="{2AB92328-B115-34DF-0190-FB614CDAF1FA}"/>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421213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r>
              <a:rPr lang="en-US">
                <a:solidFill>
                  <a:srgbClr val="111111"/>
                </a:solidFill>
              </a:rPr>
              <a:t>This is also known as </a:t>
            </a:r>
            <a:r>
              <a:rPr lang="en-US" b="1">
                <a:solidFill>
                  <a:srgbClr val="111111"/>
                </a:solidFill>
              </a:rPr>
              <a:t>Official Development Assistance (ODA)</a:t>
            </a:r>
            <a:endParaRPr lang="en-US" dirty="0">
              <a:solidFill>
                <a:srgbClr val="111111"/>
              </a:solidFill>
            </a:endParaRPr>
          </a:p>
          <a:p>
            <a:endParaRPr lang="en-US" dirty="0">
              <a:solidFill>
                <a:srgbClr val="111111"/>
              </a:solidFill>
            </a:endParaRPr>
          </a:p>
          <a:p>
            <a:r>
              <a:rPr lang="en-US">
                <a:solidFill>
                  <a:srgbClr val="111111"/>
                </a:solidFill>
              </a:rPr>
              <a:t>This is about sharing resources, country to country, to help make sure rights are met everywhere. But we’ll explore this more in </a:t>
            </a:r>
            <a:r>
              <a:rPr lang="en-US" err="1">
                <a:solidFill>
                  <a:srgbClr val="111111"/>
                </a:solidFill>
              </a:rPr>
              <a:t>OutRight</a:t>
            </a:r>
            <a:r>
              <a:rPr lang="en-US">
                <a:solidFill>
                  <a:srgbClr val="111111"/>
                </a:solidFill>
              </a:rPr>
              <a:t> activity 2.</a:t>
            </a:r>
            <a:endParaRPr lang="en-US" dirty="0">
              <a:solidFill>
                <a:srgbClr val="111111"/>
              </a:solidFill>
            </a:endParaRPr>
          </a:p>
          <a:p>
            <a:pPr marL="0" marR="0" lvl="0" indent="0" algn="l">
              <a:lnSpc>
                <a:spcPct val="100000"/>
              </a:lnSpc>
              <a:spcBef>
                <a:spcPts val="0"/>
              </a:spcBef>
              <a:spcAft>
                <a:spcPts val="0"/>
              </a:spcAft>
              <a:buFont typeface="Arial"/>
              <a:buNone/>
            </a:pPr>
            <a:endParaRPr dirty="0"/>
          </a:p>
        </p:txBody>
      </p:sp>
    </p:spTree>
    <p:extLst>
      <p:ext uri="{BB962C8B-B14F-4D97-AF65-F5344CB8AC3E}">
        <p14:creationId xmlns:p14="http://schemas.microsoft.com/office/powerpoint/2010/main" val="196477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6078"/>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6078"/>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9019"/>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6" name="Picture 5" descr="A person sitting on a bench&#10;&#10;AI-generated content may be incorrect.">
            <a:extLst>
              <a:ext uri="{FF2B5EF4-FFF2-40B4-BE49-F238E27FC236}">
                <a16:creationId xmlns:a16="http://schemas.microsoft.com/office/drawing/2014/main" id="{3B887CB8-04B2-2BEE-6808-BC2F9C2ED6CE}"/>
              </a:ext>
            </a:extLst>
          </p:cNvPr>
          <p:cNvPicPr>
            <a:picLocks noChangeAspect="1"/>
          </p:cNvPicPr>
          <p:nvPr/>
        </p:nvPicPr>
        <p:blipFill>
          <a:blip r:embed="rId3"/>
          <a:srcRect r="24910"/>
          <a:stretch>
            <a:fillRect/>
          </a:stretch>
        </p:blipFill>
        <p:spPr>
          <a:xfrm>
            <a:off x="4493448" y="0"/>
            <a:ext cx="7726457" cy="6858000"/>
          </a:xfrm>
          <a:prstGeom prst="rect">
            <a:avLst/>
          </a:prstGeom>
        </p:spPr>
      </p:pic>
      <p:sp>
        <p:nvSpPr>
          <p:cNvPr id="32" name="Google Shape;32;p1"/>
          <p:cNvSpPr txBox="1"/>
          <p:nvPr/>
        </p:nvSpPr>
        <p:spPr>
          <a:xfrm rot="-5400000">
            <a:off x="11228175" y="797900"/>
            <a:ext cx="13398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UNICEF/Al-Safadi</a:t>
            </a:r>
            <a:endParaRPr sz="900" b="0" i="0" u="none" strike="noStrike" cap="none">
              <a:solidFill>
                <a:schemeClr val="lt1"/>
              </a:solidFill>
              <a:latin typeface="Arial"/>
              <a:ea typeface="Arial"/>
              <a:cs typeface="Arial"/>
              <a:sym typeface="Arial"/>
            </a:endParaRPr>
          </a:p>
        </p:txBody>
      </p:sp>
      <p:grpSp>
        <p:nvGrpSpPr>
          <p:cNvPr id="33" name="Google Shape;33;p1"/>
          <p:cNvGrpSpPr/>
          <p:nvPr/>
        </p:nvGrpSpPr>
        <p:grpSpPr>
          <a:xfrm>
            <a:off x="-13787" y="5803096"/>
            <a:ext cx="4644835" cy="1060804"/>
            <a:chOff x="6481619" y="6165005"/>
            <a:chExt cx="3053176" cy="698832"/>
          </a:xfrm>
        </p:grpSpPr>
        <p:sp>
          <p:nvSpPr>
            <p:cNvPr id="34" name="Google Shape;34;p1"/>
            <p:cNvSpPr/>
            <p:nvPr/>
          </p:nvSpPr>
          <p:spPr>
            <a:xfrm>
              <a:off x="6485532" y="6459415"/>
              <a:ext cx="3049263" cy="404422"/>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 name="Google Shape;35;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36" name="Google Shape;36;p1" descr="Logo&#10;&#10;Description automatically generated"/>
          <p:cNvPicPr preferRelativeResize="0"/>
          <p:nvPr/>
        </p:nvPicPr>
        <p:blipFill rotWithShape="1">
          <a:blip r:embed="rId4">
            <a:alphaModFix/>
          </a:blip>
          <a:srcRect/>
          <a:stretch/>
        </p:blipFill>
        <p:spPr>
          <a:xfrm>
            <a:off x="267898" y="5419550"/>
            <a:ext cx="4136921" cy="1883125"/>
          </a:xfrm>
          <a:prstGeom prst="rect">
            <a:avLst/>
          </a:prstGeom>
          <a:noFill/>
          <a:ln>
            <a:noFill/>
          </a:ln>
        </p:spPr>
      </p:pic>
      <p:pic>
        <p:nvPicPr>
          <p:cNvPr id="37" name="Google Shape;37;p1" descr="A blue sign with white text&#10;&#10;Description automatically generated"/>
          <p:cNvPicPr preferRelativeResize="0"/>
          <p:nvPr/>
        </p:nvPicPr>
        <p:blipFill rotWithShape="1">
          <a:blip r:embed="rId5"/>
          <a:srcRect/>
          <a:stretch/>
        </p:blipFill>
        <p:spPr>
          <a:xfrm>
            <a:off x="10358319" y="0"/>
            <a:ext cx="1831302" cy="1831302"/>
          </a:xfrm>
          <a:prstGeom prst="rect">
            <a:avLst/>
          </a:prstGeom>
          <a:noFill/>
          <a:ln>
            <a:noFill/>
          </a:ln>
        </p:spPr>
      </p:pic>
      <p:sp>
        <p:nvSpPr>
          <p:cNvPr id="38" name="Google Shape;38;p1"/>
          <p:cNvSpPr/>
          <p:nvPr/>
        </p:nvSpPr>
        <p:spPr>
          <a:xfrm>
            <a:off x="155043" y="306818"/>
            <a:ext cx="4016597"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 name="TextBox 6">
            <a:extLst>
              <a:ext uri="{FF2B5EF4-FFF2-40B4-BE49-F238E27FC236}">
                <a16:creationId xmlns:a16="http://schemas.microsoft.com/office/drawing/2014/main" id="{7934A43A-7131-65F7-3CAD-1600EE8344A6}"/>
              </a:ext>
            </a:extLst>
          </p:cNvPr>
          <p:cNvSpPr txBox="1"/>
          <p:nvPr/>
        </p:nvSpPr>
        <p:spPr>
          <a:xfrm>
            <a:off x="268436" y="4491384"/>
            <a:ext cx="2538908" cy="9387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t>Students at Cockshut Hill Secondary school created a series of images in a photojournalism style based on the brief of 'How does your school support your rights?'.</a:t>
            </a:r>
          </a:p>
        </p:txBody>
      </p:sp>
      <p:sp>
        <p:nvSpPr>
          <p:cNvPr id="5" name="TextBox 4">
            <a:extLst>
              <a:ext uri="{FF2B5EF4-FFF2-40B4-BE49-F238E27FC236}">
                <a16:creationId xmlns:a16="http://schemas.microsoft.com/office/drawing/2014/main" id="{0D6C73A7-C561-C9AF-B35C-4EB8E56A399B}"/>
              </a:ext>
            </a:extLst>
          </p:cNvPr>
          <p:cNvSpPr txBox="1"/>
          <p:nvPr/>
        </p:nvSpPr>
        <p:spPr>
          <a:xfrm rot="16200000">
            <a:off x="10624993" y="5324764"/>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Roboto"/>
              </a:rPr>
              <a:t>© UNICEF/</a:t>
            </a:r>
            <a:r>
              <a:rPr lang="en-US" sz="800" dirty="0">
                <a:solidFill>
                  <a:schemeClr val="bg1"/>
                </a:solidFill>
              </a:rPr>
              <a:t>Maule-</a:t>
            </a:r>
            <a:r>
              <a:rPr lang="en-US" sz="800" dirty="0" err="1">
                <a:solidFill>
                  <a:schemeClr val="bg1"/>
                </a:solidFill>
              </a:rPr>
              <a:t>Ffinch</a:t>
            </a:r>
            <a:endParaRPr lang="en-US" sz="800" dirty="0">
              <a:solidFill>
                <a:schemeClr val="bg1"/>
              </a:solidFill>
              <a:latin typeface="Roboto"/>
            </a:endParaRPr>
          </a:p>
        </p:txBody>
      </p:sp>
      <p:sp>
        <p:nvSpPr>
          <p:cNvPr id="2" name="Google Shape;40;p1">
            <a:extLst>
              <a:ext uri="{FF2B5EF4-FFF2-40B4-BE49-F238E27FC236}">
                <a16:creationId xmlns:a16="http://schemas.microsoft.com/office/drawing/2014/main" id="{8818AD06-8198-A354-81DF-459DAA2D05A3}"/>
              </a:ext>
            </a:extLst>
          </p:cNvPr>
          <p:cNvSpPr txBox="1"/>
          <p:nvPr/>
        </p:nvSpPr>
        <p:spPr>
          <a:xfrm>
            <a:off x="167402" y="297646"/>
            <a:ext cx="5692822" cy="2779222"/>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600">
                <a:solidFill>
                  <a:schemeClr val="bg1"/>
                </a:solidFill>
                <a:latin typeface="Arial Black"/>
                <a:sym typeface="Arial"/>
              </a:rPr>
              <a:t>ACTIVITY </a:t>
            </a:r>
            <a:r>
              <a:rPr lang="en-GB" sz="4600">
                <a:solidFill>
                  <a:schemeClr val="bg1"/>
                </a:solidFill>
                <a:latin typeface="Arial Black"/>
              </a:rPr>
              <a:t>1 </a:t>
            </a:r>
            <a:br>
              <a:rPr lang="en-GB" sz="4600">
                <a:solidFill>
                  <a:schemeClr val="bg1"/>
                </a:solidFill>
                <a:latin typeface="Arial Black"/>
              </a:rPr>
            </a:br>
            <a:r>
              <a:rPr lang="en-GB" sz="4600">
                <a:solidFill>
                  <a:schemeClr val="tx1"/>
                </a:solidFill>
                <a:latin typeface="Arial Black"/>
              </a:rPr>
              <a:t>WE ALL </a:t>
            </a:r>
            <a:br>
              <a:rPr lang="en-GB" sz="4600">
                <a:solidFill>
                  <a:schemeClr val="tx1"/>
                </a:solidFill>
                <a:latin typeface="Arial Black"/>
              </a:rPr>
            </a:br>
            <a:r>
              <a:rPr lang="en-GB" sz="4600">
                <a:solidFill>
                  <a:schemeClr val="tx1"/>
                </a:solidFill>
                <a:latin typeface="Arial Black"/>
              </a:rPr>
              <a:t>HAVE </a:t>
            </a:r>
            <a:br>
              <a:rPr lang="en-GB" sz="4600">
                <a:solidFill>
                  <a:schemeClr val="tx1"/>
                </a:solidFill>
                <a:latin typeface="Arial Black"/>
              </a:rPr>
            </a:br>
            <a:r>
              <a:rPr lang="en-GB" sz="4600">
                <a:solidFill>
                  <a:schemeClr val="tx1"/>
                </a:solidFill>
                <a:latin typeface="Arial Black"/>
              </a:rPr>
              <a:t>RIGHTS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
          <a:extLst>
            <a:ext uri="{FF2B5EF4-FFF2-40B4-BE49-F238E27FC236}">
              <a16:creationId xmlns:a16="http://schemas.microsoft.com/office/drawing/2014/main" id="{67E95C95-8620-A337-7A46-2B5FFB0ADD0D}"/>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98FA4B6C-BCF3-905F-86F7-8D645A6C14AE}"/>
              </a:ext>
            </a:extLst>
          </p:cNvPr>
          <p:cNvSpPr/>
          <p:nvPr/>
        </p:nvSpPr>
        <p:spPr>
          <a:xfrm>
            <a:off x="4536732" y="288000"/>
            <a:ext cx="6564000" cy="6516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40;p1">
            <a:extLst>
              <a:ext uri="{FF2B5EF4-FFF2-40B4-BE49-F238E27FC236}">
                <a16:creationId xmlns:a16="http://schemas.microsoft.com/office/drawing/2014/main" id="{1BF74035-61D1-3496-8C88-F8F77F807B13}"/>
              </a:ext>
            </a:extLst>
          </p:cNvPr>
          <p:cNvSpPr txBox="1"/>
          <p:nvPr/>
        </p:nvSpPr>
        <p:spPr>
          <a:xfrm>
            <a:off x="225709" y="3112618"/>
            <a:ext cx="4040841" cy="1954381"/>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rgbClr val="111111"/>
                </a:solidFill>
                <a:ea typeface="Calibri"/>
                <a:cs typeface="Calibri"/>
              </a:rPr>
              <a:t>How might International Aid </a:t>
            </a:r>
            <a:br>
              <a:rPr lang="en-US" sz="2800" b="1" dirty="0">
                <a:solidFill>
                  <a:srgbClr val="111111"/>
                </a:solidFill>
                <a:ea typeface="Calibri"/>
                <a:cs typeface="Calibri"/>
              </a:rPr>
            </a:br>
            <a:r>
              <a:rPr lang="en-US" sz="2800" b="1" dirty="0">
                <a:solidFill>
                  <a:srgbClr val="111111"/>
                </a:solidFill>
                <a:ea typeface="Calibri"/>
                <a:cs typeface="Calibri"/>
              </a:rPr>
              <a:t>help children enjoy </a:t>
            </a:r>
            <a:br>
              <a:rPr lang="en-US" sz="2800" b="1" dirty="0">
                <a:solidFill>
                  <a:srgbClr val="111111"/>
                </a:solidFill>
                <a:ea typeface="Calibri"/>
                <a:cs typeface="Calibri"/>
              </a:rPr>
            </a:br>
            <a:r>
              <a:rPr lang="en-US" sz="2800" b="1" dirty="0">
                <a:solidFill>
                  <a:srgbClr val="111111"/>
                </a:solidFill>
                <a:ea typeface="Calibri"/>
                <a:cs typeface="Calibri"/>
              </a:rPr>
              <a:t>these rights?</a:t>
            </a:r>
            <a:endParaRPr lang="en-US" sz="2800" dirty="0">
              <a:solidFill>
                <a:srgbClr val="111111"/>
              </a:solidFill>
              <a:ea typeface="Calibri"/>
              <a:cs typeface="Calibri"/>
            </a:endParaRPr>
          </a:p>
        </p:txBody>
      </p:sp>
      <p:pic>
        <p:nvPicPr>
          <p:cNvPr id="4" name="Picture 3" descr="A green sign with a person in a heart and heartbeat&#10;&#10;AI-generated content may be incorrect.">
            <a:extLst>
              <a:ext uri="{FF2B5EF4-FFF2-40B4-BE49-F238E27FC236}">
                <a16:creationId xmlns:a16="http://schemas.microsoft.com/office/drawing/2014/main" id="{A1C1BAC0-9A90-ED60-7A00-31245F8D84F8}"/>
              </a:ext>
            </a:extLst>
          </p:cNvPr>
          <p:cNvPicPr>
            <a:picLocks noChangeAspect="1"/>
          </p:cNvPicPr>
          <p:nvPr/>
        </p:nvPicPr>
        <p:blipFill>
          <a:blip r:embed="rId3"/>
          <a:stretch>
            <a:fillRect/>
          </a:stretch>
        </p:blipFill>
        <p:spPr>
          <a:xfrm rot="21420000">
            <a:off x="4235565" y="713881"/>
            <a:ext cx="2554514" cy="3400425"/>
          </a:xfrm>
          <a:prstGeom prst="rect">
            <a:avLst/>
          </a:prstGeom>
        </p:spPr>
      </p:pic>
      <p:pic>
        <p:nvPicPr>
          <p:cNvPr id="9" name="Picture 8" descr="A pink sign with a person and check marks&#10;&#10;AI-generated content may be incorrect.">
            <a:extLst>
              <a:ext uri="{FF2B5EF4-FFF2-40B4-BE49-F238E27FC236}">
                <a16:creationId xmlns:a16="http://schemas.microsoft.com/office/drawing/2014/main" id="{34B57B53-5122-1F49-65B5-827B00815E10}"/>
              </a:ext>
            </a:extLst>
          </p:cNvPr>
          <p:cNvPicPr>
            <a:picLocks noChangeAspect="1"/>
          </p:cNvPicPr>
          <p:nvPr/>
        </p:nvPicPr>
        <p:blipFill>
          <a:blip r:embed="rId4"/>
          <a:stretch>
            <a:fillRect/>
          </a:stretch>
        </p:blipFill>
        <p:spPr>
          <a:xfrm>
            <a:off x="6544490" y="329032"/>
            <a:ext cx="2544184" cy="3383616"/>
          </a:xfrm>
          <a:prstGeom prst="rect">
            <a:avLst/>
          </a:prstGeom>
        </p:spPr>
      </p:pic>
      <p:pic>
        <p:nvPicPr>
          <p:cNvPr id="12" name="Picture 11" descr="A green sign with white text&#10;&#10;AI-generated content may be incorrect.">
            <a:extLst>
              <a:ext uri="{FF2B5EF4-FFF2-40B4-BE49-F238E27FC236}">
                <a16:creationId xmlns:a16="http://schemas.microsoft.com/office/drawing/2014/main" id="{510762B3-9193-F099-4CAD-BF0857208AC7}"/>
              </a:ext>
            </a:extLst>
          </p:cNvPr>
          <p:cNvPicPr>
            <a:picLocks noChangeAspect="1"/>
          </p:cNvPicPr>
          <p:nvPr/>
        </p:nvPicPr>
        <p:blipFill>
          <a:blip r:embed="rId5"/>
          <a:stretch>
            <a:fillRect/>
          </a:stretch>
        </p:blipFill>
        <p:spPr>
          <a:xfrm rot="300000">
            <a:off x="8727994" y="628636"/>
            <a:ext cx="2544112" cy="3383616"/>
          </a:xfrm>
          <a:prstGeom prst="rect">
            <a:avLst/>
          </a:prstGeom>
        </p:spPr>
      </p:pic>
      <p:pic>
        <p:nvPicPr>
          <p:cNvPr id="14" name="Picture 13" descr="A sign with a person holding books&#10;&#10;AI-generated content may be incorrect.">
            <a:extLst>
              <a:ext uri="{FF2B5EF4-FFF2-40B4-BE49-F238E27FC236}">
                <a16:creationId xmlns:a16="http://schemas.microsoft.com/office/drawing/2014/main" id="{EE0CCE28-043C-98A4-6F66-A02284A0C49C}"/>
              </a:ext>
            </a:extLst>
          </p:cNvPr>
          <p:cNvPicPr>
            <a:picLocks noChangeAspect="1"/>
          </p:cNvPicPr>
          <p:nvPr/>
        </p:nvPicPr>
        <p:blipFill>
          <a:blip r:embed="rId6"/>
          <a:stretch>
            <a:fillRect/>
          </a:stretch>
        </p:blipFill>
        <p:spPr>
          <a:xfrm rot="21300000">
            <a:off x="5566324" y="3306113"/>
            <a:ext cx="2544112" cy="3383615"/>
          </a:xfrm>
          <a:prstGeom prst="rect">
            <a:avLst/>
          </a:prstGeom>
        </p:spPr>
      </p:pic>
      <p:pic>
        <p:nvPicPr>
          <p:cNvPr id="16" name="Picture 15">
            <a:extLst>
              <a:ext uri="{FF2B5EF4-FFF2-40B4-BE49-F238E27FC236}">
                <a16:creationId xmlns:a16="http://schemas.microsoft.com/office/drawing/2014/main" id="{4513BF68-231D-2931-EC2C-837CCD997099}"/>
              </a:ext>
            </a:extLst>
          </p:cNvPr>
          <p:cNvPicPr>
            <a:picLocks noChangeAspect="1"/>
          </p:cNvPicPr>
          <p:nvPr/>
        </p:nvPicPr>
        <p:blipFill>
          <a:blip r:embed="rId7"/>
          <a:stretch>
            <a:fillRect/>
          </a:stretch>
        </p:blipFill>
        <p:spPr>
          <a:xfrm rot="180000">
            <a:off x="7779093" y="3270347"/>
            <a:ext cx="2544111" cy="3383615"/>
          </a:xfrm>
          <a:prstGeom prst="rect">
            <a:avLst/>
          </a:prstGeom>
        </p:spPr>
      </p:pic>
      <p:sp>
        <p:nvSpPr>
          <p:cNvPr id="5" name="Google Shape;241;g259085a5d11_0_9">
            <a:extLst>
              <a:ext uri="{FF2B5EF4-FFF2-40B4-BE49-F238E27FC236}">
                <a16:creationId xmlns:a16="http://schemas.microsoft.com/office/drawing/2014/main" id="{B93E8087-1285-2567-DB70-C82AF25889C3}"/>
              </a:ext>
            </a:extLst>
          </p:cNvPr>
          <p:cNvSpPr/>
          <p:nvPr/>
        </p:nvSpPr>
        <p:spPr>
          <a:xfrm>
            <a:off x="222997" y="1482358"/>
            <a:ext cx="2676945" cy="71573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241;g259085a5d11_0_9">
            <a:extLst>
              <a:ext uri="{FF2B5EF4-FFF2-40B4-BE49-F238E27FC236}">
                <a16:creationId xmlns:a16="http://schemas.microsoft.com/office/drawing/2014/main" id="{46F7C3A6-3302-2985-61F4-EBF0950B7FDC}"/>
              </a:ext>
            </a:extLst>
          </p:cNvPr>
          <p:cNvSpPr/>
          <p:nvPr/>
        </p:nvSpPr>
        <p:spPr>
          <a:xfrm>
            <a:off x="216802" y="2040711"/>
            <a:ext cx="3228565" cy="84079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40;p1">
            <a:extLst>
              <a:ext uri="{FF2B5EF4-FFF2-40B4-BE49-F238E27FC236}">
                <a16:creationId xmlns:a16="http://schemas.microsoft.com/office/drawing/2014/main" id="{8E43AB68-C9B9-1C40-FF87-AD046D24AF03}"/>
              </a:ext>
            </a:extLst>
          </p:cNvPr>
          <p:cNvSpPr txBox="1"/>
          <p:nvPr/>
        </p:nvSpPr>
        <p:spPr>
          <a:xfrm>
            <a:off x="234231" y="1485824"/>
            <a:ext cx="3200638" cy="140038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WHAT IS</a:t>
            </a:r>
            <a:br>
              <a:rPr lang="en-GB" sz="3800" b="1" dirty="0">
                <a:latin typeface="Arial Black"/>
              </a:rPr>
            </a:br>
            <a:r>
              <a:rPr lang="en-GB" sz="3800" b="1" dirty="0">
                <a:latin typeface="Arial Black"/>
              </a:rPr>
              <a:t>THE LINK?</a:t>
            </a:r>
            <a:endParaRPr lang="en-US" dirty="0"/>
          </a:p>
        </p:txBody>
      </p:sp>
    </p:spTree>
    <p:extLst>
      <p:ext uri="{BB962C8B-B14F-4D97-AF65-F5344CB8AC3E}">
        <p14:creationId xmlns:p14="http://schemas.microsoft.com/office/powerpoint/2010/main" val="87658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AADBEFAD-FACB-177B-48A7-42EFB86356D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D94AB59-B2B6-0F56-9FB1-5B3E0B669D7D}"/>
              </a:ext>
            </a:extLst>
          </p:cNvPr>
          <p:cNvSpPr txBox="1"/>
          <p:nvPr/>
        </p:nvSpPr>
        <p:spPr>
          <a:xfrm>
            <a:off x="222956" y="3296003"/>
            <a:ext cx="434153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Calibri"/>
              </a:rPr>
              <a:t>Set a space and </a:t>
            </a:r>
            <a:br>
              <a:rPr lang="en-US" sz="2800" b="1" dirty="0">
                <a:ea typeface="Calibri"/>
              </a:rPr>
            </a:br>
            <a:r>
              <a:rPr lang="en-US" sz="2800" b="1" dirty="0">
                <a:ea typeface="Calibri"/>
              </a:rPr>
              <a:t>start creating – </a:t>
            </a:r>
            <a:br>
              <a:rPr lang="en-US" sz="2800" b="1" dirty="0">
                <a:ea typeface="Calibri"/>
              </a:rPr>
            </a:br>
            <a:r>
              <a:rPr lang="en-US" sz="2800" b="1" dirty="0">
                <a:ea typeface="Calibri"/>
              </a:rPr>
              <a:t>your mural will </a:t>
            </a:r>
            <a:br>
              <a:rPr lang="en-US" sz="2800" b="1" dirty="0">
                <a:ea typeface="Calibri"/>
              </a:rPr>
            </a:br>
            <a:r>
              <a:rPr lang="en-US" sz="2800" b="1" dirty="0">
                <a:ea typeface="Calibri"/>
              </a:rPr>
              <a:t>grow over the course </a:t>
            </a:r>
            <a:br>
              <a:rPr lang="en-US" sz="2800" b="1" dirty="0">
                <a:ea typeface="Calibri"/>
              </a:rPr>
            </a:br>
            <a:r>
              <a:rPr lang="en-US" sz="2800" b="1" dirty="0">
                <a:ea typeface="Calibri"/>
              </a:rPr>
              <a:t>of your learning.</a:t>
            </a:r>
            <a:endParaRPr lang="en-US" sz="2800" dirty="0"/>
          </a:p>
          <a:p>
            <a:endParaRPr lang="en-US" sz="2800" b="1" dirty="0">
              <a:ea typeface="Calibri"/>
            </a:endParaRPr>
          </a:p>
        </p:txBody>
      </p:sp>
      <p:sp>
        <p:nvSpPr>
          <p:cNvPr id="8" name="Google Shape;241;g259085a5d11_0_9">
            <a:extLst>
              <a:ext uri="{FF2B5EF4-FFF2-40B4-BE49-F238E27FC236}">
                <a16:creationId xmlns:a16="http://schemas.microsoft.com/office/drawing/2014/main" id="{4839F31E-BFB2-DC85-2111-E2C3D76395EB}"/>
              </a:ext>
            </a:extLst>
          </p:cNvPr>
          <p:cNvSpPr/>
          <p:nvPr/>
        </p:nvSpPr>
        <p:spPr>
          <a:xfrm>
            <a:off x="220132" y="1490365"/>
            <a:ext cx="2515576" cy="71640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43;g259085a5d11_0_9">
            <a:extLst>
              <a:ext uri="{FF2B5EF4-FFF2-40B4-BE49-F238E27FC236}">
                <a16:creationId xmlns:a16="http://schemas.microsoft.com/office/drawing/2014/main" id="{DE6C0BCF-8D6F-109F-37BE-A2CCA7531590}"/>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5" name="Google Shape;40;p1">
            <a:extLst>
              <a:ext uri="{FF2B5EF4-FFF2-40B4-BE49-F238E27FC236}">
                <a16:creationId xmlns:a16="http://schemas.microsoft.com/office/drawing/2014/main" id="{349F4B42-30D5-9A5B-5CB5-23C37BA85538}"/>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4</a:t>
            </a:r>
            <a:endParaRPr lang="en-GB" sz="4600" i="0" u="none" strike="noStrike" cap="none" dirty="0">
              <a:solidFill>
                <a:schemeClr val="bg1"/>
              </a:solidFill>
              <a:latin typeface="Arial Black"/>
              <a:ea typeface="Arial"/>
              <a:cs typeface="Arial"/>
            </a:endParaRPr>
          </a:p>
        </p:txBody>
      </p:sp>
      <p:sp>
        <p:nvSpPr>
          <p:cNvPr id="17" name="Google Shape;241;g259085a5d11_0_9">
            <a:extLst>
              <a:ext uri="{FF2B5EF4-FFF2-40B4-BE49-F238E27FC236}">
                <a16:creationId xmlns:a16="http://schemas.microsoft.com/office/drawing/2014/main" id="{63B7C561-1CC7-D3DF-B5DC-2373DE759EDC}"/>
              </a:ext>
            </a:extLst>
          </p:cNvPr>
          <p:cNvSpPr/>
          <p:nvPr/>
        </p:nvSpPr>
        <p:spPr>
          <a:xfrm>
            <a:off x="219694" y="2047305"/>
            <a:ext cx="2311524" cy="841595"/>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40;p1">
            <a:extLst>
              <a:ext uri="{FF2B5EF4-FFF2-40B4-BE49-F238E27FC236}">
                <a16:creationId xmlns:a16="http://schemas.microsoft.com/office/drawing/2014/main" id="{B2568418-4296-1820-EDD7-BB1AD4D9CC6E}"/>
              </a:ext>
            </a:extLst>
          </p:cNvPr>
          <p:cNvSpPr txBox="1"/>
          <p:nvPr/>
        </p:nvSpPr>
        <p:spPr>
          <a:xfrm>
            <a:off x="256975" y="1493831"/>
            <a:ext cx="3698953" cy="140038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RIGHTS</a:t>
            </a:r>
            <a:br>
              <a:rPr lang="en-GB" sz="3800" b="1" dirty="0">
                <a:latin typeface="Arial Black"/>
              </a:rPr>
            </a:br>
            <a:r>
              <a:rPr lang="en-GB" sz="3800" b="1" dirty="0">
                <a:latin typeface="Arial Black"/>
              </a:rPr>
              <a:t>MURAL</a:t>
            </a:r>
          </a:p>
        </p:txBody>
      </p:sp>
      <p:sp>
        <p:nvSpPr>
          <p:cNvPr id="11" name="TextBox 6">
            <a:extLst>
              <a:ext uri="{FF2B5EF4-FFF2-40B4-BE49-F238E27FC236}">
                <a16:creationId xmlns:a16="http://schemas.microsoft.com/office/drawing/2014/main" id="{7BBF0FE2-3E55-C20B-621E-8B55DF00E2D8}"/>
              </a:ext>
            </a:extLst>
          </p:cNvPr>
          <p:cNvSpPr txBox="1"/>
          <p:nvPr/>
        </p:nvSpPr>
        <p:spPr>
          <a:xfrm>
            <a:off x="259034" y="6080801"/>
            <a:ext cx="3726910" cy="6001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t>Students at Cockshut Hill Secondary school created a series of images in a photojournalism style based on the brief of 'How does your school support your rights?'.</a:t>
            </a:r>
          </a:p>
        </p:txBody>
      </p:sp>
      <p:pic>
        <p:nvPicPr>
          <p:cNvPr id="2" name="Picture 1">
            <a:extLst>
              <a:ext uri="{FF2B5EF4-FFF2-40B4-BE49-F238E27FC236}">
                <a16:creationId xmlns:a16="http://schemas.microsoft.com/office/drawing/2014/main" id="{EFE71F67-0DF4-30BA-FE17-6ECFABD2F699}"/>
              </a:ext>
            </a:extLst>
          </p:cNvPr>
          <p:cNvPicPr>
            <a:picLocks noChangeAspect="1"/>
          </p:cNvPicPr>
          <p:nvPr/>
        </p:nvPicPr>
        <p:blipFill>
          <a:blip r:embed="rId3"/>
          <a:srcRect l="36794" t="119" r="131" b="28"/>
          <a:stretch>
            <a:fillRect/>
          </a:stretch>
        </p:blipFill>
        <p:spPr>
          <a:xfrm>
            <a:off x="5718123" y="-1452"/>
            <a:ext cx="6476594" cy="6878548"/>
          </a:xfrm>
          <a:prstGeom prst="rect">
            <a:avLst/>
          </a:prstGeom>
        </p:spPr>
      </p:pic>
      <p:sp>
        <p:nvSpPr>
          <p:cNvPr id="37" name="TextBox 36">
            <a:extLst>
              <a:ext uri="{FF2B5EF4-FFF2-40B4-BE49-F238E27FC236}">
                <a16:creationId xmlns:a16="http://schemas.microsoft.com/office/drawing/2014/main" id="{D88DCB8A-CD5F-605A-3698-AE9A8F8514BD}"/>
              </a:ext>
            </a:extLst>
          </p:cNvPr>
          <p:cNvSpPr txBox="1"/>
          <p:nvPr/>
        </p:nvSpPr>
        <p:spPr>
          <a:xfrm rot="16200000">
            <a:off x="11323579" y="5988128"/>
            <a:ext cx="132709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Roboto"/>
              </a:rPr>
              <a:t>© UNICEF/</a:t>
            </a:r>
            <a:r>
              <a:rPr lang="en-US" sz="800" dirty="0">
                <a:solidFill>
                  <a:schemeClr val="bg1"/>
                </a:solidFill>
              </a:rPr>
              <a:t>Maule-</a:t>
            </a:r>
            <a:r>
              <a:rPr lang="en-US" sz="800" dirty="0" err="1">
                <a:solidFill>
                  <a:schemeClr val="bg1"/>
                </a:solidFill>
              </a:rPr>
              <a:t>ffinch</a:t>
            </a:r>
          </a:p>
        </p:txBody>
      </p:sp>
    </p:spTree>
    <p:extLst>
      <p:ext uri="{BB962C8B-B14F-4D97-AF65-F5344CB8AC3E}">
        <p14:creationId xmlns:p14="http://schemas.microsoft.com/office/powerpoint/2010/main" val="327413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6070E101-FF3B-F597-24B1-2BB49552CAC2}"/>
            </a:ext>
          </a:extLst>
        </p:cNvPr>
        <p:cNvGrpSpPr/>
        <p:nvPr/>
      </p:nvGrpSpPr>
      <p:grpSpPr>
        <a:xfrm>
          <a:off x="0" y="0"/>
          <a:ext cx="0" cy="0"/>
          <a:chOff x="0" y="0"/>
          <a:chExt cx="0" cy="0"/>
        </a:xfrm>
      </p:grpSpPr>
      <p:pic>
        <p:nvPicPr>
          <p:cNvPr id="5" name="Picture 4" descr="A couple of boys in a classroom&#10;&#10;AI-generated content may be incorrect.">
            <a:extLst>
              <a:ext uri="{FF2B5EF4-FFF2-40B4-BE49-F238E27FC236}">
                <a16:creationId xmlns:a16="http://schemas.microsoft.com/office/drawing/2014/main" id="{32D8597C-C39B-8139-0AFA-67F3034665A1}"/>
              </a:ext>
            </a:extLst>
          </p:cNvPr>
          <p:cNvPicPr>
            <a:picLocks noChangeAspect="1"/>
          </p:cNvPicPr>
          <p:nvPr/>
        </p:nvPicPr>
        <p:blipFill>
          <a:blip r:embed="rId3"/>
          <a:srcRect l="23275" t="-685" r="13264" b="685"/>
          <a:stretch>
            <a:fillRect/>
          </a:stretch>
        </p:blipFill>
        <p:spPr>
          <a:xfrm>
            <a:off x="5595042" y="-70360"/>
            <a:ext cx="6596958" cy="6928360"/>
          </a:xfrm>
          <a:prstGeom prst="rect">
            <a:avLst/>
          </a:prstGeom>
        </p:spPr>
      </p:pic>
      <p:sp>
        <p:nvSpPr>
          <p:cNvPr id="7" name="TextBox 6">
            <a:extLst>
              <a:ext uri="{FF2B5EF4-FFF2-40B4-BE49-F238E27FC236}">
                <a16:creationId xmlns:a16="http://schemas.microsoft.com/office/drawing/2014/main" id="{95E1AD85-5BFF-2B2F-2FCA-3906E29C915D}"/>
              </a:ext>
            </a:extLst>
          </p:cNvPr>
          <p:cNvSpPr txBox="1"/>
          <p:nvPr/>
        </p:nvSpPr>
        <p:spPr>
          <a:xfrm>
            <a:off x="222956" y="3553178"/>
            <a:ext cx="292231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ea typeface="Calibri"/>
              </a:rPr>
              <a:t>What have we discovered?</a:t>
            </a:r>
            <a:endParaRPr lang="en-US" sz="3200"/>
          </a:p>
        </p:txBody>
      </p:sp>
      <p:sp>
        <p:nvSpPr>
          <p:cNvPr id="8" name="Google Shape;241;g259085a5d11_0_9">
            <a:extLst>
              <a:ext uri="{FF2B5EF4-FFF2-40B4-BE49-F238E27FC236}">
                <a16:creationId xmlns:a16="http://schemas.microsoft.com/office/drawing/2014/main" id="{5C79850B-B1A2-756A-A351-CC6A2E1FA2AE}"/>
              </a:ext>
            </a:extLst>
          </p:cNvPr>
          <p:cNvSpPr/>
          <p:nvPr/>
        </p:nvSpPr>
        <p:spPr>
          <a:xfrm>
            <a:off x="220132" y="1490365"/>
            <a:ext cx="1970406" cy="72259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43;g259085a5d11_0_9">
            <a:extLst>
              <a:ext uri="{FF2B5EF4-FFF2-40B4-BE49-F238E27FC236}">
                <a16:creationId xmlns:a16="http://schemas.microsoft.com/office/drawing/2014/main" id="{8A18C521-8E28-C3DC-5311-11D9A56C86D0}"/>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5" name="Google Shape;40;p1">
            <a:extLst>
              <a:ext uri="{FF2B5EF4-FFF2-40B4-BE49-F238E27FC236}">
                <a16:creationId xmlns:a16="http://schemas.microsoft.com/office/drawing/2014/main" id="{5EACE34E-F20E-D0AB-1F6A-F45270685725}"/>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5</a:t>
            </a:r>
            <a:endParaRPr lang="en-GB" sz="4600" i="0" u="none" strike="noStrike" cap="none" dirty="0">
              <a:solidFill>
                <a:schemeClr val="bg1"/>
              </a:solidFill>
              <a:latin typeface="Arial Black"/>
              <a:ea typeface="Arial"/>
              <a:cs typeface="Arial"/>
            </a:endParaRPr>
          </a:p>
        </p:txBody>
      </p:sp>
      <p:sp>
        <p:nvSpPr>
          <p:cNvPr id="17" name="Google Shape;241;g259085a5d11_0_9">
            <a:extLst>
              <a:ext uri="{FF2B5EF4-FFF2-40B4-BE49-F238E27FC236}">
                <a16:creationId xmlns:a16="http://schemas.microsoft.com/office/drawing/2014/main" id="{DB9252B9-64DE-7EBC-B299-995D0B693885}"/>
              </a:ext>
            </a:extLst>
          </p:cNvPr>
          <p:cNvSpPr/>
          <p:nvPr/>
        </p:nvSpPr>
        <p:spPr>
          <a:xfrm>
            <a:off x="219694" y="2047305"/>
            <a:ext cx="1122061" cy="83540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40;p1">
            <a:extLst>
              <a:ext uri="{FF2B5EF4-FFF2-40B4-BE49-F238E27FC236}">
                <a16:creationId xmlns:a16="http://schemas.microsoft.com/office/drawing/2014/main" id="{4D20B77E-7FCB-0E90-8B4E-16E397BA2FAE}"/>
              </a:ext>
            </a:extLst>
          </p:cNvPr>
          <p:cNvSpPr txBox="1"/>
          <p:nvPr/>
        </p:nvSpPr>
        <p:spPr>
          <a:xfrm>
            <a:off x="256975" y="1493831"/>
            <a:ext cx="3698953" cy="140038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a:latin typeface="Arial Black"/>
              </a:rPr>
              <a:t>WRAP</a:t>
            </a:r>
            <a:br>
              <a:rPr lang="en-GB" sz="3800" b="1">
                <a:latin typeface="Arial Black"/>
              </a:rPr>
            </a:br>
            <a:r>
              <a:rPr lang="en-GB" sz="3800" b="1">
                <a:latin typeface="Arial Black"/>
              </a:rPr>
              <a:t>UP</a:t>
            </a:r>
            <a:endParaRPr lang="en-US"/>
          </a:p>
        </p:txBody>
      </p:sp>
      <p:sp>
        <p:nvSpPr>
          <p:cNvPr id="3" name="TextBox 6">
            <a:extLst>
              <a:ext uri="{FF2B5EF4-FFF2-40B4-BE49-F238E27FC236}">
                <a16:creationId xmlns:a16="http://schemas.microsoft.com/office/drawing/2014/main" id="{8CFD7B9E-DF63-06D5-1F05-75C908D1CD18}"/>
              </a:ext>
            </a:extLst>
          </p:cNvPr>
          <p:cNvSpPr txBox="1"/>
          <p:nvPr/>
        </p:nvSpPr>
        <p:spPr>
          <a:xfrm>
            <a:off x="280998" y="5545070"/>
            <a:ext cx="3819123"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t>A group of students at a Rights Respecting School were asked to come up with ideas on how to represent their </a:t>
            </a:r>
            <a:r>
              <a:rPr lang="en-US" sz="1100" dirty="0" err="1"/>
              <a:t>favourite</a:t>
            </a:r>
            <a:r>
              <a:rPr lang="en-US" sz="1100" dirty="0"/>
              <a:t> UNCRC articles in a photojournalism style. In groups, they created their ideas, tested them with their own cameras, and then briefed in the </a:t>
            </a:r>
            <a:r>
              <a:rPr lang="en-US" sz="1100" dirty="0" err="1"/>
              <a:t>favourites</a:t>
            </a:r>
            <a:r>
              <a:rPr lang="en-US" sz="1100" dirty="0"/>
              <a:t> to a professional photographer</a:t>
            </a:r>
            <a:r>
              <a:rPr lang="en-US" sz="1100" dirty="0">
                <a:cs typeface="Helvetica"/>
              </a:rPr>
              <a:t>.</a:t>
            </a:r>
            <a:endParaRPr lang="en-US" sz="1100"/>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13DD374-440D-1385-BEE8-8B3665E7FF72}"/>
                  </a:ext>
                </a:extLst>
              </p14:cNvPr>
              <p14:cNvContentPartPr/>
              <p14:nvPr/>
            </p14:nvContentPartPr>
            <p14:xfrm>
              <a:off x="12116739" y="6404415"/>
              <a:ext cx="13981" cy="15832"/>
            </p14:xfrm>
          </p:contentPart>
        </mc:Choice>
        <mc:Fallback xmlns="">
          <p:pic>
            <p:nvPicPr>
              <p:cNvPr id="6" name="Ink 5">
                <a:extLst>
                  <a:ext uri="{FF2B5EF4-FFF2-40B4-BE49-F238E27FC236}">
                    <a16:creationId xmlns:a16="http://schemas.microsoft.com/office/drawing/2014/main" id="{E13DD374-440D-1385-BEE8-8B3665E7FF72}"/>
                  </a:ext>
                </a:extLst>
              </p:cNvPr>
              <p:cNvPicPr/>
              <p:nvPr/>
            </p:nvPicPr>
            <p:blipFill>
              <a:blip r:embed="rId5"/>
              <a:stretch>
                <a:fillRect/>
              </a:stretch>
            </p:blipFill>
            <p:spPr>
              <a:xfrm>
                <a:off x="12075618" y="6386824"/>
                <a:ext cx="95400" cy="50662"/>
              </a:xfrm>
              <a:prstGeom prst="rect">
                <a:avLst/>
              </a:prstGeom>
            </p:spPr>
          </p:pic>
        </mc:Fallback>
      </mc:AlternateContent>
      <p:sp>
        <p:nvSpPr>
          <p:cNvPr id="4" name="TextBox 3">
            <a:extLst>
              <a:ext uri="{FF2B5EF4-FFF2-40B4-BE49-F238E27FC236}">
                <a16:creationId xmlns:a16="http://schemas.microsoft.com/office/drawing/2014/main" id="{4A236CB1-AF5B-8B1C-3898-98F7FCC806FA}"/>
              </a:ext>
            </a:extLst>
          </p:cNvPr>
          <p:cNvSpPr txBox="1"/>
          <p:nvPr/>
        </p:nvSpPr>
        <p:spPr>
          <a:xfrm rot="16200000">
            <a:off x="11359451" y="5991346"/>
            <a:ext cx="132709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Roboto"/>
              </a:rPr>
              <a:t>© UNICEF/</a:t>
            </a:r>
            <a:r>
              <a:rPr lang="en-US" sz="800" dirty="0">
                <a:solidFill>
                  <a:schemeClr val="bg1"/>
                </a:solidFill>
              </a:rPr>
              <a:t>Maule-</a:t>
            </a:r>
            <a:r>
              <a:rPr lang="en-US" sz="800" dirty="0" err="1">
                <a:solidFill>
                  <a:schemeClr val="bg1"/>
                </a:solidFill>
              </a:rPr>
              <a:t>ffinch</a:t>
            </a:r>
          </a:p>
        </p:txBody>
      </p:sp>
    </p:spTree>
    <p:extLst>
      <p:ext uri="{BB962C8B-B14F-4D97-AF65-F5344CB8AC3E}">
        <p14:creationId xmlns:p14="http://schemas.microsoft.com/office/powerpoint/2010/main" val="222280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17" name="Google Shape;241;g259085a5d11_0_9">
            <a:extLst>
              <a:ext uri="{FF2B5EF4-FFF2-40B4-BE49-F238E27FC236}">
                <a16:creationId xmlns:a16="http://schemas.microsoft.com/office/drawing/2014/main" id="{6358F184-A155-C61F-4AA9-3B696B23BCCD}"/>
              </a:ext>
            </a:extLst>
          </p:cNvPr>
          <p:cNvSpPr/>
          <p:nvPr/>
        </p:nvSpPr>
        <p:spPr>
          <a:xfrm>
            <a:off x="214841" y="1490365"/>
            <a:ext cx="3551313" cy="77022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43;g259085a5d11_0_9">
            <a:extLst>
              <a:ext uri="{FF2B5EF4-FFF2-40B4-BE49-F238E27FC236}">
                <a16:creationId xmlns:a16="http://schemas.microsoft.com/office/drawing/2014/main" id="{B9B8C321-ABC1-8E67-8CAA-8FD19868B140}"/>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9" name="Google Shape;40;p1">
            <a:extLst>
              <a:ext uri="{FF2B5EF4-FFF2-40B4-BE49-F238E27FC236}">
                <a16:creationId xmlns:a16="http://schemas.microsoft.com/office/drawing/2014/main" id="{8AD7EDE8-AB11-6C1F-75DD-35A7BB1C90C8}"/>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a:solidFill>
                  <a:schemeClr val="bg1"/>
                </a:solidFill>
                <a:latin typeface="Arial Black"/>
              </a:rPr>
              <a:t>PART</a:t>
            </a:r>
            <a:r>
              <a:rPr lang="en-GB" sz="4600" i="0" u="none" strike="noStrike" cap="none">
                <a:solidFill>
                  <a:schemeClr val="bg1"/>
                </a:solidFill>
                <a:latin typeface="Arial Black"/>
                <a:ea typeface="Arial"/>
                <a:cs typeface="Arial"/>
                <a:sym typeface="Arial"/>
              </a:rPr>
              <a:t> </a:t>
            </a:r>
            <a:r>
              <a:rPr lang="en-GB" sz="4600">
                <a:solidFill>
                  <a:schemeClr val="bg1"/>
                </a:solidFill>
                <a:latin typeface="Arial Black"/>
              </a:rPr>
              <a:t>1</a:t>
            </a:r>
            <a:endParaRPr lang="en-GB" sz="4600" i="0" u="none" strike="noStrike" cap="none">
              <a:solidFill>
                <a:schemeClr val="bg1"/>
              </a:solidFill>
              <a:latin typeface="Arial Black"/>
              <a:ea typeface="Arial"/>
              <a:cs typeface="Arial"/>
            </a:endParaRPr>
          </a:p>
        </p:txBody>
      </p:sp>
      <p:sp>
        <p:nvSpPr>
          <p:cNvPr id="20" name="Google Shape;241;g259085a5d11_0_9">
            <a:extLst>
              <a:ext uri="{FF2B5EF4-FFF2-40B4-BE49-F238E27FC236}">
                <a16:creationId xmlns:a16="http://schemas.microsoft.com/office/drawing/2014/main" id="{3477452C-6D6E-35A9-F668-CC2D86751480}"/>
              </a:ext>
            </a:extLst>
          </p:cNvPr>
          <p:cNvSpPr/>
          <p:nvPr/>
        </p:nvSpPr>
        <p:spPr>
          <a:xfrm>
            <a:off x="214841" y="2109490"/>
            <a:ext cx="3697079" cy="801972"/>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41;g259085a5d11_0_9">
            <a:extLst>
              <a:ext uri="{FF2B5EF4-FFF2-40B4-BE49-F238E27FC236}">
                <a16:creationId xmlns:a16="http://schemas.microsoft.com/office/drawing/2014/main" id="{C1750223-16DD-0032-9ED3-F4F8E59D1F28}"/>
              </a:ext>
            </a:extLst>
          </p:cNvPr>
          <p:cNvSpPr/>
          <p:nvPr/>
        </p:nvSpPr>
        <p:spPr>
          <a:xfrm>
            <a:off x="214841" y="2727325"/>
            <a:ext cx="3187162" cy="745514"/>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241;g259085a5d11_0_9">
            <a:extLst>
              <a:ext uri="{FF2B5EF4-FFF2-40B4-BE49-F238E27FC236}">
                <a16:creationId xmlns:a16="http://schemas.microsoft.com/office/drawing/2014/main" id="{CB980DC0-0234-C24A-A8CA-2600EC949E97}"/>
              </a:ext>
            </a:extLst>
          </p:cNvPr>
          <p:cNvSpPr/>
          <p:nvPr/>
        </p:nvSpPr>
        <p:spPr>
          <a:xfrm>
            <a:off x="214841" y="3290958"/>
            <a:ext cx="2809162" cy="745514"/>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241;g259085a5d11_0_9">
            <a:extLst>
              <a:ext uri="{FF2B5EF4-FFF2-40B4-BE49-F238E27FC236}">
                <a16:creationId xmlns:a16="http://schemas.microsoft.com/office/drawing/2014/main" id="{63F7520D-FD53-1D3B-8F22-61444A57CCE5}"/>
              </a:ext>
            </a:extLst>
          </p:cNvPr>
          <p:cNvSpPr/>
          <p:nvPr/>
        </p:nvSpPr>
        <p:spPr>
          <a:xfrm>
            <a:off x="214841" y="3894836"/>
            <a:ext cx="2437162" cy="745514"/>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40;p1">
            <a:extLst>
              <a:ext uri="{FF2B5EF4-FFF2-40B4-BE49-F238E27FC236}">
                <a16:creationId xmlns:a16="http://schemas.microsoft.com/office/drawing/2014/main" id="{020289E3-8861-F0A1-D2BA-9ADC5A374BD4}"/>
              </a:ext>
            </a:extLst>
          </p:cNvPr>
          <p:cNvSpPr txBox="1"/>
          <p:nvPr/>
        </p:nvSpPr>
        <p:spPr>
          <a:xfrm>
            <a:off x="238390" y="1493831"/>
            <a:ext cx="3678867" cy="3739485"/>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a:t>Introducing the </a:t>
            </a:r>
            <a:br>
              <a:rPr lang="en-GB" sz="3800"/>
            </a:br>
            <a:r>
              <a:rPr lang="en-GB" sz="3800"/>
              <a:t>UN Convention </a:t>
            </a:r>
            <a:br>
              <a:rPr lang="en-GB" sz="3800"/>
            </a:br>
            <a:r>
              <a:rPr lang="en-GB" sz="3800"/>
              <a:t>on the Rights </a:t>
            </a:r>
            <a:br>
              <a:rPr lang="en-GB" sz="3800"/>
            </a:br>
            <a:r>
              <a:rPr lang="en-GB" sz="3800"/>
              <a:t>of the Child </a:t>
            </a:r>
            <a:br>
              <a:rPr lang="en-GB" sz="3800"/>
            </a:br>
            <a:r>
              <a:rPr lang="en-GB" sz="3800"/>
              <a:t>(UNCRC)</a:t>
            </a:r>
            <a:endParaRPr lang="en-US"/>
          </a:p>
          <a:p>
            <a:endParaRPr lang="en-GB" sz="3800" b="1">
              <a:latin typeface="Arial Black"/>
            </a:endParaRPr>
          </a:p>
        </p:txBody>
      </p:sp>
      <p:pic>
        <p:nvPicPr>
          <p:cNvPr id="3" name="Picture 2" descr="A notebook with pencils and pens on a table&#10;&#10;AI-generated content may be incorrect.">
            <a:extLst>
              <a:ext uri="{FF2B5EF4-FFF2-40B4-BE49-F238E27FC236}">
                <a16:creationId xmlns:a16="http://schemas.microsoft.com/office/drawing/2014/main" id="{6A6BA543-62C4-C23B-B887-22C1343D8619}"/>
              </a:ext>
            </a:extLst>
          </p:cNvPr>
          <p:cNvPicPr>
            <a:picLocks noChangeAspect="1"/>
          </p:cNvPicPr>
          <p:nvPr/>
        </p:nvPicPr>
        <p:blipFill>
          <a:blip r:embed="rId3"/>
          <a:srcRect r="25835"/>
          <a:stretch>
            <a:fillRect/>
          </a:stretch>
        </p:blipFill>
        <p:spPr>
          <a:xfrm>
            <a:off x="4555944" y="-4290"/>
            <a:ext cx="7636056" cy="6862290"/>
          </a:xfrm>
          <a:prstGeom prst="rect">
            <a:avLst/>
          </a:prstGeom>
        </p:spPr>
      </p:pic>
      <p:sp>
        <p:nvSpPr>
          <p:cNvPr id="4" name="TextBox 3">
            <a:extLst>
              <a:ext uri="{FF2B5EF4-FFF2-40B4-BE49-F238E27FC236}">
                <a16:creationId xmlns:a16="http://schemas.microsoft.com/office/drawing/2014/main" id="{5E9B8637-3358-35B8-23F0-490B2F0FD933}"/>
              </a:ext>
            </a:extLst>
          </p:cNvPr>
          <p:cNvSpPr txBox="1"/>
          <p:nvPr/>
        </p:nvSpPr>
        <p:spPr>
          <a:xfrm>
            <a:off x="126024" y="5364169"/>
            <a:ext cx="2831779" cy="1384995"/>
          </a:xfrm>
          <a:prstGeom prst="rect">
            <a:avLst/>
          </a:prstGeom>
          <a:noFill/>
        </p:spPr>
        <p:txBody>
          <a:bodyPr wrap="square">
            <a:spAutoFit/>
          </a:bodyPr>
          <a:lstStyle/>
          <a:p>
            <a:r>
              <a:rPr lang="en-US" sz="1400" dirty="0"/>
              <a:t>Students at Cockshut Hill Secondary school created a series of images in a photojournalism style based on the brief of 'How does your school support your rights?'.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a:extLst>
            <a:ext uri="{FF2B5EF4-FFF2-40B4-BE49-F238E27FC236}">
              <a16:creationId xmlns:a16="http://schemas.microsoft.com/office/drawing/2014/main" id="{7850365F-49E5-2E97-18FC-D5174BE8D0B4}"/>
            </a:ext>
          </a:extLst>
        </p:cNvPr>
        <p:cNvGrpSpPr/>
        <p:nvPr/>
      </p:nvGrpSpPr>
      <p:grpSpPr>
        <a:xfrm>
          <a:off x="0" y="0"/>
          <a:ext cx="0" cy="0"/>
          <a:chOff x="0" y="0"/>
          <a:chExt cx="0" cy="0"/>
        </a:xfrm>
      </p:grpSpPr>
      <p:sp>
        <p:nvSpPr>
          <p:cNvPr id="5" name="Google Shape;241;g259085a5d11_0_9">
            <a:extLst>
              <a:ext uri="{FF2B5EF4-FFF2-40B4-BE49-F238E27FC236}">
                <a16:creationId xmlns:a16="http://schemas.microsoft.com/office/drawing/2014/main" id="{831DD738-1940-23E6-2C74-E97118158886}"/>
              </a:ext>
            </a:extLst>
          </p:cNvPr>
          <p:cNvSpPr/>
          <p:nvPr/>
        </p:nvSpPr>
        <p:spPr>
          <a:xfrm>
            <a:off x="220132" y="1490365"/>
            <a:ext cx="1448196" cy="70945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43;g259085a5d11_0_9">
            <a:extLst>
              <a:ext uri="{FF2B5EF4-FFF2-40B4-BE49-F238E27FC236}">
                <a16:creationId xmlns:a16="http://schemas.microsoft.com/office/drawing/2014/main" id="{F0A9881C-4779-3BB1-700A-2564BFFFC010}"/>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AE74BF82-34D6-B1DD-B027-658E40E3EDAC}"/>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2</a:t>
            </a:r>
            <a:endParaRPr lang="en-GB" sz="4600" i="0" u="none" strike="noStrike" cap="none" dirty="0">
              <a:solidFill>
                <a:schemeClr val="bg1"/>
              </a:solidFill>
              <a:latin typeface="Arial Black"/>
              <a:ea typeface="Arial"/>
              <a:cs typeface="Arial"/>
            </a:endParaRPr>
          </a:p>
        </p:txBody>
      </p:sp>
      <p:sp>
        <p:nvSpPr>
          <p:cNvPr id="13" name="Google Shape;241;g259085a5d11_0_9">
            <a:extLst>
              <a:ext uri="{FF2B5EF4-FFF2-40B4-BE49-F238E27FC236}">
                <a16:creationId xmlns:a16="http://schemas.microsoft.com/office/drawing/2014/main" id="{76AC64E4-ADF3-A16C-C854-93D99313A996}"/>
              </a:ext>
            </a:extLst>
          </p:cNvPr>
          <p:cNvSpPr/>
          <p:nvPr/>
        </p:nvSpPr>
        <p:spPr>
          <a:xfrm>
            <a:off x="220207" y="2029668"/>
            <a:ext cx="2978575" cy="81203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40;p1">
            <a:extLst>
              <a:ext uri="{FF2B5EF4-FFF2-40B4-BE49-F238E27FC236}">
                <a16:creationId xmlns:a16="http://schemas.microsoft.com/office/drawing/2014/main" id="{D523F7A6-E9F5-73FB-7436-FD578D55069F}"/>
              </a:ext>
            </a:extLst>
          </p:cNvPr>
          <p:cNvSpPr txBox="1"/>
          <p:nvPr/>
        </p:nvSpPr>
        <p:spPr>
          <a:xfrm>
            <a:off x="224779" y="1493831"/>
            <a:ext cx="3057558" cy="140038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a:latin typeface="Arial Black"/>
              </a:rPr>
              <a:t>KEY</a:t>
            </a:r>
          </a:p>
          <a:p>
            <a:r>
              <a:rPr lang="en-GB" sz="3800" b="1">
                <a:latin typeface="Arial Black"/>
              </a:rPr>
              <a:t>ARTICLES</a:t>
            </a:r>
            <a:endParaRPr lang="en-GB"/>
          </a:p>
        </p:txBody>
      </p:sp>
      <p:pic>
        <p:nvPicPr>
          <p:cNvPr id="3" name="Picture 2" descr="A green sign with a person in a heart and heartbeat&#10;&#10;AI-generated content may be incorrect.">
            <a:extLst>
              <a:ext uri="{FF2B5EF4-FFF2-40B4-BE49-F238E27FC236}">
                <a16:creationId xmlns:a16="http://schemas.microsoft.com/office/drawing/2014/main" id="{A81BF22A-94EA-B4A6-91B5-661134B53829}"/>
              </a:ext>
            </a:extLst>
          </p:cNvPr>
          <p:cNvPicPr>
            <a:picLocks noChangeAspect="1"/>
          </p:cNvPicPr>
          <p:nvPr/>
        </p:nvPicPr>
        <p:blipFill>
          <a:blip r:embed="rId3"/>
          <a:stretch>
            <a:fillRect/>
          </a:stretch>
        </p:blipFill>
        <p:spPr>
          <a:xfrm rot="21300000">
            <a:off x="918322" y="2770562"/>
            <a:ext cx="2512467" cy="3212283"/>
          </a:xfrm>
          <a:prstGeom prst="rect">
            <a:avLst/>
          </a:prstGeom>
        </p:spPr>
      </p:pic>
      <p:pic>
        <p:nvPicPr>
          <p:cNvPr id="7" name="Picture 6" descr="A pink sign with a person and check marks&#10;&#10;AI-generated content may be incorrect.">
            <a:extLst>
              <a:ext uri="{FF2B5EF4-FFF2-40B4-BE49-F238E27FC236}">
                <a16:creationId xmlns:a16="http://schemas.microsoft.com/office/drawing/2014/main" id="{B8B478C4-A261-4E08-918C-BE97C39AD02C}"/>
              </a:ext>
            </a:extLst>
          </p:cNvPr>
          <p:cNvPicPr>
            <a:picLocks noChangeAspect="1"/>
          </p:cNvPicPr>
          <p:nvPr/>
        </p:nvPicPr>
        <p:blipFill>
          <a:blip r:embed="rId4"/>
          <a:stretch>
            <a:fillRect/>
          </a:stretch>
        </p:blipFill>
        <p:spPr>
          <a:xfrm rot="21360000">
            <a:off x="3057043" y="2435276"/>
            <a:ext cx="2359953" cy="3127907"/>
          </a:xfrm>
          <a:prstGeom prst="rect">
            <a:avLst/>
          </a:prstGeom>
        </p:spPr>
      </p:pic>
      <p:pic>
        <p:nvPicPr>
          <p:cNvPr id="10" name="Picture 9" descr="A green sign with white text&#10;&#10;AI-generated content may be incorrect.">
            <a:extLst>
              <a:ext uri="{FF2B5EF4-FFF2-40B4-BE49-F238E27FC236}">
                <a16:creationId xmlns:a16="http://schemas.microsoft.com/office/drawing/2014/main" id="{B32E0AE9-CCC5-7642-45C9-DC56FF184E20}"/>
              </a:ext>
            </a:extLst>
          </p:cNvPr>
          <p:cNvPicPr>
            <a:picLocks noChangeAspect="1"/>
          </p:cNvPicPr>
          <p:nvPr/>
        </p:nvPicPr>
        <p:blipFill>
          <a:blip r:embed="rId5"/>
          <a:stretch>
            <a:fillRect/>
          </a:stretch>
        </p:blipFill>
        <p:spPr>
          <a:xfrm rot="21480000">
            <a:off x="5071686" y="1979472"/>
            <a:ext cx="2433448" cy="3262414"/>
          </a:xfrm>
          <a:prstGeom prst="rect">
            <a:avLst/>
          </a:prstGeom>
        </p:spPr>
      </p:pic>
      <p:pic>
        <p:nvPicPr>
          <p:cNvPr id="14" name="Picture 13" descr="A sign with a person holding books&#10;&#10;AI-generated content may be incorrect.">
            <a:extLst>
              <a:ext uri="{FF2B5EF4-FFF2-40B4-BE49-F238E27FC236}">
                <a16:creationId xmlns:a16="http://schemas.microsoft.com/office/drawing/2014/main" id="{F9FDB344-8132-A32B-68D6-CE376EB33EF2}"/>
              </a:ext>
            </a:extLst>
          </p:cNvPr>
          <p:cNvPicPr>
            <a:picLocks noChangeAspect="1"/>
          </p:cNvPicPr>
          <p:nvPr/>
        </p:nvPicPr>
        <p:blipFill>
          <a:blip r:embed="rId6"/>
          <a:stretch>
            <a:fillRect/>
          </a:stretch>
        </p:blipFill>
        <p:spPr>
          <a:xfrm>
            <a:off x="7161382" y="1630676"/>
            <a:ext cx="2415135" cy="3201160"/>
          </a:xfrm>
          <a:prstGeom prst="rect">
            <a:avLst/>
          </a:prstGeom>
        </p:spPr>
      </p:pic>
      <p:pic>
        <p:nvPicPr>
          <p:cNvPr id="16" name="Picture 15" descr="A sign with a person and a symbol on it&#10;&#10;AI-generated content may be incorrect.">
            <a:extLst>
              <a:ext uri="{FF2B5EF4-FFF2-40B4-BE49-F238E27FC236}">
                <a16:creationId xmlns:a16="http://schemas.microsoft.com/office/drawing/2014/main" id="{09BF8815-443F-4FC8-017A-E6ADA12D61B4}"/>
              </a:ext>
            </a:extLst>
          </p:cNvPr>
          <p:cNvPicPr>
            <a:picLocks noChangeAspect="1"/>
          </p:cNvPicPr>
          <p:nvPr/>
        </p:nvPicPr>
        <p:blipFill>
          <a:blip r:embed="rId7"/>
          <a:stretch>
            <a:fillRect/>
          </a:stretch>
        </p:blipFill>
        <p:spPr>
          <a:xfrm rot="180000">
            <a:off x="9220338" y="1533581"/>
            <a:ext cx="2433447" cy="3238100"/>
          </a:xfrm>
          <a:prstGeom prst="rect">
            <a:avLst/>
          </a:prstGeom>
        </p:spPr>
      </p:pic>
    </p:spTree>
    <p:extLst>
      <p:ext uri="{BB962C8B-B14F-4D97-AF65-F5344CB8AC3E}">
        <p14:creationId xmlns:p14="http://schemas.microsoft.com/office/powerpoint/2010/main" val="241536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
          <a:extLst>
            <a:ext uri="{FF2B5EF4-FFF2-40B4-BE49-F238E27FC236}">
              <a16:creationId xmlns:a16="http://schemas.microsoft.com/office/drawing/2014/main" id="{DA22C879-68D8-233F-17D2-41B86D32D9F3}"/>
            </a:ext>
          </a:extLst>
        </p:cNvPr>
        <p:cNvGrpSpPr/>
        <p:nvPr/>
      </p:nvGrpSpPr>
      <p:grpSpPr>
        <a:xfrm>
          <a:off x="0" y="0"/>
          <a:ext cx="0" cy="0"/>
          <a:chOff x="0" y="0"/>
          <a:chExt cx="0" cy="0"/>
        </a:xfrm>
      </p:grpSpPr>
      <p:sp>
        <p:nvSpPr>
          <p:cNvPr id="3" name="Google Shape;243;g259085a5d11_0_9">
            <a:extLst>
              <a:ext uri="{FF2B5EF4-FFF2-40B4-BE49-F238E27FC236}">
                <a16:creationId xmlns:a16="http://schemas.microsoft.com/office/drawing/2014/main" id="{B9B8C321-ABC1-8E67-8CAA-8FD19868B140}"/>
              </a:ext>
            </a:extLst>
          </p:cNvPr>
          <p:cNvSpPr/>
          <p:nvPr/>
        </p:nvSpPr>
        <p:spPr>
          <a:xfrm>
            <a:off x="0" y="-654"/>
            <a:ext cx="3940504"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61;g255a6870158_0_29">
            <a:extLst>
              <a:ext uri="{FF2B5EF4-FFF2-40B4-BE49-F238E27FC236}">
                <a16:creationId xmlns:a16="http://schemas.microsoft.com/office/drawing/2014/main" id="{318AE060-7967-BF5E-AA94-405A77C2A5D2}"/>
              </a:ext>
            </a:extLst>
          </p:cNvPr>
          <p:cNvSpPr txBox="1"/>
          <p:nvPr/>
        </p:nvSpPr>
        <p:spPr>
          <a:xfrm>
            <a:off x="267391" y="2297325"/>
            <a:ext cx="6962213" cy="264684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a:solidFill>
                  <a:schemeClr val="dk1"/>
                </a:solidFill>
                <a:ea typeface="Roboto Medium"/>
                <a:sym typeface="Roboto Medium"/>
              </a:rPr>
              <a:t>Life survival and development</a:t>
            </a:r>
            <a:endParaRPr lang="en-GB" sz="3200">
              <a:solidFill>
                <a:schemeClr val="dk1"/>
              </a:solidFill>
              <a:ea typeface="Roboto Medium"/>
            </a:endParaRPr>
          </a:p>
          <a:p>
            <a:r>
              <a:rPr lang="en-GB" sz="3200">
                <a:solidFill>
                  <a:schemeClr val="dk1"/>
                </a:solidFill>
                <a:ea typeface="Roboto Medium"/>
                <a:sym typeface="Roboto Medium"/>
              </a:rPr>
              <a:t>Every child has the right to be alive. </a:t>
            </a:r>
            <a:r>
              <a:rPr lang="en-GB" sz="3200" b="0" i="0" u="none" strike="noStrike" cap="none">
                <a:solidFill>
                  <a:schemeClr val="dk1"/>
                </a:solidFill>
                <a:ea typeface="Roboto Medium"/>
                <a:sym typeface="Roboto Medium"/>
              </a:rPr>
              <a:t>Governments </a:t>
            </a:r>
            <a:r>
              <a:rPr lang="en-GB" sz="3200">
                <a:solidFill>
                  <a:schemeClr val="dk1"/>
                </a:solidFill>
                <a:ea typeface="Roboto Medium"/>
                <a:sym typeface="Roboto Medium"/>
              </a:rPr>
              <a:t>must </a:t>
            </a:r>
            <a:r>
              <a:rPr lang="en-GB" sz="3200" b="0" i="0" u="none" strike="noStrike" cap="none">
                <a:solidFill>
                  <a:schemeClr val="dk1"/>
                </a:solidFill>
                <a:ea typeface="Roboto Medium"/>
                <a:sym typeface="Roboto Medium"/>
              </a:rPr>
              <a:t>make sure that </a:t>
            </a:r>
            <a:r>
              <a:rPr lang="en-GB" sz="3200">
                <a:solidFill>
                  <a:schemeClr val="dk1"/>
                </a:solidFill>
                <a:ea typeface="Roboto Medium"/>
                <a:sym typeface="Roboto Medium"/>
              </a:rPr>
              <a:t>children survive </a:t>
            </a:r>
            <a:r>
              <a:rPr lang="en-GB" sz="3200" b="0" i="0" u="none" strike="noStrike" cap="none">
                <a:solidFill>
                  <a:schemeClr val="dk1"/>
                </a:solidFill>
                <a:ea typeface="Roboto Medium"/>
                <a:sym typeface="Roboto Medium"/>
              </a:rPr>
              <a:t>and </a:t>
            </a:r>
            <a:r>
              <a:rPr lang="en-GB" sz="3200">
                <a:solidFill>
                  <a:schemeClr val="dk1"/>
                </a:solidFill>
                <a:ea typeface="Roboto Medium"/>
                <a:sym typeface="Roboto Medium"/>
              </a:rPr>
              <a:t>develop in the best possible way.</a:t>
            </a:r>
            <a:endParaRPr lang="en-GB" sz="3200">
              <a:solidFill>
                <a:schemeClr val="dk1"/>
              </a:solidFill>
              <a:ea typeface="Roboto Medium"/>
            </a:endParaRPr>
          </a:p>
        </p:txBody>
      </p:sp>
      <p:pic>
        <p:nvPicPr>
          <p:cNvPr id="7" name="Google Shape;62;g255a6870158_0_29">
            <a:extLst>
              <a:ext uri="{FF2B5EF4-FFF2-40B4-BE49-F238E27FC236}">
                <a16:creationId xmlns:a16="http://schemas.microsoft.com/office/drawing/2014/main" id="{3C6AA8AE-C175-DC38-8805-620994E0DEF9}"/>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pic>
        <p:nvPicPr>
          <p:cNvPr id="9" name="Picture 8" descr="A purple and white sign with a pen and paper&#10;&#10;Description automatically generated">
            <a:extLst>
              <a:ext uri="{FF2B5EF4-FFF2-40B4-BE49-F238E27FC236}">
                <a16:creationId xmlns:a16="http://schemas.microsoft.com/office/drawing/2014/main" id="{62150570-DACD-3724-8B1E-ECFF21B80178}"/>
              </a:ext>
            </a:extLst>
          </p:cNvPr>
          <p:cNvPicPr>
            <a:picLocks noChangeAspect="1"/>
          </p:cNvPicPr>
          <p:nvPr/>
        </p:nvPicPr>
        <p:blipFill>
          <a:blip r:embed="rId4"/>
          <a:stretch>
            <a:fillRect/>
          </a:stretch>
        </p:blipFill>
        <p:spPr>
          <a:xfrm>
            <a:off x="7449265" y="1321220"/>
            <a:ext cx="2860479" cy="3844007"/>
          </a:xfrm>
          <a:prstGeom prst="rect">
            <a:avLst/>
          </a:prstGeom>
        </p:spPr>
      </p:pic>
      <p:sp>
        <p:nvSpPr>
          <p:cNvPr id="10" name="Google Shape;40;p1">
            <a:extLst>
              <a:ext uri="{FF2B5EF4-FFF2-40B4-BE49-F238E27FC236}">
                <a16:creationId xmlns:a16="http://schemas.microsoft.com/office/drawing/2014/main" id="{44D56375-52E0-0DEA-7FAA-06E41FB669B0}"/>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a:solidFill>
                  <a:srgbClr val="00B0F0"/>
                </a:solidFill>
                <a:latin typeface="Arial Black"/>
              </a:rPr>
              <a:t>ARTICLE 6</a:t>
            </a:r>
            <a:endParaRPr lang="en-US" sz="4000">
              <a:latin typeface="Arial Black"/>
            </a:endParaRPr>
          </a:p>
        </p:txBody>
      </p:sp>
      <p:pic>
        <p:nvPicPr>
          <p:cNvPr id="13" name="Picture 12" descr="A green sign with a person in a heart and heartbeat&#10;&#10;AI-generated content may be incorrect.">
            <a:extLst>
              <a:ext uri="{FF2B5EF4-FFF2-40B4-BE49-F238E27FC236}">
                <a16:creationId xmlns:a16="http://schemas.microsoft.com/office/drawing/2014/main" id="{D3E99E06-4D3B-7A77-507F-7CAAACE29A79}"/>
              </a:ext>
            </a:extLst>
          </p:cNvPr>
          <p:cNvPicPr>
            <a:picLocks noChangeAspect="1"/>
          </p:cNvPicPr>
          <p:nvPr/>
        </p:nvPicPr>
        <p:blipFill>
          <a:blip r:embed="rId5"/>
          <a:stretch>
            <a:fillRect/>
          </a:stretch>
        </p:blipFill>
        <p:spPr>
          <a:xfrm rot="21420000">
            <a:off x="7341762" y="769734"/>
            <a:ext cx="3445064" cy="4400775"/>
          </a:xfrm>
          <a:prstGeom prst="rect">
            <a:avLst/>
          </a:prstGeom>
        </p:spPr>
      </p:pic>
    </p:spTree>
    <p:extLst>
      <p:ext uri="{BB962C8B-B14F-4D97-AF65-F5344CB8AC3E}">
        <p14:creationId xmlns:p14="http://schemas.microsoft.com/office/powerpoint/2010/main" val="102027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
          <a:extLst>
            <a:ext uri="{FF2B5EF4-FFF2-40B4-BE49-F238E27FC236}">
              <a16:creationId xmlns:a16="http://schemas.microsoft.com/office/drawing/2014/main" id="{49979867-EEE1-9E5E-9B23-69A03CABD065}"/>
            </a:ext>
          </a:extLst>
        </p:cNvPr>
        <p:cNvGrpSpPr/>
        <p:nvPr/>
      </p:nvGrpSpPr>
      <p:grpSpPr>
        <a:xfrm>
          <a:off x="0" y="0"/>
          <a:ext cx="0" cy="0"/>
          <a:chOff x="0" y="0"/>
          <a:chExt cx="0" cy="0"/>
        </a:xfrm>
      </p:grpSpPr>
      <p:sp>
        <p:nvSpPr>
          <p:cNvPr id="3" name="Google Shape;243;g259085a5d11_0_9">
            <a:extLst>
              <a:ext uri="{FF2B5EF4-FFF2-40B4-BE49-F238E27FC236}">
                <a16:creationId xmlns:a16="http://schemas.microsoft.com/office/drawing/2014/main" id="{1835CE55-5E5A-CC57-895C-C4A86F0436C5}"/>
              </a:ext>
            </a:extLst>
          </p:cNvPr>
          <p:cNvSpPr/>
          <p:nvPr/>
        </p:nvSpPr>
        <p:spPr>
          <a:xfrm>
            <a:off x="0" y="-654"/>
            <a:ext cx="3940504"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 name="Google Shape;60;g255a6870158_0_29">
            <a:extLst>
              <a:ext uri="{FF2B5EF4-FFF2-40B4-BE49-F238E27FC236}">
                <a16:creationId xmlns:a16="http://schemas.microsoft.com/office/drawing/2014/main" id="{789642A4-A143-7734-7322-BC05AA18EA61}"/>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61;g255a6870158_0_29">
            <a:extLst>
              <a:ext uri="{FF2B5EF4-FFF2-40B4-BE49-F238E27FC236}">
                <a16:creationId xmlns:a16="http://schemas.microsoft.com/office/drawing/2014/main" id="{1D78F13B-266F-EB5E-88A5-148468076F89}"/>
              </a:ext>
            </a:extLst>
          </p:cNvPr>
          <p:cNvSpPr txBox="1"/>
          <p:nvPr/>
        </p:nvSpPr>
        <p:spPr>
          <a:xfrm>
            <a:off x="267391" y="2297325"/>
            <a:ext cx="6962213" cy="320084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a:solidFill>
                  <a:schemeClr val="dk1"/>
                </a:solidFill>
                <a:ea typeface="Roboto Medium"/>
                <a:sym typeface="Roboto Medium"/>
              </a:rPr>
              <a:t>Health, water, food, environment</a:t>
            </a:r>
            <a:br>
              <a:rPr lang="en-US" sz="2800">
                <a:ea typeface="Roboto Medium"/>
              </a:rPr>
            </a:br>
            <a:r>
              <a:rPr lang="en-US" sz="2800">
                <a:solidFill>
                  <a:schemeClr val="dk1"/>
                </a:solidFill>
                <a:ea typeface="Roboto Medium"/>
                <a:sym typeface="Roboto Medium"/>
              </a:rPr>
              <a:t>Children have the right to the best healthcare possible, clean water to drink, healthy food and a clean and safe environment to live in. All adults and children should have information about how to stay safe and healthy.</a:t>
            </a:r>
            <a:endParaRPr lang="en-US" sz="2800">
              <a:solidFill>
                <a:schemeClr val="dk1"/>
              </a:solidFill>
              <a:ea typeface="Roboto Medium"/>
            </a:endParaRPr>
          </a:p>
        </p:txBody>
      </p:sp>
      <p:pic>
        <p:nvPicPr>
          <p:cNvPr id="7" name="Google Shape;62;g255a6870158_0_29">
            <a:extLst>
              <a:ext uri="{FF2B5EF4-FFF2-40B4-BE49-F238E27FC236}">
                <a16:creationId xmlns:a16="http://schemas.microsoft.com/office/drawing/2014/main" id="{1D0E3195-B693-EF14-2D32-55CDA12F63F4}"/>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sp>
        <p:nvSpPr>
          <p:cNvPr id="10" name="Google Shape;40;p1">
            <a:extLst>
              <a:ext uri="{FF2B5EF4-FFF2-40B4-BE49-F238E27FC236}">
                <a16:creationId xmlns:a16="http://schemas.microsoft.com/office/drawing/2014/main" id="{06B2835A-C120-A48E-5FB0-0D168C6EB1CA}"/>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a:solidFill>
                  <a:srgbClr val="00B0F0"/>
                </a:solidFill>
                <a:latin typeface="Arial Black"/>
              </a:rPr>
              <a:t>ARTICLE 24</a:t>
            </a:r>
            <a:endParaRPr lang="en-US" sz="4000">
              <a:latin typeface="Arial Black"/>
            </a:endParaRPr>
          </a:p>
        </p:txBody>
      </p:sp>
      <p:pic>
        <p:nvPicPr>
          <p:cNvPr id="5" name="Picture 4" descr="A pink sign with a person and check marks&#10;&#10;AI-generated content may be incorrect.">
            <a:extLst>
              <a:ext uri="{FF2B5EF4-FFF2-40B4-BE49-F238E27FC236}">
                <a16:creationId xmlns:a16="http://schemas.microsoft.com/office/drawing/2014/main" id="{1E56EF5F-1434-BAA3-265F-CDF2CE581361}"/>
              </a:ext>
            </a:extLst>
          </p:cNvPr>
          <p:cNvPicPr>
            <a:picLocks noChangeAspect="1"/>
          </p:cNvPicPr>
          <p:nvPr/>
        </p:nvPicPr>
        <p:blipFill>
          <a:blip r:embed="rId4"/>
          <a:stretch>
            <a:fillRect/>
          </a:stretch>
        </p:blipFill>
        <p:spPr>
          <a:xfrm>
            <a:off x="7287848" y="1081873"/>
            <a:ext cx="3235684" cy="4287966"/>
          </a:xfrm>
          <a:prstGeom prst="rect">
            <a:avLst/>
          </a:prstGeom>
        </p:spPr>
      </p:pic>
    </p:spTree>
    <p:extLst>
      <p:ext uri="{BB962C8B-B14F-4D97-AF65-F5344CB8AC3E}">
        <p14:creationId xmlns:p14="http://schemas.microsoft.com/office/powerpoint/2010/main" val="122419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
          <a:extLst>
            <a:ext uri="{FF2B5EF4-FFF2-40B4-BE49-F238E27FC236}">
              <a16:creationId xmlns:a16="http://schemas.microsoft.com/office/drawing/2014/main" id="{C304F789-ACE1-953C-9A9A-9FBC4E7CB934}"/>
            </a:ext>
          </a:extLst>
        </p:cNvPr>
        <p:cNvGrpSpPr/>
        <p:nvPr/>
      </p:nvGrpSpPr>
      <p:grpSpPr>
        <a:xfrm>
          <a:off x="0" y="0"/>
          <a:ext cx="0" cy="0"/>
          <a:chOff x="0" y="0"/>
          <a:chExt cx="0" cy="0"/>
        </a:xfrm>
      </p:grpSpPr>
      <p:sp>
        <p:nvSpPr>
          <p:cNvPr id="3" name="Google Shape;243;g259085a5d11_0_9">
            <a:extLst>
              <a:ext uri="{FF2B5EF4-FFF2-40B4-BE49-F238E27FC236}">
                <a16:creationId xmlns:a16="http://schemas.microsoft.com/office/drawing/2014/main" id="{709F1F27-BE0F-0B99-1DD5-2ECBD2E39837}"/>
              </a:ext>
            </a:extLst>
          </p:cNvPr>
          <p:cNvSpPr/>
          <p:nvPr/>
        </p:nvSpPr>
        <p:spPr>
          <a:xfrm>
            <a:off x="0" y="-654"/>
            <a:ext cx="3940504"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 name="Google Shape;60;g255a6870158_0_29">
            <a:extLst>
              <a:ext uri="{FF2B5EF4-FFF2-40B4-BE49-F238E27FC236}">
                <a16:creationId xmlns:a16="http://schemas.microsoft.com/office/drawing/2014/main" id="{A809403C-4CE9-DB8E-E456-20BF4BADA4D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61;g255a6870158_0_29">
            <a:extLst>
              <a:ext uri="{FF2B5EF4-FFF2-40B4-BE49-F238E27FC236}">
                <a16:creationId xmlns:a16="http://schemas.microsoft.com/office/drawing/2014/main" id="{385353EB-51E7-8077-2FF1-E3823C812431}"/>
              </a:ext>
            </a:extLst>
          </p:cNvPr>
          <p:cNvSpPr txBox="1"/>
          <p:nvPr/>
        </p:nvSpPr>
        <p:spPr>
          <a:xfrm>
            <a:off x="267391" y="2297325"/>
            <a:ext cx="6506213" cy="341629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a:solidFill>
                  <a:schemeClr val="dk1"/>
                </a:solidFill>
                <a:ea typeface="Roboto Medium"/>
                <a:sym typeface="Roboto Medium"/>
              </a:rPr>
              <a:t>Food, clothing, a safe home</a:t>
            </a:r>
            <a:br>
              <a:rPr lang="en-US" sz="3000">
                <a:ea typeface="Roboto Medium"/>
              </a:rPr>
            </a:br>
            <a:r>
              <a:rPr lang="en-US" sz="3000">
                <a:solidFill>
                  <a:schemeClr val="dk1"/>
                </a:solidFill>
                <a:ea typeface="Roboto Medium"/>
                <a:sym typeface="Roboto Medium"/>
              </a:rPr>
              <a:t>Children have the right to food, clothing and a safe place to live so they can develop in the best possible way. The government should help families and children who cannot afford this.</a:t>
            </a:r>
            <a:endParaRPr lang="en-US" sz="3000">
              <a:solidFill>
                <a:schemeClr val="dk1"/>
              </a:solidFill>
            </a:endParaRPr>
          </a:p>
        </p:txBody>
      </p:sp>
      <p:pic>
        <p:nvPicPr>
          <p:cNvPr id="7" name="Google Shape;62;g255a6870158_0_29">
            <a:extLst>
              <a:ext uri="{FF2B5EF4-FFF2-40B4-BE49-F238E27FC236}">
                <a16:creationId xmlns:a16="http://schemas.microsoft.com/office/drawing/2014/main" id="{1F0E1B29-ED45-954E-A88B-68A4DF75F715}"/>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sp>
        <p:nvSpPr>
          <p:cNvPr id="10" name="Google Shape;40;p1">
            <a:extLst>
              <a:ext uri="{FF2B5EF4-FFF2-40B4-BE49-F238E27FC236}">
                <a16:creationId xmlns:a16="http://schemas.microsoft.com/office/drawing/2014/main" id="{C0976995-22AF-D9CF-5053-5D5149C90B88}"/>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a:solidFill>
                  <a:srgbClr val="00B0F0"/>
                </a:solidFill>
                <a:latin typeface="Arial Black"/>
              </a:rPr>
              <a:t>ARTICLE 27</a:t>
            </a:r>
            <a:endParaRPr lang="en-US" sz="4000">
              <a:latin typeface="Arial Black"/>
            </a:endParaRPr>
          </a:p>
        </p:txBody>
      </p:sp>
      <p:pic>
        <p:nvPicPr>
          <p:cNvPr id="5" name="Picture 4" descr="A pink sign with a person and check marks&#10;&#10;AI-generated content may be incorrect.">
            <a:extLst>
              <a:ext uri="{FF2B5EF4-FFF2-40B4-BE49-F238E27FC236}">
                <a16:creationId xmlns:a16="http://schemas.microsoft.com/office/drawing/2014/main" id="{568D178C-B72F-624C-7238-CB5CC6AC4A2F}"/>
              </a:ext>
            </a:extLst>
          </p:cNvPr>
          <p:cNvPicPr>
            <a:picLocks noChangeAspect="1"/>
          </p:cNvPicPr>
          <p:nvPr/>
        </p:nvPicPr>
        <p:blipFill>
          <a:blip r:embed="rId4"/>
          <a:stretch>
            <a:fillRect/>
          </a:stretch>
        </p:blipFill>
        <p:spPr>
          <a:xfrm>
            <a:off x="7287848" y="1081873"/>
            <a:ext cx="3235684" cy="4287966"/>
          </a:xfrm>
          <a:prstGeom prst="rect">
            <a:avLst/>
          </a:prstGeom>
        </p:spPr>
      </p:pic>
      <p:pic>
        <p:nvPicPr>
          <p:cNvPr id="8" name="Picture 7" descr="A green sign with white text&#10;&#10;AI-generated content may be incorrect.">
            <a:extLst>
              <a:ext uri="{FF2B5EF4-FFF2-40B4-BE49-F238E27FC236}">
                <a16:creationId xmlns:a16="http://schemas.microsoft.com/office/drawing/2014/main" id="{2D65FC86-5315-9E49-99B5-C16789CA187C}"/>
              </a:ext>
            </a:extLst>
          </p:cNvPr>
          <p:cNvPicPr>
            <a:picLocks noChangeAspect="1"/>
          </p:cNvPicPr>
          <p:nvPr/>
        </p:nvPicPr>
        <p:blipFill>
          <a:blip r:embed="rId5"/>
          <a:stretch>
            <a:fillRect/>
          </a:stretch>
        </p:blipFill>
        <p:spPr>
          <a:xfrm rot="420000">
            <a:off x="7236417" y="992974"/>
            <a:ext cx="3337612" cy="4467966"/>
          </a:xfrm>
          <a:prstGeom prst="rect">
            <a:avLst/>
          </a:prstGeom>
        </p:spPr>
      </p:pic>
    </p:spTree>
    <p:extLst>
      <p:ext uri="{BB962C8B-B14F-4D97-AF65-F5344CB8AC3E}">
        <p14:creationId xmlns:p14="http://schemas.microsoft.com/office/powerpoint/2010/main" val="353432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
          <a:extLst>
            <a:ext uri="{FF2B5EF4-FFF2-40B4-BE49-F238E27FC236}">
              <a16:creationId xmlns:a16="http://schemas.microsoft.com/office/drawing/2014/main" id="{2EAD402D-A887-7271-349C-CAC54D8E8DCD}"/>
            </a:ext>
          </a:extLst>
        </p:cNvPr>
        <p:cNvGrpSpPr/>
        <p:nvPr/>
      </p:nvGrpSpPr>
      <p:grpSpPr>
        <a:xfrm>
          <a:off x="0" y="0"/>
          <a:ext cx="0" cy="0"/>
          <a:chOff x="0" y="0"/>
          <a:chExt cx="0" cy="0"/>
        </a:xfrm>
      </p:grpSpPr>
      <p:sp>
        <p:nvSpPr>
          <p:cNvPr id="3" name="Google Shape;243;g259085a5d11_0_9">
            <a:extLst>
              <a:ext uri="{FF2B5EF4-FFF2-40B4-BE49-F238E27FC236}">
                <a16:creationId xmlns:a16="http://schemas.microsoft.com/office/drawing/2014/main" id="{2B096A8B-B3DF-1547-2A12-4B03C9BDEA3A}"/>
              </a:ext>
            </a:extLst>
          </p:cNvPr>
          <p:cNvSpPr/>
          <p:nvPr/>
        </p:nvSpPr>
        <p:spPr>
          <a:xfrm>
            <a:off x="0" y="-654"/>
            <a:ext cx="3940504"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 name="Google Shape;60;g255a6870158_0_29">
            <a:extLst>
              <a:ext uri="{FF2B5EF4-FFF2-40B4-BE49-F238E27FC236}">
                <a16:creationId xmlns:a16="http://schemas.microsoft.com/office/drawing/2014/main" id="{F740B785-84CD-07FA-5343-03B3488D7BF8}"/>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61;g255a6870158_0_29">
            <a:extLst>
              <a:ext uri="{FF2B5EF4-FFF2-40B4-BE49-F238E27FC236}">
                <a16:creationId xmlns:a16="http://schemas.microsoft.com/office/drawing/2014/main" id="{787143C5-66AE-AD20-5CC3-788B6343D7CE}"/>
              </a:ext>
            </a:extLst>
          </p:cNvPr>
          <p:cNvSpPr txBox="1"/>
          <p:nvPr/>
        </p:nvSpPr>
        <p:spPr>
          <a:xfrm>
            <a:off x="267391" y="2297325"/>
            <a:ext cx="6794213" cy="377362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b="1" dirty="0">
                <a:solidFill>
                  <a:schemeClr val="dk1"/>
                </a:solidFill>
                <a:ea typeface="Roboto Medium"/>
                <a:sym typeface="Roboto Medium"/>
              </a:rPr>
              <a:t>Access to education</a:t>
            </a:r>
            <a:endParaRPr lang="en-US" sz="2600" dirty="0">
              <a:solidFill>
                <a:schemeClr val="dk1"/>
              </a:solidFill>
              <a:ea typeface="Roboto Medium"/>
            </a:endParaRPr>
          </a:p>
          <a:p>
            <a:r>
              <a:rPr lang="en-US" sz="2600" dirty="0">
                <a:solidFill>
                  <a:schemeClr val="dk1"/>
                </a:solidFill>
                <a:ea typeface="Roboto Medium"/>
                <a:sym typeface="Roboto Medium"/>
              </a:rPr>
              <a:t>Every child has the right to an education. Primary education should be free. Secondary and higher education should be available to every child. Children should be encouraged to go to school to the highest level possible. Discipline in schools should respect children’s rights and never use violence.</a:t>
            </a:r>
            <a:endParaRPr lang="en-US" sz="2600" dirty="0">
              <a:solidFill>
                <a:schemeClr val="dk1"/>
              </a:solidFill>
              <a:ea typeface="Roboto Medium"/>
            </a:endParaRPr>
          </a:p>
        </p:txBody>
      </p:sp>
      <p:pic>
        <p:nvPicPr>
          <p:cNvPr id="7" name="Google Shape;62;g255a6870158_0_29">
            <a:extLst>
              <a:ext uri="{FF2B5EF4-FFF2-40B4-BE49-F238E27FC236}">
                <a16:creationId xmlns:a16="http://schemas.microsoft.com/office/drawing/2014/main" id="{346299E7-3125-C920-532C-48AC370F812F}"/>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sp>
        <p:nvSpPr>
          <p:cNvPr id="10" name="Google Shape;40;p1">
            <a:extLst>
              <a:ext uri="{FF2B5EF4-FFF2-40B4-BE49-F238E27FC236}">
                <a16:creationId xmlns:a16="http://schemas.microsoft.com/office/drawing/2014/main" id="{09C543E1-DE83-74D4-17A8-A66108FD4C84}"/>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dirty="0">
                <a:solidFill>
                  <a:srgbClr val="00B0F0"/>
                </a:solidFill>
                <a:latin typeface="Arial Black"/>
              </a:rPr>
              <a:t>ARTICLE 28</a:t>
            </a:r>
            <a:endParaRPr lang="en-US" sz="4000" dirty="0">
              <a:latin typeface="Arial Black"/>
            </a:endParaRPr>
          </a:p>
        </p:txBody>
      </p:sp>
      <p:pic>
        <p:nvPicPr>
          <p:cNvPr id="9" name="Picture 8" descr="A sign with a person holding books&#10;&#10;AI-generated content may be incorrect.">
            <a:extLst>
              <a:ext uri="{FF2B5EF4-FFF2-40B4-BE49-F238E27FC236}">
                <a16:creationId xmlns:a16="http://schemas.microsoft.com/office/drawing/2014/main" id="{0DFF0922-D10B-A601-8BAA-409295CD4E47}"/>
              </a:ext>
            </a:extLst>
          </p:cNvPr>
          <p:cNvPicPr>
            <a:picLocks noChangeAspect="1"/>
          </p:cNvPicPr>
          <p:nvPr/>
        </p:nvPicPr>
        <p:blipFill>
          <a:blip r:embed="rId4"/>
          <a:stretch>
            <a:fillRect/>
          </a:stretch>
        </p:blipFill>
        <p:spPr>
          <a:xfrm>
            <a:off x="7227718" y="1060444"/>
            <a:ext cx="3313612" cy="4383965"/>
          </a:xfrm>
          <a:prstGeom prst="rect">
            <a:avLst/>
          </a:prstGeom>
        </p:spPr>
      </p:pic>
    </p:spTree>
    <p:extLst>
      <p:ext uri="{BB962C8B-B14F-4D97-AF65-F5344CB8AC3E}">
        <p14:creationId xmlns:p14="http://schemas.microsoft.com/office/powerpoint/2010/main" val="27121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
          <a:extLst>
            <a:ext uri="{FF2B5EF4-FFF2-40B4-BE49-F238E27FC236}">
              <a16:creationId xmlns:a16="http://schemas.microsoft.com/office/drawing/2014/main" id="{C7E99396-1EA7-31CD-D4F8-189F436B90E3}"/>
            </a:ext>
          </a:extLst>
        </p:cNvPr>
        <p:cNvGrpSpPr/>
        <p:nvPr/>
      </p:nvGrpSpPr>
      <p:grpSpPr>
        <a:xfrm>
          <a:off x="0" y="0"/>
          <a:ext cx="0" cy="0"/>
          <a:chOff x="0" y="0"/>
          <a:chExt cx="0" cy="0"/>
        </a:xfrm>
      </p:grpSpPr>
      <p:sp>
        <p:nvSpPr>
          <p:cNvPr id="3" name="Google Shape;243;g259085a5d11_0_9">
            <a:extLst>
              <a:ext uri="{FF2B5EF4-FFF2-40B4-BE49-F238E27FC236}">
                <a16:creationId xmlns:a16="http://schemas.microsoft.com/office/drawing/2014/main" id="{A7D44FB4-F381-1946-841F-B4242807F134}"/>
              </a:ext>
            </a:extLst>
          </p:cNvPr>
          <p:cNvSpPr/>
          <p:nvPr/>
        </p:nvSpPr>
        <p:spPr>
          <a:xfrm>
            <a:off x="0" y="-654"/>
            <a:ext cx="3940504"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 name="Google Shape;60;g255a6870158_0_29">
            <a:extLst>
              <a:ext uri="{FF2B5EF4-FFF2-40B4-BE49-F238E27FC236}">
                <a16:creationId xmlns:a16="http://schemas.microsoft.com/office/drawing/2014/main" id="{241DE97A-6C0A-6A23-4F95-A2BE6A13E603}"/>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61;g255a6870158_0_29">
            <a:extLst>
              <a:ext uri="{FF2B5EF4-FFF2-40B4-BE49-F238E27FC236}">
                <a16:creationId xmlns:a16="http://schemas.microsoft.com/office/drawing/2014/main" id="{60D942BE-D4A8-A3D9-F038-674701DEA1C0}"/>
              </a:ext>
            </a:extLst>
          </p:cNvPr>
          <p:cNvSpPr txBox="1"/>
          <p:nvPr/>
        </p:nvSpPr>
        <p:spPr>
          <a:xfrm>
            <a:off x="267391" y="2297325"/>
            <a:ext cx="6446213" cy="337351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b="1">
                <a:solidFill>
                  <a:schemeClr val="dk1"/>
                </a:solidFill>
                <a:ea typeface="Roboto Medium"/>
                <a:sym typeface="Roboto Medium"/>
              </a:rPr>
              <a:t>Aims of education</a:t>
            </a:r>
            <a:br>
              <a:rPr lang="en-US" sz="2600">
                <a:ea typeface="Roboto Medium"/>
              </a:rPr>
            </a:br>
            <a:r>
              <a:rPr lang="en-US" sz="2600">
                <a:solidFill>
                  <a:schemeClr val="dk1"/>
                </a:solidFill>
                <a:ea typeface="Roboto Medium"/>
                <a:sym typeface="Roboto Medium"/>
              </a:rPr>
              <a:t>Children’s education should help them fully develop their personalities, talents and abilities. It should teach them to understand their own rights, and to respect other people’s rights, cultures and differences. It should help them to live peacefully and protect the environment.</a:t>
            </a:r>
            <a:endParaRPr lang="en-US" sz="2600">
              <a:solidFill>
                <a:schemeClr val="dk1"/>
              </a:solidFill>
              <a:ea typeface="Roboto Medium"/>
            </a:endParaRPr>
          </a:p>
        </p:txBody>
      </p:sp>
      <p:pic>
        <p:nvPicPr>
          <p:cNvPr id="7" name="Google Shape;62;g255a6870158_0_29">
            <a:extLst>
              <a:ext uri="{FF2B5EF4-FFF2-40B4-BE49-F238E27FC236}">
                <a16:creationId xmlns:a16="http://schemas.microsoft.com/office/drawing/2014/main" id="{B11C80BB-24D1-01C3-B384-F567B1EFDD9D}"/>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sp>
        <p:nvSpPr>
          <p:cNvPr id="10" name="Google Shape;40;p1">
            <a:extLst>
              <a:ext uri="{FF2B5EF4-FFF2-40B4-BE49-F238E27FC236}">
                <a16:creationId xmlns:a16="http://schemas.microsoft.com/office/drawing/2014/main" id="{490F85F9-4E14-DCB6-B4FA-9AC1DE409FAA}"/>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a:solidFill>
                  <a:srgbClr val="00B0F0"/>
                </a:solidFill>
                <a:latin typeface="Arial Black"/>
              </a:rPr>
              <a:t>ARTICLE 29</a:t>
            </a:r>
            <a:endParaRPr lang="en-US" sz="4000">
              <a:latin typeface="Arial Black"/>
            </a:endParaRPr>
          </a:p>
        </p:txBody>
      </p:sp>
      <p:pic>
        <p:nvPicPr>
          <p:cNvPr id="9" name="Picture 8" descr="A sign with a person holding books&#10;&#10;AI-generated content may be incorrect.">
            <a:extLst>
              <a:ext uri="{FF2B5EF4-FFF2-40B4-BE49-F238E27FC236}">
                <a16:creationId xmlns:a16="http://schemas.microsoft.com/office/drawing/2014/main" id="{1DC9FB65-9F92-E4E0-D237-3ABC16B471ED}"/>
              </a:ext>
            </a:extLst>
          </p:cNvPr>
          <p:cNvPicPr>
            <a:picLocks noChangeAspect="1"/>
          </p:cNvPicPr>
          <p:nvPr/>
        </p:nvPicPr>
        <p:blipFill>
          <a:blip r:embed="rId4"/>
          <a:stretch>
            <a:fillRect/>
          </a:stretch>
        </p:blipFill>
        <p:spPr>
          <a:xfrm>
            <a:off x="7227718" y="1060444"/>
            <a:ext cx="3313612" cy="4383965"/>
          </a:xfrm>
          <a:prstGeom prst="rect">
            <a:avLst/>
          </a:prstGeom>
        </p:spPr>
      </p:pic>
      <p:pic>
        <p:nvPicPr>
          <p:cNvPr id="8" name="Picture 7">
            <a:extLst>
              <a:ext uri="{FF2B5EF4-FFF2-40B4-BE49-F238E27FC236}">
                <a16:creationId xmlns:a16="http://schemas.microsoft.com/office/drawing/2014/main" id="{249B539D-4E19-7124-8F4F-D7EACE7778CA}"/>
              </a:ext>
            </a:extLst>
          </p:cNvPr>
          <p:cNvPicPr>
            <a:picLocks noChangeAspect="1"/>
          </p:cNvPicPr>
          <p:nvPr/>
        </p:nvPicPr>
        <p:blipFill>
          <a:blip r:embed="rId5"/>
          <a:stretch>
            <a:fillRect/>
          </a:stretch>
        </p:blipFill>
        <p:spPr>
          <a:xfrm rot="21180000">
            <a:off x="7216321" y="1031426"/>
            <a:ext cx="3337611" cy="4437965"/>
          </a:xfrm>
          <a:prstGeom prst="rect">
            <a:avLst/>
          </a:prstGeom>
        </p:spPr>
      </p:pic>
    </p:spTree>
    <p:extLst>
      <p:ext uri="{BB962C8B-B14F-4D97-AF65-F5344CB8AC3E}">
        <p14:creationId xmlns:p14="http://schemas.microsoft.com/office/powerpoint/2010/main" val="359302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5" name="Google Shape;239;g259085a5d11_0_9" descr="A child with her hands up in the air&#10;&#10;AI-generated content may be incorrect.">
            <a:extLst>
              <a:ext uri="{FF2B5EF4-FFF2-40B4-BE49-F238E27FC236}">
                <a16:creationId xmlns:a16="http://schemas.microsoft.com/office/drawing/2014/main" id="{485599A1-C2C9-0E45-4A8F-5D9FCA464F60}"/>
              </a:ext>
            </a:extLst>
          </p:cNvPr>
          <p:cNvPicPr preferRelativeResize="0"/>
          <p:nvPr/>
        </p:nvPicPr>
        <p:blipFill rotWithShape="1">
          <a:blip r:embed="rId3"/>
          <a:srcRect l="14212" r="14212"/>
          <a:stretch>
            <a:fillRect/>
          </a:stretch>
        </p:blipFill>
        <p:spPr>
          <a:xfrm>
            <a:off x="4822533" y="1305"/>
            <a:ext cx="7375366" cy="6868871"/>
          </a:xfrm>
          <a:prstGeom prst="rect">
            <a:avLst/>
          </a:prstGeom>
          <a:noFill/>
          <a:ln>
            <a:noFill/>
          </a:ln>
        </p:spPr>
      </p:pic>
      <p:sp>
        <p:nvSpPr>
          <p:cNvPr id="2" name="Google Shape;241;g259085a5d11_0_9">
            <a:extLst>
              <a:ext uri="{FF2B5EF4-FFF2-40B4-BE49-F238E27FC236}">
                <a16:creationId xmlns:a16="http://schemas.microsoft.com/office/drawing/2014/main" id="{CE28E17B-D92E-2EBD-A8E3-84E548B34A94}"/>
              </a:ext>
            </a:extLst>
          </p:cNvPr>
          <p:cNvSpPr/>
          <p:nvPr/>
        </p:nvSpPr>
        <p:spPr>
          <a:xfrm>
            <a:off x="220132" y="2618669"/>
            <a:ext cx="3563101" cy="80982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41;g259085a5d11_0_9">
            <a:extLst>
              <a:ext uri="{FF2B5EF4-FFF2-40B4-BE49-F238E27FC236}">
                <a16:creationId xmlns:a16="http://schemas.microsoft.com/office/drawing/2014/main" id="{8BDFE789-ABCF-D6D9-C977-6226D89E5F2F}"/>
              </a:ext>
            </a:extLst>
          </p:cNvPr>
          <p:cNvSpPr/>
          <p:nvPr/>
        </p:nvSpPr>
        <p:spPr>
          <a:xfrm>
            <a:off x="220132" y="1490365"/>
            <a:ext cx="4882408" cy="72192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E6D22800-078E-CC3C-52CB-0B58A9170F55}"/>
              </a:ext>
            </a:extLst>
          </p:cNvPr>
          <p:cNvSpPr/>
          <p:nvPr/>
        </p:nvSpPr>
        <p:spPr>
          <a:xfrm>
            <a:off x="220132" y="2048718"/>
            <a:ext cx="2633834" cy="80362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a:extLst>
              <a:ext uri="{FF2B5EF4-FFF2-40B4-BE49-F238E27FC236}">
                <a16:creationId xmlns:a16="http://schemas.microsoft.com/office/drawing/2014/main" id="{2E035AD4-9A2C-6983-EB66-0A52A5ED155D}"/>
              </a:ext>
            </a:extLst>
          </p:cNvPr>
          <p:cNvSpPr txBox="1"/>
          <p:nvPr/>
        </p:nvSpPr>
        <p:spPr>
          <a:xfrm>
            <a:off x="222956" y="3734320"/>
            <a:ext cx="4295416" cy="17486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ea typeface="Calibri"/>
              </a:rPr>
              <a:t>International aid </a:t>
            </a:r>
            <a:r>
              <a:rPr lang="en-US" sz="1800" dirty="0">
                <a:ea typeface="Calibri"/>
                <a:cs typeface="Calibri"/>
              </a:rPr>
              <a:t>is when a high-income country supports a low or middle-income country by giving money or resources to help people, sometimes through </a:t>
            </a:r>
            <a:r>
              <a:rPr lang="en-US" sz="1800" err="1">
                <a:ea typeface="Calibri"/>
                <a:cs typeface="Calibri"/>
              </a:rPr>
              <a:t>organisations</a:t>
            </a:r>
            <a:r>
              <a:rPr lang="en-US" sz="1800" dirty="0">
                <a:ea typeface="Calibri"/>
                <a:cs typeface="Calibri"/>
              </a:rPr>
              <a:t> that work to protect children’s rights and wellbeing.  </a:t>
            </a:r>
            <a:endParaRPr lang="en-US" sz="1800"/>
          </a:p>
        </p:txBody>
      </p:sp>
      <p:sp>
        <p:nvSpPr>
          <p:cNvPr id="12" name="Google Shape;243;g259085a5d11_0_9">
            <a:extLst>
              <a:ext uri="{FF2B5EF4-FFF2-40B4-BE49-F238E27FC236}">
                <a16:creationId xmlns:a16="http://schemas.microsoft.com/office/drawing/2014/main" id="{10290F2F-50EE-F5EE-9A7E-51FD635702A6}"/>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5" name="Google Shape;40;p1">
            <a:extLst>
              <a:ext uri="{FF2B5EF4-FFF2-40B4-BE49-F238E27FC236}">
                <a16:creationId xmlns:a16="http://schemas.microsoft.com/office/drawing/2014/main" id="{82AB58FA-E32E-84E9-A5C6-C2045107E650}"/>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3</a:t>
            </a:r>
            <a:endParaRPr lang="en-GB" sz="4600" i="0" u="none" strike="noStrike" cap="none" dirty="0">
              <a:solidFill>
                <a:schemeClr val="bg1"/>
              </a:solidFill>
              <a:latin typeface="Arial Black"/>
              <a:ea typeface="Arial"/>
              <a:cs typeface="Arial"/>
            </a:endParaRPr>
          </a:p>
        </p:txBody>
      </p:sp>
      <p:sp>
        <p:nvSpPr>
          <p:cNvPr id="21" name="Google Shape;40;p1">
            <a:extLst>
              <a:ext uri="{FF2B5EF4-FFF2-40B4-BE49-F238E27FC236}">
                <a16:creationId xmlns:a16="http://schemas.microsoft.com/office/drawing/2014/main" id="{D7DBEE1B-9729-31CF-4C8C-6FF9AE57EF57}"/>
              </a:ext>
            </a:extLst>
          </p:cNvPr>
          <p:cNvSpPr txBox="1"/>
          <p:nvPr/>
        </p:nvSpPr>
        <p:spPr>
          <a:xfrm>
            <a:off x="262341" y="1493831"/>
            <a:ext cx="4879516" cy="19851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INTERNATIONAL</a:t>
            </a:r>
          </a:p>
          <a:p>
            <a:r>
              <a:rPr lang="en-GB" sz="3800" b="1" dirty="0">
                <a:latin typeface="Arial Black"/>
              </a:rPr>
              <a:t>AID AND </a:t>
            </a:r>
          </a:p>
          <a:p>
            <a:r>
              <a:rPr lang="en-GB" sz="3800" b="1" dirty="0">
                <a:latin typeface="Arial Black"/>
              </a:rPr>
              <a:t>THE UNCRC</a:t>
            </a:r>
            <a:endParaRPr lang="en-GB" dirty="0"/>
          </a:p>
        </p:txBody>
      </p:sp>
      <p:sp>
        <p:nvSpPr>
          <p:cNvPr id="27" name="TextBox 6">
            <a:extLst>
              <a:ext uri="{FF2B5EF4-FFF2-40B4-BE49-F238E27FC236}">
                <a16:creationId xmlns:a16="http://schemas.microsoft.com/office/drawing/2014/main" id="{7A961107-D4E2-E879-B43A-7FD7FD81EED2}"/>
              </a:ext>
            </a:extLst>
          </p:cNvPr>
          <p:cNvSpPr txBox="1"/>
          <p:nvPr/>
        </p:nvSpPr>
        <p:spPr>
          <a:xfrm>
            <a:off x="264678" y="5935764"/>
            <a:ext cx="4262104"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t>Hoorain, 5, actively participates in the poem and rhymes class in the primary part of a government-run high school for deaf and hearing-impaired girls in </a:t>
            </a:r>
            <a:r>
              <a:rPr lang="en-US" sz="1100" dirty="0" err="1"/>
              <a:t>Rajgarh</a:t>
            </a:r>
            <a:r>
              <a:rPr lang="en-US" sz="1100" dirty="0"/>
              <a:t>, </a:t>
            </a:r>
            <a:r>
              <a:rPr lang="en-US" sz="1100" dirty="0" err="1"/>
              <a:t>Chauburji</a:t>
            </a:r>
            <a:r>
              <a:rPr lang="en-US" sz="1100" dirty="0"/>
              <a:t>, Lahore. Hoorain is deaf, and received hearing aids from UNICEF a month ago.</a:t>
            </a:r>
          </a:p>
        </p:txBody>
      </p:sp>
      <p:sp>
        <p:nvSpPr>
          <p:cNvPr id="29" name="TextBox 28">
            <a:extLst>
              <a:ext uri="{FF2B5EF4-FFF2-40B4-BE49-F238E27FC236}">
                <a16:creationId xmlns:a16="http://schemas.microsoft.com/office/drawing/2014/main" id="{430CA823-4AE6-9A16-BFFA-98C5C7E8A4C5}"/>
              </a:ext>
            </a:extLst>
          </p:cNvPr>
          <p:cNvSpPr txBox="1"/>
          <p:nvPr/>
        </p:nvSpPr>
        <p:spPr>
          <a:xfrm rot="16200000">
            <a:off x="10617070" y="5241483"/>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Roboto"/>
              </a:rPr>
              <a:t>© UNICEF/Ahmed</a:t>
            </a:r>
            <a:endParaRPr lang="en-US" sz="800" dirty="0">
              <a:solidFill>
                <a:schemeClr val="bg1"/>
              </a:solidFill>
            </a:endParaRPr>
          </a:p>
        </p:txBody>
      </p:sp>
    </p:spTree>
    <p:extLst>
      <p:ext uri="{BB962C8B-B14F-4D97-AF65-F5344CB8AC3E}">
        <p14:creationId xmlns:p14="http://schemas.microsoft.com/office/powerpoint/2010/main" val="48643652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DDF3F1"/>
      </a:accent1>
      <a:accent2>
        <a:srgbClr val="FF6937"/>
      </a:accent2>
      <a:accent3>
        <a:srgbClr val="D8D1CA"/>
      </a:accent3>
      <a:accent4>
        <a:srgbClr val="FFFF00"/>
      </a:accent4>
      <a:accent5>
        <a:srgbClr val="003B5E"/>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10642d-184b-478d-9c3b-ee5a49174d96" xsi:nil="true"/>
    <lcf76f155ced4ddcb4097134ff3c332f xmlns="11cb7852-01ff-4783-afb4-6fe1ba5b66e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A54FBE395FE4488C775E2AE042F3F5" ma:contentTypeVersion="15" ma:contentTypeDescription="Create a new document." ma:contentTypeScope="" ma:versionID="9c91577662e00b5aa20ce06156d91a8a">
  <xsd:schema xmlns:xsd="http://www.w3.org/2001/XMLSchema" xmlns:xs="http://www.w3.org/2001/XMLSchema" xmlns:p="http://schemas.microsoft.com/office/2006/metadata/properties" xmlns:ns2="11cb7852-01ff-4783-afb4-6fe1ba5b66ed" xmlns:ns3="1010642d-184b-478d-9c3b-ee5a49174d96" targetNamespace="http://schemas.microsoft.com/office/2006/metadata/properties" ma:root="true" ma:fieldsID="b876a59aadc9908eb519575662e2484c" ns2:_="" ns3:_="">
    <xsd:import namespace="11cb7852-01ff-4783-afb4-6fe1ba5b66ed"/>
    <xsd:import namespace="1010642d-184b-478d-9c3b-ee5a49174d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b7852-01ff-4783-afb4-6fe1ba5b6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10642d-184b-478d-9c3b-ee5a49174d9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884300a-7a00-49b2-b74a-8fc860d18d42}" ma:internalName="TaxCatchAll" ma:showField="CatchAllData" ma:web="1010642d-184b-478d-9c3b-ee5a49174d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C2389A-5296-469E-BC72-331BA1F2B1D0}">
  <ds:schemaRefs>
    <ds:schemaRef ds:uri="1010642d-184b-478d-9c3b-ee5a49174d96"/>
    <ds:schemaRef ds:uri="11cb7852-01ff-4783-afb4-6fe1ba5b66e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1BD200C-3449-4881-AF91-DE0010918EFE}">
  <ds:schemaRefs>
    <ds:schemaRef ds:uri="1010642d-184b-478d-9c3b-ee5a49174d96"/>
    <ds:schemaRef ds:uri="11cb7852-01ff-4783-afb4-6fe1ba5b66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54A3D0-3F17-443A-B1AE-DCCF757D5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654</Words>
  <Application>Microsoft Office PowerPoint</Application>
  <PresentationFormat>Widescreen</PresentationFormat>
  <Paragraphs>48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Roboto Medium</vt:lpstr>
      <vt:lpstr>Helvetica</vt:lpstr>
      <vt:lpstr>Calibri</vt:lpstr>
      <vt:lpstr>Arial</vt:lpstr>
      <vt:lpstr>Roboto</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lastModifiedBy>Issy Booth</cp:lastModifiedBy>
  <cp:revision>221</cp:revision>
  <dcterms:modified xsi:type="dcterms:W3CDTF">2025-09-03T15:48:43Z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0x010100FAA54FBE395FE4488C775E2AE042F3F5</vt:lpwstr>
  </property>
  <property fmtid="{D5CDD505-2E9C-101B-9397-08002B2CF9AE}" pid="3" name="Order">
    <vt:r8>300</vt:r8>
  </property>
  <property fmtid="{D5CDD505-2E9C-101B-9397-08002B2CF9AE}" pid="4" name="MediaServiceImageTags">
    <vt:lpwstr/>
  </property>
</Properties>
</file>