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ink/ink3.xml" ContentType="application/inkml+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56" r:id="rId5"/>
    <p:sldId id="275" r:id="rId6"/>
    <p:sldId id="331" r:id="rId7"/>
    <p:sldId id="334" r:id="rId8"/>
    <p:sldId id="332" r:id="rId9"/>
    <p:sldId id="338" r:id="rId10"/>
    <p:sldId id="337" r:id="rId11"/>
    <p:sldId id="335" r:id="rId12"/>
    <p:sldId id="323" r:id="rId13"/>
    <p:sldId id="341" r:id="rId14"/>
    <p:sldId id="342" r:id="rId15"/>
    <p:sldId id="343" r:id="rId16"/>
    <p:sldId id="344" r:id="rId17"/>
    <p:sldId id="345" r:id="rId18"/>
    <p:sldId id="346" r:id="rId19"/>
    <p:sldId id="347" r:id="rId20"/>
    <p:sldId id="348" r:id="rId21"/>
    <p:sldId id="349" r:id="rId22"/>
    <p:sldId id="350" r:id="rId23"/>
    <p:sldId id="354" r:id="rId24"/>
    <p:sldId id="355" r:id="rId25"/>
  </p:sldIdLst>
  <p:sldSz cx="12192000" cy="6858000"/>
  <p:notesSz cx="6858000" cy="9144000"/>
  <p:embeddedFontLst>
    <p:embeddedFont>
      <p:font typeface="Arial Black" panose="020B0A04020102020204" pitchFamily="34" charset="0"/>
      <p:bold r:id="rId27"/>
    </p:embeddedFont>
    <p:embeddedFont>
      <p:font typeface="Open Sans" panose="020B0606030504020204" pitchFamily="34" charset="0"/>
      <p:regular r:id="rId28"/>
      <p:bold r:id="rId29"/>
      <p:italic r:id="rId30"/>
      <p:boldItalic r:id="rId31"/>
    </p:embeddedFont>
    <p:embeddedFont>
      <p:font typeface="Roboto Medium" panose="02000000000000000000" pitchFamily="2" charset="0"/>
      <p:regular r:id="rId32"/>
      <p:italic r:id="rId33"/>
    </p:embeddedFont>
    <p:embeddedFont>
      <p:font typeface="Segoe UI" panose="020B0502040204020203"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0728C262-C933-93D5-610C-045A67075B0F}" name="alisdair.m@gmail.com" initials="al" userId="S::urn:spo:guest#alisdair.m@gmail.com::"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B891F-A628-4234-A2A3-43220A291D41}" v="52" dt="2025-08-06T14:36:34.705"/>
    <p1510:client id="{7EFF6C39-00C6-4910-BB2A-92107A0126B2}" v="43" dt="2025-08-06T12:12:56.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56" Type="http://schemas.microsoft.com/office/2016/11/relationships/changesInfo" Target="changesInfos/changesInfo1.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20" Type="http://schemas.openxmlformats.org/officeDocument/2006/relationships/slide" Target="slides/slide16.xml"/><Relationship Id="rId5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 macdonald" userId="jB0IcuHBEINeFKE+BJ6T51hglHMTetGBacC/PLHzd+c=" providerId="None" clId="Web-{37B9FE0A-A1F1-4DFD-AFA4-FC587FCDA187}"/>
    <pc:docChg chg="addSld delSld modSld sldOrd">
      <pc:chgData name="alisdair macdonald" userId="jB0IcuHBEINeFKE+BJ6T51hglHMTetGBacC/PLHzd+c=" providerId="None" clId="Web-{37B9FE0A-A1F1-4DFD-AFA4-FC587FCDA187}" dt="2025-07-28T12:47:18.258" v="459"/>
      <pc:docMkLst>
        <pc:docMk/>
      </pc:docMkLst>
      <pc:sldChg chg="addSp delSp modSp del delAnim">
        <pc:chgData name="alisdair macdonald" userId="jB0IcuHBEINeFKE+BJ6T51hglHMTetGBacC/PLHzd+c=" providerId="None" clId="Web-{37B9FE0A-A1F1-4DFD-AFA4-FC587FCDA187}" dt="2025-07-28T11:58:16.757" v="54"/>
        <pc:sldMkLst>
          <pc:docMk/>
          <pc:sldMk cId="0" sldId="265"/>
        </pc:sldMkLst>
      </pc:sldChg>
      <pc:sldChg chg="modSp">
        <pc:chgData name="alisdair macdonald" userId="jB0IcuHBEINeFKE+BJ6T51hglHMTetGBacC/PLHzd+c=" providerId="None" clId="Web-{37B9FE0A-A1F1-4DFD-AFA4-FC587FCDA187}" dt="2025-07-28T12:12:06.319" v="271" actId="20577"/>
        <pc:sldMkLst>
          <pc:docMk/>
          <pc:sldMk cId="1135859490" sldId="275"/>
        </pc:sldMkLst>
        <pc:spChg chg="mod">
          <ac:chgData name="alisdair macdonald" userId="jB0IcuHBEINeFKE+BJ6T51hglHMTetGBacC/PLHzd+c=" providerId="None" clId="Web-{37B9FE0A-A1F1-4DFD-AFA4-FC587FCDA187}" dt="2025-07-28T11:56:39.488" v="37" actId="14100"/>
          <ac:spMkLst>
            <pc:docMk/>
            <pc:sldMk cId="1135859490" sldId="275"/>
            <ac:spMk id="6" creationId="{C0533B4C-6C6A-8F4C-3182-52B653284B78}"/>
          </ac:spMkLst>
        </pc:spChg>
        <pc:spChg chg="mod">
          <ac:chgData name="alisdair macdonald" userId="jB0IcuHBEINeFKE+BJ6T51hglHMTetGBacC/PLHzd+c=" providerId="None" clId="Web-{37B9FE0A-A1F1-4DFD-AFA4-FC587FCDA187}" dt="2025-07-28T12:12:06.319" v="271" actId="20577"/>
          <ac:spMkLst>
            <pc:docMk/>
            <pc:sldMk cId="1135859490" sldId="275"/>
            <ac:spMk id="10" creationId="{A31E8751-4C94-4C2D-BF61-76456421EB12}"/>
          </ac:spMkLst>
        </pc:spChg>
        <pc:spChg chg="mod">
          <ac:chgData name="alisdair macdonald" userId="jB0IcuHBEINeFKE+BJ6T51hglHMTetGBacC/PLHzd+c=" providerId="None" clId="Web-{37B9FE0A-A1F1-4DFD-AFA4-FC587FCDA187}" dt="2025-07-28T12:00:14.839" v="69" actId="1076"/>
          <ac:spMkLst>
            <pc:docMk/>
            <pc:sldMk cId="1135859490" sldId="275"/>
            <ac:spMk id="13" creationId="{4BCCD801-9D98-9686-D1F5-A43C71130F7A}"/>
          </ac:spMkLst>
        </pc:spChg>
        <pc:spChg chg="mod">
          <ac:chgData name="alisdair macdonald" userId="jB0IcuHBEINeFKE+BJ6T51hglHMTetGBacC/PLHzd+c=" providerId="None" clId="Web-{37B9FE0A-A1F1-4DFD-AFA4-FC587FCDA187}" dt="2025-07-28T11:57:45.428" v="51" actId="14100"/>
          <ac:spMkLst>
            <pc:docMk/>
            <pc:sldMk cId="1135859490" sldId="275"/>
            <ac:spMk id="28" creationId="{D3A52D9B-4311-1C55-6736-090BB6739153}"/>
          </ac:spMkLst>
        </pc:spChg>
        <pc:spChg chg="mod">
          <ac:chgData name="alisdair macdonald" userId="jB0IcuHBEINeFKE+BJ6T51hglHMTetGBacC/PLHzd+c=" providerId="None" clId="Web-{37B9FE0A-A1F1-4DFD-AFA4-FC587FCDA187}" dt="2025-07-28T11:56:52.316" v="41" actId="1076"/>
          <ac:spMkLst>
            <pc:docMk/>
            <pc:sldMk cId="1135859490" sldId="275"/>
            <ac:spMk id="54" creationId="{7D5BF683-F564-2F5E-84C0-C757EE0F011D}"/>
          </ac:spMkLst>
        </pc:spChg>
        <pc:grpChg chg="mod">
          <ac:chgData name="alisdair macdonald" userId="jB0IcuHBEINeFKE+BJ6T51hglHMTetGBacC/PLHzd+c=" providerId="None" clId="Web-{37B9FE0A-A1F1-4DFD-AFA4-FC587FCDA187}" dt="2025-07-28T11:57:06.817" v="42" actId="1076"/>
          <ac:grpSpMkLst>
            <pc:docMk/>
            <pc:sldMk cId="1135859490" sldId="275"/>
            <ac:grpSpMk id="16" creationId="{F8E3E66D-7813-2AEA-69B5-A395D6D3B9CA}"/>
          </ac:grpSpMkLst>
        </pc:grpChg>
        <pc:grpChg chg="mod">
          <ac:chgData name="alisdair macdonald" userId="jB0IcuHBEINeFKE+BJ6T51hglHMTetGBacC/PLHzd+c=" providerId="None" clId="Web-{37B9FE0A-A1F1-4DFD-AFA4-FC587FCDA187}" dt="2025-07-28T11:57:40.005" v="50" actId="688"/>
          <ac:grpSpMkLst>
            <pc:docMk/>
            <pc:sldMk cId="1135859490" sldId="275"/>
            <ac:grpSpMk id="30" creationId="{9C89E31E-32B3-4E31-D3C9-7003F9BBCE79}"/>
          </ac:grpSpMkLst>
        </pc:grpChg>
        <pc:grpChg chg="mod">
          <ac:chgData name="alisdair macdonald" userId="jB0IcuHBEINeFKE+BJ6T51hglHMTetGBacC/PLHzd+c=" providerId="None" clId="Web-{37B9FE0A-A1F1-4DFD-AFA4-FC587FCDA187}" dt="2025-07-28T11:58:02.381" v="53" actId="1076"/>
          <ac:grpSpMkLst>
            <pc:docMk/>
            <pc:sldMk cId="1135859490" sldId="275"/>
            <ac:grpSpMk id="37" creationId="{72F2826C-29B4-DC86-242C-D808FCD7A912}"/>
          </ac:grpSpMkLst>
        </pc:grpChg>
        <pc:grpChg chg="mod">
          <ac:chgData name="alisdair macdonald" userId="jB0IcuHBEINeFKE+BJ6T51hglHMTetGBacC/PLHzd+c=" providerId="None" clId="Web-{37B9FE0A-A1F1-4DFD-AFA4-FC587FCDA187}" dt="2025-07-28T11:57:23.583" v="47" actId="1076"/>
          <ac:grpSpMkLst>
            <pc:docMk/>
            <pc:sldMk cId="1135859490" sldId="275"/>
            <ac:grpSpMk id="42" creationId="{A044837D-84A6-56BD-812D-0A2AF2AB751E}"/>
          </ac:grpSpMkLst>
        </pc:grpChg>
        <pc:grpChg chg="mod">
          <ac:chgData name="alisdair macdonald" userId="jB0IcuHBEINeFKE+BJ6T51hglHMTetGBacC/PLHzd+c=" providerId="None" clId="Web-{37B9FE0A-A1F1-4DFD-AFA4-FC587FCDA187}" dt="2025-07-28T11:57:54.928" v="52" actId="1076"/>
          <ac:grpSpMkLst>
            <pc:docMk/>
            <pc:sldMk cId="1135859490" sldId="275"/>
            <ac:grpSpMk id="52" creationId="{417049A0-FB1D-61FF-775E-F297FFCDB6C0}"/>
          </ac:grpSpMkLst>
        </pc:grpChg>
      </pc:sldChg>
      <pc:sldChg chg="addSp delSp modSp addAnim delAnim">
        <pc:chgData name="alisdair macdonald" userId="jB0IcuHBEINeFKE+BJ6T51hglHMTetGBacC/PLHzd+c=" providerId="None" clId="Web-{37B9FE0A-A1F1-4DFD-AFA4-FC587FCDA187}" dt="2025-07-28T12:15:10.154" v="288" actId="1076"/>
        <pc:sldMkLst>
          <pc:docMk/>
          <pc:sldMk cId="3386973103" sldId="323"/>
        </pc:sldMkLst>
        <pc:spChg chg="mod">
          <ac:chgData name="alisdair macdonald" userId="jB0IcuHBEINeFKE+BJ6T51hglHMTetGBacC/PLHzd+c=" providerId="None" clId="Web-{37B9FE0A-A1F1-4DFD-AFA4-FC587FCDA187}" dt="2025-07-28T12:12:25.259" v="273" actId="20577"/>
          <ac:spMkLst>
            <pc:docMk/>
            <pc:sldMk cId="3386973103" sldId="323"/>
            <ac:spMk id="19" creationId="{BC170637-F61F-4627-FCFC-9C0B17FA7277}"/>
          </ac:spMkLst>
        </pc:spChg>
        <pc:spChg chg="mod">
          <ac:chgData name="alisdair macdonald" userId="jB0IcuHBEINeFKE+BJ6T51hglHMTetGBacC/PLHzd+c=" providerId="None" clId="Web-{37B9FE0A-A1F1-4DFD-AFA4-FC587FCDA187}" dt="2025-07-28T12:15:10.154" v="288" actId="1076"/>
          <ac:spMkLst>
            <pc:docMk/>
            <pc:sldMk cId="3386973103" sldId="323"/>
            <ac:spMk id="21" creationId="{1F64AA8E-E40A-63D0-B3C4-AA70FE46A271}"/>
          </ac:spMkLst>
        </pc:spChg>
        <pc:spChg chg="mod">
          <ac:chgData name="alisdair macdonald" userId="jB0IcuHBEINeFKE+BJ6T51hglHMTetGBacC/PLHzd+c=" providerId="None" clId="Web-{37B9FE0A-A1F1-4DFD-AFA4-FC587FCDA187}" dt="2025-07-28T12:12:42.602" v="283" actId="14100"/>
          <ac:spMkLst>
            <pc:docMk/>
            <pc:sldMk cId="3386973103" sldId="323"/>
            <ac:spMk id="23" creationId="{768A754E-94B2-400F-03FB-35851118AAC9}"/>
          </ac:spMkLst>
        </pc:spChg>
      </pc:sldChg>
      <pc:sldChg chg="modSp">
        <pc:chgData name="alisdair macdonald" userId="jB0IcuHBEINeFKE+BJ6T51hglHMTetGBacC/PLHzd+c=" providerId="None" clId="Web-{37B9FE0A-A1F1-4DFD-AFA4-FC587FCDA187}" dt="2025-07-28T12:02:01.703" v="113" actId="14100"/>
        <pc:sldMkLst>
          <pc:docMk/>
          <pc:sldMk cId="3270354863" sldId="331"/>
        </pc:sldMkLst>
        <pc:spChg chg="mod">
          <ac:chgData name="alisdair macdonald" userId="jB0IcuHBEINeFKE+BJ6T51hglHMTetGBacC/PLHzd+c=" providerId="None" clId="Web-{37B9FE0A-A1F1-4DFD-AFA4-FC587FCDA187}" dt="2025-07-28T12:02:01.703" v="113" actId="14100"/>
          <ac:spMkLst>
            <pc:docMk/>
            <pc:sldMk cId="3270354863" sldId="331"/>
            <ac:spMk id="6" creationId="{F888A7A7-1D14-F835-839D-C693F0B469B9}"/>
          </ac:spMkLst>
        </pc:spChg>
        <pc:spChg chg="mod">
          <ac:chgData name="alisdair macdonald" userId="jB0IcuHBEINeFKE+BJ6T51hglHMTetGBacC/PLHzd+c=" providerId="None" clId="Web-{37B9FE0A-A1F1-4DFD-AFA4-FC587FCDA187}" dt="2025-07-28T12:00:37.983" v="82" actId="1076"/>
          <ac:spMkLst>
            <pc:docMk/>
            <pc:sldMk cId="3270354863" sldId="331"/>
            <ac:spMk id="10" creationId="{A39B2BDD-C417-332A-70E1-C1881077A7C4}"/>
          </ac:spMkLst>
        </pc:spChg>
      </pc:sldChg>
      <pc:sldChg chg="modSp">
        <pc:chgData name="alisdair macdonald" userId="jB0IcuHBEINeFKE+BJ6T51hglHMTetGBacC/PLHzd+c=" providerId="None" clId="Web-{37B9FE0A-A1F1-4DFD-AFA4-FC587FCDA187}" dt="2025-07-28T12:05:10.179" v="174" actId="20577"/>
        <pc:sldMkLst>
          <pc:docMk/>
          <pc:sldMk cId="1992660055" sldId="332"/>
        </pc:sldMkLst>
        <pc:spChg chg="mod">
          <ac:chgData name="alisdair macdonald" userId="jB0IcuHBEINeFKE+BJ6T51hglHMTetGBacC/PLHzd+c=" providerId="None" clId="Web-{37B9FE0A-A1F1-4DFD-AFA4-FC587FCDA187}" dt="2025-07-28T12:05:10.179" v="174" actId="20577"/>
          <ac:spMkLst>
            <pc:docMk/>
            <pc:sldMk cId="1992660055" sldId="332"/>
            <ac:spMk id="6" creationId="{2922CA55-D722-89BB-0BAF-55CE34D249D4}"/>
          </ac:spMkLst>
        </pc:spChg>
      </pc:sldChg>
      <pc:sldChg chg="del">
        <pc:chgData name="alisdair macdonald" userId="jB0IcuHBEINeFKE+BJ6T51hglHMTetGBacC/PLHzd+c=" providerId="None" clId="Web-{37B9FE0A-A1F1-4DFD-AFA4-FC587FCDA187}" dt="2025-07-28T12:11:31.302" v="270"/>
        <pc:sldMkLst>
          <pc:docMk/>
          <pc:sldMk cId="2236425337" sldId="333"/>
        </pc:sldMkLst>
      </pc:sldChg>
      <pc:sldChg chg="addSp delSp modSp ord">
        <pc:chgData name="alisdair macdonald" userId="jB0IcuHBEINeFKE+BJ6T51hglHMTetGBacC/PLHzd+c=" providerId="None" clId="Web-{37B9FE0A-A1F1-4DFD-AFA4-FC587FCDA187}" dt="2025-07-28T12:04:07.598" v="144" actId="20577"/>
        <pc:sldMkLst>
          <pc:docMk/>
          <pc:sldMk cId="156446836" sldId="334"/>
        </pc:sldMkLst>
        <pc:spChg chg="mod">
          <ac:chgData name="alisdair macdonald" userId="jB0IcuHBEINeFKE+BJ6T51hglHMTetGBacC/PLHzd+c=" providerId="None" clId="Web-{37B9FE0A-A1F1-4DFD-AFA4-FC587FCDA187}" dt="2025-07-28T12:04:07.598" v="144" actId="20577"/>
          <ac:spMkLst>
            <pc:docMk/>
            <pc:sldMk cId="156446836" sldId="334"/>
            <ac:spMk id="6" creationId="{DB415678-9F69-2A27-C58E-E848D3251BC0}"/>
          </ac:spMkLst>
        </pc:spChg>
      </pc:sldChg>
      <pc:sldChg chg="addSp delSp modSp ord">
        <pc:chgData name="alisdair macdonald" userId="jB0IcuHBEINeFKE+BJ6T51hglHMTetGBacC/PLHzd+c=" providerId="None" clId="Web-{37B9FE0A-A1F1-4DFD-AFA4-FC587FCDA187}" dt="2025-07-28T12:10:49.973" v="266" actId="20577"/>
        <pc:sldMkLst>
          <pc:docMk/>
          <pc:sldMk cId="2761426224" sldId="335"/>
        </pc:sldMkLst>
        <pc:spChg chg="mod">
          <ac:chgData name="alisdair macdonald" userId="jB0IcuHBEINeFKE+BJ6T51hglHMTetGBacC/PLHzd+c=" providerId="None" clId="Web-{37B9FE0A-A1F1-4DFD-AFA4-FC587FCDA187}" dt="2025-07-28T12:10:49.973" v="266" actId="20577"/>
          <ac:spMkLst>
            <pc:docMk/>
            <pc:sldMk cId="2761426224" sldId="335"/>
            <ac:spMk id="6" creationId="{900C4A47-5360-0709-17BD-BB889F0619EF}"/>
          </ac:spMkLst>
        </pc:spChg>
      </pc:sldChg>
      <pc:sldChg chg="del">
        <pc:chgData name="alisdair macdonald" userId="jB0IcuHBEINeFKE+BJ6T51hglHMTetGBacC/PLHzd+c=" providerId="None" clId="Web-{37B9FE0A-A1F1-4DFD-AFA4-FC587FCDA187}" dt="2025-07-28T12:11:31.302" v="269"/>
        <pc:sldMkLst>
          <pc:docMk/>
          <pc:sldMk cId="954538266" sldId="336"/>
        </pc:sldMkLst>
      </pc:sldChg>
      <pc:sldChg chg="addSp delSp modSp ord">
        <pc:chgData name="alisdair macdonald" userId="jB0IcuHBEINeFKE+BJ6T51hglHMTetGBacC/PLHzd+c=" providerId="None" clId="Web-{37B9FE0A-A1F1-4DFD-AFA4-FC587FCDA187}" dt="2025-07-28T12:09:32.954" v="233" actId="20577"/>
        <pc:sldMkLst>
          <pc:docMk/>
          <pc:sldMk cId="2389012225" sldId="337"/>
        </pc:sldMkLst>
        <pc:spChg chg="mod">
          <ac:chgData name="alisdair macdonald" userId="jB0IcuHBEINeFKE+BJ6T51hglHMTetGBacC/PLHzd+c=" providerId="None" clId="Web-{37B9FE0A-A1F1-4DFD-AFA4-FC587FCDA187}" dt="2025-07-28T12:09:32.954" v="233" actId="20577"/>
          <ac:spMkLst>
            <pc:docMk/>
            <pc:sldMk cId="2389012225" sldId="337"/>
            <ac:spMk id="6" creationId="{BCA4D03C-0A84-E65B-8B6E-21F0E378D158}"/>
          </ac:spMkLst>
        </pc:spChg>
      </pc:sldChg>
      <pc:sldChg chg="modSp ord">
        <pc:chgData name="alisdair macdonald" userId="jB0IcuHBEINeFKE+BJ6T51hglHMTetGBacC/PLHzd+c=" providerId="None" clId="Web-{37B9FE0A-A1F1-4DFD-AFA4-FC587FCDA187}" dt="2025-07-28T12:06:26.213" v="204" actId="20577"/>
        <pc:sldMkLst>
          <pc:docMk/>
          <pc:sldMk cId="2417231032" sldId="338"/>
        </pc:sldMkLst>
        <pc:spChg chg="mod">
          <ac:chgData name="alisdair macdonald" userId="jB0IcuHBEINeFKE+BJ6T51hglHMTetGBacC/PLHzd+c=" providerId="None" clId="Web-{37B9FE0A-A1F1-4DFD-AFA4-FC587FCDA187}" dt="2025-07-28T12:06:26.213" v="204" actId="20577"/>
          <ac:spMkLst>
            <pc:docMk/>
            <pc:sldMk cId="2417231032" sldId="338"/>
            <ac:spMk id="6" creationId="{07F27892-E7B4-4EF7-663A-2E16EF4ADA5F}"/>
          </ac:spMkLst>
        </pc:spChg>
      </pc:sldChg>
      <pc:sldChg chg="del">
        <pc:chgData name="alisdair macdonald" userId="jB0IcuHBEINeFKE+BJ6T51hglHMTetGBacC/PLHzd+c=" providerId="None" clId="Web-{37B9FE0A-A1F1-4DFD-AFA4-FC587FCDA187}" dt="2025-07-28T12:11:31.287" v="268"/>
        <pc:sldMkLst>
          <pc:docMk/>
          <pc:sldMk cId="1033090420" sldId="339"/>
        </pc:sldMkLst>
      </pc:sldChg>
      <pc:sldChg chg="del">
        <pc:chgData name="alisdair macdonald" userId="jB0IcuHBEINeFKE+BJ6T51hglHMTetGBacC/PLHzd+c=" providerId="None" clId="Web-{37B9FE0A-A1F1-4DFD-AFA4-FC587FCDA187}" dt="2025-07-28T12:11:31.287" v="267"/>
        <pc:sldMkLst>
          <pc:docMk/>
          <pc:sldMk cId="3403196070" sldId="340"/>
        </pc:sldMkLst>
      </pc:sldChg>
      <pc:sldChg chg="addSp delSp modSp">
        <pc:chgData name="alisdair macdonald" userId="jB0IcuHBEINeFKE+BJ6T51hglHMTetGBacC/PLHzd+c=" providerId="None" clId="Web-{37B9FE0A-A1F1-4DFD-AFA4-FC587FCDA187}" dt="2025-07-28T12:42:04.027" v="370" actId="14100"/>
        <pc:sldMkLst>
          <pc:docMk/>
          <pc:sldMk cId="3738340038" sldId="342"/>
        </pc:sldMkLst>
        <pc:spChg chg="add mod ord">
          <ac:chgData name="alisdair macdonald" userId="jB0IcuHBEINeFKE+BJ6T51hglHMTetGBacC/PLHzd+c=" providerId="None" clId="Web-{37B9FE0A-A1F1-4DFD-AFA4-FC587FCDA187}" dt="2025-07-28T12:18:29.880" v="343" actId="14100"/>
          <ac:spMkLst>
            <pc:docMk/>
            <pc:sldMk cId="3738340038" sldId="342"/>
            <ac:spMk id="2" creationId="{91B75023-716E-D92C-DF35-C6C10B91F2F1}"/>
          </ac:spMkLst>
        </pc:spChg>
        <pc:spChg chg="mod">
          <ac:chgData name="alisdair macdonald" userId="jB0IcuHBEINeFKE+BJ6T51hglHMTetGBacC/PLHzd+c=" providerId="None" clId="Web-{37B9FE0A-A1F1-4DFD-AFA4-FC587FCDA187}" dt="2025-07-28T12:18:41.959" v="344" actId="14100"/>
          <ac:spMkLst>
            <pc:docMk/>
            <pc:sldMk cId="3738340038" sldId="342"/>
            <ac:spMk id="12" creationId="{5ABBB900-DF10-25EA-A38D-25A5EFC9843D}"/>
          </ac:spMkLst>
        </pc:spChg>
        <pc:spChg chg="mod">
          <ac:chgData name="alisdair macdonald" userId="jB0IcuHBEINeFKE+BJ6T51hglHMTetGBacC/PLHzd+c=" providerId="None" clId="Web-{37B9FE0A-A1F1-4DFD-AFA4-FC587FCDA187}" dt="2025-07-28T12:18:11.505" v="337" actId="1076"/>
          <ac:spMkLst>
            <pc:docMk/>
            <pc:sldMk cId="3738340038" sldId="342"/>
            <ac:spMk id="13" creationId="{136C1191-84A3-A9F1-57D2-8C785204B727}"/>
          </ac:spMkLst>
        </pc:spChg>
        <pc:spChg chg="mod">
          <ac:chgData name="alisdair macdonald" userId="jB0IcuHBEINeFKE+BJ6T51hglHMTetGBacC/PLHzd+c=" providerId="None" clId="Web-{37B9FE0A-A1F1-4DFD-AFA4-FC587FCDA187}" dt="2025-07-28T12:16:54.221" v="290" actId="20577"/>
          <ac:spMkLst>
            <pc:docMk/>
            <pc:sldMk cId="3738340038" sldId="342"/>
            <ac:spMk id="15" creationId="{6292B6A7-07F4-66EF-553B-BFF52DFF9B31}"/>
          </ac:spMkLst>
        </pc:spChg>
        <pc:spChg chg="mod">
          <ac:chgData name="alisdair macdonald" userId="jB0IcuHBEINeFKE+BJ6T51hglHMTetGBacC/PLHzd+c=" providerId="None" clId="Web-{37B9FE0A-A1F1-4DFD-AFA4-FC587FCDA187}" dt="2025-07-28T12:18:11.505" v="338" actId="1076"/>
          <ac:spMkLst>
            <pc:docMk/>
            <pc:sldMk cId="3738340038" sldId="342"/>
            <ac:spMk id="16" creationId="{97270C7C-10A6-076B-9F97-481886AEB888}"/>
          </ac:spMkLst>
        </pc:spChg>
        <pc:spChg chg="mod">
          <ac:chgData name="alisdair macdonald" userId="jB0IcuHBEINeFKE+BJ6T51hglHMTetGBacC/PLHzd+c=" providerId="None" clId="Web-{37B9FE0A-A1F1-4DFD-AFA4-FC587FCDA187}" dt="2025-07-28T12:17:15.049" v="329" actId="14100"/>
          <ac:spMkLst>
            <pc:docMk/>
            <pc:sldMk cId="3738340038" sldId="342"/>
            <ac:spMk id="17" creationId="{7F33893E-8B35-9DB5-C0A3-82CF2D0DA293}"/>
          </ac:spMkLst>
        </pc:spChg>
        <pc:picChg chg="add mod">
          <ac:chgData name="alisdair macdonald" userId="jB0IcuHBEINeFKE+BJ6T51hglHMTetGBacC/PLHzd+c=" providerId="None" clId="Web-{37B9FE0A-A1F1-4DFD-AFA4-FC587FCDA187}" dt="2025-07-28T12:42:04.027" v="370" actId="14100"/>
          <ac:picMkLst>
            <pc:docMk/>
            <pc:sldMk cId="3738340038" sldId="342"/>
            <ac:picMk id="4" creationId="{AEF672F9-E77F-E364-1587-A936BF903828}"/>
          </ac:picMkLst>
        </pc:picChg>
      </pc:sldChg>
      <pc:sldChg chg="modNotes">
        <pc:chgData name="alisdair macdonald" userId="jB0IcuHBEINeFKE+BJ6T51hglHMTetGBacC/PLHzd+c=" providerId="None" clId="Web-{37B9FE0A-A1F1-4DFD-AFA4-FC587FCDA187}" dt="2025-07-28T12:27:29.166" v="346"/>
        <pc:sldMkLst>
          <pc:docMk/>
          <pc:sldMk cId="860275773" sldId="343"/>
        </pc:sldMkLst>
      </pc:sldChg>
      <pc:sldChg chg="modNotes">
        <pc:chgData name="alisdair macdonald" userId="jB0IcuHBEINeFKE+BJ6T51hglHMTetGBacC/PLHzd+c=" providerId="None" clId="Web-{37B9FE0A-A1F1-4DFD-AFA4-FC587FCDA187}" dt="2025-07-28T12:27:45.917" v="348"/>
        <pc:sldMkLst>
          <pc:docMk/>
          <pc:sldMk cId="1680168360" sldId="344"/>
        </pc:sldMkLst>
      </pc:sldChg>
      <pc:sldChg chg="modNotes">
        <pc:chgData name="alisdair macdonald" userId="jB0IcuHBEINeFKE+BJ6T51hglHMTetGBacC/PLHzd+c=" providerId="None" clId="Web-{37B9FE0A-A1F1-4DFD-AFA4-FC587FCDA187}" dt="2025-07-28T12:27:48.495" v="349"/>
        <pc:sldMkLst>
          <pc:docMk/>
          <pc:sldMk cId="772779707" sldId="345"/>
        </pc:sldMkLst>
      </pc:sldChg>
      <pc:sldChg chg="modNotes">
        <pc:chgData name="alisdair macdonald" userId="jB0IcuHBEINeFKE+BJ6T51hglHMTetGBacC/PLHzd+c=" providerId="None" clId="Web-{37B9FE0A-A1F1-4DFD-AFA4-FC587FCDA187}" dt="2025-07-28T12:28:01.777" v="351"/>
        <pc:sldMkLst>
          <pc:docMk/>
          <pc:sldMk cId="3335541741" sldId="346"/>
        </pc:sldMkLst>
      </pc:sldChg>
      <pc:sldChg chg="modNotes">
        <pc:chgData name="alisdair macdonald" userId="jB0IcuHBEINeFKE+BJ6T51hglHMTetGBacC/PLHzd+c=" providerId="None" clId="Web-{37B9FE0A-A1F1-4DFD-AFA4-FC587FCDA187}" dt="2025-07-28T12:28:18.340" v="353"/>
        <pc:sldMkLst>
          <pc:docMk/>
          <pc:sldMk cId="2938524200" sldId="347"/>
        </pc:sldMkLst>
      </pc:sldChg>
      <pc:sldChg chg="modNotes">
        <pc:chgData name="alisdair macdonald" userId="jB0IcuHBEINeFKE+BJ6T51hglHMTetGBacC/PLHzd+c=" providerId="None" clId="Web-{37B9FE0A-A1F1-4DFD-AFA4-FC587FCDA187}" dt="2025-07-28T12:28:28.418" v="355"/>
        <pc:sldMkLst>
          <pc:docMk/>
          <pc:sldMk cId="3505461601" sldId="348"/>
        </pc:sldMkLst>
      </pc:sldChg>
      <pc:sldChg chg="modNotes">
        <pc:chgData name="alisdair macdonald" userId="jB0IcuHBEINeFKE+BJ6T51hglHMTetGBacC/PLHzd+c=" providerId="None" clId="Web-{37B9FE0A-A1F1-4DFD-AFA4-FC587FCDA187}" dt="2025-07-28T12:28:42.153" v="357"/>
        <pc:sldMkLst>
          <pc:docMk/>
          <pc:sldMk cId="3707774388" sldId="349"/>
        </pc:sldMkLst>
      </pc:sldChg>
      <pc:sldChg chg="modNotes">
        <pc:chgData name="alisdair macdonald" userId="jB0IcuHBEINeFKE+BJ6T51hglHMTetGBacC/PLHzd+c=" providerId="None" clId="Web-{37B9FE0A-A1F1-4DFD-AFA4-FC587FCDA187}" dt="2025-07-28T12:28:53.591" v="359"/>
        <pc:sldMkLst>
          <pc:docMk/>
          <pc:sldMk cId="1746719497" sldId="350"/>
        </pc:sldMkLst>
      </pc:sldChg>
      <pc:sldChg chg="modSp del ord">
        <pc:chgData name="alisdair macdonald" userId="jB0IcuHBEINeFKE+BJ6T51hglHMTetGBacC/PLHzd+c=" providerId="None" clId="Web-{37B9FE0A-A1F1-4DFD-AFA4-FC587FCDA187}" dt="2025-07-28T12:42:17.934" v="371"/>
        <pc:sldMkLst>
          <pc:docMk/>
          <pc:sldMk cId="1814860467" sldId="351"/>
        </pc:sldMkLst>
      </pc:sldChg>
      <pc:sldChg chg="del">
        <pc:chgData name="alisdair macdonald" userId="jB0IcuHBEINeFKE+BJ6T51hglHMTetGBacC/PLHzd+c=" providerId="None" clId="Web-{37B9FE0A-A1F1-4DFD-AFA4-FC587FCDA187}" dt="2025-07-28T12:47:18.258" v="459"/>
        <pc:sldMkLst>
          <pc:docMk/>
          <pc:sldMk cId="2641909373" sldId="352"/>
        </pc:sldMkLst>
      </pc:sldChg>
      <pc:sldChg chg="del">
        <pc:chgData name="alisdair macdonald" userId="jB0IcuHBEINeFKE+BJ6T51hglHMTetGBacC/PLHzd+c=" providerId="None" clId="Web-{37B9FE0A-A1F1-4DFD-AFA4-FC587FCDA187}" dt="2025-07-28T12:47:18.242" v="458"/>
        <pc:sldMkLst>
          <pc:docMk/>
          <pc:sldMk cId="1740887646" sldId="353"/>
        </pc:sldMkLst>
      </pc:sldChg>
      <pc:sldChg chg="addSp delSp modSp add ord replId">
        <pc:chgData name="alisdair macdonald" userId="jB0IcuHBEINeFKE+BJ6T51hglHMTetGBacC/PLHzd+c=" providerId="None" clId="Web-{37B9FE0A-A1F1-4DFD-AFA4-FC587FCDA187}" dt="2025-07-28T12:47:01.382" v="457"/>
        <pc:sldMkLst>
          <pc:docMk/>
          <pc:sldMk cId="705843055" sldId="354"/>
        </pc:sldMkLst>
        <pc:spChg chg="mod">
          <ac:chgData name="alisdair macdonald" userId="jB0IcuHBEINeFKE+BJ6T51hglHMTetGBacC/PLHzd+c=" providerId="None" clId="Web-{37B9FE0A-A1F1-4DFD-AFA4-FC587FCDA187}" dt="2025-07-28T12:43:20.436" v="388" actId="14100"/>
          <ac:spMkLst>
            <pc:docMk/>
            <pc:sldMk cId="705843055" sldId="354"/>
            <ac:spMk id="12" creationId="{EC4AB523-7489-5089-FD9F-C58920385A65}"/>
          </ac:spMkLst>
        </pc:spChg>
        <pc:spChg chg="mod">
          <ac:chgData name="alisdair macdonald" userId="jB0IcuHBEINeFKE+BJ6T51hglHMTetGBacC/PLHzd+c=" providerId="None" clId="Web-{37B9FE0A-A1F1-4DFD-AFA4-FC587FCDA187}" dt="2025-07-28T12:43:36.031" v="390" actId="14100"/>
          <ac:spMkLst>
            <pc:docMk/>
            <pc:sldMk cId="705843055" sldId="354"/>
            <ac:spMk id="13" creationId="{463ABCDE-A8A6-5EF4-A520-CB80B97F820F}"/>
          </ac:spMkLst>
        </pc:spChg>
        <pc:spChg chg="mod">
          <ac:chgData name="alisdair macdonald" userId="jB0IcuHBEINeFKE+BJ6T51hglHMTetGBacC/PLHzd+c=" providerId="None" clId="Web-{37B9FE0A-A1F1-4DFD-AFA4-FC587FCDA187}" dt="2025-07-28T12:42:54.061" v="373" actId="20577"/>
          <ac:spMkLst>
            <pc:docMk/>
            <pc:sldMk cId="705843055" sldId="354"/>
            <ac:spMk id="15" creationId="{C9A66AE0-D312-B06E-9E0C-B816868CBCA7}"/>
          </ac:spMkLst>
        </pc:spChg>
        <pc:spChg chg="mod">
          <ac:chgData name="alisdair macdonald" userId="jB0IcuHBEINeFKE+BJ6T51hglHMTetGBacC/PLHzd+c=" providerId="None" clId="Web-{37B9FE0A-A1F1-4DFD-AFA4-FC587FCDA187}" dt="2025-07-28T12:43:29.609" v="389" actId="14100"/>
          <ac:spMkLst>
            <pc:docMk/>
            <pc:sldMk cId="705843055" sldId="354"/>
            <ac:spMk id="16" creationId="{81E3458B-E4A7-93A8-78C5-F8B7AE468EA4}"/>
          </ac:spMkLst>
        </pc:spChg>
        <pc:spChg chg="mod">
          <ac:chgData name="alisdair macdonald" userId="jB0IcuHBEINeFKE+BJ6T51hglHMTetGBacC/PLHzd+c=" providerId="None" clId="Web-{37B9FE0A-A1F1-4DFD-AFA4-FC587FCDA187}" dt="2025-07-28T12:43:13.483" v="386" actId="20577"/>
          <ac:spMkLst>
            <pc:docMk/>
            <pc:sldMk cId="705843055" sldId="354"/>
            <ac:spMk id="17" creationId="{CB277247-5B57-4F72-6EB3-BC0FE0A56CCA}"/>
          </ac:spMkLst>
        </pc:spChg>
      </pc:sldChg>
    </pc:docChg>
  </pc:docChgLst>
  <pc:docChgLst>
    <pc:chgData name="alisdair macdonald" userId="jB0IcuHBEINeFKE+BJ6T51hglHMTetGBacC/PLHzd+c=" providerId="None" clId="Web-{7EFF6C39-00C6-4910-BB2A-92107A0126B2}"/>
    <pc:docChg chg="modSld">
      <pc:chgData name="alisdair macdonald" userId="jB0IcuHBEINeFKE+BJ6T51hglHMTetGBacC/PLHzd+c=" providerId="None" clId="Web-{7EFF6C39-00C6-4910-BB2A-92107A0126B2}" dt="2025-08-06T12:12:56.902" v="31" actId="14100"/>
      <pc:docMkLst>
        <pc:docMk/>
      </pc:docMkLst>
      <pc:sldChg chg="modSp">
        <pc:chgData name="alisdair macdonald" userId="jB0IcuHBEINeFKE+BJ6T51hglHMTetGBacC/PLHzd+c=" providerId="None" clId="Web-{7EFF6C39-00C6-4910-BB2A-92107A0126B2}" dt="2025-08-06T12:12:04.198" v="18" actId="20577"/>
        <pc:sldMkLst>
          <pc:docMk/>
          <pc:sldMk cId="0" sldId="256"/>
        </pc:sldMkLst>
        <pc:spChg chg="mod">
          <ac:chgData name="alisdair macdonald" userId="jB0IcuHBEINeFKE+BJ6T51hglHMTetGBacC/PLHzd+c=" providerId="None" clId="Web-{7EFF6C39-00C6-4910-BB2A-92107A0126B2}" dt="2025-08-06T12:12:04.198" v="18" actId="20577"/>
          <ac:spMkLst>
            <pc:docMk/>
            <pc:sldMk cId="0" sldId="256"/>
            <ac:spMk id="3" creationId="{48B63406-4D90-0729-FAEC-72B8E60F8695}"/>
          </ac:spMkLst>
        </pc:spChg>
      </pc:sldChg>
      <pc:sldChg chg="modSp">
        <pc:chgData name="alisdair macdonald" userId="jB0IcuHBEINeFKE+BJ6T51hglHMTetGBacC/PLHzd+c=" providerId="None" clId="Web-{7EFF6C39-00C6-4910-BB2A-92107A0126B2}" dt="2025-08-06T12:12:18.979" v="19" actId="14100"/>
        <pc:sldMkLst>
          <pc:docMk/>
          <pc:sldMk cId="860275773" sldId="343"/>
        </pc:sldMkLst>
        <pc:spChg chg="mod">
          <ac:chgData name="alisdair macdonald" userId="jB0IcuHBEINeFKE+BJ6T51hglHMTetGBacC/PLHzd+c=" providerId="None" clId="Web-{7EFF6C39-00C6-4910-BB2A-92107A0126B2}" dt="2025-08-06T12:12:18.979" v="19" actId="14100"/>
          <ac:spMkLst>
            <pc:docMk/>
            <pc:sldMk cId="860275773" sldId="343"/>
            <ac:spMk id="21" creationId="{D47B86F7-BCAC-185A-A33B-F8D84C09BC89}"/>
          </ac:spMkLst>
        </pc:spChg>
      </pc:sldChg>
      <pc:sldChg chg="modSp">
        <pc:chgData name="alisdair macdonald" userId="jB0IcuHBEINeFKE+BJ6T51hglHMTetGBacC/PLHzd+c=" providerId="None" clId="Web-{7EFF6C39-00C6-4910-BB2A-92107A0126B2}" dt="2025-08-06T12:12:56.902" v="31" actId="14100"/>
        <pc:sldMkLst>
          <pc:docMk/>
          <pc:sldMk cId="1680168360" sldId="344"/>
        </pc:sldMkLst>
        <pc:spChg chg="mod">
          <ac:chgData name="alisdair macdonald" userId="jB0IcuHBEINeFKE+BJ6T51hglHMTetGBacC/PLHzd+c=" providerId="None" clId="Web-{7EFF6C39-00C6-4910-BB2A-92107A0126B2}" dt="2025-08-06T12:12:56.902" v="31" actId="14100"/>
          <ac:spMkLst>
            <pc:docMk/>
            <pc:sldMk cId="1680168360" sldId="344"/>
            <ac:spMk id="4" creationId="{69806DAF-1281-4829-87EB-C2D4343F5004}"/>
          </ac:spMkLst>
        </pc:spChg>
        <pc:spChg chg="mod">
          <ac:chgData name="alisdair macdonald" userId="jB0IcuHBEINeFKE+BJ6T51hglHMTetGBacC/PLHzd+c=" providerId="None" clId="Web-{7EFF6C39-00C6-4910-BB2A-92107A0126B2}" dt="2025-08-06T12:12:54.996" v="30" actId="20577"/>
          <ac:spMkLst>
            <pc:docMk/>
            <pc:sldMk cId="1680168360" sldId="344"/>
            <ac:spMk id="6" creationId="{0C4B416C-D928-34D4-E7F8-235ABCEE0748}"/>
          </ac:spMkLst>
        </pc:spChg>
        <pc:picChg chg="mod modCrop">
          <ac:chgData name="alisdair macdonald" userId="jB0IcuHBEINeFKE+BJ6T51hglHMTetGBacC/PLHzd+c=" providerId="None" clId="Web-{7EFF6C39-00C6-4910-BB2A-92107A0126B2}" dt="2025-08-06T12:12:36.792" v="21"/>
          <ac:picMkLst>
            <pc:docMk/>
            <pc:sldMk cId="1680168360" sldId="344"/>
            <ac:picMk id="19" creationId="{CEDCF0E7-5076-83A1-D006-327A5B3BF03D}"/>
          </ac:picMkLst>
        </pc:picChg>
      </pc:sldChg>
    </pc:docChg>
  </pc:docChgLst>
  <pc:docChgLst>
    <pc:chgData name="alisdair.m@gmail.com" userId="S::urn:spo:guest#alisdair.m@gmail.com::" providerId="AD" clId="Web-{E34BF56E-1718-1497-2D16-73B8861DD593}"/>
    <pc:docChg chg="mod modSld">
      <pc:chgData name="alisdair.m@gmail.com" userId="S::urn:spo:guest#alisdair.m@gmail.com::" providerId="AD" clId="Web-{E34BF56E-1718-1497-2D16-73B8861DD593}" dt="2024-08-07T11:38:25.803" v="3"/>
      <pc:docMkLst>
        <pc:docMk/>
      </pc:docMkLst>
      <pc:sldChg chg="addSp delSp modSp">
        <pc:chgData name="alisdair.m@gmail.com" userId="S::urn:spo:guest#alisdair.m@gmail.com::" providerId="AD" clId="Web-{E34BF56E-1718-1497-2D16-73B8861DD593}" dt="2024-08-07T11:38:25.803" v="3"/>
        <pc:sldMkLst>
          <pc:docMk/>
          <pc:sldMk cId="0" sldId="256"/>
        </pc:sldMkLst>
      </pc:sldChg>
    </pc:docChg>
  </pc:docChgLst>
  <pc:docChgLst>
    <pc:chgData name="alisdair macdonald" userId="jB0IcuHBEINeFKE+BJ6T51hglHMTetGBacC/PLHzd+c=" providerId="None" clId="Web-{670E7C22-38F0-45CB-85DD-4BA5BBD9A10C}"/>
    <pc:docChg chg="modSld">
      <pc:chgData name="alisdair macdonald" userId="jB0IcuHBEINeFKE+BJ6T51hglHMTetGBacC/PLHzd+c=" providerId="None" clId="Web-{670E7C22-38F0-45CB-85DD-4BA5BBD9A10C}" dt="2025-07-23T15:46:07.783" v="213" actId="1076"/>
      <pc:docMkLst>
        <pc:docMk/>
      </pc:docMkLst>
      <pc:sldChg chg="modSp">
        <pc:chgData name="alisdair macdonald" userId="jB0IcuHBEINeFKE+BJ6T51hglHMTetGBacC/PLHzd+c=" providerId="None" clId="Web-{670E7C22-38F0-45CB-85DD-4BA5BBD9A10C}" dt="2025-07-23T15:11:41.541" v="6" actId="20577"/>
        <pc:sldMkLst>
          <pc:docMk/>
          <pc:sldMk cId="0" sldId="256"/>
        </pc:sldMkLst>
        <pc:spChg chg="mod">
          <ac:chgData name="alisdair macdonald" userId="jB0IcuHBEINeFKE+BJ6T51hglHMTetGBacC/PLHzd+c=" providerId="None" clId="Web-{670E7C22-38F0-45CB-85DD-4BA5BBD9A10C}" dt="2025-07-23T15:11:41.541" v="6" actId="20577"/>
          <ac:spMkLst>
            <pc:docMk/>
            <pc:sldMk cId="0" sldId="256"/>
            <ac:spMk id="3" creationId="{48B63406-4D90-0729-FAEC-72B8E60F8695}"/>
          </ac:spMkLst>
        </pc:spChg>
      </pc:sldChg>
      <pc:sldChg chg="modSp">
        <pc:chgData name="alisdair macdonald" userId="jB0IcuHBEINeFKE+BJ6T51hglHMTetGBacC/PLHzd+c=" providerId="None" clId="Web-{670E7C22-38F0-45CB-85DD-4BA5BBD9A10C}" dt="2025-07-23T15:24:48.818" v="24"/>
        <pc:sldMkLst>
          <pc:docMk/>
          <pc:sldMk cId="0" sldId="265"/>
        </pc:sldMkLst>
      </pc:sldChg>
      <pc:sldChg chg="modSp">
        <pc:chgData name="alisdair macdonald" userId="jB0IcuHBEINeFKE+BJ6T51hglHMTetGBacC/PLHzd+c=" providerId="None" clId="Web-{670E7C22-38F0-45CB-85DD-4BA5BBD9A10C}" dt="2025-07-23T15:29:12.311" v="72" actId="20577"/>
        <pc:sldMkLst>
          <pc:docMk/>
          <pc:sldMk cId="1135859490" sldId="275"/>
        </pc:sldMkLst>
        <pc:spChg chg="mod">
          <ac:chgData name="alisdair macdonald" userId="jB0IcuHBEINeFKE+BJ6T51hglHMTetGBacC/PLHzd+c=" providerId="None" clId="Web-{670E7C22-38F0-45CB-85DD-4BA5BBD9A10C}" dt="2025-07-23T15:26:36.509" v="34" actId="20577"/>
          <ac:spMkLst>
            <pc:docMk/>
            <pc:sldMk cId="1135859490" sldId="275"/>
            <ac:spMk id="14" creationId="{36042015-801E-BB4E-5CA3-2FB339CDA009}"/>
          </ac:spMkLst>
        </pc:spChg>
        <pc:spChg chg="mod">
          <ac:chgData name="alisdair macdonald" userId="jB0IcuHBEINeFKE+BJ6T51hglHMTetGBacC/PLHzd+c=" providerId="None" clId="Web-{670E7C22-38F0-45CB-85DD-4BA5BBD9A10C}" dt="2025-07-23T15:27:39.121" v="45" actId="14100"/>
          <ac:spMkLst>
            <pc:docMk/>
            <pc:sldMk cId="1135859490" sldId="275"/>
            <ac:spMk id="21" creationId="{A79A2ADB-8DE3-20FE-B563-075B1C230A8F}"/>
          </ac:spMkLst>
        </pc:spChg>
        <pc:spChg chg="mod">
          <ac:chgData name="alisdair macdonald" userId="jB0IcuHBEINeFKE+BJ6T51hglHMTetGBacC/PLHzd+c=" providerId="None" clId="Web-{670E7C22-38F0-45CB-85DD-4BA5BBD9A10C}" dt="2025-07-23T15:28:41.060" v="64" actId="20577"/>
          <ac:spMkLst>
            <pc:docMk/>
            <pc:sldMk cId="1135859490" sldId="275"/>
            <ac:spMk id="28" creationId="{D3A52D9B-4311-1C55-6736-090BB6739153}"/>
          </ac:spMkLst>
        </pc:spChg>
        <pc:spChg chg="mod">
          <ac:chgData name="alisdair macdonald" userId="jB0IcuHBEINeFKE+BJ6T51hglHMTetGBacC/PLHzd+c=" providerId="None" clId="Web-{670E7C22-38F0-45CB-85DD-4BA5BBD9A10C}" dt="2025-07-23T15:29:12.311" v="72" actId="20577"/>
          <ac:spMkLst>
            <pc:docMk/>
            <pc:sldMk cId="1135859490" sldId="275"/>
            <ac:spMk id="36" creationId="{8C37D3CD-465D-6BFF-F300-20BA3DC571D0}"/>
          </ac:spMkLst>
        </pc:spChg>
        <pc:grpChg chg="mod">
          <ac:chgData name="alisdair macdonald" userId="jB0IcuHBEINeFKE+BJ6T51hglHMTetGBacC/PLHzd+c=" providerId="None" clId="Web-{670E7C22-38F0-45CB-85DD-4BA5BBD9A10C}" dt="2025-07-23T15:26:53.307" v="38" actId="1076"/>
          <ac:grpSpMkLst>
            <pc:docMk/>
            <pc:sldMk cId="1135859490" sldId="275"/>
            <ac:grpSpMk id="16" creationId="{F8E3E66D-7813-2AEA-69B5-A395D6D3B9CA}"/>
          </ac:grpSpMkLst>
        </pc:grpChg>
        <pc:grpChg chg="mod">
          <ac:chgData name="alisdair macdonald" userId="jB0IcuHBEINeFKE+BJ6T51hglHMTetGBacC/PLHzd+c=" providerId="None" clId="Web-{670E7C22-38F0-45CB-85DD-4BA5BBD9A10C}" dt="2025-07-23T15:27:03.682" v="39" actId="14100"/>
          <ac:grpSpMkLst>
            <pc:docMk/>
            <pc:sldMk cId="1135859490" sldId="275"/>
            <ac:grpSpMk id="23" creationId="{4097D1BA-E181-7649-269A-7AF21C9E22E8}"/>
          </ac:grpSpMkLst>
        </pc:grpChg>
        <pc:grpChg chg="mod">
          <ac:chgData name="alisdair macdonald" userId="jB0IcuHBEINeFKE+BJ6T51hglHMTetGBacC/PLHzd+c=" providerId="None" clId="Web-{670E7C22-38F0-45CB-85DD-4BA5BBD9A10C}" dt="2025-07-23T15:28:00.481" v="48" actId="1076"/>
          <ac:grpSpMkLst>
            <pc:docMk/>
            <pc:sldMk cId="1135859490" sldId="275"/>
            <ac:grpSpMk id="30" creationId="{9C89E31E-32B3-4E31-D3C9-7003F9BBCE79}"/>
          </ac:grpSpMkLst>
        </pc:grpChg>
        <pc:grpChg chg="mod">
          <ac:chgData name="alisdair macdonald" userId="jB0IcuHBEINeFKE+BJ6T51hglHMTetGBacC/PLHzd+c=" providerId="None" clId="Web-{670E7C22-38F0-45CB-85DD-4BA5BBD9A10C}" dt="2025-07-23T15:28:56.717" v="65" actId="14100"/>
          <ac:grpSpMkLst>
            <pc:docMk/>
            <pc:sldMk cId="1135859490" sldId="275"/>
            <ac:grpSpMk id="37" creationId="{72F2826C-29B4-DC86-242C-D808FCD7A912}"/>
          </ac:grpSpMkLst>
        </pc:grpChg>
      </pc:sldChg>
      <pc:sldChg chg="modSp">
        <pc:chgData name="alisdair macdonald" userId="jB0IcuHBEINeFKE+BJ6T51hglHMTetGBacC/PLHzd+c=" providerId="None" clId="Web-{670E7C22-38F0-45CB-85DD-4BA5BBD9A10C}" dt="2025-07-23T15:33:16.820" v="108" actId="1076"/>
        <pc:sldMkLst>
          <pc:docMk/>
          <pc:sldMk cId="3386973103" sldId="323"/>
        </pc:sldMkLst>
        <pc:spChg chg="mod">
          <ac:chgData name="alisdair macdonald" userId="jB0IcuHBEINeFKE+BJ6T51hglHMTetGBacC/PLHzd+c=" providerId="None" clId="Web-{670E7C22-38F0-45CB-85DD-4BA5BBD9A10C}" dt="2025-07-23T15:33:16.820" v="108" actId="1076"/>
          <ac:spMkLst>
            <pc:docMk/>
            <pc:sldMk cId="3386973103" sldId="323"/>
            <ac:spMk id="21" creationId="{1F64AA8E-E40A-63D0-B3C4-AA70FE46A271}"/>
          </ac:spMkLst>
        </pc:spChg>
      </pc:sldChg>
      <pc:sldChg chg="addSp delSp modSp addAnim delAnim">
        <pc:chgData name="alisdair macdonald" userId="jB0IcuHBEINeFKE+BJ6T51hglHMTetGBacC/PLHzd+c=" providerId="None" clId="Web-{670E7C22-38F0-45CB-85DD-4BA5BBD9A10C}" dt="2025-07-23T15:30:02.360" v="86" actId="20577"/>
        <pc:sldMkLst>
          <pc:docMk/>
          <pc:sldMk cId="3270354863" sldId="331"/>
        </pc:sldMkLst>
        <pc:spChg chg="mod">
          <ac:chgData name="alisdair macdonald" userId="jB0IcuHBEINeFKE+BJ6T51hglHMTetGBacC/PLHzd+c=" providerId="None" clId="Web-{670E7C22-38F0-45CB-85DD-4BA5BBD9A10C}" dt="2025-07-23T15:30:02.360" v="86" actId="20577"/>
          <ac:spMkLst>
            <pc:docMk/>
            <pc:sldMk cId="3270354863" sldId="331"/>
            <ac:spMk id="6" creationId="{F888A7A7-1D14-F835-839D-C693F0B469B9}"/>
          </ac:spMkLst>
        </pc:spChg>
        <pc:grpChg chg="add del">
          <ac:chgData name="alisdair macdonald" userId="jB0IcuHBEINeFKE+BJ6T51hglHMTetGBacC/PLHzd+c=" providerId="None" clId="Web-{670E7C22-38F0-45CB-85DD-4BA5BBD9A10C}" dt="2025-07-23T15:29:40.875" v="74"/>
          <ac:grpSpMkLst>
            <pc:docMk/>
            <pc:sldMk cId="3270354863" sldId="331"/>
            <ac:grpSpMk id="11" creationId="{D6C52752-55B6-50A8-CAB3-E4B0D8DD81F5}"/>
          </ac:grpSpMkLst>
        </pc:grpChg>
      </pc:sldChg>
      <pc:sldChg chg="delSp modSp">
        <pc:chgData name="alisdair macdonald" userId="jB0IcuHBEINeFKE+BJ6T51hglHMTetGBacC/PLHzd+c=" providerId="None" clId="Web-{670E7C22-38F0-45CB-85DD-4BA5BBD9A10C}" dt="2025-07-23T15:31:00.018" v="88"/>
        <pc:sldMkLst>
          <pc:docMk/>
          <pc:sldMk cId="1992660055" sldId="332"/>
        </pc:sldMkLst>
      </pc:sldChg>
      <pc:sldChg chg="delSp modSp">
        <pc:chgData name="alisdair macdonald" userId="jB0IcuHBEINeFKE+BJ6T51hglHMTetGBacC/PLHzd+c=" providerId="None" clId="Web-{670E7C22-38F0-45CB-85DD-4BA5BBD9A10C}" dt="2025-07-23T15:32:37.990" v="107" actId="14100"/>
        <pc:sldMkLst>
          <pc:docMk/>
          <pc:sldMk cId="2236425337" sldId="333"/>
        </pc:sldMkLst>
      </pc:sldChg>
      <pc:sldChg chg="delSp modSp">
        <pc:chgData name="alisdair macdonald" userId="jB0IcuHBEINeFKE+BJ6T51hglHMTetGBacC/PLHzd+c=" providerId="None" clId="Web-{670E7C22-38F0-45CB-85DD-4BA5BBD9A10C}" dt="2025-07-23T15:31:20.503" v="92"/>
        <pc:sldMkLst>
          <pc:docMk/>
          <pc:sldMk cId="156446836" sldId="334"/>
        </pc:sldMkLst>
      </pc:sldChg>
      <pc:sldChg chg="delSp modSp">
        <pc:chgData name="alisdair macdonald" userId="jB0IcuHBEINeFKE+BJ6T51hglHMTetGBacC/PLHzd+c=" providerId="None" clId="Web-{670E7C22-38F0-45CB-85DD-4BA5BBD9A10C}" dt="2025-07-23T15:31:27.144" v="94"/>
        <pc:sldMkLst>
          <pc:docMk/>
          <pc:sldMk cId="2761426224" sldId="335"/>
        </pc:sldMkLst>
      </pc:sldChg>
      <pc:sldChg chg="delSp modSp">
        <pc:chgData name="alisdair macdonald" userId="jB0IcuHBEINeFKE+BJ6T51hglHMTetGBacC/PLHzd+c=" providerId="None" clId="Web-{670E7C22-38F0-45CB-85DD-4BA5BBD9A10C}" dt="2025-07-23T15:31:34.347" v="96"/>
        <pc:sldMkLst>
          <pc:docMk/>
          <pc:sldMk cId="954538266" sldId="336"/>
        </pc:sldMkLst>
      </pc:sldChg>
      <pc:sldChg chg="delSp modSp">
        <pc:chgData name="alisdair macdonald" userId="jB0IcuHBEINeFKE+BJ6T51hglHMTetGBacC/PLHzd+c=" providerId="None" clId="Web-{670E7C22-38F0-45CB-85DD-4BA5BBD9A10C}" dt="2025-07-23T15:31:43.598" v="98"/>
        <pc:sldMkLst>
          <pc:docMk/>
          <pc:sldMk cId="2389012225" sldId="337"/>
        </pc:sldMkLst>
      </pc:sldChg>
      <pc:sldChg chg="delSp modSp">
        <pc:chgData name="alisdair macdonald" userId="jB0IcuHBEINeFKE+BJ6T51hglHMTetGBacC/PLHzd+c=" providerId="None" clId="Web-{670E7C22-38F0-45CB-85DD-4BA5BBD9A10C}" dt="2025-07-23T15:31:58.051" v="101" actId="14100"/>
        <pc:sldMkLst>
          <pc:docMk/>
          <pc:sldMk cId="2417231032" sldId="338"/>
        </pc:sldMkLst>
        <pc:spChg chg="mod">
          <ac:chgData name="alisdair macdonald" userId="jB0IcuHBEINeFKE+BJ6T51hglHMTetGBacC/PLHzd+c=" providerId="None" clId="Web-{670E7C22-38F0-45CB-85DD-4BA5BBD9A10C}" dt="2025-07-23T15:31:58.051" v="101" actId="14100"/>
          <ac:spMkLst>
            <pc:docMk/>
            <pc:sldMk cId="2417231032" sldId="338"/>
            <ac:spMk id="10" creationId="{7F9D5FC4-078A-9E73-CEAB-4BCA315FA1B6}"/>
          </ac:spMkLst>
        </pc:spChg>
      </pc:sldChg>
      <pc:sldChg chg="delSp modSp">
        <pc:chgData name="alisdair macdonald" userId="jB0IcuHBEINeFKE+BJ6T51hglHMTetGBacC/PLHzd+c=" providerId="None" clId="Web-{670E7C22-38F0-45CB-85DD-4BA5BBD9A10C}" dt="2025-07-23T15:32:04.395" v="103"/>
        <pc:sldMkLst>
          <pc:docMk/>
          <pc:sldMk cId="1033090420" sldId="339"/>
        </pc:sldMkLst>
      </pc:sldChg>
      <pc:sldChg chg="delSp modSp">
        <pc:chgData name="alisdair macdonald" userId="jB0IcuHBEINeFKE+BJ6T51hglHMTetGBacC/PLHzd+c=" providerId="None" clId="Web-{670E7C22-38F0-45CB-85DD-4BA5BBD9A10C}" dt="2025-07-23T15:32:22.896" v="106" actId="14100"/>
        <pc:sldMkLst>
          <pc:docMk/>
          <pc:sldMk cId="3403196070" sldId="340"/>
        </pc:sldMkLst>
      </pc:sldChg>
      <pc:sldChg chg="modSp">
        <pc:chgData name="alisdair macdonald" userId="jB0IcuHBEINeFKE+BJ6T51hglHMTetGBacC/PLHzd+c=" providerId="None" clId="Web-{670E7C22-38F0-45CB-85DD-4BA5BBD9A10C}" dt="2025-07-23T15:34:56.651" v="120" actId="1076"/>
        <pc:sldMkLst>
          <pc:docMk/>
          <pc:sldMk cId="3738340038" sldId="342"/>
        </pc:sldMkLst>
        <pc:spChg chg="mod">
          <ac:chgData name="alisdair macdonald" userId="jB0IcuHBEINeFKE+BJ6T51hglHMTetGBacC/PLHzd+c=" providerId="None" clId="Web-{670E7C22-38F0-45CB-85DD-4BA5BBD9A10C}" dt="2025-07-23T15:34:56.651" v="120" actId="1076"/>
          <ac:spMkLst>
            <pc:docMk/>
            <pc:sldMk cId="3738340038" sldId="342"/>
            <ac:spMk id="12" creationId="{5ABBB900-DF10-25EA-A38D-25A5EFC9843D}"/>
          </ac:spMkLst>
        </pc:spChg>
      </pc:sldChg>
      <pc:sldChg chg="modSp">
        <pc:chgData name="alisdair macdonald" userId="jB0IcuHBEINeFKE+BJ6T51hglHMTetGBacC/PLHzd+c=" providerId="None" clId="Web-{670E7C22-38F0-45CB-85DD-4BA5BBD9A10C}" dt="2025-07-23T15:35:44.622" v="128" actId="14100"/>
        <pc:sldMkLst>
          <pc:docMk/>
          <pc:sldMk cId="860275773" sldId="343"/>
        </pc:sldMkLst>
        <pc:spChg chg="mod">
          <ac:chgData name="alisdair macdonald" userId="jB0IcuHBEINeFKE+BJ6T51hglHMTetGBacC/PLHzd+c=" providerId="None" clId="Web-{670E7C22-38F0-45CB-85DD-4BA5BBD9A10C}" dt="2025-07-23T15:35:44.622" v="128" actId="14100"/>
          <ac:spMkLst>
            <pc:docMk/>
            <pc:sldMk cId="860275773" sldId="343"/>
            <ac:spMk id="21" creationId="{D47B86F7-BCAC-185A-A33B-F8D84C09BC89}"/>
          </ac:spMkLst>
        </pc:spChg>
      </pc:sldChg>
      <pc:sldChg chg="modSp">
        <pc:chgData name="alisdair macdonald" userId="jB0IcuHBEINeFKE+BJ6T51hglHMTetGBacC/PLHzd+c=" providerId="None" clId="Web-{670E7C22-38F0-45CB-85DD-4BA5BBD9A10C}" dt="2025-07-23T15:38:21.611" v="143" actId="20577"/>
        <pc:sldMkLst>
          <pc:docMk/>
          <pc:sldMk cId="1680168360" sldId="344"/>
        </pc:sldMkLst>
        <pc:spChg chg="mod">
          <ac:chgData name="alisdair macdonald" userId="jB0IcuHBEINeFKE+BJ6T51hglHMTetGBacC/PLHzd+c=" providerId="None" clId="Web-{670E7C22-38F0-45CB-85DD-4BA5BBD9A10C}" dt="2025-07-23T15:38:21.611" v="143" actId="20577"/>
          <ac:spMkLst>
            <pc:docMk/>
            <pc:sldMk cId="1680168360" sldId="344"/>
            <ac:spMk id="4" creationId="{69806DAF-1281-4829-87EB-C2D4343F5004}"/>
          </ac:spMkLst>
        </pc:spChg>
      </pc:sldChg>
      <pc:sldChg chg="addSp delSp modSp">
        <pc:chgData name="alisdair macdonald" userId="jB0IcuHBEINeFKE+BJ6T51hglHMTetGBacC/PLHzd+c=" providerId="None" clId="Web-{670E7C22-38F0-45CB-85DD-4BA5BBD9A10C}" dt="2025-07-23T15:40:01.412" v="154" actId="14100"/>
        <pc:sldMkLst>
          <pc:docMk/>
          <pc:sldMk cId="772779707" sldId="345"/>
        </pc:sldMkLst>
        <pc:spChg chg="mod">
          <ac:chgData name="alisdair macdonald" userId="jB0IcuHBEINeFKE+BJ6T51hglHMTetGBacC/PLHzd+c=" providerId="None" clId="Web-{670E7C22-38F0-45CB-85DD-4BA5BBD9A10C}" dt="2025-07-23T15:40:01.412" v="154" actId="14100"/>
          <ac:spMkLst>
            <pc:docMk/>
            <pc:sldMk cId="772779707" sldId="345"/>
            <ac:spMk id="4" creationId="{317DDD96-AFD5-323A-545B-DBC448CBD038}"/>
          </ac:spMkLst>
        </pc:spChg>
      </pc:sldChg>
      <pc:sldChg chg="modSp">
        <pc:chgData name="alisdair macdonald" userId="jB0IcuHBEINeFKE+BJ6T51hglHMTetGBacC/PLHzd+c=" providerId="None" clId="Web-{670E7C22-38F0-45CB-85DD-4BA5BBD9A10C}" dt="2025-07-23T15:41:12.899" v="167" actId="20577"/>
        <pc:sldMkLst>
          <pc:docMk/>
          <pc:sldMk cId="3335541741" sldId="346"/>
        </pc:sldMkLst>
        <pc:spChg chg="mod">
          <ac:chgData name="alisdair macdonald" userId="jB0IcuHBEINeFKE+BJ6T51hglHMTetGBacC/PLHzd+c=" providerId="None" clId="Web-{670E7C22-38F0-45CB-85DD-4BA5BBD9A10C}" dt="2025-07-23T15:41:12.899" v="167" actId="20577"/>
          <ac:spMkLst>
            <pc:docMk/>
            <pc:sldMk cId="3335541741" sldId="346"/>
            <ac:spMk id="4" creationId="{D3A3E0E2-0B41-00DE-BA07-7003F4A25ED7}"/>
          </ac:spMkLst>
        </pc:spChg>
        <pc:spChg chg="mod">
          <ac:chgData name="alisdair macdonald" userId="jB0IcuHBEINeFKE+BJ6T51hglHMTetGBacC/PLHzd+c=" providerId="None" clId="Web-{670E7C22-38F0-45CB-85DD-4BA5BBD9A10C}" dt="2025-07-23T15:40:30.225" v="155" actId="1076"/>
          <ac:spMkLst>
            <pc:docMk/>
            <pc:sldMk cId="3335541741" sldId="346"/>
            <ac:spMk id="13" creationId="{89417F51-695F-A5DB-EBEF-7666B2744073}"/>
          </ac:spMkLst>
        </pc:spChg>
        <pc:spChg chg="mod">
          <ac:chgData name="alisdair macdonald" userId="jB0IcuHBEINeFKE+BJ6T51hglHMTetGBacC/PLHzd+c=" providerId="None" clId="Web-{670E7C22-38F0-45CB-85DD-4BA5BBD9A10C}" dt="2025-07-23T15:40:30.225" v="156" actId="1076"/>
          <ac:spMkLst>
            <pc:docMk/>
            <pc:sldMk cId="3335541741" sldId="346"/>
            <ac:spMk id="17" creationId="{93ED08D9-1B09-D45C-69A9-5A72FCA35844}"/>
          </ac:spMkLst>
        </pc:spChg>
      </pc:sldChg>
      <pc:sldChg chg="modSp">
        <pc:chgData name="alisdair macdonald" userId="jB0IcuHBEINeFKE+BJ6T51hglHMTetGBacC/PLHzd+c=" providerId="None" clId="Web-{670E7C22-38F0-45CB-85DD-4BA5BBD9A10C}" dt="2025-07-23T15:42:10.650" v="177" actId="1076"/>
        <pc:sldMkLst>
          <pc:docMk/>
          <pc:sldMk cId="2938524200" sldId="347"/>
        </pc:sldMkLst>
        <pc:spChg chg="mod">
          <ac:chgData name="alisdair macdonald" userId="jB0IcuHBEINeFKE+BJ6T51hglHMTetGBacC/PLHzd+c=" providerId="None" clId="Web-{670E7C22-38F0-45CB-85DD-4BA5BBD9A10C}" dt="2025-07-23T15:42:10.650" v="177" actId="1076"/>
          <ac:spMkLst>
            <pc:docMk/>
            <pc:sldMk cId="2938524200" sldId="347"/>
            <ac:spMk id="4" creationId="{E58E9CE3-2EC9-E9A4-B071-06B1363ECA38}"/>
          </ac:spMkLst>
        </pc:spChg>
        <pc:spChg chg="mod">
          <ac:chgData name="alisdair macdonald" userId="jB0IcuHBEINeFKE+BJ6T51hglHMTetGBacC/PLHzd+c=" providerId="None" clId="Web-{670E7C22-38F0-45CB-85DD-4BA5BBD9A10C}" dt="2025-07-23T15:41:29.383" v="168" actId="1076"/>
          <ac:spMkLst>
            <pc:docMk/>
            <pc:sldMk cId="2938524200" sldId="347"/>
            <ac:spMk id="13" creationId="{8A567FB8-34E1-1AB7-BAE5-EC75850582B3}"/>
          </ac:spMkLst>
        </pc:spChg>
        <pc:spChg chg="mod">
          <ac:chgData name="alisdair macdonald" userId="jB0IcuHBEINeFKE+BJ6T51hglHMTetGBacC/PLHzd+c=" providerId="None" clId="Web-{670E7C22-38F0-45CB-85DD-4BA5BBD9A10C}" dt="2025-07-23T15:41:29.383" v="169" actId="1076"/>
          <ac:spMkLst>
            <pc:docMk/>
            <pc:sldMk cId="2938524200" sldId="347"/>
            <ac:spMk id="17" creationId="{4F14135F-A602-5698-570A-9BB0993349F7}"/>
          </ac:spMkLst>
        </pc:spChg>
      </pc:sldChg>
      <pc:sldChg chg="modSp">
        <pc:chgData name="alisdair macdonald" userId="jB0IcuHBEINeFKE+BJ6T51hglHMTetGBacC/PLHzd+c=" providerId="None" clId="Web-{670E7C22-38F0-45CB-85DD-4BA5BBD9A10C}" dt="2025-07-23T15:43:38.513" v="187" actId="1076"/>
        <pc:sldMkLst>
          <pc:docMk/>
          <pc:sldMk cId="3505461601" sldId="348"/>
        </pc:sldMkLst>
        <pc:spChg chg="mod">
          <ac:chgData name="alisdair macdonald" userId="jB0IcuHBEINeFKE+BJ6T51hglHMTetGBacC/PLHzd+c=" providerId="None" clId="Web-{670E7C22-38F0-45CB-85DD-4BA5BBD9A10C}" dt="2025-07-23T15:43:38.513" v="187" actId="1076"/>
          <ac:spMkLst>
            <pc:docMk/>
            <pc:sldMk cId="3505461601" sldId="348"/>
            <ac:spMk id="4" creationId="{E016100B-A00C-CD94-1726-BEF26195E98C}"/>
          </ac:spMkLst>
        </pc:spChg>
        <pc:spChg chg="mod">
          <ac:chgData name="alisdair macdonald" userId="jB0IcuHBEINeFKE+BJ6T51hglHMTetGBacC/PLHzd+c=" providerId="None" clId="Web-{670E7C22-38F0-45CB-85DD-4BA5BBD9A10C}" dt="2025-07-23T15:42:43.745" v="178" actId="1076"/>
          <ac:spMkLst>
            <pc:docMk/>
            <pc:sldMk cId="3505461601" sldId="348"/>
            <ac:spMk id="7" creationId="{BDC69E79-4F3E-7BA7-F4DF-3A6129113F04}"/>
          </ac:spMkLst>
        </pc:spChg>
        <pc:spChg chg="mod">
          <ac:chgData name="alisdair macdonald" userId="jB0IcuHBEINeFKE+BJ6T51hglHMTetGBacC/PLHzd+c=" providerId="None" clId="Web-{670E7C22-38F0-45CB-85DD-4BA5BBD9A10C}" dt="2025-07-23T15:42:43.745" v="179" actId="1076"/>
          <ac:spMkLst>
            <pc:docMk/>
            <pc:sldMk cId="3505461601" sldId="348"/>
            <ac:spMk id="17" creationId="{3166DFF4-42A8-6848-F2B6-2463EE0DB140}"/>
          </ac:spMkLst>
        </pc:spChg>
      </pc:sldChg>
      <pc:sldChg chg="modSp">
        <pc:chgData name="alisdair macdonald" userId="jB0IcuHBEINeFKE+BJ6T51hglHMTetGBacC/PLHzd+c=" providerId="None" clId="Web-{670E7C22-38F0-45CB-85DD-4BA5BBD9A10C}" dt="2025-07-23T15:44:24.249" v="196" actId="1076"/>
        <pc:sldMkLst>
          <pc:docMk/>
          <pc:sldMk cId="3707774388" sldId="349"/>
        </pc:sldMkLst>
        <pc:spChg chg="mod">
          <ac:chgData name="alisdair macdonald" userId="jB0IcuHBEINeFKE+BJ6T51hglHMTetGBacC/PLHzd+c=" providerId="None" clId="Web-{670E7C22-38F0-45CB-85DD-4BA5BBD9A10C}" dt="2025-07-23T15:44:24.249" v="196" actId="1076"/>
          <ac:spMkLst>
            <pc:docMk/>
            <pc:sldMk cId="3707774388" sldId="349"/>
            <ac:spMk id="10" creationId="{4290A1B3-5537-89E9-BCB1-ECAABEBFF68A}"/>
          </ac:spMkLst>
        </pc:spChg>
      </pc:sldChg>
      <pc:sldChg chg="modSp">
        <pc:chgData name="alisdair macdonald" userId="jB0IcuHBEINeFKE+BJ6T51hglHMTetGBacC/PLHzd+c=" providerId="None" clId="Web-{670E7C22-38F0-45CB-85DD-4BA5BBD9A10C}" dt="2025-07-23T15:45:05.859" v="206" actId="1076"/>
        <pc:sldMkLst>
          <pc:docMk/>
          <pc:sldMk cId="1746719497" sldId="350"/>
        </pc:sldMkLst>
        <pc:spChg chg="mod">
          <ac:chgData name="alisdair macdonald" userId="jB0IcuHBEINeFKE+BJ6T51hglHMTetGBacC/PLHzd+c=" providerId="None" clId="Web-{670E7C22-38F0-45CB-85DD-4BA5BBD9A10C}" dt="2025-07-23T15:45:05.859" v="206" actId="1076"/>
          <ac:spMkLst>
            <pc:docMk/>
            <pc:sldMk cId="1746719497" sldId="350"/>
            <ac:spMk id="14" creationId="{E593AB50-F905-7CD4-D1DA-508725B33A8A}"/>
          </ac:spMkLst>
        </pc:spChg>
      </pc:sldChg>
      <pc:sldChg chg="addSp delSp modSp">
        <pc:chgData name="alisdair macdonald" userId="jB0IcuHBEINeFKE+BJ6T51hglHMTetGBacC/PLHzd+c=" providerId="None" clId="Web-{670E7C22-38F0-45CB-85DD-4BA5BBD9A10C}" dt="2025-07-23T15:45:33.392" v="210" actId="1076"/>
        <pc:sldMkLst>
          <pc:docMk/>
          <pc:sldMk cId="1814860467" sldId="351"/>
        </pc:sldMkLst>
      </pc:sldChg>
      <pc:sldChg chg="modSp">
        <pc:chgData name="alisdair macdonald" userId="jB0IcuHBEINeFKE+BJ6T51hglHMTetGBacC/PLHzd+c=" providerId="None" clId="Web-{670E7C22-38F0-45CB-85DD-4BA5BBD9A10C}" dt="2025-07-23T15:46:07.783" v="213" actId="1076"/>
        <pc:sldMkLst>
          <pc:docMk/>
          <pc:sldMk cId="1740887646" sldId="353"/>
        </pc:sldMkLst>
      </pc:sldChg>
    </pc:docChg>
  </pc:docChgLst>
  <pc:docChgLst>
    <pc:chgData name="alisdair macdonald" userId="jB0IcuHBEINeFKE+BJ6T51hglHMTetGBacC/PLHzd+c=" providerId="None" clId="Web-{41D87D18-AF0D-4720-B579-5040C0D01E6E}"/>
    <pc:docChg chg="addSld modSld sldOrd">
      <pc:chgData name="alisdair macdonald" userId="jB0IcuHBEINeFKE+BJ6T51hglHMTetGBacC/PLHzd+c=" providerId="None" clId="Web-{41D87D18-AF0D-4720-B579-5040C0D01E6E}" dt="2025-07-03T14:56:37.549" v="139" actId="1076"/>
      <pc:docMkLst>
        <pc:docMk/>
      </pc:docMkLst>
      <pc:sldChg chg="delSp modSp add ord replId">
        <pc:chgData name="alisdair macdonald" userId="jB0IcuHBEINeFKE+BJ6T51hglHMTetGBacC/PLHzd+c=" providerId="None" clId="Web-{41D87D18-AF0D-4720-B579-5040C0D01E6E}" dt="2025-07-03T14:47:37.141" v="33"/>
        <pc:sldMkLst>
          <pc:docMk/>
          <pc:sldMk cId="1814860467" sldId="351"/>
        </pc:sldMkLst>
      </pc:sldChg>
      <pc:sldChg chg="addSp modSp add replId">
        <pc:chgData name="alisdair macdonald" userId="jB0IcuHBEINeFKE+BJ6T51hglHMTetGBacC/PLHzd+c=" providerId="None" clId="Web-{41D87D18-AF0D-4720-B579-5040C0D01E6E}" dt="2025-07-03T14:50:13.454" v="65" actId="1076"/>
        <pc:sldMkLst>
          <pc:docMk/>
          <pc:sldMk cId="2641909373" sldId="352"/>
        </pc:sldMkLst>
      </pc:sldChg>
      <pc:sldChg chg="addSp delSp modSp add replId">
        <pc:chgData name="alisdair macdonald" userId="jB0IcuHBEINeFKE+BJ6T51hglHMTetGBacC/PLHzd+c=" providerId="None" clId="Web-{41D87D18-AF0D-4720-B579-5040C0D01E6E}" dt="2025-07-03T14:56:37.549" v="139" actId="1076"/>
        <pc:sldMkLst>
          <pc:docMk/>
          <pc:sldMk cId="1740887646" sldId="353"/>
        </pc:sldMkLst>
      </pc:sldChg>
    </pc:docChg>
  </pc:docChgLst>
  <pc:docChgLst>
    <pc:chgData name="alisdair macdonald" userId="jB0IcuHBEINeFKE+BJ6T51hglHMTetGBacC/PLHzd+c=" providerId="None" clId="Web-{456B5F84-2437-42B9-B731-9174702A3299}"/>
    <pc:docChg chg="modSld">
      <pc:chgData name="alisdair macdonald" userId="jB0IcuHBEINeFKE+BJ6T51hglHMTetGBacC/PLHzd+c=" providerId="None" clId="Web-{456B5F84-2437-42B9-B731-9174702A3299}" dt="2025-07-18T15:51:03.968" v="60" actId="1076"/>
      <pc:docMkLst>
        <pc:docMk/>
      </pc:docMkLst>
      <pc:sldChg chg="modSp">
        <pc:chgData name="alisdair macdonald" userId="jB0IcuHBEINeFKE+BJ6T51hglHMTetGBacC/PLHzd+c=" providerId="None" clId="Web-{456B5F84-2437-42B9-B731-9174702A3299}" dt="2025-07-18T15:35:09.698" v="4" actId="1076"/>
        <pc:sldMkLst>
          <pc:docMk/>
          <pc:sldMk cId="0" sldId="256"/>
        </pc:sldMkLst>
        <pc:spChg chg="mod">
          <ac:chgData name="alisdair macdonald" userId="jB0IcuHBEINeFKE+BJ6T51hglHMTetGBacC/PLHzd+c=" providerId="None" clId="Web-{456B5F84-2437-42B9-B731-9174702A3299}" dt="2025-07-18T15:35:09.698" v="4" actId="1076"/>
          <ac:spMkLst>
            <pc:docMk/>
            <pc:sldMk cId="0" sldId="256"/>
            <ac:spMk id="3" creationId="{48B63406-4D90-0729-FAEC-72B8E60F8695}"/>
          </ac:spMkLst>
        </pc:spChg>
      </pc:sldChg>
      <pc:sldChg chg="modSp">
        <pc:chgData name="alisdair macdonald" userId="jB0IcuHBEINeFKE+BJ6T51hglHMTetGBacC/PLHzd+c=" providerId="None" clId="Web-{456B5F84-2437-42B9-B731-9174702A3299}" dt="2025-07-18T15:35:47.152" v="8" actId="20577"/>
        <pc:sldMkLst>
          <pc:docMk/>
          <pc:sldMk cId="3738340038" sldId="342"/>
        </pc:sldMkLst>
      </pc:sldChg>
      <pc:sldChg chg="modSp">
        <pc:chgData name="alisdair macdonald" userId="jB0IcuHBEINeFKE+BJ6T51hglHMTetGBacC/PLHzd+c=" providerId="None" clId="Web-{456B5F84-2437-42B9-B731-9174702A3299}" dt="2025-07-18T15:35:57.731" v="10" actId="20577"/>
        <pc:sldMkLst>
          <pc:docMk/>
          <pc:sldMk cId="860275773" sldId="343"/>
        </pc:sldMkLst>
        <pc:spChg chg="mod">
          <ac:chgData name="alisdair macdonald" userId="jB0IcuHBEINeFKE+BJ6T51hglHMTetGBacC/PLHzd+c=" providerId="None" clId="Web-{456B5F84-2437-42B9-B731-9174702A3299}" dt="2025-07-18T15:35:57.731" v="10" actId="20577"/>
          <ac:spMkLst>
            <pc:docMk/>
            <pc:sldMk cId="860275773" sldId="343"/>
            <ac:spMk id="21" creationId="{D47B86F7-BCAC-185A-A33B-F8D84C09BC89}"/>
          </ac:spMkLst>
        </pc:spChg>
      </pc:sldChg>
      <pc:sldChg chg="addSp delSp modSp">
        <pc:chgData name="alisdair macdonald" userId="jB0IcuHBEINeFKE+BJ6T51hglHMTetGBacC/PLHzd+c=" providerId="None" clId="Web-{456B5F84-2437-42B9-B731-9174702A3299}" dt="2025-07-18T15:36:38.420" v="19" actId="20577"/>
        <pc:sldMkLst>
          <pc:docMk/>
          <pc:sldMk cId="1680168360" sldId="344"/>
        </pc:sldMkLst>
        <pc:spChg chg="mod">
          <ac:chgData name="alisdair macdonald" userId="jB0IcuHBEINeFKE+BJ6T51hglHMTetGBacC/PLHzd+c=" providerId="None" clId="Web-{456B5F84-2437-42B9-B731-9174702A3299}" dt="2025-07-18T15:36:38.420" v="19" actId="20577"/>
          <ac:spMkLst>
            <pc:docMk/>
            <pc:sldMk cId="1680168360" sldId="344"/>
            <ac:spMk id="4" creationId="{69806DAF-1281-4829-87EB-C2D4343F5004}"/>
          </ac:spMkLst>
        </pc:spChg>
      </pc:sldChg>
      <pc:sldChg chg="modSp">
        <pc:chgData name="alisdair macdonald" userId="jB0IcuHBEINeFKE+BJ6T51hglHMTetGBacC/PLHzd+c=" providerId="None" clId="Web-{456B5F84-2437-42B9-B731-9174702A3299}" dt="2025-07-18T15:37:08.530" v="20" actId="20577"/>
        <pc:sldMkLst>
          <pc:docMk/>
          <pc:sldMk cId="772779707" sldId="345"/>
        </pc:sldMkLst>
        <pc:spChg chg="mod">
          <ac:chgData name="alisdair macdonald" userId="jB0IcuHBEINeFKE+BJ6T51hglHMTetGBacC/PLHzd+c=" providerId="None" clId="Web-{456B5F84-2437-42B9-B731-9174702A3299}" dt="2025-07-18T15:37:08.530" v="20" actId="20577"/>
          <ac:spMkLst>
            <pc:docMk/>
            <pc:sldMk cId="772779707" sldId="345"/>
            <ac:spMk id="4" creationId="{317DDD96-AFD5-323A-545B-DBC448CBD038}"/>
          </ac:spMkLst>
        </pc:spChg>
      </pc:sldChg>
      <pc:sldChg chg="modSp">
        <pc:chgData name="alisdair macdonald" userId="jB0IcuHBEINeFKE+BJ6T51hglHMTetGBacC/PLHzd+c=" providerId="None" clId="Web-{456B5F84-2437-42B9-B731-9174702A3299}" dt="2025-07-18T15:37:34.547" v="36" actId="20577"/>
        <pc:sldMkLst>
          <pc:docMk/>
          <pc:sldMk cId="3335541741" sldId="346"/>
        </pc:sldMkLst>
        <pc:spChg chg="mod">
          <ac:chgData name="alisdair macdonald" userId="jB0IcuHBEINeFKE+BJ6T51hglHMTetGBacC/PLHzd+c=" providerId="None" clId="Web-{456B5F84-2437-42B9-B731-9174702A3299}" dt="2025-07-18T15:37:15.202" v="22" actId="20577"/>
          <ac:spMkLst>
            <pc:docMk/>
            <pc:sldMk cId="3335541741" sldId="346"/>
            <ac:spMk id="4" creationId="{D3A3E0E2-0B41-00DE-BA07-7003F4A25ED7}"/>
          </ac:spMkLst>
        </pc:spChg>
        <pc:spChg chg="mod">
          <ac:chgData name="alisdair macdonald" userId="jB0IcuHBEINeFKE+BJ6T51hglHMTetGBacC/PLHzd+c=" providerId="None" clId="Web-{456B5F84-2437-42B9-B731-9174702A3299}" dt="2025-07-18T15:37:34.547" v="36" actId="20577"/>
          <ac:spMkLst>
            <pc:docMk/>
            <pc:sldMk cId="3335541741" sldId="346"/>
            <ac:spMk id="6" creationId="{B9F530B0-9218-BD9E-2C27-8835168953F2}"/>
          </ac:spMkLst>
        </pc:spChg>
      </pc:sldChg>
      <pc:sldChg chg="modSp">
        <pc:chgData name="alisdair macdonald" userId="jB0IcuHBEINeFKE+BJ6T51hglHMTetGBacC/PLHzd+c=" providerId="None" clId="Web-{456B5F84-2437-42B9-B731-9174702A3299}" dt="2025-07-18T15:37:46.157" v="39" actId="20577"/>
        <pc:sldMkLst>
          <pc:docMk/>
          <pc:sldMk cId="2938524200" sldId="347"/>
        </pc:sldMkLst>
        <pc:spChg chg="mod">
          <ac:chgData name="alisdair macdonald" userId="jB0IcuHBEINeFKE+BJ6T51hglHMTetGBacC/PLHzd+c=" providerId="None" clId="Web-{456B5F84-2437-42B9-B731-9174702A3299}" dt="2025-07-18T15:37:46.157" v="39" actId="20577"/>
          <ac:spMkLst>
            <pc:docMk/>
            <pc:sldMk cId="2938524200" sldId="347"/>
            <ac:spMk id="4" creationId="{E58E9CE3-2EC9-E9A4-B071-06B1363ECA38}"/>
          </ac:spMkLst>
        </pc:spChg>
      </pc:sldChg>
      <pc:sldChg chg="modSp">
        <pc:chgData name="alisdair macdonald" userId="jB0IcuHBEINeFKE+BJ6T51hglHMTetGBacC/PLHzd+c=" providerId="None" clId="Web-{456B5F84-2437-42B9-B731-9174702A3299}" dt="2025-07-18T15:37:57.485" v="41" actId="20577"/>
        <pc:sldMkLst>
          <pc:docMk/>
          <pc:sldMk cId="3505461601" sldId="348"/>
        </pc:sldMkLst>
        <pc:spChg chg="mod">
          <ac:chgData name="alisdair macdonald" userId="jB0IcuHBEINeFKE+BJ6T51hglHMTetGBacC/PLHzd+c=" providerId="None" clId="Web-{456B5F84-2437-42B9-B731-9174702A3299}" dt="2025-07-18T15:37:57.485" v="41" actId="20577"/>
          <ac:spMkLst>
            <pc:docMk/>
            <pc:sldMk cId="3505461601" sldId="348"/>
            <ac:spMk id="4" creationId="{E016100B-A00C-CD94-1726-BEF26195E98C}"/>
          </ac:spMkLst>
        </pc:spChg>
      </pc:sldChg>
      <pc:sldChg chg="modSp">
        <pc:chgData name="alisdair macdonald" userId="jB0IcuHBEINeFKE+BJ6T51hglHMTetGBacC/PLHzd+c=" providerId="None" clId="Web-{456B5F84-2437-42B9-B731-9174702A3299}" dt="2025-07-18T15:38:18.674" v="45" actId="20577"/>
        <pc:sldMkLst>
          <pc:docMk/>
          <pc:sldMk cId="3707774388" sldId="349"/>
        </pc:sldMkLst>
        <pc:spChg chg="mod">
          <ac:chgData name="alisdair macdonald" userId="jB0IcuHBEINeFKE+BJ6T51hglHMTetGBacC/PLHzd+c=" providerId="None" clId="Web-{456B5F84-2437-42B9-B731-9174702A3299}" dt="2025-07-18T15:38:18.674" v="45" actId="20577"/>
          <ac:spMkLst>
            <pc:docMk/>
            <pc:sldMk cId="3707774388" sldId="349"/>
            <ac:spMk id="10" creationId="{4290A1B3-5537-89E9-BCB1-ECAABEBFF68A}"/>
          </ac:spMkLst>
        </pc:spChg>
      </pc:sldChg>
      <pc:sldChg chg="modSp">
        <pc:chgData name="alisdair macdonald" userId="jB0IcuHBEINeFKE+BJ6T51hglHMTetGBacC/PLHzd+c=" providerId="None" clId="Web-{456B5F84-2437-42B9-B731-9174702A3299}" dt="2025-07-18T15:38:27.049" v="48" actId="20577"/>
        <pc:sldMkLst>
          <pc:docMk/>
          <pc:sldMk cId="1746719497" sldId="350"/>
        </pc:sldMkLst>
        <pc:spChg chg="mod">
          <ac:chgData name="alisdair macdonald" userId="jB0IcuHBEINeFKE+BJ6T51hglHMTetGBacC/PLHzd+c=" providerId="None" clId="Web-{456B5F84-2437-42B9-B731-9174702A3299}" dt="2025-07-18T15:38:27.049" v="48" actId="20577"/>
          <ac:spMkLst>
            <pc:docMk/>
            <pc:sldMk cId="1746719497" sldId="350"/>
            <ac:spMk id="14" creationId="{E593AB50-F905-7CD4-D1DA-508725B33A8A}"/>
          </ac:spMkLst>
        </pc:spChg>
      </pc:sldChg>
      <pc:sldChg chg="addSp delSp modSp">
        <pc:chgData name="alisdair macdonald" userId="jB0IcuHBEINeFKE+BJ6T51hglHMTetGBacC/PLHzd+c=" providerId="None" clId="Web-{456B5F84-2437-42B9-B731-9174702A3299}" dt="2025-07-18T15:51:03.968" v="60" actId="1076"/>
        <pc:sldMkLst>
          <pc:docMk/>
          <pc:sldMk cId="1814860467" sldId="351"/>
        </pc:sldMkLst>
      </pc:sldChg>
    </pc:docChg>
  </pc:docChgLst>
  <pc:docChgLst>
    <pc:chgData name="alisdair macdonald" userId="jB0IcuHBEINeFKE+BJ6T51hglHMTetGBacC/PLHzd+c=" providerId="None" clId="Web-{760B891F-A628-4234-A2A3-43220A291D41}"/>
    <pc:docChg chg="addSld modSld">
      <pc:chgData name="alisdair macdonald" userId="jB0IcuHBEINeFKE+BJ6T51hglHMTetGBacC/PLHzd+c=" providerId="None" clId="Web-{760B891F-A628-4234-A2A3-43220A291D41}" dt="2025-08-06T14:36:34.705" v="51" actId="1076"/>
      <pc:docMkLst>
        <pc:docMk/>
      </pc:docMkLst>
      <pc:sldChg chg="addSp delSp modSp new">
        <pc:chgData name="alisdair macdonald" userId="jB0IcuHBEINeFKE+BJ6T51hglHMTetGBacC/PLHzd+c=" providerId="None" clId="Web-{760B891F-A628-4234-A2A3-43220A291D41}" dt="2025-08-06T14:36:34.705" v="51" actId="1076"/>
        <pc:sldMkLst>
          <pc:docMk/>
          <pc:sldMk cId="2757107728" sldId="355"/>
        </pc:sldMkLst>
        <pc:spChg chg="del mod">
          <ac:chgData name="alisdair macdonald" userId="jB0IcuHBEINeFKE+BJ6T51hglHMTetGBacC/PLHzd+c=" providerId="None" clId="Web-{760B891F-A628-4234-A2A3-43220A291D41}" dt="2025-08-06T14:26:29.824" v="3"/>
          <ac:spMkLst>
            <pc:docMk/>
            <pc:sldMk cId="2757107728" sldId="355"/>
            <ac:spMk id="2" creationId="{E56677F5-C006-6618-CD98-67DB20153750}"/>
          </ac:spMkLst>
        </pc:spChg>
        <pc:spChg chg="add del">
          <ac:chgData name="alisdair macdonald" userId="jB0IcuHBEINeFKE+BJ6T51hglHMTetGBacC/PLHzd+c=" providerId="None" clId="Web-{760B891F-A628-4234-A2A3-43220A291D41}" dt="2025-08-06T14:26:38.934" v="7"/>
          <ac:spMkLst>
            <pc:docMk/>
            <pc:sldMk cId="2757107728" sldId="355"/>
            <ac:spMk id="3" creationId="{5C79850B-B1A2-756A-A351-CC6A2E1FA2AE}"/>
          </ac:spMkLst>
        </pc:spChg>
        <pc:spChg chg="add del">
          <ac:chgData name="alisdair macdonald" userId="jB0IcuHBEINeFKE+BJ6T51hglHMTetGBacC/PLHzd+c=" providerId="None" clId="Web-{760B891F-A628-4234-A2A3-43220A291D41}" dt="2025-08-06T14:26:38.934" v="6"/>
          <ac:spMkLst>
            <pc:docMk/>
            <pc:sldMk cId="2757107728" sldId="355"/>
            <ac:spMk id="4" creationId="{8A18C521-8E28-C3DC-5311-11D9A56C86D0}"/>
          </ac:spMkLst>
        </pc:spChg>
        <pc:spChg chg="add del">
          <ac:chgData name="alisdair macdonald" userId="jB0IcuHBEINeFKE+BJ6T51hglHMTetGBacC/PLHzd+c=" providerId="None" clId="Web-{760B891F-A628-4234-A2A3-43220A291D41}" dt="2025-08-06T14:26:38.934" v="5"/>
          <ac:spMkLst>
            <pc:docMk/>
            <pc:sldMk cId="2757107728" sldId="355"/>
            <ac:spMk id="5" creationId="{5EACE34E-F20E-D0AB-1F6A-F45270685725}"/>
          </ac:spMkLst>
        </pc:spChg>
        <pc:spChg chg="add del">
          <ac:chgData name="alisdair macdonald" userId="jB0IcuHBEINeFKE+BJ6T51hglHMTetGBacC/PLHzd+c=" providerId="None" clId="Web-{760B891F-A628-4234-A2A3-43220A291D41}" dt="2025-08-06T14:26:38.934" v="4"/>
          <ac:spMkLst>
            <pc:docMk/>
            <pc:sldMk cId="2757107728" sldId="355"/>
            <ac:spMk id="6" creationId="{4D20B77E-7FCB-0E90-8B4E-16E397BA2FAE}"/>
          </ac:spMkLst>
        </pc:spChg>
        <pc:spChg chg="add">
          <ac:chgData name="alisdair macdonald" userId="jB0IcuHBEINeFKE+BJ6T51hglHMTetGBacC/PLHzd+c=" providerId="None" clId="Web-{760B891F-A628-4234-A2A3-43220A291D41}" dt="2025-08-06T14:26:44.371" v="8"/>
          <ac:spMkLst>
            <pc:docMk/>
            <pc:sldMk cId="2757107728" sldId="355"/>
            <ac:spMk id="7" creationId="{5C79850B-B1A2-756A-A351-CC6A2E1FA2AE}"/>
          </ac:spMkLst>
        </pc:spChg>
        <pc:spChg chg="add mod">
          <ac:chgData name="alisdair macdonald" userId="jB0IcuHBEINeFKE+BJ6T51hglHMTetGBacC/PLHzd+c=" providerId="None" clId="Web-{760B891F-A628-4234-A2A3-43220A291D41}" dt="2025-08-06T14:26:53.684" v="14" actId="1076"/>
          <ac:spMkLst>
            <pc:docMk/>
            <pc:sldMk cId="2757107728" sldId="355"/>
            <ac:spMk id="8" creationId="{8A18C521-8E28-C3DC-5311-11D9A56C86D0}"/>
          </ac:spMkLst>
        </pc:spChg>
        <pc:spChg chg="add">
          <ac:chgData name="alisdair macdonald" userId="jB0IcuHBEINeFKE+BJ6T51hglHMTetGBacC/PLHzd+c=" providerId="None" clId="Web-{760B891F-A628-4234-A2A3-43220A291D41}" dt="2025-08-06T14:26:44.371" v="8"/>
          <ac:spMkLst>
            <pc:docMk/>
            <pc:sldMk cId="2757107728" sldId="355"/>
            <ac:spMk id="9" creationId="{5EACE34E-F20E-D0AB-1F6A-F45270685725}"/>
          </ac:spMkLst>
        </pc:spChg>
        <pc:spChg chg="add">
          <ac:chgData name="alisdair macdonald" userId="jB0IcuHBEINeFKE+BJ6T51hglHMTetGBacC/PLHzd+c=" providerId="None" clId="Web-{760B891F-A628-4234-A2A3-43220A291D41}" dt="2025-08-06T14:26:44.371" v="8"/>
          <ac:spMkLst>
            <pc:docMk/>
            <pc:sldMk cId="2757107728" sldId="355"/>
            <ac:spMk id="10" creationId="{DB9252B9-64DE-7EBC-B299-995D0B693885}"/>
          </ac:spMkLst>
        </pc:spChg>
        <pc:spChg chg="add">
          <ac:chgData name="alisdair macdonald" userId="jB0IcuHBEINeFKE+BJ6T51hglHMTetGBacC/PLHzd+c=" providerId="None" clId="Web-{760B891F-A628-4234-A2A3-43220A291D41}" dt="2025-08-06T14:26:44.371" v="8"/>
          <ac:spMkLst>
            <pc:docMk/>
            <pc:sldMk cId="2757107728" sldId="355"/>
            <ac:spMk id="11" creationId="{4D20B77E-7FCB-0E90-8B4E-16E397BA2FAE}"/>
          </ac:spMkLst>
        </pc:spChg>
        <pc:spChg chg="add del">
          <ac:chgData name="alisdair macdonald" userId="jB0IcuHBEINeFKE+BJ6T51hglHMTetGBacC/PLHzd+c=" providerId="None" clId="Web-{760B891F-A628-4234-A2A3-43220A291D41}" dt="2025-08-06T14:26:51.043" v="12"/>
          <ac:spMkLst>
            <pc:docMk/>
            <pc:sldMk cId="2757107728" sldId="355"/>
            <ac:spMk id="12" creationId="{54E16650-4804-91C1-AFFB-C01DFCF32BA4}"/>
          </ac:spMkLst>
        </pc:spChg>
        <pc:spChg chg="add del mod">
          <ac:chgData name="alisdair macdonald" userId="jB0IcuHBEINeFKE+BJ6T51hglHMTetGBacC/PLHzd+c=" providerId="None" clId="Web-{760B891F-A628-4234-A2A3-43220A291D41}" dt="2025-08-06T14:26:51.043" v="12"/>
          <ac:spMkLst>
            <pc:docMk/>
            <pc:sldMk cId="2757107728" sldId="355"/>
            <ac:spMk id="13" creationId="{F6E21D84-19E6-FD47-C94B-12F61D5E109F}"/>
          </ac:spMkLst>
        </pc:spChg>
        <pc:spChg chg="add del">
          <ac:chgData name="alisdair macdonald" userId="jB0IcuHBEINeFKE+BJ6T51hglHMTetGBacC/PLHzd+c=" providerId="None" clId="Web-{760B891F-A628-4234-A2A3-43220A291D41}" dt="2025-08-06T14:26:51.043" v="12"/>
          <ac:spMkLst>
            <pc:docMk/>
            <pc:sldMk cId="2757107728" sldId="355"/>
            <ac:spMk id="14" creationId="{DE1AFEDE-34F8-4D49-616B-982FEA231046}"/>
          </ac:spMkLst>
        </pc:spChg>
        <pc:spChg chg="add del">
          <ac:chgData name="alisdair macdonald" userId="jB0IcuHBEINeFKE+BJ6T51hglHMTetGBacC/PLHzd+c=" providerId="None" clId="Web-{760B891F-A628-4234-A2A3-43220A291D41}" dt="2025-08-06T14:26:51.043" v="12"/>
          <ac:spMkLst>
            <pc:docMk/>
            <pc:sldMk cId="2757107728" sldId="355"/>
            <ac:spMk id="15" creationId="{0592461F-EDCC-9FA4-B0B4-3649ADA74B8B}"/>
          </ac:spMkLst>
        </pc:spChg>
        <pc:spChg chg="add del">
          <ac:chgData name="alisdair macdonald" userId="jB0IcuHBEINeFKE+BJ6T51hglHMTetGBacC/PLHzd+c=" providerId="None" clId="Web-{760B891F-A628-4234-A2A3-43220A291D41}" dt="2025-08-06T14:26:51.043" v="12"/>
          <ac:spMkLst>
            <pc:docMk/>
            <pc:sldMk cId="2757107728" sldId="355"/>
            <ac:spMk id="16" creationId="{2247AA5D-B1FC-76BA-F96D-33701BFE5439}"/>
          </ac:spMkLst>
        </pc:spChg>
        <pc:spChg chg="add del">
          <ac:chgData name="alisdair macdonald" userId="jB0IcuHBEINeFKE+BJ6T51hglHMTetGBacC/PLHzd+c=" providerId="None" clId="Web-{760B891F-A628-4234-A2A3-43220A291D41}" dt="2025-08-06T14:31:04.594" v="16"/>
          <ac:spMkLst>
            <pc:docMk/>
            <pc:sldMk cId="2757107728" sldId="355"/>
            <ac:spMk id="17" creationId="{21BD1EA7-E8A8-DF03-2D91-729D8E26DC86}"/>
          </ac:spMkLst>
        </pc:spChg>
        <pc:spChg chg="add mod">
          <ac:chgData name="alisdair macdonald" userId="jB0IcuHBEINeFKE+BJ6T51hglHMTetGBacC/PLHzd+c=" providerId="None" clId="Web-{760B891F-A628-4234-A2A3-43220A291D41}" dt="2025-08-06T14:36:33.659" v="50" actId="14100"/>
          <ac:spMkLst>
            <pc:docMk/>
            <pc:sldMk cId="2757107728" sldId="355"/>
            <ac:spMk id="18" creationId="{FA29CA59-A900-3822-5B32-073FBBAFE5F9}"/>
          </ac:spMkLst>
        </pc:spChg>
        <pc:spChg chg="add mod">
          <ac:chgData name="alisdair macdonald" userId="jB0IcuHBEINeFKE+BJ6T51hglHMTetGBacC/PLHzd+c=" providerId="None" clId="Web-{760B891F-A628-4234-A2A3-43220A291D41}" dt="2025-08-06T14:32:49.188" v="26" actId="1076"/>
          <ac:spMkLst>
            <pc:docMk/>
            <pc:sldMk cId="2757107728" sldId="355"/>
            <ac:spMk id="19" creationId="{F5B72068-BC80-EA98-3A53-3B27AF376799}"/>
          </ac:spMkLst>
        </pc:spChg>
        <pc:spChg chg="add mod">
          <ac:chgData name="alisdair macdonald" userId="jB0IcuHBEINeFKE+BJ6T51hglHMTetGBacC/PLHzd+c=" providerId="None" clId="Web-{760B891F-A628-4234-A2A3-43220A291D41}" dt="2025-08-06T14:35:47.393" v="42" actId="1076"/>
          <ac:spMkLst>
            <pc:docMk/>
            <pc:sldMk cId="2757107728" sldId="355"/>
            <ac:spMk id="20" creationId="{B2EA8CD8-75C3-B3B6-9210-3BD60AD9CB6F}"/>
          </ac:spMkLst>
        </pc:spChg>
        <pc:spChg chg="add del">
          <ac:chgData name="alisdair macdonald" userId="jB0IcuHBEINeFKE+BJ6T51hglHMTetGBacC/PLHzd+c=" providerId="None" clId="Web-{760B891F-A628-4234-A2A3-43220A291D41}" dt="2025-08-06T14:32:11.016" v="22"/>
          <ac:spMkLst>
            <pc:docMk/>
            <pc:sldMk cId="2757107728" sldId="355"/>
            <ac:spMk id="21" creationId="{8C62F352-32C7-C877-B877-19A128BC5FC8}"/>
          </ac:spMkLst>
        </pc:spChg>
        <pc:spChg chg="add del">
          <ac:chgData name="alisdair macdonald" userId="jB0IcuHBEINeFKE+BJ6T51hglHMTetGBacC/PLHzd+c=" providerId="None" clId="Web-{760B891F-A628-4234-A2A3-43220A291D41}" dt="2025-08-06T14:32:11.016" v="21"/>
          <ac:spMkLst>
            <pc:docMk/>
            <pc:sldMk cId="2757107728" sldId="355"/>
            <ac:spMk id="22" creationId="{68D6842D-8AA5-259E-0ED4-8030B88B5EC9}"/>
          </ac:spMkLst>
        </pc:spChg>
        <pc:spChg chg="add del">
          <ac:chgData name="alisdair macdonald" userId="jB0IcuHBEINeFKE+BJ6T51hglHMTetGBacC/PLHzd+c=" providerId="None" clId="Web-{760B891F-A628-4234-A2A3-43220A291D41}" dt="2025-08-06T14:32:11.016" v="20"/>
          <ac:spMkLst>
            <pc:docMk/>
            <pc:sldMk cId="2757107728" sldId="355"/>
            <ac:spMk id="23" creationId="{A5D7DBB3-811D-3DD1-E218-D5151858057C}"/>
          </ac:spMkLst>
        </pc:spChg>
        <pc:spChg chg="add mod ord">
          <ac:chgData name="alisdair macdonald" userId="jB0IcuHBEINeFKE+BJ6T51hglHMTetGBacC/PLHzd+c=" providerId="None" clId="Web-{760B891F-A628-4234-A2A3-43220A291D41}" dt="2025-08-06T14:32:18.829" v="23"/>
          <ac:spMkLst>
            <pc:docMk/>
            <pc:sldMk cId="2757107728" sldId="355"/>
            <ac:spMk id="25" creationId="{FC5AABED-DA07-7A13-C294-9B09B45B88BE}"/>
          </ac:spMkLst>
        </pc:spChg>
        <pc:picChg chg="add mod">
          <ac:chgData name="alisdair macdonald" userId="jB0IcuHBEINeFKE+BJ6T51hglHMTetGBacC/PLHzd+c=" providerId="None" clId="Web-{760B891F-A628-4234-A2A3-43220A291D41}" dt="2025-08-06T14:34:30.720" v="33" actId="1076"/>
          <ac:picMkLst>
            <pc:docMk/>
            <pc:sldMk cId="2757107728" sldId="355"/>
            <ac:picMk id="27" creationId="{CF66FD18-CB08-CD00-364D-36BA0C79BDC4}"/>
          </ac:picMkLst>
        </pc:picChg>
        <pc:picChg chg="add mod modCrop">
          <ac:chgData name="alisdair macdonald" userId="jB0IcuHBEINeFKE+BJ6T51hglHMTetGBacC/PLHzd+c=" providerId="None" clId="Web-{760B891F-A628-4234-A2A3-43220A291D41}" dt="2025-08-06T14:35:36.893" v="40" actId="1076"/>
          <ac:picMkLst>
            <pc:docMk/>
            <pc:sldMk cId="2757107728" sldId="355"/>
            <ac:picMk id="30" creationId="{8C466D85-9A88-2744-F937-8FBDAF6628B0}"/>
          </ac:picMkLst>
        </pc:picChg>
        <pc:picChg chg="add mod modCrop">
          <ac:chgData name="alisdair macdonald" userId="jB0IcuHBEINeFKE+BJ6T51hglHMTetGBacC/PLHzd+c=" providerId="None" clId="Web-{760B891F-A628-4234-A2A3-43220A291D41}" dt="2025-08-06T14:36:34.705" v="51" actId="1076"/>
          <ac:picMkLst>
            <pc:docMk/>
            <pc:sldMk cId="2757107728" sldId="355"/>
            <ac:picMk id="33" creationId="{673C999F-11B9-2288-64DB-351F2BAD529B}"/>
          </ac:picMkLst>
        </pc:picChg>
        <pc:inkChg chg="add del">
          <ac:chgData name="alisdair macdonald" userId="jB0IcuHBEINeFKE+BJ6T51hglHMTetGBacC/PLHzd+c=" providerId="None" clId="Web-{760B891F-A628-4234-A2A3-43220A291D41}" dt="2025-08-06T14:34:20.595" v="29"/>
          <ac:inkMkLst>
            <pc:docMk/>
            <pc:sldMk cId="2757107728" sldId="355"/>
            <ac:inkMk id="28" creationId="{0901857A-0629-0FE7-3919-2A3D81ED455D}"/>
          </ac:inkMkLst>
        </pc:inkChg>
        <pc:inkChg chg="add del">
          <ac:chgData name="alisdair macdonald" userId="jB0IcuHBEINeFKE+BJ6T51hglHMTetGBacC/PLHzd+c=" providerId="None" clId="Web-{760B891F-A628-4234-A2A3-43220A291D41}" dt="2025-08-06T14:34:48.689" v="36"/>
          <ac:inkMkLst>
            <pc:docMk/>
            <pc:sldMk cId="2757107728" sldId="355"/>
            <ac:inkMk id="31" creationId="{9ABA4771-32F2-57B5-54B3-7CD5783C30C4}"/>
          </ac:inkMkLst>
        </pc:inkChg>
      </pc:sldChg>
    </pc:docChg>
  </pc:docChgLst>
  <pc:docChgLst>
    <pc:chgData name="alisdair macdonald" userId="jB0IcuHBEINeFKE+BJ6T51hglHMTetGBacC/PLHzd+c=" providerId="None" clId="Web-{0E199D66-B359-46A3-800A-F6C7EF6EC19A}"/>
    <pc:docChg chg="modSld">
      <pc:chgData name="alisdair macdonald" userId="jB0IcuHBEINeFKE+BJ6T51hglHMTetGBacC/PLHzd+c=" providerId="None" clId="Web-{0E199D66-B359-46A3-800A-F6C7EF6EC19A}" dt="2025-07-09T15:40:31.749" v="12" actId="1076"/>
      <pc:docMkLst>
        <pc:docMk/>
      </pc:docMkLst>
      <pc:sldChg chg="addSp delSp modSp">
        <pc:chgData name="alisdair macdonald" userId="jB0IcuHBEINeFKE+BJ6T51hglHMTetGBacC/PLHzd+c=" providerId="None" clId="Web-{0E199D66-B359-46A3-800A-F6C7EF6EC19A}" dt="2025-07-09T15:40:31.749" v="12" actId="1076"/>
        <pc:sldMkLst>
          <pc:docMk/>
          <pc:sldMk cId="1814860467" sldId="351"/>
        </pc:sldMkLst>
      </pc:sldChg>
    </pc:docChg>
  </pc:docChgLst>
  <pc:docChgLst>
    <pc:chgData name="alisdair macdonald" userId="jB0IcuHBEINeFKE+BJ6T51hglHMTetGBacC/PLHzd+c=" providerId="None" clId="Web-{0CFB0983-A07F-4369-A02D-78812C3C039B}"/>
    <pc:docChg chg="addSld delSld modSld">
      <pc:chgData name="alisdair macdonald" userId="jB0IcuHBEINeFKE+BJ6T51hglHMTetGBacC/PLHzd+c=" providerId="None" clId="Web-{0CFB0983-A07F-4369-A02D-78812C3C039B}" dt="2025-07-01T13:59:39.559" v="674"/>
      <pc:docMkLst>
        <pc:docMk/>
      </pc:docMkLst>
      <pc:sldChg chg="modSp">
        <pc:chgData name="alisdair macdonald" userId="jB0IcuHBEINeFKE+BJ6T51hglHMTetGBacC/PLHzd+c=" providerId="None" clId="Web-{0CFB0983-A07F-4369-A02D-78812C3C039B}" dt="2025-07-01T11:10:57.230" v="101" actId="1076"/>
        <pc:sldMkLst>
          <pc:docMk/>
          <pc:sldMk cId="0" sldId="256"/>
        </pc:sldMkLst>
      </pc:sldChg>
      <pc:sldChg chg="addSp delSp modSp addAnim modAnim">
        <pc:chgData name="alisdair macdonald" userId="jB0IcuHBEINeFKE+BJ6T51hglHMTetGBacC/PLHzd+c=" providerId="None" clId="Web-{0CFB0983-A07F-4369-A02D-78812C3C039B}" dt="2025-07-01T13:36:33.239" v="630"/>
        <pc:sldMkLst>
          <pc:docMk/>
          <pc:sldMk cId="0" sldId="265"/>
        </pc:sldMkLst>
      </pc:sldChg>
      <pc:sldChg chg="addSp delSp modSp addAnim delAnim modAnim">
        <pc:chgData name="alisdair macdonald" userId="jB0IcuHBEINeFKE+BJ6T51hglHMTetGBacC/PLHzd+c=" providerId="None" clId="Web-{0CFB0983-A07F-4369-A02D-78812C3C039B}" dt="2025-07-01T13:59:23.308" v="673"/>
        <pc:sldMkLst>
          <pc:docMk/>
          <pc:sldMk cId="1135859490" sldId="275"/>
        </pc:sldMkLst>
      </pc:sldChg>
      <pc:sldChg chg="addSp delSp del">
        <pc:chgData name="alisdair macdonald" userId="jB0IcuHBEINeFKE+BJ6T51hglHMTetGBacC/PLHzd+c=" providerId="None" clId="Web-{0CFB0983-A07F-4369-A02D-78812C3C039B}" dt="2025-07-01T12:12:37.720" v="162"/>
        <pc:sldMkLst>
          <pc:docMk/>
          <pc:sldMk cId="2386253683" sldId="297"/>
        </pc:sldMkLst>
      </pc:sldChg>
      <pc:sldChg chg="del">
        <pc:chgData name="alisdair macdonald" userId="jB0IcuHBEINeFKE+BJ6T51hglHMTetGBacC/PLHzd+c=" providerId="None" clId="Web-{0CFB0983-A07F-4369-A02D-78812C3C039B}" dt="2025-07-01T12:12:40.017" v="163"/>
        <pc:sldMkLst>
          <pc:docMk/>
          <pc:sldMk cId="3706343159" sldId="298"/>
        </pc:sldMkLst>
      </pc:sldChg>
      <pc:sldChg chg="addSp delSp modSp">
        <pc:chgData name="alisdair macdonald" userId="jB0IcuHBEINeFKE+BJ6T51hglHMTetGBacC/PLHzd+c=" providerId="None" clId="Web-{0CFB0983-A07F-4369-A02D-78812C3C039B}" dt="2025-07-01T13:23:54.632" v="574"/>
        <pc:sldMkLst>
          <pc:docMk/>
          <pc:sldMk cId="4150539418" sldId="299"/>
        </pc:sldMkLst>
      </pc:sldChg>
      <pc:sldChg chg="addSp delSp modSp add replId addAnim delAnim modAnim">
        <pc:chgData name="alisdair macdonald" userId="jB0IcuHBEINeFKE+BJ6T51hglHMTetGBacC/PLHzd+c=" providerId="None" clId="Web-{0CFB0983-A07F-4369-A02D-78812C3C039B}" dt="2025-07-01T13:59:39.559" v="674"/>
        <pc:sldMkLst>
          <pc:docMk/>
          <pc:sldMk cId="3270354863" sldId="331"/>
        </pc:sldMkLst>
      </pc:sldChg>
      <pc:sldChg chg="new del">
        <pc:chgData name="alisdair macdonald" userId="jB0IcuHBEINeFKE+BJ6T51hglHMTetGBacC/PLHzd+c=" providerId="None" clId="Web-{0CFB0983-A07F-4369-A02D-78812C3C039B}" dt="2025-07-01T13:27:07.588" v="591"/>
        <pc:sldMkLst>
          <pc:docMk/>
          <pc:sldMk cId="1546154118" sldId="332"/>
        </pc:sldMkLst>
      </pc:sldChg>
    </pc:docChg>
  </pc:docChgLst>
  <pc:docChgLst>
    <pc:chgData name="lauraellenkennedy@outlook.com" userId="S::urn:spo:guest#lauraellenkennedy@outlook.com::" providerId="AD" clId="Web-{7E5B3581-4C61-9A00-16EC-8C924BEAADED}"/>
    <pc:docChg chg="mod modSld">
      <pc:chgData name="lauraellenkennedy@outlook.com" userId="S::urn:spo:guest#lauraellenkennedy@outlook.com::" providerId="AD" clId="Web-{7E5B3581-4C61-9A00-16EC-8C924BEAADED}" dt="2024-07-15T07:44:14.020" v="21"/>
      <pc:docMkLst>
        <pc:docMk/>
      </pc:docMkLst>
      <pc:sldChg chg="modSp">
        <pc:chgData name="lauraellenkennedy@outlook.com" userId="S::urn:spo:guest#lauraellenkennedy@outlook.com::" providerId="AD" clId="Web-{7E5B3581-4C61-9A00-16EC-8C924BEAADED}" dt="2024-07-15T07:39:57.185" v="13" actId="20577"/>
        <pc:sldMkLst>
          <pc:docMk/>
          <pc:sldMk cId="1748736288" sldId="317"/>
        </pc:sldMkLst>
      </pc:sldChg>
      <pc:sldChg chg="modSp">
        <pc:chgData name="lauraellenkennedy@outlook.com" userId="S::urn:spo:guest#lauraellenkennedy@outlook.com::" providerId="AD" clId="Web-{7E5B3581-4C61-9A00-16EC-8C924BEAADED}" dt="2024-07-15T07:39:51.513" v="11" actId="20577"/>
        <pc:sldMkLst>
          <pc:docMk/>
          <pc:sldMk cId="1317262685" sldId="318"/>
        </pc:sldMkLst>
      </pc:sldChg>
      <pc:sldChg chg="modSp">
        <pc:chgData name="lauraellenkennedy@outlook.com" userId="S::urn:spo:guest#lauraellenkennedy@outlook.com::" providerId="AD" clId="Web-{7E5B3581-4C61-9A00-16EC-8C924BEAADED}" dt="2024-07-15T07:40:25.326" v="19" actId="20577"/>
        <pc:sldMkLst>
          <pc:docMk/>
          <pc:sldMk cId="417722688" sldId="319"/>
        </pc:sldMkLst>
      </pc:sldChg>
      <pc:sldChg chg="addCm">
        <pc:chgData name="lauraellenkennedy@outlook.com" userId="S::urn:spo:guest#lauraellenkennedy@outlook.com::" providerId="AD" clId="Web-{7E5B3581-4C61-9A00-16EC-8C924BEAADED}" dt="2024-07-15T07:44:14.020" v="21"/>
        <pc:sldMkLst>
          <pc:docMk/>
          <pc:sldMk cId="1242979288" sldId="324"/>
        </pc:sldMkLst>
        <pc:extLst>
          <p:ext xmlns:p="http://schemas.openxmlformats.org/presentationml/2006/main" uri="{D6D511B9-2390-475A-947B-AFAB55BFBCF1}">
            <pc226:cmChg xmlns:pc226="http://schemas.microsoft.com/office/powerpoint/2022/06/main/command" chg="add">
              <pc226:chgData name="lauraellenkennedy@outlook.com" userId="S::urn:spo:guest#lauraellenkennedy@outlook.com::" providerId="AD" clId="Web-{7E5B3581-4C61-9A00-16EC-8C924BEAADED}" dt="2024-07-15T07:44:14.020" v="21"/>
              <pc2:cmMkLst xmlns:pc2="http://schemas.microsoft.com/office/powerpoint/2019/9/main/command">
                <pc:docMk/>
                <pc:sldMk cId="1242979288" sldId="324"/>
                <pc2:cmMk id="{57C0D439-FBF8-432A-BE06-A5FD7C95F40C}"/>
              </pc2:cmMkLst>
            </pc226:cmChg>
          </p:ext>
        </pc:ext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 macdonald" userId="jB0IcuHBEINeFKE+BJ6T51hglHMTetGBacC/PLHzd+c=" providerId="None" clId="Web-{FFDB6981-81EA-4322-B2AE-B6D265E12DF6}"/>
    <pc:docChg chg="addSld delSld modSld sldOrd">
      <pc:chgData name="alisdair macdonald" userId="jB0IcuHBEINeFKE+BJ6T51hglHMTetGBacC/PLHzd+c=" providerId="None" clId="Web-{FFDB6981-81EA-4322-B2AE-B6D265E12DF6}" dt="2025-07-01T16:53:00.524" v="926"/>
      <pc:docMkLst>
        <pc:docMk/>
      </pc:docMkLst>
      <pc:sldChg chg="del">
        <pc:chgData name="alisdair macdonald" userId="jB0IcuHBEINeFKE+BJ6T51hglHMTetGBacC/PLHzd+c=" providerId="None" clId="Web-{FFDB6981-81EA-4322-B2AE-B6D265E12DF6}" dt="2025-07-01T15:25:47.027" v="373"/>
        <pc:sldMkLst>
          <pc:docMk/>
          <pc:sldMk cId="4150539418" sldId="299"/>
        </pc:sldMkLst>
      </pc:sldChg>
      <pc:sldChg chg="del">
        <pc:chgData name="alisdair macdonald" userId="jB0IcuHBEINeFKE+BJ6T51hglHMTetGBacC/PLHzd+c=" providerId="None" clId="Web-{FFDB6981-81EA-4322-B2AE-B6D265E12DF6}" dt="2025-07-01T15:10:48.273" v="260"/>
        <pc:sldMkLst>
          <pc:docMk/>
          <pc:sldMk cId="3839045492" sldId="300"/>
        </pc:sldMkLst>
      </pc:sldChg>
      <pc:sldChg chg="del">
        <pc:chgData name="alisdair macdonald" userId="jB0IcuHBEINeFKE+BJ6T51hglHMTetGBacC/PLHzd+c=" providerId="None" clId="Web-{FFDB6981-81EA-4322-B2AE-B6D265E12DF6}" dt="2025-07-01T15:10:48.273" v="259"/>
        <pc:sldMkLst>
          <pc:docMk/>
          <pc:sldMk cId="1423116022" sldId="301"/>
        </pc:sldMkLst>
      </pc:sldChg>
      <pc:sldChg chg="del">
        <pc:chgData name="alisdair macdonald" userId="jB0IcuHBEINeFKE+BJ6T51hglHMTetGBacC/PLHzd+c=" providerId="None" clId="Web-{FFDB6981-81EA-4322-B2AE-B6D265E12DF6}" dt="2025-07-01T15:10:48.273" v="258"/>
        <pc:sldMkLst>
          <pc:docMk/>
          <pc:sldMk cId="2356300036" sldId="302"/>
        </pc:sldMkLst>
      </pc:sldChg>
      <pc:sldChg chg="del">
        <pc:chgData name="alisdair macdonald" userId="jB0IcuHBEINeFKE+BJ6T51hglHMTetGBacC/PLHzd+c=" providerId="None" clId="Web-{FFDB6981-81EA-4322-B2AE-B6D265E12DF6}" dt="2025-07-01T15:10:48.258" v="256"/>
        <pc:sldMkLst>
          <pc:docMk/>
          <pc:sldMk cId="711855373" sldId="303"/>
        </pc:sldMkLst>
      </pc:sldChg>
      <pc:sldChg chg="del">
        <pc:chgData name="alisdair macdonald" userId="jB0IcuHBEINeFKE+BJ6T51hglHMTetGBacC/PLHzd+c=" providerId="None" clId="Web-{FFDB6981-81EA-4322-B2AE-B6D265E12DF6}" dt="2025-07-01T15:10:48.258" v="257"/>
        <pc:sldMkLst>
          <pc:docMk/>
          <pc:sldMk cId="1475890726" sldId="304"/>
        </pc:sldMkLst>
      </pc:sldChg>
      <pc:sldChg chg="del">
        <pc:chgData name="alisdair macdonald" userId="jB0IcuHBEINeFKE+BJ6T51hglHMTetGBacC/PLHzd+c=" providerId="None" clId="Web-{FFDB6981-81EA-4322-B2AE-B6D265E12DF6}" dt="2025-07-01T15:10:48.258" v="255"/>
        <pc:sldMkLst>
          <pc:docMk/>
          <pc:sldMk cId="611912824" sldId="305"/>
        </pc:sldMkLst>
      </pc:sldChg>
      <pc:sldChg chg="del">
        <pc:chgData name="alisdair macdonald" userId="jB0IcuHBEINeFKE+BJ6T51hglHMTetGBacC/PLHzd+c=" providerId="None" clId="Web-{FFDB6981-81EA-4322-B2AE-B6D265E12DF6}" dt="2025-07-01T15:10:48.258" v="254"/>
        <pc:sldMkLst>
          <pc:docMk/>
          <pc:sldMk cId="3541092673" sldId="306"/>
        </pc:sldMkLst>
      </pc:sldChg>
      <pc:sldChg chg="del">
        <pc:chgData name="alisdair macdonald" userId="jB0IcuHBEINeFKE+BJ6T51hglHMTetGBacC/PLHzd+c=" providerId="None" clId="Web-{FFDB6981-81EA-4322-B2AE-B6D265E12DF6}" dt="2025-07-01T15:10:48.258" v="253"/>
        <pc:sldMkLst>
          <pc:docMk/>
          <pc:sldMk cId="3231313677" sldId="307"/>
        </pc:sldMkLst>
      </pc:sldChg>
      <pc:sldChg chg="del">
        <pc:chgData name="alisdair macdonald" userId="jB0IcuHBEINeFKE+BJ6T51hglHMTetGBacC/PLHzd+c=" providerId="None" clId="Web-{FFDB6981-81EA-4322-B2AE-B6D265E12DF6}" dt="2025-07-01T15:10:48.242" v="252"/>
        <pc:sldMkLst>
          <pc:docMk/>
          <pc:sldMk cId="2080448064" sldId="308"/>
        </pc:sldMkLst>
      </pc:sldChg>
      <pc:sldChg chg="del">
        <pc:chgData name="alisdair macdonald" userId="jB0IcuHBEINeFKE+BJ6T51hglHMTetGBacC/PLHzd+c=" providerId="None" clId="Web-{FFDB6981-81EA-4322-B2AE-B6D265E12DF6}" dt="2025-07-01T15:10:48.242" v="250"/>
        <pc:sldMkLst>
          <pc:docMk/>
          <pc:sldMk cId="1625627722" sldId="309"/>
        </pc:sldMkLst>
      </pc:sldChg>
      <pc:sldChg chg="del">
        <pc:chgData name="alisdair macdonald" userId="jB0IcuHBEINeFKE+BJ6T51hglHMTetGBacC/PLHzd+c=" providerId="None" clId="Web-{FFDB6981-81EA-4322-B2AE-B6D265E12DF6}" dt="2025-07-01T15:10:48.242" v="251"/>
        <pc:sldMkLst>
          <pc:docMk/>
          <pc:sldMk cId="354868780" sldId="310"/>
        </pc:sldMkLst>
      </pc:sldChg>
      <pc:sldChg chg="del">
        <pc:chgData name="alisdair macdonald" userId="jB0IcuHBEINeFKE+BJ6T51hglHMTetGBacC/PLHzd+c=" providerId="None" clId="Web-{FFDB6981-81EA-4322-B2AE-B6D265E12DF6}" dt="2025-07-01T15:10:48.242" v="249"/>
        <pc:sldMkLst>
          <pc:docMk/>
          <pc:sldMk cId="3170539092" sldId="311"/>
        </pc:sldMkLst>
      </pc:sldChg>
      <pc:sldChg chg="del">
        <pc:chgData name="alisdair macdonald" userId="jB0IcuHBEINeFKE+BJ6T51hglHMTetGBacC/PLHzd+c=" providerId="None" clId="Web-{FFDB6981-81EA-4322-B2AE-B6D265E12DF6}" dt="2025-07-01T15:10:48.242" v="248"/>
        <pc:sldMkLst>
          <pc:docMk/>
          <pc:sldMk cId="1759064090" sldId="312"/>
        </pc:sldMkLst>
      </pc:sldChg>
      <pc:sldChg chg="del">
        <pc:chgData name="alisdair macdonald" userId="jB0IcuHBEINeFKE+BJ6T51hglHMTetGBacC/PLHzd+c=" providerId="None" clId="Web-{FFDB6981-81EA-4322-B2AE-B6D265E12DF6}" dt="2025-07-01T15:10:48.226" v="246"/>
        <pc:sldMkLst>
          <pc:docMk/>
          <pc:sldMk cId="231136130" sldId="313"/>
        </pc:sldMkLst>
      </pc:sldChg>
      <pc:sldChg chg="del">
        <pc:chgData name="alisdair macdonald" userId="jB0IcuHBEINeFKE+BJ6T51hglHMTetGBacC/PLHzd+c=" providerId="None" clId="Web-{FFDB6981-81EA-4322-B2AE-B6D265E12DF6}" dt="2025-07-01T15:10:48.242" v="247"/>
        <pc:sldMkLst>
          <pc:docMk/>
          <pc:sldMk cId="2863122434" sldId="314"/>
        </pc:sldMkLst>
      </pc:sldChg>
      <pc:sldChg chg="del">
        <pc:chgData name="alisdair macdonald" userId="jB0IcuHBEINeFKE+BJ6T51hglHMTetGBacC/PLHzd+c=" providerId="None" clId="Web-{FFDB6981-81EA-4322-B2AE-B6D265E12DF6}" dt="2025-07-01T15:10:48.226" v="244"/>
        <pc:sldMkLst>
          <pc:docMk/>
          <pc:sldMk cId="815938392" sldId="315"/>
        </pc:sldMkLst>
      </pc:sldChg>
      <pc:sldChg chg="del">
        <pc:chgData name="alisdair macdonald" userId="jB0IcuHBEINeFKE+BJ6T51hglHMTetGBacC/PLHzd+c=" providerId="None" clId="Web-{FFDB6981-81EA-4322-B2AE-B6D265E12DF6}" dt="2025-07-01T15:10:48.226" v="245"/>
        <pc:sldMkLst>
          <pc:docMk/>
          <pc:sldMk cId="3149168590" sldId="316"/>
        </pc:sldMkLst>
      </pc:sldChg>
      <pc:sldChg chg="del">
        <pc:chgData name="alisdair macdonald" userId="jB0IcuHBEINeFKE+BJ6T51hglHMTetGBacC/PLHzd+c=" providerId="None" clId="Web-{FFDB6981-81EA-4322-B2AE-B6D265E12DF6}" dt="2025-07-01T15:10:48.226" v="242"/>
        <pc:sldMkLst>
          <pc:docMk/>
          <pc:sldMk cId="1748736288" sldId="317"/>
        </pc:sldMkLst>
      </pc:sldChg>
      <pc:sldChg chg="del">
        <pc:chgData name="alisdair macdonald" userId="jB0IcuHBEINeFKE+BJ6T51hglHMTetGBacC/PLHzd+c=" providerId="None" clId="Web-{FFDB6981-81EA-4322-B2AE-B6D265E12DF6}" dt="2025-07-01T15:10:48.226" v="243"/>
        <pc:sldMkLst>
          <pc:docMk/>
          <pc:sldMk cId="1317262685" sldId="318"/>
        </pc:sldMkLst>
      </pc:sldChg>
      <pc:sldChg chg="del">
        <pc:chgData name="alisdair macdonald" userId="jB0IcuHBEINeFKE+BJ6T51hglHMTetGBacC/PLHzd+c=" providerId="None" clId="Web-{FFDB6981-81EA-4322-B2AE-B6D265E12DF6}" dt="2025-07-01T15:10:48.226" v="241"/>
        <pc:sldMkLst>
          <pc:docMk/>
          <pc:sldMk cId="417722688" sldId="319"/>
        </pc:sldMkLst>
      </pc:sldChg>
      <pc:sldChg chg="del">
        <pc:chgData name="alisdair macdonald" userId="jB0IcuHBEINeFKE+BJ6T51hglHMTetGBacC/PLHzd+c=" providerId="None" clId="Web-{FFDB6981-81EA-4322-B2AE-B6D265E12DF6}" dt="2025-07-01T15:10:48.211" v="240"/>
        <pc:sldMkLst>
          <pc:docMk/>
          <pc:sldMk cId="3329017743" sldId="320"/>
        </pc:sldMkLst>
      </pc:sldChg>
      <pc:sldChg chg="addSp delSp modSp">
        <pc:chgData name="alisdair macdonald" userId="jB0IcuHBEINeFKE+BJ6T51hglHMTetGBacC/PLHzd+c=" providerId="None" clId="Web-{FFDB6981-81EA-4322-B2AE-B6D265E12DF6}" dt="2025-07-01T15:33:20.114" v="496" actId="14100"/>
        <pc:sldMkLst>
          <pc:docMk/>
          <pc:sldMk cId="3386973103" sldId="323"/>
        </pc:sldMkLst>
      </pc:sldChg>
      <pc:sldChg chg="del">
        <pc:chgData name="alisdair macdonald" userId="jB0IcuHBEINeFKE+BJ6T51hglHMTetGBacC/PLHzd+c=" providerId="None" clId="Web-{FFDB6981-81EA-4322-B2AE-B6D265E12DF6}" dt="2025-07-01T15:27:24.154" v="383"/>
        <pc:sldMkLst>
          <pc:docMk/>
          <pc:sldMk cId="1242979288" sldId="324"/>
        </pc:sldMkLst>
      </pc:sldChg>
      <pc:sldChg chg="del">
        <pc:chgData name="alisdair macdonald" userId="jB0IcuHBEINeFKE+BJ6T51hglHMTetGBacC/PLHzd+c=" providerId="None" clId="Web-{FFDB6981-81EA-4322-B2AE-B6D265E12DF6}" dt="2025-07-01T15:27:24.138" v="382"/>
        <pc:sldMkLst>
          <pc:docMk/>
          <pc:sldMk cId="2631930105" sldId="326"/>
        </pc:sldMkLst>
      </pc:sldChg>
      <pc:sldChg chg="del">
        <pc:chgData name="alisdair macdonald" userId="jB0IcuHBEINeFKE+BJ6T51hglHMTetGBacC/PLHzd+c=" providerId="None" clId="Web-{FFDB6981-81EA-4322-B2AE-B6D265E12DF6}" dt="2025-07-01T15:27:24.138" v="381"/>
        <pc:sldMkLst>
          <pc:docMk/>
          <pc:sldMk cId="1926902893" sldId="327"/>
        </pc:sldMkLst>
      </pc:sldChg>
      <pc:sldChg chg="del">
        <pc:chgData name="alisdair macdonald" userId="jB0IcuHBEINeFKE+BJ6T51hglHMTetGBacC/PLHzd+c=" providerId="None" clId="Web-{FFDB6981-81EA-4322-B2AE-B6D265E12DF6}" dt="2025-07-01T15:27:24.138" v="380"/>
        <pc:sldMkLst>
          <pc:docMk/>
          <pc:sldMk cId="634232873" sldId="328"/>
        </pc:sldMkLst>
      </pc:sldChg>
      <pc:sldChg chg="del">
        <pc:chgData name="alisdair macdonald" userId="jB0IcuHBEINeFKE+BJ6T51hglHMTetGBacC/PLHzd+c=" providerId="None" clId="Web-{FFDB6981-81EA-4322-B2AE-B6D265E12DF6}" dt="2025-07-01T15:27:24.138" v="379"/>
        <pc:sldMkLst>
          <pc:docMk/>
          <pc:sldMk cId="2232110134" sldId="329"/>
        </pc:sldMkLst>
      </pc:sldChg>
      <pc:sldChg chg="del">
        <pc:chgData name="alisdair macdonald" userId="jB0IcuHBEINeFKE+BJ6T51hglHMTetGBacC/PLHzd+c=" providerId="None" clId="Web-{FFDB6981-81EA-4322-B2AE-B6D265E12DF6}" dt="2025-07-01T15:27:24.138" v="378"/>
        <pc:sldMkLst>
          <pc:docMk/>
          <pc:sldMk cId="1502344387" sldId="330"/>
        </pc:sldMkLst>
      </pc:sldChg>
      <pc:sldChg chg="addSp modSp">
        <pc:chgData name="alisdair macdonald" userId="jB0IcuHBEINeFKE+BJ6T51hglHMTetGBacC/PLHzd+c=" providerId="None" clId="Web-{FFDB6981-81EA-4322-B2AE-B6D265E12DF6}" dt="2025-07-01T14:54:43.206" v="12"/>
        <pc:sldMkLst>
          <pc:docMk/>
          <pc:sldMk cId="3270354863" sldId="331"/>
        </pc:sldMkLst>
      </pc:sldChg>
      <pc:sldChg chg="addSp delSp modSp add replId">
        <pc:chgData name="alisdair macdonald" userId="jB0IcuHBEINeFKE+BJ6T51hglHMTetGBacC/PLHzd+c=" providerId="None" clId="Web-{FFDB6981-81EA-4322-B2AE-B6D265E12DF6}" dt="2025-07-01T14:57:43.382" v="30" actId="1076"/>
        <pc:sldMkLst>
          <pc:docMk/>
          <pc:sldMk cId="1992660055" sldId="332"/>
        </pc:sldMkLst>
      </pc:sldChg>
      <pc:sldChg chg="modSp add ord replId">
        <pc:chgData name="alisdair macdonald" userId="jB0IcuHBEINeFKE+BJ6T51hglHMTetGBacC/PLHzd+c=" providerId="None" clId="Web-{FFDB6981-81EA-4322-B2AE-B6D265E12DF6}" dt="2025-07-01T14:59:02.305" v="52" actId="20577"/>
        <pc:sldMkLst>
          <pc:docMk/>
          <pc:sldMk cId="2236425337" sldId="333"/>
        </pc:sldMkLst>
      </pc:sldChg>
      <pc:sldChg chg="add del replId">
        <pc:chgData name="alisdair macdonald" userId="jB0IcuHBEINeFKE+BJ6T51hglHMTetGBacC/PLHzd+c=" providerId="None" clId="Web-{FFDB6981-81EA-4322-B2AE-B6D265E12DF6}" dt="2025-07-01T14:58:01.070" v="32"/>
        <pc:sldMkLst>
          <pc:docMk/>
          <pc:sldMk cId="3097826807" sldId="333"/>
        </pc:sldMkLst>
      </pc:sldChg>
      <pc:sldChg chg="modSp add replId">
        <pc:chgData name="alisdair macdonald" userId="jB0IcuHBEINeFKE+BJ6T51hglHMTetGBacC/PLHzd+c=" providerId="None" clId="Web-{FFDB6981-81EA-4322-B2AE-B6D265E12DF6}" dt="2025-07-01T15:02:42.247" v="98" actId="1076"/>
        <pc:sldMkLst>
          <pc:docMk/>
          <pc:sldMk cId="156446836" sldId="334"/>
        </pc:sldMkLst>
      </pc:sldChg>
      <pc:sldChg chg="addSp delSp modSp add replId">
        <pc:chgData name="alisdair macdonald" userId="jB0IcuHBEINeFKE+BJ6T51hglHMTetGBacC/PLHzd+c=" providerId="None" clId="Web-{FFDB6981-81EA-4322-B2AE-B6D265E12DF6}" dt="2025-07-01T15:02:22.684" v="97" actId="1076"/>
        <pc:sldMkLst>
          <pc:docMk/>
          <pc:sldMk cId="2761426224" sldId="335"/>
        </pc:sldMkLst>
      </pc:sldChg>
      <pc:sldChg chg="addSp delSp modSp add ord replId">
        <pc:chgData name="alisdair macdonald" userId="jB0IcuHBEINeFKE+BJ6T51hglHMTetGBacC/PLHzd+c=" providerId="None" clId="Web-{FFDB6981-81EA-4322-B2AE-B6D265E12DF6}" dt="2025-07-01T15:03:36.733" v="123" actId="14100"/>
        <pc:sldMkLst>
          <pc:docMk/>
          <pc:sldMk cId="954538266" sldId="336"/>
        </pc:sldMkLst>
      </pc:sldChg>
      <pc:sldChg chg="addSp delSp modSp add replId">
        <pc:chgData name="alisdair macdonald" userId="jB0IcuHBEINeFKE+BJ6T51hglHMTetGBacC/PLHzd+c=" providerId="None" clId="Web-{FFDB6981-81EA-4322-B2AE-B6D265E12DF6}" dt="2025-07-01T15:04:44.484" v="145" actId="20577"/>
        <pc:sldMkLst>
          <pc:docMk/>
          <pc:sldMk cId="2389012225" sldId="337"/>
        </pc:sldMkLst>
      </pc:sldChg>
      <pc:sldChg chg="modSp add replId">
        <pc:chgData name="alisdair macdonald" userId="jB0IcuHBEINeFKE+BJ6T51hglHMTetGBacC/PLHzd+c=" providerId="None" clId="Web-{FFDB6981-81EA-4322-B2AE-B6D265E12DF6}" dt="2025-07-01T15:09:56.741" v="239" actId="14100"/>
        <pc:sldMkLst>
          <pc:docMk/>
          <pc:sldMk cId="2417231032" sldId="338"/>
        </pc:sldMkLst>
      </pc:sldChg>
      <pc:sldChg chg="addSp delSp modSp add ord replId">
        <pc:chgData name="alisdair macdonald" userId="jB0IcuHBEINeFKE+BJ6T51hglHMTetGBacC/PLHzd+c=" providerId="None" clId="Web-{FFDB6981-81EA-4322-B2AE-B6D265E12DF6}" dt="2025-07-01T15:08:07.239" v="214" actId="1076"/>
        <pc:sldMkLst>
          <pc:docMk/>
          <pc:sldMk cId="1033090420" sldId="339"/>
        </pc:sldMkLst>
      </pc:sldChg>
      <pc:sldChg chg="modSp add ord replId">
        <pc:chgData name="alisdair macdonald" userId="jB0IcuHBEINeFKE+BJ6T51hglHMTetGBacC/PLHzd+c=" providerId="None" clId="Web-{FFDB6981-81EA-4322-B2AE-B6D265E12DF6}" dt="2025-07-01T15:09:05.271" v="235" actId="20577"/>
        <pc:sldMkLst>
          <pc:docMk/>
          <pc:sldMk cId="3403196070" sldId="340"/>
        </pc:sldMkLst>
      </pc:sldChg>
      <pc:sldChg chg="addSp delSp modSp new">
        <pc:chgData name="alisdair macdonald" userId="jB0IcuHBEINeFKE+BJ6T51hglHMTetGBacC/PLHzd+c=" providerId="None" clId="Web-{FFDB6981-81EA-4322-B2AE-B6D265E12DF6}" dt="2025-07-01T15:26:47.450" v="377"/>
        <pc:sldMkLst>
          <pc:docMk/>
          <pc:sldMk cId="2072313313" sldId="341"/>
        </pc:sldMkLst>
      </pc:sldChg>
      <pc:sldChg chg="addSp delSp modSp new">
        <pc:chgData name="alisdair macdonald" userId="jB0IcuHBEINeFKE+BJ6T51hglHMTetGBacC/PLHzd+c=" providerId="None" clId="Web-{FFDB6981-81EA-4322-B2AE-B6D265E12DF6}" dt="2025-07-01T16:09:30.093" v="508"/>
        <pc:sldMkLst>
          <pc:docMk/>
          <pc:sldMk cId="3738340038" sldId="342"/>
        </pc:sldMkLst>
      </pc:sldChg>
      <pc:sldChg chg="addSp delSp modSp add replId modNotes">
        <pc:chgData name="alisdair macdonald" userId="jB0IcuHBEINeFKE+BJ6T51hglHMTetGBacC/PLHzd+c=" providerId="None" clId="Web-{FFDB6981-81EA-4322-B2AE-B6D265E12DF6}" dt="2025-07-01T16:35:33.442" v="797" actId="14100"/>
        <pc:sldMkLst>
          <pc:docMk/>
          <pc:sldMk cId="860275773" sldId="343"/>
        </pc:sldMkLst>
      </pc:sldChg>
      <pc:sldChg chg="addSp delSp modSp add replId modNotes">
        <pc:chgData name="alisdair macdonald" userId="jB0IcuHBEINeFKE+BJ6T51hglHMTetGBacC/PLHzd+c=" providerId="None" clId="Web-{FFDB6981-81EA-4322-B2AE-B6D265E12DF6}" dt="2025-07-01T16:36:06.865" v="798"/>
        <pc:sldMkLst>
          <pc:docMk/>
          <pc:sldMk cId="1680168360" sldId="344"/>
        </pc:sldMkLst>
      </pc:sldChg>
      <pc:sldChg chg="addSp delSp modSp add replId modNotes">
        <pc:chgData name="alisdair macdonald" userId="jB0IcuHBEINeFKE+BJ6T51hglHMTetGBacC/PLHzd+c=" providerId="None" clId="Web-{FFDB6981-81EA-4322-B2AE-B6D265E12DF6}" dt="2025-07-01T16:36:08.303" v="799"/>
        <pc:sldMkLst>
          <pc:docMk/>
          <pc:sldMk cId="772779707" sldId="345"/>
        </pc:sldMkLst>
      </pc:sldChg>
      <pc:sldChg chg="addSp modSp add ord replId modNotes">
        <pc:chgData name="alisdair macdonald" userId="jB0IcuHBEINeFKE+BJ6T51hglHMTetGBacC/PLHzd+c=" providerId="None" clId="Web-{FFDB6981-81EA-4322-B2AE-B6D265E12DF6}" dt="2025-07-01T16:36:09.381" v="800"/>
        <pc:sldMkLst>
          <pc:docMk/>
          <pc:sldMk cId="3335541741" sldId="346"/>
        </pc:sldMkLst>
      </pc:sldChg>
      <pc:sldChg chg="addSp delSp modSp add replId modNotes">
        <pc:chgData name="alisdair macdonald" userId="jB0IcuHBEINeFKE+BJ6T51hglHMTetGBacC/PLHzd+c=" providerId="None" clId="Web-{FFDB6981-81EA-4322-B2AE-B6D265E12DF6}" dt="2025-07-01T16:38:00.088" v="823" actId="20577"/>
        <pc:sldMkLst>
          <pc:docMk/>
          <pc:sldMk cId="2938524200" sldId="347"/>
        </pc:sldMkLst>
      </pc:sldChg>
      <pc:sldChg chg="addSp delSp modSp add replId modNotes">
        <pc:chgData name="alisdair macdonald" userId="jB0IcuHBEINeFKE+BJ6T51hglHMTetGBacC/PLHzd+c=" providerId="None" clId="Web-{FFDB6981-81EA-4322-B2AE-B6D265E12DF6}" dt="2025-07-01T16:49:12.767" v="899" actId="14100"/>
        <pc:sldMkLst>
          <pc:docMk/>
          <pc:sldMk cId="3505461601" sldId="348"/>
        </pc:sldMkLst>
      </pc:sldChg>
      <pc:sldChg chg="delSp modSp add replId modNotes">
        <pc:chgData name="alisdair macdonald" userId="jB0IcuHBEINeFKE+BJ6T51hglHMTetGBacC/PLHzd+c=" providerId="None" clId="Web-{FFDB6981-81EA-4322-B2AE-B6D265E12DF6}" dt="2025-07-01T16:50:14.972" v="915" actId="20577"/>
        <pc:sldMkLst>
          <pc:docMk/>
          <pc:sldMk cId="3707774388" sldId="349"/>
        </pc:sldMkLst>
      </pc:sldChg>
      <pc:sldChg chg="modSp add replId modNotes">
        <pc:chgData name="alisdair macdonald" userId="jB0IcuHBEINeFKE+BJ6T51hglHMTetGBacC/PLHzd+c=" providerId="None" clId="Web-{FFDB6981-81EA-4322-B2AE-B6D265E12DF6}" dt="2025-07-01T16:53:00.524" v="926"/>
        <pc:sldMkLst>
          <pc:docMk/>
          <pc:sldMk cId="1746719497" sldId="350"/>
        </pc:sldMkLst>
      </pc:sldChg>
    </pc:docChg>
  </pc:docChgLst>
  <pc:docChgLst>
    <pc:chgData name="alisdair.m@gmail.com" userId="S::urn:spo:guest#alisdair.m@gmail.com::" providerId="AD" clId="Web-{BC685280-60E7-B973-0D85-6B1D474DF6FD}"/>
    <pc:docChg chg="modSld">
      <pc:chgData name="alisdair.m@gmail.com" userId="S::urn:spo:guest#alisdair.m@gmail.com::" providerId="AD" clId="Web-{BC685280-60E7-B973-0D85-6B1D474DF6FD}" dt="2024-07-12T13:19:17.850" v="0" actId="20577"/>
      <pc:docMkLst>
        <pc:docMk/>
      </pc:docMkLst>
      <pc:sldChg chg="modSp">
        <pc:chgData name="alisdair.m@gmail.com" userId="S::urn:spo:guest#alisdair.m@gmail.com::" providerId="AD" clId="Web-{BC685280-60E7-B973-0D85-6B1D474DF6FD}" dt="2024-07-12T13:19:17.850" v="0" actId="20577"/>
        <pc:sldMkLst>
          <pc:docMk/>
          <pc:sldMk cId="3386973103" sldId="323"/>
        </pc:sldMkLst>
      </pc:sldChg>
    </pc:docChg>
  </pc:docChgLst>
  <pc:docChgLst>
    <pc:chgData name="Issy Booth" userId="S::isabelleb@unicef.org.uk::95590697-42e6-45d1-b9a0-5c7c6819ef82" providerId="AD" clId="Web-{5AACB71B-CDB3-F9A0-E36D-438E0CAB749F}"/>
    <pc:docChg chg="mod">
      <pc:chgData name="Issy Booth" userId="S::isabelleb@unicef.org.uk::95590697-42e6-45d1-b9a0-5c7c6819ef82" providerId="AD" clId="Web-{5AACB71B-CDB3-F9A0-E36D-438E0CAB749F}" dt="2024-07-16T14:10:41.263" v="2"/>
      <pc:docMkLst>
        <pc:docMk/>
      </pc:docMkLst>
      <pc:sldChg chg="addCm">
        <pc:chgData name="Issy Booth" userId="S::isabelleb@unicef.org.uk::95590697-42e6-45d1-b9a0-5c7c6819ef82" providerId="AD" clId="Web-{5AACB71B-CDB3-F9A0-E36D-438E0CAB749F}" dt="2024-07-16T14:10:41.263" v="2"/>
        <pc:sldMkLst>
          <pc:docMk/>
          <pc:sldMk cId="0" sldId="256"/>
        </pc:sldMkLst>
        <pc:extLst>
          <p:ext xmlns:p="http://schemas.openxmlformats.org/presentationml/2006/main" uri="{D6D511B9-2390-475A-947B-AFAB55BFBCF1}">
            <pc226:cmChg xmlns:pc226="http://schemas.microsoft.com/office/powerpoint/2022/06/main/command" chg="add">
              <pc226:chgData name="Issy Booth" userId="S::isabelleb@unicef.org.uk::95590697-42e6-45d1-b9a0-5c7c6819ef82" providerId="AD" clId="Web-{5AACB71B-CDB3-F9A0-E36D-438E0CAB749F}" dt="2024-07-16T14:10:41.263" v="2"/>
              <pc2:cmMkLst xmlns:pc2="http://schemas.microsoft.com/office/powerpoint/2019/9/main/command">
                <pc:docMk/>
                <pc:sldMk cId="0" sldId="256"/>
                <pc2:cmMk id="{2667C442-6C55-45D2-ACD5-978E2C29F2D1}"/>
              </pc2:cmMkLst>
            </pc226:cmChg>
          </p:ext>
        </pc:extLst>
      </pc:sldChg>
      <pc:sldChg chg="modCm">
        <pc:chgData name="Issy Booth" userId="S::isabelleb@unicef.org.uk::95590697-42e6-45d1-b9a0-5c7c6819ef82" providerId="AD" clId="Web-{5AACB71B-CDB3-F9A0-E36D-438E0CAB749F}" dt="2024-07-16T14:10:10.230" v="1"/>
        <pc:sldMkLst>
          <pc:docMk/>
          <pc:sldMk cId="1242979288" sldId="324"/>
        </pc:sldMkLst>
        <pc:extLst>
          <p:ext xmlns:p="http://schemas.openxmlformats.org/presentationml/2006/main" uri="{D6D511B9-2390-475A-947B-AFAB55BFBCF1}">
            <pc226:cmChg xmlns:pc226="http://schemas.microsoft.com/office/powerpoint/2022/06/main/command" chg="mod modRxn">
              <pc226:chgData name="Issy Booth" userId="S::isabelleb@unicef.org.uk::95590697-42e6-45d1-b9a0-5c7c6819ef82" providerId="AD" clId="Web-{5AACB71B-CDB3-F9A0-E36D-438E0CAB749F}" dt="2024-07-16T14:10:10.230" v="1"/>
              <pc2:cmMkLst xmlns:pc2="http://schemas.microsoft.com/office/powerpoint/2019/9/main/command">
                <pc:docMk/>
                <pc:sldMk cId="1242979288" sldId="324"/>
                <pc2:cmMk id="{57C0D439-FBF8-432A-BE06-A5FD7C95F40C}"/>
              </pc2:cmMkLst>
            </pc226:cmChg>
          </p:ext>
        </pc:extLst>
      </pc:sldChg>
    </pc:docChg>
  </pc:docChgLst>
  <pc:docChgLst>
    <pc:chgData name="alisdair macdonald" userId="jB0IcuHBEINeFKE+BJ6T51hglHMTetGBacC/PLHzd+c=" providerId="None" clId="Web-{7DD20FF5-5668-40C9-8068-41CF8AF7A759}"/>
    <pc:docChg chg="modSld">
      <pc:chgData name="alisdair macdonald" userId="jB0IcuHBEINeFKE+BJ6T51hglHMTetGBacC/PLHzd+c=" providerId="None" clId="Web-{7DD20FF5-5668-40C9-8068-41CF8AF7A759}" dt="2025-07-08T15:16:30.019" v="63" actId="14100"/>
      <pc:docMkLst>
        <pc:docMk/>
      </pc:docMkLst>
      <pc:sldChg chg="modSp">
        <pc:chgData name="alisdair macdonald" userId="jB0IcuHBEINeFKE+BJ6T51hglHMTetGBacC/PLHzd+c=" providerId="None" clId="Web-{7DD20FF5-5668-40C9-8068-41CF8AF7A759}" dt="2025-07-08T15:13:53.967" v="42" actId="14100"/>
        <pc:sldMkLst>
          <pc:docMk/>
          <pc:sldMk cId="0" sldId="256"/>
        </pc:sldMkLst>
        <pc:spChg chg="mod">
          <ac:chgData name="alisdair macdonald" userId="jB0IcuHBEINeFKE+BJ6T51hglHMTetGBacC/PLHzd+c=" providerId="None" clId="Web-{7DD20FF5-5668-40C9-8068-41CF8AF7A759}" dt="2025-07-08T15:13:53.967" v="42" actId="14100"/>
          <ac:spMkLst>
            <pc:docMk/>
            <pc:sldMk cId="0" sldId="256"/>
            <ac:spMk id="3" creationId="{48B63406-4D90-0729-FAEC-72B8E60F8695}"/>
          </ac:spMkLst>
        </pc:spChg>
      </pc:sldChg>
      <pc:sldChg chg="modSp">
        <pc:chgData name="alisdair macdonald" userId="jB0IcuHBEINeFKE+BJ6T51hglHMTetGBacC/PLHzd+c=" providerId="None" clId="Web-{7DD20FF5-5668-40C9-8068-41CF8AF7A759}" dt="2025-07-08T15:15:12.173" v="50" actId="20577"/>
        <pc:sldMkLst>
          <pc:docMk/>
          <pc:sldMk cId="1992660055" sldId="332"/>
        </pc:sldMkLst>
        <pc:spChg chg="mod">
          <ac:chgData name="alisdair macdonald" userId="jB0IcuHBEINeFKE+BJ6T51hglHMTetGBacC/PLHzd+c=" providerId="None" clId="Web-{7DD20FF5-5668-40C9-8068-41CF8AF7A759}" dt="2025-07-08T15:15:12.173" v="50" actId="20577"/>
          <ac:spMkLst>
            <pc:docMk/>
            <pc:sldMk cId="1992660055" sldId="332"/>
            <ac:spMk id="6" creationId="{2922CA55-D722-89BB-0BAF-55CE34D249D4}"/>
          </ac:spMkLst>
        </pc:spChg>
      </pc:sldChg>
      <pc:sldChg chg="modSp">
        <pc:chgData name="alisdair macdonald" userId="jB0IcuHBEINeFKE+BJ6T51hglHMTetGBacC/PLHzd+c=" providerId="None" clId="Web-{7DD20FF5-5668-40C9-8068-41CF8AF7A759}" dt="2025-07-08T15:15:19.548" v="51" actId="14100"/>
        <pc:sldMkLst>
          <pc:docMk/>
          <pc:sldMk cId="2236425337" sldId="333"/>
        </pc:sldMkLst>
      </pc:sldChg>
      <pc:sldChg chg="modSp">
        <pc:chgData name="alisdair macdonald" userId="jB0IcuHBEINeFKE+BJ6T51hglHMTetGBacC/PLHzd+c=" providerId="None" clId="Web-{7DD20FF5-5668-40C9-8068-41CF8AF7A759}" dt="2025-07-08T15:16:30.019" v="63" actId="14100"/>
        <pc:sldMkLst>
          <pc:docMk/>
          <pc:sldMk cId="156446836" sldId="334"/>
        </pc:sldMkLst>
        <pc:spChg chg="mod">
          <ac:chgData name="alisdair macdonald" userId="jB0IcuHBEINeFKE+BJ6T51hglHMTetGBacC/PLHzd+c=" providerId="None" clId="Web-{7DD20FF5-5668-40C9-8068-41CF8AF7A759}" dt="2025-07-08T15:16:30.019" v="63" actId="14100"/>
          <ac:spMkLst>
            <pc:docMk/>
            <pc:sldMk cId="156446836" sldId="334"/>
            <ac:spMk id="6" creationId="{DB415678-9F69-2A27-C58E-E848D3251BC0}"/>
          </ac:spMkLst>
        </pc:spChg>
      </pc:sldChg>
      <pc:sldChg chg="modSp">
        <pc:chgData name="alisdair macdonald" userId="jB0IcuHBEINeFKE+BJ6T51hglHMTetGBacC/PLHzd+c=" providerId="None" clId="Web-{7DD20FF5-5668-40C9-8068-41CF8AF7A759}" dt="2025-07-08T15:12:45.152" v="38" actId="14100"/>
        <pc:sldMkLst>
          <pc:docMk/>
          <pc:sldMk cId="2389012225" sldId="337"/>
        </pc:sldMkLst>
        <pc:spChg chg="mod">
          <ac:chgData name="alisdair macdonald" userId="jB0IcuHBEINeFKE+BJ6T51hglHMTetGBacC/PLHzd+c=" providerId="None" clId="Web-{7DD20FF5-5668-40C9-8068-41CF8AF7A759}" dt="2025-07-08T15:12:45.152" v="38" actId="14100"/>
          <ac:spMkLst>
            <pc:docMk/>
            <pc:sldMk cId="2389012225" sldId="337"/>
            <ac:spMk id="6" creationId="{BCA4D03C-0A84-E65B-8B6E-21F0E378D158}"/>
          </ac:spMkLst>
        </pc:spChg>
      </pc:sldChg>
      <pc:sldChg chg="modSp">
        <pc:chgData name="alisdair macdonald" userId="jB0IcuHBEINeFKE+BJ6T51hglHMTetGBacC/PLHzd+c=" providerId="None" clId="Web-{7DD20FF5-5668-40C9-8068-41CF8AF7A759}" dt="2025-07-08T15:12:02.604" v="37" actId="1076"/>
        <pc:sldMkLst>
          <pc:docMk/>
          <pc:sldMk cId="2417231032" sldId="338"/>
        </pc:sldMkLst>
        <pc:spChg chg="mod">
          <ac:chgData name="alisdair macdonald" userId="jB0IcuHBEINeFKE+BJ6T51hglHMTetGBacC/PLHzd+c=" providerId="None" clId="Web-{7DD20FF5-5668-40C9-8068-41CF8AF7A759}" dt="2025-07-08T15:11:52.213" v="35" actId="14100"/>
          <ac:spMkLst>
            <pc:docMk/>
            <pc:sldMk cId="2417231032" sldId="338"/>
            <ac:spMk id="7" creationId="{D2BF77AE-F8FB-632D-D76A-569D21E4363B}"/>
          </ac:spMkLst>
        </pc:spChg>
        <pc:spChg chg="mod">
          <ac:chgData name="alisdair macdonald" userId="jB0IcuHBEINeFKE+BJ6T51hglHMTetGBacC/PLHzd+c=" providerId="None" clId="Web-{7DD20FF5-5668-40C9-8068-41CF8AF7A759}" dt="2025-07-08T15:10:48.757" v="27" actId="14100"/>
          <ac:spMkLst>
            <pc:docMk/>
            <pc:sldMk cId="2417231032" sldId="338"/>
            <ac:spMk id="10" creationId="{7F9D5FC4-078A-9E73-CEAB-4BCA315FA1B6}"/>
          </ac:spMkLst>
        </pc:spChg>
        <pc:grpChg chg="mod">
          <ac:chgData name="alisdair macdonald" userId="jB0IcuHBEINeFKE+BJ6T51hglHMTetGBacC/PLHzd+c=" providerId="None" clId="Web-{7DD20FF5-5668-40C9-8068-41CF8AF7A759}" dt="2025-07-08T15:11:46.166" v="34" actId="14100"/>
          <ac:grpSpMkLst>
            <pc:docMk/>
            <pc:sldMk cId="2417231032" sldId="338"/>
            <ac:grpSpMk id="11" creationId="{4A717A03-F86D-2BBE-759E-75E58B4D43F5}"/>
          </ac:grpSpMkLst>
        </pc:grpChg>
      </pc:sldChg>
      <pc:sldChg chg="modSp">
        <pc:chgData name="alisdair macdonald" userId="jB0IcuHBEINeFKE+BJ6T51hglHMTetGBacC/PLHzd+c=" providerId="None" clId="Web-{7DD20FF5-5668-40C9-8068-41CF8AF7A759}" dt="2025-07-08T15:09:41.568" v="21" actId="20577"/>
        <pc:sldMkLst>
          <pc:docMk/>
          <pc:sldMk cId="3403196070" sldId="340"/>
        </pc:sldMkLst>
      </pc:sldChg>
      <pc:sldChg chg="modSp">
        <pc:chgData name="alisdair macdonald" userId="jB0IcuHBEINeFKE+BJ6T51hglHMTetGBacC/PLHzd+c=" providerId="None" clId="Web-{7DD20FF5-5668-40C9-8068-41CF8AF7A759}" dt="2025-07-08T15:08:51.566" v="20" actId="20577"/>
        <pc:sldMkLst>
          <pc:docMk/>
          <pc:sldMk cId="3738340038" sldId="342"/>
        </pc:sldMkLst>
      </pc:sldChg>
      <pc:sldChg chg="modSp">
        <pc:chgData name="alisdair macdonald" userId="jB0IcuHBEINeFKE+BJ6T51hglHMTetGBacC/PLHzd+c=" providerId="None" clId="Web-{7DD20FF5-5668-40C9-8068-41CF8AF7A759}" dt="2025-07-08T15:08:22.346" v="19" actId="20577"/>
        <pc:sldMkLst>
          <pc:docMk/>
          <pc:sldMk cId="1680168360" sldId="344"/>
        </pc:sldMkLst>
        <pc:spChg chg="mod">
          <ac:chgData name="alisdair macdonald" userId="jB0IcuHBEINeFKE+BJ6T51hglHMTetGBacC/PLHzd+c=" providerId="None" clId="Web-{7DD20FF5-5668-40C9-8068-41CF8AF7A759}" dt="2025-07-08T15:08:22.346" v="19" actId="20577"/>
          <ac:spMkLst>
            <pc:docMk/>
            <pc:sldMk cId="1680168360" sldId="344"/>
            <ac:spMk id="4" creationId="{69806DAF-1281-4829-87EB-C2D4343F5004}"/>
          </ac:spMkLst>
        </pc:spChg>
      </pc:sldChg>
      <pc:sldChg chg="modSp">
        <pc:chgData name="alisdair macdonald" userId="jB0IcuHBEINeFKE+BJ6T51hglHMTetGBacC/PLHzd+c=" providerId="None" clId="Web-{7DD20FF5-5668-40C9-8068-41CF8AF7A759}" dt="2025-07-08T15:07:12.344" v="16" actId="14100"/>
        <pc:sldMkLst>
          <pc:docMk/>
          <pc:sldMk cId="2938524200" sldId="347"/>
        </pc:sldMkLst>
        <pc:spChg chg="mod">
          <ac:chgData name="alisdair macdonald" userId="jB0IcuHBEINeFKE+BJ6T51hglHMTetGBacC/PLHzd+c=" providerId="None" clId="Web-{7DD20FF5-5668-40C9-8068-41CF8AF7A759}" dt="2025-07-08T15:07:12.344" v="16" actId="14100"/>
          <ac:spMkLst>
            <pc:docMk/>
            <pc:sldMk cId="2938524200" sldId="347"/>
            <ac:spMk id="4" creationId="{E58E9CE3-2EC9-E9A4-B071-06B1363ECA38}"/>
          </ac:spMkLst>
        </pc:spChg>
      </pc:sldChg>
      <pc:sldChg chg="modSp">
        <pc:chgData name="alisdair macdonald" userId="jB0IcuHBEINeFKE+BJ6T51hglHMTetGBacC/PLHzd+c=" providerId="None" clId="Web-{7DD20FF5-5668-40C9-8068-41CF8AF7A759}" dt="2025-07-08T15:06:37.593" v="12" actId="20577"/>
        <pc:sldMkLst>
          <pc:docMk/>
          <pc:sldMk cId="3505461601" sldId="348"/>
        </pc:sldMkLst>
        <pc:spChg chg="mod">
          <ac:chgData name="alisdair macdonald" userId="jB0IcuHBEINeFKE+BJ6T51hglHMTetGBacC/PLHzd+c=" providerId="None" clId="Web-{7DD20FF5-5668-40C9-8068-41CF8AF7A759}" dt="2025-07-08T15:06:37.593" v="12" actId="20577"/>
          <ac:spMkLst>
            <pc:docMk/>
            <pc:sldMk cId="3505461601" sldId="348"/>
            <ac:spMk id="4" creationId="{E016100B-A00C-CD94-1726-BEF26195E98C}"/>
          </ac:spMkLst>
        </pc:spChg>
      </pc:sldChg>
      <pc:sldChg chg="modSp">
        <pc:chgData name="alisdair macdonald" userId="jB0IcuHBEINeFKE+BJ6T51hglHMTetGBacC/PLHzd+c=" providerId="None" clId="Web-{7DD20FF5-5668-40C9-8068-41CF8AF7A759}" dt="2025-07-08T15:06:05.935" v="9" actId="14100"/>
        <pc:sldMkLst>
          <pc:docMk/>
          <pc:sldMk cId="3707774388" sldId="349"/>
        </pc:sldMkLst>
        <pc:spChg chg="mod">
          <ac:chgData name="alisdair macdonald" userId="jB0IcuHBEINeFKE+BJ6T51hglHMTetGBacC/PLHzd+c=" providerId="None" clId="Web-{7DD20FF5-5668-40C9-8068-41CF8AF7A759}" dt="2025-07-08T15:06:05.935" v="9" actId="14100"/>
          <ac:spMkLst>
            <pc:docMk/>
            <pc:sldMk cId="3707774388" sldId="349"/>
            <ac:spMk id="10" creationId="{4290A1B3-5537-89E9-BCB1-ECAABEBFF68A}"/>
          </ac:spMkLst>
        </pc:spChg>
      </pc:sldChg>
      <pc:sldChg chg="modSp">
        <pc:chgData name="alisdair macdonald" userId="jB0IcuHBEINeFKE+BJ6T51hglHMTetGBacC/PLHzd+c=" providerId="None" clId="Web-{7DD20FF5-5668-40C9-8068-41CF8AF7A759}" dt="2025-07-08T15:05:13.043" v="5" actId="14100"/>
        <pc:sldMkLst>
          <pc:docMk/>
          <pc:sldMk cId="1746719497" sldId="350"/>
        </pc:sldMkLst>
        <pc:spChg chg="mod">
          <ac:chgData name="alisdair macdonald" userId="jB0IcuHBEINeFKE+BJ6T51hglHMTetGBacC/PLHzd+c=" providerId="None" clId="Web-{7DD20FF5-5668-40C9-8068-41CF8AF7A759}" dt="2025-07-08T15:05:07.215" v="1" actId="20577"/>
          <ac:spMkLst>
            <pc:docMk/>
            <pc:sldMk cId="1746719497" sldId="350"/>
            <ac:spMk id="6" creationId="{41A4C1CB-35D6-2BFB-DA50-77A0DD46921D}"/>
          </ac:spMkLst>
        </pc:spChg>
        <pc:spChg chg="mod">
          <ac:chgData name="alisdair macdonald" userId="jB0IcuHBEINeFKE+BJ6T51hglHMTetGBacC/PLHzd+c=" providerId="None" clId="Web-{7DD20FF5-5668-40C9-8068-41CF8AF7A759}" dt="2025-07-08T15:05:13.043" v="5" actId="14100"/>
          <ac:spMkLst>
            <pc:docMk/>
            <pc:sldMk cId="1746719497" sldId="350"/>
            <ac:spMk id="14" creationId="{E593AB50-F905-7CD4-D1DA-508725B33A8A}"/>
          </ac:spMkLst>
        </pc:spChg>
      </pc:sldChg>
    </pc:docChg>
  </pc:docChgLst>
  <pc:docChgLst>
    <pc:chgData name="alisdair.m@gmail.com" userId="S::urn:spo:guest#alisdair.m@gmail.com::" providerId="AD" clId="Web-{83E676DF-9754-36F0-6FE8-0D05579AF48E}"/>
    <pc:docChg chg="modSld">
      <pc:chgData name="alisdair.m@gmail.com" userId="S::urn:spo:guest#alisdair.m@gmail.com::" providerId="AD" clId="Web-{83E676DF-9754-36F0-6FE8-0D05579AF48E}" dt="2024-07-11T10:50:36.027" v="13" actId="20577"/>
      <pc:docMkLst>
        <pc:docMk/>
      </pc:docMkLst>
      <pc:sldChg chg="modSp">
        <pc:chgData name="alisdair.m@gmail.com" userId="S::urn:spo:guest#alisdair.m@gmail.com::" providerId="AD" clId="Web-{83E676DF-9754-36F0-6FE8-0D05579AF48E}" dt="2024-07-11T10:50:36.027" v="13" actId="20577"/>
        <pc:sldMkLst>
          <pc:docMk/>
          <pc:sldMk cId="0" sldId="256"/>
        </pc:sldMkLst>
      </pc:sldChg>
    </pc:docChg>
  </pc:docChgLst>
  <pc:docChgLst>
    <pc:chgData name="alisdair macdonald" userId="jB0IcuHBEINeFKE+BJ6T51hglHMTetGBacC/PLHzd+c=" providerId="None" clId="Web-{D40A2AB9-2268-4755-B38E-EAFDBCEDC01D}"/>
    <pc:docChg chg="modSld">
      <pc:chgData name="alisdair macdonald" userId="jB0IcuHBEINeFKE+BJ6T51hglHMTetGBacC/PLHzd+c=" providerId="None" clId="Web-{D40A2AB9-2268-4755-B38E-EAFDBCEDC01D}" dt="2025-07-02T10:22:36.292" v="22" actId="1076"/>
      <pc:docMkLst>
        <pc:docMk/>
      </pc:docMkLst>
      <pc:sldChg chg="modSp">
        <pc:chgData name="alisdair macdonald" userId="jB0IcuHBEINeFKE+BJ6T51hglHMTetGBacC/PLHzd+c=" providerId="None" clId="Web-{D40A2AB9-2268-4755-B38E-EAFDBCEDC01D}" dt="2025-07-02T10:22:36.292" v="22" actId="1076"/>
        <pc:sldMkLst>
          <pc:docMk/>
          <pc:sldMk cId="1135859490" sldId="275"/>
        </pc:sldMkLst>
      </pc:sldChg>
    </pc:docChg>
  </pc:docChgLst>
  <pc:docChgLst>
    <pc:chgData name="alisdair.m@gmail.com" userId="S::urn:spo:guest#alisdair.m@gmail.com::" providerId="AD" clId="Web-{1B018D80-2D6B-70DF-12D2-FE80D7D08BEE}"/>
    <pc:docChg chg="delSld modSld">
      <pc:chgData name="alisdair.m@gmail.com" userId="S::urn:spo:guest#alisdair.m@gmail.com::" providerId="AD" clId="Web-{1B018D80-2D6B-70DF-12D2-FE80D7D08BEE}" dt="2024-07-18T12:30:39.398" v="364" actId="14100"/>
      <pc:docMkLst>
        <pc:docMk/>
      </pc:docMkLst>
      <pc:sldChg chg="addSp delSp modSp del">
        <pc:chgData name="alisdair.m@gmail.com" userId="S::urn:spo:guest#alisdair.m@gmail.com::" providerId="AD" clId="Web-{1B018D80-2D6B-70DF-12D2-FE80D7D08BEE}" dt="2024-07-18T10:37:32.140" v="103" actId="1076"/>
        <pc:sldMkLst>
          <pc:docMk/>
          <pc:sldMk cId="0" sldId="265"/>
        </pc:sldMkLst>
      </pc:sldChg>
      <pc:sldChg chg="addSp delSp modSp">
        <pc:chgData name="alisdair.m@gmail.com" userId="S::urn:spo:guest#alisdair.m@gmail.com::" providerId="AD" clId="Web-{1B018D80-2D6B-70DF-12D2-FE80D7D08BEE}" dt="2024-07-18T12:15:53.571" v="156" actId="20577"/>
        <pc:sldMkLst>
          <pc:docMk/>
          <pc:sldMk cId="1135859490" sldId="275"/>
        </pc:sldMkLst>
      </pc:sldChg>
      <pc:sldChg chg="addSp delSp modSp">
        <pc:chgData name="alisdair.m@gmail.com" userId="S::urn:spo:guest#alisdair.m@gmail.com::" providerId="AD" clId="Web-{1B018D80-2D6B-70DF-12D2-FE80D7D08BEE}" dt="2024-07-18T12:13:50.891" v="128" actId="20577"/>
        <pc:sldMkLst>
          <pc:docMk/>
          <pc:sldMk cId="2386253683" sldId="297"/>
        </pc:sldMkLst>
      </pc:sldChg>
      <pc:sldChg chg="addSp delSp modSp">
        <pc:chgData name="alisdair.m@gmail.com" userId="S::urn:spo:guest#alisdair.m@gmail.com::" providerId="AD" clId="Web-{1B018D80-2D6B-70DF-12D2-FE80D7D08BEE}" dt="2024-07-18T12:14:02.017" v="129" actId="20577"/>
        <pc:sldMkLst>
          <pc:docMk/>
          <pc:sldMk cId="3706343159" sldId="298"/>
        </pc:sldMkLst>
      </pc:sldChg>
      <pc:sldChg chg="addSp delSp modSp">
        <pc:chgData name="alisdair.m@gmail.com" userId="S::urn:spo:guest#alisdair.m@gmail.com::" providerId="AD" clId="Web-{1B018D80-2D6B-70DF-12D2-FE80D7D08BEE}" dt="2024-07-18T12:16:03.009" v="159"/>
        <pc:sldMkLst>
          <pc:docMk/>
          <pc:sldMk cId="4150539418" sldId="299"/>
        </pc:sldMkLst>
      </pc:sldChg>
      <pc:sldChg chg="modSp">
        <pc:chgData name="alisdair.m@gmail.com" userId="S::urn:spo:guest#alisdair.m@gmail.com::" providerId="AD" clId="Web-{1B018D80-2D6B-70DF-12D2-FE80D7D08BEE}" dt="2024-07-18T12:16:34.277" v="163" actId="20577"/>
        <pc:sldMkLst>
          <pc:docMk/>
          <pc:sldMk cId="3839045492" sldId="300"/>
        </pc:sldMkLst>
      </pc:sldChg>
      <pc:sldChg chg="addSp delSp modSp">
        <pc:chgData name="alisdair.m@gmail.com" userId="S::urn:spo:guest#alisdair.m@gmail.com::" providerId="AD" clId="Web-{1B018D80-2D6B-70DF-12D2-FE80D7D08BEE}" dt="2024-07-18T12:18:26.972" v="209"/>
        <pc:sldMkLst>
          <pc:docMk/>
          <pc:sldMk cId="1423116022" sldId="301"/>
        </pc:sldMkLst>
      </pc:sldChg>
      <pc:sldChg chg="modSp">
        <pc:chgData name="alisdair.m@gmail.com" userId="S::urn:spo:guest#alisdair.m@gmail.com::" providerId="AD" clId="Web-{1B018D80-2D6B-70DF-12D2-FE80D7D08BEE}" dt="2024-07-18T12:18:46.286" v="211" actId="20577"/>
        <pc:sldMkLst>
          <pc:docMk/>
          <pc:sldMk cId="2356300036" sldId="302"/>
        </pc:sldMkLst>
      </pc:sldChg>
      <pc:sldChg chg="modSp">
        <pc:chgData name="alisdair.m@gmail.com" userId="S::urn:spo:guest#alisdair.m@gmail.com::" providerId="AD" clId="Web-{1B018D80-2D6B-70DF-12D2-FE80D7D08BEE}" dt="2024-07-18T12:18:55.943" v="212" actId="20577"/>
        <pc:sldMkLst>
          <pc:docMk/>
          <pc:sldMk cId="711855373" sldId="303"/>
        </pc:sldMkLst>
      </pc:sldChg>
      <pc:sldChg chg="addSp delSp modSp">
        <pc:chgData name="alisdair.m@gmail.com" userId="S::urn:spo:guest#alisdair.m@gmail.com::" providerId="AD" clId="Web-{1B018D80-2D6B-70DF-12D2-FE80D7D08BEE}" dt="2024-07-18T12:18:10.284" v="207" actId="20577"/>
        <pc:sldMkLst>
          <pc:docMk/>
          <pc:sldMk cId="1475890726" sldId="304"/>
        </pc:sldMkLst>
      </pc:sldChg>
      <pc:sldChg chg="modSp">
        <pc:chgData name="alisdair.m@gmail.com" userId="S::urn:spo:guest#alisdair.m@gmail.com::" providerId="AD" clId="Web-{1B018D80-2D6B-70DF-12D2-FE80D7D08BEE}" dt="2024-07-18T12:19:02.475" v="213" actId="20577"/>
        <pc:sldMkLst>
          <pc:docMk/>
          <pc:sldMk cId="611912824" sldId="305"/>
        </pc:sldMkLst>
      </pc:sldChg>
      <pc:sldChg chg="addSp delSp modSp">
        <pc:chgData name="alisdair.m@gmail.com" userId="S::urn:spo:guest#alisdair.m@gmail.com::" providerId="AD" clId="Web-{1B018D80-2D6B-70DF-12D2-FE80D7D08BEE}" dt="2024-07-18T12:19:13.882" v="217"/>
        <pc:sldMkLst>
          <pc:docMk/>
          <pc:sldMk cId="3541092673" sldId="306"/>
        </pc:sldMkLst>
      </pc:sldChg>
      <pc:sldChg chg="modSp">
        <pc:chgData name="alisdair.m@gmail.com" userId="S::urn:spo:guest#alisdair.m@gmail.com::" providerId="AD" clId="Web-{1B018D80-2D6B-70DF-12D2-FE80D7D08BEE}" dt="2024-07-18T12:16:45.840" v="169" actId="20577"/>
        <pc:sldMkLst>
          <pc:docMk/>
          <pc:sldMk cId="3231313677" sldId="307"/>
        </pc:sldMkLst>
      </pc:sldChg>
      <pc:sldChg chg="modSp">
        <pc:chgData name="alisdair.m@gmail.com" userId="S::urn:spo:guest#alisdair.m@gmail.com::" providerId="AD" clId="Web-{1B018D80-2D6B-70DF-12D2-FE80D7D08BEE}" dt="2024-07-18T12:19:27.508" v="218" actId="20577"/>
        <pc:sldMkLst>
          <pc:docMk/>
          <pc:sldMk cId="2080448064" sldId="308"/>
        </pc:sldMkLst>
      </pc:sldChg>
      <pc:sldChg chg="modSp">
        <pc:chgData name="alisdair.m@gmail.com" userId="S::urn:spo:guest#alisdair.m@gmail.com::" providerId="AD" clId="Web-{1B018D80-2D6B-70DF-12D2-FE80D7D08BEE}" dt="2024-07-18T12:19:53.791" v="225" actId="20577"/>
        <pc:sldMkLst>
          <pc:docMk/>
          <pc:sldMk cId="1625627722" sldId="309"/>
        </pc:sldMkLst>
      </pc:sldChg>
      <pc:sldChg chg="addSp delSp modSp">
        <pc:chgData name="alisdair.m@gmail.com" userId="S::urn:spo:guest#alisdair.m@gmail.com::" providerId="AD" clId="Web-{1B018D80-2D6B-70DF-12D2-FE80D7D08BEE}" dt="2024-07-18T12:19:37.352" v="223" actId="20577"/>
        <pc:sldMkLst>
          <pc:docMk/>
          <pc:sldMk cId="354868780" sldId="310"/>
        </pc:sldMkLst>
      </pc:sldChg>
      <pc:sldChg chg="addSp delSp modSp">
        <pc:chgData name="alisdair.m@gmail.com" userId="S::urn:spo:guest#alisdair.m@gmail.com::" providerId="AD" clId="Web-{1B018D80-2D6B-70DF-12D2-FE80D7D08BEE}" dt="2024-07-18T12:20:02.823" v="229" actId="20577"/>
        <pc:sldMkLst>
          <pc:docMk/>
          <pc:sldMk cId="3170539092" sldId="311"/>
        </pc:sldMkLst>
      </pc:sldChg>
      <pc:sldChg chg="modSp">
        <pc:chgData name="alisdair.m@gmail.com" userId="S::urn:spo:guest#alisdair.m@gmail.com::" providerId="AD" clId="Web-{1B018D80-2D6B-70DF-12D2-FE80D7D08BEE}" dt="2024-07-18T12:20:09.698" v="230" actId="20577"/>
        <pc:sldMkLst>
          <pc:docMk/>
          <pc:sldMk cId="1759064090" sldId="312"/>
        </pc:sldMkLst>
      </pc:sldChg>
      <pc:sldChg chg="modSp">
        <pc:chgData name="alisdair.m@gmail.com" userId="S::urn:spo:guest#alisdair.m@gmail.com::" providerId="AD" clId="Web-{1B018D80-2D6B-70DF-12D2-FE80D7D08BEE}" dt="2024-07-18T12:20:26.293" v="232" actId="20577"/>
        <pc:sldMkLst>
          <pc:docMk/>
          <pc:sldMk cId="231136130" sldId="313"/>
        </pc:sldMkLst>
      </pc:sldChg>
      <pc:sldChg chg="modSp">
        <pc:chgData name="alisdair.m@gmail.com" userId="S::urn:spo:guest#alisdair.m@gmail.com::" providerId="AD" clId="Web-{1B018D80-2D6B-70DF-12D2-FE80D7D08BEE}" dt="2024-07-18T12:20:17.183" v="231" actId="20577"/>
        <pc:sldMkLst>
          <pc:docMk/>
          <pc:sldMk cId="2863122434" sldId="314"/>
        </pc:sldMkLst>
      </pc:sldChg>
      <pc:sldChg chg="modSp">
        <pc:chgData name="alisdair.m@gmail.com" userId="S::urn:spo:guest#alisdair.m@gmail.com::" providerId="AD" clId="Web-{1B018D80-2D6B-70DF-12D2-FE80D7D08BEE}" dt="2024-07-18T12:20:42.028" v="237" actId="20577"/>
        <pc:sldMkLst>
          <pc:docMk/>
          <pc:sldMk cId="815938392" sldId="315"/>
        </pc:sldMkLst>
      </pc:sldChg>
      <pc:sldChg chg="addSp delSp modSp">
        <pc:chgData name="alisdair.m@gmail.com" userId="S::urn:spo:guest#alisdair.m@gmail.com::" providerId="AD" clId="Web-{1B018D80-2D6B-70DF-12D2-FE80D7D08BEE}" dt="2024-07-18T12:20:36.747" v="236"/>
        <pc:sldMkLst>
          <pc:docMk/>
          <pc:sldMk cId="3149168590" sldId="316"/>
        </pc:sldMkLst>
      </pc:sldChg>
      <pc:sldChg chg="addSp delSp modSp addAnim delAnim">
        <pc:chgData name="alisdair.m@gmail.com" userId="S::urn:spo:guest#alisdair.m@gmail.com::" providerId="AD" clId="Web-{1B018D80-2D6B-70DF-12D2-FE80D7D08BEE}" dt="2024-07-18T12:21:35.595" v="251"/>
        <pc:sldMkLst>
          <pc:docMk/>
          <pc:sldMk cId="1748736288" sldId="317"/>
        </pc:sldMkLst>
      </pc:sldChg>
      <pc:sldChg chg="addSp delSp modSp">
        <pc:chgData name="alisdair.m@gmail.com" userId="S::urn:spo:guest#alisdair.m@gmail.com::" providerId="AD" clId="Web-{1B018D80-2D6B-70DF-12D2-FE80D7D08BEE}" dt="2024-07-18T12:20:51.607" v="242" actId="20577"/>
        <pc:sldMkLst>
          <pc:docMk/>
          <pc:sldMk cId="1317262685" sldId="318"/>
        </pc:sldMkLst>
      </pc:sldChg>
      <pc:sldChg chg="modSp">
        <pc:chgData name="alisdair.m@gmail.com" userId="S::urn:spo:guest#alisdair.m@gmail.com::" providerId="AD" clId="Web-{1B018D80-2D6B-70DF-12D2-FE80D7D08BEE}" dt="2024-07-18T12:17:12.373" v="186" actId="20577"/>
        <pc:sldMkLst>
          <pc:docMk/>
          <pc:sldMk cId="417722688" sldId="319"/>
        </pc:sldMkLst>
      </pc:sldChg>
      <pc:sldChg chg="addSp delSp modSp">
        <pc:chgData name="alisdair.m@gmail.com" userId="S::urn:spo:guest#alisdair.m@gmail.com::" providerId="AD" clId="Web-{1B018D80-2D6B-70DF-12D2-FE80D7D08BEE}" dt="2024-07-18T12:21:20" v="249" actId="20577"/>
        <pc:sldMkLst>
          <pc:docMk/>
          <pc:sldMk cId="3329017743" sldId="320"/>
        </pc:sldMkLst>
      </pc:sldChg>
      <pc:sldChg chg="addSp delSp modSp">
        <pc:chgData name="alisdair.m@gmail.com" userId="S::urn:spo:guest#alisdair.m@gmail.com::" providerId="AD" clId="Web-{1B018D80-2D6B-70DF-12D2-FE80D7D08BEE}" dt="2024-07-18T12:22:58.991" v="296" actId="14100"/>
        <pc:sldMkLst>
          <pc:docMk/>
          <pc:sldMk cId="3386973103" sldId="323"/>
        </pc:sldMkLst>
      </pc:sldChg>
      <pc:sldChg chg="modSp">
        <pc:chgData name="alisdair.m@gmail.com" userId="S::urn:spo:guest#alisdair.m@gmail.com::" providerId="AD" clId="Web-{1B018D80-2D6B-70DF-12D2-FE80D7D08BEE}" dt="2024-07-18T12:30:39.398" v="364" actId="14100"/>
        <pc:sldMkLst>
          <pc:docMk/>
          <pc:sldMk cId="1242979288" sldId="324"/>
        </pc:sldMkLst>
      </pc:sldChg>
      <pc:sldChg chg="modSp">
        <pc:chgData name="alisdair.m@gmail.com" userId="S::urn:spo:guest#alisdair.m@gmail.com::" providerId="AD" clId="Web-{1B018D80-2D6B-70DF-12D2-FE80D7D08BEE}" dt="2024-07-18T12:30:17.505" v="362" actId="14100"/>
        <pc:sldMkLst>
          <pc:docMk/>
          <pc:sldMk cId="2631930105" sldId="326"/>
        </pc:sldMkLst>
      </pc:sldChg>
      <pc:sldChg chg="modSp">
        <pc:chgData name="alisdair.m@gmail.com" userId="S::urn:spo:guest#alisdair.m@gmail.com::" providerId="AD" clId="Web-{1B018D80-2D6B-70DF-12D2-FE80D7D08BEE}" dt="2024-07-18T12:29:59.598" v="358" actId="14100"/>
        <pc:sldMkLst>
          <pc:docMk/>
          <pc:sldMk cId="1926902893" sldId="327"/>
        </pc:sldMkLst>
      </pc:sldChg>
      <pc:sldChg chg="addSp delSp modSp">
        <pc:chgData name="alisdair.m@gmail.com" userId="S::urn:spo:guest#alisdair.m@gmail.com::" providerId="AD" clId="Web-{1B018D80-2D6B-70DF-12D2-FE80D7D08BEE}" dt="2024-07-18T12:25:28.673" v="355" actId="14100"/>
        <pc:sldMkLst>
          <pc:docMk/>
          <pc:sldMk cId="634232873" sldId="328"/>
        </pc:sldMkLst>
      </pc:sldChg>
      <pc:sldChg chg="modSp">
        <pc:chgData name="alisdair.m@gmail.com" userId="S::urn:spo:guest#alisdair.m@gmail.com::" providerId="AD" clId="Web-{1B018D80-2D6B-70DF-12D2-FE80D7D08BEE}" dt="2024-07-18T12:24:59.718" v="349" actId="14100"/>
        <pc:sldMkLst>
          <pc:docMk/>
          <pc:sldMk cId="2232110134" sldId="329"/>
        </pc:sldMkLst>
      </pc:sldChg>
      <pc:sldChg chg="addSp delSp modSp">
        <pc:chgData name="alisdair.m@gmail.com" userId="S::urn:spo:guest#alisdair.m@gmail.com::" providerId="AD" clId="Web-{1B018D80-2D6B-70DF-12D2-FE80D7D08BEE}" dt="2024-07-18T12:24:26.653" v="344" actId="1076"/>
        <pc:sldMkLst>
          <pc:docMk/>
          <pc:sldMk cId="1502344387" sldId="330"/>
        </pc:sldMkLst>
      </pc:sldChg>
    </pc:docChg>
  </pc:docChgLst>
  <pc:docChgLst>
    <pc:chgData name="lauraellenkennedy@outlook.com" userId="S::urn:spo:guest#lauraellenkennedy@outlook.com::" providerId="AD" clId="Web-{8EBB25A8-51B2-C9E8-9C98-9A0BB8705E94}"/>
    <pc:docChg chg="modSld">
      <pc:chgData name="lauraellenkennedy@outlook.com" userId="S::urn:spo:guest#lauraellenkennedy@outlook.com::" providerId="AD" clId="Web-{8EBB25A8-51B2-C9E8-9C98-9A0BB8705E94}" dt="2024-07-12T14:41:50.401" v="30" actId="20577"/>
      <pc:docMkLst>
        <pc:docMk/>
      </pc:docMkLst>
      <pc:sldChg chg="modSp">
        <pc:chgData name="lauraellenkennedy@outlook.com" userId="S::urn:spo:guest#lauraellenkennedy@outlook.com::" providerId="AD" clId="Web-{8EBB25A8-51B2-C9E8-9C98-9A0BB8705E94}" dt="2024-07-12T14:41:00.665" v="8" actId="20577"/>
        <pc:sldMkLst>
          <pc:docMk/>
          <pc:sldMk cId="0" sldId="265"/>
        </pc:sldMkLst>
      </pc:sldChg>
      <pc:sldChg chg="modSp">
        <pc:chgData name="lauraellenkennedy@outlook.com" userId="S::urn:spo:guest#lauraellenkennedy@outlook.com::" providerId="AD" clId="Web-{8EBB25A8-51B2-C9E8-9C98-9A0BB8705E94}" dt="2024-07-12T14:41:50.401" v="30" actId="20577"/>
        <pc:sldMkLst>
          <pc:docMk/>
          <pc:sldMk cId="3386973103" sldId="323"/>
        </pc:sldMkLst>
      </pc:sldChg>
    </pc:docChg>
  </pc:docChgLst>
  <pc:docChgLst>
    <pc:chgData name="alisdair macdonald" userId="jB0IcuHBEINeFKE+BJ6T51hglHMTetGBacC/PLHzd+c=" providerId="None" clId="Web-{99103E22-3D82-47FE-AEBD-283E88519631}"/>
    <pc:docChg chg="modSld">
      <pc:chgData name="alisdair macdonald" userId="jB0IcuHBEINeFKE+BJ6T51hglHMTetGBacC/PLHzd+c=" providerId="None" clId="Web-{99103E22-3D82-47FE-AEBD-283E88519631}" dt="2025-07-22T10:00:08.509" v="20"/>
      <pc:docMkLst>
        <pc:docMk/>
      </pc:docMkLst>
      <pc:sldChg chg="addSp delSp addAnim modAnim">
        <pc:chgData name="alisdair macdonald" userId="jB0IcuHBEINeFKE+BJ6T51hglHMTetGBacC/PLHzd+c=" providerId="None" clId="Web-{99103E22-3D82-47FE-AEBD-283E88519631}" dt="2025-07-22T10:00:08.509" v="20"/>
        <pc:sldMkLst>
          <pc:docMk/>
          <pc:sldMk cId="1740887646" sldId="353"/>
        </pc:sldMkLst>
      </pc:sldChg>
    </pc:docChg>
  </pc:docChgLst>
  <pc:docChgLst>
    <pc:chgData name="alisdair.m@gmail.com" userId="S::urn:spo:guest#alisdair.m@gmail.com::" providerId="AD" clId="Web-{415E75FD-0583-DCED-8DCE-62F032865974}"/>
    <pc:docChg chg="modSld">
      <pc:chgData name="alisdair.m@gmail.com" userId="S::urn:spo:guest#alisdair.m@gmail.com::" providerId="AD" clId="Web-{415E75FD-0583-DCED-8DCE-62F032865974}" dt="2024-07-12T09:49:30.064" v="107" actId="1076"/>
      <pc:docMkLst>
        <pc:docMk/>
      </pc:docMkLst>
      <pc:sldChg chg="addSp delSp modSp">
        <pc:chgData name="alisdair.m@gmail.com" userId="S::urn:spo:guest#alisdair.m@gmail.com::" providerId="AD" clId="Web-{415E75FD-0583-DCED-8DCE-62F032865974}" dt="2024-07-12T09:45:28.899" v="53" actId="1076"/>
        <pc:sldMkLst>
          <pc:docMk/>
          <pc:sldMk cId="0" sldId="265"/>
        </pc:sldMkLst>
      </pc:sldChg>
      <pc:sldChg chg="addSp modSp">
        <pc:chgData name="alisdair.m@gmail.com" userId="S::urn:spo:guest#alisdair.m@gmail.com::" providerId="AD" clId="Web-{415E75FD-0583-DCED-8DCE-62F032865974}" dt="2024-07-12T09:46:32.027" v="63" actId="14100"/>
        <pc:sldMkLst>
          <pc:docMk/>
          <pc:sldMk cId="3386973103" sldId="323"/>
        </pc:sldMkLst>
      </pc:sldChg>
      <pc:sldChg chg="addSp delSp modSp">
        <pc:chgData name="alisdair.m@gmail.com" userId="S::urn:spo:guest#alisdair.m@gmail.com::" providerId="AD" clId="Web-{415E75FD-0583-DCED-8DCE-62F032865974}" dt="2024-07-12T09:48:28.296" v="86" actId="1076"/>
        <pc:sldMkLst>
          <pc:docMk/>
          <pc:sldMk cId="2631930105" sldId="326"/>
        </pc:sldMkLst>
      </pc:sldChg>
      <pc:sldChg chg="addSp delSp modSp">
        <pc:chgData name="alisdair.m@gmail.com" userId="S::urn:spo:guest#alisdair.m@gmail.com::" providerId="AD" clId="Web-{415E75FD-0583-DCED-8DCE-62F032865974}" dt="2024-07-12T09:48:48.141" v="89" actId="1076"/>
        <pc:sldMkLst>
          <pc:docMk/>
          <pc:sldMk cId="1926902893" sldId="327"/>
        </pc:sldMkLst>
      </pc:sldChg>
      <pc:sldChg chg="addSp modSp">
        <pc:chgData name="alisdair.m@gmail.com" userId="S::urn:spo:guest#alisdair.m@gmail.com::" providerId="AD" clId="Web-{415E75FD-0583-DCED-8DCE-62F032865974}" dt="2024-07-12T09:49:04.704" v="97" actId="1076"/>
        <pc:sldMkLst>
          <pc:docMk/>
          <pc:sldMk cId="634232873" sldId="328"/>
        </pc:sldMkLst>
      </pc:sldChg>
      <pc:sldChg chg="addSp modSp">
        <pc:chgData name="alisdair.m@gmail.com" userId="S::urn:spo:guest#alisdair.m@gmail.com::" providerId="AD" clId="Web-{415E75FD-0583-DCED-8DCE-62F032865974}" dt="2024-07-12T09:49:30.064" v="107" actId="1076"/>
        <pc:sldMkLst>
          <pc:docMk/>
          <pc:sldMk cId="2232110134" sldId="329"/>
        </pc:sldMkLst>
      </pc:sldChg>
    </pc:docChg>
  </pc:docChgLst>
  <pc:docChgLst>
    <pc:chgData name="alisdair macdonald" userId="jB0IcuHBEINeFKE+BJ6T51hglHMTetGBacC/PLHzd+c=" providerId="None" clId="Web-{8875227A-24D4-4586-AA53-B98392D2547E}"/>
    <pc:docChg chg="modSld">
      <pc:chgData name="alisdair macdonald" userId="jB0IcuHBEINeFKE+BJ6T51hglHMTetGBacC/PLHzd+c=" providerId="None" clId="Web-{8875227A-24D4-4586-AA53-B98392D2547E}" dt="2025-08-04T11:38:03.352" v="49"/>
      <pc:docMkLst>
        <pc:docMk/>
      </pc:docMkLst>
      <pc:sldChg chg="addSp delSp modSp">
        <pc:chgData name="alisdair macdonald" userId="jB0IcuHBEINeFKE+BJ6T51hglHMTetGBacC/PLHzd+c=" providerId="None" clId="Web-{8875227A-24D4-4586-AA53-B98392D2547E}" dt="2025-08-04T11:38:03.352" v="49"/>
        <pc:sldMkLst>
          <pc:docMk/>
          <pc:sldMk cId="705843055" sldId="354"/>
        </pc:sldMkLst>
        <pc:spChg chg="add mod">
          <ac:chgData name="alisdair macdonald" userId="jB0IcuHBEINeFKE+BJ6T51hglHMTetGBacC/PLHzd+c=" providerId="None" clId="Web-{8875227A-24D4-4586-AA53-B98392D2547E}" dt="2025-08-04T11:26:51.622" v="43" actId="1076"/>
          <ac:spMkLst>
            <pc:docMk/>
            <pc:sldMk cId="705843055" sldId="354"/>
            <ac:spMk id="2" creationId="{E07FC274-3F5A-B997-DEE3-F823AF401159}"/>
          </ac:spMkLst>
        </pc:spChg>
        <pc:picChg chg="add mod">
          <ac:chgData name="alisdair macdonald" userId="jB0IcuHBEINeFKE+BJ6T51hglHMTetGBacC/PLHzd+c=" providerId="None" clId="Web-{8875227A-24D4-4586-AA53-B98392D2547E}" dt="2025-08-04T11:38:03.352" v="49"/>
          <ac:picMkLst>
            <pc:docMk/>
            <pc:sldMk cId="705843055" sldId="354"/>
            <ac:picMk id="3" creationId="{49ABF084-22F4-D7C2-50CA-254917F3B56F}"/>
          </ac:picMkLst>
        </pc:picChg>
      </pc:sldChg>
    </pc:docChg>
  </pc:docChgLst>
  <pc:docChgLst>
    <pc:chgData name="alisdair macdonald" userId="jB0IcuHBEINeFKE+BJ6T51hglHMTetGBacC/PLHzd+c=" providerId="None" clId="Web-{F4FC14D1-C647-4093-AE57-4D31DB56BF71}"/>
    <pc:docChg chg="modSld">
      <pc:chgData name="alisdair macdonald" userId="jB0IcuHBEINeFKE+BJ6T51hglHMTetGBacC/PLHzd+c=" providerId="None" clId="Web-{F4FC14D1-C647-4093-AE57-4D31DB56BF71}" dt="2025-07-02T16:15:20.295" v="39"/>
      <pc:docMkLst>
        <pc:docMk/>
      </pc:docMkLst>
      <pc:sldChg chg="addSp delSp modSp">
        <pc:chgData name="alisdair macdonald" userId="jB0IcuHBEINeFKE+BJ6T51hglHMTetGBacC/PLHzd+c=" providerId="None" clId="Web-{F4FC14D1-C647-4093-AE57-4D31DB56BF71}" dt="2025-07-02T16:15:20.295" v="39"/>
        <pc:sldMkLst>
          <pc:docMk/>
          <pc:sldMk cId="3707774388" sldId="349"/>
        </pc:sldMkLst>
      </pc:sldChg>
      <pc:sldChg chg="addSp delSp modSp">
        <pc:chgData name="alisdair macdonald" userId="jB0IcuHBEINeFKE+BJ6T51hglHMTetGBacC/PLHzd+c=" providerId="None" clId="Web-{F4FC14D1-C647-4093-AE57-4D31DB56BF71}" dt="2025-07-02T16:13:42.444" v="27"/>
        <pc:sldMkLst>
          <pc:docMk/>
          <pc:sldMk cId="1746719497" sldId="35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09T09:54:08.704"/>
    </inkml:context>
    <inkml:brush xml:id="br0">
      <inkml:brushProperty name="width" value="0.1" units="cm"/>
      <inkml:brushProperty name="height" value="0.1" units="cm"/>
    </inkml:brush>
  </inkml:definitions>
  <inkml:trace contextRef="#ctx0" brushRef="#br0">7724 2871 5432 0 0,'-1'1'0'0'0,"0"1"0"0"0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4"/>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3:37.606"/>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5"/>
    </inkml:context>
    <inkml:brush xml:id="br0">
      <inkml:brushProperty name="width" value="0.1" units="cm"/>
      <inkml:brushProperty name="height" value="0.1" units="cm"/>
    </inkml:brush>
  </inkml:definitions>
  <inkml:trace contextRef="#ctx0" brushRef="#br0">1746 10345 16383 0 0,'0'3'0'0'0,"0"1"0"0"0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7:55.693"/>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Photocard 1: Orest gets his vaccine</a:t>
            </a:r>
          </a:p>
          <a:p>
            <a:r>
              <a:rPr lang="en-GB" dirty="0"/>
              <a:t>The vaccines at this health centre, where Orest is getting his treatment, are kept in special refrigerators that stay cold, even when the power goes out. This is important, because if vaccines get too warm or too cold, they might not work. </a:t>
            </a:r>
            <a:endParaRPr lang="en-US" dirty="0"/>
          </a:p>
          <a:p>
            <a:r>
              <a:rPr lang="en-US" dirty="0"/>
              <a:t>"Before we received the new equipment, we used to store vaccines in thermal containers during power cuts and constantly monitored the temperature,” says nurse Tetiana. “If the vaccine is not stored properly, it is not effective anymore.” </a:t>
            </a:r>
          </a:p>
          <a:p>
            <a:r>
              <a:rPr lang="en-GB" dirty="0"/>
              <a:t>These new refrigerators were given to the centre at the end of 2022 because power supplies haven’t been consistent since war began in Ukraine.</a:t>
            </a:r>
          </a:p>
          <a:p>
            <a:r>
              <a:rPr lang="en-GB" dirty="0"/>
              <a:t>Nurses like Tetiana and 1,000 other health workers across Ukraine learned new ways to store and safely move vaccines through a program led by UNICEF and funded by international aid. International aid also made it possible for UNICEF to bring nearly 3 million vaccines to Ukraine in 2023 and early 2024 so that children could continue enjoying their right to this basic healthcare, even in a difficult time of war in their country.</a:t>
            </a:r>
          </a:p>
          <a:p>
            <a:endParaRPr lang="en-US" dirty="0"/>
          </a:p>
        </p:txBody>
      </p:sp>
    </p:spTree>
    <p:extLst>
      <p:ext uri="{BB962C8B-B14F-4D97-AF65-F5344CB8AC3E}">
        <p14:creationId xmlns:p14="http://schemas.microsoft.com/office/powerpoint/2010/main" val="246880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7450-FC3A-CFB0-9D02-D71CD6A0B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7BA0-8600-0ED1-F96E-863AE952CF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265C86-25A2-ACF4-9F5F-33F12976F41F}"/>
              </a:ext>
            </a:extLst>
          </p:cNvPr>
          <p:cNvSpPr>
            <a:spLocks noGrp="1"/>
          </p:cNvSpPr>
          <p:nvPr>
            <p:ph type="body" idx="1"/>
          </p:nvPr>
        </p:nvSpPr>
        <p:spPr/>
        <p:txBody>
          <a:bodyPr/>
          <a:lstStyle/>
          <a:p>
            <a:r>
              <a:rPr lang="en-US" b="1"/>
              <a:t>Photocard 2: </a:t>
            </a:r>
            <a:r>
              <a:rPr lang="en-US" b="1" err="1"/>
              <a:t>Mastula</a:t>
            </a:r>
            <a:r>
              <a:rPr lang="en-US" b="1"/>
              <a:t> gets clean water after the floods</a:t>
            </a:r>
            <a:r>
              <a:rPr lang="en-GB" b="1" dirty="0"/>
              <a:t> </a:t>
            </a:r>
            <a:endParaRPr lang="en-US" dirty="0"/>
          </a:p>
          <a:p>
            <a:r>
              <a:rPr lang="en-GB"/>
              <a:t>Four-year-old </a:t>
            </a:r>
            <a:r>
              <a:rPr lang="en-GB" err="1"/>
              <a:t>Mastula</a:t>
            </a:r>
            <a:r>
              <a:rPr lang="en-GB"/>
              <a:t> fills her yellow jerrycan with clean water in </a:t>
            </a:r>
            <a:r>
              <a:rPr lang="en-GB" err="1"/>
              <a:t>Chaghcharan</a:t>
            </a:r>
            <a:r>
              <a:rPr lang="en-GB"/>
              <a:t> district, Afghanistan. When heavy rains came, flash floods destroyed 25 wells near her village. That meant her family, and many others, had no safe water to drink, cook or wash with.  </a:t>
            </a:r>
            <a:endParaRPr lang="en-US" dirty="0"/>
          </a:p>
          <a:p>
            <a:r>
              <a:rPr lang="en-GB"/>
              <a:t>Because the local government doesn’t have enough resources to quickly help the communities recover from the floods, UNICEF is helping provide emergency aid. Our teams are bringing clean water to </a:t>
            </a:r>
            <a:r>
              <a:rPr lang="en-GB" err="1"/>
              <a:t>Mastula’s</a:t>
            </a:r>
            <a:r>
              <a:rPr lang="en-GB"/>
              <a:t> village by truck and filling big water tanks called bladders that hold 5,000 litres of water, so families won’t have to go without water until the water sources are repaired. They’re also helping with medical care, hygiene supplies and other urgent needs that children and their families have after the floods. </a:t>
            </a:r>
            <a:endParaRPr lang="en-US" dirty="0"/>
          </a:p>
          <a:p>
            <a:endParaRPr lang="en-US" dirty="0"/>
          </a:p>
          <a:p>
            <a:r>
              <a:rPr lang="en-GB"/>
              <a:t>Floods are happening more often in Afghanistan now because of climate change. And because Afghanistan has fewer resources than other countries like the UK, it can be harder and take longer for communities to recover. By lending a hand to support communities as they recover, international aid helps children like </a:t>
            </a:r>
            <a:r>
              <a:rPr lang="en-GB" err="1"/>
              <a:t>Mastula</a:t>
            </a:r>
            <a:r>
              <a:rPr lang="en-GB"/>
              <a:t> stay safe even when an emergency happens. </a:t>
            </a:r>
            <a:endParaRPr lang="en-US" dirty="0"/>
          </a:p>
          <a:p>
            <a:endParaRPr lang="en-US" dirty="0"/>
          </a:p>
          <a:p>
            <a:endParaRPr lang="en-US" dirty="0"/>
          </a:p>
        </p:txBody>
      </p:sp>
    </p:spTree>
    <p:extLst>
      <p:ext uri="{BB962C8B-B14F-4D97-AF65-F5344CB8AC3E}">
        <p14:creationId xmlns:p14="http://schemas.microsoft.com/office/powerpoint/2010/main" val="306488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E6E3-598D-20E3-E519-87EDBD2CD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ACAEE-1652-D46F-C034-EBEA1834EF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E00655-9C51-1351-4271-3D861B8965CB}"/>
              </a:ext>
            </a:extLst>
          </p:cNvPr>
          <p:cNvSpPr>
            <a:spLocks noGrp="1"/>
          </p:cNvSpPr>
          <p:nvPr>
            <p:ph type="body" idx="1"/>
          </p:nvPr>
        </p:nvSpPr>
        <p:spPr/>
        <p:txBody>
          <a:bodyPr/>
          <a:lstStyle/>
          <a:p>
            <a:r>
              <a:rPr lang="en-GB"/>
              <a:t>Five-year-old Phone Payae is from Myanmar, where just a few months ago, a very powerful 7.7 magnitude earthquake happened. The earthquake was felt as far as the neighbouring country of Thailand. Many buildings collapsed, and thousands of people were injured or killed, or went missing.</a:t>
            </a:r>
          </a:p>
          <a:p>
            <a:r>
              <a:rPr lang="en-GB"/>
              <a:t>The government in Myanmar declared a state of emergency, and they asked for other countries and organisations to help. </a:t>
            </a:r>
            <a:endParaRPr lang="en-US"/>
          </a:p>
          <a:p>
            <a:r>
              <a:rPr lang="en-GB" dirty="0"/>
              <a:t>Organisations like UNICEF, whose job it is to be prepared to rush in when there’s an emergency, arrived to help with urgent needs, including clean water, supplies and support to children like Phone Payae. Money from other countries through international aid made this possible.</a:t>
            </a:r>
          </a:p>
          <a:p>
            <a:r>
              <a:rPr lang="en-GB" dirty="0"/>
              <a:t>The earthquake in Myanmar compounds the protracted crisis brought on by armed conflict, disasters (large-scale flooding and heatwaves in 2024, among others) and public health emergencies that the people of the country are already experiencing.</a:t>
            </a:r>
            <a:endParaRPr lang="en-US" dirty="0"/>
          </a:p>
          <a:p>
            <a:r>
              <a:rPr lang="en-GB" dirty="0"/>
              <a:t>One of the things Phone Payae and his mother received is a special box called a WASH kit that has water, soap and other supplies to keep them clean and healthy, because after the earthquake they don’t have access to clean water or toilets.</a:t>
            </a:r>
          </a:p>
          <a:p>
            <a:endParaRPr lang="en-US" dirty="0"/>
          </a:p>
        </p:txBody>
      </p:sp>
    </p:spTree>
    <p:extLst>
      <p:ext uri="{BB962C8B-B14F-4D97-AF65-F5344CB8AC3E}">
        <p14:creationId xmlns:p14="http://schemas.microsoft.com/office/powerpoint/2010/main" val="325408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1151-145D-E68D-B1D6-7AF18BB70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8693A-3C6E-D104-5D46-EB0942D71F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9CEEE-9F11-0DCE-2DB6-B2374B605CA3}"/>
              </a:ext>
            </a:extLst>
          </p:cNvPr>
          <p:cNvSpPr>
            <a:spLocks noGrp="1"/>
          </p:cNvSpPr>
          <p:nvPr>
            <p:ph type="body" idx="1"/>
          </p:nvPr>
        </p:nvSpPr>
        <p:spPr/>
        <p:txBody>
          <a:bodyPr/>
          <a:lstStyle/>
          <a:p>
            <a:r>
              <a:rPr lang="en-GB" dirty="0"/>
              <a:t>Ruaa is 22. She was a student at University, in the capital city of Khartoum, when war broke out in Sudan. For Ruaa, it was too dangerous to stay, so she left her home and moved to the Ura refugee camp, in the neighbouring country of Ethiopia, to be safe.</a:t>
            </a:r>
          </a:p>
          <a:p>
            <a:r>
              <a:rPr lang="en-US" dirty="0"/>
              <a:t>Now Ruaa works </a:t>
            </a:r>
            <a:r>
              <a:rPr lang="en-GB" dirty="0"/>
              <a:t>at an area in the camp called a Child-Friendly Space (CFS) – a place where children can come to learn and play together and get the mental health support that they might need.</a:t>
            </a:r>
          </a:p>
          <a:p>
            <a:r>
              <a:rPr lang="en-GB" dirty="0"/>
              <a:t>“When they’re coming here, we try, as social workers, to make a safe environment for the children,” Ruaa said. “We play with them, we chat with them. Playing is very important. They make new relationships with other children. Playing makes their mental health better.”</a:t>
            </a:r>
          </a:p>
          <a:p>
            <a:r>
              <a:rPr lang="en-GB" dirty="0"/>
              <a:t>The Ura refugee camp was started in June 2024 and one year later (June 2025) it is home to nearly 14,000 refugees including more than 300 children. Camps like Ura and the Child-Friendly Spaces in the camps that give special support to children are supported by international aid. </a:t>
            </a:r>
            <a:endParaRPr lang="en-US" dirty="0"/>
          </a:p>
          <a:p>
            <a:r>
              <a:rPr lang="en-GB" dirty="0"/>
              <a:t>“I wish for every child to resume their education, to resume their lives, and to live in safety and in peace,” Ruaa said.</a:t>
            </a:r>
          </a:p>
          <a:p>
            <a:endParaRPr lang="en-US" dirty="0"/>
          </a:p>
        </p:txBody>
      </p:sp>
    </p:spTree>
    <p:extLst>
      <p:ext uri="{BB962C8B-B14F-4D97-AF65-F5344CB8AC3E}">
        <p14:creationId xmlns:p14="http://schemas.microsoft.com/office/powerpoint/2010/main" val="2839176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A62A-3E4B-C3FE-F9CC-24C39B02C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45A6B-872B-5C88-12ED-2E3F3EC4F2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A74763-8F97-2B0E-F5B4-D029586B0921}"/>
              </a:ext>
            </a:extLst>
          </p:cNvPr>
          <p:cNvSpPr>
            <a:spLocks noGrp="1"/>
          </p:cNvSpPr>
          <p:nvPr>
            <p:ph type="body" idx="1"/>
          </p:nvPr>
        </p:nvSpPr>
        <p:spPr/>
        <p:txBody>
          <a:bodyPr/>
          <a:lstStyle/>
          <a:p>
            <a:r>
              <a:rPr lang="en-GB" dirty="0"/>
              <a:t>Seven-month-old Sheeba was born in a small village in a very remote area of Sudan. To reach her home from the nearest town </a:t>
            </a:r>
            <a:r>
              <a:rPr lang="en-US" dirty="0"/>
              <a:t>takes a 40km car ride and then you have to use camels or donkeys to go the rest of the way because the roads are very rough.</a:t>
            </a:r>
          </a:p>
          <a:p>
            <a:r>
              <a:rPr lang="en-US" dirty="0"/>
              <a:t>Despite the long journey,</a:t>
            </a:r>
            <a:r>
              <a:rPr lang="en-GB" dirty="0"/>
              <a:t> one day, a health worker came to her house to give her a special vaccination for the polio virus. </a:t>
            </a:r>
            <a:endParaRPr lang="en-US" dirty="0"/>
          </a:p>
          <a:p>
            <a:r>
              <a:rPr lang="en-US" dirty="0"/>
              <a:t>The Ministry of Health in Sudan found cases of polio in her state, so they started a three-day campaign to protect children like Sheeba from this dangerous disease. Because the government didn’t have enough resources themselves for the campaign, they asked for help from the World Health Organization and UNICEF – two </a:t>
            </a:r>
            <a:r>
              <a:rPr lang="en-US" dirty="0" err="1"/>
              <a:t>organisations</a:t>
            </a:r>
            <a:r>
              <a:rPr lang="en-US" dirty="0"/>
              <a:t> who get funding from international aid to solve challenges like this one – and they gave polio shots and vitamin A drops to children under five.</a:t>
            </a:r>
          </a:p>
          <a:p>
            <a:r>
              <a:rPr lang="en-GB" dirty="0"/>
              <a:t>Reaching every child, no matter what, is critical to make sure we meet the SDGs and that no child is left behind. Mahmoud visits the remote villages in the </a:t>
            </a:r>
            <a:r>
              <a:rPr lang="en-GB" dirty="0" err="1"/>
              <a:t>Barqiq</a:t>
            </a:r>
            <a:r>
              <a:rPr lang="en-GB" dirty="0"/>
              <a:t> valley every month for routine vaccinations and during this campaign, he’s reaching them too. </a:t>
            </a:r>
            <a:endParaRPr lang="en-US" dirty="0"/>
          </a:p>
          <a:p>
            <a:r>
              <a:rPr lang="en-GB" dirty="0"/>
              <a:t>“These are our people and children, so we make every effort to include them in the health campaigns and routine immunisation,” he says.</a:t>
            </a:r>
          </a:p>
          <a:p>
            <a:endParaRPr lang="en-US" dirty="0"/>
          </a:p>
          <a:p>
            <a:endParaRPr lang="en-US" dirty="0"/>
          </a:p>
        </p:txBody>
      </p:sp>
    </p:spTree>
    <p:extLst>
      <p:ext uri="{BB962C8B-B14F-4D97-AF65-F5344CB8AC3E}">
        <p14:creationId xmlns:p14="http://schemas.microsoft.com/office/powerpoint/2010/main" val="86176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4F1A-803B-BB84-7F08-CD41B62B1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4FA1-A9B8-023E-9562-08F4BD576D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5F22E2-3B4A-B5F1-9B86-DB87CDF7E72B}"/>
              </a:ext>
            </a:extLst>
          </p:cNvPr>
          <p:cNvSpPr>
            <a:spLocks noGrp="1"/>
          </p:cNvSpPr>
          <p:nvPr>
            <p:ph type="body" idx="1"/>
          </p:nvPr>
        </p:nvSpPr>
        <p:spPr/>
        <p:txBody>
          <a:bodyPr/>
          <a:lstStyle/>
          <a:p>
            <a:r>
              <a:rPr lang="en-US"/>
              <a:t>Farzana (dressed in pink) is 12 and lives in a village in </a:t>
            </a:r>
            <a:r>
              <a:rPr lang="en-US" err="1"/>
              <a:t>Umerkot</a:t>
            </a:r>
            <a:r>
              <a:rPr lang="en-US"/>
              <a:t>, Sindh, in Pakistan. For many years, there was no clean water in her village because of water scarcity and then a flood – both climate effects.  </a:t>
            </a:r>
            <a:endParaRPr lang="en-US" dirty="0"/>
          </a:p>
          <a:p>
            <a:endParaRPr lang="en-US" dirty="0"/>
          </a:p>
          <a:p>
            <a:r>
              <a:rPr lang="en-US"/>
              <a:t>Farzana had to walk 7km – as many as 3 times a day – with her mother to collect clean water. Because of the time this took, Farzana couldn’t go to school for four years.</a:t>
            </a:r>
          </a:p>
          <a:p>
            <a:endParaRPr lang="en-US" dirty="0"/>
          </a:p>
          <a:p>
            <a:r>
              <a:rPr lang="en-US"/>
              <a:t>When the flooding happened, the Government of Pakistan led the response, but the effects of the disaster were too much, so they requested the help of international aid and many countries offered support. </a:t>
            </a:r>
            <a:endParaRPr lang="en-US" dirty="0"/>
          </a:p>
          <a:p>
            <a:endParaRPr lang="en-US" dirty="0"/>
          </a:p>
          <a:p>
            <a:r>
              <a:rPr lang="en-US" dirty="0"/>
              <a:t>With the help of international aid from the Government of Japan, UNICEF was able to help the government of Pakistan, and Farzana’s village specifically, to build a new hand pump. The pump was built on high ground so it stays safe during floods. Now, Farzana and her </a:t>
            </a:r>
            <a:r>
              <a:rPr lang="en-US" dirty="0" err="1"/>
              <a:t>neighbours</a:t>
            </a:r>
            <a:r>
              <a:rPr lang="en-US" dirty="0"/>
              <a:t> can get clean water nearby every day. Farzana is now back in school and learning again.</a:t>
            </a:r>
          </a:p>
          <a:p>
            <a:endParaRPr lang="en-US" dirty="0"/>
          </a:p>
          <a:p>
            <a:endParaRPr lang="en-US" dirty="0"/>
          </a:p>
        </p:txBody>
      </p:sp>
    </p:spTree>
    <p:extLst>
      <p:ext uri="{BB962C8B-B14F-4D97-AF65-F5344CB8AC3E}">
        <p14:creationId xmlns:p14="http://schemas.microsoft.com/office/powerpoint/2010/main" val="179966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608C-95EF-407F-194B-614A2A6AE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DAEF8-AA46-EBA5-9B02-DB6E144B50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D67790-A463-9670-0E52-DBDF8A65A566}"/>
              </a:ext>
            </a:extLst>
          </p:cNvPr>
          <p:cNvSpPr>
            <a:spLocks noGrp="1"/>
          </p:cNvSpPr>
          <p:nvPr>
            <p:ph type="body" idx="1"/>
          </p:nvPr>
        </p:nvSpPr>
        <p:spPr/>
        <p:txBody>
          <a:bodyPr/>
          <a:lstStyle/>
          <a:p>
            <a:r>
              <a:rPr lang="en-US" b="1"/>
              <a:t>Photocard 7: Hygiene training supports healthy environments</a:t>
            </a:r>
            <a:endParaRPr lang="en-US" b="1" dirty="0"/>
          </a:p>
          <a:p>
            <a:r>
              <a:rPr lang="en-US"/>
              <a:t>In a school in Ecuador, children are learning how important good hygiene is – like handwashing and keeping their surroundings clean. These lessons are part of a special training project </a:t>
            </a:r>
            <a:r>
              <a:rPr lang="en-US" err="1"/>
              <a:t>organised</a:t>
            </a:r>
            <a:r>
              <a:rPr lang="en-US"/>
              <a:t> by the Ministry of Health, with help from the local government and partners, and the support of international aid. </a:t>
            </a:r>
            <a:endParaRPr lang="en-US" dirty="0"/>
          </a:p>
          <a:p>
            <a:endParaRPr lang="en-US" dirty="0"/>
          </a:p>
          <a:p>
            <a:r>
              <a:rPr lang="en-US"/>
              <a:t>Learning about hygiene is more than just a school activity – it’s about helping children enjoy their right to be as healthy as possible. When children know how to stay clean, it prevents the spread of illness, so they can miss fewer school days, enjoy a healthier life and grow up stronger.</a:t>
            </a:r>
          </a:p>
          <a:p>
            <a:endParaRPr lang="en-US" dirty="0"/>
          </a:p>
          <a:p>
            <a:r>
              <a:rPr lang="en-US" dirty="0"/>
              <a:t>Sharing skills that support public health (keeping communities healthy and preventing illness) is an important part of international aid around the world. Public health information helps stop the spread of diseases, including dangerous viruses like those that can cause pandemics. </a:t>
            </a:r>
          </a:p>
          <a:p>
            <a:endParaRPr lang="en-US" dirty="0"/>
          </a:p>
          <a:p>
            <a:endParaRPr lang="en-US" dirty="0"/>
          </a:p>
        </p:txBody>
      </p:sp>
    </p:spTree>
    <p:extLst>
      <p:ext uri="{BB962C8B-B14F-4D97-AF65-F5344CB8AC3E}">
        <p14:creationId xmlns:p14="http://schemas.microsoft.com/office/powerpoint/2010/main" val="340369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13A4-EB8F-2531-3528-8F626A687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B52E-0ED7-3021-1247-24E41A0DD0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62DBE7-3474-C853-601F-14C0CB4CA3A3}"/>
              </a:ext>
            </a:extLst>
          </p:cNvPr>
          <p:cNvSpPr>
            <a:spLocks noGrp="1"/>
          </p:cNvSpPr>
          <p:nvPr>
            <p:ph type="body" idx="1"/>
          </p:nvPr>
        </p:nvSpPr>
        <p:spPr/>
        <p:txBody>
          <a:bodyPr/>
          <a:lstStyle/>
          <a:p>
            <a:r>
              <a:rPr lang="en-US" b="1" dirty="0"/>
              <a:t>Photocard 8: A safe place to live and learn amid crisis</a:t>
            </a:r>
          </a:p>
          <a:p>
            <a:endParaRPr lang="en-US" dirty="0"/>
          </a:p>
          <a:p>
            <a:r>
              <a:rPr lang="en-US" b="1" dirty="0"/>
              <a:t>I</a:t>
            </a:r>
            <a:r>
              <a:rPr lang="en-US" dirty="0">
                <a:solidFill>
                  <a:srgbClr val="111111"/>
                </a:solidFill>
              </a:rPr>
              <a:t>n </a:t>
            </a:r>
            <a:r>
              <a:rPr lang="en-US" dirty="0" err="1">
                <a:solidFill>
                  <a:srgbClr val="111111"/>
                </a:solidFill>
              </a:rPr>
              <a:t>Dollow</a:t>
            </a:r>
            <a:r>
              <a:rPr lang="en-US" dirty="0">
                <a:solidFill>
                  <a:srgbClr val="111111"/>
                </a:solidFill>
              </a:rPr>
              <a:t>, Somalia, most families who’ve had to leave their homes for safety now live in informal tent settlements. </a:t>
            </a:r>
          </a:p>
          <a:p>
            <a:endParaRPr lang="en-US" dirty="0">
              <a:solidFill>
                <a:srgbClr val="111111"/>
              </a:solidFill>
            </a:endParaRPr>
          </a:p>
          <a:p>
            <a:r>
              <a:rPr lang="en-US" dirty="0">
                <a:solidFill>
                  <a:srgbClr val="111111"/>
                </a:solidFill>
              </a:rPr>
              <a:t>Fatuma, who is 11, lives with her parents in a temporary shelter made up of orange plastic sheets and fabric lashed with cord and stripped branches. It’s one of thousands scattered over the dry land.</a:t>
            </a:r>
          </a:p>
          <a:p>
            <a:endParaRPr lang="en-US" dirty="0">
              <a:solidFill>
                <a:srgbClr val="111111"/>
              </a:solidFill>
            </a:endParaRPr>
          </a:p>
          <a:p>
            <a:r>
              <a:rPr lang="en-US" dirty="0">
                <a:solidFill>
                  <a:srgbClr val="111111"/>
                </a:solidFill>
              </a:rPr>
              <a:t>There are many reasons why families have to leave their homes for safety and find shelter in a camp. Sometimes it’s because of conflict, sometimes a climate disaster...</a:t>
            </a:r>
          </a:p>
          <a:p>
            <a:endParaRPr lang="en-US" dirty="0">
              <a:solidFill>
                <a:srgbClr val="111111"/>
              </a:solidFill>
            </a:endParaRPr>
          </a:p>
          <a:p>
            <a:r>
              <a:rPr lang="en-US" dirty="0">
                <a:solidFill>
                  <a:srgbClr val="111111"/>
                </a:solidFill>
              </a:rPr>
              <a:t>In camps like these, international aid supports the government and the people in many roles. Sometimes they provide urgent supplies like food, water or shelter, and often, like in this camp in Somalia, international aid helps </a:t>
            </a:r>
            <a:r>
              <a:rPr lang="en-US" dirty="0" err="1">
                <a:solidFill>
                  <a:srgbClr val="111111"/>
                </a:solidFill>
              </a:rPr>
              <a:t>organisations</a:t>
            </a:r>
            <a:r>
              <a:rPr lang="en-US" dirty="0">
                <a:solidFill>
                  <a:srgbClr val="111111"/>
                </a:solidFill>
              </a:rPr>
              <a:t> like UNICEF support children’s rights by constructing Temporary Learning Spaces (TLS), providing school materials for learning and money to support teachers. In this camp in Somalia, the governments of Germany, Finland and the United States are helping support the programs.</a:t>
            </a:r>
          </a:p>
          <a:p>
            <a:endParaRPr lang="en-US" dirty="0"/>
          </a:p>
          <a:p>
            <a:endParaRPr lang="en-US" dirty="0"/>
          </a:p>
        </p:txBody>
      </p:sp>
    </p:spTree>
    <p:extLst>
      <p:ext uri="{BB962C8B-B14F-4D97-AF65-F5344CB8AC3E}">
        <p14:creationId xmlns:p14="http://schemas.microsoft.com/office/powerpoint/2010/main" val="330760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61391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6E36F773-2D78-88EB-EA8C-149504ECBCF2}"/>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DF4B687-0DF0-4F7D-4A0B-B46226CB0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50B9D751-7042-0FE0-F6AA-922E8B14BD8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60867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E29C055D-9186-DFAE-E062-C405F72AF588}"/>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26755F73-5DA9-EA2E-0974-C82C36B56F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A89415F0-C009-A1CE-E346-34A5B999F4A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07783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12CE8A-B1EC-B9CB-0AAD-12256BE48B1A}"/>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F2C35597-570F-1108-41C1-BE089D0EA2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85038B4F-9CE1-BA52-94D0-B97E5605F2F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78654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B490C8-D59B-583B-0624-5B6D77370DB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D0620657-9EAC-CE46-1989-7BEF50EDA1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14E73368-454D-DD20-F090-632A5052BDA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73792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D4EF2219-ADD4-4439-01E0-ADC0C28BBACB}"/>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6BD95F9E-3D3E-0FE4-AEBE-2328B45B3B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BB489D45-C33C-3DEF-92E9-7A71BA7A0F9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29238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BAB52C58-352D-89AB-330F-718EF69B466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558D1874-67E9-69F6-6DFC-0AF67E3614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F0D7852F-3EBD-8EB7-6F76-E725777BE4B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48335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51635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6.png"/><Relationship Id="rId4" Type="http://schemas.openxmlformats.org/officeDocument/2006/relationships/customXml" Target="../ink/ink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5" name="Picture 14" descr="A person holding a blue container in a field&#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33487" t="139" r="7472" b="-139"/>
          <a:stretch>
            <a:fillRect/>
          </a:stretch>
        </p:blipFill>
        <p:spPr>
          <a:xfrm>
            <a:off x="6101952" y="645"/>
            <a:ext cx="6092909" cy="6879889"/>
          </a:xfrm>
          <a:prstGeom prst="rect">
            <a:avLst/>
          </a:prstGeom>
        </p:spPr>
      </p:pic>
      <p:sp>
        <p:nvSpPr>
          <p:cNvPr id="13" name="Rectangle 12">
            <a:extLst>
              <a:ext uri="{FF2B5EF4-FFF2-40B4-BE49-F238E27FC236}">
                <a16:creationId xmlns:a16="http://schemas.microsoft.com/office/drawing/2014/main" id="{D1BF06A4-1D00-CF1F-6B6A-195CDDAA677D}"/>
              </a:ext>
            </a:extLst>
          </p:cNvPr>
          <p:cNvSpPr/>
          <p:nvPr/>
        </p:nvSpPr>
        <p:spPr>
          <a:xfrm>
            <a:off x="10193360" y="3929"/>
            <a:ext cx="857916" cy="575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txBox="1"/>
          <p:nvPr/>
        </p:nvSpPr>
        <p:spPr>
          <a:xfrm>
            <a:off x="167402" y="297646"/>
            <a:ext cx="5692822" cy="2779222"/>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2</a:t>
            </a:r>
            <a:r>
              <a:rPr lang="en-GB" sz="4600" i="0" u="none" strike="noStrike" cap="none" dirty="0">
                <a:solidFill>
                  <a:schemeClr val="bg1"/>
                </a:solidFill>
                <a:latin typeface="Arial Black"/>
                <a:sym typeface="Arial"/>
              </a:rPr>
              <a:t> </a:t>
            </a:r>
            <a:br>
              <a:rPr lang="en-GB" sz="4600" i="0" u="none" strike="noStrike" cap="none" dirty="0">
                <a:latin typeface="Arial Black"/>
              </a:rPr>
            </a:br>
            <a:r>
              <a:rPr lang="en-GB" sz="4600" dirty="0">
                <a:latin typeface="Arial Black"/>
              </a:rPr>
              <a:t>WHAT IS</a:t>
            </a:r>
            <a:br>
              <a:rPr lang="en-GB" sz="4600" dirty="0">
                <a:latin typeface="Arial Black"/>
              </a:rPr>
            </a:br>
            <a:r>
              <a:rPr lang="en-GB" sz="4600" dirty="0">
                <a:latin typeface="Arial Black"/>
              </a:rPr>
              <a:t>INTERNATIONAL</a:t>
            </a:r>
            <a:br>
              <a:rPr lang="en-GB" sz="4600" dirty="0">
                <a:latin typeface="Arial Black"/>
              </a:rPr>
            </a:br>
            <a:r>
              <a:rPr lang="en-GB" sz="4600" dirty="0">
                <a:latin typeface="Arial Black"/>
              </a:rPr>
              <a:t>AID? </a:t>
            </a:r>
            <a:endParaRPr lang="en-GB" sz="4600" dirty="0">
              <a:solidFill>
                <a:srgbClr val="FFFFFF"/>
              </a:solidFill>
              <a:latin typeface="Arial Black"/>
            </a:endParaRPr>
          </a:p>
        </p:txBody>
      </p:sp>
      <p:sp>
        <p:nvSpPr>
          <p:cNvPr id="3" name="TextBox 1">
            <a:extLst>
              <a:ext uri="{FF2B5EF4-FFF2-40B4-BE49-F238E27FC236}">
                <a16:creationId xmlns:a16="http://schemas.microsoft.com/office/drawing/2014/main" id="{48B63406-4D90-0729-FAEC-72B8E60F8695}"/>
              </a:ext>
            </a:extLst>
          </p:cNvPr>
          <p:cNvSpPr txBox="1"/>
          <p:nvPr/>
        </p:nvSpPr>
        <p:spPr>
          <a:xfrm>
            <a:off x="169135" y="4349923"/>
            <a:ext cx="2962691" cy="9387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ea typeface="Open Sans"/>
              </a:rPr>
              <a:t>Vaccinator Abdul Baten with a vaccine carrier on his shoulder in </a:t>
            </a:r>
            <a:r>
              <a:rPr lang="en-US" sz="1100" dirty="0" err="1">
                <a:ea typeface="Open Sans"/>
              </a:rPr>
              <a:t>Bhawanipur</a:t>
            </a:r>
            <a:r>
              <a:rPr lang="en-US" sz="1100" dirty="0">
                <a:ea typeface="Open Sans"/>
              </a:rPr>
              <a:t> village, </a:t>
            </a:r>
            <a:r>
              <a:rPr lang="en-US" sz="1100" dirty="0" err="1">
                <a:ea typeface="Open Sans"/>
              </a:rPr>
              <a:t>Tahirpur</a:t>
            </a:r>
            <a:r>
              <a:rPr lang="en-US" sz="1100" dirty="0">
                <a:ea typeface="Open Sans"/>
              </a:rPr>
              <a:t>, Sunamganj. UNICEF has supported local health workers to identify and vaccinate under-served children.</a:t>
            </a:r>
            <a:endParaRPr lang="en-US" sz="1100" dirty="0"/>
          </a:p>
        </p:txBody>
      </p:sp>
      <p:sp>
        <p:nvSpPr>
          <p:cNvPr id="4" name="TextBox 3">
            <a:extLst>
              <a:ext uri="{FF2B5EF4-FFF2-40B4-BE49-F238E27FC236}">
                <a16:creationId xmlns:a16="http://schemas.microsoft.com/office/drawing/2014/main" id="{41970DDF-9CB9-14C3-F64E-1878987A98D5}"/>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UNICEF/Sujan</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18AE060-7967-BF5E-AA94-405A77C2A5D2}"/>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6" name="Google Shape;62;g255a6870158_0_29">
            <a:extLst>
              <a:ext uri="{FF2B5EF4-FFF2-40B4-BE49-F238E27FC236}">
                <a16:creationId xmlns:a16="http://schemas.microsoft.com/office/drawing/2014/main" id="{3C6AA8AE-C175-DC38-8805-620994E0DEF9}"/>
              </a:ext>
            </a:extLst>
          </p:cNvPr>
          <p:cNvPicPr preferRelativeResize="0"/>
          <p:nvPr/>
        </p:nvPicPr>
        <p:blipFill rotWithShape="1">
          <a:blip r:embed="rId2">
            <a:alphaModFix/>
          </a:blip>
          <a:srcRect/>
          <a:stretch/>
        </p:blipFill>
        <p:spPr>
          <a:xfrm>
            <a:off x="6885075" y="444390"/>
            <a:ext cx="5306926" cy="5458558"/>
          </a:xfrm>
          <a:prstGeom prst="rect">
            <a:avLst/>
          </a:prstGeom>
          <a:noFill/>
          <a:ln>
            <a:noFill/>
          </a:ln>
        </p:spPr>
      </p:pic>
      <p:pic>
        <p:nvPicPr>
          <p:cNvPr id="7" name="Picture 6" descr="A purple and white sign with a pen and paper&#10;&#10;Description automatically generated">
            <a:extLst>
              <a:ext uri="{FF2B5EF4-FFF2-40B4-BE49-F238E27FC236}">
                <a16:creationId xmlns:a16="http://schemas.microsoft.com/office/drawing/2014/main" id="{62150570-DACD-3724-8B1E-ECFF21B80178}"/>
              </a:ext>
            </a:extLst>
          </p:cNvPr>
          <p:cNvPicPr>
            <a:picLocks noChangeAspect="1"/>
          </p:cNvPicPr>
          <p:nvPr/>
        </p:nvPicPr>
        <p:blipFill>
          <a:blip r:embed="rId3"/>
          <a:stretch>
            <a:fillRect/>
          </a:stretch>
        </p:blipFill>
        <p:spPr>
          <a:xfrm>
            <a:off x="7449265" y="1321220"/>
            <a:ext cx="2860479" cy="3844007"/>
          </a:xfrm>
          <a:prstGeom prst="rect">
            <a:avLst/>
          </a:prstGeom>
        </p:spPr>
      </p:pic>
      <p:sp>
        <p:nvSpPr>
          <p:cNvPr id="8" name="Google Shape;40;p1">
            <a:extLst>
              <a:ext uri="{FF2B5EF4-FFF2-40B4-BE49-F238E27FC236}">
                <a16:creationId xmlns:a16="http://schemas.microsoft.com/office/drawing/2014/main" id="{44D56375-52E0-0DEA-7FAA-06E41FB669B0}"/>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9" name="Picture 8" descr="A green sign with a person in a heart and heartbeat&#10;&#10;AI-generated content may be incorrect.">
            <a:extLst>
              <a:ext uri="{FF2B5EF4-FFF2-40B4-BE49-F238E27FC236}">
                <a16:creationId xmlns:a16="http://schemas.microsoft.com/office/drawing/2014/main" id="{D3E99E06-4D3B-7A77-507F-7CAAACE29A79}"/>
              </a:ext>
            </a:extLst>
          </p:cNvPr>
          <p:cNvPicPr>
            <a:picLocks noChangeAspect="1"/>
          </p:cNvPicPr>
          <p:nvPr/>
        </p:nvPicPr>
        <p:blipFill>
          <a:blip r:embed="rId4"/>
          <a:stretch>
            <a:fillRect/>
          </a:stretch>
        </p:blipFill>
        <p:spPr>
          <a:xfrm rot="21420000">
            <a:off x="7341762" y="769734"/>
            <a:ext cx="3445064" cy="4400775"/>
          </a:xfrm>
          <a:prstGeom prst="rect">
            <a:avLst/>
          </a:prstGeom>
        </p:spPr>
      </p:pic>
    </p:spTree>
    <p:extLst>
      <p:ext uri="{BB962C8B-B14F-4D97-AF65-F5344CB8AC3E}">
        <p14:creationId xmlns:p14="http://schemas.microsoft.com/office/powerpoint/2010/main" val="2072313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1;g259085a5d11_0_9">
            <a:extLst>
              <a:ext uri="{FF2B5EF4-FFF2-40B4-BE49-F238E27FC236}">
                <a16:creationId xmlns:a16="http://schemas.microsoft.com/office/drawing/2014/main" id="{91B75023-716E-D92C-DF35-C6C10B91F2F1}"/>
              </a:ext>
            </a:extLst>
          </p:cNvPr>
          <p:cNvSpPr/>
          <p:nvPr/>
        </p:nvSpPr>
        <p:spPr>
          <a:xfrm>
            <a:off x="240044" y="3402138"/>
            <a:ext cx="3190700" cy="67645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1;g259085a5d11_0_9">
            <a:extLst>
              <a:ext uri="{FF2B5EF4-FFF2-40B4-BE49-F238E27FC236}">
                <a16:creationId xmlns:a16="http://schemas.microsoft.com/office/drawing/2014/main" id="{5ABBB900-DF10-25EA-A38D-25A5EFC9843D}"/>
              </a:ext>
            </a:extLst>
          </p:cNvPr>
          <p:cNvSpPr/>
          <p:nvPr/>
        </p:nvSpPr>
        <p:spPr>
          <a:xfrm>
            <a:off x="233849" y="2788822"/>
            <a:ext cx="3370357" cy="68265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136C1191-84A3-A9F1-57D2-8C785204B727}"/>
              </a:ext>
            </a:extLst>
          </p:cNvPr>
          <p:cNvSpPr/>
          <p:nvPr/>
        </p:nvSpPr>
        <p:spPr>
          <a:xfrm>
            <a:off x="227654" y="1490365"/>
            <a:ext cx="491116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041B2815-0835-B0B4-9B2C-93688A117E39}"/>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6292B6A7-07F4-66EF-553B-BFF52DFF9B31}"/>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97270C7C-10A6-076B-9F97-481886AEB888}"/>
              </a:ext>
            </a:extLst>
          </p:cNvPr>
          <p:cNvSpPr/>
          <p:nvPr/>
        </p:nvSpPr>
        <p:spPr>
          <a:xfrm>
            <a:off x="227654" y="2113459"/>
            <a:ext cx="392017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F33893E-8B35-9DB5-C0A3-82CF2D0DA293}"/>
              </a:ext>
            </a:extLst>
          </p:cNvPr>
          <p:cNvSpPr txBox="1"/>
          <p:nvPr/>
        </p:nvSpPr>
        <p:spPr>
          <a:xfrm>
            <a:off x="257637" y="1493831"/>
            <a:ext cx="4913758" cy="2569934"/>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INTERNATIONAL</a:t>
            </a:r>
            <a:br>
              <a:rPr lang="en-GB" sz="3800" b="1" dirty="0">
                <a:latin typeface="Arial Black"/>
              </a:rPr>
            </a:br>
            <a:r>
              <a:rPr lang="en-GB" sz="3800" b="1" dirty="0">
                <a:latin typeface="Arial Black"/>
              </a:rPr>
              <a:t>AID AND THE</a:t>
            </a:r>
            <a:br>
              <a:rPr lang="en-GB" sz="3800" b="1" dirty="0">
                <a:latin typeface="Arial Black"/>
              </a:rPr>
            </a:br>
            <a:r>
              <a:rPr lang="en-GB" sz="3800" b="1" dirty="0">
                <a:latin typeface="Arial Black"/>
              </a:rPr>
              <a:t>RIGHTS OF</a:t>
            </a:r>
            <a:br>
              <a:rPr lang="en-GB" sz="3800" b="1" dirty="0">
                <a:latin typeface="Arial Black"/>
              </a:rPr>
            </a:br>
            <a:r>
              <a:rPr lang="en-GB" sz="3800" b="1" dirty="0">
                <a:latin typeface="Arial Black"/>
              </a:rPr>
              <a:t>CHILDREN</a:t>
            </a:r>
            <a:endParaRPr lang="en-US" dirty="0"/>
          </a:p>
        </p:txBody>
      </p:sp>
      <p:pic>
        <p:nvPicPr>
          <p:cNvPr id="4" name="Picture 3" descr="A group of papers with text&#10;&#10;AI-generated content may be incorrect.">
            <a:extLst>
              <a:ext uri="{FF2B5EF4-FFF2-40B4-BE49-F238E27FC236}">
                <a16:creationId xmlns:a16="http://schemas.microsoft.com/office/drawing/2014/main" id="{AEF672F9-E77F-E364-1587-A936BF903828}"/>
              </a:ext>
            </a:extLst>
          </p:cNvPr>
          <p:cNvPicPr>
            <a:picLocks noChangeAspect="1"/>
          </p:cNvPicPr>
          <p:nvPr/>
        </p:nvPicPr>
        <p:blipFill>
          <a:blip r:embed="rId2"/>
          <a:srcRect l="3587" t="8059" r="16069" b="17891"/>
          <a:stretch>
            <a:fillRect/>
          </a:stretch>
        </p:blipFill>
        <p:spPr>
          <a:xfrm>
            <a:off x="3829108" y="2147846"/>
            <a:ext cx="8337258" cy="4691016"/>
          </a:xfrm>
          <a:prstGeom prst="rect">
            <a:avLst/>
          </a:prstGeom>
        </p:spPr>
      </p:pic>
    </p:spTree>
    <p:extLst>
      <p:ext uri="{BB962C8B-B14F-4D97-AF65-F5344CB8AC3E}">
        <p14:creationId xmlns:p14="http://schemas.microsoft.com/office/powerpoint/2010/main" val="3738340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B76A-3C50-AD6C-C927-585451F4937A}"/>
            </a:ext>
          </a:extLst>
        </p:cNvPr>
        <p:cNvGrpSpPr/>
        <p:nvPr/>
      </p:nvGrpSpPr>
      <p:grpSpPr>
        <a:xfrm>
          <a:off x="0" y="0"/>
          <a:ext cx="0" cy="0"/>
          <a:chOff x="0" y="0"/>
          <a:chExt cx="0" cy="0"/>
        </a:xfrm>
      </p:grpSpPr>
      <p:pic>
        <p:nvPicPr>
          <p:cNvPr id="19" name="Picture 18" descr="A person holding a baby&#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9859" t="8615" r="17140" b="101"/>
          <a:stretch>
            <a:fillRect/>
          </a:stretch>
        </p:blipFill>
        <p:spPr>
          <a:xfrm>
            <a:off x="2434308" y="1650"/>
            <a:ext cx="9761235" cy="6864707"/>
          </a:xfrm>
          <a:prstGeom prst="rect">
            <a:avLst/>
          </a:prstGeom>
        </p:spPr>
      </p:pic>
      <p:sp>
        <p:nvSpPr>
          <p:cNvPr id="13" name="Google Shape;241;g259085a5d11_0_9">
            <a:extLst>
              <a:ext uri="{FF2B5EF4-FFF2-40B4-BE49-F238E27FC236}">
                <a16:creationId xmlns:a16="http://schemas.microsoft.com/office/drawing/2014/main" id="{017B9EDE-D41E-2E88-15E9-981A17FA5449}"/>
              </a:ext>
            </a:extLst>
          </p:cNvPr>
          <p:cNvSpPr/>
          <p:nvPr/>
        </p:nvSpPr>
        <p:spPr>
          <a:xfrm>
            <a:off x="233607" y="1490365"/>
            <a:ext cx="220743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9650EF02-839E-E50C-14FE-CC4E81B4576D}"/>
              </a:ext>
            </a:extLst>
          </p:cNvPr>
          <p:cNvSpPr/>
          <p:nvPr/>
        </p:nvSpPr>
        <p:spPr>
          <a:xfrm>
            <a:off x="227654" y="2113459"/>
            <a:ext cx="292895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FBC8AA7E-2C5A-A4A6-F12F-2BD44C779397}"/>
              </a:ext>
            </a:extLst>
          </p:cNvPr>
          <p:cNvSpPr txBox="1"/>
          <p:nvPr/>
        </p:nvSpPr>
        <p:spPr>
          <a:xfrm>
            <a:off x="239778" y="1493831"/>
            <a:ext cx="27768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OREST</a:t>
            </a:r>
            <a:endParaRPr lang="en-US" dirty="0"/>
          </a:p>
          <a:p>
            <a:r>
              <a:rPr lang="en-GB" sz="3800" b="1" dirty="0">
                <a:latin typeface="Arial Black"/>
              </a:rPr>
              <a:t>UKRAINE</a:t>
            </a:r>
          </a:p>
        </p:txBody>
      </p:sp>
      <p:sp>
        <p:nvSpPr>
          <p:cNvPr id="21" name="TextBox 1">
            <a:extLst>
              <a:ext uri="{FF2B5EF4-FFF2-40B4-BE49-F238E27FC236}">
                <a16:creationId xmlns:a16="http://schemas.microsoft.com/office/drawing/2014/main" id="{D47B86F7-BCAC-185A-A33B-F8D84C09BC89}"/>
              </a:ext>
            </a:extLst>
          </p:cNvPr>
          <p:cNvSpPr txBox="1"/>
          <p:nvPr/>
        </p:nvSpPr>
        <p:spPr>
          <a:xfrm>
            <a:off x="235377" y="5140956"/>
            <a:ext cx="1954341"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In Kyiv, Ukraine, eight-month-old Orest looks cheerful, smiling at the people around him. Natalia, his mother, has brought him to this health </a:t>
            </a:r>
            <a:r>
              <a:rPr lang="en-US" sz="1100" err="1">
                <a:solidFill>
                  <a:schemeClr val="tx1"/>
                </a:solidFill>
                <a:cs typeface="Segoe UI"/>
              </a:rPr>
              <a:t>centre</a:t>
            </a:r>
            <a:r>
              <a:rPr lang="en-US" sz="1100" dirty="0">
                <a:solidFill>
                  <a:schemeClr val="tx1"/>
                </a:solidFill>
                <a:cs typeface="Segoe UI"/>
              </a:rPr>
              <a:t> in Kyiv's Shevchenkivskyi district for a vaccination. </a:t>
            </a:r>
            <a:endParaRPr lang="en-US" sz="1100">
              <a:solidFill>
                <a:schemeClr val="tx1"/>
              </a:solidFill>
            </a:endParaRPr>
          </a:p>
        </p:txBody>
      </p:sp>
      <p:sp>
        <p:nvSpPr>
          <p:cNvPr id="23" name="TextBox 22">
            <a:extLst>
              <a:ext uri="{FF2B5EF4-FFF2-40B4-BE49-F238E27FC236}">
                <a16:creationId xmlns:a16="http://schemas.microsoft.com/office/drawing/2014/main" id="{4382AC6B-C893-8951-DCA2-1E2870EAA6BC}"/>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800" dirty="0" err="1">
                <a:solidFill>
                  <a:schemeClr val="bg1"/>
                </a:solidFill>
              </a:rPr>
              <a:t>Vashkiv</a:t>
            </a:r>
          </a:p>
        </p:txBody>
      </p:sp>
      <p:sp>
        <p:nvSpPr>
          <p:cNvPr id="4" name="TextBox 3">
            <a:extLst>
              <a:ext uri="{FF2B5EF4-FFF2-40B4-BE49-F238E27FC236}">
                <a16:creationId xmlns:a16="http://schemas.microsoft.com/office/drawing/2014/main" id="{9043AF6C-003D-C47B-CD59-D2401D91D683}"/>
              </a:ext>
            </a:extLst>
          </p:cNvPr>
          <p:cNvSpPr txBox="1"/>
          <p:nvPr/>
        </p:nvSpPr>
        <p:spPr>
          <a:xfrm>
            <a:off x="235744" y="3123009"/>
            <a:ext cx="18680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Orest </a:t>
            </a:r>
            <a:br>
              <a:rPr lang="en-US" sz="2800" b="1" dirty="0"/>
            </a:br>
            <a:r>
              <a:rPr lang="en-US" sz="2800" b="1" dirty="0"/>
              <a:t>gets his </a:t>
            </a:r>
            <a:br>
              <a:rPr lang="en-US" sz="2800" b="1" dirty="0"/>
            </a:br>
            <a:r>
              <a:rPr lang="en-US" sz="2800" b="1" dirty="0"/>
              <a:t>vaccine</a:t>
            </a:r>
          </a:p>
        </p:txBody>
      </p:sp>
      <p:sp>
        <p:nvSpPr>
          <p:cNvPr id="6" name="TextBox 5">
            <a:extLst>
              <a:ext uri="{FF2B5EF4-FFF2-40B4-BE49-F238E27FC236}">
                <a16:creationId xmlns:a16="http://schemas.microsoft.com/office/drawing/2014/main" id="{7A46B2B6-5F7C-102D-16F5-A935C143066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86027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359B-2D57-CFB0-F782-05E15D0D19C7}"/>
            </a:ext>
          </a:extLst>
        </p:cNvPr>
        <p:cNvGrpSpPr/>
        <p:nvPr/>
      </p:nvGrpSpPr>
      <p:grpSpPr>
        <a:xfrm>
          <a:off x="0" y="0"/>
          <a:ext cx="0" cy="0"/>
          <a:chOff x="0" y="0"/>
          <a:chExt cx="0" cy="0"/>
        </a:xfrm>
      </p:grpSpPr>
      <p:pic>
        <p:nvPicPr>
          <p:cNvPr id="19" name="Picture 18" descr="A child holding a yellow container with a group of people around&#10;&#10;AI-generated content may be incorrect.">
            <a:extLst>
              <a:ext uri="{FF2B5EF4-FFF2-40B4-BE49-F238E27FC236}">
                <a16:creationId xmlns:a16="http://schemas.microsoft.com/office/drawing/2014/main" id="{CEDCF0E7-5076-83A1-D006-327A5B3BF03D}"/>
              </a:ext>
            </a:extLst>
          </p:cNvPr>
          <p:cNvPicPr>
            <a:picLocks noChangeAspect="1"/>
          </p:cNvPicPr>
          <p:nvPr/>
        </p:nvPicPr>
        <p:blipFill rotWithShape="1">
          <a:blip r:embed="rId3"/>
          <a:srcRect l="15356" r="2648" b="2"/>
          <a:stretch>
            <a:fillRect/>
          </a:stretch>
        </p:blipFill>
        <p:spPr>
          <a:xfrm>
            <a:off x="3748758" y="1650"/>
            <a:ext cx="8443155" cy="6864598"/>
          </a:xfrm>
          <a:prstGeom prst="rect">
            <a:avLst/>
          </a:prstGeom>
        </p:spPr>
      </p:pic>
      <p:sp>
        <p:nvSpPr>
          <p:cNvPr id="13" name="Google Shape;241;g259085a5d11_0_9">
            <a:extLst>
              <a:ext uri="{FF2B5EF4-FFF2-40B4-BE49-F238E27FC236}">
                <a16:creationId xmlns:a16="http://schemas.microsoft.com/office/drawing/2014/main" id="{0F899E62-4F4B-50F9-3369-471400D682E8}"/>
              </a:ext>
            </a:extLst>
          </p:cNvPr>
          <p:cNvSpPr/>
          <p:nvPr/>
        </p:nvSpPr>
        <p:spPr>
          <a:xfrm>
            <a:off x="233607" y="1490365"/>
            <a:ext cx="296943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0049DCF9-1CAA-39F3-61C1-AF7177299E90}"/>
              </a:ext>
            </a:extLst>
          </p:cNvPr>
          <p:cNvSpPr/>
          <p:nvPr/>
        </p:nvSpPr>
        <p:spPr>
          <a:xfrm>
            <a:off x="227654" y="2113459"/>
            <a:ext cx="431008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16641AA-8F4A-13F0-6B93-7A0FBC77AC9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MASTULA</a:t>
            </a:r>
            <a:br>
              <a:rPr lang="en-GB" sz="3800" b="1" dirty="0">
                <a:latin typeface="Arial Black"/>
              </a:rPr>
            </a:br>
            <a:r>
              <a:rPr lang="en-GB" sz="3800" b="1" dirty="0">
                <a:latin typeface="Arial Black"/>
              </a:rPr>
              <a:t>AFGHANISTAN</a:t>
            </a:r>
            <a:endParaRPr lang="en-GB" dirty="0"/>
          </a:p>
        </p:txBody>
      </p:sp>
      <p:sp>
        <p:nvSpPr>
          <p:cNvPr id="23" name="TextBox 22">
            <a:extLst>
              <a:ext uri="{FF2B5EF4-FFF2-40B4-BE49-F238E27FC236}">
                <a16:creationId xmlns:a16="http://schemas.microsoft.com/office/drawing/2014/main" id="{D56BEB10-AD72-2E2E-A6B5-C93DBB511CF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UNICEF/Naftalin</a:t>
            </a:r>
          </a:p>
        </p:txBody>
      </p:sp>
      <p:sp>
        <p:nvSpPr>
          <p:cNvPr id="4" name="TextBox 1">
            <a:extLst>
              <a:ext uri="{FF2B5EF4-FFF2-40B4-BE49-F238E27FC236}">
                <a16:creationId xmlns:a16="http://schemas.microsoft.com/office/drawing/2014/main" id="{69806DAF-1281-4829-87EB-C2D4343F5004}"/>
              </a:ext>
            </a:extLst>
          </p:cNvPr>
          <p:cNvSpPr txBox="1"/>
          <p:nvPr/>
        </p:nvSpPr>
        <p:spPr>
          <a:xfrm>
            <a:off x="235377" y="5479510"/>
            <a:ext cx="2656810" cy="110799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err="1">
                <a:solidFill>
                  <a:schemeClr val="tx1"/>
                </a:solidFill>
                <a:cs typeface="Segoe UI"/>
              </a:rPr>
              <a:t>Mastula</a:t>
            </a:r>
            <a:r>
              <a:rPr lang="en-US" sz="1100" dirty="0">
                <a:solidFill>
                  <a:schemeClr val="tx1"/>
                </a:solidFill>
                <a:cs typeface="Segoe UI"/>
              </a:rPr>
              <a:t>, who is four years old, fills her jerry can with water provided by UNICEF in </a:t>
            </a:r>
            <a:r>
              <a:rPr lang="en-US" sz="1100" dirty="0" err="1">
                <a:solidFill>
                  <a:schemeClr val="tx1"/>
                </a:solidFill>
                <a:cs typeface="Segoe UI"/>
              </a:rPr>
              <a:t>Chaghcharan</a:t>
            </a:r>
            <a:r>
              <a:rPr lang="en-US" sz="1100" dirty="0">
                <a:solidFill>
                  <a:schemeClr val="tx1"/>
                </a:solidFill>
                <a:cs typeface="Segoe UI"/>
              </a:rPr>
              <a:t> district, Ghor province in western Afghanistan. The district's wells were destroyed during heavy rains and flash flooding. </a:t>
            </a:r>
            <a:endParaRPr lang="en-US" dirty="0">
              <a:solidFill>
                <a:schemeClr val="tx1"/>
              </a:solidFill>
            </a:endParaRPr>
          </a:p>
        </p:txBody>
      </p:sp>
      <p:sp>
        <p:nvSpPr>
          <p:cNvPr id="6" name="TextBox 5">
            <a:extLst>
              <a:ext uri="{FF2B5EF4-FFF2-40B4-BE49-F238E27FC236}">
                <a16:creationId xmlns:a16="http://schemas.microsoft.com/office/drawing/2014/main" id="{0C4B416C-D928-34D4-E7F8-235ABCEE0748}"/>
              </a:ext>
            </a:extLst>
          </p:cNvPr>
          <p:cNvSpPr txBox="1"/>
          <p:nvPr/>
        </p:nvSpPr>
        <p:spPr>
          <a:xfrm>
            <a:off x="235744" y="3123009"/>
            <a:ext cx="310515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t>Mastula</a:t>
            </a:r>
            <a:r>
              <a:rPr lang="en-US" sz="2800" b="1" dirty="0"/>
              <a:t> gets clean water </a:t>
            </a:r>
            <a:br>
              <a:rPr lang="en-US" sz="2800" b="1" dirty="0"/>
            </a:br>
            <a:r>
              <a:rPr lang="en-US" sz="2800" b="1" dirty="0"/>
              <a:t>after the floods</a:t>
            </a:r>
            <a:endParaRPr lang="en-US" b="1" dirty="0"/>
          </a:p>
          <a:p>
            <a:endParaRPr lang="en-US" sz="2800" b="1"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E731A5E-54DD-7246-984C-71AD66DA3A83}"/>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BE731A5E-54DD-7246-984C-71AD66DA3A83}"/>
                  </a:ext>
                </a:extLst>
              </p:cNvPr>
              <p:cNvPicPr/>
              <p:nvPr/>
            </p:nvPicPr>
            <p:blipFill>
              <a:blip r:embed="rId5"/>
              <a:stretch>
                <a:fillRect/>
              </a:stretch>
            </p:blipFill>
            <p:spPr>
              <a:xfrm>
                <a:off x="5083708" y="1221039"/>
                <a:ext cx="49928" cy="52782"/>
              </a:xfrm>
              <a:prstGeom prst="rect">
                <a:avLst/>
              </a:prstGeom>
            </p:spPr>
          </p:pic>
        </mc:Fallback>
      </mc:AlternateContent>
      <p:sp>
        <p:nvSpPr>
          <p:cNvPr id="11" name="TextBox 10">
            <a:extLst>
              <a:ext uri="{FF2B5EF4-FFF2-40B4-BE49-F238E27FC236}">
                <a16:creationId xmlns:a16="http://schemas.microsoft.com/office/drawing/2014/main" id="{2927D2D4-60F9-BE82-9728-FB8DCDB4CED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168016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F385-EE03-34B2-7E76-58B2D2087651}"/>
            </a:ext>
          </a:extLst>
        </p:cNvPr>
        <p:cNvGrpSpPr/>
        <p:nvPr/>
      </p:nvGrpSpPr>
      <p:grpSpPr>
        <a:xfrm>
          <a:off x="0" y="0"/>
          <a:ext cx="0" cy="0"/>
          <a:chOff x="0" y="0"/>
          <a:chExt cx="0" cy="0"/>
        </a:xfrm>
      </p:grpSpPr>
      <p:pic>
        <p:nvPicPr>
          <p:cNvPr id="19" name="Picture 18" descr="A person holding a box with a child&#10;&#10;AI-generated content may be incorrect.">
            <a:extLst>
              <a:ext uri="{FF2B5EF4-FFF2-40B4-BE49-F238E27FC236}">
                <a16:creationId xmlns:a16="http://schemas.microsoft.com/office/drawing/2014/main" id="{1BCC0BA7-EFFD-868B-D8FB-4A8BB75570AC}"/>
              </a:ext>
            </a:extLst>
          </p:cNvPr>
          <p:cNvPicPr>
            <a:picLocks noChangeAspect="1"/>
          </p:cNvPicPr>
          <p:nvPr/>
        </p:nvPicPr>
        <p:blipFill rotWithShape="1">
          <a:blip r:embed="rId3"/>
          <a:srcRect l="13114" t="-347" r="9616" b="402"/>
          <a:stretch>
            <a:fillRect/>
          </a:stretch>
        </p:blipFill>
        <p:spPr>
          <a:xfrm>
            <a:off x="4232152" y="1650"/>
            <a:ext cx="7964307" cy="6860911"/>
          </a:xfrm>
          <a:prstGeom prst="rect">
            <a:avLst/>
          </a:prstGeom>
        </p:spPr>
      </p:pic>
      <p:sp>
        <p:nvSpPr>
          <p:cNvPr id="13" name="Google Shape;241;g259085a5d11_0_9">
            <a:extLst>
              <a:ext uri="{FF2B5EF4-FFF2-40B4-BE49-F238E27FC236}">
                <a16:creationId xmlns:a16="http://schemas.microsoft.com/office/drawing/2014/main" id="{A5A327EB-22D0-C59C-FEAF-9A9E0A4A0D48}"/>
              </a:ext>
            </a:extLst>
          </p:cNvPr>
          <p:cNvSpPr/>
          <p:nvPr/>
        </p:nvSpPr>
        <p:spPr>
          <a:xfrm>
            <a:off x="233607" y="1490365"/>
            <a:ext cx="430293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878F4EB-3A4C-1C09-9C4B-9ADE013FCC65}"/>
              </a:ext>
            </a:extLst>
          </p:cNvPr>
          <p:cNvSpPr/>
          <p:nvPr/>
        </p:nvSpPr>
        <p:spPr>
          <a:xfrm>
            <a:off x="227654" y="2113459"/>
            <a:ext cx="322661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18F0B37-9377-9782-CBCB-1850D31C048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PHONE PAYAE</a:t>
            </a:r>
            <a:br>
              <a:rPr lang="en-GB" sz="3800" b="1" dirty="0">
                <a:latin typeface="Arial Black"/>
              </a:rPr>
            </a:br>
            <a:r>
              <a:rPr lang="en-GB" sz="3800" b="1" dirty="0">
                <a:latin typeface="Arial Black"/>
              </a:rPr>
              <a:t>MYANMAR</a:t>
            </a:r>
            <a:endParaRPr lang="en-US" dirty="0"/>
          </a:p>
        </p:txBody>
      </p:sp>
      <p:sp>
        <p:nvSpPr>
          <p:cNvPr id="23" name="TextBox 22">
            <a:extLst>
              <a:ext uri="{FF2B5EF4-FFF2-40B4-BE49-F238E27FC236}">
                <a16:creationId xmlns:a16="http://schemas.microsoft.com/office/drawing/2014/main" id="{37B184D5-9E14-8AF3-EE11-23CB9480A072}"/>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UNICEF/Htet</a:t>
            </a:r>
          </a:p>
        </p:txBody>
      </p:sp>
      <p:sp>
        <p:nvSpPr>
          <p:cNvPr id="4" name="TextBox 1">
            <a:extLst>
              <a:ext uri="{FF2B5EF4-FFF2-40B4-BE49-F238E27FC236}">
                <a16:creationId xmlns:a16="http://schemas.microsoft.com/office/drawing/2014/main" id="{317DDD96-AFD5-323A-545B-DBC448CBD038}"/>
              </a:ext>
            </a:extLst>
          </p:cNvPr>
          <p:cNvSpPr txBox="1"/>
          <p:nvPr/>
        </p:nvSpPr>
        <p:spPr>
          <a:xfrm>
            <a:off x="235377" y="5818065"/>
            <a:ext cx="3211641" cy="769441"/>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Phone Payae, who is five years old, poses for a photograph with his mother, Ei Phyo Kyaing, 34, after receiving a box of UNICEF's WASH supplies after an earthquake hit Myanmar. </a:t>
            </a:r>
            <a:endParaRPr lang="en-US" sz="1100">
              <a:solidFill>
                <a:schemeClr val="tx1"/>
              </a:solidFill>
            </a:endParaRPr>
          </a:p>
        </p:txBody>
      </p:sp>
      <p:sp>
        <p:nvSpPr>
          <p:cNvPr id="6" name="TextBox 5">
            <a:extLst>
              <a:ext uri="{FF2B5EF4-FFF2-40B4-BE49-F238E27FC236}">
                <a16:creationId xmlns:a16="http://schemas.microsoft.com/office/drawing/2014/main" id="{2BDCEB1D-B957-B161-890C-D356276174D6}"/>
              </a:ext>
            </a:extLst>
          </p:cNvPr>
          <p:cNvSpPr txBox="1"/>
          <p:nvPr/>
        </p:nvSpPr>
        <p:spPr>
          <a:xfrm>
            <a:off x="235744" y="3123009"/>
            <a:ext cx="36956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Phone Payae and </a:t>
            </a:r>
            <a:br>
              <a:rPr lang="en-US" sz="2800" b="1" dirty="0"/>
            </a:br>
            <a:r>
              <a:rPr lang="en-US" sz="2800" b="1" dirty="0"/>
              <a:t>his mum receive </a:t>
            </a:r>
            <a:br>
              <a:rPr lang="en-US" sz="2800" b="1" dirty="0"/>
            </a:br>
            <a:r>
              <a:rPr lang="en-US" sz="2800" b="1" dirty="0"/>
              <a:t>emergency aid after </a:t>
            </a:r>
            <a:br>
              <a:rPr lang="en-US" sz="2800" b="1" dirty="0"/>
            </a:br>
            <a:r>
              <a:rPr lang="en-US" sz="2800" b="1" dirty="0"/>
              <a:t>the earthquake</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6AC803E-122E-1C0C-D5B2-A49A70B58DEB}"/>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46AC803E-122E-1C0C-D5B2-A49A70B58DEB}"/>
                  </a:ext>
                </a:extLst>
              </p:cNvPr>
              <p:cNvPicPr/>
              <p:nvPr/>
            </p:nvPicPr>
            <p:blipFill>
              <a:blip r:embed="rId5"/>
              <a:stretch>
                <a:fillRect/>
              </a:stretch>
            </p:blipFill>
            <p:spPr>
              <a:xfrm>
                <a:off x="5084308" y="1220685"/>
                <a:ext cx="48740" cy="5278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91CE5D5-5481-29D0-109C-41B2EB33E235}"/>
                  </a:ext>
                </a:extLst>
              </p14:cNvPr>
              <p14:cNvContentPartPr/>
              <p14:nvPr/>
            </p14:nvContentPartPr>
            <p14:xfrm>
              <a:off x="404812" y="3810000"/>
              <a:ext cx="11906" cy="11906"/>
            </p14:xfrm>
          </p:contentPart>
        </mc:Choice>
        <mc:Fallback xmlns="">
          <p:pic>
            <p:nvPicPr>
              <p:cNvPr id="3" name="Ink 2">
                <a:extLst>
                  <a:ext uri="{FF2B5EF4-FFF2-40B4-BE49-F238E27FC236}">
                    <a16:creationId xmlns:a16="http://schemas.microsoft.com/office/drawing/2014/main" id="{391CE5D5-5481-29D0-109C-41B2EB33E235}"/>
                  </a:ext>
                </a:extLst>
              </p:cNvPr>
              <p:cNvPicPr/>
              <p:nvPr/>
            </p:nvPicPr>
            <p:blipFill>
              <a:blip r:embed="rId7"/>
              <a:stretch>
                <a:fillRect/>
              </a:stretch>
            </p:blipFill>
            <p:spPr>
              <a:xfrm>
                <a:off x="-190488" y="3735587"/>
                <a:ext cx="1190600" cy="159243"/>
              </a:xfrm>
              <a:prstGeom prst="rect">
                <a:avLst/>
              </a:prstGeom>
            </p:spPr>
          </p:pic>
        </mc:Fallback>
      </mc:AlternateContent>
      <p:sp>
        <p:nvSpPr>
          <p:cNvPr id="8" name="TextBox 7">
            <a:extLst>
              <a:ext uri="{FF2B5EF4-FFF2-40B4-BE49-F238E27FC236}">
                <a16:creationId xmlns:a16="http://schemas.microsoft.com/office/drawing/2014/main" id="{8558BD71-B32C-C3EC-DCD2-E32C0AA2B13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772779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4066-779C-B486-C95C-124E2B82F944}"/>
            </a:ext>
          </a:extLst>
        </p:cNvPr>
        <p:cNvGrpSpPr/>
        <p:nvPr/>
      </p:nvGrpSpPr>
      <p:grpSpPr>
        <a:xfrm>
          <a:off x="0" y="0"/>
          <a:ext cx="0" cy="0"/>
          <a:chOff x="0" y="0"/>
          <a:chExt cx="0" cy="0"/>
        </a:xfrm>
      </p:grpSpPr>
      <p:pic>
        <p:nvPicPr>
          <p:cNvPr id="19" name="Picture 18" descr="A group of children pointing at something&#10;&#10;AI-generated content may be incorrect.">
            <a:extLst>
              <a:ext uri="{FF2B5EF4-FFF2-40B4-BE49-F238E27FC236}">
                <a16:creationId xmlns:a16="http://schemas.microsoft.com/office/drawing/2014/main" id="{64E53585-E623-FE67-42AA-48E9C5CECB23}"/>
              </a:ext>
            </a:extLst>
          </p:cNvPr>
          <p:cNvPicPr>
            <a:picLocks noChangeAspect="1"/>
          </p:cNvPicPr>
          <p:nvPr/>
        </p:nvPicPr>
        <p:blipFill rotWithShape="1">
          <a:blip r:embed="rId3"/>
          <a:srcRect l="14393" r="8639" b="55"/>
          <a:stretch>
            <a:fillRect/>
          </a:stretch>
        </p:blipFill>
        <p:spPr>
          <a:xfrm>
            <a:off x="4267871" y="1650"/>
            <a:ext cx="7925470" cy="6860912"/>
          </a:xfrm>
          <a:prstGeom prst="rect">
            <a:avLst/>
          </a:prstGeom>
        </p:spPr>
      </p:pic>
      <p:sp>
        <p:nvSpPr>
          <p:cNvPr id="13" name="Google Shape;241;g259085a5d11_0_9">
            <a:extLst>
              <a:ext uri="{FF2B5EF4-FFF2-40B4-BE49-F238E27FC236}">
                <a16:creationId xmlns:a16="http://schemas.microsoft.com/office/drawing/2014/main" id="{89417F51-695F-A5DB-EBEF-7666B2744073}"/>
              </a:ext>
            </a:extLst>
          </p:cNvPr>
          <p:cNvSpPr/>
          <p:nvPr/>
        </p:nvSpPr>
        <p:spPr>
          <a:xfrm>
            <a:off x="227654" y="1490365"/>
            <a:ext cx="195740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72ED7E1-D1D7-ED27-E03A-BE7C86C91D7B}"/>
              </a:ext>
            </a:extLst>
          </p:cNvPr>
          <p:cNvSpPr/>
          <p:nvPr/>
        </p:nvSpPr>
        <p:spPr>
          <a:xfrm>
            <a:off x="227654" y="2113459"/>
            <a:ext cx="295872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93ED08D9-1B09-D45C-69A9-5A72FCA35844}"/>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RUAA</a:t>
            </a:r>
            <a:br>
              <a:rPr lang="en-GB" sz="3800" b="1" dirty="0">
                <a:latin typeface="Arial Black"/>
              </a:rPr>
            </a:br>
            <a:r>
              <a:rPr lang="en-GB" sz="3800" b="1" dirty="0">
                <a:latin typeface="Arial Black"/>
              </a:rPr>
              <a:t>ETHIOPIA</a:t>
            </a:r>
            <a:endParaRPr lang="en-US" dirty="0"/>
          </a:p>
        </p:txBody>
      </p:sp>
      <p:sp>
        <p:nvSpPr>
          <p:cNvPr id="23" name="TextBox 22">
            <a:extLst>
              <a:ext uri="{FF2B5EF4-FFF2-40B4-BE49-F238E27FC236}">
                <a16:creationId xmlns:a16="http://schemas.microsoft.com/office/drawing/2014/main" id="{AE88A375-DF16-1CA8-D990-2EC9A503881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4" name="TextBox 1">
            <a:extLst>
              <a:ext uri="{FF2B5EF4-FFF2-40B4-BE49-F238E27FC236}">
                <a16:creationId xmlns:a16="http://schemas.microsoft.com/office/drawing/2014/main" id="{D3A3E0E2-0B41-00DE-BA07-7003F4A25ED7}"/>
              </a:ext>
            </a:extLst>
          </p:cNvPr>
          <p:cNvSpPr txBox="1"/>
          <p:nvPr/>
        </p:nvSpPr>
        <p:spPr>
          <a:xfrm>
            <a:off x="235377" y="5364094"/>
            <a:ext cx="3647410" cy="1223412"/>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a:solidFill>
                  <a:schemeClr val="tx1"/>
                </a:solidFill>
                <a:cs typeface="Segoe UI"/>
              </a:rPr>
              <a:t>Ruaa is a 22-year-old woman who fled Khartoum and the war in Sudan with her mother and sisters. Forced to stop her studies at university, she became a social worker with Plan International when she arrived at the Ura refugee camp in the Benishangul-</a:t>
            </a:r>
            <a:r>
              <a:rPr lang="en-US" sz="1050" err="1">
                <a:solidFill>
                  <a:schemeClr val="tx1"/>
                </a:solidFill>
                <a:cs typeface="Segoe UI"/>
              </a:rPr>
              <a:t>Gumuz</a:t>
            </a:r>
            <a:r>
              <a:rPr lang="en-US" sz="1050" dirty="0">
                <a:solidFill>
                  <a:schemeClr val="tx1"/>
                </a:solidFill>
                <a:cs typeface="Segoe UI"/>
              </a:rPr>
              <a:t> region of Ethiopia. “I wish to every child to resume their education, to resume their lives, and to live in safety and in peace,” says Ruaa.</a:t>
            </a:r>
            <a:endParaRPr lang="en-US" sz="1050">
              <a:solidFill>
                <a:schemeClr val="tx1"/>
              </a:solidFill>
            </a:endParaRPr>
          </a:p>
        </p:txBody>
      </p:sp>
      <p:sp>
        <p:nvSpPr>
          <p:cNvPr id="6" name="TextBox 5">
            <a:extLst>
              <a:ext uri="{FF2B5EF4-FFF2-40B4-BE49-F238E27FC236}">
                <a16:creationId xmlns:a16="http://schemas.microsoft.com/office/drawing/2014/main" id="{B9F530B0-9218-BD9E-2C27-8835168953F2}"/>
              </a:ext>
            </a:extLst>
          </p:cNvPr>
          <p:cNvSpPr txBox="1"/>
          <p:nvPr/>
        </p:nvSpPr>
        <p:spPr>
          <a:xfrm>
            <a:off x="235744" y="3123009"/>
            <a:ext cx="38600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Ruaa helps refugee  </a:t>
            </a:r>
            <a:br>
              <a:rPr lang="en-US" sz="2800" b="1" dirty="0"/>
            </a:br>
            <a:r>
              <a:rPr lang="en-US" sz="2800" b="1" dirty="0"/>
              <a:t>children from Sudan </a:t>
            </a:r>
            <a:br>
              <a:rPr lang="en-US" sz="2800" b="1" dirty="0"/>
            </a:br>
            <a:r>
              <a:rPr lang="en-US" sz="2800" b="1" dirty="0"/>
              <a:t>enjoy a safe place </a:t>
            </a:r>
            <a:br>
              <a:rPr lang="en-US" sz="2800" b="1" dirty="0"/>
            </a:br>
            <a:r>
              <a:rPr lang="en-US" sz="2800" b="1" dirty="0"/>
              <a:t>to learn and play</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16E74C6-0BAE-5AAB-350C-40D6D3A6E169}"/>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E16E74C6-0BAE-5AAB-350C-40D6D3A6E169}"/>
                  </a:ext>
                </a:extLst>
              </p:cNvPr>
              <p:cNvPicPr/>
              <p:nvPr/>
            </p:nvPicPr>
            <p:blipFill>
              <a:blip r:embed="rId5"/>
              <a:stretch>
                <a:fillRect/>
              </a:stretch>
            </p:blipFill>
            <p:spPr>
              <a:xfrm>
                <a:off x="5084308" y="1220685"/>
                <a:ext cx="48740" cy="52782"/>
              </a:xfrm>
              <a:prstGeom prst="rect">
                <a:avLst/>
              </a:prstGeom>
            </p:spPr>
          </p:pic>
        </mc:Fallback>
      </mc:AlternateContent>
      <p:sp>
        <p:nvSpPr>
          <p:cNvPr id="3" name="TextBox 2">
            <a:extLst>
              <a:ext uri="{FF2B5EF4-FFF2-40B4-BE49-F238E27FC236}">
                <a16:creationId xmlns:a16="http://schemas.microsoft.com/office/drawing/2014/main" id="{C2BCCB53-FD06-E5F2-B2A2-03A6DA28DB1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33554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7764-B10C-D0EC-7F2D-F95A83D938BE}"/>
            </a:ext>
          </a:extLst>
        </p:cNvPr>
        <p:cNvGrpSpPr/>
        <p:nvPr/>
      </p:nvGrpSpPr>
      <p:grpSpPr>
        <a:xfrm>
          <a:off x="0" y="0"/>
          <a:ext cx="0" cy="0"/>
          <a:chOff x="0" y="0"/>
          <a:chExt cx="0" cy="0"/>
        </a:xfrm>
      </p:grpSpPr>
      <p:pic>
        <p:nvPicPr>
          <p:cNvPr id="19" name="Picture 18" descr="A person giving a baby a shot&#10;&#10;AI-generated content may be incorrect.">
            <a:extLst>
              <a:ext uri="{FF2B5EF4-FFF2-40B4-BE49-F238E27FC236}">
                <a16:creationId xmlns:a16="http://schemas.microsoft.com/office/drawing/2014/main" id="{583355CB-2690-760A-E982-409E88E02907}"/>
              </a:ext>
            </a:extLst>
          </p:cNvPr>
          <p:cNvPicPr>
            <a:picLocks noChangeAspect="1"/>
          </p:cNvPicPr>
          <p:nvPr/>
        </p:nvPicPr>
        <p:blipFill rotWithShape="1">
          <a:blip r:embed="rId3"/>
          <a:srcRect l="2893" t="5729" r="21567" b="517"/>
          <a:stretch>
            <a:fillRect/>
          </a:stretch>
        </p:blipFill>
        <p:spPr>
          <a:xfrm>
            <a:off x="3898778" y="1651"/>
            <a:ext cx="8298020" cy="6855039"/>
          </a:xfrm>
          <a:prstGeom prst="rect">
            <a:avLst/>
          </a:prstGeom>
        </p:spPr>
      </p:pic>
      <p:sp>
        <p:nvSpPr>
          <p:cNvPr id="13" name="Google Shape;241;g259085a5d11_0_9">
            <a:extLst>
              <a:ext uri="{FF2B5EF4-FFF2-40B4-BE49-F238E27FC236}">
                <a16:creationId xmlns:a16="http://schemas.microsoft.com/office/drawing/2014/main" id="{8A567FB8-34E1-1AB7-BAE5-EC75850582B3}"/>
              </a:ext>
            </a:extLst>
          </p:cNvPr>
          <p:cNvSpPr/>
          <p:nvPr/>
        </p:nvSpPr>
        <p:spPr>
          <a:xfrm>
            <a:off x="227654" y="1490365"/>
            <a:ext cx="262414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533CADB7-3F23-41BC-4F67-476FAA9EEA1B}"/>
              </a:ext>
            </a:extLst>
          </p:cNvPr>
          <p:cNvSpPr/>
          <p:nvPr/>
        </p:nvSpPr>
        <p:spPr>
          <a:xfrm>
            <a:off x="227654" y="2113459"/>
            <a:ext cx="231578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F14135F-A602-5698-570A-9BB0993349F7}"/>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SHEEBA</a:t>
            </a:r>
            <a:br>
              <a:rPr lang="en-GB" sz="3800" b="1" dirty="0">
                <a:latin typeface="Arial Black"/>
              </a:rPr>
            </a:br>
            <a:r>
              <a:rPr lang="en-GB" sz="3800" b="1" dirty="0">
                <a:latin typeface="Arial Black"/>
              </a:rPr>
              <a:t>SUDAN</a:t>
            </a:r>
            <a:endParaRPr lang="en-US" dirty="0"/>
          </a:p>
        </p:txBody>
      </p:sp>
      <p:sp>
        <p:nvSpPr>
          <p:cNvPr id="23" name="TextBox 22">
            <a:extLst>
              <a:ext uri="{FF2B5EF4-FFF2-40B4-BE49-F238E27FC236}">
                <a16:creationId xmlns:a16="http://schemas.microsoft.com/office/drawing/2014/main" id="{49C53C74-288F-ECED-E47B-5A979F38C25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UNICEF/Elfatih</a:t>
            </a:r>
          </a:p>
        </p:txBody>
      </p:sp>
      <p:sp>
        <p:nvSpPr>
          <p:cNvPr id="4" name="TextBox 1">
            <a:extLst>
              <a:ext uri="{FF2B5EF4-FFF2-40B4-BE49-F238E27FC236}">
                <a16:creationId xmlns:a16="http://schemas.microsoft.com/office/drawing/2014/main" id="{E58E9CE3-2EC9-E9A4-B071-06B1363ECA38}"/>
              </a:ext>
            </a:extLst>
          </p:cNvPr>
          <p:cNvSpPr txBox="1"/>
          <p:nvPr/>
        </p:nvSpPr>
        <p:spPr>
          <a:xfrm>
            <a:off x="235377" y="5264781"/>
            <a:ext cx="3094960"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Sheeba is a vaccination assistant in remote </a:t>
            </a:r>
            <a:r>
              <a:rPr lang="en-US" sz="1100" err="1">
                <a:solidFill>
                  <a:schemeClr val="tx1"/>
                </a:solidFill>
                <a:ea typeface="Open Sans"/>
                <a:cs typeface="Segoe UI"/>
              </a:rPr>
              <a:t>Agig</a:t>
            </a:r>
            <a:r>
              <a:rPr lang="en-US" sz="1100" dirty="0">
                <a:solidFill>
                  <a:schemeClr val="tx1"/>
                </a:solidFill>
                <a:ea typeface="Open Sans"/>
                <a:cs typeface="Segoe UI"/>
              </a:rPr>
              <a:t> locality located in Red Sea state vaccinates seven-months old </a:t>
            </a:r>
            <a:r>
              <a:rPr lang="en-US" sz="1100" err="1">
                <a:solidFill>
                  <a:schemeClr val="tx1"/>
                </a:solidFill>
                <a:ea typeface="Open Sans"/>
                <a:cs typeface="Segoe UI"/>
              </a:rPr>
              <a:t>Orshia</a:t>
            </a:r>
            <a:r>
              <a:rPr lang="en-US" sz="1100" dirty="0">
                <a:solidFill>
                  <a:schemeClr val="tx1"/>
                </a:solidFill>
                <a:ea typeface="Open Sans"/>
                <a:cs typeface="Segoe UI"/>
              </a:rPr>
              <a:t> against polio during the house to house polio vaccination </a:t>
            </a:r>
            <a:r>
              <a:rPr lang="en-US" sz="1100" err="1">
                <a:solidFill>
                  <a:schemeClr val="tx1"/>
                </a:solidFill>
                <a:ea typeface="Open Sans"/>
                <a:cs typeface="Segoe UI"/>
              </a:rPr>
              <a:t>campaign.“These</a:t>
            </a:r>
            <a:r>
              <a:rPr lang="en-US" sz="1100" dirty="0">
                <a:solidFill>
                  <a:schemeClr val="tx1"/>
                </a:solidFill>
                <a:ea typeface="Open Sans"/>
                <a:cs typeface="Segoe UI"/>
              </a:rPr>
              <a:t> are our people and children'' he says .. 'so we make every effort to include them in the health campaigns and routine immunizations.”</a:t>
            </a:r>
            <a:endParaRPr lang="en-US" sz="1100">
              <a:solidFill>
                <a:schemeClr val="tx1"/>
              </a:solidFill>
            </a:endParaRPr>
          </a:p>
        </p:txBody>
      </p:sp>
      <p:sp>
        <p:nvSpPr>
          <p:cNvPr id="6" name="TextBox 5">
            <a:extLst>
              <a:ext uri="{FF2B5EF4-FFF2-40B4-BE49-F238E27FC236}">
                <a16:creationId xmlns:a16="http://schemas.microsoft.com/office/drawing/2014/main" id="{C15AD1A5-51AF-8B69-FDD4-3EF5AF313DE8}"/>
              </a:ext>
            </a:extLst>
          </p:cNvPr>
          <p:cNvSpPr txBox="1"/>
          <p:nvPr/>
        </p:nvSpPr>
        <p:spPr>
          <a:xfrm>
            <a:off x="235744" y="3123009"/>
            <a:ext cx="36599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Mahmoud gives </a:t>
            </a:r>
            <a:br>
              <a:rPr lang="en-US" sz="2800" b="1" dirty="0"/>
            </a:br>
            <a:r>
              <a:rPr lang="en-US" sz="2800" b="1" dirty="0"/>
              <a:t>Sheeba a polio </a:t>
            </a:r>
            <a:br>
              <a:rPr lang="en-US" sz="2800" b="1" dirty="0"/>
            </a:br>
            <a:r>
              <a:rPr lang="en-US" sz="2800" b="1" dirty="0"/>
              <a:t>vaccine</a:t>
            </a:r>
            <a:endParaRPr lang="en-US" b="1" dirty="0"/>
          </a:p>
        </p:txBody>
      </p:sp>
      <p:sp>
        <p:nvSpPr>
          <p:cNvPr id="3" name="TextBox 2">
            <a:extLst>
              <a:ext uri="{FF2B5EF4-FFF2-40B4-BE49-F238E27FC236}">
                <a16:creationId xmlns:a16="http://schemas.microsoft.com/office/drawing/2014/main" id="{CE54AF3B-3939-5303-749E-3304714C31E0}"/>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293852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7674-33B7-6884-DFB6-11B99EDF8766}"/>
            </a:ext>
          </a:extLst>
        </p:cNvPr>
        <p:cNvGrpSpPr/>
        <p:nvPr/>
      </p:nvGrpSpPr>
      <p:grpSpPr>
        <a:xfrm>
          <a:off x="0" y="0"/>
          <a:ext cx="0" cy="0"/>
          <a:chOff x="0" y="0"/>
          <a:chExt cx="0" cy="0"/>
        </a:xfrm>
      </p:grpSpPr>
      <p:sp>
        <p:nvSpPr>
          <p:cNvPr id="7" name="Google Shape;241;g259085a5d11_0_9">
            <a:extLst>
              <a:ext uri="{FF2B5EF4-FFF2-40B4-BE49-F238E27FC236}">
                <a16:creationId xmlns:a16="http://schemas.microsoft.com/office/drawing/2014/main" id="{BDC69E79-4F3E-7BA7-F4DF-3A6129113F04}"/>
              </a:ext>
            </a:extLst>
          </p:cNvPr>
          <p:cNvSpPr/>
          <p:nvPr/>
        </p:nvSpPr>
        <p:spPr>
          <a:xfrm>
            <a:off x="233607" y="2172476"/>
            <a:ext cx="3171067" cy="72550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Picture 18" descr="A group of women in colorful clothes standing in water&#10;&#10;AI-generated content may be incorrect.">
            <a:extLst>
              <a:ext uri="{FF2B5EF4-FFF2-40B4-BE49-F238E27FC236}">
                <a16:creationId xmlns:a16="http://schemas.microsoft.com/office/drawing/2014/main" id="{88A737D7-3EC5-CE4B-9F9D-D733C16259D9}"/>
              </a:ext>
            </a:extLst>
          </p:cNvPr>
          <p:cNvPicPr>
            <a:picLocks noChangeAspect="1"/>
          </p:cNvPicPr>
          <p:nvPr/>
        </p:nvPicPr>
        <p:blipFill rotWithShape="1">
          <a:blip r:embed="rId3"/>
          <a:srcRect l="13740" t="-538" r="5556" b="448"/>
          <a:stretch>
            <a:fillRect/>
          </a:stretch>
        </p:blipFill>
        <p:spPr>
          <a:xfrm>
            <a:off x="3800456" y="-41365"/>
            <a:ext cx="8390710" cy="6898067"/>
          </a:xfrm>
          <a:prstGeom prst="rect">
            <a:avLst/>
          </a:prstGeom>
        </p:spPr>
      </p:pic>
      <p:sp>
        <p:nvSpPr>
          <p:cNvPr id="13" name="Google Shape;241;g259085a5d11_0_9">
            <a:extLst>
              <a:ext uri="{FF2B5EF4-FFF2-40B4-BE49-F238E27FC236}">
                <a16:creationId xmlns:a16="http://schemas.microsoft.com/office/drawing/2014/main" id="{9C286738-61F0-35B2-60F6-AF31F57EE02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3166DFF4-42A8-6848-F2B6-2463EE0DB140}"/>
              </a:ext>
            </a:extLst>
          </p:cNvPr>
          <p:cNvSpPr txBox="1"/>
          <p:nvPr/>
        </p:nvSpPr>
        <p:spPr>
          <a:xfrm>
            <a:off x="233607" y="1493831"/>
            <a:ext cx="329460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FARZANA</a:t>
            </a:r>
            <a:br>
              <a:rPr lang="en-GB" sz="3800" b="1" dirty="0">
                <a:latin typeface="Arial Black"/>
              </a:rPr>
            </a:br>
            <a:r>
              <a:rPr lang="en-GB" sz="3800" b="1" dirty="0">
                <a:latin typeface="Arial Black"/>
              </a:rPr>
              <a:t>PAKISTAN</a:t>
            </a:r>
            <a:endParaRPr lang="en-US"/>
          </a:p>
        </p:txBody>
      </p:sp>
      <p:sp>
        <p:nvSpPr>
          <p:cNvPr id="23" name="TextBox 22">
            <a:extLst>
              <a:ext uri="{FF2B5EF4-FFF2-40B4-BE49-F238E27FC236}">
                <a16:creationId xmlns:a16="http://schemas.microsoft.com/office/drawing/2014/main" id="{A2863E55-80CC-5C40-2901-1FFD10B63BB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4" name="TextBox 1">
            <a:extLst>
              <a:ext uri="{FF2B5EF4-FFF2-40B4-BE49-F238E27FC236}">
                <a16:creationId xmlns:a16="http://schemas.microsoft.com/office/drawing/2014/main" id="{E016100B-A00C-CD94-1726-BEF26195E98C}"/>
              </a:ext>
            </a:extLst>
          </p:cNvPr>
          <p:cNvSpPr txBox="1"/>
          <p:nvPr/>
        </p:nvSpPr>
        <p:spPr>
          <a:xfrm>
            <a:off x="235377" y="5630078"/>
            <a:ext cx="3148538" cy="110799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A lack of safe drinking water in the dusty, rural village of Musa Jasser in </a:t>
            </a:r>
            <a:r>
              <a:rPr lang="en-US" sz="1100" err="1">
                <a:solidFill>
                  <a:schemeClr val="tx1"/>
                </a:solidFill>
                <a:cs typeface="Segoe UI"/>
              </a:rPr>
              <a:t>Umerkot</a:t>
            </a:r>
            <a:r>
              <a:rPr lang="en-US" sz="1100" dirty="0">
                <a:solidFill>
                  <a:schemeClr val="tx1"/>
                </a:solidFill>
                <a:cs typeface="Segoe UI"/>
              </a:rPr>
              <a:t>, Sindh Province, meant that 12-year-old Farzana (in the middle) would walk 7 kilometers with her mother to the nearest clean water source, up to three times a day, to collect water for her family. </a:t>
            </a:r>
            <a:endParaRPr lang="en-US" sz="1100">
              <a:solidFill>
                <a:schemeClr val="tx1"/>
              </a:solidFill>
            </a:endParaRPr>
          </a:p>
        </p:txBody>
      </p:sp>
      <p:sp>
        <p:nvSpPr>
          <p:cNvPr id="6" name="TextBox 5">
            <a:extLst>
              <a:ext uri="{FF2B5EF4-FFF2-40B4-BE49-F238E27FC236}">
                <a16:creationId xmlns:a16="http://schemas.microsoft.com/office/drawing/2014/main" id="{E5819FEF-F362-1603-B7EC-4CAF8048F68A}"/>
              </a:ext>
            </a:extLst>
          </p:cNvPr>
          <p:cNvSpPr txBox="1"/>
          <p:nvPr/>
        </p:nvSpPr>
        <p:spPr>
          <a:xfrm>
            <a:off x="235744" y="3123009"/>
            <a:ext cx="365998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Clean water for </a:t>
            </a:r>
            <a:br>
              <a:rPr lang="en-US" sz="2800" b="1" dirty="0"/>
            </a:br>
            <a:r>
              <a:rPr lang="en-US" sz="2800" b="1" dirty="0"/>
              <a:t>Farzana means </a:t>
            </a:r>
            <a:br>
              <a:rPr lang="en-US" sz="2800" b="1" dirty="0"/>
            </a:br>
            <a:r>
              <a:rPr lang="en-US" sz="2800" b="1" dirty="0"/>
              <a:t>more time for </a:t>
            </a:r>
            <a:br>
              <a:rPr lang="en-US" sz="2800" b="1" dirty="0"/>
            </a:br>
            <a:r>
              <a:rPr lang="en-US" sz="2800" b="1" dirty="0"/>
              <a:t>school</a:t>
            </a:r>
            <a:endParaRPr lang="en-US" b="1"/>
          </a:p>
          <a:p>
            <a:endParaRPr lang="en-US" sz="2800" b="1" dirty="0"/>
          </a:p>
        </p:txBody>
      </p:sp>
      <p:sp>
        <p:nvSpPr>
          <p:cNvPr id="3" name="TextBox 2">
            <a:extLst>
              <a:ext uri="{FF2B5EF4-FFF2-40B4-BE49-F238E27FC236}">
                <a16:creationId xmlns:a16="http://schemas.microsoft.com/office/drawing/2014/main" id="{6DA81E52-45EC-BB27-C91F-3B87D4A14814}"/>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50546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BA61-B80C-F8D4-ACBE-C15B9F18DEBA}"/>
            </a:ext>
          </a:extLst>
        </p:cNvPr>
        <p:cNvGrpSpPr/>
        <p:nvPr/>
      </p:nvGrpSpPr>
      <p:grpSpPr>
        <a:xfrm>
          <a:off x="0" y="0"/>
          <a:ext cx="0" cy="0"/>
          <a:chOff x="0" y="0"/>
          <a:chExt cx="0" cy="0"/>
        </a:xfrm>
      </p:grpSpPr>
      <p:pic>
        <p:nvPicPr>
          <p:cNvPr id="5" name="Picture 4" descr="A person standing in front of a classroom with a group of kids&#10;&#10;AI-generated content may be incorrect.">
            <a:extLst>
              <a:ext uri="{FF2B5EF4-FFF2-40B4-BE49-F238E27FC236}">
                <a16:creationId xmlns:a16="http://schemas.microsoft.com/office/drawing/2014/main" id="{9D77C6FD-8233-5E2B-89CE-961A9F5A5A4B}"/>
              </a:ext>
            </a:extLst>
          </p:cNvPr>
          <p:cNvPicPr>
            <a:picLocks noChangeAspect="1"/>
          </p:cNvPicPr>
          <p:nvPr/>
        </p:nvPicPr>
        <p:blipFill rotWithShape="1">
          <a:blip r:embed="rId3"/>
          <a:srcRect l="6920" t="251" r="11886" b="251"/>
          <a:stretch>
            <a:fillRect/>
          </a:stretch>
        </p:blipFill>
        <p:spPr>
          <a:xfrm>
            <a:off x="3800456" y="2408"/>
            <a:ext cx="8401429" cy="6863417"/>
          </a:xfrm>
          <a:prstGeom prst="rect">
            <a:avLst/>
          </a:prstGeom>
        </p:spPr>
      </p:pic>
      <p:sp>
        <p:nvSpPr>
          <p:cNvPr id="13" name="Google Shape;241;g259085a5d11_0_9">
            <a:extLst>
              <a:ext uri="{FF2B5EF4-FFF2-40B4-BE49-F238E27FC236}">
                <a16:creationId xmlns:a16="http://schemas.microsoft.com/office/drawing/2014/main" id="{9415FC13-44F9-88F1-7964-17FE740C2DD6}"/>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C4E9661E-B394-971C-BBCA-026F7CB30D48}"/>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EQUADOR</a:t>
            </a:r>
            <a:endParaRPr lang="en-US" dirty="0"/>
          </a:p>
        </p:txBody>
      </p:sp>
      <p:sp>
        <p:nvSpPr>
          <p:cNvPr id="23" name="TextBox 22">
            <a:extLst>
              <a:ext uri="{FF2B5EF4-FFF2-40B4-BE49-F238E27FC236}">
                <a16:creationId xmlns:a16="http://schemas.microsoft.com/office/drawing/2014/main" id="{67C60B12-1529-ADF4-5C1D-C09671CE563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C28E58AE-6757-C2D6-8A6D-B073C4C659EC}"/>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Hygiene training supports healthy environments</a:t>
            </a:r>
            <a:endParaRPr lang="en-US" b="1"/>
          </a:p>
          <a:p>
            <a:endParaRPr lang="en-US" sz="2800" b="1" dirty="0"/>
          </a:p>
        </p:txBody>
      </p:sp>
      <p:sp>
        <p:nvSpPr>
          <p:cNvPr id="3" name="TextBox 2">
            <a:extLst>
              <a:ext uri="{FF2B5EF4-FFF2-40B4-BE49-F238E27FC236}">
                <a16:creationId xmlns:a16="http://schemas.microsoft.com/office/drawing/2014/main" id="{F4893688-BFEE-51AA-5C9A-3FD639C6413D}"/>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8" name="TextBox 7">
            <a:extLst>
              <a:ext uri="{FF2B5EF4-FFF2-40B4-BE49-F238E27FC236}">
                <a16:creationId xmlns:a16="http://schemas.microsoft.com/office/drawing/2014/main" id="{515A83A9-05EE-026D-5157-29FECF517DF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0" name="TextBox 1">
            <a:extLst>
              <a:ext uri="{FF2B5EF4-FFF2-40B4-BE49-F238E27FC236}">
                <a16:creationId xmlns:a16="http://schemas.microsoft.com/office/drawing/2014/main" id="{4290A1B3-5537-89E9-BCB1-ECAABEBFF68A}"/>
              </a:ext>
            </a:extLst>
          </p:cNvPr>
          <p:cNvSpPr txBox="1"/>
          <p:nvPr/>
        </p:nvSpPr>
        <p:spPr>
          <a:xfrm>
            <a:off x="235377" y="5770780"/>
            <a:ext cx="3269765"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solidFill>
                  <a:schemeClr val="tx1"/>
                </a:solidFill>
                <a:ea typeface="Open Sans"/>
                <a:cs typeface="Segoe UI"/>
              </a:rPr>
              <a:t>Viviana Armijos is a COOPI technician at the hygiene and handwashing workshops as part of </a:t>
            </a:r>
            <a:endParaRPr lang="en-US" sz="1100">
              <a:solidFill>
                <a:schemeClr val="tx1"/>
              </a:solidFill>
            </a:endParaRPr>
          </a:p>
          <a:p>
            <a:r>
              <a:rPr lang="en-US" sz="1100" dirty="0">
                <a:solidFill>
                  <a:schemeClr val="tx1"/>
                </a:solidFill>
                <a:ea typeface="Open Sans"/>
                <a:cs typeface="Segoe UI"/>
              </a:rPr>
              <a:t>UNICEF's Resilient Schools project, where training on hygiene, proper hand washing, and responsible use of water and energy is provided.</a:t>
            </a:r>
            <a:endParaRPr lang="en-US" sz="1100">
              <a:solidFill>
                <a:schemeClr val="tx1"/>
              </a:solidFill>
              <a:cs typeface="Segoe UI"/>
            </a:endParaRPr>
          </a:p>
        </p:txBody>
      </p:sp>
    </p:spTree>
    <p:extLst>
      <p:ext uri="{BB962C8B-B14F-4D97-AF65-F5344CB8AC3E}">
        <p14:creationId xmlns:p14="http://schemas.microsoft.com/office/powerpoint/2010/main" val="3707774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2C2E-7413-C3A6-4AAD-2D9A9308F6B3}"/>
            </a:ext>
          </a:extLst>
        </p:cNvPr>
        <p:cNvGrpSpPr/>
        <p:nvPr/>
      </p:nvGrpSpPr>
      <p:grpSpPr>
        <a:xfrm>
          <a:off x="0" y="0"/>
          <a:ext cx="0" cy="0"/>
          <a:chOff x="0" y="0"/>
          <a:chExt cx="0" cy="0"/>
        </a:xfrm>
      </p:grpSpPr>
      <p:pic>
        <p:nvPicPr>
          <p:cNvPr id="7" name="Picture 6" descr="A group of tents in a desert&#10;&#10;AI-generated content may be incorrect.">
            <a:extLst>
              <a:ext uri="{FF2B5EF4-FFF2-40B4-BE49-F238E27FC236}">
                <a16:creationId xmlns:a16="http://schemas.microsoft.com/office/drawing/2014/main" id="{516642EC-ABC6-F49C-150E-C9D1353BC31D}"/>
              </a:ext>
            </a:extLst>
          </p:cNvPr>
          <p:cNvPicPr>
            <a:picLocks noChangeAspect="1"/>
          </p:cNvPicPr>
          <p:nvPr/>
        </p:nvPicPr>
        <p:blipFill rotWithShape="1">
          <a:blip r:embed="rId3"/>
          <a:srcRect l="15938" t="299" r="15693" b="369"/>
          <a:stretch>
            <a:fillRect/>
          </a:stretch>
        </p:blipFill>
        <p:spPr>
          <a:xfrm>
            <a:off x="3800456" y="-3364"/>
            <a:ext cx="8395761" cy="6861457"/>
          </a:xfrm>
          <a:prstGeom prst="rect">
            <a:avLst/>
          </a:prstGeom>
        </p:spPr>
      </p:pic>
      <p:sp>
        <p:nvSpPr>
          <p:cNvPr id="13" name="Google Shape;241;g259085a5d11_0_9">
            <a:extLst>
              <a:ext uri="{FF2B5EF4-FFF2-40B4-BE49-F238E27FC236}">
                <a16:creationId xmlns:a16="http://schemas.microsoft.com/office/drawing/2014/main" id="{4D96FF0F-331A-B508-7A39-86E4C330D7A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2D5F4A03-4143-7B69-0080-7149ED47CA81}"/>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SOMALIA</a:t>
            </a:r>
            <a:endParaRPr lang="en-US" dirty="0"/>
          </a:p>
        </p:txBody>
      </p:sp>
      <p:sp>
        <p:nvSpPr>
          <p:cNvPr id="23" name="TextBox 22">
            <a:extLst>
              <a:ext uri="{FF2B5EF4-FFF2-40B4-BE49-F238E27FC236}">
                <a16:creationId xmlns:a16="http://schemas.microsoft.com/office/drawing/2014/main" id="{DA305ACB-F256-DE7F-97F6-51A2A636DE7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41A4C1CB-35D6-2BFB-DA50-77A0DD46921D}"/>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A safe place for Fatuma to live and learn amid crisis</a:t>
            </a:r>
            <a:endParaRPr lang="en-US" b="1" dirty="0"/>
          </a:p>
          <a:p>
            <a:endParaRPr lang="en-US" sz="2800" b="1" dirty="0"/>
          </a:p>
        </p:txBody>
      </p:sp>
      <p:sp>
        <p:nvSpPr>
          <p:cNvPr id="3" name="TextBox 2">
            <a:extLst>
              <a:ext uri="{FF2B5EF4-FFF2-40B4-BE49-F238E27FC236}">
                <a16:creationId xmlns:a16="http://schemas.microsoft.com/office/drawing/2014/main" id="{0F39A42A-0777-20B2-4D02-8BB45BDB9DEC}"/>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9" name="TextBox 8">
            <a:extLst>
              <a:ext uri="{FF2B5EF4-FFF2-40B4-BE49-F238E27FC236}">
                <a16:creationId xmlns:a16="http://schemas.microsoft.com/office/drawing/2014/main" id="{2E3E06FD-8407-B183-00B7-8C896A54F6C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11" name="TextBox 10">
            <a:extLst>
              <a:ext uri="{FF2B5EF4-FFF2-40B4-BE49-F238E27FC236}">
                <a16:creationId xmlns:a16="http://schemas.microsoft.com/office/drawing/2014/main" id="{A2C19CAF-724C-83E6-5E75-FB15E34C9904}"/>
              </a:ext>
            </a:extLst>
          </p:cNvPr>
          <p:cNvSpPr txBox="1"/>
          <p:nvPr/>
        </p:nvSpPr>
        <p:spPr>
          <a:xfrm rot="16200000">
            <a:off x="11496860" y="61610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4" name="TextBox 1">
            <a:extLst>
              <a:ext uri="{FF2B5EF4-FFF2-40B4-BE49-F238E27FC236}">
                <a16:creationId xmlns:a16="http://schemas.microsoft.com/office/drawing/2014/main" id="{E593AB50-F905-7CD4-D1DA-508725B33A8A}"/>
              </a:ext>
            </a:extLst>
          </p:cNvPr>
          <p:cNvSpPr txBox="1"/>
          <p:nvPr/>
        </p:nvSpPr>
        <p:spPr>
          <a:xfrm>
            <a:off x="235377" y="5704105"/>
            <a:ext cx="3321719"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When families have to flee their homes to stay safe, they sometimes have to live in camps like this one, the Ladan IDP camp in </a:t>
            </a:r>
            <a:r>
              <a:rPr lang="en-US" sz="1100" err="1">
                <a:solidFill>
                  <a:schemeClr val="tx1"/>
                </a:solidFill>
                <a:ea typeface="Open Sans"/>
                <a:cs typeface="Segoe UI"/>
              </a:rPr>
              <a:t>Dollow</a:t>
            </a:r>
            <a:r>
              <a:rPr lang="en-US" sz="1100" dirty="0">
                <a:solidFill>
                  <a:schemeClr val="tx1"/>
                </a:solidFill>
                <a:ea typeface="Open Sans"/>
                <a:cs typeface="Segoe UI"/>
              </a:rPr>
              <a:t>, Somalia. Children living in camps can need extra help to protect their rights.</a:t>
            </a:r>
            <a:endParaRPr lang="en-US" sz="1100">
              <a:solidFill>
                <a:schemeClr val="tx1"/>
              </a:solidFill>
              <a:cs typeface="Segoe UI"/>
            </a:endParaRPr>
          </a:p>
        </p:txBody>
      </p:sp>
    </p:spTree>
    <p:extLst>
      <p:ext uri="{BB962C8B-B14F-4D97-AF65-F5344CB8AC3E}">
        <p14:creationId xmlns:p14="http://schemas.microsoft.com/office/powerpoint/2010/main" val="174671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9" name="Google Shape;243;g259085a5d11_0_9">
            <a:extLst>
              <a:ext uri="{FF2B5EF4-FFF2-40B4-BE49-F238E27FC236}">
                <a16:creationId xmlns:a16="http://schemas.microsoft.com/office/drawing/2014/main" id="{929896C5-FB25-FB3E-69C2-AD488BB48FA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1E8751-4C94-4C2D-BF61-76456421EB12}"/>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1</a:t>
            </a:r>
            <a:endParaRPr lang="en-GB" sz="4600" i="0" u="none" strike="noStrike" cap="none" dirty="0">
              <a:solidFill>
                <a:schemeClr val="bg1"/>
              </a:solidFill>
              <a:latin typeface="Arial Black"/>
              <a:ea typeface="Arial"/>
              <a:cs typeface="Arial"/>
            </a:endParaRPr>
          </a:p>
        </p:txBody>
      </p:sp>
      <p:grpSp>
        <p:nvGrpSpPr>
          <p:cNvPr id="15" name="Group 14">
            <a:extLst>
              <a:ext uri="{FF2B5EF4-FFF2-40B4-BE49-F238E27FC236}">
                <a16:creationId xmlns:a16="http://schemas.microsoft.com/office/drawing/2014/main" id="{77EB6E00-3B1F-B217-194E-7AF0C306DA2B}"/>
              </a:ext>
            </a:extLst>
          </p:cNvPr>
          <p:cNvGrpSpPr/>
          <p:nvPr/>
        </p:nvGrpSpPr>
        <p:grpSpPr>
          <a:xfrm rot="180000">
            <a:off x="4507582" y="797516"/>
            <a:ext cx="4952698" cy="1068210"/>
            <a:chOff x="4507675" y="793947"/>
            <a:chExt cx="4952698" cy="1068210"/>
          </a:xfrm>
        </p:grpSpPr>
        <p:sp>
          <p:nvSpPr>
            <p:cNvPr id="7" name="Google Shape;243;g259085a5d11_0_9">
              <a:extLst>
                <a:ext uri="{FF2B5EF4-FFF2-40B4-BE49-F238E27FC236}">
                  <a16:creationId xmlns:a16="http://schemas.microsoft.com/office/drawing/2014/main" id="{21C50B2F-90A5-06BF-37F3-F240D94BFDB8}"/>
                </a:ext>
              </a:extLst>
            </p:cNvPr>
            <p:cNvSpPr/>
            <p:nvPr/>
          </p:nvSpPr>
          <p:spPr>
            <a:xfrm>
              <a:off x="4507675" y="876491"/>
              <a:ext cx="4777200" cy="985666"/>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3;g259085a5d11_0_9">
              <a:extLst>
                <a:ext uri="{FF2B5EF4-FFF2-40B4-BE49-F238E27FC236}">
                  <a16:creationId xmlns:a16="http://schemas.microsoft.com/office/drawing/2014/main" id="{D16B1245-51F3-A0E0-40FE-8D204C7A2663}"/>
                </a:ext>
              </a:extLst>
            </p:cNvPr>
            <p:cNvSpPr/>
            <p:nvPr/>
          </p:nvSpPr>
          <p:spPr>
            <a:xfrm>
              <a:off x="4564164" y="793947"/>
              <a:ext cx="4759819" cy="101173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40;p1">
              <a:extLst>
                <a:ext uri="{FF2B5EF4-FFF2-40B4-BE49-F238E27FC236}">
                  <a16:creationId xmlns:a16="http://schemas.microsoft.com/office/drawing/2014/main" id="{4BCCD801-9D98-9686-D1F5-A43C71130F7A}"/>
                </a:ext>
              </a:extLst>
            </p:cNvPr>
            <p:cNvSpPr txBox="1"/>
            <p:nvPr/>
          </p:nvSpPr>
          <p:spPr>
            <a:xfrm>
              <a:off x="4643714" y="884529"/>
              <a:ext cx="4816659" cy="877163"/>
            </a:xfrm>
            <a:prstGeom prst="rect">
              <a:avLst/>
            </a:prstGeom>
            <a:noFill/>
            <a:ln>
              <a:noFill/>
            </a:ln>
          </p:spPr>
          <p:txBody>
            <a:bodyPr spcFirstLastPara="1" wrap="square" lIns="114300" tIns="114300" rIns="114300" bIns="114300" anchor="t" anchorCtr="0">
              <a:spAutoFit/>
            </a:bodyPr>
            <a:lstStyle/>
            <a:p>
              <a:r>
                <a:rPr lang="en-GB" sz="4200" b="1" dirty="0"/>
                <a:t>Humanitarian aid</a:t>
              </a:r>
              <a:endParaRPr lang="en-US" sz="4200"/>
            </a:p>
          </p:txBody>
        </p:sp>
      </p:grpSp>
      <p:grpSp>
        <p:nvGrpSpPr>
          <p:cNvPr id="23" name="Group 22">
            <a:extLst>
              <a:ext uri="{FF2B5EF4-FFF2-40B4-BE49-F238E27FC236}">
                <a16:creationId xmlns:a16="http://schemas.microsoft.com/office/drawing/2014/main" id="{4097D1BA-E181-7649-269A-7AF21C9E22E8}"/>
              </a:ext>
            </a:extLst>
          </p:cNvPr>
          <p:cNvGrpSpPr/>
          <p:nvPr/>
        </p:nvGrpSpPr>
        <p:grpSpPr>
          <a:xfrm rot="21420000">
            <a:off x="7590880" y="104311"/>
            <a:ext cx="4471160" cy="1012050"/>
            <a:chOff x="6881033" y="96218"/>
            <a:chExt cx="5254170" cy="1221600"/>
          </a:xfrm>
        </p:grpSpPr>
        <p:sp>
          <p:nvSpPr>
            <p:cNvPr id="17" name="Google Shape;243;g259085a5d11_0_9">
              <a:extLst>
                <a:ext uri="{FF2B5EF4-FFF2-40B4-BE49-F238E27FC236}">
                  <a16:creationId xmlns:a16="http://schemas.microsoft.com/office/drawing/2014/main" id="{657E2BE4-9C49-54F1-B5DB-8862FB063C37}"/>
                </a:ext>
              </a:extLst>
            </p:cNvPr>
            <p:cNvSpPr/>
            <p:nvPr/>
          </p:nvSpPr>
          <p:spPr>
            <a:xfrm>
              <a:off x="6881033" y="195181"/>
              <a:ext cx="503402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43;g259085a5d11_0_9">
              <a:extLst>
                <a:ext uri="{FF2B5EF4-FFF2-40B4-BE49-F238E27FC236}">
                  <a16:creationId xmlns:a16="http://schemas.microsoft.com/office/drawing/2014/main" id="{24DCE9D4-F531-7E5E-3D47-23C4A1832A1C}"/>
                </a:ext>
              </a:extLst>
            </p:cNvPr>
            <p:cNvSpPr/>
            <p:nvPr/>
          </p:nvSpPr>
          <p:spPr>
            <a:xfrm>
              <a:off x="6955253" y="96218"/>
              <a:ext cx="5038972" cy="116222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0;p1">
              <a:extLst>
                <a:ext uri="{FF2B5EF4-FFF2-40B4-BE49-F238E27FC236}">
                  <a16:creationId xmlns:a16="http://schemas.microsoft.com/office/drawing/2014/main" id="{A79A2ADB-8DE3-20FE-B563-075B1C230A8F}"/>
                </a:ext>
              </a:extLst>
            </p:cNvPr>
            <p:cNvSpPr txBox="1"/>
            <p:nvPr/>
          </p:nvSpPr>
          <p:spPr>
            <a:xfrm>
              <a:off x="7077757" y="167257"/>
              <a:ext cx="5057446" cy="1058784"/>
            </a:xfrm>
            <a:prstGeom prst="rect">
              <a:avLst/>
            </a:prstGeom>
            <a:noFill/>
            <a:ln>
              <a:noFill/>
            </a:ln>
          </p:spPr>
          <p:txBody>
            <a:bodyPr spcFirstLastPara="1" wrap="square" lIns="114300" tIns="114300" rIns="114300" bIns="114300" anchor="t" anchorCtr="0">
              <a:spAutoFit/>
            </a:bodyPr>
            <a:lstStyle/>
            <a:p>
              <a:r>
                <a:rPr lang="en-GB" sz="4200" b="1" dirty="0"/>
                <a:t>Emergency aid</a:t>
              </a:r>
              <a:endParaRPr lang="en-US" sz="4200"/>
            </a:p>
          </p:txBody>
        </p:sp>
      </p:grpSp>
      <p:grpSp>
        <p:nvGrpSpPr>
          <p:cNvPr id="2" name="Group 1">
            <a:extLst>
              <a:ext uri="{FF2B5EF4-FFF2-40B4-BE49-F238E27FC236}">
                <a16:creationId xmlns:a16="http://schemas.microsoft.com/office/drawing/2014/main" id="{0CBCC2E8-F83C-A921-83D7-3AB725093576}"/>
              </a:ext>
            </a:extLst>
          </p:cNvPr>
          <p:cNvGrpSpPr/>
          <p:nvPr/>
        </p:nvGrpSpPr>
        <p:grpSpPr>
          <a:xfrm>
            <a:off x="6375718" y="1626831"/>
            <a:ext cx="5573361" cy="1261183"/>
            <a:chOff x="6375718" y="1626831"/>
            <a:chExt cx="5573361" cy="1261183"/>
          </a:xfrm>
        </p:grpSpPr>
        <p:sp>
          <p:nvSpPr>
            <p:cNvPr id="25" name="Google Shape;243;g259085a5d11_0_9">
              <a:extLst>
                <a:ext uri="{FF2B5EF4-FFF2-40B4-BE49-F238E27FC236}">
                  <a16:creationId xmlns:a16="http://schemas.microsoft.com/office/drawing/2014/main" id="{AB41E471-1377-6BC8-9DDD-C6C7C527385F}"/>
                </a:ext>
              </a:extLst>
            </p:cNvPr>
            <p:cNvSpPr/>
            <p:nvPr/>
          </p:nvSpPr>
          <p:spPr>
            <a:xfrm>
              <a:off x="6375718" y="1710949"/>
              <a:ext cx="5489244" cy="117706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43;g259085a5d11_0_9">
              <a:extLst>
                <a:ext uri="{FF2B5EF4-FFF2-40B4-BE49-F238E27FC236}">
                  <a16:creationId xmlns:a16="http://schemas.microsoft.com/office/drawing/2014/main" id="{E5CFA771-34A4-EE14-1C77-DAEACEAA0357}"/>
                </a:ext>
              </a:extLst>
            </p:cNvPr>
            <p:cNvSpPr/>
            <p:nvPr/>
          </p:nvSpPr>
          <p:spPr>
            <a:xfrm>
              <a:off x="6435094" y="1626831"/>
              <a:ext cx="5513985"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40;p1">
              <a:extLst>
                <a:ext uri="{FF2B5EF4-FFF2-40B4-BE49-F238E27FC236}">
                  <a16:creationId xmlns:a16="http://schemas.microsoft.com/office/drawing/2014/main" id="{6A82ED19-C3B6-9177-2339-C1C28FA8AA2D}"/>
                </a:ext>
              </a:extLst>
            </p:cNvPr>
            <p:cNvSpPr txBox="1"/>
            <p:nvPr/>
          </p:nvSpPr>
          <p:spPr>
            <a:xfrm>
              <a:off x="6628088" y="1700492"/>
              <a:ext cx="5201854" cy="969496"/>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grpSp>
        <p:nvGrpSpPr>
          <p:cNvPr id="16" name="Group 15">
            <a:extLst>
              <a:ext uri="{FF2B5EF4-FFF2-40B4-BE49-F238E27FC236}">
                <a16:creationId xmlns:a16="http://schemas.microsoft.com/office/drawing/2014/main" id="{F8E3E66D-7813-2AEA-69B5-A395D6D3B9CA}"/>
              </a:ext>
            </a:extLst>
          </p:cNvPr>
          <p:cNvGrpSpPr/>
          <p:nvPr/>
        </p:nvGrpSpPr>
        <p:grpSpPr>
          <a:xfrm rot="21420000">
            <a:off x="9188009" y="3935773"/>
            <a:ext cx="2547281" cy="947219"/>
            <a:chOff x="158338" y="4035568"/>
            <a:chExt cx="3247765" cy="1272788"/>
          </a:xfrm>
        </p:grpSpPr>
        <p:sp>
          <p:nvSpPr>
            <p:cNvPr id="4" name="Google Shape;243;g259085a5d11_0_9">
              <a:extLst>
                <a:ext uri="{FF2B5EF4-FFF2-40B4-BE49-F238E27FC236}">
                  <a16:creationId xmlns:a16="http://schemas.microsoft.com/office/drawing/2014/main" id="{67440B38-8E4D-3B00-83C5-175520705C9F}"/>
                </a:ext>
              </a:extLst>
            </p:cNvPr>
            <p:cNvSpPr/>
            <p:nvPr/>
          </p:nvSpPr>
          <p:spPr>
            <a:xfrm>
              <a:off x="158338" y="4156031"/>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C2E91145-DB5B-C732-DF4B-71ABEE45BF93}"/>
                </a:ext>
              </a:extLst>
            </p:cNvPr>
            <p:cNvSpPr/>
            <p:nvPr/>
          </p:nvSpPr>
          <p:spPr>
            <a:xfrm>
              <a:off x="227610" y="4076861"/>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40;p1">
              <a:extLst>
                <a:ext uri="{FF2B5EF4-FFF2-40B4-BE49-F238E27FC236}">
                  <a16:creationId xmlns:a16="http://schemas.microsoft.com/office/drawing/2014/main" id="{36042015-801E-BB4E-5CA3-2FB339CDA009}"/>
                </a:ext>
              </a:extLst>
            </p:cNvPr>
            <p:cNvSpPr txBox="1"/>
            <p:nvPr/>
          </p:nvSpPr>
          <p:spPr>
            <a:xfrm>
              <a:off x="402253" y="4035568"/>
              <a:ext cx="3003850" cy="1082853"/>
            </a:xfrm>
            <a:prstGeom prst="rect">
              <a:avLst/>
            </a:prstGeom>
            <a:noFill/>
            <a:ln>
              <a:noFill/>
            </a:ln>
          </p:spPr>
          <p:txBody>
            <a:bodyPr spcFirstLastPara="1" wrap="square" lIns="114300" tIns="114300" rIns="114300" bIns="114300" anchor="t" anchorCtr="0">
              <a:spAutoFit/>
            </a:bodyPr>
            <a:lstStyle/>
            <a:p>
              <a:r>
                <a:rPr lang="en-GB" sz="4000" b="1" dirty="0"/>
                <a:t>Charity</a:t>
              </a:r>
              <a:endParaRPr lang="en-US" sz="4000"/>
            </a:p>
          </p:txBody>
        </p:sp>
      </p:grpSp>
      <p:grpSp>
        <p:nvGrpSpPr>
          <p:cNvPr id="30" name="Group 29">
            <a:extLst>
              <a:ext uri="{FF2B5EF4-FFF2-40B4-BE49-F238E27FC236}">
                <a16:creationId xmlns:a16="http://schemas.microsoft.com/office/drawing/2014/main" id="{9C89E31E-32B3-4E31-D3C9-7003F9BBCE79}"/>
              </a:ext>
            </a:extLst>
          </p:cNvPr>
          <p:cNvGrpSpPr/>
          <p:nvPr/>
        </p:nvGrpSpPr>
        <p:grpSpPr>
          <a:xfrm rot="120000">
            <a:off x="6771552" y="2922897"/>
            <a:ext cx="4979471" cy="1016625"/>
            <a:chOff x="5670467" y="68939"/>
            <a:chExt cx="5484296" cy="1216651"/>
          </a:xfrm>
        </p:grpSpPr>
        <p:sp>
          <p:nvSpPr>
            <p:cNvPr id="20" name="Google Shape;243;g259085a5d11_0_9">
              <a:extLst>
                <a:ext uri="{FF2B5EF4-FFF2-40B4-BE49-F238E27FC236}">
                  <a16:creationId xmlns:a16="http://schemas.microsoft.com/office/drawing/2014/main" id="{808D6922-EE03-6E93-A179-FD92455302FF}"/>
                </a:ext>
              </a:extLst>
            </p:cNvPr>
            <p:cNvSpPr/>
            <p:nvPr/>
          </p:nvSpPr>
          <p:spPr>
            <a:xfrm>
              <a:off x="5670467" y="162953"/>
              <a:ext cx="543976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3;g259085a5d11_0_9">
              <a:extLst>
                <a:ext uri="{FF2B5EF4-FFF2-40B4-BE49-F238E27FC236}">
                  <a16:creationId xmlns:a16="http://schemas.microsoft.com/office/drawing/2014/main" id="{9C7DB78F-0E27-E06E-18C3-7343B8F48FFD}"/>
                </a:ext>
              </a:extLst>
            </p:cNvPr>
            <p:cNvSpPr/>
            <p:nvPr/>
          </p:nvSpPr>
          <p:spPr>
            <a:xfrm>
              <a:off x="5734791" y="68939"/>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40;p1">
              <a:extLst>
                <a:ext uri="{FF2B5EF4-FFF2-40B4-BE49-F238E27FC236}">
                  <a16:creationId xmlns:a16="http://schemas.microsoft.com/office/drawing/2014/main" id="{D3A52D9B-4311-1C55-6736-090BB6739153}"/>
                </a:ext>
              </a:extLst>
            </p:cNvPr>
            <p:cNvSpPr txBox="1"/>
            <p:nvPr/>
          </p:nvSpPr>
          <p:spPr>
            <a:xfrm>
              <a:off x="5859298" y="85407"/>
              <a:ext cx="5151587" cy="1068166"/>
            </a:xfrm>
            <a:prstGeom prst="rect">
              <a:avLst/>
            </a:prstGeom>
            <a:noFill/>
            <a:ln>
              <a:noFill/>
            </a:ln>
          </p:spPr>
          <p:txBody>
            <a:bodyPr spcFirstLastPara="1" wrap="square" lIns="114300" tIns="114300" rIns="114300" bIns="114300" anchor="t" anchorCtr="0">
              <a:spAutoFit/>
            </a:bodyPr>
            <a:lstStyle/>
            <a:p>
              <a:r>
                <a:rPr lang="en-GB" sz="4300" b="1" dirty="0"/>
                <a:t>Children's rights</a:t>
              </a:r>
              <a:endParaRPr lang="en-US" sz="4300"/>
            </a:p>
          </p:txBody>
        </p:sp>
      </p:grpSp>
      <p:grpSp>
        <p:nvGrpSpPr>
          <p:cNvPr id="37" name="Group 36">
            <a:extLst>
              <a:ext uri="{FF2B5EF4-FFF2-40B4-BE49-F238E27FC236}">
                <a16:creationId xmlns:a16="http://schemas.microsoft.com/office/drawing/2014/main" id="{72F2826C-29B4-DC86-242C-D808FCD7A912}"/>
              </a:ext>
            </a:extLst>
          </p:cNvPr>
          <p:cNvGrpSpPr/>
          <p:nvPr/>
        </p:nvGrpSpPr>
        <p:grpSpPr>
          <a:xfrm rot="21420000">
            <a:off x="167128" y="3468125"/>
            <a:ext cx="4144364" cy="1113785"/>
            <a:chOff x="4060494" y="4149536"/>
            <a:chExt cx="4677764" cy="1266192"/>
          </a:xfrm>
        </p:grpSpPr>
        <p:sp>
          <p:nvSpPr>
            <p:cNvPr id="32" name="Google Shape;243;g259085a5d11_0_9">
              <a:extLst>
                <a:ext uri="{FF2B5EF4-FFF2-40B4-BE49-F238E27FC236}">
                  <a16:creationId xmlns:a16="http://schemas.microsoft.com/office/drawing/2014/main" id="{1EE3C5CA-F641-3740-CC17-094DD2755317}"/>
                </a:ext>
              </a:extLst>
            </p:cNvPr>
            <p:cNvSpPr/>
            <p:nvPr/>
          </p:nvSpPr>
          <p:spPr>
            <a:xfrm>
              <a:off x="4060494" y="4243611"/>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43;g259085a5d11_0_9">
              <a:extLst>
                <a:ext uri="{FF2B5EF4-FFF2-40B4-BE49-F238E27FC236}">
                  <a16:creationId xmlns:a16="http://schemas.microsoft.com/office/drawing/2014/main" id="{F86DF1E1-FC2A-EBBA-CE31-845CB38FD84A}"/>
                </a:ext>
              </a:extLst>
            </p:cNvPr>
            <p:cNvSpPr/>
            <p:nvPr/>
          </p:nvSpPr>
          <p:spPr>
            <a:xfrm>
              <a:off x="4129766" y="4149597"/>
              <a:ext cx="4608492" cy="1196857"/>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40;p1">
              <a:extLst>
                <a:ext uri="{FF2B5EF4-FFF2-40B4-BE49-F238E27FC236}">
                  <a16:creationId xmlns:a16="http://schemas.microsoft.com/office/drawing/2014/main" id="{8C37D3CD-465D-6BFF-F300-20BA3DC571D0}"/>
                </a:ext>
              </a:extLst>
            </p:cNvPr>
            <p:cNvSpPr txBox="1"/>
            <p:nvPr/>
          </p:nvSpPr>
          <p:spPr>
            <a:xfrm>
              <a:off x="4337603" y="4149536"/>
              <a:ext cx="4390242" cy="1032181"/>
            </a:xfrm>
            <a:prstGeom prst="rect">
              <a:avLst/>
            </a:prstGeom>
            <a:noFill/>
            <a:ln>
              <a:noFill/>
            </a:ln>
          </p:spPr>
          <p:txBody>
            <a:bodyPr spcFirstLastPara="1" wrap="square" lIns="114300" tIns="114300" rIns="114300" bIns="114300" anchor="t" anchorCtr="0">
              <a:spAutoFit/>
            </a:bodyPr>
            <a:lstStyle/>
            <a:p>
              <a:r>
                <a:rPr lang="en-GB" sz="4400" b="1" dirty="0"/>
                <a:t>Campaigning</a:t>
              </a:r>
              <a:endParaRPr lang="en-US" sz="4400" dirty="0"/>
            </a:p>
          </p:txBody>
        </p:sp>
      </p:grpSp>
      <p:grpSp>
        <p:nvGrpSpPr>
          <p:cNvPr id="42" name="Group 41">
            <a:extLst>
              <a:ext uri="{FF2B5EF4-FFF2-40B4-BE49-F238E27FC236}">
                <a16:creationId xmlns:a16="http://schemas.microsoft.com/office/drawing/2014/main" id="{A044837D-84A6-56BD-812D-0A2AF2AB751E}"/>
              </a:ext>
            </a:extLst>
          </p:cNvPr>
          <p:cNvGrpSpPr/>
          <p:nvPr/>
        </p:nvGrpSpPr>
        <p:grpSpPr>
          <a:xfrm rot="240000">
            <a:off x="4357871" y="3820428"/>
            <a:ext cx="4683083" cy="1171623"/>
            <a:chOff x="6100946" y="3715653"/>
            <a:chExt cx="4692608" cy="1285923"/>
          </a:xfrm>
        </p:grpSpPr>
        <p:sp>
          <p:nvSpPr>
            <p:cNvPr id="39" name="Google Shape;243;g259085a5d11_0_9">
              <a:extLst>
                <a:ext uri="{FF2B5EF4-FFF2-40B4-BE49-F238E27FC236}">
                  <a16:creationId xmlns:a16="http://schemas.microsoft.com/office/drawing/2014/main" id="{C6A98B70-9366-0520-17EA-69608A40ED85}"/>
                </a:ext>
              </a:extLst>
            </p:cNvPr>
            <p:cNvSpPr/>
            <p:nvPr/>
          </p:nvSpPr>
          <p:spPr>
            <a:xfrm>
              <a:off x="6100946" y="3829459"/>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243;g259085a5d11_0_9">
              <a:extLst>
                <a:ext uri="{FF2B5EF4-FFF2-40B4-BE49-F238E27FC236}">
                  <a16:creationId xmlns:a16="http://schemas.microsoft.com/office/drawing/2014/main" id="{FF751257-49E6-D245-F33E-C72CF34F783B}"/>
                </a:ext>
              </a:extLst>
            </p:cNvPr>
            <p:cNvSpPr/>
            <p:nvPr/>
          </p:nvSpPr>
          <p:spPr>
            <a:xfrm>
              <a:off x="6175166" y="3715653"/>
              <a:ext cx="4618388" cy="121664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0;p1">
              <a:extLst>
                <a:ext uri="{FF2B5EF4-FFF2-40B4-BE49-F238E27FC236}">
                  <a16:creationId xmlns:a16="http://schemas.microsoft.com/office/drawing/2014/main" id="{25A584E6-1956-9796-536C-73F020915C4D}"/>
                </a:ext>
              </a:extLst>
            </p:cNvPr>
            <p:cNvSpPr txBox="1"/>
            <p:nvPr/>
          </p:nvSpPr>
          <p:spPr>
            <a:xfrm>
              <a:off x="6358264" y="3823950"/>
              <a:ext cx="4222140" cy="969496"/>
            </a:xfrm>
            <a:prstGeom prst="rect">
              <a:avLst/>
            </a:prstGeom>
            <a:noFill/>
            <a:ln>
              <a:noFill/>
            </a:ln>
          </p:spPr>
          <p:txBody>
            <a:bodyPr spcFirstLastPara="1" wrap="square" lIns="114300" tIns="114300" rIns="114300" bIns="114300" anchor="t" anchorCtr="0">
              <a:spAutoFit/>
            </a:bodyPr>
            <a:lstStyle/>
            <a:p>
              <a:r>
                <a:rPr lang="en-GB" sz="4800" b="1"/>
                <a:t>Global citizen</a:t>
              </a:r>
              <a:endParaRPr lang="en-US"/>
            </a:p>
          </p:txBody>
        </p:sp>
      </p:grpSp>
      <p:grpSp>
        <p:nvGrpSpPr>
          <p:cNvPr id="47" name="Group 46">
            <a:extLst>
              <a:ext uri="{FF2B5EF4-FFF2-40B4-BE49-F238E27FC236}">
                <a16:creationId xmlns:a16="http://schemas.microsoft.com/office/drawing/2014/main" id="{51F8D81E-01B1-CB09-4DC1-D4BB314B93CF}"/>
              </a:ext>
            </a:extLst>
          </p:cNvPr>
          <p:cNvGrpSpPr/>
          <p:nvPr/>
        </p:nvGrpSpPr>
        <p:grpSpPr>
          <a:xfrm>
            <a:off x="1769671" y="4539380"/>
            <a:ext cx="2911308" cy="1231495"/>
            <a:chOff x="3122221" y="4091705"/>
            <a:chExt cx="2911308" cy="1231495"/>
          </a:xfrm>
        </p:grpSpPr>
        <p:sp>
          <p:nvSpPr>
            <p:cNvPr id="44" name="Google Shape;243;g259085a5d11_0_9">
              <a:extLst>
                <a:ext uri="{FF2B5EF4-FFF2-40B4-BE49-F238E27FC236}">
                  <a16:creationId xmlns:a16="http://schemas.microsoft.com/office/drawing/2014/main" id="{A1AA584A-2CC8-4927-0A57-449BE5C08A75}"/>
                </a:ext>
              </a:extLst>
            </p:cNvPr>
            <p:cNvSpPr/>
            <p:nvPr/>
          </p:nvSpPr>
          <p:spPr>
            <a:xfrm>
              <a:off x="3122221" y="4170875"/>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43;g259085a5d11_0_9">
              <a:extLst>
                <a:ext uri="{FF2B5EF4-FFF2-40B4-BE49-F238E27FC236}">
                  <a16:creationId xmlns:a16="http://schemas.microsoft.com/office/drawing/2014/main" id="{539FFACB-B16F-831D-6383-C7422AA19573}"/>
                </a:ext>
              </a:extLst>
            </p:cNvPr>
            <p:cNvSpPr/>
            <p:nvPr/>
          </p:nvSpPr>
          <p:spPr>
            <a:xfrm>
              <a:off x="3191493" y="4091705"/>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0;p1">
              <a:extLst>
                <a:ext uri="{FF2B5EF4-FFF2-40B4-BE49-F238E27FC236}">
                  <a16:creationId xmlns:a16="http://schemas.microsoft.com/office/drawing/2014/main" id="{2A692502-9563-D322-0162-F8CBDA377506}"/>
                </a:ext>
              </a:extLst>
            </p:cNvPr>
            <p:cNvSpPr txBox="1"/>
            <p:nvPr/>
          </p:nvSpPr>
          <p:spPr>
            <a:xfrm>
              <a:off x="3414175" y="4175262"/>
              <a:ext cx="2391361" cy="979392"/>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grpSp>
        <p:nvGrpSpPr>
          <p:cNvPr id="52" name="Group 51">
            <a:extLst>
              <a:ext uri="{FF2B5EF4-FFF2-40B4-BE49-F238E27FC236}">
                <a16:creationId xmlns:a16="http://schemas.microsoft.com/office/drawing/2014/main" id="{417049A0-FB1D-61FF-775E-F297FFCDB6C0}"/>
              </a:ext>
            </a:extLst>
          </p:cNvPr>
          <p:cNvGrpSpPr/>
          <p:nvPr/>
        </p:nvGrpSpPr>
        <p:grpSpPr>
          <a:xfrm rot="21360000">
            <a:off x="2074470" y="5260311"/>
            <a:ext cx="10016711" cy="1261183"/>
            <a:chOff x="74220" y="5536536"/>
            <a:chExt cx="10016711" cy="1261183"/>
          </a:xfrm>
        </p:grpSpPr>
        <p:sp>
          <p:nvSpPr>
            <p:cNvPr id="49" name="Google Shape;243;g259085a5d11_0_9">
              <a:extLst>
                <a:ext uri="{FF2B5EF4-FFF2-40B4-BE49-F238E27FC236}">
                  <a16:creationId xmlns:a16="http://schemas.microsoft.com/office/drawing/2014/main" id="{5DD0FB82-A70D-9591-A467-9008528FA410}"/>
                </a:ext>
              </a:extLst>
            </p:cNvPr>
            <p:cNvSpPr/>
            <p:nvPr/>
          </p:nvSpPr>
          <p:spPr>
            <a:xfrm>
              <a:off x="74220" y="5615706"/>
              <a:ext cx="9927646" cy="1182013"/>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43;g259085a5d11_0_9">
              <a:extLst>
                <a:ext uri="{FF2B5EF4-FFF2-40B4-BE49-F238E27FC236}">
                  <a16:creationId xmlns:a16="http://schemas.microsoft.com/office/drawing/2014/main" id="{B066E684-9B51-DBBE-2249-31943ACE6414}"/>
                </a:ext>
              </a:extLst>
            </p:cNvPr>
            <p:cNvSpPr/>
            <p:nvPr/>
          </p:nvSpPr>
          <p:spPr>
            <a:xfrm>
              <a:off x="143492" y="5536536"/>
              <a:ext cx="9947439"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40;p1">
              <a:extLst>
                <a:ext uri="{FF2B5EF4-FFF2-40B4-BE49-F238E27FC236}">
                  <a16:creationId xmlns:a16="http://schemas.microsoft.com/office/drawing/2014/main" id="{80FD875C-294D-9A27-C7DA-BFDEEB795064}"/>
                </a:ext>
              </a:extLst>
            </p:cNvPr>
            <p:cNvSpPr txBox="1"/>
            <p:nvPr/>
          </p:nvSpPr>
          <p:spPr>
            <a:xfrm>
              <a:off x="336486" y="5615145"/>
              <a:ext cx="9575931"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a:p>
          </p:txBody>
        </p:sp>
      </p:grpSp>
      <p:sp>
        <p:nvSpPr>
          <p:cNvPr id="53" name="Rectangle 52">
            <a:extLst>
              <a:ext uri="{FF2B5EF4-FFF2-40B4-BE49-F238E27FC236}">
                <a16:creationId xmlns:a16="http://schemas.microsoft.com/office/drawing/2014/main" id="{6A40B1F6-10A1-0D90-13A1-CECF0D1F15CE}"/>
              </a:ext>
            </a:extLst>
          </p:cNvPr>
          <p:cNvSpPr/>
          <p:nvPr/>
        </p:nvSpPr>
        <p:spPr>
          <a:xfrm>
            <a:off x="252351" y="1712025"/>
            <a:ext cx="5926775" cy="8649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D5BF683-F564-2F5E-84C0-C757EE0F011D}"/>
              </a:ext>
            </a:extLst>
          </p:cNvPr>
          <p:cNvSpPr/>
          <p:nvPr/>
        </p:nvSpPr>
        <p:spPr>
          <a:xfrm>
            <a:off x="247402" y="2543668"/>
            <a:ext cx="6486400" cy="850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0;p1">
            <a:extLst>
              <a:ext uri="{FF2B5EF4-FFF2-40B4-BE49-F238E27FC236}">
                <a16:creationId xmlns:a16="http://schemas.microsoft.com/office/drawing/2014/main" id="{C0533B4C-6C6A-8F4C-3182-52B653284B78}"/>
              </a:ext>
            </a:extLst>
          </p:cNvPr>
          <p:cNvSpPr txBox="1"/>
          <p:nvPr/>
        </p:nvSpPr>
        <p:spPr>
          <a:xfrm>
            <a:off x="257319" y="1716081"/>
            <a:ext cx="6824567" cy="1708160"/>
          </a:xfrm>
          <a:prstGeom prst="rect">
            <a:avLst/>
          </a:prstGeom>
          <a:noFill/>
          <a:ln>
            <a:noFill/>
          </a:ln>
        </p:spPr>
        <p:txBody>
          <a:bodyPr spcFirstLastPara="1" wrap="square" lIns="114300" tIns="114300" rIns="114300" bIns="114300" anchor="t" anchorCtr="0">
            <a:spAutoFit/>
          </a:bodyPr>
          <a:lstStyle/>
          <a:p>
            <a:r>
              <a:rPr lang="en-GB" sz="4800" b="1" dirty="0">
                <a:latin typeface="Arial Black"/>
              </a:rPr>
              <a:t>INTERNATIONAL</a:t>
            </a:r>
            <a:br>
              <a:rPr lang="en-GB" sz="4800" b="1" dirty="0">
                <a:latin typeface="Arial Black"/>
              </a:rPr>
            </a:br>
            <a:r>
              <a:rPr lang="en-GB" sz="4800" b="1" dirty="0">
                <a:latin typeface="Arial Black"/>
              </a:rPr>
              <a:t>AID VOCABULARY</a:t>
            </a:r>
          </a:p>
        </p:txBody>
      </p:sp>
    </p:spTree>
    <p:extLst>
      <p:ext uri="{BB962C8B-B14F-4D97-AF65-F5344CB8AC3E}">
        <p14:creationId xmlns:p14="http://schemas.microsoft.com/office/powerpoint/2010/main" val="11358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ppt_x"/>
                                          </p:val>
                                        </p:tav>
                                        <p:tav tm="100000">
                                          <p:val>
                                            <p:strVal val="#ppt_x"/>
                                          </p:val>
                                        </p:tav>
                                      </p:tavLst>
                                    </p:anim>
                                    <p:anim calcmode="lin" valueType="num">
                                      <p:cBhvr additive="base">
                                        <p:cTn id="8" dur="2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50" fill="hold"/>
                                        <p:tgtEl>
                                          <p:spTgt spid="2"/>
                                        </p:tgtEl>
                                        <p:attrNameLst>
                                          <p:attrName>ppt_x</p:attrName>
                                        </p:attrNameLst>
                                      </p:cBhvr>
                                      <p:tavLst>
                                        <p:tav tm="0">
                                          <p:val>
                                            <p:strVal val="#ppt_x"/>
                                          </p:val>
                                        </p:tav>
                                        <p:tav tm="100000">
                                          <p:val>
                                            <p:strVal val="#ppt_x"/>
                                          </p:val>
                                        </p:tav>
                                      </p:tavLst>
                                    </p:anim>
                                    <p:anim calcmode="lin" valueType="num">
                                      <p:cBhvr additive="base">
                                        <p:cTn id="18" dur="25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50" fill="hold"/>
                                        <p:tgtEl>
                                          <p:spTgt spid="16"/>
                                        </p:tgtEl>
                                        <p:attrNameLst>
                                          <p:attrName>ppt_x</p:attrName>
                                        </p:attrNameLst>
                                      </p:cBhvr>
                                      <p:tavLst>
                                        <p:tav tm="0">
                                          <p:val>
                                            <p:strVal val="#ppt_x"/>
                                          </p:val>
                                        </p:tav>
                                        <p:tav tm="100000">
                                          <p:val>
                                            <p:strVal val="#ppt_x"/>
                                          </p:val>
                                        </p:tav>
                                      </p:tavLst>
                                    </p:anim>
                                    <p:anim calcmode="lin" valueType="num">
                                      <p:cBhvr additive="base">
                                        <p:cTn id="23" dur="2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250" fill="hold"/>
                                        <p:tgtEl>
                                          <p:spTgt spid="30"/>
                                        </p:tgtEl>
                                        <p:attrNameLst>
                                          <p:attrName>ppt_x</p:attrName>
                                        </p:attrNameLst>
                                      </p:cBhvr>
                                      <p:tavLst>
                                        <p:tav tm="0">
                                          <p:val>
                                            <p:strVal val="#ppt_x"/>
                                          </p:val>
                                        </p:tav>
                                        <p:tav tm="100000">
                                          <p:val>
                                            <p:strVal val="#ppt_x"/>
                                          </p:val>
                                        </p:tav>
                                      </p:tavLst>
                                    </p:anim>
                                    <p:anim calcmode="lin" valueType="num">
                                      <p:cBhvr additive="base">
                                        <p:cTn id="28" dur="25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250"/>
                            </p:stCondLst>
                            <p:childTnLst>
                              <p:par>
                                <p:cTn id="30" presetID="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50"/>
                                        <p:tgtEl>
                                          <p:spTgt spid="42"/>
                                        </p:tgtEl>
                                      </p:cBhvr>
                                    </p:animEffect>
                                  </p:childTnLst>
                                </p:cTn>
                              </p:par>
                            </p:childTnLst>
                          </p:cTn>
                        </p:par>
                        <p:par>
                          <p:cTn id="38" fill="hold">
                            <p:stCondLst>
                              <p:cond delay="2750"/>
                            </p:stCondLst>
                            <p:childTnLst>
                              <p:par>
                                <p:cTn id="39" presetID="2" presetClass="entr" presetSubtype="4"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250" fill="hold"/>
                                        <p:tgtEl>
                                          <p:spTgt spid="47"/>
                                        </p:tgtEl>
                                        <p:attrNameLst>
                                          <p:attrName>ppt_x</p:attrName>
                                        </p:attrNameLst>
                                      </p:cBhvr>
                                      <p:tavLst>
                                        <p:tav tm="0">
                                          <p:val>
                                            <p:strVal val="#ppt_x"/>
                                          </p:val>
                                        </p:tav>
                                        <p:tav tm="100000">
                                          <p:val>
                                            <p:strVal val="#ppt_x"/>
                                          </p:val>
                                        </p:tav>
                                      </p:tavLst>
                                    </p:anim>
                                    <p:anim calcmode="lin" valueType="num">
                                      <p:cBhvr additive="base">
                                        <p:cTn id="42" dur="250" fill="hold"/>
                                        <p:tgtEl>
                                          <p:spTgt spid="47"/>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250" fill="hold"/>
                                        <p:tgtEl>
                                          <p:spTgt spid="52"/>
                                        </p:tgtEl>
                                        <p:attrNameLst>
                                          <p:attrName>ppt_x</p:attrName>
                                        </p:attrNameLst>
                                      </p:cBhvr>
                                      <p:tavLst>
                                        <p:tav tm="0">
                                          <p:val>
                                            <p:strVal val="#ppt_x"/>
                                          </p:val>
                                        </p:tav>
                                        <p:tav tm="100000">
                                          <p:val>
                                            <p:strVal val="#ppt_x"/>
                                          </p:val>
                                        </p:tav>
                                      </p:tavLst>
                                    </p:anim>
                                    <p:anim calcmode="lin" valueType="num">
                                      <p:cBhvr additive="base">
                                        <p:cTn id="47" dur="2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7B72-5C13-AE03-AFA6-77E1981165C1}"/>
            </a:ext>
          </a:extLst>
        </p:cNvPr>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EC4AB523-7489-5089-FD9F-C58920385A65}"/>
              </a:ext>
            </a:extLst>
          </p:cNvPr>
          <p:cNvSpPr/>
          <p:nvPr/>
        </p:nvSpPr>
        <p:spPr>
          <a:xfrm>
            <a:off x="233849" y="2788822"/>
            <a:ext cx="1288797" cy="68884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463ABCDE-A8A6-5EF4-A520-CB80B97F820F}"/>
              </a:ext>
            </a:extLst>
          </p:cNvPr>
          <p:cNvSpPr/>
          <p:nvPr/>
        </p:nvSpPr>
        <p:spPr>
          <a:xfrm>
            <a:off x="227654" y="1490365"/>
            <a:ext cx="479965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95F40EC4-3B03-BD32-4DDD-5514A28B0A66}"/>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C9A66AE0-D312-B06E-9E0C-B816868CBCA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81E3458B-E4A7-93A8-78C5-F8B7AE468EA4}"/>
              </a:ext>
            </a:extLst>
          </p:cNvPr>
          <p:cNvSpPr/>
          <p:nvPr/>
        </p:nvSpPr>
        <p:spPr>
          <a:xfrm>
            <a:off x="227654" y="2132044"/>
            <a:ext cx="4892809" cy="76222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CB277247-5B57-4F72-6EB3-BC0FE0A56CCA}"/>
              </a:ext>
            </a:extLst>
          </p:cNvPr>
          <p:cNvSpPr txBox="1"/>
          <p:nvPr/>
        </p:nvSpPr>
        <p:spPr>
          <a:xfrm>
            <a:off x="257637" y="1493831"/>
            <a:ext cx="4913758"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INVESTIGATING </a:t>
            </a:r>
            <a:br>
              <a:rPr lang="en-GB" sz="3800" b="1" dirty="0">
                <a:latin typeface="Arial Black"/>
              </a:rPr>
            </a:br>
            <a:r>
              <a:rPr lang="en-GB" sz="3800" b="1" dirty="0">
                <a:latin typeface="Arial Black"/>
              </a:rPr>
              <a:t>INTERNATIONAL</a:t>
            </a:r>
            <a:br>
              <a:rPr lang="en-GB" sz="3800" b="1" dirty="0">
                <a:latin typeface="Arial Black"/>
              </a:rPr>
            </a:br>
            <a:r>
              <a:rPr lang="en-GB" sz="3800" b="1" dirty="0">
                <a:latin typeface="Arial Black"/>
              </a:rPr>
              <a:t>AID</a:t>
            </a:r>
          </a:p>
        </p:txBody>
      </p:sp>
      <p:sp>
        <p:nvSpPr>
          <p:cNvPr id="2" name="Oval 1">
            <a:extLst>
              <a:ext uri="{FF2B5EF4-FFF2-40B4-BE49-F238E27FC236}">
                <a16:creationId xmlns:a16="http://schemas.microsoft.com/office/drawing/2014/main" id="{E07FC274-3F5A-B997-DEE3-F823AF401159}"/>
              </a:ext>
            </a:extLst>
          </p:cNvPr>
          <p:cNvSpPr/>
          <p:nvPr/>
        </p:nvSpPr>
        <p:spPr>
          <a:xfrm>
            <a:off x="5397406" y="-241996"/>
            <a:ext cx="10627536" cy="10403090"/>
          </a:xfrm>
          <a:prstGeom prst="ellipse">
            <a:avLst/>
          </a:prstGeom>
          <a:solidFill>
            <a:srgbClr val="DD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3" name="Picture 2" descr="A blue light with a black background&#10;&#10;AI-generated content may be incorrect.">
            <a:extLst>
              <a:ext uri="{FF2B5EF4-FFF2-40B4-BE49-F238E27FC236}">
                <a16:creationId xmlns:a16="http://schemas.microsoft.com/office/drawing/2014/main" id="{49ABF084-22F4-D7C2-50CA-254917F3B56F}"/>
              </a:ext>
            </a:extLst>
          </p:cNvPr>
          <p:cNvPicPr>
            <a:picLocks noChangeAspect="1"/>
          </p:cNvPicPr>
          <p:nvPr/>
        </p:nvPicPr>
        <p:blipFill>
          <a:blip r:embed="rId2"/>
          <a:stretch>
            <a:fillRect/>
          </a:stretch>
        </p:blipFill>
        <p:spPr>
          <a:xfrm>
            <a:off x="6104032" y="882120"/>
            <a:ext cx="4759132" cy="5093758"/>
          </a:xfrm>
          <a:prstGeom prst="rect">
            <a:avLst/>
          </a:prstGeom>
        </p:spPr>
      </p:pic>
    </p:spTree>
    <p:extLst>
      <p:ext uri="{BB962C8B-B14F-4D97-AF65-F5344CB8AC3E}">
        <p14:creationId xmlns:p14="http://schemas.microsoft.com/office/powerpoint/2010/main" val="70584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FC5AABED-DA07-7A13-C294-9B09B45B88BE}"/>
              </a:ext>
            </a:extLst>
          </p:cNvPr>
          <p:cNvSpPr/>
          <p:nvPr/>
        </p:nvSpPr>
        <p:spPr>
          <a:xfrm>
            <a:off x="5397406" y="-241996"/>
            <a:ext cx="10627536" cy="104030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 name="Google Shape;241;g259085a5d11_0_9">
            <a:extLst>
              <a:ext uri="{FF2B5EF4-FFF2-40B4-BE49-F238E27FC236}">
                <a16:creationId xmlns:a16="http://schemas.microsoft.com/office/drawing/2014/main" id="{5C79850B-B1A2-756A-A351-CC6A2E1FA2AE}"/>
              </a:ext>
            </a:extLst>
          </p:cNvPr>
          <p:cNvSpPr/>
          <p:nvPr/>
        </p:nvSpPr>
        <p:spPr>
          <a:xfrm>
            <a:off x="220132" y="1490365"/>
            <a:ext cx="1970406" cy="72259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8A18C521-8E28-C3DC-5311-11D9A56C86D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9" name="Google Shape;40;p1">
            <a:extLst>
              <a:ext uri="{FF2B5EF4-FFF2-40B4-BE49-F238E27FC236}">
                <a16:creationId xmlns:a16="http://schemas.microsoft.com/office/drawing/2014/main" id="{5EACE34E-F20E-D0AB-1F6A-F45270685725}"/>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10" name="Google Shape;241;g259085a5d11_0_9">
            <a:extLst>
              <a:ext uri="{FF2B5EF4-FFF2-40B4-BE49-F238E27FC236}">
                <a16:creationId xmlns:a16="http://schemas.microsoft.com/office/drawing/2014/main" id="{DB9252B9-64DE-7EBC-B299-995D0B693885}"/>
              </a:ext>
            </a:extLst>
          </p:cNvPr>
          <p:cNvSpPr/>
          <p:nvPr/>
        </p:nvSpPr>
        <p:spPr>
          <a:xfrm>
            <a:off x="219694" y="2047305"/>
            <a:ext cx="1122061" cy="83540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0;p1">
            <a:extLst>
              <a:ext uri="{FF2B5EF4-FFF2-40B4-BE49-F238E27FC236}">
                <a16:creationId xmlns:a16="http://schemas.microsoft.com/office/drawing/2014/main" id="{4D20B77E-7FCB-0E90-8B4E-16E397BA2FAE}"/>
              </a:ext>
            </a:extLst>
          </p:cNvPr>
          <p:cNvSpPr txBox="1"/>
          <p:nvPr/>
        </p:nvSpPr>
        <p:spPr>
          <a:xfrm>
            <a:off x="256975" y="1493831"/>
            <a:ext cx="3698953"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WRAP</a:t>
            </a:r>
            <a:br>
              <a:rPr lang="en-GB" sz="3800" b="1">
                <a:latin typeface="Arial Black"/>
              </a:rPr>
            </a:br>
            <a:r>
              <a:rPr lang="en-GB" sz="3800" b="1">
                <a:latin typeface="Arial Black"/>
              </a:rPr>
              <a:t>UP</a:t>
            </a:r>
            <a:endParaRPr lang="en-US"/>
          </a:p>
        </p:txBody>
      </p:sp>
      <p:sp>
        <p:nvSpPr>
          <p:cNvPr id="18" name="Speech Bubble: Rectangle with Corners Rounded 17">
            <a:extLst>
              <a:ext uri="{FF2B5EF4-FFF2-40B4-BE49-F238E27FC236}">
                <a16:creationId xmlns:a16="http://schemas.microsoft.com/office/drawing/2014/main" id="{FA29CA59-A900-3822-5B32-073FBBAFE5F9}"/>
              </a:ext>
            </a:extLst>
          </p:cNvPr>
          <p:cNvSpPr/>
          <p:nvPr/>
        </p:nvSpPr>
        <p:spPr>
          <a:xfrm flipH="1">
            <a:off x="4229477" y="2799439"/>
            <a:ext cx="2311996" cy="2463518"/>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9" name="Speech Bubble: Oval 18">
            <a:extLst>
              <a:ext uri="{FF2B5EF4-FFF2-40B4-BE49-F238E27FC236}">
                <a16:creationId xmlns:a16="http://schemas.microsoft.com/office/drawing/2014/main" id="{F5B72068-BC80-EA98-3A53-3B27AF376799}"/>
              </a:ext>
            </a:extLst>
          </p:cNvPr>
          <p:cNvSpPr/>
          <p:nvPr/>
        </p:nvSpPr>
        <p:spPr>
          <a:xfrm>
            <a:off x="7102300" y="3427518"/>
            <a:ext cx="2656991" cy="248008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0" name="Speech Bubble: Rectangle with Corners Rounded 19">
            <a:extLst>
              <a:ext uri="{FF2B5EF4-FFF2-40B4-BE49-F238E27FC236}">
                <a16:creationId xmlns:a16="http://schemas.microsoft.com/office/drawing/2014/main" id="{B2EA8CD8-75C3-B3B6-9210-3BD60AD9CB6F}"/>
              </a:ext>
            </a:extLst>
          </p:cNvPr>
          <p:cNvSpPr/>
          <p:nvPr/>
        </p:nvSpPr>
        <p:spPr>
          <a:xfrm rot="5400000" flipV="1">
            <a:off x="7173235" y="265727"/>
            <a:ext cx="2592134" cy="3024264"/>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7" name="Picture 26" descr="A black and white circle with white lines&#10;&#10;AI-generated content may be incorrect.">
            <a:extLst>
              <a:ext uri="{FF2B5EF4-FFF2-40B4-BE49-F238E27FC236}">
                <a16:creationId xmlns:a16="http://schemas.microsoft.com/office/drawing/2014/main" id="{CF66FD18-CB08-CD00-364D-36BA0C79BDC4}"/>
              </a:ext>
            </a:extLst>
          </p:cNvPr>
          <p:cNvPicPr>
            <a:picLocks noChangeAspect="1"/>
          </p:cNvPicPr>
          <p:nvPr/>
        </p:nvPicPr>
        <p:blipFill>
          <a:blip r:embed="rId2"/>
          <a:stretch>
            <a:fillRect/>
          </a:stretch>
        </p:blipFill>
        <p:spPr>
          <a:xfrm>
            <a:off x="7318891" y="3554619"/>
            <a:ext cx="2224226" cy="2224226"/>
          </a:xfrm>
          <a:prstGeom prst="rect">
            <a:avLst/>
          </a:prstGeom>
        </p:spPr>
      </p:pic>
      <p:pic>
        <p:nvPicPr>
          <p:cNvPr id="30" name="Picture 29" descr="A group of papers with text&#10;&#10;AI-generated content may be incorrect.">
            <a:extLst>
              <a:ext uri="{FF2B5EF4-FFF2-40B4-BE49-F238E27FC236}">
                <a16:creationId xmlns:a16="http://schemas.microsoft.com/office/drawing/2014/main" id="{8C466D85-9A88-2744-F937-8FBDAF6628B0}"/>
              </a:ext>
            </a:extLst>
          </p:cNvPr>
          <p:cNvPicPr>
            <a:picLocks noChangeAspect="1"/>
          </p:cNvPicPr>
          <p:nvPr/>
        </p:nvPicPr>
        <p:blipFill>
          <a:blip r:embed="rId3"/>
          <a:srcRect l="28898" t="11776" r="45769" b="53444"/>
          <a:stretch>
            <a:fillRect/>
          </a:stretch>
        </p:blipFill>
        <p:spPr>
          <a:xfrm>
            <a:off x="7103500" y="613197"/>
            <a:ext cx="2628763" cy="2203309"/>
          </a:xfrm>
          <a:prstGeom prst="rect">
            <a:avLst/>
          </a:prstGeom>
        </p:spPr>
      </p:pic>
      <p:pic>
        <p:nvPicPr>
          <p:cNvPr id="33" name="Picture 32" descr="A green sign with a person in a heart and heartbeat&#10;&#10;AI-generated content may be incorrect.">
            <a:extLst>
              <a:ext uri="{FF2B5EF4-FFF2-40B4-BE49-F238E27FC236}">
                <a16:creationId xmlns:a16="http://schemas.microsoft.com/office/drawing/2014/main" id="{673C999F-11B9-2288-64DB-351F2BAD529B}"/>
              </a:ext>
            </a:extLst>
          </p:cNvPr>
          <p:cNvPicPr>
            <a:picLocks noChangeAspect="1"/>
          </p:cNvPicPr>
          <p:nvPr/>
        </p:nvPicPr>
        <p:blipFill>
          <a:blip r:embed="rId4"/>
          <a:srcRect l="-339" t="970" r="448" b="-1006"/>
          <a:stretch>
            <a:fillRect/>
          </a:stretch>
        </p:blipFill>
        <p:spPr>
          <a:xfrm rot="21420000">
            <a:off x="4542757" y="2957123"/>
            <a:ext cx="1685403" cy="2149490"/>
          </a:xfrm>
          <a:prstGeom prst="rect">
            <a:avLst/>
          </a:prstGeom>
        </p:spPr>
      </p:pic>
    </p:spTree>
    <p:extLst>
      <p:ext uri="{BB962C8B-B14F-4D97-AF65-F5344CB8AC3E}">
        <p14:creationId xmlns:p14="http://schemas.microsoft.com/office/powerpoint/2010/main" val="275710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054C95A4-42A3-F9D1-C349-B0E6F6F8C9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F76FAE-17F0-430D-F239-43318C8ABFC5}"/>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88A7A7-1D14-F835-839D-C693F0B469B9}"/>
              </a:ext>
            </a:extLst>
          </p:cNvPr>
          <p:cNvSpPr txBox="1"/>
          <p:nvPr/>
        </p:nvSpPr>
        <p:spPr>
          <a:xfrm>
            <a:off x="864815" y="2297886"/>
            <a:ext cx="10261866"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dirty="0">
                <a:solidFill>
                  <a:schemeClr val="tx1"/>
                </a:solidFill>
                <a:ea typeface="Calibri"/>
                <a:cs typeface="Calibri"/>
              </a:rPr>
              <a:t>Assistance provided typically in response to crises such as natural disasters or conflicts. Also called emergency aid. The objective of humanitarian aid is to save lives, alleviate suffering, and maintain human dignity while responding to crises. Humanitarian aid can be logistical support, support with needed skills, or material assistance to meet urgent needs like food, water, shelter, or emergency supplies.</a:t>
            </a:r>
          </a:p>
        </p:txBody>
      </p:sp>
      <p:grpSp>
        <p:nvGrpSpPr>
          <p:cNvPr id="11" name="Group 10">
            <a:extLst>
              <a:ext uri="{FF2B5EF4-FFF2-40B4-BE49-F238E27FC236}">
                <a16:creationId xmlns:a16="http://schemas.microsoft.com/office/drawing/2014/main" id="{D6C52752-55B6-50A8-CAB3-E4B0D8DD81F5}"/>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592A95D2-9F39-CAF1-9A68-C14CD2757121}"/>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9B2BDD-C417-332A-70E1-C1881077A7C4}"/>
                </a:ext>
              </a:extLst>
            </p:cNvPr>
            <p:cNvSpPr txBox="1"/>
            <p:nvPr/>
          </p:nvSpPr>
          <p:spPr>
            <a:xfrm>
              <a:off x="617401" y="509062"/>
              <a:ext cx="5201854" cy="969496"/>
            </a:xfrm>
            <a:prstGeom prst="rect">
              <a:avLst/>
            </a:prstGeom>
            <a:noFill/>
            <a:ln>
              <a:noFill/>
            </a:ln>
          </p:spPr>
          <p:txBody>
            <a:bodyPr spcFirstLastPara="1" wrap="square" lIns="114300" tIns="114300" rIns="114300" bIns="114300" anchor="t" anchorCtr="0">
              <a:spAutoFit/>
            </a:bodyPr>
            <a:lstStyle/>
            <a:p>
              <a:r>
                <a:rPr lang="en-GB" sz="4800" b="1" dirty="0"/>
                <a:t>Humanitarian aid</a:t>
              </a:r>
              <a:endParaRPr lang="en-US" dirty="0"/>
            </a:p>
          </p:txBody>
        </p:sp>
      </p:grpSp>
    </p:spTree>
    <p:extLst>
      <p:ext uri="{BB962C8B-B14F-4D97-AF65-F5344CB8AC3E}">
        <p14:creationId xmlns:p14="http://schemas.microsoft.com/office/powerpoint/2010/main" val="32703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D41A68B-3C13-D3EE-9D28-1F27F022E3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01DAA4-BC43-E133-7C7F-9FA26977855B}"/>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415678-9F69-2A27-C58E-E848D3251BC0}"/>
              </a:ext>
            </a:extLst>
          </p:cNvPr>
          <p:cNvSpPr txBox="1"/>
          <p:nvPr/>
        </p:nvSpPr>
        <p:spPr>
          <a:xfrm>
            <a:off x="864815" y="2297886"/>
            <a:ext cx="1124045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Financial aid given to support the long-term economic, environmental, social and political development of low- </a:t>
            </a:r>
            <a:br>
              <a:rPr lang="en-US" sz="3000" dirty="0">
                <a:solidFill>
                  <a:schemeClr val="tx1"/>
                </a:solidFill>
                <a:ea typeface="Calibri"/>
                <a:cs typeface="Calibri"/>
              </a:rPr>
            </a:br>
            <a:r>
              <a:rPr lang="en-US" sz="3000" dirty="0">
                <a:solidFill>
                  <a:schemeClr val="tx1"/>
                </a:solidFill>
                <a:ea typeface="Calibri"/>
                <a:cs typeface="Calibri"/>
              </a:rPr>
              <a:t>and middle-income countries. Unlike humanitarian aid, </a:t>
            </a:r>
            <a:br>
              <a:rPr lang="en-US" sz="3000" dirty="0">
                <a:solidFill>
                  <a:schemeClr val="tx1"/>
                </a:solidFill>
                <a:ea typeface="Calibri"/>
                <a:cs typeface="Calibri"/>
              </a:rPr>
            </a:br>
            <a:r>
              <a:rPr lang="en-US" sz="3000" dirty="0">
                <a:solidFill>
                  <a:schemeClr val="tx1"/>
                </a:solidFill>
                <a:ea typeface="Calibri"/>
                <a:cs typeface="Calibri"/>
              </a:rPr>
              <a:t>which addresses urgent needs, development aid focuses on </a:t>
            </a:r>
            <a:br>
              <a:rPr lang="en-US" sz="3000" dirty="0">
                <a:solidFill>
                  <a:schemeClr val="tx1"/>
                </a:solidFill>
                <a:ea typeface="Calibri"/>
                <a:cs typeface="Calibri"/>
              </a:rPr>
            </a:br>
            <a:r>
              <a:rPr lang="en-US" sz="3000" dirty="0">
                <a:solidFill>
                  <a:schemeClr val="tx1"/>
                </a:solidFill>
                <a:ea typeface="Calibri"/>
                <a:cs typeface="Calibri"/>
              </a:rPr>
              <a:t>long-term improvements to achieve sustainable development. </a:t>
            </a:r>
            <a:endParaRPr lang="en-US" sz="3000" dirty="0">
              <a:solidFill>
                <a:schemeClr val="tx1"/>
              </a:solidFill>
            </a:endParaRPr>
          </a:p>
        </p:txBody>
      </p:sp>
      <p:grpSp>
        <p:nvGrpSpPr>
          <p:cNvPr id="11" name="Group 10">
            <a:extLst>
              <a:ext uri="{FF2B5EF4-FFF2-40B4-BE49-F238E27FC236}">
                <a16:creationId xmlns:a16="http://schemas.microsoft.com/office/drawing/2014/main" id="{4D688BB0-6974-089C-88CB-272AFA135181}"/>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04127B3C-F1B9-FA3F-DB0E-0A74A9A5D53C}"/>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539ED76D-E6AD-650F-00D4-0A52D376E635}"/>
                </a:ext>
              </a:extLst>
            </p:cNvPr>
            <p:cNvSpPr txBox="1"/>
            <p:nvPr/>
          </p:nvSpPr>
          <p:spPr>
            <a:xfrm>
              <a:off x="600732" y="538828"/>
              <a:ext cx="5124464" cy="1005214"/>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spTree>
    <p:extLst>
      <p:ext uri="{BB962C8B-B14F-4D97-AF65-F5344CB8AC3E}">
        <p14:creationId xmlns:p14="http://schemas.microsoft.com/office/powerpoint/2010/main" val="1564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4FC9B9-F1D4-65AC-C672-FAD4AD6294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EF42B9-65A1-5EEC-CB03-0B8CCF19E951}"/>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22CA55-D722-89BB-0BAF-55CE34D249D4}"/>
              </a:ext>
            </a:extLst>
          </p:cNvPr>
          <p:cNvSpPr txBox="1"/>
          <p:nvPr/>
        </p:nvSpPr>
        <p:spPr>
          <a:xfrm>
            <a:off x="864815" y="2297886"/>
            <a:ext cx="1091909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solidFill>
                <a:ea typeface="Calibri"/>
                <a:cs typeface="Calibri"/>
              </a:rPr>
              <a:t>When individuals, groups, or </a:t>
            </a:r>
            <a:r>
              <a:rPr lang="en-US" sz="2800" dirty="0" err="1">
                <a:solidFill>
                  <a:schemeClr val="tx1"/>
                </a:solidFill>
                <a:ea typeface="Calibri"/>
                <a:cs typeface="Calibri"/>
              </a:rPr>
              <a:t>organisations</a:t>
            </a:r>
            <a:r>
              <a:rPr lang="en-US" sz="2800" dirty="0">
                <a:solidFill>
                  <a:schemeClr val="tx1"/>
                </a:solidFill>
                <a:ea typeface="Calibri"/>
                <a:cs typeface="Calibri"/>
              </a:rPr>
              <a:t> choose to give help—</a:t>
            </a:r>
            <a:br>
              <a:rPr lang="en-US" sz="2800" dirty="0">
                <a:solidFill>
                  <a:schemeClr val="tx1"/>
                </a:solidFill>
                <a:ea typeface="Calibri"/>
                <a:cs typeface="Calibri"/>
              </a:rPr>
            </a:br>
            <a:r>
              <a:rPr lang="en-US" sz="2800" dirty="0">
                <a:solidFill>
                  <a:schemeClr val="tx1"/>
                </a:solidFill>
                <a:ea typeface="Calibri"/>
                <a:cs typeface="Calibri"/>
              </a:rPr>
              <a:t>usually money, food, clothes or time—to others who need it. </a:t>
            </a:r>
            <a:br>
              <a:rPr lang="en-US" sz="2800" dirty="0">
                <a:solidFill>
                  <a:schemeClr val="tx1"/>
                </a:solidFill>
                <a:ea typeface="Calibri"/>
                <a:cs typeface="Calibri"/>
              </a:rPr>
            </a:br>
            <a:r>
              <a:rPr lang="en-US" sz="2800" dirty="0">
                <a:solidFill>
                  <a:schemeClr val="tx1"/>
                </a:solidFill>
                <a:ea typeface="Calibri"/>
                <a:cs typeface="Calibri"/>
              </a:rPr>
              <a:t>Charities are often run by volunteers or private groups, and they </a:t>
            </a:r>
            <a:br>
              <a:rPr lang="en-US" sz="2800" dirty="0">
                <a:solidFill>
                  <a:schemeClr val="tx1"/>
                </a:solidFill>
                <a:ea typeface="Calibri"/>
                <a:cs typeface="Calibri"/>
              </a:rPr>
            </a:br>
            <a:r>
              <a:rPr lang="en-US" sz="2800" dirty="0">
                <a:solidFill>
                  <a:schemeClr val="tx1"/>
                </a:solidFill>
                <a:ea typeface="Calibri"/>
                <a:cs typeface="Calibri"/>
              </a:rPr>
              <a:t>decide who and how to help. You might donate to a charity or </a:t>
            </a:r>
            <a:br>
              <a:rPr lang="en-US" sz="2800" dirty="0">
                <a:solidFill>
                  <a:schemeClr val="tx1"/>
                </a:solidFill>
                <a:ea typeface="Calibri"/>
                <a:cs typeface="Calibri"/>
              </a:rPr>
            </a:br>
            <a:r>
              <a:rPr lang="en-US" sz="2800" dirty="0">
                <a:solidFill>
                  <a:schemeClr val="tx1"/>
                </a:solidFill>
                <a:ea typeface="Calibri"/>
                <a:cs typeface="Calibri"/>
              </a:rPr>
              <a:t>take part in a fundraising event to support a cause you care about.</a:t>
            </a:r>
          </a:p>
        </p:txBody>
      </p:sp>
      <p:grpSp>
        <p:nvGrpSpPr>
          <p:cNvPr id="11" name="Group 10">
            <a:extLst>
              <a:ext uri="{FF2B5EF4-FFF2-40B4-BE49-F238E27FC236}">
                <a16:creationId xmlns:a16="http://schemas.microsoft.com/office/drawing/2014/main" id="{319A1829-522C-B590-A785-7C42500BBAB4}"/>
              </a:ext>
            </a:extLst>
          </p:cNvPr>
          <p:cNvGrpSpPr/>
          <p:nvPr/>
        </p:nvGrpSpPr>
        <p:grpSpPr>
          <a:xfrm>
            <a:off x="646869" y="825926"/>
            <a:ext cx="4357999" cy="1188043"/>
            <a:chOff x="456369" y="435401"/>
            <a:chExt cx="4357999" cy="1188043"/>
          </a:xfrm>
        </p:grpSpPr>
        <p:sp>
          <p:nvSpPr>
            <p:cNvPr id="7" name="Google Shape;243;g259085a5d11_0_9">
              <a:extLst>
                <a:ext uri="{FF2B5EF4-FFF2-40B4-BE49-F238E27FC236}">
                  <a16:creationId xmlns:a16="http://schemas.microsoft.com/office/drawing/2014/main" id="{AD6806A7-35B9-EC98-5088-02D4DBEFF898}"/>
                </a:ext>
              </a:extLst>
            </p:cNvPr>
            <p:cNvSpPr/>
            <p:nvPr/>
          </p:nvSpPr>
          <p:spPr>
            <a:xfrm>
              <a:off x="456369" y="435401"/>
              <a:ext cx="2806550"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4A896528-0E81-69FE-2505-F50FE9FB7F8E}"/>
                </a:ext>
              </a:extLst>
            </p:cNvPr>
            <p:cNvSpPr txBox="1"/>
            <p:nvPr/>
          </p:nvSpPr>
          <p:spPr>
            <a:xfrm>
              <a:off x="678123" y="473344"/>
              <a:ext cx="4136245" cy="1005214"/>
            </a:xfrm>
            <a:prstGeom prst="rect">
              <a:avLst/>
            </a:prstGeom>
            <a:noFill/>
            <a:ln>
              <a:noFill/>
            </a:ln>
          </p:spPr>
          <p:txBody>
            <a:bodyPr spcFirstLastPara="1" wrap="square" lIns="114300" tIns="114300" rIns="114300" bIns="114300" anchor="t" anchorCtr="0">
              <a:spAutoFit/>
            </a:bodyPr>
            <a:lstStyle/>
            <a:p>
              <a:r>
                <a:rPr lang="en-GB" sz="4800" b="1"/>
                <a:t>Charity</a:t>
              </a:r>
              <a:endParaRPr lang="en-US"/>
            </a:p>
          </p:txBody>
        </p:sp>
      </p:grpSp>
    </p:spTree>
    <p:extLst>
      <p:ext uri="{BB962C8B-B14F-4D97-AF65-F5344CB8AC3E}">
        <p14:creationId xmlns:p14="http://schemas.microsoft.com/office/powerpoint/2010/main" val="19926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A9675F-5ADF-74F7-D28A-FD6D2489CD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E27567-3766-F6EE-AFB0-5B6CDF2A5C27}"/>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F27892-E7B4-4EF7-663A-2E16EF4ADA5F}"/>
              </a:ext>
            </a:extLst>
          </p:cNvPr>
          <p:cNvSpPr txBox="1"/>
          <p:nvPr/>
        </p:nvSpPr>
        <p:spPr>
          <a:xfrm>
            <a:off x="864815" y="2297886"/>
            <a:ext cx="1095838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FCDO is the part of the UK government that works with other </a:t>
            </a:r>
            <a:br>
              <a:rPr lang="en-US" sz="3000" dirty="0">
                <a:solidFill>
                  <a:schemeClr val="tx1"/>
                </a:solidFill>
                <a:ea typeface="Calibri"/>
                <a:cs typeface="Calibri"/>
              </a:rPr>
            </a:br>
            <a:r>
              <a:rPr lang="en-US" sz="3000" dirty="0">
                <a:solidFill>
                  <a:schemeClr val="tx1"/>
                </a:solidFill>
                <a:ea typeface="Calibri"/>
                <a:cs typeface="Calibri"/>
              </a:rPr>
              <a:t>countries. It leads the UK’s international aid work, supports </a:t>
            </a:r>
            <a:br>
              <a:rPr lang="en-US" sz="3000" dirty="0">
                <a:solidFill>
                  <a:schemeClr val="tx1"/>
                </a:solidFill>
                <a:ea typeface="Calibri"/>
                <a:cs typeface="Calibri"/>
              </a:rPr>
            </a:br>
            <a:r>
              <a:rPr lang="en-US" sz="3000" dirty="0">
                <a:solidFill>
                  <a:schemeClr val="tx1"/>
                </a:solidFill>
                <a:ea typeface="Calibri"/>
                <a:cs typeface="Calibri"/>
              </a:rPr>
              <a:t>people in emergencies and helps build strong relationships </a:t>
            </a:r>
            <a:br>
              <a:rPr lang="en-US" sz="3000" dirty="0">
                <a:solidFill>
                  <a:schemeClr val="tx1"/>
                </a:solidFill>
                <a:ea typeface="Calibri"/>
                <a:cs typeface="Calibri"/>
              </a:rPr>
            </a:br>
            <a:r>
              <a:rPr lang="en-US" sz="3000" dirty="0">
                <a:solidFill>
                  <a:schemeClr val="tx1"/>
                </a:solidFill>
                <a:ea typeface="Calibri"/>
                <a:cs typeface="Calibri"/>
              </a:rPr>
              <a:t>between the UK and the rest of the world. FCDO is the </a:t>
            </a:r>
            <a:br>
              <a:rPr lang="en-US" sz="3000" dirty="0">
                <a:solidFill>
                  <a:schemeClr val="tx1"/>
                </a:solidFill>
                <a:ea typeface="Calibri"/>
                <a:cs typeface="Calibri"/>
              </a:rPr>
            </a:br>
            <a:r>
              <a:rPr lang="en-US" sz="3000" dirty="0">
                <a:solidFill>
                  <a:schemeClr val="tx1"/>
                </a:solidFill>
                <a:ea typeface="Calibri"/>
                <a:cs typeface="Calibri"/>
              </a:rPr>
              <a:t>department responsible for planning and delivering UK Aid.</a:t>
            </a:r>
          </a:p>
        </p:txBody>
      </p:sp>
      <p:grpSp>
        <p:nvGrpSpPr>
          <p:cNvPr id="11" name="Group 10">
            <a:extLst>
              <a:ext uri="{FF2B5EF4-FFF2-40B4-BE49-F238E27FC236}">
                <a16:creationId xmlns:a16="http://schemas.microsoft.com/office/drawing/2014/main" id="{4A717A03-F86D-2BBE-759E-75E58B4D43F5}"/>
              </a:ext>
            </a:extLst>
          </p:cNvPr>
          <p:cNvGrpSpPr/>
          <p:nvPr/>
        </p:nvGrpSpPr>
        <p:grpSpPr>
          <a:xfrm>
            <a:off x="253423" y="825926"/>
            <a:ext cx="11623126" cy="1105240"/>
            <a:chOff x="357332" y="435401"/>
            <a:chExt cx="11623126" cy="1105240"/>
          </a:xfrm>
        </p:grpSpPr>
        <p:sp>
          <p:nvSpPr>
            <p:cNvPr id="7" name="Google Shape;243;g259085a5d11_0_9">
              <a:extLst>
                <a:ext uri="{FF2B5EF4-FFF2-40B4-BE49-F238E27FC236}">
                  <a16:creationId xmlns:a16="http://schemas.microsoft.com/office/drawing/2014/main" id="{D2BF77AE-F8FB-632D-D76A-569D21E4363B}"/>
                </a:ext>
              </a:extLst>
            </p:cNvPr>
            <p:cNvSpPr/>
            <p:nvPr/>
          </p:nvSpPr>
          <p:spPr>
            <a:xfrm>
              <a:off x="357332" y="435401"/>
              <a:ext cx="11623126" cy="110524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7F9D5FC4-078A-9E73-CEAB-4BCA315FA1B6}"/>
                </a:ext>
              </a:extLst>
            </p:cNvPr>
            <p:cNvSpPr txBox="1"/>
            <p:nvPr/>
          </p:nvSpPr>
          <p:spPr>
            <a:xfrm>
              <a:off x="439346" y="651937"/>
              <a:ext cx="11465625" cy="738664"/>
            </a:xfrm>
            <a:prstGeom prst="rect">
              <a:avLst/>
            </a:prstGeom>
            <a:noFill/>
            <a:ln>
              <a:noFill/>
            </a:ln>
          </p:spPr>
          <p:txBody>
            <a:bodyPr spcFirstLastPara="1" wrap="square" lIns="114300" tIns="114300" rIns="114300" bIns="114300" anchor="t" anchorCtr="0">
              <a:spAutoFit/>
            </a:bodyPr>
            <a:lstStyle/>
            <a:p>
              <a:r>
                <a:rPr lang="en-GB" sz="3300" b="1" dirty="0"/>
                <a:t>Foreign, Commonwealth and Development Office </a:t>
              </a:r>
              <a:r>
                <a:rPr lang="en-GB" sz="2400" b="1" dirty="0"/>
                <a:t>(FCDO)</a:t>
              </a:r>
              <a:endParaRPr lang="en-US" sz="2400" b="1" dirty="0"/>
            </a:p>
          </p:txBody>
        </p:sp>
      </p:grpSp>
    </p:spTree>
    <p:extLst>
      <p:ext uri="{BB962C8B-B14F-4D97-AF65-F5344CB8AC3E}">
        <p14:creationId xmlns:p14="http://schemas.microsoft.com/office/powerpoint/2010/main" val="24172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8B63DCF-5CE8-B3A5-3454-DEE1F4AFD4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F19AB-418A-9518-A1FE-7AE346EFCB86}"/>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A4D03C-0A84-E65B-8B6E-21F0E378D158}"/>
              </a:ext>
            </a:extLst>
          </p:cNvPr>
          <p:cNvSpPr txBox="1"/>
          <p:nvPr/>
        </p:nvSpPr>
        <p:spPr>
          <a:xfrm>
            <a:off x="864815" y="2297886"/>
            <a:ext cx="1079943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The support given by the UK government (with oversight </a:t>
            </a:r>
            <a:br>
              <a:rPr lang="en-US" sz="3000" dirty="0">
                <a:solidFill>
                  <a:schemeClr val="tx1"/>
                </a:solidFill>
                <a:ea typeface="Calibri"/>
                <a:cs typeface="Calibri"/>
              </a:rPr>
            </a:br>
            <a:r>
              <a:rPr lang="en-US" sz="3000" dirty="0">
                <a:solidFill>
                  <a:schemeClr val="tx1"/>
                </a:solidFill>
                <a:ea typeface="Calibri"/>
                <a:cs typeface="Calibri"/>
              </a:rPr>
              <a:t>from FCDO) to other countries to reduce poverty, respond to emergencies and support education, health, and safety. </a:t>
            </a:r>
            <a:br>
              <a:rPr lang="en-US" sz="3000" dirty="0">
                <a:solidFill>
                  <a:schemeClr val="tx1"/>
                </a:solidFill>
                <a:ea typeface="Calibri"/>
                <a:cs typeface="Calibri"/>
              </a:rPr>
            </a:br>
            <a:r>
              <a:rPr lang="en-US" sz="3000" dirty="0">
                <a:solidFill>
                  <a:schemeClr val="tx1"/>
                </a:solidFill>
                <a:ea typeface="Calibri"/>
                <a:cs typeface="Calibri"/>
              </a:rPr>
              <a:t>It is paid for by the UK government using public money and </a:t>
            </a:r>
            <a:br>
              <a:rPr lang="en-US" sz="3000" dirty="0">
                <a:solidFill>
                  <a:schemeClr val="tx1"/>
                </a:solidFill>
                <a:ea typeface="Calibri"/>
                <a:cs typeface="Calibri"/>
              </a:rPr>
            </a:br>
            <a:r>
              <a:rPr lang="en-US" sz="3000" dirty="0">
                <a:solidFill>
                  <a:schemeClr val="tx1"/>
                </a:solidFill>
                <a:ea typeface="Calibri"/>
                <a:cs typeface="Calibri"/>
              </a:rPr>
              <a:t>aims to make life better and fairer for people around the world.</a:t>
            </a:r>
          </a:p>
        </p:txBody>
      </p:sp>
      <p:grpSp>
        <p:nvGrpSpPr>
          <p:cNvPr id="11" name="Group 10">
            <a:extLst>
              <a:ext uri="{FF2B5EF4-FFF2-40B4-BE49-F238E27FC236}">
                <a16:creationId xmlns:a16="http://schemas.microsoft.com/office/drawing/2014/main" id="{A7B1FBC9-8AA2-5681-F132-B0A87D639FFF}"/>
              </a:ext>
            </a:extLst>
          </p:cNvPr>
          <p:cNvGrpSpPr/>
          <p:nvPr/>
        </p:nvGrpSpPr>
        <p:grpSpPr>
          <a:xfrm>
            <a:off x="646869" y="825926"/>
            <a:ext cx="3066170" cy="1188043"/>
            <a:chOff x="456369" y="435401"/>
            <a:chExt cx="3066170" cy="1188043"/>
          </a:xfrm>
        </p:grpSpPr>
        <p:sp>
          <p:nvSpPr>
            <p:cNvPr id="7" name="Google Shape;243;g259085a5d11_0_9">
              <a:extLst>
                <a:ext uri="{FF2B5EF4-FFF2-40B4-BE49-F238E27FC236}">
                  <a16:creationId xmlns:a16="http://schemas.microsoft.com/office/drawing/2014/main" id="{5F322A98-7E25-28A7-F033-356ED8E0A862}"/>
                </a:ext>
              </a:extLst>
            </p:cNvPr>
            <p:cNvSpPr/>
            <p:nvPr/>
          </p:nvSpPr>
          <p:spPr>
            <a:xfrm>
              <a:off x="456369" y="435401"/>
              <a:ext cx="2877988"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0C5211A-670B-F065-FFAC-595F8A3EE057}"/>
                </a:ext>
              </a:extLst>
            </p:cNvPr>
            <p:cNvSpPr txBox="1"/>
            <p:nvPr/>
          </p:nvSpPr>
          <p:spPr>
            <a:xfrm>
              <a:off x="654309" y="538828"/>
              <a:ext cx="2868230" cy="969496"/>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spTree>
    <p:extLst>
      <p:ext uri="{BB962C8B-B14F-4D97-AF65-F5344CB8AC3E}">
        <p14:creationId xmlns:p14="http://schemas.microsoft.com/office/powerpoint/2010/main" val="23890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24325F7-9416-C9E5-FC4B-9D12724A43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5933F8-2D31-6F30-B4A1-095457211E2A}"/>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0C4A47-5360-0709-17BD-BB889F0619EF}"/>
              </a:ext>
            </a:extLst>
          </p:cNvPr>
          <p:cNvSpPr txBox="1"/>
          <p:nvPr/>
        </p:nvSpPr>
        <p:spPr>
          <a:xfrm>
            <a:off x="864815" y="2297886"/>
            <a:ext cx="1110585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The SDGs are a global plan of 17 goals adopted by all </a:t>
            </a:r>
            <a:br>
              <a:rPr lang="en-US" sz="3000" dirty="0">
                <a:solidFill>
                  <a:schemeClr val="tx1"/>
                </a:solidFill>
                <a:ea typeface="Calibri"/>
                <a:cs typeface="Calibri"/>
              </a:rPr>
            </a:br>
            <a:r>
              <a:rPr lang="en-US" sz="3000" dirty="0">
                <a:solidFill>
                  <a:schemeClr val="tx1"/>
                </a:solidFill>
                <a:ea typeface="Calibri"/>
                <a:cs typeface="Calibri"/>
              </a:rPr>
              <a:t>United Nations member states in 2015 to end poverty, reduce </a:t>
            </a:r>
            <a:br>
              <a:rPr lang="en-US" sz="3000" dirty="0">
                <a:solidFill>
                  <a:schemeClr val="tx1"/>
                </a:solidFill>
                <a:ea typeface="Calibri"/>
                <a:cs typeface="Calibri"/>
              </a:rPr>
            </a:br>
            <a:r>
              <a:rPr lang="en-US" sz="3000" dirty="0">
                <a:solidFill>
                  <a:schemeClr val="tx1"/>
                </a:solidFill>
                <a:ea typeface="Calibri"/>
                <a:cs typeface="Calibri"/>
              </a:rPr>
              <a:t>inequality and build more peaceful and prosperous societies </a:t>
            </a:r>
            <a:br>
              <a:rPr lang="en-US" sz="3000" dirty="0">
                <a:solidFill>
                  <a:schemeClr val="tx1"/>
                </a:solidFill>
                <a:ea typeface="Calibri"/>
                <a:cs typeface="Calibri"/>
              </a:rPr>
            </a:br>
            <a:r>
              <a:rPr lang="en-US" sz="3000" dirty="0">
                <a:solidFill>
                  <a:schemeClr val="tx1"/>
                </a:solidFill>
                <a:ea typeface="Calibri"/>
                <a:cs typeface="Calibri"/>
              </a:rPr>
              <a:t>by 2030. Sometimes called the Global Goals, the SDGs are </a:t>
            </a:r>
            <a:br>
              <a:rPr lang="en-US" sz="3000" dirty="0">
                <a:solidFill>
                  <a:schemeClr val="tx1"/>
                </a:solidFill>
                <a:ea typeface="Calibri"/>
                <a:cs typeface="Calibri"/>
              </a:rPr>
            </a:br>
            <a:r>
              <a:rPr lang="en-US" sz="3000" dirty="0">
                <a:solidFill>
                  <a:schemeClr val="tx1"/>
                </a:solidFill>
                <a:ea typeface="Calibri"/>
                <a:cs typeface="Calibri"/>
              </a:rPr>
              <a:t>a call to action to create a world where no one is left behind. </a:t>
            </a:r>
          </a:p>
        </p:txBody>
      </p:sp>
      <p:grpSp>
        <p:nvGrpSpPr>
          <p:cNvPr id="11" name="Group 10">
            <a:extLst>
              <a:ext uri="{FF2B5EF4-FFF2-40B4-BE49-F238E27FC236}">
                <a16:creationId xmlns:a16="http://schemas.microsoft.com/office/drawing/2014/main" id="{9200D6E5-A5BF-B6DE-C9B5-842BBF944D62}"/>
              </a:ext>
            </a:extLst>
          </p:cNvPr>
          <p:cNvGrpSpPr/>
          <p:nvPr/>
        </p:nvGrpSpPr>
        <p:grpSpPr>
          <a:xfrm>
            <a:off x="623057" y="825926"/>
            <a:ext cx="9896720" cy="1217808"/>
            <a:chOff x="432557" y="435401"/>
            <a:chExt cx="9896720" cy="1217808"/>
          </a:xfrm>
        </p:grpSpPr>
        <p:sp>
          <p:nvSpPr>
            <p:cNvPr id="7" name="Google Shape;243;g259085a5d11_0_9">
              <a:extLst>
                <a:ext uri="{FF2B5EF4-FFF2-40B4-BE49-F238E27FC236}">
                  <a16:creationId xmlns:a16="http://schemas.microsoft.com/office/drawing/2014/main" id="{7B0E1FD3-23B7-2050-27D3-CE433C81CF26}"/>
                </a:ext>
              </a:extLst>
            </p:cNvPr>
            <p:cNvSpPr/>
            <p:nvPr/>
          </p:nvSpPr>
          <p:spPr>
            <a:xfrm>
              <a:off x="432557" y="435401"/>
              <a:ext cx="9896720" cy="1217808"/>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6CFD7BA-73D2-DFE7-668C-2CA1475E8EB5}"/>
                </a:ext>
              </a:extLst>
            </p:cNvPr>
            <p:cNvSpPr txBox="1"/>
            <p:nvPr/>
          </p:nvSpPr>
          <p:spPr>
            <a:xfrm>
              <a:off x="678123" y="556689"/>
              <a:ext cx="9630979"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b="1"/>
            </a:p>
          </p:txBody>
        </p:sp>
      </p:grpSp>
    </p:spTree>
    <p:extLst>
      <p:ext uri="{BB962C8B-B14F-4D97-AF65-F5344CB8AC3E}">
        <p14:creationId xmlns:p14="http://schemas.microsoft.com/office/powerpoint/2010/main" val="276142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19CFFAD-D2D4-72CC-A750-5E5B69E5DCFC}"/>
                  </a:ext>
                </a:extLst>
              </p14:cNvPr>
              <p14:cNvContentPartPr/>
              <p14:nvPr/>
            </p14:nvContentPartPr>
            <p14:xfrm>
              <a:off x="3500416" y="100472"/>
              <a:ext cx="13368" cy="13368"/>
            </p14:xfrm>
          </p:contentPart>
        </mc:Choice>
        <mc:Fallback xmlns="">
          <p:pic>
            <p:nvPicPr>
              <p:cNvPr id="2" name="Ink 1">
                <a:extLst>
                  <a:ext uri="{FF2B5EF4-FFF2-40B4-BE49-F238E27FC236}">
                    <a16:creationId xmlns:a16="http://schemas.microsoft.com/office/drawing/2014/main" id="{E19CFFAD-D2D4-72CC-A750-5E5B69E5DCFC}"/>
                  </a:ext>
                </a:extLst>
              </p:cNvPr>
              <p:cNvPicPr/>
              <p:nvPr/>
            </p:nvPicPr>
            <p:blipFill>
              <a:blip r:embed="rId4"/>
              <a:stretch>
                <a:fillRect/>
              </a:stretch>
            </p:blipFill>
            <p:spPr>
              <a:xfrm>
                <a:off x="3277616" y="-66628"/>
                <a:ext cx="454512" cy="344226"/>
              </a:xfrm>
              <a:prstGeom prst="rect">
                <a:avLst/>
              </a:prstGeom>
            </p:spPr>
          </p:pic>
        </mc:Fallback>
      </mc:AlternateContent>
      <p:pic>
        <p:nvPicPr>
          <p:cNvPr id="10" name="Picture 9" descr="A black and white circle with white lines&#10;&#10;AI-generated content may be incorrect.">
            <a:extLst>
              <a:ext uri="{FF2B5EF4-FFF2-40B4-BE49-F238E27FC236}">
                <a16:creationId xmlns:a16="http://schemas.microsoft.com/office/drawing/2014/main" id="{C956DD69-DA48-06D3-C941-266DDFDCEF64}"/>
              </a:ext>
            </a:extLst>
          </p:cNvPr>
          <p:cNvPicPr>
            <a:picLocks noChangeAspect="1"/>
          </p:cNvPicPr>
          <p:nvPr/>
        </p:nvPicPr>
        <p:blipFill>
          <a:blip r:embed="rId5"/>
          <a:stretch>
            <a:fillRect/>
          </a:stretch>
        </p:blipFill>
        <p:spPr>
          <a:xfrm>
            <a:off x="3845717" y="285750"/>
            <a:ext cx="6310313" cy="6310313"/>
          </a:xfrm>
          <a:prstGeom prst="rect">
            <a:avLst/>
          </a:prstGeom>
        </p:spPr>
      </p:pic>
      <p:sp>
        <p:nvSpPr>
          <p:cNvPr id="15" name="Google Shape;241;g259085a5d11_0_9">
            <a:extLst>
              <a:ext uri="{FF2B5EF4-FFF2-40B4-BE49-F238E27FC236}">
                <a16:creationId xmlns:a16="http://schemas.microsoft.com/office/drawing/2014/main" id="{F593B856-419D-EB78-D0C2-28045D6B1D7B}"/>
              </a:ext>
            </a:extLst>
          </p:cNvPr>
          <p:cNvSpPr/>
          <p:nvPr/>
        </p:nvSpPr>
        <p:spPr>
          <a:xfrm>
            <a:off x="227654" y="1490365"/>
            <a:ext cx="366594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3;g259085a5d11_0_9">
            <a:extLst>
              <a:ext uri="{FF2B5EF4-FFF2-40B4-BE49-F238E27FC236}">
                <a16:creationId xmlns:a16="http://schemas.microsoft.com/office/drawing/2014/main" id="{00262203-595F-3BF8-C050-5F29CD7AD571}"/>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BC170637-F61F-4627-FCFC-9C0B17FA727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21" name="Google Shape;241;g259085a5d11_0_9">
            <a:extLst>
              <a:ext uri="{FF2B5EF4-FFF2-40B4-BE49-F238E27FC236}">
                <a16:creationId xmlns:a16="http://schemas.microsoft.com/office/drawing/2014/main" id="{1F64AA8E-E40A-63D0-B3C4-AA70FE46A271}"/>
              </a:ext>
            </a:extLst>
          </p:cNvPr>
          <p:cNvSpPr/>
          <p:nvPr/>
        </p:nvSpPr>
        <p:spPr>
          <a:xfrm>
            <a:off x="227654" y="2144434"/>
            <a:ext cx="4946098" cy="72505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768A754E-94B2-400F-03FB-35851118AAC9}"/>
              </a:ext>
            </a:extLst>
          </p:cNvPr>
          <p:cNvSpPr txBox="1"/>
          <p:nvPr/>
        </p:nvSpPr>
        <p:spPr>
          <a:xfrm>
            <a:off x="257637" y="1493831"/>
            <a:ext cx="478985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CIRCLES OF</a:t>
            </a:r>
            <a:br>
              <a:rPr lang="en-GB" sz="3800" b="1" dirty="0">
                <a:latin typeface="Arial Black"/>
              </a:rPr>
            </a:br>
            <a:r>
              <a:rPr lang="en-GB" sz="3800" b="1" dirty="0">
                <a:latin typeface="Arial Black"/>
              </a:rPr>
              <a:t>RESPONSIBILITY</a:t>
            </a:r>
            <a:endParaRPr lang="en-US" dirty="0"/>
          </a:p>
        </p:txBody>
      </p:sp>
    </p:spTree>
    <p:extLst>
      <p:ext uri="{BB962C8B-B14F-4D97-AF65-F5344CB8AC3E}">
        <p14:creationId xmlns:p14="http://schemas.microsoft.com/office/powerpoint/2010/main" val="338697310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3.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17</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710</cp:revision>
  <dcterms:modified xsi:type="dcterms:W3CDTF">2025-08-06T14:36:37Z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