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14"/>
  </p:notesMasterIdLst>
  <p:sldIdLst>
    <p:sldId id="256" r:id="rId5"/>
    <p:sldId id="265" r:id="rId6"/>
    <p:sldId id="298" r:id="rId7"/>
    <p:sldId id="297" r:id="rId8"/>
    <p:sldId id="331" r:id="rId9"/>
    <p:sldId id="338" r:id="rId10"/>
    <p:sldId id="336" r:id="rId11"/>
    <p:sldId id="337" r:id="rId12"/>
    <p:sldId id="334" r:id="rId13"/>
  </p:sldIdLst>
  <p:sldSz cx="12192000" cy="6858000"/>
  <p:notesSz cx="6858000" cy="9144000"/>
  <p:embeddedFontLst>
    <p:embeddedFont>
      <p:font typeface="Arial Black" panose="020B0A04020102020204" pitchFamily="34" charset="0"/>
      <p:bold r:id="rId15"/>
    </p:embeddedFont>
    <p:embeddedFont>
      <p:font typeface="Roboto" panose="02000000000000000000" pitchFamily="2" charset="0"/>
      <p:regular r:id="rId16"/>
      <p:bold r:id="rId17"/>
      <p:italic r:id="rId18"/>
      <p:boldItalic r:id="rId19"/>
    </p:embeddedFont>
    <p:embeddedFont>
      <p:font typeface="Roboto Medium" panose="02000000000000000000" pitchFamily="2" charset="0"/>
      <p:regular r:id="rId20"/>
      <p:italic r:id="rId2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1" roundtripDataSignature="AMtx7mjNQa92X7bBwATfI9SljTBwguoyCg=="/>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CF34913-27E9-5FF6-B750-0B2F942A3DB7}" name="Issy Booth" initials="IB" userId="S::isabelleb@unicef.org.uk::95590697-42e6-45d1-b9a0-5c7c6819ef82" providerId="AD"/>
  <p188:author id="{B95477F7-2DE3-7072-F910-7B1B3AA86CA9}" name="lauraellenkennedy@outlook.com" initials="la" userId="S::urn:spo:guest#lauraellenkennedy@outlook.com::"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9E92B7-968C-4963-AC84-36481B71E69C}" v="27" dt="2025-08-13T15:01:56.39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4.fntdata"/><Relationship Id="rId51" Type="http://customschemas.google.com/relationships/presentationmetadata" Target="metadata"/><Relationship Id="rId3" Type="http://schemas.openxmlformats.org/officeDocument/2006/relationships/customXml" Target="../customXml/item3.xml"/><Relationship Id="rId21" Type="http://schemas.openxmlformats.org/officeDocument/2006/relationships/font" Target="fonts/font7.fntdata"/><Relationship Id="rId55"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3.fntdata"/><Relationship Id="rId2" Type="http://schemas.openxmlformats.org/officeDocument/2006/relationships/customXml" Target="../customXml/item2.xml"/><Relationship Id="rId16" Type="http://schemas.openxmlformats.org/officeDocument/2006/relationships/font" Target="fonts/font2.fntdata"/><Relationship Id="rId20" Type="http://schemas.openxmlformats.org/officeDocument/2006/relationships/font" Target="fonts/font6.fntdata"/><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3" Type="http://schemas.openxmlformats.org/officeDocument/2006/relationships/viewProps" Target="viewProps.xml"/><Relationship Id="rId58" Type="http://schemas.microsoft.com/office/2018/10/relationships/authors" Target="authors.xml"/><Relationship Id="rId5" Type="http://schemas.openxmlformats.org/officeDocument/2006/relationships/slide" Target="slides/slide1.xml"/><Relationship Id="rId15" Type="http://schemas.openxmlformats.org/officeDocument/2006/relationships/font" Target="fonts/font1.fntdata"/><Relationship Id="rId57"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font" Target="fonts/font5.fntdata"/><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 Id="rId56"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isdair macdonald" userId="jB0IcuHBEINeFKE+BJ6T51hglHMTetGBacC/PLHzd+c=" providerId="None" clId="Web-{4B9E92B7-968C-4963-AC84-36481B71E69C}"/>
    <pc:docChg chg="modSld">
      <pc:chgData name="alisdair macdonald" userId="jB0IcuHBEINeFKE+BJ6T51hglHMTetGBacC/PLHzd+c=" providerId="None" clId="Web-{4B9E92B7-968C-4963-AC84-36481B71E69C}" dt="2025-08-13T15:01:56.399" v="22" actId="1076"/>
      <pc:docMkLst>
        <pc:docMk/>
      </pc:docMkLst>
      <pc:sldChg chg="modSp addAnim modAnim">
        <pc:chgData name="alisdair macdonald" userId="jB0IcuHBEINeFKE+BJ6T51hglHMTetGBacC/PLHzd+c=" providerId="None" clId="Web-{4B9E92B7-968C-4963-AC84-36481B71E69C}" dt="2025-08-13T15:01:56.399" v="22" actId="1076"/>
        <pc:sldMkLst>
          <pc:docMk/>
          <pc:sldMk cId="1420282520" sldId="338"/>
        </pc:sldMkLst>
        <pc:spChg chg="mod">
          <ac:chgData name="alisdair macdonald" userId="jB0IcuHBEINeFKE+BJ6T51hglHMTetGBacC/PLHzd+c=" providerId="None" clId="Web-{4B9E92B7-968C-4963-AC84-36481B71E69C}" dt="2025-08-13T15:01:56.399" v="22" actId="1076"/>
          <ac:spMkLst>
            <pc:docMk/>
            <pc:sldMk cId="1420282520" sldId="338"/>
            <ac:spMk id="5" creationId="{3542F758-C86F-52E8-35ED-8A6A15EF123E}"/>
          </ac:spMkLst>
        </pc:spChg>
      </pc:sldChg>
    </pc:docChg>
  </pc:docChgLst>
  <pc:docChgLst>
    <pc:chgData name="alisdair.m@gmail.com" userId="S::urn:spo:guest#alisdair.m@gmail.com::" providerId="AD" clId="Web-{A03ADC3E-ACDE-DD61-BCC9-D3402B430BBA}"/>
    <pc:docChg chg="addSld delSld modSld sldOrd">
      <pc:chgData name="alisdair.m@gmail.com" userId="S::urn:spo:guest#alisdair.m@gmail.com::" providerId="AD" clId="Web-{A03ADC3E-ACDE-DD61-BCC9-D3402B430BBA}" dt="2024-07-09T09:54:11.314" v="912"/>
      <pc:docMkLst>
        <pc:docMk/>
      </pc:docMkLst>
      <pc:sldChg chg="modSp">
        <pc:chgData name="alisdair.m@gmail.com" userId="S::urn:spo:guest#alisdair.m@gmail.com::" providerId="AD" clId="Web-{A03ADC3E-ACDE-DD61-BCC9-D3402B430BBA}" dt="2024-07-08T11:04:35.043" v="20"/>
        <pc:sldMkLst>
          <pc:docMk/>
          <pc:sldMk cId="0" sldId="256"/>
        </pc:sldMkLst>
      </pc:sldChg>
      <pc:sldChg chg="addSp delSp modSp">
        <pc:chgData name="alisdair.m@gmail.com" userId="S::urn:spo:guest#alisdair.m@gmail.com::" providerId="AD" clId="Web-{A03ADC3E-ACDE-DD61-BCC9-D3402B430BBA}" dt="2024-07-08T14:40:29.064" v="645" actId="20577"/>
        <pc:sldMkLst>
          <pc:docMk/>
          <pc:sldMk cId="0" sldId="265"/>
        </pc:sldMkLst>
      </pc:sldChg>
      <pc:sldChg chg="del">
        <pc:chgData name="alisdair.m@gmail.com" userId="S::urn:spo:guest#alisdair.m@gmail.com::" providerId="AD" clId="Web-{A03ADC3E-ACDE-DD61-BCC9-D3402B430BBA}" dt="2024-07-08T11:05:01.373" v="21"/>
        <pc:sldMkLst>
          <pc:docMk/>
          <pc:sldMk cId="781844778" sldId="274"/>
        </pc:sldMkLst>
      </pc:sldChg>
      <pc:sldChg chg="addSp delSp modSp addAnim delAnim modAnim">
        <pc:chgData name="alisdair.m@gmail.com" userId="S::urn:spo:guest#alisdair.m@gmail.com::" providerId="AD" clId="Web-{A03ADC3E-ACDE-DD61-BCC9-D3402B430BBA}" dt="2024-07-08T11:57:08.715" v="184"/>
        <pc:sldMkLst>
          <pc:docMk/>
          <pc:sldMk cId="1135859490" sldId="275"/>
        </pc:sldMkLst>
      </pc:sldChg>
      <pc:sldChg chg="del">
        <pc:chgData name="alisdair.m@gmail.com" userId="S::urn:spo:guest#alisdair.m@gmail.com::" providerId="AD" clId="Web-{A03ADC3E-ACDE-DD61-BCC9-D3402B430BBA}" dt="2024-07-08T12:02:27.461" v="248"/>
        <pc:sldMkLst>
          <pc:docMk/>
          <pc:sldMk cId="3397092538" sldId="276"/>
        </pc:sldMkLst>
      </pc:sldChg>
      <pc:sldChg chg="del">
        <pc:chgData name="alisdair.m@gmail.com" userId="S::urn:spo:guest#alisdair.m@gmail.com::" providerId="AD" clId="Web-{A03ADC3E-ACDE-DD61-BCC9-D3402B430BBA}" dt="2024-07-08T12:02:27.461" v="246"/>
        <pc:sldMkLst>
          <pc:docMk/>
          <pc:sldMk cId="3541150297" sldId="277"/>
        </pc:sldMkLst>
      </pc:sldChg>
      <pc:sldChg chg="del">
        <pc:chgData name="alisdair.m@gmail.com" userId="S::urn:spo:guest#alisdair.m@gmail.com::" providerId="AD" clId="Web-{A03ADC3E-ACDE-DD61-BCC9-D3402B430BBA}" dt="2024-07-08T12:02:27.461" v="244"/>
        <pc:sldMkLst>
          <pc:docMk/>
          <pc:sldMk cId="933622236" sldId="278"/>
        </pc:sldMkLst>
      </pc:sldChg>
      <pc:sldChg chg="del">
        <pc:chgData name="alisdair.m@gmail.com" userId="S::urn:spo:guest#alisdair.m@gmail.com::" providerId="AD" clId="Web-{A03ADC3E-ACDE-DD61-BCC9-D3402B430BBA}" dt="2024-07-08T12:02:27.445" v="242"/>
        <pc:sldMkLst>
          <pc:docMk/>
          <pc:sldMk cId="3263688674" sldId="279"/>
        </pc:sldMkLst>
      </pc:sldChg>
      <pc:sldChg chg="del">
        <pc:chgData name="alisdair.m@gmail.com" userId="S::urn:spo:guest#alisdair.m@gmail.com::" providerId="AD" clId="Web-{A03ADC3E-ACDE-DD61-BCC9-D3402B430BBA}" dt="2024-07-08T12:02:27.445" v="240"/>
        <pc:sldMkLst>
          <pc:docMk/>
          <pc:sldMk cId="93481291" sldId="280"/>
        </pc:sldMkLst>
      </pc:sldChg>
      <pc:sldChg chg="del">
        <pc:chgData name="alisdair.m@gmail.com" userId="S::urn:spo:guest#alisdair.m@gmail.com::" providerId="AD" clId="Web-{A03ADC3E-ACDE-DD61-BCC9-D3402B430BBA}" dt="2024-07-08T12:02:27.445" v="238"/>
        <pc:sldMkLst>
          <pc:docMk/>
          <pc:sldMk cId="1528636865" sldId="281"/>
        </pc:sldMkLst>
      </pc:sldChg>
      <pc:sldChg chg="del">
        <pc:chgData name="alisdair.m@gmail.com" userId="S::urn:spo:guest#alisdair.m@gmail.com::" providerId="AD" clId="Web-{A03ADC3E-ACDE-DD61-BCC9-D3402B430BBA}" dt="2024-07-08T12:02:27.445" v="236"/>
        <pc:sldMkLst>
          <pc:docMk/>
          <pc:sldMk cId="2241962112" sldId="282"/>
        </pc:sldMkLst>
      </pc:sldChg>
      <pc:sldChg chg="del">
        <pc:chgData name="alisdair.m@gmail.com" userId="S::urn:spo:guest#alisdair.m@gmail.com::" providerId="AD" clId="Web-{A03ADC3E-ACDE-DD61-BCC9-D3402B430BBA}" dt="2024-07-08T12:02:27.429" v="234"/>
        <pc:sldMkLst>
          <pc:docMk/>
          <pc:sldMk cId="2118665387" sldId="284"/>
        </pc:sldMkLst>
      </pc:sldChg>
      <pc:sldChg chg="del ord">
        <pc:chgData name="alisdair.m@gmail.com" userId="S::urn:spo:guest#alisdair.m@gmail.com::" providerId="AD" clId="Web-{A03ADC3E-ACDE-DD61-BCC9-D3402B430BBA}" dt="2024-07-08T14:41:03.504" v="646"/>
        <pc:sldMkLst>
          <pc:docMk/>
          <pc:sldMk cId="606114111" sldId="285"/>
        </pc:sldMkLst>
      </pc:sldChg>
      <pc:sldChg chg="del">
        <pc:chgData name="alisdair.m@gmail.com" userId="S::urn:spo:guest#alisdair.m@gmail.com::" providerId="AD" clId="Web-{A03ADC3E-ACDE-DD61-BCC9-D3402B430BBA}" dt="2024-07-08T15:26:18.280" v="868"/>
        <pc:sldMkLst>
          <pc:docMk/>
          <pc:sldMk cId="2073654258" sldId="286"/>
        </pc:sldMkLst>
      </pc:sldChg>
      <pc:sldChg chg="modSp del">
        <pc:chgData name="alisdair.m@gmail.com" userId="S::urn:spo:guest#alisdair.m@gmail.com::" providerId="AD" clId="Web-{A03ADC3E-ACDE-DD61-BCC9-D3402B430BBA}" dt="2024-07-08T14:19:58.175" v="576"/>
        <pc:sldMkLst>
          <pc:docMk/>
          <pc:sldMk cId="486436528" sldId="288"/>
        </pc:sldMkLst>
      </pc:sldChg>
      <pc:sldChg chg="del">
        <pc:chgData name="alisdair.m@gmail.com" userId="S::urn:spo:guest#alisdair.m@gmail.com::" providerId="AD" clId="Web-{A03ADC3E-ACDE-DD61-BCC9-D3402B430BBA}" dt="2024-07-08T12:02:27.461" v="247"/>
        <pc:sldMkLst>
          <pc:docMk/>
          <pc:sldMk cId="595154999" sldId="289"/>
        </pc:sldMkLst>
      </pc:sldChg>
      <pc:sldChg chg="del">
        <pc:chgData name="alisdair.m@gmail.com" userId="S::urn:spo:guest#alisdair.m@gmail.com::" providerId="AD" clId="Web-{A03ADC3E-ACDE-DD61-BCC9-D3402B430BBA}" dt="2024-07-08T12:02:27.461" v="245"/>
        <pc:sldMkLst>
          <pc:docMk/>
          <pc:sldMk cId="3780694922" sldId="291"/>
        </pc:sldMkLst>
      </pc:sldChg>
      <pc:sldChg chg="del">
        <pc:chgData name="alisdair.m@gmail.com" userId="S::urn:spo:guest#alisdair.m@gmail.com::" providerId="AD" clId="Web-{A03ADC3E-ACDE-DD61-BCC9-D3402B430BBA}" dt="2024-07-08T12:02:27.445" v="243"/>
        <pc:sldMkLst>
          <pc:docMk/>
          <pc:sldMk cId="4223810358" sldId="292"/>
        </pc:sldMkLst>
      </pc:sldChg>
      <pc:sldChg chg="del">
        <pc:chgData name="alisdair.m@gmail.com" userId="S::urn:spo:guest#alisdair.m@gmail.com::" providerId="AD" clId="Web-{A03ADC3E-ACDE-DD61-BCC9-D3402B430BBA}" dt="2024-07-08T12:02:27.445" v="241"/>
        <pc:sldMkLst>
          <pc:docMk/>
          <pc:sldMk cId="2426594062" sldId="293"/>
        </pc:sldMkLst>
      </pc:sldChg>
      <pc:sldChg chg="del">
        <pc:chgData name="alisdair.m@gmail.com" userId="S::urn:spo:guest#alisdair.m@gmail.com::" providerId="AD" clId="Web-{A03ADC3E-ACDE-DD61-BCC9-D3402B430BBA}" dt="2024-07-08T12:02:27.445" v="239"/>
        <pc:sldMkLst>
          <pc:docMk/>
          <pc:sldMk cId="4011903018" sldId="294"/>
        </pc:sldMkLst>
      </pc:sldChg>
      <pc:sldChg chg="del">
        <pc:chgData name="alisdair.m@gmail.com" userId="S::urn:spo:guest#alisdair.m@gmail.com::" providerId="AD" clId="Web-{A03ADC3E-ACDE-DD61-BCC9-D3402B430BBA}" dt="2024-07-08T12:02:27.445" v="237"/>
        <pc:sldMkLst>
          <pc:docMk/>
          <pc:sldMk cId="477470273" sldId="295"/>
        </pc:sldMkLst>
      </pc:sldChg>
      <pc:sldChg chg="del">
        <pc:chgData name="alisdair.m@gmail.com" userId="S::urn:spo:guest#alisdair.m@gmail.com::" providerId="AD" clId="Web-{A03ADC3E-ACDE-DD61-BCC9-D3402B430BBA}" dt="2024-07-08T12:02:27.429" v="235"/>
        <pc:sldMkLst>
          <pc:docMk/>
          <pc:sldMk cId="1619037706" sldId="296"/>
        </pc:sldMkLst>
      </pc:sldChg>
      <pc:sldChg chg="addSp delSp modSp add replId">
        <pc:chgData name="alisdair.m@gmail.com" userId="S::urn:spo:guest#alisdair.m@gmail.com::" providerId="AD" clId="Web-{A03ADC3E-ACDE-DD61-BCC9-D3402B430BBA}" dt="2024-07-08T14:23:40.079" v="602" actId="20577"/>
        <pc:sldMkLst>
          <pc:docMk/>
          <pc:sldMk cId="2386253683" sldId="297"/>
        </pc:sldMkLst>
      </pc:sldChg>
      <pc:sldChg chg="addSp delSp modSp add replId">
        <pc:chgData name="alisdair.m@gmail.com" userId="S::urn:spo:guest#alisdair.m@gmail.com::" providerId="AD" clId="Web-{A03ADC3E-ACDE-DD61-BCC9-D3402B430BBA}" dt="2024-07-08T14:23:52.252" v="607" actId="20577"/>
        <pc:sldMkLst>
          <pc:docMk/>
          <pc:sldMk cId="3706343159" sldId="298"/>
        </pc:sldMkLst>
      </pc:sldChg>
      <pc:sldChg chg="addSp delSp modSp add replId addAnim delAnim">
        <pc:chgData name="alisdair.m@gmail.com" userId="S::urn:spo:guest#alisdair.m@gmail.com::" providerId="AD" clId="Web-{A03ADC3E-ACDE-DD61-BCC9-D3402B430BBA}" dt="2024-07-08T13:07:00.757" v="259"/>
        <pc:sldMkLst>
          <pc:docMk/>
          <pc:sldMk cId="4150539418" sldId="299"/>
        </pc:sldMkLst>
      </pc:sldChg>
      <pc:sldChg chg="addSp delSp modSp add replId addAnim modAnim">
        <pc:chgData name="alisdair.m@gmail.com" userId="S::urn:spo:guest#alisdair.m@gmail.com::" providerId="AD" clId="Web-{A03ADC3E-ACDE-DD61-BCC9-D3402B430BBA}" dt="2024-07-08T13:18:09.746" v="352" actId="1076"/>
        <pc:sldMkLst>
          <pc:docMk/>
          <pc:sldMk cId="3839045492" sldId="300"/>
        </pc:sldMkLst>
      </pc:sldChg>
      <pc:sldChg chg="addSp delSp modSp add ord replId">
        <pc:chgData name="alisdair.m@gmail.com" userId="S::urn:spo:guest#alisdair.m@gmail.com::" providerId="AD" clId="Web-{A03ADC3E-ACDE-DD61-BCC9-D3402B430BBA}" dt="2024-07-08T13:09:03.605" v="305"/>
        <pc:sldMkLst>
          <pc:docMk/>
          <pc:sldMk cId="1423116022" sldId="301"/>
        </pc:sldMkLst>
      </pc:sldChg>
      <pc:sldChg chg="addSp delSp modSp add replId addAnim delAnim modAnim">
        <pc:chgData name="alisdair.m@gmail.com" userId="S::urn:spo:guest#alisdair.m@gmail.com::" providerId="AD" clId="Web-{A03ADC3E-ACDE-DD61-BCC9-D3402B430BBA}" dt="2024-07-08T13:18:42.278" v="361" actId="1076"/>
        <pc:sldMkLst>
          <pc:docMk/>
          <pc:sldMk cId="2356300036" sldId="302"/>
        </pc:sldMkLst>
      </pc:sldChg>
      <pc:sldChg chg="addSp delSp modSp add replId delAnim">
        <pc:chgData name="alisdair.m@gmail.com" userId="S::urn:spo:guest#alisdair.m@gmail.com::" providerId="AD" clId="Web-{A03ADC3E-ACDE-DD61-BCC9-D3402B430BBA}" dt="2024-07-08T13:42:14.313" v="385" actId="20577"/>
        <pc:sldMkLst>
          <pc:docMk/>
          <pc:sldMk cId="711855373" sldId="303"/>
        </pc:sldMkLst>
      </pc:sldChg>
      <pc:sldChg chg="modSp add replId">
        <pc:chgData name="alisdair.m@gmail.com" userId="S::urn:spo:guest#alisdair.m@gmail.com::" providerId="AD" clId="Web-{A03ADC3E-ACDE-DD61-BCC9-D3402B430BBA}" dt="2024-07-08T13:41:43.265" v="378" actId="14100"/>
        <pc:sldMkLst>
          <pc:docMk/>
          <pc:sldMk cId="1475890726" sldId="304"/>
        </pc:sldMkLst>
      </pc:sldChg>
      <pc:sldChg chg="addSp delSp modSp add ord replId delAnim">
        <pc:chgData name="alisdair.m@gmail.com" userId="S::urn:spo:guest#alisdair.m@gmail.com::" providerId="AD" clId="Web-{A03ADC3E-ACDE-DD61-BCC9-D3402B430BBA}" dt="2024-07-08T13:43:04.551" v="394" actId="20577"/>
        <pc:sldMkLst>
          <pc:docMk/>
          <pc:sldMk cId="611912824" sldId="305"/>
        </pc:sldMkLst>
      </pc:sldChg>
      <pc:sldChg chg="addSp delSp modSp add ord replId">
        <pc:chgData name="alisdair.m@gmail.com" userId="S::urn:spo:guest#alisdair.m@gmail.com::" providerId="AD" clId="Web-{A03ADC3E-ACDE-DD61-BCC9-D3402B430BBA}" dt="2024-07-08T13:48:39.400" v="420" actId="20577"/>
        <pc:sldMkLst>
          <pc:docMk/>
          <pc:sldMk cId="3541092673" sldId="306"/>
        </pc:sldMkLst>
      </pc:sldChg>
      <pc:sldChg chg="addSp delSp modSp add ord replId">
        <pc:chgData name="alisdair.m@gmail.com" userId="S::urn:spo:guest#alisdair.m@gmail.com::" providerId="AD" clId="Web-{A03ADC3E-ACDE-DD61-BCC9-D3402B430BBA}" dt="2024-07-08T13:51:10.863" v="433"/>
        <pc:sldMkLst>
          <pc:docMk/>
          <pc:sldMk cId="3231313677" sldId="307"/>
        </pc:sldMkLst>
      </pc:sldChg>
      <pc:sldChg chg="addSp delSp modSp add replId">
        <pc:chgData name="alisdair.m@gmail.com" userId="S::urn:spo:guest#alisdair.m@gmail.com::" providerId="AD" clId="Web-{A03ADC3E-ACDE-DD61-BCC9-D3402B430BBA}" dt="2024-07-08T13:51:08.456" v="432"/>
        <pc:sldMkLst>
          <pc:docMk/>
          <pc:sldMk cId="2080448064" sldId="308"/>
        </pc:sldMkLst>
      </pc:sldChg>
      <pc:sldChg chg="addSp delSp modSp add ord replId">
        <pc:chgData name="alisdair.m@gmail.com" userId="S::urn:spo:guest#alisdair.m@gmail.com::" providerId="AD" clId="Web-{A03ADC3E-ACDE-DD61-BCC9-D3402B430BBA}" dt="2024-07-08T13:53:13.402" v="457"/>
        <pc:sldMkLst>
          <pc:docMk/>
          <pc:sldMk cId="1625627722" sldId="309"/>
        </pc:sldMkLst>
      </pc:sldChg>
      <pc:sldChg chg="addSp delSp modSp add ord replId">
        <pc:chgData name="alisdair.m@gmail.com" userId="S::urn:spo:guest#alisdair.m@gmail.com::" providerId="AD" clId="Web-{A03ADC3E-ACDE-DD61-BCC9-D3402B430BBA}" dt="2024-07-08T13:52:56.635" v="454"/>
        <pc:sldMkLst>
          <pc:docMk/>
          <pc:sldMk cId="354868780" sldId="310"/>
        </pc:sldMkLst>
      </pc:sldChg>
      <pc:sldChg chg="modSp add replId">
        <pc:chgData name="alisdair.m@gmail.com" userId="S::urn:spo:guest#alisdair.m@gmail.com::" providerId="AD" clId="Web-{A03ADC3E-ACDE-DD61-BCC9-D3402B430BBA}" dt="2024-07-08T13:53:45.326" v="461" actId="20577"/>
        <pc:sldMkLst>
          <pc:docMk/>
          <pc:sldMk cId="3170539092" sldId="311"/>
        </pc:sldMkLst>
      </pc:sldChg>
      <pc:sldChg chg="addSp delSp modSp add ord replId">
        <pc:chgData name="alisdair.m@gmail.com" userId="S::urn:spo:guest#alisdair.m@gmail.com::" providerId="AD" clId="Web-{A03ADC3E-ACDE-DD61-BCC9-D3402B430BBA}" dt="2024-07-08T13:54:10.515" v="466"/>
        <pc:sldMkLst>
          <pc:docMk/>
          <pc:sldMk cId="1759064090" sldId="312"/>
        </pc:sldMkLst>
      </pc:sldChg>
      <pc:sldChg chg="addSp delSp modSp add ord replId">
        <pc:chgData name="alisdair.m@gmail.com" userId="S::urn:spo:guest#alisdair.m@gmail.com::" providerId="AD" clId="Web-{A03ADC3E-ACDE-DD61-BCC9-D3402B430BBA}" dt="2024-07-08T13:56:32.430" v="495"/>
        <pc:sldMkLst>
          <pc:docMk/>
          <pc:sldMk cId="231136130" sldId="313"/>
        </pc:sldMkLst>
      </pc:sldChg>
      <pc:sldChg chg="addSp delSp modSp add ord replId">
        <pc:chgData name="alisdair.m@gmail.com" userId="S::urn:spo:guest#alisdair.m@gmail.com::" providerId="AD" clId="Web-{A03ADC3E-ACDE-DD61-BCC9-D3402B430BBA}" dt="2024-07-08T13:56:30.555" v="494"/>
        <pc:sldMkLst>
          <pc:docMk/>
          <pc:sldMk cId="2863122434" sldId="314"/>
        </pc:sldMkLst>
      </pc:sldChg>
      <pc:sldChg chg="addSp delSp add replId">
        <pc:chgData name="alisdair.m@gmail.com" userId="S::urn:spo:guest#alisdair.m@gmail.com::" providerId="AD" clId="Web-{A03ADC3E-ACDE-DD61-BCC9-D3402B430BBA}" dt="2024-07-08T13:57:27.480" v="509"/>
        <pc:sldMkLst>
          <pc:docMk/>
          <pc:sldMk cId="815938392" sldId="315"/>
        </pc:sldMkLst>
      </pc:sldChg>
      <pc:sldChg chg="modSp add replId">
        <pc:chgData name="alisdair.m@gmail.com" userId="S::urn:spo:guest#alisdair.m@gmail.com::" providerId="AD" clId="Web-{A03ADC3E-ACDE-DD61-BCC9-D3402B430BBA}" dt="2024-07-08T13:57:15.448" v="507" actId="14100"/>
        <pc:sldMkLst>
          <pc:docMk/>
          <pc:sldMk cId="3149168590" sldId="316"/>
        </pc:sldMkLst>
      </pc:sldChg>
      <pc:sldChg chg="addSp delSp modSp add replId">
        <pc:chgData name="alisdair.m@gmail.com" userId="S::urn:spo:guest#alisdair.m@gmail.com::" providerId="AD" clId="Web-{A03ADC3E-ACDE-DD61-BCC9-D3402B430BBA}" dt="2024-07-08T13:58:47.751" v="522" actId="20577"/>
        <pc:sldMkLst>
          <pc:docMk/>
          <pc:sldMk cId="1748736288" sldId="317"/>
        </pc:sldMkLst>
      </pc:sldChg>
      <pc:sldChg chg="modSp add replId">
        <pc:chgData name="alisdair.m@gmail.com" userId="S::urn:spo:guest#alisdair.m@gmail.com::" providerId="AD" clId="Web-{A03ADC3E-ACDE-DD61-BCC9-D3402B430BBA}" dt="2024-07-08T13:57:59.342" v="517" actId="20577"/>
        <pc:sldMkLst>
          <pc:docMk/>
          <pc:sldMk cId="1317262685" sldId="318"/>
        </pc:sldMkLst>
      </pc:sldChg>
      <pc:sldChg chg="addSp delSp modSp add ord replId">
        <pc:chgData name="alisdair.m@gmail.com" userId="S::urn:spo:guest#alisdair.m@gmail.com::" providerId="AD" clId="Web-{A03ADC3E-ACDE-DD61-BCC9-D3402B430BBA}" dt="2024-07-08T13:59:32.238" v="530" actId="20577"/>
        <pc:sldMkLst>
          <pc:docMk/>
          <pc:sldMk cId="417722688" sldId="319"/>
        </pc:sldMkLst>
      </pc:sldChg>
      <pc:sldChg chg="addSp modSp add ord replId addAnim">
        <pc:chgData name="alisdair.m@gmail.com" userId="S::urn:spo:guest#alisdair.m@gmail.com::" providerId="AD" clId="Web-{A03ADC3E-ACDE-DD61-BCC9-D3402B430BBA}" dt="2024-07-08T14:02:12.748" v="557" actId="14100"/>
        <pc:sldMkLst>
          <pc:docMk/>
          <pc:sldMk cId="3329017743" sldId="320"/>
        </pc:sldMkLst>
      </pc:sldChg>
      <pc:sldChg chg="delSp modSp add del replId delAnim">
        <pc:chgData name="alisdair.m@gmail.com" userId="S::urn:spo:guest#alisdair.m@gmail.com::" providerId="AD" clId="Web-{A03ADC3E-ACDE-DD61-BCC9-D3402B430BBA}" dt="2024-07-09T09:54:11.314" v="912"/>
        <pc:sldMkLst>
          <pc:docMk/>
          <pc:sldMk cId="4026259913" sldId="321"/>
        </pc:sldMkLst>
      </pc:sldChg>
      <pc:sldChg chg="add del replId">
        <pc:chgData name="alisdair.m@gmail.com" userId="S::urn:spo:guest#alisdair.m@gmail.com::" providerId="AD" clId="Web-{A03ADC3E-ACDE-DD61-BCC9-D3402B430BBA}" dt="2024-07-09T09:54:11.314" v="911"/>
        <pc:sldMkLst>
          <pc:docMk/>
          <pc:sldMk cId="748817294" sldId="322"/>
        </pc:sldMkLst>
      </pc:sldChg>
      <pc:sldChg chg="addSp delSp modSp add ord replId">
        <pc:chgData name="alisdair.m@gmail.com" userId="S::urn:spo:guest#alisdair.m@gmail.com::" providerId="AD" clId="Web-{A03ADC3E-ACDE-DD61-BCC9-D3402B430BBA}" dt="2024-07-08T16:18:17.133" v="908"/>
        <pc:sldMkLst>
          <pc:docMk/>
          <pc:sldMk cId="3386973103" sldId="323"/>
        </pc:sldMkLst>
      </pc:sldChg>
      <pc:sldChg chg="addSp delSp modSp add ord replId addAnim delAnim modAnim">
        <pc:chgData name="alisdair.m@gmail.com" userId="S::urn:spo:guest#alisdair.m@gmail.com::" providerId="AD" clId="Web-{A03ADC3E-ACDE-DD61-BCC9-D3402B430BBA}" dt="2024-07-08T16:19:01.713" v="910"/>
        <pc:sldMkLst>
          <pc:docMk/>
          <pc:sldMk cId="1242979288" sldId="324"/>
        </pc:sldMkLst>
      </pc:sldChg>
      <pc:sldChg chg="addSp delSp modSp add del replId">
        <pc:chgData name="alisdair.m@gmail.com" userId="S::urn:spo:guest#alisdair.m@gmail.com::" providerId="AD" clId="Web-{A03ADC3E-ACDE-DD61-BCC9-D3402B430BBA}" dt="2024-07-08T15:24:22.476" v="867"/>
        <pc:sldMkLst>
          <pc:docMk/>
          <pc:sldMk cId="764597950" sldId="325"/>
        </pc:sldMkLst>
      </pc:sldChg>
      <pc:sldChg chg="addSp delSp modSp add replId addAnim delAnim">
        <pc:chgData name="alisdair.m@gmail.com" userId="S::urn:spo:guest#alisdair.m@gmail.com::" providerId="AD" clId="Web-{A03ADC3E-ACDE-DD61-BCC9-D3402B430BBA}" dt="2024-07-08T15:09:24.654" v="787" actId="14100"/>
        <pc:sldMkLst>
          <pc:docMk/>
          <pc:sldMk cId="2631930105" sldId="326"/>
        </pc:sldMkLst>
      </pc:sldChg>
      <pc:sldChg chg="modSp add replId">
        <pc:chgData name="alisdair.m@gmail.com" userId="S::urn:spo:guest#alisdair.m@gmail.com::" providerId="AD" clId="Web-{A03ADC3E-ACDE-DD61-BCC9-D3402B430BBA}" dt="2024-07-08T15:11:10.629" v="795" actId="14100"/>
        <pc:sldMkLst>
          <pc:docMk/>
          <pc:sldMk cId="1926902893" sldId="327"/>
        </pc:sldMkLst>
      </pc:sldChg>
      <pc:sldChg chg="modSp add replId">
        <pc:chgData name="alisdair.m@gmail.com" userId="S::urn:spo:guest#alisdair.m@gmail.com::" providerId="AD" clId="Web-{A03ADC3E-ACDE-DD61-BCC9-D3402B430BBA}" dt="2024-07-08T15:21:58.717" v="835" actId="14100"/>
        <pc:sldMkLst>
          <pc:docMk/>
          <pc:sldMk cId="634232873" sldId="328"/>
        </pc:sldMkLst>
      </pc:sldChg>
      <pc:sldChg chg="addSp modSp add replId">
        <pc:chgData name="alisdair.m@gmail.com" userId="S::urn:spo:guest#alisdair.m@gmail.com::" providerId="AD" clId="Web-{A03ADC3E-ACDE-DD61-BCC9-D3402B430BBA}" dt="2024-07-08T15:24:19.975" v="866" actId="14100"/>
        <pc:sldMkLst>
          <pc:docMk/>
          <pc:sldMk cId="2232110134" sldId="329"/>
        </pc:sldMkLst>
      </pc:sldChg>
      <pc:sldChg chg="addSp delSp modSp add ord replId">
        <pc:chgData name="alisdair.m@gmail.com" userId="S::urn:spo:guest#alisdair.m@gmail.com::" providerId="AD" clId="Web-{A03ADC3E-ACDE-DD61-BCC9-D3402B430BBA}" dt="2024-07-08T16:16:45.426" v="906" actId="1076"/>
        <pc:sldMkLst>
          <pc:docMk/>
          <pc:sldMk cId="1502344387" sldId="330"/>
        </pc:sldMkLst>
      </pc:sldChg>
    </pc:docChg>
  </pc:docChgLst>
  <pc:docChgLst>
    <pc:chgData name="alisdair.m@gmail.com" userId="S::urn:spo:guest#alisdair.m@gmail.com::" providerId="AD" clId="Web-{0198048A-C4FB-45CA-8FC0-E29E5F9B3D1A}"/>
    <pc:docChg chg="modSld">
      <pc:chgData name="alisdair.m@gmail.com" userId="S::urn:spo:guest#alisdair.m@gmail.com::" providerId="AD" clId="Web-{0198048A-C4FB-45CA-8FC0-E29E5F9B3D1A}" dt="2024-07-11T10:51:49.601" v="15"/>
      <pc:docMkLst>
        <pc:docMk/>
      </pc:docMkLst>
      <pc:sldChg chg="addSp delSp modSp">
        <pc:chgData name="alisdair.m@gmail.com" userId="S::urn:spo:guest#alisdair.m@gmail.com::" providerId="AD" clId="Web-{0198048A-C4FB-45CA-8FC0-E29E5F9B3D1A}" dt="2024-07-11T10:51:49.601" v="15"/>
        <pc:sldMkLst>
          <pc:docMk/>
          <pc:sldMk cId="0" sldId="256"/>
        </pc:sldMkLst>
      </pc:sldChg>
    </pc:docChg>
  </pc:docChgLst>
  <pc:docChgLst>
    <pc:chgData name="alisdair macdonald" userId="jB0IcuHBEINeFKE+BJ6T51hglHMTetGBacC/PLHzd+c=" providerId="None" clId="Web-{5BEF877A-175E-4C48-8064-9FFF83FC09AE}"/>
    <pc:docChg chg="modSld">
      <pc:chgData name="alisdair macdonald" userId="jB0IcuHBEINeFKE+BJ6T51hglHMTetGBacC/PLHzd+c=" providerId="None" clId="Web-{5BEF877A-175E-4C48-8064-9FFF83FC09AE}" dt="2025-07-09T11:13:19.702" v="80" actId="14100"/>
      <pc:docMkLst>
        <pc:docMk/>
      </pc:docMkLst>
      <pc:sldChg chg="delSp modSp">
        <pc:chgData name="alisdair macdonald" userId="jB0IcuHBEINeFKE+BJ6T51hglHMTetGBacC/PLHzd+c=" providerId="None" clId="Web-{5BEF877A-175E-4C48-8064-9FFF83FC09AE}" dt="2025-07-09T11:09:32.011" v="1"/>
        <pc:sldMkLst>
          <pc:docMk/>
          <pc:sldMk cId="1724577246" sldId="336"/>
        </pc:sldMkLst>
      </pc:sldChg>
      <pc:sldChg chg="addSp delSp modSp">
        <pc:chgData name="alisdair macdonald" userId="jB0IcuHBEINeFKE+BJ6T51hglHMTetGBacC/PLHzd+c=" providerId="None" clId="Web-{5BEF877A-175E-4C48-8064-9FFF83FC09AE}" dt="2025-07-09T11:13:19.702" v="80" actId="14100"/>
        <pc:sldMkLst>
          <pc:docMk/>
          <pc:sldMk cId="1233721833" sldId="337"/>
        </pc:sldMkLst>
      </pc:sldChg>
    </pc:docChg>
  </pc:docChgLst>
  <pc:docChgLst>
    <pc:chgData name="alisdair macdonald" userId="jB0IcuHBEINeFKE+BJ6T51hglHMTetGBacC/PLHzd+c=" providerId="None" clId="Web-{7CF0307B-B9F9-498A-84C4-EC7624BCE7D0}"/>
    <pc:docChg chg="modSld">
      <pc:chgData name="alisdair macdonald" userId="jB0IcuHBEINeFKE+BJ6T51hglHMTetGBacC/PLHzd+c=" providerId="None" clId="Web-{7CF0307B-B9F9-498A-84C4-EC7624BCE7D0}" dt="2025-07-02T09:51:18.787" v="0" actId="1076"/>
      <pc:docMkLst>
        <pc:docMk/>
      </pc:docMkLst>
      <pc:sldChg chg="modSp">
        <pc:chgData name="alisdair macdonald" userId="jB0IcuHBEINeFKE+BJ6T51hglHMTetGBacC/PLHzd+c=" providerId="None" clId="Web-{7CF0307B-B9F9-498A-84C4-EC7624BCE7D0}" dt="2025-07-02T09:51:18.787" v="0" actId="1076"/>
        <pc:sldMkLst>
          <pc:docMk/>
          <pc:sldMk cId="341196586" sldId="331"/>
        </pc:sldMkLst>
      </pc:sldChg>
    </pc:docChg>
  </pc:docChgLst>
  <pc:docChgLst>
    <pc:chgData name="alisdair macdonald" userId="jB0IcuHBEINeFKE+BJ6T51hglHMTetGBacC/PLHzd+c=" providerId="None" clId="Web-{36D54DAE-C367-4A95-89F2-A8FC9A38E3B7}"/>
    <pc:docChg chg="delSld modSld sldOrd">
      <pc:chgData name="alisdair macdonald" userId="jB0IcuHBEINeFKE+BJ6T51hglHMTetGBacC/PLHzd+c=" providerId="None" clId="Web-{36D54DAE-C367-4A95-89F2-A8FC9A38E3B7}" dt="2025-07-29T12:03:04.863" v="226" actId="1076"/>
      <pc:docMkLst>
        <pc:docMk/>
      </pc:docMkLst>
      <pc:sldChg chg="addSp delSp modSp">
        <pc:chgData name="alisdair macdonald" userId="jB0IcuHBEINeFKE+BJ6T51hglHMTetGBacC/PLHzd+c=" providerId="None" clId="Web-{36D54DAE-C367-4A95-89F2-A8FC9A38E3B7}" dt="2025-07-29T11:46:35.266" v="60" actId="1076"/>
        <pc:sldMkLst>
          <pc:docMk/>
          <pc:sldMk cId="0" sldId="256"/>
        </pc:sldMkLst>
        <pc:spChg chg="mod">
          <ac:chgData name="alisdair macdonald" userId="jB0IcuHBEINeFKE+BJ6T51hglHMTetGBacC/PLHzd+c=" providerId="None" clId="Web-{36D54DAE-C367-4A95-89F2-A8FC9A38E3B7}" dt="2025-07-29T11:36:19.548" v="3" actId="20577"/>
          <ac:spMkLst>
            <pc:docMk/>
            <pc:sldMk cId="0" sldId="256"/>
            <ac:spMk id="3" creationId="{CF4D9223-98CC-C9BA-E6A0-E3C8FAA60AEF}"/>
          </ac:spMkLst>
        </pc:spChg>
        <pc:spChg chg="add mod">
          <ac:chgData name="alisdair macdonald" userId="jB0IcuHBEINeFKE+BJ6T51hglHMTetGBacC/PLHzd+c=" providerId="None" clId="Web-{36D54DAE-C367-4A95-89F2-A8FC9A38E3B7}" dt="2025-07-29T11:39:09.895" v="16" actId="20577"/>
          <ac:spMkLst>
            <pc:docMk/>
            <pc:sldMk cId="0" sldId="256"/>
            <ac:spMk id="4" creationId="{8CFD7B9E-DF63-06D5-1F05-75C908D1CD18}"/>
          </ac:spMkLst>
        </pc:spChg>
        <pc:spChg chg="add mod">
          <ac:chgData name="alisdair macdonald" userId="jB0IcuHBEINeFKE+BJ6T51hglHMTetGBacC/PLHzd+c=" providerId="None" clId="Web-{36D54DAE-C367-4A95-89F2-A8FC9A38E3B7}" dt="2025-07-29T11:39:21.411" v="24" actId="20577"/>
          <ac:spMkLst>
            <pc:docMk/>
            <pc:sldMk cId="0" sldId="256"/>
            <ac:spMk id="5" creationId="{B0BABF6A-B416-062F-E9F0-2EC5FDD3CDB0}"/>
          </ac:spMkLst>
        </pc:spChg>
        <pc:picChg chg="add mod modCrop">
          <ac:chgData name="alisdair macdonald" userId="jB0IcuHBEINeFKE+BJ6T51hglHMTetGBacC/PLHzd+c=" providerId="None" clId="Web-{36D54DAE-C367-4A95-89F2-A8FC9A38E3B7}" dt="2025-07-29T11:46:35.266" v="60" actId="1076"/>
          <ac:picMkLst>
            <pc:docMk/>
            <pc:sldMk cId="0" sldId="256"/>
            <ac:picMk id="2" creationId="{579CBAE3-6043-30D2-AB5C-EC47C9556256}"/>
          </ac:picMkLst>
        </pc:picChg>
      </pc:sldChg>
      <pc:sldChg chg="addSp delSp modSp delAnim">
        <pc:chgData name="alisdair macdonald" userId="jB0IcuHBEINeFKE+BJ6T51hglHMTetGBacC/PLHzd+c=" providerId="None" clId="Web-{36D54DAE-C367-4A95-89F2-A8FC9A38E3B7}" dt="2025-07-29T11:49:06.363" v="75" actId="1076"/>
        <pc:sldMkLst>
          <pc:docMk/>
          <pc:sldMk cId="341196586" sldId="331"/>
        </pc:sldMkLst>
        <pc:spChg chg="add mod">
          <ac:chgData name="alisdair macdonald" userId="jB0IcuHBEINeFKE+BJ6T51hglHMTetGBacC/PLHzd+c=" providerId="None" clId="Web-{36D54DAE-C367-4A95-89F2-A8FC9A38E3B7}" dt="2025-07-29T11:49:01.144" v="74" actId="1076"/>
          <ac:spMkLst>
            <pc:docMk/>
            <pc:sldMk cId="341196586" sldId="331"/>
            <ac:spMk id="18" creationId="{7934A43A-7131-65F7-3CAD-1600EE8344A6}"/>
          </ac:spMkLst>
        </pc:spChg>
        <pc:spChg chg="add mod">
          <ac:chgData name="alisdair macdonald" userId="jB0IcuHBEINeFKE+BJ6T51hglHMTetGBacC/PLHzd+c=" providerId="None" clId="Web-{36D54DAE-C367-4A95-89F2-A8FC9A38E3B7}" dt="2025-07-29T11:49:06.363" v="75" actId="1076"/>
          <ac:spMkLst>
            <pc:docMk/>
            <pc:sldMk cId="341196586" sldId="331"/>
            <ac:spMk id="20" creationId="{0D6C73A7-C561-C9AF-B35C-4EB8E56A399B}"/>
          </ac:spMkLst>
        </pc:spChg>
        <pc:picChg chg="add mod">
          <ac:chgData name="alisdair macdonald" userId="jB0IcuHBEINeFKE+BJ6T51hglHMTetGBacC/PLHzd+c=" providerId="None" clId="Web-{36D54DAE-C367-4A95-89F2-A8FC9A38E3B7}" dt="2025-07-29T11:48:05.940" v="68"/>
          <ac:picMkLst>
            <pc:docMk/>
            <pc:sldMk cId="341196586" sldId="331"/>
            <ac:picMk id="10" creationId="{17FED7CB-5EA2-D2DC-82EC-8251E9D3D38A}"/>
          </ac:picMkLst>
        </pc:picChg>
      </pc:sldChg>
      <pc:sldChg chg="addSp delSp modSp">
        <pc:chgData name="alisdair macdonald" userId="jB0IcuHBEINeFKE+BJ6T51hglHMTetGBacC/PLHzd+c=" providerId="None" clId="Web-{36D54DAE-C367-4A95-89F2-A8FC9A38E3B7}" dt="2025-07-29T12:03:04.863" v="226" actId="1076"/>
        <pc:sldMkLst>
          <pc:docMk/>
          <pc:sldMk cId="1847440784" sldId="334"/>
        </pc:sldMkLst>
        <pc:spChg chg="add mod">
          <ac:chgData name="alisdair macdonald" userId="jB0IcuHBEINeFKE+BJ6T51hglHMTetGBacC/PLHzd+c=" providerId="None" clId="Web-{36D54DAE-C367-4A95-89F2-A8FC9A38E3B7}" dt="2025-07-29T12:03:04.832" v="223" actId="1076"/>
          <ac:spMkLst>
            <pc:docMk/>
            <pc:sldMk cId="1847440784" sldId="334"/>
            <ac:spMk id="6" creationId="{A951B968-173C-C6A4-BFAD-4073D6878B6F}"/>
          </ac:spMkLst>
        </pc:spChg>
        <pc:spChg chg="add mod">
          <ac:chgData name="alisdair macdonald" userId="jB0IcuHBEINeFKE+BJ6T51hglHMTetGBacC/PLHzd+c=" providerId="None" clId="Web-{36D54DAE-C367-4A95-89F2-A8FC9A38E3B7}" dt="2025-07-29T12:03:04.848" v="224" actId="1076"/>
          <ac:spMkLst>
            <pc:docMk/>
            <pc:sldMk cId="1847440784" sldId="334"/>
            <ac:spMk id="7" creationId="{3CDC3B98-8655-6912-40A2-FEBB4F19F027}"/>
          </ac:spMkLst>
        </pc:spChg>
        <pc:spChg chg="add mod">
          <ac:chgData name="alisdair macdonald" userId="jB0IcuHBEINeFKE+BJ6T51hglHMTetGBacC/PLHzd+c=" providerId="None" clId="Web-{36D54DAE-C367-4A95-89F2-A8FC9A38E3B7}" dt="2025-07-29T12:03:04.848" v="225" actId="1076"/>
          <ac:spMkLst>
            <pc:docMk/>
            <pc:sldMk cId="1847440784" sldId="334"/>
            <ac:spMk id="8" creationId="{6B7976F0-F112-26D9-341E-29F4CCB44290}"/>
          </ac:spMkLst>
        </pc:spChg>
        <pc:spChg chg="mod">
          <ac:chgData name="alisdair macdonald" userId="jB0IcuHBEINeFKE+BJ6T51hglHMTetGBacC/PLHzd+c=" providerId="None" clId="Web-{36D54DAE-C367-4A95-89F2-A8FC9A38E3B7}" dt="2025-07-29T12:03:04.801" v="219" actId="1076"/>
          <ac:spMkLst>
            <pc:docMk/>
            <pc:sldMk cId="1847440784" sldId="334"/>
            <ac:spMk id="9" creationId="{466A9452-DD87-8705-1C62-4FBE7555CC6D}"/>
          </ac:spMkLst>
        </pc:spChg>
        <pc:spChg chg="add mod">
          <ac:chgData name="alisdair macdonald" userId="jB0IcuHBEINeFKE+BJ6T51hglHMTetGBacC/PLHzd+c=" providerId="None" clId="Web-{36D54DAE-C367-4A95-89F2-A8FC9A38E3B7}" dt="2025-07-29T12:03:04.863" v="226" actId="1076"/>
          <ac:spMkLst>
            <pc:docMk/>
            <pc:sldMk cId="1847440784" sldId="334"/>
            <ac:spMk id="10" creationId="{51F0371F-D98C-6302-1BF6-0D4B36AF6531}"/>
          </ac:spMkLst>
        </pc:spChg>
        <pc:spChg chg="mod">
          <ac:chgData name="alisdair macdonald" userId="jB0IcuHBEINeFKE+BJ6T51hglHMTetGBacC/PLHzd+c=" providerId="None" clId="Web-{36D54DAE-C367-4A95-89F2-A8FC9A38E3B7}" dt="2025-07-29T12:03:04.816" v="220" actId="1076"/>
          <ac:spMkLst>
            <pc:docMk/>
            <pc:sldMk cId="1847440784" sldId="334"/>
            <ac:spMk id="11" creationId="{84A89A54-2ECA-7F8E-D6C0-C3E477AA1244}"/>
          </ac:spMkLst>
        </pc:spChg>
        <pc:spChg chg="mod">
          <ac:chgData name="alisdair macdonald" userId="jB0IcuHBEINeFKE+BJ6T51hglHMTetGBacC/PLHzd+c=" providerId="None" clId="Web-{36D54DAE-C367-4A95-89F2-A8FC9A38E3B7}" dt="2025-07-29T12:03:04.816" v="221" actId="1076"/>
          <ac:spMkLst>
            <pc:docMk/>
            <pc:sldMk cId="1847440784" sldId="334"/>
            <ac:spMk id="12" creationId="{8FD5237C-082A-D962-6F7C-311497A14654}"/>
          </ac:spMkLst>
        </pc:spChg>
        <pc:spChg chg="mod">
          <ac:chgData name="alisdair macdonald" userId="jB0IcuHBEINeFKE+BJ6T51hglHMTetGBacC/PLHzd+c=" providerId="None" clId="Web-{36D54DAE-C367-4A95-89F2-A8FC9A38E3B7}" dt="2025-07-29T12:03:04.816" v="222" actId="1076"/>
          <ac:spMkLst>
            <pc:docMk/>
            <pc:sldMk cId="1847440784" sldId="334"/>
            <ac:spMk id="13" creationId="{B7A006E2-ED0D-FB1D-FC4D-B587AD507676}"/>
          </ac:spMkLst>
        </pc:spChg>
      </pc:sldChg>
      <pc:sldChg chg="del">
        <pc:chgData name="alisdair macdonald" userId="jB0IcuHBEINeFKE+BJ6T51hglHMTetGBacC/PLHzd+c=" providerId="None" clId="Web-{36D54DAE-C367-4A95-89F2-A8FC9A38E3B7}" dt="2025-07-29T11:52:06.210" v="98"/>
        <pc:sldMkLst>
          <pc:docMk/>
          <pc:sldMk cId="2853426258" sldId="335"/>
        </pc:sldMkLst>
      </pc:sldChg>
      <pc:sldChg chg="modSp ord modNotes">
        <pc:chgData name="alisdair macdonald" userId="jB0IcuHBEINeFKE+BJ6T51hglHMTetGBacC/PLHzd+c=" providerId="None" clId="Web-{36D54DAE-C367-4A95-89F2-A8FC9A38E3B7}" dt="2025-07-29T11:50:40.052" v="90"/>
        <pc:sldMkLst>
          <pc:docMk/>
          <pc:sldMk cId="1724577246" sldId="336"/>
        </pc:sldMkLst>
        <pc:spChg chg="mod">
          <ac:chgData name="alisdair macdonald" userId="jB0IcuHBEINeFKE+BJ6T51hglHMTetGBacC/PLHzd+c=" providerId="None" clId="Web-{36D54DAE-C367-4A95-89F2-A8FC9A38E3B7}" dt="2025-07-29T11:50:23.021" v="88" actId="14100"/>
          <ac:spMkLst>
            <pc:docMk/>
            <pc:sldMk cId="1724577246" sldId="336"/>
            <ac:spMk id="18" creationId="{0DF4165D-CD2B-D67E-5715-AFABFD432542}"/>
          </ac:spMkLst>
        </pc:spChg>
      </pc:sldChg>
      <pc:sldChg chg="ord modNotes">
        <pc:chgData name="alisdair macdonald" userId="jB0IcuHBEINeFKE+BJ6T51hglHMTetGBacC/PLHzd+c=" providerId="None" clId="Web-{36D54DAE-C367-4A95-89F2-A8FC9A38E3B7}" dt="2025-07-29T11:51:49.335" v="95"/>
        <pc:sldMkLst>
          <pc:docMk/>
          <pc:sldMk cId="1233721833" sldId="337"/>
        </pc:sldMkLst>
      </pc:sldChg>
      <pc:sldChg chg="del">
        <pc:chgData name="alisdair macdonald" userId="jB0IcuHBEINeFKE+BJ6T51hglHMTetGBacC/PLHzd+c=" providerId="None" clId="Web-{36D54DAE-C367-4A95-89F2-A8FC9A38E3B7}" dt="2025-07-29T11:51:57.179" v="96"/>
        <pc:sldMkLst>
          <pc:docMk/>
          <pc:sldMk cId="1149102529" sldId="338"/>
        </pc:sldMkLst>
      </pc:sldChg>
      <pc:sldChg chg="del">
        <pc:chgData name="alisdair macdonald" userId="jB0IcuHBEINeFKE+BJ6T51hglHMTetGBacC/PLHzd+c=" providerId="None" clId="Web-{36D54DAE-C367-4A95-89F2-A8FC9A38E3B7}" dt="2025-07-29T11:51:58.569" v="97"/>
        <pc:sldMkLst>
          <pc:docMk/>
          <pc:sldMk cId="446681743" sldId="339"/>
        </pc:sldMkLst>
      </pc:sldChg>
    </pc:docChg>
  </pc:docChgLst>
  <pc:docChgLst>
    <pc:chgData clId="Web-{1D83F579-C75C-0D36-9CBA-F42AAEAE0749}"/>
    <pc:docChg chg="modSld">
      <pc:chgData name="" userId="" providerId="" clId="Web-{1D83F579-C75C-0D36-9CBA-F42AAEAE0749}" dt="2024-07-12T14:42:41.879" v="1" actId="20577"/>
      <pc:docMkLst>
        <pc:docMk/>
      </pc:docMkLst>
      <pc:sldChg chg="modSp">
        <pc:chgData name="" userId="" providerId="" clId="Web-{1D83F579-C75C-0D36-9CBA-F42AAEAE0749}" dt="2024-07-12T14:42:41.879" v="1" actId="20577"/>
        <pc:sldMkLst>
          <pc:docMk/>
          <pc:sldMk cId="0" sldId="256"/>
        </pc:sldMkLst>
      </pc:sldChg>
    </pc:docChg>
  </pc:docChgLst>
  <pc:docChgLst>
    <pc:chgData name="alisdair.m@gmail.com" userId="S::urn:spo:guest#alisdair.m@gmail.com::" providerId="AD" clId="Web-{EFB5E35E-D954-BC3F-BB0E-474924D600AB}"/>
    <pc:docChg chg="modSld">
      <pc:chgData name="alisdair.m@gmail.com" userId="S::urn:spo:guest#alisdair.m@gmail.com::" providerId="AD" clId="Web-{EFB5E35E-D954-BC3F-BB0E-474924D600AB}" dt="2024-07-12T09:42:26.165" v="43" actId="1076"/>
      <pc:docMkLst>
        <pc:docMk/>
      </pc:docMkLst>
      <pc:sldChg chg="addSp modSp">
        <pc:chgData name="alisdair.m@gmail.com" userId="S::urn:spo:guest#alisdair.m@gmail.com::" providerId="AD" clId="Web-{EFB5E35E-D954-BC3F-BB0E-474924D600AB}" dt="2024-07-12T09:41:37.086" v="35" actId="1076"/>
        <pc:sldMkLst>
          <pc:docMk/>
          <pc:sldMk cId="0" sldId="256"/>
        </pc:sldMkLst>
      </pc:sldChg>
      <pc:sldChg chg="addSp delSp modSp">
        <pc:chgData name="alisdair.m@gmail.com" userId="S::urn:spo:guest#alisdair.m@gmail.com::" providerId="AD" clId="Web-{EFB5E35E-D954-BC3F-BB0E-474924D600AB}" dt="2024-07-12T09:42:26.165" v="43" actId="1076"/>
        <pc:sldMkLst>
          <pc:docMk/>
          <pc:sldMk cId="0" sldId="265"/>
        </pc:sldMkLst>
      </pc:sldChg>
    </pc:docChg>
  </pc:docChgLst>
  <pc:docChgLst>
    <pc:chgData name="alisdair macdonald" userId="jB0IcuHBEINeFKE+BJ6T51hglHMTetGBacC/PLHzd+c=" providerId="None" clId="Web-{1BFDB81C-186F-4AA7-B3B9-1BA838DB1CF7}"/>
    <pc:docChg chg="modSld">
      <pc:chgData name="alisdair macdonald" userId="jB0IcuHBEINeFKE+BJ6T51hglHMTetGBacC/PLHzd+c=" providerId="None" clId="Web-{1BFDB81C-186F-4AA7-B3B9-1BA838DB1CF7}" dt="2025-07-18T16:00:17.465" v="110" actId="1076"/>
      <pc:docMkLst>
        <pc:docMk/>
      </pc:docMkLst>
      <pc:sldChg chg="addSp delSp modSp">
        <pc:chgData name="alisdair macdonald" userId="jB0IcuHBEINeFKE+BJ6T51hglHMTetGBacC/PLHzd+c=" providerId="None" clId="Web-{1BFDB81C-186F-4AA7-B3B9-1BA838DB1CF7}" dt="2025-07-18T16:00:17.465" v="110" actId="1076"/>
        <pc:sldMkLst>
          <pc:docMk/>
          <pc:sldMk cId="0" sldId="256"/>
        </pc:sldMkLst>
        <pc:spChg chg="mod">
          <ac:chgData name="alisdair macdonald" userId="jB0IcuHBEINeFKE+BJ6T51hglHMTetGBacC/PLHzd+c=" providerId="None" clId="Web-{1BFDB81C-186F-4AA7-B3B9-1BA838DB1CF7}" dt="2025-07-18T15:54:40.236" v="69" actId="20577"/>
          <ac:spMkLst>
            <pc:docMk/>
            <pc:sldMk cId="0" sldId="256"/>
            <ac:spMk id="3" creationId="{CF4D9223-98CC-C9BA-E6A0-E3C8FAA60AEF}"/>
          </ac:spMkLst>
        </pc:spChg>
      </pc:sldChg>
      <pc:sldChg chg="modSp">
        <pc:chgData name="alisdair macdonald" userId="jB0IcuHBEINeFKE+BJ6T51hglHMTetGBacC/PLHzd+c=" providerId="None" clId="Web-{1BFDB81C-186F-4AA7-B3B9-1BA838DB1CF7}" dt="2025-07-18T15:55:32.894" v="89" actId="20577"/>
        <pc:sldMkLst>
          <pc:docMk/>
          <pc:sldMk cId="0" sldId="265"/>
        </pc:sldMkLst>
        <pc:spChg chg="mod">
          <ac:chgData name="alisdair macdonald" userId="jB0IcuHBEINeFKE+BJ6T51hglHMTetGBacC/PLHzd+c=" providerId="None" clId="Web-{1BFDB81C-186F-4AA7-B3B9-1BA838DB1CF7}" dt="2025-07-18T15:55:32.894" v="89" actId="20577"/>
          <ac:spMkLst>
            <pc:docMk/>
            <pc:sldMk cId="0" sldId="265"/>
            <ac:spMk id="7" creationId="{97476EA5-B9A4-0218-CF19-FEB4C95FB2AC}"/>
          </ac:spMkLst>
        </pc:spChg>
      </pc:sldChg>
      <pc:sldChg chg="addSp">
        <pc:chgData name="alisdair macdonald" userId="jB0IcuHBEINeFKE+BJ6T51hglHMTetGBacC/PLHzd+c=" providerId="None" clId="Web-{1BFDB81C-186F-4AA7-B3B9-1BA838DB1CF7}" dt="2025-07-18T15:58:12.149" v="92"/>
        <pc:sldMkLst>
          <pc:docMk/>
          <pc:sldMk cId="341196586" sldId="331"/>
        </pc:sldMkLst>
      </pc:sldChg>
      <pc:sldChg chg="addSp">
        <pc:chgData name="alisdair macdonald" userId="jB0IcuHBEINeFKE+BJ6T51hglHMTetGBacC/PLHzd+c=" providerId="None" clId="Web-{1BFDB81C-186F-4AA7-B3B9-1BA838DB1CF7}" dt="2025-07-18T15:58:16.539" v="94"/>
        <pc:sldMkLst>
          <pc:docMk/>
          <pc:sldMk cId="2853426258" sldId="335"/>
        </pc:sldMkLst>
      </pc:sldChg>
      <pc:sldChg chg="addSp">
        <pc:chgData name="alisdair macdonald" userId="jB0IcuHBEINeFKE+BJ6T51hglHMTetGBacC/PLHzd+c=" providerId="None" clId="Web-{1BFDB81C-186F-4AA7-B3B9-1BA838DB1CF7}" dt="2025-07-18T15:58:14.430" v="93"/>
        <pc:sldMkLst>
          <pc:docMk/>
          <pc:sldMk cId="1149102529" sldId="338"/>
        </pc:sldMkLst>
      </pc:sldChg>
    </pc:docChg>
  </pc:docChgLst>
  <pc:docChgLst>
    <pc:chgData name="alisdair macdonald" userId="jB0IcuHBEINeFKE+BJ6T51hglHMTetGBacC/PLHzd+c=" providerId="None" clId="Web-{FC86DD8D-28E1-4824-97AB-3EDD76976526}"/>
    <pc:docChg chg="modSld">
      <pc:chgData name="alisdair macdonald" userId="jB0IcuHBEINeFKE+BJ6T51hglHMTetGBacC/PLHzd+c=" providerId="None" clId="Web-{FC86DD8D-28E1-4824-97AB-3EDD76976526}" dt="2025-07-02T14:36:56.642" v="10"/>
      <pc:docMkLst>
        <pc:docMk/>
      </pc:docMkLst>
      <pc:sldChg chg="modSp">
        <pc:chgData name="alisdair macdonald" userId="jB0IcuHBEINeFKE+BJ6T51hglHMTetGBacC/PLHzd+c=" providerId="None" clId="Web-{FC86DD8D-28E1-4824-97AB-3EDD76976526}" dt="2025-07-02T14:21:20.561" v="0" actId="1076"/>
        <pc:sldMkLst>
          <pc:docMk/>
          <pc:sldMk cId="2853426258" sldId="335"/>
        </pc:sldMkLst>
      </pc:sldChg>
      <pc:sldChg chg="addSp delSp addAnim modAnim">
        <pc:chgData name="alisdair macdonald" userId="jB0IcuHBEINeFKE+BJ6T51hglHMTetGBacC/PLHzd+c=" providerId="None" clId="Web-{FC86DD8D-28E1-4824-97AB-3EDD76976526}" dt="2025-07-02T14:36:27.814" v="5"/>
        <pc:sldMkLst>
          <pc:docMk/>
          <pc:sldMk cId="1724577246" sldId="336"/>
        </pc:sldMkLst>
      </pc:sldChg>
      <pc:sldChg chg="addSp delSp addAnim modAnim">
        <pc:chgData name="alisdair macdonald" userId="jB0IcuHBEINeFKE+BJ6T51hglHMTetGBacC/PLHzd+c=" providerId="None" clId="Web-{FC86DD8D-28E1-4824-97AB-3EDD76976526}" dt="2025-07-02T14:36:56.642" v="10"/>
        <pc:sldMkLst>
          <pc:docMk/>
          <pc:sldMk cId="1233721833" sldId="337"/>
        </pc:sldMkLst>
      </pc:sldChg>
    </pc:docChg>
  </pc:docChgLst>
  <pc:docChgLst>
    <pc:chgData name="alisdair macdonald" userId="jB0IcuHBEINeFKE+BJ6T51hglHMTetGBacC/PLHzd+c=" providerId="None" clId="Web-{EC621CB3-4B8A-4EF7-8CF7-880182718F4A}"/>
    <pc:docChg chg="addSld modSld">
      <pc:chgData name="alisdair macdonald" userId="jB0IcuHBEINeFKE+BJ6T51hglHMTetGBacC/PLHzd+c=" providerId="None" clId="Web-{EC621CB3-4B8A-4EF7-8CF7-880182718F4A}" dt="2025-07-29T12:14:32.561" v="69" actId="14100"/>
      <pc:docMkLst>
        <pc:docMk/>
      </pc:docMkLst>
      <pc:sldChg chg="addSp delSp modSp">
        <pc:chgData name="alisdair macdonald" userId="jB0IcuHBEINeFKE+BJ6T51hglHMTetGBacC/PLHzd+c=" providerId="None" clId="Web-{EC621CB3-4B8A-4EF7-8CF7-880182718F4A}" dt="2025-07-29T12:08:46.329" v="33" actId="20577"/>
        <pc:sldMkLst>
          <pc:docMk/>
          <pc:sldMk cId="341196586" sldId="331"/>
        </pc:sldMkLst>
        <pc:spChg chg="add">
          <ac:chgData name="alisdair macdonald" userId="jB0IcuHBEINeFKE+BJ6T51hglHMTetGBacC/PLHzd+c=" providerId="None" clId="Web-{EC621CB3-4B8A-4EF7-8CF7-880182718F4A}" dt="2025-07-29T12:08:17.892" v="17"/>
          <ac:spMkLst>
            <pc:docMk/>
            <pc:sldMk cId="341196586" sldId="331"/>
            <ac:spMk id="22" creationId="{676FFA86-C970-B4B1-69CA-E25E363D59EE}"/>
          </ac:spMkLst>
        </pc:spChg>
        <pc:spChg chg="add mod">
          <ac:chgData name="alisdair macdonald" userId="jB0IcuHBEINeFKE+BJ6T51hglHMTetGBacC/PLHzd+c=" providerId="None" clId="Web-{EC621CB3-4B8A-4EF7-8CF7-880182718F4A}" dt="2025-07-29T12:08:46.329" v="33" actId="20577"/>
          <ac:spMkLst>
            <pc:docMk/>
            <pc:sldMk cId="341196586" sldId="331"/>
            <ac:spMk id="25" creationId="{4BDA6431-DED6-CA3A-8B47-F953F12FAD6E}"/>
          </ac:spMkLst>
        </pc:spChg>
        <pc:spChg chg="add">
          <ac:chgData name="alisdair macdonald" userId="jB0IcuHBEINeFKE+BJ6T51hglHMTetGBacC/PLHzd+c=" providerId="None" clId="Web-{EC621CB3-4B8A-4EF7-8CF7-880182718F4A}" dt="2025-07-29T12:08:43.688" v="32"/>
          <ac:spMkLst>
            <pc:docMk/>
            <pc:sldMk cId="341196586" sldId="331"/>
            <ac:spMk id="30" creationId="{F0AC34ED-DF9E-847D-EBA5-D6D04C90B41D}"/>
          </ac:spMkLst>
        </pc:spChg>
        <pc:spChg chg="add">
          <ac:chgData name="alisdair macdonald" userId="jB0IcuHBEINeFKE+BJ6T51hglHMTetGBacC/PLHzd+c=" providerId="None" clId="Web-{EC621CB3-4B8A-4EF7-8CF7-880182718F4A}" dt="2025-07-29T12:08:43.688" v="32"/>
          <ac:spMkLst>
            <pc:docMk/>
            <pc:sldMk cId="341196586" sldId="331"/>
            <ac:spMk id="31" creationId="{B2163CA3-0CAB-D7CA-81C1-63F2BEDD281A}"/>
          </ac:spMkLst>
        </pc:spChg>
        <pc:spChg chg="add">
          <ac:chgData name="alisdair macdonald" userId="jB0IcuHBEINeFKE+BJ6T51hglHMTetGBacC/PLHzd+c=" providerId="None" clId="Web-{EC621CB3-4B8A-4EF7-8CF7-880182718F4A}" dt="2025-07-29T12:08:43.688" v="32"/>
          <ac:spMkLst>
            <pc:docMk/>
            <pc:sldMk cId="341196586" sldId="331"/>
            <ac:spMk id="32" creationId="{5642F26D-F579-6468-912F-67DC4F13C6DA}"/>
          </ac:spMkLst>
        </pc:spChg>
        <pc:spChg chg="add">
          <ac:chgData name="alisdair macdonald" userId="jB0IcuHBEINeFKE+BJ6T51hglHMTetGBacC/PLHzd+c=" providerId="None" clId="Web-{EC621CB3-4B8A-4EF7-8CF7-880182718F4A}" dt="2025-07-29T12:08:43.688" v="32"/>
          <ac:spMkLst>
            <pc:docMk/>
            <pc:sldMk cId="341196586" sldId="331"/>
            <ac:spMk id="33" creationId="{0B7F2394-13F4-2367-2EF4-176F4FFCFC19}"/>
          </ac:spMkLst>
        </pc:spChg>
      </pc:sldChg>
      <pc:sldChg chg="addSp delSp modSp">
        <pc:chgData name="alisdair macdonald" userId="jB0IcuHBEINeFKE+BJ6T51hglHMTetGBacC/PLHzd+c=" providerId="None" clId="Web-{EC621CB3-4B8A-4EF7-8CF7-880182718F4A}" dt="2025-07-29T12:14:32.561" v="69" actId="14100"/>
        <pc:sldMkLst>
          <pc:docMk/>
          <pc:sldMk cId="1847440784" sldId="334"/>
        </pc:sldMkLst>
        <pc:spChg chg="add">
          <ac:chgData name="alisdair macdonald" userId="jB0IcuHBEINeFKE+BJ6T51hglHMTetGBacC/PLHzd+c=" providerId="None" clId="Web-{EC621CB3-4B8A-4EF7-8CF7-880182718F4A}" dt="2025-07-29T12:14:01.905" v="59"/>
          <ac:spMkLst>
            <pc:docMk/>
            <pc:sldMk cId="1847440784" sldId="334"/>
            <ac:spMk id="4" creationId="{17D25A28-45DC-8A02-0FF8-397A05D4FADA}"/>
          </ac:spMkLst>
        </pc:spChg>
        <pc:spChg chg="add mod">
          <ac:chgData name="alisdair macdonald" userId="jB0IcuHBEINeFKE+BJ6T51hglHMTetGBacC/PLHzd+c=" providerId="None" clId="Web-{EC621CB3-4B8A-4EF7-8CF7-880182718F4A}" dt="2025-07-29T12:14:07.358" v="61" actId="20577"/>
          <ac:spMkLst>
            <pc:docMk/>
            <pc:sldMk cId="1847440784" sldId="334"/>
            <ac:spMk id="15" creationId="{342CA7A1-880B-1054-5909-7FF93B696206}"/>
          </ac:spMkLst>
        </pc:spChg>
        <pc:spChg chg="add mod">
          <ac:chgData name="alisdair macdonald" userId="jB0IcuHBEINeFKE+BJ6T51hglHMTetGBacC/PLHzd+c=" providerId="None" clId="Web-{EC621CB3-4B8A-4EF7-8CF7-880182718F4A}" dt="2025-07-29T12:14:32.561" v="69" actId="14100"/>
          <ac:spMkLst>
            <pc:docMk/>
            <pc:sldMk cId="1847440784" sldId="334"/>
            <ac:spMk id="17" creationId="{69F2E9F1-4A9D-3450-1FAA-7C32D5EB89EF}"/>
          </ac:spMkLst>
        </pc:spChg>
        <pc:spChg chg="add mod">
          <ac:chgData name="alisdair macdonald" userId="jB0IcuHBEINeFKE+BJ6T51hglHMTetGBacC/PLHzd+c=" providerId="None" clId="Web-{EC621CB3-4B8A-4EF7-8CF7-880182718F4A}" dt="2025-07-29T12:14:25.936" v="68" actId="14100"/>
          <ac:spMkLst>
            <pc:docMk/>
            <pc:sldMk cId="1847440784" sldId="334"/>
            <ac:spMk id="19" creationId="{89029A2E-9119-5391-3EA1-6700062CA076}"/>
          </ac:spMkLst>
        </pc:spChg>
      </pc:sldChg>
      <pc:sldChg chg="addSp delSp modSp add replId">
        <pc:chgData name="alisdair macdonald" userId="jB0IcuHBEINeFKE+BJ6T51hglHMTetGBacC/PLHzd+c=" providerId="None" clId="Web-{EC621CB3-4B8A-4EF7-8CF7-880182718F4A}" dt="2025-07-29T12:13:36.468" v="58" actId="20577"/>
        <pc:sldMkLst>
          <pc:docMk/>
          <pc:sldMk cId="1420282520" sldId="338"/>
        </pc:sldMkLst>
        <pc:spChg chg="mod">
          <ac:chgData name="alisdair macdonald" userId="jB0IcuHBEINeFKE+BJ6T51hglHMTetGBacC/PLHzd+c=" providerId="None" clId="Web-{EC621CB3-4B8A-4EF7-8CF7-880182718F4A}" dt="2025-07-29T12:10:52.828" v="36" actId="20577"/>
          <ac:spMkLst>
            <pc:docMk/>
            <pc:sldMk cId="1420282520" sldId="338"/>
            <ac:spMk id="25" creationId="{5CB6C10D-4C37-64B3-B62A-6D9BDF78F022}"/>
          </ac:spMkLst>
        </pc:spChg>
        <pc:spChg chg="mod">
          <ac:chgData name="alisdair macdonald" userId="jB0IcuHBEINeFKE+BJ6T51hglHMTetGBacC/PLHzd+c=" providerId="None" clId="Web-{EC621CB3-4B8A-4EF7-8CF7-880182718F4A}" dt="2025-07-29T12:11:10" v="44" actId="14100"/>
          <ac:spMkLst>
            <pc:docMk/>
            <pc:sldMk cId="1420282520" sldId="338"/>
            <ac:spMk id="30" creationId="{764955AD-E97E-2CBE-9F5C-69B9D390D85A}"/>
          </ac:spMkLst>
        </pc:spChg>
        <pc:spChg chg="mod">
          <ac:chgData name="alisdair macdonald" userId="jB0IcuHBEINeFKE+BJ6T51hglHMTetGBacC/PLHzd+c=" providerId="None" clId="Web-{EC621CB3-4B8A-4EF7-8CF7-880182718F4A}" dt="2025-07-29T12:11:03.547" v="41" actId="20577"/>
          <ac:spMkLst>
            <pc:docMk/>
            <pc:sldMk cId="1420282520" sldId="338"/>
            <ac:spMk id="33" creationId="{19ADCF16-900C-37CC-4380-2E02BA4A4CBD}"/>
          </ac:spMkLst>
        </pc:spChg>
      </pc:sldChg>
    </pc:docChg>
  </pc:docChgLst>
  <pc:docChgLst>
    <pc:chgData name="lauraellenkennedy@outlook.com" userId="S::urn:spo:guest#lauraellenkennedy@outlook.com::" providerId="AD" clId="Web-{D4702411-B75C-AC31-AF33-E06D03B75DCF}"/>
    <pc:docChg chg="mod modSld">
      <pc:chgData name="lauraellenkennedy@outlook.com" userId="S::urn:spo:guest#lauraellenkennedy@outlook.com::" providerId="AD" clId="Web-{D4702411-B75C-AC31-AF33-E06D03B75DCF}" dt="2024-07-15T07:48:48.173" v="30" actId="20577"/>
      <pc:docMkLst>
        <pc:docMk/>
      </pc:docMkLst>
      <pc:sldChg chg="modSp addCm modCm">
        <pc:chgData name="lauraellenkennedy@outlook.com" userId="S::urn:spo:guest#lauraellenkennedy@outlook.com::" providerId="AD" clId="Web-{D4702411-B75C-AC31-AF33-E06D03B75DCF}" dt="2024-07-15T07:48:48.173" v="30" actId="20577"/>
        <pc:sldMkLst>
          <pc:docMk/>
          <pc:sldMk cId="1135859490" sldId="275"/>
        </pc:sldMkLst>
        <pc:extLst>
          <p:ext xmlns:p="http://schemas.openxmlformats.org/presentationml/2006/main" uri="{D6D511B9-2390-475A-947B-AFAB55BFBCF1}">
            <pc226:cmChg xmlns:pc226="http://schemas.microsoft.com/office/powerpoint/2022/06/main/command" chg="add mod">
              <pc226:chgData name="lauraellenkennedy@outlook.com" userId="S::urn:spo:guest#lauraellenkennedy@outlook.com::" providerId="AD" clId="Web-{D4702411-B75C-AC31-AF33-E06D03B75DCF}" dt="2024-07-15T07:48:45.157" v="29"/>
              <pc2:cmMkLst xmlns:pc2="http://schemas.microsoft.com/office/powerpoint/2019/9/main/command">
                <pc:docMk/>
                <pc:sldMk cId="1135859490" sldId="275"/>
                <pc2:cmMk id="{5B392485-5D51-45DD-AE6B-C1AFE02644BF}"/>
              </pc2:cmMkLst>
            </pc226:cmChg>
          </p:ext>
        </pc:extLst>
      </pc:sldChg>
    </pc:docChg>
  </pc:docChgLst>
  <pc:docChgLst>
    <pc:chgData name="alisdair macdonald" userId="jB0IcuHBEINeFKE+BJ6T51hglHMTetGBacC/PLHzd+c=" providerId="None" clId="Web-{D75165C0-CB74-4D3B-B07C-A78D0524384B}"/>
    <pc:docChg chg="modSld">
      <pc:chgData name="alisdair macdonald" userId="jB0IcuHBEINeFKE+BJ6T51hglHMTetGBacC/PLHzd+c=" providerId="None" clId="Web-{D75165C0-CB74-4D3B-B07C-A78D0524384B}" dt="2025-07-09T12:56:36.074" v="7"/>
      <pc:docMkLst>
        <pc:docMk/>
      </pc:docMkLst>
      <pc:sldChg chg="modSp">
        <pc:chgData name="alisdair macdonald" userId="jB0IcuHBEINeFKE+BJ6T51hglHMTetGBacC/PLHzd+c=" providerId="None" clId="Web-{D75165C0-CB74-4D3B-B07C-A78D0524384B}" dt="2025-07-09T12:56:36.074" v="7"/>
        <pc:sldMkLst>
          <pc:docMk/>
          <pc:sldMk cId="0" sldId="256"/>
        </pc:sldMkLst>
      </pc:sldChg>
    </pc:docChg>
  </pc:docChgLst>
  <pc:docChgLst>
    <pc:chgData name="lauraellenkennedy@outlook.com" userId="S::urn:spo:guest#lauraellenkennedy@outlook.com::" providerId="AD" clId="Web-{D6DB31E3-8DB8-13C9-60E8-4B52221B9486}"/>
    <pc:docChg chg="modSld">
      <pc:chgData name="lauraellenkennedy@outlook.com" userId="S::urn:spo:guest#lauraellenkennedy@outlook.com::" providerId="AD" clId="Web-{D6DB31E3-8DB8-13C9-60E8-4B52221B9486}" dt="2024-07-09T08:34:38.528" v="8" actId="20577"/>
      <pc:docMkLst>
        <pc:docMk/>
      </pc:docMkLst>
      <pc:sldChg chg="modSp">
        <pc:chgData name="lauraellenkennedy@outlook.com" userId="S::urn:spo:guest#lauraellenkennedy@outlook.com::" providerId="AD" clId="Web-{D6DB31E3-8DB8-13C9-60E8-4B52221B9486}" dt="2024-07-09T08:34:28.137" v="4" actId="20577"/>
        <pc:sldMkLst>
          <pc:docMk/>
          <pc:sldMk cId="2386253683" sldId="297"/>
        </pc:sldMkLst>
      </pc:sldChg>
      <pc:sldChg chg="modSp">
        <pc:chgData name="lauraellenkennedy@outlook.com" userId="S::urn:spo:guest#lauraellenkennedy@outlook.com::" providerId="AD" clId="Web-{D6DB31E3-8DB8-13C9-60E8-4B52221B9486}" dt="2024-07-09T08:34:38.528" v="8" actId="20577"/>
        <pc:sldMkLst>
          <pc:docMk/>
          <pc:sldMk cId="3706343159" sldId="298"/>
        </pc:sldMkLst>
      </pc:sldChg>
    </pc:docChg>
  </pc:docChgLst>
  <pc:docChgLst>
    <pc:chgData name="alisdair macdonald" userId="jB0IcuHBEINeFKE+BJ6T51hglHMTetGBacC/PLHzd+c=" providerId="None" clId="Web-{E28AC54B-0A93-43F0-9E13-1A9224C339A1}"/>
    <pc:docChg chg="modSld">
      <pc:chgData name="alisdair macdonald" userId="jB0IcuHBEINeFKE+BJ6T51hglHMTetGBacC/PLHzd+c=" providerId="None" clId="Web-{E28AC54B-0A93-43F0-9E13-1A9224C339A1}" dt="2025-07-02T13:44:05.179" v="12" actId="20577"/>
      <pc:docMkLst>
        <pc:docMk/>
      </pc:docMkLst>
      <pc:sldChg chg="addSp delSp modSp">
        <pc:chgData name="alisdair macdonald" userId="jB0IcuHBEINeFKE+BJ6T51hglHMTetGBacC/PLHzd+c=" providerId="None" clId="Web-{E28AC54B-0A93-43F0-9E13-1A9224C339A1}" dt="2025-07-02T13:44:05.179" v="12" actId="20577"/>
        <pc:sldMkLst>
          <pc:docMk/>
          <pc:sldMk cId="1724577246" sldId="336"/>
        </pc:sldMkLst>
      </pc:sldChg>
    </pc:docChg>
  </pc:docChgLst>
  <pc:docChgLst>
    <pc:chgData name="alisdair macdonald" userId="jB0IcuHBEINeFKE+BJ6T51hglHMTetGBacC/PLHzd+c=" providerId="None" clId="Web-{B16AFD29-3906-438C-B030-97395E8D6D17}"/>
    <pc:docChg chg="addSld delSld modSld">
      <pc:chgData name="alisdair macdonald" userId="jB0IcuHBEINeFKE+BJ6T51hglHMTetGBacC/PLHzd+c=" providerId="None" clId="Web-{B16AFD29-3906-438C-B030-97395E8D6D17}" dt="2025-07-02T14:05:25.345" v="66" actId="1076"/>
      <pc:docMkLst>
        <pc:docMk/>
      </pc:docMkLst>
      <pc:sldChg chg="addSp delSp modSp">
        <pc:chgData name="alisdair macdonald" userId="jB0IcuHBEINeFKE+BJ6T51hglHMTetGBacC/PLHzd+c=" providerId="None" clId="Web-{B16AFD29-3906-438C-B030-97395E8D6D17}" dt="2025-07-02T14:04:56.735" v="49"/>
        <pc:sldMkLst>
          <pc:docMk/>
          <pc:sldMk cId="1724577246" sldId="336"/>
        </pc:sldMkLst>
      </pc:sldChg>
      <pc:sldChg chg="addSp delSp modSp add replId modNotes">
        <pc:chgData name="alisdair macdonald" userId="jB0IcuHBEINeFKE+BJ6T51hglHMTetGBacC/PLHzd+c=" providerId="None" clId="Web-{B16AFD29-3906-438C-B030-97395E8D6D17}" dt="2025-07-02T14:05:25.345" v="66" actId="1076"/>
        <pc:sldMkLst>
          <pc:docMk/>
          <pc:sldMk cId="1233721833" sldId="337"/>
        </pc:sldMkLst>
      </pc:sldChg>
      <pc:sldChg chg="add del replId">
        <pc:chgData name="alisdair macdonald" userId="jB0IcuHBEINeFKE+BJ6T51hglHMTetGBacC/PLHzd+c=" providerId="None" clId="Web-{B16AFD29-3906-438C-B030-97395E8D6D17}" dt="2025-07-02T14:02:47.344" v="46"/>
        <pc:sldMkLst>
          <pc:docMk/>
          <pc:sldMk cId="3103792939" sldId="338"/>
        </pc:sldMkLst>
      </pc:sldChg>
    </pc:docChg>
  </pc:docChgLst>
  <pc:docChgLst>
    <pc:chgData name="alisdair macdonald" userId="jB0IcuHBEINeFKE+BJ6T51hglHMTetGBacC/PLHzd+c=" providerId="None" clId="Web-{977D4689-741C-41CB-8114-D3AF7CE0E3C0}"/>
    <pc:docChg chg="delSld modSld">
      <pc:chgData name="alisdair macdonald" userId="jB0IcuHBEINeFKE+BJ6T51hglHMTetGBacC/PLHzd+c=" providerId="None" clId="Web-{977D4689-741C-41CB-8114-D3AF7CE0E3C0}" dt="2025-07-02T09:50:24.614" v="132"/>
      <pc:docMkLst>
        <pc:docMk/>
      </pc:docMkLst>
      <pc:sldChg chg="modSp">
        <pc:chgData name="alisdair macdonald" userId="jB0IcuHBEINeFKE+BJ6T51hglHMTetGBacC/PLHzd+c=" providerId="None" clId="Web-{977D4689-741C-41CB-8114-D3AF7CE0E3C0}" dt="2025-07-02T09:29:44.714" v="54" actId="20577"/>
        <pc:sldMkLst>
          <pc:docMk/>
          <pc:sldMk cId="0" sldId="256"/>
        </pc:sldMkLst>
      </pc:sldChg>
      <pc:sldChg chg="delSp modSp">
        <pc:chgData name="alisdair macdonald" userId="jB0IcuHBEINeFKE+BJ6T51hglHMTetGBacC/PLHzd+c=" providerId="None" clId="Web-{977D4689-741C-41CB-8114-D3AF7CE0E3C0}" dt="2025-07-02T09:31:33.347" v="60"/>
        <pc:sldMkLst>
          <pc:docMk/>
          <pc:sldMk cId="0" sldId="265"/>
        </pc:sldMkLst>
      </pc:sldChg>
      <pc:sldChg chg="del">
        <pc:chgData name="alisdair macdonald" userId="jB0IcuHBEINeFKE+BJ6T51hglHMTetGBacC/PLHzd+c=" providerId="None" clId="Web-{977D4689-741C-41CB-8114-D3AF7CE0E3C0}" dt="2025-07-02T09:39:57.320" v="76"/>
        <pc:sldMkLst>
          <pc:docMk/>
          <pc:sldMk cId="1135859490" sldId="275"/>
        </pc:sldMkLst>
      </pc:sldChg>
      <pc:sldChg chg="addSp delSp">
        <pc:chgData name="alisdair macdonald" userId="jB0IcuHBEINeFKE+BJ6T51hglHMTetGBacC/PLHzd+c=" providerId="None" clId="Web-{977D4689-741C-41CB-8114-D3AF7CE0E3C0}" dt="2025-07-02T09:39:11.285" v="75"/>
        <pc:sldMkLst>
          <pc:docMk/>
          <pc:sldMk cId="2386253683" sldId="297"/>
        </pc:sldMkLst>
      </pc:sldChg>
      <pc:sldChg chg="addSp delSp">
        <pc:chgData name="alisdair macdonald" userId="jB0IcuHBEINeFKE+BJ6T51hglHMTetGBacC/PLHzd+c=" providerId="None" clId="Web-{977D4689-741C-41CB-8114-D3AF7CE0E3C0}" dt="2025-07-02T09:38:46.080" v="66"/>
        <pc:sldMkLst>
          <pc:docMk/>
          <pc:sldMk cId="3706343159" sldId="298"/>
        </pc:sldMkLst>
      </pc:sldChg>
      <pc:sldChg chg="addSp delSp modSp">
        <pc:chgData name="alisdair macdonald" userId="jB0IcuHBEINeFKE+BJ6T51hglHMTetGBacC/PLHzd+c=" providerId="None" clId="Web-{977D4689-741C-41CB-8114-D3AF7CE0E3C0}" dt="2025-07-02T09:50:24.614" v="132"/>
        <pc:sldMkLst>
          <pc:docMk/>
          <pc:sldMk cId="341196586" sldId="331"/>
        </pc:sldMkLst>
      </pc:sldChg>
    </pc:docChg>
  </pc:docChgLst>
  <pc:docChgLst>
    <pc:chgData name="alisdair.m@gmail.com" userId="S::urn:spo:guest#alisdair.m@gmail.com::" providerId="AD" clId="Web-{11F3D339-260B-437B-0E54-D88BC058D052}"/>
    <pc:docChg chg="modSld">
      <pc:chgData name="alisdair.m@gmail.com" userId="S::urn:spo:guest#alisdair.m@gmail.com::" providerId="AD" clId="Web-{11F3D339-260B-437B-0E54-D88BC058D052}" dt="2024-07-18T13:09:06.196" v="189" actId="20577"/>
      <pc:docMkLst>
        <pc:docMk/>
      </pc:docMkLst>
      <pc:sldChg chg="addSp delSp modSp">
        <pc:chgData name="alisdair.m@gmail.com" userId="S::urn:spo:guest#alisdair.m@gmail.com::" providerId="AD" clId="Web-{11F3D339-260B-437B-0E54-D88BC058D052}" dt="2024-07-18T12:54:39.434" v="49"/>
        <pc:sldMkLst>
          <pc:docMk/>
          <pc:sldMk cId="0" sldId="256"/>
        </pc:sldMkLst>
      </pc:sldChg>
      <pc:sldChg chg="addSp delSp modSp">
        <pc:chgData name="alisdair.m@gmail.com" userId="S::urn:spo:guest#alisdair.m@gmail.com::" providerId="AD" clId="Web-{11F3D339-260B-437B-0E54-D88BC058D052}" dt="2024-07-18T12:54:19.011" v="47"/>
        <pc:sldMkLst>
          <pc:docMk/>
          <pc:sldMk cId="0" sldId="265"/>
        </pc:sldMkLst>
      </pc:sldChg>
      <pc:sldChg chg="addSp delSp modSp mod setBg delCm">
        <pc:chgData name="alisdair.m@gmail.com" userId="S::urn:spo:guest#alisdair.m@gmail.com::" providerId="AD" clId="Web-{11F3D339-260B-437B-0E54-D88BC058D052}" dt="2024-07-18T13:02:30.498" v="87" actId="1076"/>
        <pc:sldMkLst>
          <pc:docMk/>
          <pc:sldMk cId="1135859490" sldId="275"/>
        </pc:sldMkLst>
        <pc:extLst>
          <p:ext xmlns:p="http://schemas.openxmlformats.org/presentationml/2006/main" uri="{D6D511B9-2390-475A-947B-AFAB55BFBCF1}">
            <pc226:cmChg xmlns:pc226="http://schemas.microsoft.com/office/powerpoint/2022/06/main/command" chg="del">
              <pc226:chgData name="alisdair.m@gmail.com" userId="S::urn:spo:guest#alisdair.m@gmail.com::" providerId="AD" clId="Web-{11F3D339-260B-437B-0E54-D88BC058D052}" dt="2024-07-18T12:57:18.570" v="76"/>
              <pc2:cmMkLst xmlns:pc2="http://schemas.microsoft.com/office/powerpoint/2019/9/main/command">
                <pc:docMk/>
                <pc:sldMk cId="1135859490" sldId="275"/>
                <pc2:cmMk id="{5B392485-5D51-45DD-AE6B-C1AFE02644BF}"/>
              </pc2:cmMkLst>
            </pc226:cmChg>
          </p:ext>
        </pc:extLst>
      </pc:sldChg>
      <pc:sldChg chg="addSp delSp modSp">
        <pc:chgData name="alisdair.m@gmail.com" userId="S::urn:spo:guest#alisdair.m@gmail.com::" providerId="AD" clId="Web-{11F3D339-260B-437B-0E54-D88BC058D052}" dt="2024-07-18T12:55:34.563" v="58" actId="20577"/>
        <pc:sldMkLst>
          <pc:docMk/>
          <pc:sldMk cId="2386253683" sldId="297"/>
        </pc:sldMkLst>
      </pc:sldChg>
      <pc:sldChg chg="addSp delSp modSp">
        <pc:chgData name="alisdair.m@gmail.com" userId="S::urn:spo:guest#alisdair.m@gmail.com::" providerId="AD" clId="Web-{11F3D339-260B-437B-0E54-D88BC058D052}" dt="2024-07-18T12:55:25.734" v="57" actId="20577"/>
        <pc:sldMkLst>
          <pc:docMk/>
          <pc:sldMk cId="3706343159" sldId="298"/>
        </pc:sldMkLst>
      </pc:sldChg>
      <pc:sldChg chg="addSp delSp modSp">
        <pc:chgData name="alisdair.m@gmail.com" userId="S::urn:spo:guest#alisdair.m@gmail.com::" providerId="AD" clId="Web-{11F3D339-260B-437B-0E54-D88BC058D052}" dt="2024-07-18T13:07:03.797" v="159"/>
        <pc:sldMkLst>
          <pc:docMk/>
          <pc:sldMk cId="341196586" sldId="331"/>
        </pc:sldMkLst>
      </pc:sldChg>
      <pc:sldChg chg="modSp">
        <pc:chgData name="alisdair.m@gmail.com" userId="S::urn:spo:guest#alisdair.m@gmail.com::" providerId="AD" clId="Web-{11F3D339-260B-437B-0E54-D88BC058D052}" dt="2024-07-18T13:08:02.129" v="172" actId="20577"/>
        <pc:sldMkLst>
          <pc:docMk/>
          <pc:sldMk cId="4171311954" sldId="332"/>
        </pc:sldMkLst>
      </pc:sldChg>
      <pc:sldChg chg="modSp">
        <pc:chgData name="alisdair.m@gmail.com" userId="S::urn:spo:guest#alisdair.m@gmail.com::" providerId="AD" clId="Web-{11F3D339-260B-437B-0E54-D88BC058D052}" dt="2024-07-18T13:09:06.196" v="189" actId="20577"/>
        <pc:sldMkLst>
          <pc:docMk/>
          <pc:sldMk cId="3919882484" sldId="333"/>
        </pc:sldMkLst>
      </pc:sldChg>
    </pc:docChg>
  </pc:docChgLst>
  <pc:docChgLst>
    <pc:chgData name="alisdair.m@gmail.com" userId="S::urn:spo:guest#alisdair.m@gmail.com::" providerId="AD" clId="Web-{3D227AB9-174E-E4F2-814A-7C65D204820B}"/>
    <pc:docChg chg="modSld">
      <pc:chgData name="alisdair.m@gmail.com" userId="S::urn:spo:guest#alisdair.m@gmail.com::" providerId="AD" clId="Web-{3D227AB9-174E-E4F2-814A-7C65D204820B}" dt="2024-08-15T14:01:06.242" v="6" actId="1076"/>
      <pc:docMkLst>
        <pc:docMk/>
      </pc:docMkLst>
      <pc:sldChg chg="addSp modSp">
        <pc:chgData name="alisdair.m@gmail.com" userId="S::urn:spo:guest#alisdair.m@gmail.com::" providerId="AD" clId="Web-{3D227AB9-174E-E4F2-814A-7C65D204820B}" dt="2024-08-15T14:01:06.242" v="6" actId="1076"/>
        <pc:sldMkLst>
          <pc:docMk/>
          <pc:sldMk cId="3919882484" sldId="333"/>
        </pc:sldMkLst>
      </pc:sldChg>
    </pc:docChg>
  </pc:docChgLst>
  <pc:docChgLst>
    <pc:chgData name="alisdair macdonald" userId="jB0IcuHBEINeFKE+BJ6T51hglHMTetGBacC/PLHzd+c=" providerId="None" clId="Web-{1DA7717B-AE41-41F2-80D3-7D7347EC644C}"/>
    <pc:docChg chg="modSld">
      <pc:chgData name="alisdair macdonald" userId="jB0IcuHBEINeFKE+BJ6T51hglHMTetGBacC/PLHzd+c=" providerId="None" clId="Web-{1DA7717B-AE41-41F2-80D3-7D7347EC644C}" dt="2025-08-04T11:41:12.641" v="15"/>
      <pc:docMkLst>
        <pc:docMk/>
      </pc:docMkLst>
      <pc:sldChg chg="addSp delSp">
        <pc:chgData name="alisdair macdonald" userId="jB0IcuHBEINeFKE+BJ6T51hglHMTetGBacC/PLHzd+c=" providerId="None" clId="Web-{1DA7717B-AE41-41F2-80D3-7D7347EC644C}" dt="2025-08-04T11:41:12.641" v="15"/>
        <pc:sldMkLst>
          <pc:docMk/>
          <pc:sldMk cId="1420282520" sldId="338"/>
        </pc:sldMkLst>
      </pc:sldChg>
    </pc:docChg>
  </pc:docChgLst>
  <pc:docChgLst>
    <pc:chgData name="Issy Booth" userId="S::isabelleb@unicef.org.uk::95590697-42e6-45d1-b9a0-5c7c6819ef82" providerId="AD" clId="Web-{211CE7FB-E2E8-17C2-B14A-FCADD9581FAA}"/>
    <pc:docChg chg="mod">
      <pc:chgData name="Issy Booth" userId="S::isabelleb@unicef.org.uk::95590697-42e6-45d1-b9a0-5c7c6819ef82" providerId="AD" clId="Web-{211CE7FB-E2E8-17C2-B14A-FCADD9581FAA}" dt="2024-07-15T10:43:51.124" v="1"/>
      <pc:docMkLst>
        <pc:docMk/>
      </pc:docMkLst>
      <pc:sldChg chg="modCm">
        <pc:chgData name="Issy Booth" userId="S::isabelleb@unicef.org.uk::95590697-42e6-45d1-b9a0-5c7c6819ef82" providerId="AD" clId="Web-{211CE7FB-E2E8-17C2-B14A-FCADD9581FAA}" dt="2024-07-15T10:43:51.124" v="1"/>
        <pc:sldMkLst>
          <pc:docMk/>
          <pc:sldMk cId="1135859490" sldId="275"/>
        </pc:sldMkLst>
        <pc:extLst>
          <p:ext xmlns:p="http://schemas.openxmlformats.org/presentationml/2006/main" uri="{D6D511B9-2390-475A-947B-AFAB55BFBCF1}">
            <pc226:cmChg xmlns:pc226="http://schemas.microsoft.com/office/powerpoint/2022/06/main/command" chg="">
              <pc226:chgData name="Issy Booth" userId="S::isabelleb@unicef.org.uk::95590697-42e6-45d1-b9a0-5c7c6819ef82" providerId="AD" clId="Web-{211CE7FB-E2E8-17C2-B14A-FCADD9581FAA}" dt="2024-07-15T10:43:51.124" v="1"/>
              <pc2:cmMkLst xmlns:pc2="http://schemas.microsoft.com/office/powerpoint/2019/9/main/command">
                <pc:docMk/>
                <pc:sldMk cId="1135859490" sldId="275"/>
                <pc2:cmMk id="{5B392485-5D51-45DD-AE6B-C1AFE02644BF}"/>
              </pc2:cmMkLst>
              <pc226:cmRplyChg chg="add">
                <pc226:chgData name="Issy Booth" userId="S::isabelleb@unicef.org.uk::95590697-42e6-45d1-b9a0-5c7c6819ef82" providerId="AD" clId="Web-{211CE7FB-E2E8-17C2-B14A-FCADD9581FAA}" dt="2024-07-15T10:43:51.124" v="1"/>
                <pc2:cmRplyMkLst xmlns:pc2="http://schemas.microsoft.com/office/powerpoint/2019/9/main/command">
                  <pc:docMk/>
                  <pc:sldMk cId="1135859490" sldId="275"/>
                  <pc2:cmMk id="{5B392485-5D51-45DD-AE6B-C1AFE02644BF}"/>
                  <pc2:cmRplyMk id="{686DFE06-45C7-4530-A851-0BBBCAFA2C5D}"/>
                </pc2:cmRplyMkLst>
              </pc226:cmRplyChg>
            </pc226:cmChg>
          </p:ext>
        </pc:extLst>
      </pc:sldChg>
    </pc:docChg>
  </pc:docChgLst>
  <pc:docChgLst>
    <pc:chgData name="alisdair.m@gmail.com" userId="S::urn:spo:guest#alisdair.m@gmail.com::" providerId="AD" clId="Web-{5963EB54-B8AD-8C3C-7C65-95E7D94DEDBE}"/>
    <pc:docChg chg="modSld">
      <pc:chgData name="alisdair.m@gmail.com" userId="S::urn:spo:guest#alisdair.m@gmail.com::" providerId="AD" clId="Web-{5963EB54-B8AD-8C3C-7C65-95E7D94DEDBE}" dt="2024-07-29T15:54:36.873" v="16" actId="1076"/>
      <pc:docMkLst>
        <pc:docMk/>
      </pc:docMkLst>
      <pc:sldChg chg="modSp">
        <pc:chgData name="alisdair.m@gmail.com" userId="S::urn:spo:guest#alisdair.m@gmail.com::" providerId="AD" clId="Web-{5963EB54-B8AD-8C3C-7C65-95E7D94DEDBE}" dt="2024-07-29T15:51:55.269" v="7"/>
        <pc:sldMkLst>
          <pc:docMk/>
          <pc:sldMk cId="1135859490" sldId="275"/>
        </pc:sldMkLst>
      </pc:sldChg>
      <pc:sldChg chg="modSp">
        <pc:chgData name="alisdair.m@gmail.com" userId="S::urn:spo:guest#alisdair.m@gmail.com::" providerId="AD" clId="Web-{5963EB54-B8AD-8C3C-7C65-95E7D94DEDBE}" dt="2024-07-29T15:53:57.683" v="11" actId="20577"/>
        <pc:sldMkLst>
          <pc:docMk/>
          <pc:sldMk cId="4171311954" sldId="332"/>
        </pc:sldMkLst>
      </pc:sldChg>
      <pc:sldChg chg="addSp delSp modSp">
        <pc:chgData name="alisdair.m@gmail.com" userId="S::urn:spo:guest#alisdair.m@gmail.com::" providerId="AD" clId="Web-{5963EB54-B8AD-8C3C-7C65-95E7D94DEDBE}" dt="2024-07-29T15:54:36.873" v="16" actId="1076"/>
        <pc:sldMkLst>
          <pc:docMk/>
          <pc:sldMk cId="3919882484" sldId="333"/>
        </pc:sldMkLst>
      </pc:sldChg>
    </pc:docChg>
  </pc:docChgLst>
  <pc:docChgLst>
    <pc:chgData name="alisdair.m@gmail.com" userId="S::urn:spo:guest#alisdair.m@gmail.com::" providerId="AD" clId="Web-{8A19CBC7-B428-D29B-AF8D-4E043234B6F6}"/>
    <pc:docChg chg="addSld delSld modSld sldOrd">
      <pc:chgData name="alisdair.m@gmail.com" userId="S::urn:spo:guest#alisdair.m@gmail.com::" providerId="AD" clId="Web-{8A19CBC7-B428-D29B-AF8D-4E043234B6F6}" dt="2024-07-09T16:28:02.021" v="418" actId="1076"/>
      <pc:docMkLst>
        <pc:docMk/>
      </pc:docMkLst>
      <pc:sldChg chg="addSp delSp modSp">
        <pc:chgData name="alisdair.m@gmail.com" userId="S::urn:spo:guest#alisdair.m@gmail.com::" providerId="AD" clId="Web-{8A19CBC7-B428-D29B-AF8D-4E043234B6F6}" dt="2024-07-09T10:28:24.980" v="47"/>
        <pc:sldMkLst>
          <pc:docMk/>
          <pc:sldMk cId="0" sldId="265"/>
        </pc:sldMkLst>
      </pc:sldChg>
      <pc:sldChg chg="addSp delSp modSp delAnim">
        <pc:chgData name="alisdair.m@gmail.com" userId="S::urn:spo:guest#alisdair.m@gmail.com::" providerId="AD" clId="Web-{8A19CBC7-B428-D29B-AF8D-4E043234B6F6}" dt="2024-07-09T11:37:31.520" v="201" actId="1076"/>
        <pc:sldMkLst>
          <pc:docMk/>
          <pc:sldMk cId="1135859490" sldId="275"/>
        </pc:sldMkLst>
      </pc:sldChg>
      <pc:sldChg chg="addSp delSp modSp ord">
        <pc:chgData name="alisdair.m@gmail.com" userId="S::urn:spo:guest#alisdair.m@gmail.com::" providerId="AD" clId="Web-{8A19CBC7-B428-D29B-AF8D-4E043234B6F6}" dt="2024-07-09T10:31:05.521" v="76"/>
        <pc:sldMkLst>
          <pc:docMk/>
          <pc:sldMk cId="2386253683" sldId="297"/>
        </pc:sldMkLst>
      </pc:sldChg>
      <pc:sldChg chg="addSp delSp modSp">
        <pc:chgData name="alisdair.m@gmail.com" userId="S::urn:spo:guest#alisdair.m@gmail.com::" providerId="AD" clId="Web-{8A19CBC7-B428-D29B-AF8D-4E043234B6F6}" dt="2024-07-09T10:33:32.546" v="97"/>
        <pc:sldMkLst>
          <pc:docMk/>
          <pc:sldMk cId="3706343159" sldId="298"/>
        </pc:sldMkLst>
      </pc:sldChg>
      <pc:sldChg chg="del">
        <pc:chgData name="alisdair.m@gmail.com" userId="S::urn:spo:guest#alisdair.m@gmail.com::" providerId="AD" clId="Web-{8A19CBC7-B428-D29B-AF8D-4E043234B6F6}" dt="2024-07-09T16:09:11.671" v="272"/>
        <pc:sldMkLst>
          <pc:docMk/>
          <pc:sldMk cId="4150539418" sldId="299"/>
        </pc:sldMkLst>
      </pc:sldChg>
      <pc:sldChg chg="del">
        <pc:chgData name="alisdair.m@gmail.com" userId="S::urn:spo:guest#alisdair.m@gmail.com::" providerId="AD" clId="Web-{8A19CBC7-B428-D29B-AF8D-4E043234B6F6}" dt="2024-07-09T16:09:11.671" v="271"/>
        <pc:sldMkLst>
          <pc:docMk/>
          <pc:sldMk cId="3839045492" sldId="300"/>
        </pc:sldMkLst>
      </pc:sldChg>
      <pc:sldChg chg="del">
        <pc:chgData name="alisdair.m@gmail.com" userId="S::urn:spo:guest#alisdair.m@gmail.com::" providerId="AD" clId="Web-{8A19CBC7-B428-D29B-AF8D-4E043234B6F6}" dt="2024-07-09T16:09:11.671" v="270"/>
        <pc:sldMkLst>
          <pc:docMk/>
          <pc:sldMk cId="1423116022" sldId="301"/>
        </pc:sldMkLst>
      </pc:sldChg>
      <pc:sldChg chg="del">
        <pc:chgData name="alisdair.m@gmail.com" userId="S::urn:spo:guest#alisdair.m@gmail.com::" providerId="AD" clId="Web-{8A19CBC7-B428-D29B-AF8D-4E043234B6F6}" dt="2024-07-09T16:09:11.671" v="269"/>
        <pc:sldMkLst>
          <pc:docMk/>
          <pc:sldMk cId="2356300036" sldId="302"/>
        </pc:sldMkLst>
      </pc:sldChg>
      <pc:sldChg chg="del">
        <pc:chgData name="alisdair.m@gmail.com" userId="S::urn:spo:guest#alisdair.m@gmail.com::" providerId="AD" clId="Web-{8A19CBC7-B428-D29B-AF8D-4E043234B6F6}" dt="2024-07-09T16:09:11.655" v="267"/>
        <pc:sldMkLst>
          <pc:docMk/>
          <pc:sldMk cId="711855373" sldId="303"/>
        </pc:sldMkLst>
      </pc:sldChg>
      <pc:sldChg chg="del">
        <pc:chgData name="alisdair.m@gmail.com" userId="S::urn:spo:guest#alisdair.m@gmail.com::" providerId="AD" clId="Web-{8A19CBC7-B428-D29B-AF8D-4E043234B6F6}" dt="2024-07-09T16:09:11.655" v="268"/>
        <pc:sldMkLst>
          <pc:docMk/>
          <pc:sldMk cId="1475890726" sldId="304"/>
        </pc:sldMkLst>
      </pc:sldChg>
      <pc:sldChg chg="del">
        <pc:chgData name="alisdair.m@gmail.com" userId="S::urn:spo:guest#alisdair.m@gmail.com::" providerId="AD" clId="Web-{8A19CBC7-B428-D29B-AF8D-4E043234B6F6}" dt="2024-07-09T16:09:11.655" v="266"/>
        <pc:sldMkLst>
          <pc:docMk/>
          <pc:sldMk cId="611912824" sldId="305"/>
        </pc:sldMkLst>
      </pc:sldChg>
      <pc:sldChg chg="del">
        <pc:chgData name="alisdair.m@gmail.com" userId="S::urn:spo:guest#alisdair.m@gmail.com::" providerId="AD" clId="Web-{8A19CBC7-B428-D29B-AF8D-4E043234B6F6}" dt="2024-07-09T16:09:11.655" v="265"/>
        <pc:sldMkLst>
          <pc:docMk/>
          <pc:sldMk cId="3541092673" sldId="306"/>
        </pc:sldMkLst>
      </pc:sldChg>
      <pc:sldChg chg="del">
        <pc:chgData name="alisdair.m@gmail.com" userId="S::urn:spo:guest#alisdair.m@gmail.com::" providerId="AD" clId="Web-{8A19CBC7-B428-D29B-AF8D-4E043234B6F6}" dt="2024-07-09T16:09:11.655" v="264"/>
        <pc:sldMkLst>
          <pc:docMk/>
          <pc:sldMk cId="3231313677" sldId="307"/>
        </pc:sldMkLst>
      </pc:sldChg>
      <pc:sldChg chg="del">
        <pc:chgData name="alisdair.m@gmail.com" userId="S::urn:spo:guest#alisdair.m@gmail.com::" providerId="AD" clId="Web-{8A19CBC7-B428-D29B-AF8D-4E043234B6F6}" dt="2024-07-09T16:09:11.655" v="263"/>
        <pc:sldMkLst>
          <pc:docMk/>
          <pc:sldMk cId="2080448064" sldId="308"/>
        </pc:sldMkLst>
      </pc:sldChg>
      <pc:sldChg chg="del">
        <pc:chgData name="alisdair.m@gmail.com" userId="S::urn:spo:guest#alisdair.m@gmail.com::" providerId="AD" clId="Web-{8A19CBC7-B428-D29B-AF8D-4E043234B6F6}" dt="2024-07-09T16:09:11.655" v="261"/>
        <pc:sldMkLst>
          <pc:docMk/>
          <pc:sldMk cId="1625627722" sldId="309"/>
        </pc:sldMkLst>
      </pc:sldChg>
      <pc:sldChg chg="del">
        <pc:chgData name="alisdair.m@gmail.com" userId="S::urn:spo:guest#alisdair.m@gmail.com::" providerId="AD" clId="Web-{8A19CBC7-B428-D29B-AF8D-4E043234B6F6}" dt="2024-07-09T16:09:11.655" v="262"/>
        <pc:sldMkLst>
          <pc:docMk/>
          <pc:sldMk cId="354868780" sldId="310"/>
        </pc:sldMkLst>
      </pc:sldChg>
      <pc:sldChg chg="del">
        <pc:chgData name="alisdair.m@gmail.com" userId="S::urn:spo:guest#alisdair.m@gmail.com::" providerId="AD" clId="Web-{8A19CBC7-B428-D29B-AF8D-4E043234B6F6}" dt="2024-07-09T16:09:11.655" v="260"/>
        <pc:sldMkLst>
          <pc:docMk/>
          <pc:sldMk cId="3170539092" sldId="311"/>
        </pc:sldMkLst>
      </pc:sldChg>
      <pc:sldChg chg="del">
        <pc:chgData name="alisdair.m@gmail.com" userId="S::urn:spo:guest#alisdair.m@gmail.com::" providerId="AD" clId="Web-{8A19CBC7-B428-D29B-AF8D-4E043234B6F6}" dt="2024-07-09T16:09:11.640" v="259"/>
        <pc:sldMkLst>
          <pc:docMk/>
          <pc:sldMk cId="1759064090" sldId="312"/>
        </pc:sldMkLst>
      </pc:sldChg>
      <pc:sldChg chg="del">
        <pc:chgData name="alisdair.m@gmail.com" userId="S::urn:spo:guest#alisdair.m@gmail.com::" providerId="AD" clId="Web-{8A19CBC7-B428-D29B-AF8D-4E043234B6F6}" dt="2024-07-09T16:09:11.640" v="257"/>
        <pc:sldMkLst>
          <pc:docMk/>
          <pc:sldMk cId="231136130" sldId="313"/>
        </pc:sldMkLst>
      </pc:sldChg>
      <pc:sldChg chg="del">
        <pc:chgData name="alisdair.m@gmail.com" userId="S::urn:spo:guest#alisdair.m@gmail.com::" providerId="AD" clId="Web-{8A19CBC7-B428-D29B-AF8D-4E043234B6F6}" dt="2024-07-09T16:09:11.640" v="258"/>
        <pc:sldMkLst>
          <pc:docMk/>
          <pc:sldMk cId="2863122434" sldId="314"/>
        </pc:sldMkLst>
      </pc:sldChg>
      <pc:sldChg chg="del">
        <pc:chgData name="alisdair.m@gmail.com" userId="S::urn:spo:guest#alisdair.m@gmail.com::" providerId="AD" clId="Web-{8A19CBC7-B428-D29B-AF8D-4E043234B6F6}" dt="2024-07-09T16:09:11.640" v="255"/>
        <pc:sldMkLst>
          <pc:docMk/>
          <pc:sldMk cId="815938392" sldId="315"/>
        </pc:sldMkLst>
      </pc:sldChg>
      <pc:sldChg chg="del">
        <pc:chgData name="alisdair.m@gmail.com" userId="S::urn:spo:guest#alisdair.m@gmail.com::" providerId="AD" clId="Web-{8A19CBC7-B428-D29B-AF8D-4E043234B6F6}" dt="2024-07-09T16:09:11.640" v="256"/>
        <pc:sldMkLst>
          <pc:docMk/>
          <pc:sldMk cId="3149168590" sldId="316"/>
        </pc:sldMkLst>
      </pc:sldChg>
      <pc:sldChg chg="del">
        <pc:chgData name="alisdair.m@gmail.com" userId="S::urn:spo:guest#alisdair.m@gmail.com::" providerId="AD" clId="Web-{8A19CBC7-B428-D29B-AF8D-4E043234B6F6}" dt="2024-07-09T16:09:11.640" v="253"/>
        <pc:sldMkLst>
          <pc:docMk/>
          <pc:sldMk cId="1748736288" sldId="317"/>
        </pc:sldMkLst>
      </pc:sldChg>
      <pc:sldChg chg="del">
        <pc:chgData name="alisdair.m@gmail.com" userId="S::urn:spo:guest#alisdair.m@gmail.com::" providerId="AD" clId="Web-{8A19CBC7-B428-D29B-AF8D-4E043234B6F6}" dt="2024-07-09T16:09:11.640" v="254"/>
        <pc:sldMkLst>
          <pc:docMk/>
          <pc:sldMk cId="1317262685" sldId="318"/>
        </pc:sldMkLst>
      </pc:sldChg>
      <pc:sldChg chg="del">
        <pc:chgData name="alisdair.m@gmail.com" userId="S::urn:spo:guest#alisdair.m@gmail.com::" providerId="AD" clId="Web-{8A19CBC7-B428-D29B-AF8D-4E043234B6F6}" dt="2024-07-09T16:09:11.640" v="252"/>
        <pc:sldMkLst>
          <pc:docMk/>
          <pc:sldMk cId="417722688" sldId="319"/>
        </pc:sldMkLst>
      </pc:sldChg>
      <pc:sldChg chg="del">
        <pc:chgData name="alisdair.m@gmail.com" userId="S::urn:spo:guest#alisdair.m@gmail.com::" providerId="AD" clId="Web-{8A19CBC7-B428-D29B-AF8D-4E043234B6F6}" dt="2024-07-09T16:09:11.640" v="251"/>
        <pc:sldMkLst>
          <pc:docMk/>
          <pc:sldMk cId="3329017743" sldId="320"/>
        </pc:sldMkLst>
      </pc:sldChg>
      <pc:sldChg chg="del">
        <pc:chgData name="alisdair.m@gmail.com" userId="S::urn:spo:guest#alisdair.m@gmail.com::" providerId="AD" clId="Web-{8A19CBC7-B428-D29B-AF8D-4E043234B6F6}" dt="2024-07-09T16:09:23.125" v="279"/>
        <pc:sldMkLst>
          <pc:docMk/>
          <pc:sldMk cId="3386973103" sldId="323"/>
        </pc:sldMkLst>
      </pc:sldChg>
      <pc:sldChg chg="del">
        <pc:chgData name="alisdair.m@gmail.com" userId="S::urn:spo:guest#alisdair.m@gmail.com::" providerId="AD" clId="Web-{8A19CBC7-B428-D29B-AF8D-4E043234B6F6}" dt="2024-07-09T16:09:15.406" v="278"/>
        <pc:sldMkLst>
          <pc:docMk/>
          <pc:sldMk cId="1242979288" sldId="324"/>
        </pc:sldMkLst>
      </pc:sldChg>
      <pc:sldChg chg="del">
        <pc:chgData name="alisdair.m@gmail.com" userId="S::urn:spo:guest#alisdair.m@gmail.com::" providerId="AD" clId="Web-{8A19CBC7-B428-D29B-AF8D-4E043234B6F6}" dt="2024-07-09T16:09:15.406" v="277"/>
        <pc:sldMkLst>
          <pc:docMk/>
          <pc:sldMk cId="2631930105" sldId="326"/>
        </pc:sldMkLst>
      </pc:sldChg>
      <pc:sldChg chg="del">
        <pc:chgData name="alisdair.m@gmail.com" userId="S::urn:spo:guest#alisdair.m@gmail.com::" providerId="AD" clId="Web-{8A19CBC7-B428-D29B-AF8D-4E043234B6F6}" dt="2024-07-09T16:09:15.406" v="276"/>
        <pc:sldMkLst>
          <pc:docMk/>
          <pc:sldMk cId="1926902893" sldId="327"/>
        </pc:sldMkLst>
      </pc:sldChg>
      <pc:sldChg chg="del">
        <pc:chgData name="alisdair.m@gmail.com" userId="S::urn:spo:guest#alisdair.m@gmail.com::" providerId="AD" clId="Web-{8A19CBC7-B428-D29B-AF8D-4E043234B6F6}" dt="2024-07-09T16:09:15.406" v="275"/>
        <pc:sldMkLst>
          <pc:docMk/>
          <pc:sldMk cId="634232873" sldId="328"/>
        </pc:sldMkLst>
      </pc:sldChg>
      <pc:sldChg chg="del">
        <pc:chgData name="alisdair.m@gmail.com" userId="S::urn:spo:guest#alisdair.m@gmail.com::" providerId="AD" clId="Web-{8A19CBC7-B428-D29B-AF8D-4E043234B6F6}" dt="2024-07-09T16:09:15.390" v="274"/>
        <pc:sldMkLst>
          <pc:docMk/>
          <pc:sldMk cId="2232110134" sldId="329"/>
        </pc:sldMkLst>
      </pc:sldChg>
      <pc:sldChg chg="del">
        <pc:chgData name="alisdair.m@gmail.com" userId="S::urn:spo:guest#alisdair.m@gmail.com::" providerId="AD" clId="Web-{8A19CBC7-B428-D29B-AF8D-4E043234B6F6}" dt="2024-07-09T16:09:15.390" v="273"/>
        <pc:sldMkLst>
          <pc:docMk/>
          <pc:sldMk cId="1502344387" sldId="330"/>
        </pc:sldMkLst>
      </pc:sldChg>
      <pc:sldChg chg="addSp delSp modSp add ord replId">
        <pc:chgData name="alisdair.m@gmail.com" userId="S::urn:spo:guest#alisdair.m@gmail.com::" providerId="AD" clId="Web-{8A19CBC7-B428-D29B-AF8D-4E043234B6F6}" dt="2024-07-09T16:16:41.792" v="299"/>
        <pc:sldMkLst>
          <pc:docMk/>
          <pc:sldMk cId="341196586" sldId="331"/>
        </pc:sldMkLst>
      </pc:sldChg>
      <pc:sldChg chg="addSp delSp modSp add mod replId setBg">
        <pc:chgData name="alisdair.m@gmail.com" userId="S::urn:spo:guest#alisdair.m@gmail.com::" providerId="AD" clId="Web-{8A19CBC7-B428-D29B-AF8D-4E043234B6F6}" dt="2024-07-09T16:23:38.348" v="354" actId="20577"/>
        <pc:sldMkLst>
          <pc:docMk/>
          <pc:sldMk cId="4171311954" sldId="332"/>
        </pc:sldMkLst>
      </pc:sldChg>
      <pc:sldChg chg="addSp delSp modSp add mod replId setBg">
        <pc:chgData name="alisdair.m@gmail.com" userId="S::urn:spo:guest#alisdair.m@gmail.com::" providerId="AD" clId="Web-{8A19CBC7-B428-D29B-AF8D-4E043234B6F6}" dt="2024-07-09T16:28:02.021" v="418" actId="1076"/>
        <pc:sldMkLst>
          <pc:docMk/>
          <pc:sldMk cId="3919882484" sldId="333"/>
        </pc:sldMkLst>
      </pc:sldChg>
    </pc:docChg>
  </pc:docChgLst>
  <pc:docChgLst>
    <pc:chgData name="alisdair.m@gmail.com" userId="S::urn:spo:guest#alisdair.m@gmail.com::" providerId="AD" clId="Web-{5DB9303F-A473-DB6C-6EFD-CE484DE69322}"/>
    <pc:docChg chg="modSld">
      <pc:chgData name="alisdair.m@gmail.com" userId="S::urn:spo:guest#alisdair.m@gmail.com::" providerId="AD" clId="Web-{5DB9303F-A473-DB6C-6EFD-CE484DE69322}" dt="2024-08-15T11:28:41.475" v="57"/>
      <pc:docMkLst>
        <pc:docMk/>
      </pc:docMkLst>
      <pc:sldChg chg="addSp delSp modSp mod setBg">
        <pc:chgData name="alisdair.m@gmail.com" userId="S::urn:spo:guest#alisdair.m@gmail.com::" providerId="AD" clId="Web-{5DB9303F-A473-DB6C-6EFD-CE484DE69322}" dt="2024-08-15T11:27:01.097" v="40" actId="1076"/>
        <pc:sldMkLst>
          <pc:docMk/>
          <pc:sldMk cId="1135859490" sldId="275"/>
        </pc:sldMkLst>
      </pc:sldChg>
      <pc:sldChg chg="delSp modSp">
        <pc:chgData name="alisdair.m@gmail.com" userId="S::urn:spo:guest#alisdair.m@gmail.com::" providerId="AD" clId="Web-{5DB9303F-A473-DB6C-6EFD-CE484DE69322}" dt="2024-08-15T11:28:02.818" v="49"/>
        <pc:sldMkLst>
          <pc:docMk/>
          <pc:sldMk cId="4171311954" sldId="332"/>
        </pc:sldMkLst>
      </pc:sldChg>
      <pc:sldChg chg="addSp delSp modSp">
        <pc:chgData name="alisdair.m@gmail.com" userId="S::urn:spo:guest#alisdair.m@gmail.com::" providerId="AD" clId="Web-{5DB9303F-A473-DB6C-6EFD-CE484DE69322}" dt="2024-08-15T11:28:41.475" v="57"/>
        <pc:sldMkLst>
          <pc:docMk/>
          <pc:sldMk cId="3919882484" sldId="333"/>
        </pc:sldMkLst>
      </pc:sldChg>
    </pc:docChg>
  </pc:docChgLst>
  <pc:docChgLst>
    <pc:chgData name="alisdair macdonald" userId="jB0IcuHBEINeFKE+BJ6T51hglHMTetGBacC/PLHzd+c=" providerId="None" clId="Web-{98874D02-EEDF-4C71-9585-791BF5CD9091}"/>
    <pc:docChg chg="addSld modSld sldOrd">
      <pc:chgData name="alisdair macdonald" userId="jB0IcuHBEINeFKE+BJ6T51hglHMTetGBacC/PLHzd+c=" providerId="None" clId="Web-{98874D02-EEDF-4C71-9585-791BF5CD9091}" dt="2025-07-04T12:26:31.324" v="241" actId="1076"/>
      <pc:docMkLst>
        <pc:docMk/>
      </pc:docMkLst>
      <pc:sldChg chg="modSp">
        <pc:chgData name="alisdair macdonald" userId="jB0IcuHBEINeFKE+BJ6T51hglHMTetGBacC/PLHzd+c=" providerId="None" clId="Web-{98874D02-EEDF-4C71-9585-791BF5CD9091}" dt="2025-07-04T12:25:46.400" v="236" actId="20577"/>
        <pc:sldMkLst>
          <pc:docMk/>
          <pc:sldMk cId="0" sldId="265"/>
        </pc:sldMkLst>
      </pc:sldChg>
      <pc:sldChg chg="addSp delSp modSp modAnim">
        <pc:chgData name="alisdair macdonald" userId="jB0IcuHBEINeFKE+BJ6T51hglHMTetGBacC/PLHzd+c=" providerId="None" clId="Web-{98874D02-EEDF-4C71-9585-791BF5CD9091}" dt="2025-07-04T12:26:31.324" v="241" actId="1076"/>
        <pc:sldMkLst>
          <pc:docMk/>
          <pc:sldMk cId="341196586" sldId="331"/>
        </pc:sldMkLst>
      </pc:sldChg>
      <pc:sldChg chg="delSp modSp">
        <pc:chgData name="alisdair macdonald" userId="jB0IcuHBEINeFKE+BJ6T51hglHMTetGBacC/PLHzd+c=" providerId="None" clId="Web-{98874D02-EEDF-4C71-9585-791BF5CD9091}" dt="2025-07-04T11:32:01.489" v="46" actId="1076"/>
        <pc:sldMkLst>
          <pc:docMk/>
          <pc:sldMk cId="1847440784" sldId="334"/>
        </pc:sldMkLst>
      </pc:sldChg>
      <pc:sldChg chg="addSp delSp modSp addAnim delAnim modAnim">
        <pc:chgData name="alisdair macdonald" userId="jB0IcuHBEINeFKE+BJ6T51hglHMTetGBacC/PLHzd+c=" providerId="None" clId="Web-{98874D02-EEDF-4C71-9585-791BF5CD9091}" dt="2025-07-04T12:19:30.733" v="228" actId="1076"/>
        <pc:sldMkLst>
          <pc:docMk/>
          <pc:sldMk cId="2853426258" sldId="335"/>
        </pc:sldMkLst>
      </pc:sldChg>
      <pc:sldChg chg="addSp delSp modSp">
        <pc:chgData name="alisdair macdonald" userId="jB0IcuHBEINeFKE+BJ6T51hglHMTetGBacC/PLHzd+c=" providerId="None" clId="Web-{98874D02-EEDF-4C71-9585-791BF5CD9091}" dt="2025-07-04T12:00:17.650" v="135" actId="20577"/>
        <pc:sldMkLst>
          <pc:docMk/>
          <pc:sldMk cId="1724577246" sldId="336"/>
        </pc:sldMkLst>
      </pc:sldChg>
      <pc:sldChg chg="addSp delSp modSp">
        <pc:chgData name="alisdair macdonald" userId="jB0IcuHBEINeFKE+BJ6T51hglHMTetGBacC/PLHzd+c=" providerId="None" clId="Web-{98874D02-EEDF-4C71-9585-791BF5CD9091}" dt="2025-07-04T11:59:39.134" v="131" actId="20577"/>
        <pc:sldMkLst>
          <pc:docMk/>
          <pc:sldMk cId="1233721833" sldId="337"/>
        </pc:sldMkLst>
      </pc:sldChg>
      <pc:sldChg chg="addSp delSp modSp add ord replId delAnim">
        <pc:chgData name="alisdair macdonald" userId="jB0IcuHBEINeFKE+BJ6T51hglHMTetGBacC/PLHzd+c=" providerId="None" clId="Web-{98874D02-EEDF-4C71-9585-791BF5CD9091}" dt="2025-07-04T12:18:40.669" v="221" actId="1076"/>
        <pc:sldMkLst>
          <pc:docMk/>
          <pc:sldMk cId="1149102529" sldId="338"/>
        </pc:sldMkLst>
      </pc:sldChg>
    </pc:docChg>
  </pc:docChgLst>
  <pc:docChgLst>
    <pc:chgData name="alisdair macdonald" userId="jB0IcuHBEINeFKE+BJ6T51hglHMTetGBacC/PLHzd+c=" providerId="None" clId="Web-{035DBC5A-7D64-43F7-90DF-40BADC667535}"/>
    <pc:docChg chg="modSld">
      <pc:chgData name="alisdair macdonald" userId="jB0IcuHBEINeFKE+BJ6T51hglHMTetGBacC/PLHzd+c=" providerId="None" clId="Web-{035DBC5A-7D64-43F7-90DF-40BADC667535}" dt="2025-07-22T10:08:40.819" v="75"/>
      <pc:docMkLst>
        <pc:docMk/>
      </pc:docMkLst>
      <pc:sldChg chg="modSp">
        <pc:chgData name="alisdair macdonald" userId="jB0IcuHBEINeFKE+BJ6T51hglHMTetGBacC/PLHzd+c=" providerId="None" clId="Web-{035DBC5A-7D64-43F7-90DF-40BADC667535}" dt="2025-07-22T10:03:50.636" v="22"/>
        <pc:sldMkLst>
          <pc:docMk/>
          <pc:sldMk cId="0" sldId="265"/>
        </pc:sldMkLst>
        <pc:spChg chg="mod">
          <ac:chgData name="alisdair macdonald" userId="jB0IcuHBEINeFKE+BJ6T51hglHMTetGBacC/PLHzd+c=" providerId="None" clId="Web-{035DBC5A-7D64-43F7-90DF-40BADC667535}" dt="2025-07-22T10:02:36.806" v="6" actId="20577"/>
          <ac:spMkLst>
            <pc:docMk/>
            <pc:sldMk cId="0" sldId="265"/>
            <ac:spMk id="2" creationId="{8CE8DD33-7E71-4E65-093B-A3725DBFBCA0}"/>
          </ac:spMkLst>
        </pc:spChg>
        <pc:spChg chg="mod">
          <ac:chgData name="alisdair macdonald" userId="jB0IcuHBEINeFKE+BJ6T51hglHMTetGBacC/PLHzd+c=" providerId="None" clId="Web-{035DBC5A-7D64-43F7-90DF-40BADC667535}" dt="2025-07-22T10:02:48.556" v="12" actId="14100"/>
          <ac:spMkLst>
            <pc:docMk/>
            <pc:sldMk cId="0" sldId="265"/>
            <ac:spMk id="7" creationId="{97476EA5-B9A4-0218-CF19-FEB4C95FB2AC}"/>
          </ac:spMkLst>
        </pc:spChg>
        <pc:spChg chg="mod">
          <ac:chgData name="alisdair macdonald" userId="jB0IcuHBEINeFKE+BJ6T51hglHMTetGBacC/PLHzd+c=" providerId="None" clId="Web-{035DBC5A-7D64-43F7-90DF-40BADC667535}" dt="2025-07-22T10:03:25.260" v="17" actId="1076"/>
          <ac:spMkLst>
            <pc:docMk/>
            <pc:sldMk cId="0" sldId="265"/>
            <ac:spMk id="8" creationId="{6358F184-A155-C61F-4AA9-3B696B23BCCD}"/>
          </ac:spMkLst>
        </pc:spChg>
        <pc:spChg chg="mod">
          <ac:chgData name="alisdair macdonald" userId="jB0IcuHBEINeFKE+BJ6T51hglHMTetGBacC/PLHzd+c=" providerId="None" clId="Web-{035DBC5A-7D64-43F7-90DF-40BADC667535}" dt="2025-07-22T10:03:25.260" v="18" actId="1076"/>
          <ac:spMkLst>
            <pc:docMk/>
            <pc:sldMk cId="0" sldId="265"/>
            <ac:spMk id="14" creationId="{3477452C-6D6E-35A9-F668-CC2D86751480}"/>
          </ac:spMkLst>
        </pc:spChg>
        <pc:picChg chg="mod modCrop">
          <ac:chgData name="alisdair macdonald" userId="jB0IcuHBEINeFKE+BJ6T51hglHMTetGBacC/PLHzd+c=" providerId="None" clId="Web-{035DBC5A-7D64-43F7-90DF-40BADC667535}" dt="2025-07-22T10:03:50.636" v="22"/>
          <ac:picMkLst>
            <pc:docMk/>
            <pc:sldMk cId="0" sldId="265"/>
            <ac:picMk id="239" creationId="{00000000-0000-0000-0000-000000000000}"/>
          </ac:picMkLst>
        </pc:picChg>
      </pc:sldChg>
      <pc:sldChg chg="addSp delSp modSp">
        <pc:chgData name="alisdair macdonald" userId="jB0IcuHBEINeFKE+BJ6T51hglHMTetGBacC/PLHzd+c=" providerId="None" clId="Web-{035DBC5A-7D64-43F7-90DF-40BADC667535}" dt="2025-07-22T10:06:25.189" v="42" actId="14100"/>
        <pc:sldMkLst>
          <pc:docMk/>
          <pc:sldMk cId="1724577246" sldId="336"/>
        </pc:sldMkLst>
        <pc:spChg chg="mod">
          <ac:chgData name="alisdair macdonald" userId="jB0IcuHBEINeFKE+BJ6T51hglHMTetGBacC/PLHzd+c=" providerId="None" clId="Web-{035DBC5A-7D64-43F7-90DF-40BADC667535}" dt="2025-07-22T10:05:41.265" v="27" actId="20577"/>
          <ac:spMkLst>
            <pc:docMk/>
            <pc:sldMk cId="1724577246" sldId="336"/>
            <ac:spMk id="10" creationId="{4382AC6B-C893-8951-DCA2-1E2870EAA6BC}"/>
          </ac:spMkLst>
        </pc:spChg>
        <pc:spChg chg="mod">
          <ac:chgData name="alisdair macdonald" userId="jB0IcuHBEINeFKE+BJ6T51hglHMTetGBacC/PLHzd+c=" providerId="None" clId="Web-{035DBC5A-7D64-43F7-90DF-40BADC667535}" dt="2025-07-22T10:06:25.189" v="42" actId="14100"/>
          <ac:spMkLst>
            <pc:docMk/>
            <pc:sldMk cId="1724577246" sldId="336"/>
            <ac:spMk id="18" creationId="{0DF4165D-CD2B-D67E-5715-AFABFD432542}"/>
          </ac:spMkLst>
        </pc:spChg>
      </pc:sldChg>
      <pc:sldChg chg="delSp modSp">
        <pc:chgData name="alisdair macdonald" userId="jB0IcuHBEINeFKE+BJ6T51hglHMTetGBacC/PLHzd+c=" providerId="None" clId="Web-{035DBC5A-7D64-43F7-90DF-40BADC667535}" dt="2025-07-22T10:08:40.819" v="75"/>
        <pc:sldMkLst>
          <pc:docMk/>
          <pc:sldMk cId="1233721833" sldId="337"/>
        </pc:sldMkLst>
        <pc:spChg chg="mod">
          <ac:chgData name="alisdair macdonald" userId="jB0IcuHBEINeFKE+BJ6T51hglHMTetGBacC/PLHzd+c=" providerId="None" clId="Web-{035DBC5A-7D64-43F7-90DF-40BADC667535}" dt="2025-07-22T10:07:36.879" v="61" actId="14100"/>
          <ac:spMkLst>
            <pc:docMk/>
            <pc:sldMk cId="1233721833" sldId="337"/>
            <ac:spMk id="2" creationId="{5D80B278-FDB3-69E3-FE1E-90BB8510A826}"/>
          </ac:spMkLst>
        </pc:spChg>
        <pc:spChg chg="mod">
          <ac:chgData name="alisdair macdonald" userId="jB0IcuHBEINeFKE+BJ6T51hglHMTetGBacC/PLHzd+c=" providerId="None" clId="Web-{035DBC5A-7D64-43F7-90DF-40BADC667535}" dt="2025-07-22T10:07:26.894" v="59" actId="20577"/>
          <ac:spMkLst>
            <pc:docMk/>
            <pc:sldMk cId="1233721833" sldId="337"/>
            <ac:spMk id="8" creationId="{7ABEEB8C-4634-5F8B-FD7E-AFD42CD585C2}"/>
          </ac:spMkLst>
        </pc:spChg>
        <pc:spChg chg="mod">
          <ac:chgData name="alisdair macdonald" userId="jB0IcuHBEINeFKE+BJ6T51hglHMTetGBacC/PLHzd+c=" providerId="None" clId="Web-{035DBC5A-7D64-43F7-90DF-40BADC667535}" dt="2025-07-22T10:07:09.159" v="47" actId="20577"/>
          <ac:spMkLst>
            <pc:docMk/>
            <pc:sldMk cId="1233721833" sldId="337"/>
            <ac:spMk id="10" creationId="{96611F13-ED3C-CC5A-F602-3CB36ECFCB58}"/>
          </ac:spMkLst>
        </pc:spChg>
        <pc:spChg chg="mod">
          <ac:chgData name="alisdair macdonald" userId="jB0IcuHBEINeFKE+BJ6T51hglHMTetGBacC/PLHzd+c=" providerId="None" clId="Web-{035DBC5A-7D64-43F7-90DF-40BADC667535}" dt="2025-07-22T10:08:19.021" v="73" actId="14100"/>
          <ac:spMkLst>
            <pc:docMk/>
            <pc:sldMk cId="1233721833" sldId="337"/>
            <ac:spMk id="11" creationId="{1865F8AA-6A6B-48CD-4F12-52FDAA2E04DA}"/>
          </ac:spMkLst>
        </pc:spChg>
        <pc:spChg chg="mod">
          <ac:chgData name="alisdair macdonald" userId="jB0IcuHBEINeFKE+BJ6T51hglHMTetGBacC/PLHzd+c=" providerId="None" clId="Web-{035DBC5A-7D64-43F7-90DF-40BADC667535}" dt="2025-07-22T10:07:42.536" v="62" actId="14100"/>
          <ac:spMkLst>
            <pc:docMk/>
            <pc:sldMk cId="1233721833" sldId="337"/>
            <ac:spMk id="13" creationId="{7643974C-F4A9-DD22-821A-02BD5760F8C7}"/>
          </ac:spMkLst>
        </pc:spChg>
        <pc:picChg chg="mod ord modCrop">
          <ac:chgData name="alisdair macdonald" userId="jB0IcuHBEINeFKE+BJ6T51hglHMTetGBacC/PLHzd+c=" providerId="None" clId="Web-{035DBC5A-7D64-43F7-90DF-40BADC667535}" dt="2025-07-22T10:08:40.819" v="75"/>
          <ac:picMkLst>
            <pc:docMk/>
            <pc:sldMk cId="1233721833" sldId="337"/>
            <ac:picMk id="5" creationId="{CFC24DD0-97DD-2EDA-3482-3102B7CCB983}"/>
          </ac:picMkLst>
        </pc:picChg>
      </pc:sldChg>
    </pc:docChg>
  </pc:docChgLst>
  <pc:docChgLst>
    <pc:chgData name="alisdair macdonald" userId="jB0IcuHBEINeFKE+BJ6T51hglHMTetGBacC/PLHzd+c=" providerId="None" clId="Web-{10F40C9C-3F36-426C-B558-55EA330893D0}"/>
    <pc:docChg chg="addSld delSld modSld sldOrd">
      <pc:chgData name="alisdair macdonald" userId="jB0IcuHBEINeFKE+BJ6T51hglHMTetGBacC/PLHzd+c=" providerId="None" clId="Web-{10F40C9C-3F36-426C-B558-55EA330893D0}" dt="2025-07-02T13:42:37.728" v="362" actId="14100"/>
      <pc:docMkLst>
        <pc:docMk/>
      </pc:docMkLst>
      <pc:sldChg chg="addSp delSp modSp addAnim modAnim">
        <pc:chgData name="alisdair macdonald" userId="jB0IcuHBEINeFKE+BJ6T51hglHMTetGBacC/PLHzd+c=" providerId="None" clId="Web-{10F40C9C-3F36-426C-B558-55EA330893D0}" dt="2025-07-02T09:57:26.069" v="67" actId="1076"/>
        <pc:sldMkLst>
          <pc:docMk/>
          <pc:sldMk cId="341196586" sldId="331"/>
        </pc:sldMkLst>
      </pc:sldChg>
      <pc:sldChg chg="del">
        <pc:chgData name="alisdair macdonald" userId="jB0IcuHBEINeFKE+BJ6T51hglHMTetGBacC/PLHzd+c=" providerId="None" clId="Web-{10F40C9C-3F36-426C-B558-55EA330893D0}" dt="2025-07-02T13:33:52.403" v="311"/>
        <pc:sldMkLst>
          <pc:docMk/>
          <pc:sldMk cId="4171311954" sldId="332"/>
        </pc:sldMkLst>
      </pc:sldChg>
      <pc:sldChg chg="del">
        <pc:chgData name="alisdair macdonald" userId="jB0IcuHBEINeFKE+BJ6T51hglHMTetGBacC/PLHzd+c=" providerId="None" clId="Web-{10F40C9C-3F36-426C-B558-55EA330893D0}" dt="2025-07-02T13:33:52.403" v="310"/>
        <pc:sldMkLst>
          <pc:docMk/>
          <pc:sldMk cId="3919882484" sldId="333"/>
        </pc:sldMkLst>
      </pc:sldChg>
      <pc:sldChg chg="addSp delSp modSp add replId addAnim delAnim modAnim modNotes">
        <pc:chgData name="alisdair macdonald" userId="jB0IcuHBEINeFKE+BJ6T51hglHMTetGBacC/PLHzd+c=" providerId="None" clId="Web-{10F40C9C-3F36-426C-B558-55EA330893D0}" dt="2025-07-02T13:22:14.626" v="215"/>
        <pc:sldMkLst>
          <pc:docMk/>
          <pc:sldMk cId="1847440784" sldId="334"/>
        </pc:sldMkLst>
      </pc:sldChg>
      <pc:sldChg chg="addSp delSp modSp add ord replId">
        <pc:chgData name="alisdair macdonald" userId="jB0IcuHBEINeFKE+BJ6T51hglHMTetGBacC/PLHzd+c=" providerId="None" clId="Web-{10F40C9C-3F36-426C-B558-55EA330893D0}" dt="2025-07-02T13:33:36.356" v="309" actId="1076"/>
        <pc:sldMkLst>
          <pc:docMk/>
          <pc:sldMk cId="2853426258" sldId="335"/>
        </pc:sldMkLst>
      </pc:sldChg>
      <pc:sldChg chg="addSp delSp modSp new modNotes">
        <pc:chgData name="alisdair macdonald" userId="jB0IcuHBEINeFKE+BJ6T51hglHMTetGBacC/PLHzd+c=" providerId="None" clId="Web-{10F40C9C-3F36-426C-B558-55EA330893D0}" dt="2025-07-02T13:42:37.728" v="362" actId="14100"/>
        <pc:sldMkLst>
          <pc:docMk/>
          <pc:sldMk cId="1724577246" sldId="336"/>
        </pc:sldMkLst>
      </pc:sldChg>
      <pc:sldChg chg="new del">
        <pc:chgData name="alisdair macdonald" userId="jB0IcuHBEINeFKE+BJ6T51hglHMTetGBacC/PLHzd+c=" providerId="None" clId="Web-{10F40C9C-3F36-426C-B558-55EA330893D0}" dt="2025-07-02T13:30:25.670" v="296"/>
        <pc:sldMkLst>
          <pc:docMk/>
          <pc:sldMk cId="2134101972" sldId="336"/>
        </pc:sldMkLst>
      </pc:sldChg>
    </pc:docChg>
  </pc:docChgLst>
  <pc:docChgLst>
    <pc:chgData name="alisdair macdonald" userId="jB0IcuHBEINeFKE+BJ6T51hglHMTetGBacC/PLHzd+c=" providerId="None" clId="Web-{1A4A02C5-9708-4D40-8581-7319AC1E64E0}"/>
    <pc:docChg chg="modSld">
      <pc:chgData name="alisdair macdonald" userId="jB0IcuHBEINeFKE+BJ6T51hglHMTetGBacC/PLHzd+c=" providerId="None" clId="Web-{1A4A02C5-9708-4D40-8581-7319AC1E64E0}" dt="2025-07-09T11:15:06.808" v="20" actId="20577"/>
      <pc:docMkLst>
        <pc:docMk/>
      </pc:docMkLst>
      <pc:sldChg chg="modSp">
        <pc:chgData name="alisdair macdonald" userId="jB0IcuHBEINeFKE+BJ6T51hglHMTetGBacC/PLHzd+c=" providerId="None" clId="Web-{1A4A02C5-9708-4D40-8581-7319AC1E64E0}" dt="2025-07-09T11:15:06.808" v="20" actId="20577"/>
        <pc:sldMkLst>
          <pc:docMk/>
          <pc:sldMk cId="1233721833" sldId="337"/>
        </pc:sldMkLst>
      </pc:sldChg>
    </pc:docChg>
  </pc:docChgLst>
  <pc:docChgLst>
    <pc:chgData name="alisdair macdonald" userId="jB0IcuHBEINeFKE+BJ6T51hglHMTetGBacC/PLHzd+c=" providerId="None" clId="Web-{7373DA0C-4D13-49AD-AE14-F592D5DB4ABD}"/>
    <pc:docChg chg="addSld modSld">
      <pc:chgData name="alisdair macdonald" userId="jB0IcuHBEINeFKE+BJ6T51hglHMTetGBacC/PLHzd+c=" providerId="None" clId="Web-{7373DA0C-4D13-49AD-AE14-F592D5DB4ABD}" dt="2025-07-04T13:01:14.075" v="4" actId="20577"/>
      <pc:docMkLst>
        <pc:docMk/>
      </pc:docMkLst>
      <pc:sldChg chg="addSp delSp modSp new">
        <pc:chgData name="alisdair macdonald" userId="jB0IcuHBEINeFKE+BJ6T51hglHMTetGBacC/PLHzd+c=" providerId="None" clId="Web-{7373DA0C-4D13-49AD-AE14-F592D5DB4ABD}" dt="2025-07-04T13:01:14.075" v="4" actId="20577"/>
        <pc:sldMkLst>
          <pc:docMk/>
          <pc:sldMk cId="446681743" sldId="339"/>
        </pc:sldMkLst>
      </pc:sldChg>
    </pc:docChg>
  </pc:docChgLst>
  <pc:docChgLst>
    <pc:chgData name="alisdair macdonald" userId="jB0IcuHBEINeFKE+BJ6T51hglHMTetGBacC/PLHzd+c=" providerId="None" clId="Web-{64D1FF77-41AD-42C8-9102-E41E06D5EF72}"/>
    <pc:docChg chg="modSld">
      <pc:chgData name="alisdair macdonald" userId="jB0IcuHBEINeFKE+BJ6T51hglHMTetGBacC/PLHzd+c=" providerId="None" clId="Web-{64D1FF77-41AD-42C8-9102-E41E06D5EF72}" dt="2025-07-23T15:59:23.109" v="151" actId="1076"/>
      <pc:docMkLst>
        <pc:docMk/>
      </pc:docMkLst>
      <pc:sldChg chg="addSp delSp modSp delAnim">
        <pc:chgData name="alisdair macdonald" userId="jB0IcuHBEINeFKE+BJ6T51hglHMTetGBacC/PLHzd+c=" providerId="None" clId="Web-{64D1FF77-41AD-42C8-9102-E41E06D5EF72}" dt="2025-07-23T15:54:13.052" v="117" actId="1076"/>
        <pc:sldMkLst>
          <pc:docMk/>
          <pc:sldMk cId="1847440784" sldId="334"/>
        </pc:sldMkLst>
        <pc:spChg chg="add mod">
          <ac:chgData name="alisdair macdonald" userId="jB0IcuHBEINeFKE+BJ6T51hglHMTetGBacC/PLHzd+c=" providerId="None" clId="Web-{64D1FF77-41AD-42C8-9102-E41E06D5EF72}" dt="2025-07-23T15:54:13.052" v="117" actId="1076"/>
          <ac:spMkLst>
            <pc:docMk/>
            <pc:sldMk cId="1847440784" sldId="334"/>
            <ac:spMk id="9" creationId="{466A9452-DD87-8705-1C62-4FBE7555CC6D}"/>
          </ac:spMkLst>
        </pc:spChg>
        <pc:spChg chg="add mod">
          <ac:chgData name="alisdair macdonald" userId="jB0IcuHBEINeFKE+BJ6T51hglHMTetGBacC/PLHzd+c=" providerId="None" clId="Web-{64D1FF77-41AD-42C8-9102-E41E06D5EF72}" dt="2025-07-23T15:49:37.386" v="7" actId="1076"/>
          <ac:spMkLst>
            <pc:docMk/>
            <pc:sldMk cId="1847440784" sldId="334"/>
            <ac:spMk id="11" creationId="{84A89A54-2ECA-7F8E-D6C0-C3E477AA1244}"/>
          </ac:spMkLst>
        </pc:spChg>
        <pc:spChg chg="add mod">
          <ac:chgData name="alisdair macdonald" userId="jB0IcuHBEINeFKE+BJ6T51hglHMTetGBacC/PLHzd+c=" providerId="None" clId="Web-{64D1FF77-41AD-42C8-9102-E41E06D5EF72}" dt="2025-07-23T15:53:22.331" v="107" actId="1076"/>
          <ac:spMkLst>
            <pc:docMk/>
            <pc:sldMk cId="1847440784" sldId="334"/>
            <ac:spMk id="12" creationId="{8FD5237C-082A-D962-6F7C-311497A14654}"/>
          </ac:spMkLst>
        </pc:spChg>
        <pc:spChg chg="add mod">
          <ac:chgData name="alisdair macdonald" userId="jB0IcuHBEINeFKE+BJ6T51hglHMTetGBacC/PLHzd+c=" providerId="None" clId="Web-{64D1FF77-41AD-42C8-9102-E41E06D5EF72}" dt="2025-07-23T15:53:44.723" v="115" actId="1076"/>
          <ac:spMkLst>
            <pc:docMk/>
            <pc:sldMk cId="1847440784" sldId="334"/>
            <ac:spMk id="13" creationId="{B7A006E2-ED0D-FB1D-FC4D-B587AD507676}"/>
          </ac:spMkLst>
        </pc:spChg>
      </pc:sldChg>
      <pc:sldChg chg="modSp">
        <pc:chgData name="alisdair macdonald" userId="jB0IcuHBEINeFKE+BJ6T51hglHMTetGBacC/PLHzd+c=" providerId="None" clId="Web-{64D1FF77-41AD-42C8-9102-E41E06D5EF72}" dt="2025-07-23T15:58:10.841" v="148" actId="20577"/>
        <pc:sldMkLst>
          <pc:docMk/>
          <pc:sldMk cId="1724577246" sldId="336"/>
        </pc:sldMkLst>
        <pc:spChg chg="mod">
          <ac:chgData name="alisdair macdonald" userId="jB0IcuHBEINeFKE+BJ6T51hglHMTetGBacC/PLHzd+c=" providerId="None" clId="Web-{64D1FF77-41AD-42C8-9102-E41E06D5EF72}" dt="2025-07-23T15:58:10.841" v="148" actId="20577"/>
          <ac:spMkLst>
            <pc:docMk/>
            <pc:sldMk cId="1724577246" sldId="336"/>
            <ac:spMk id="10" creationId="{4382AC6B-C893-8951-DCA2-1E2870EAA6BC}"/>
          </ac:spMkLst>
        </pc:spChg>
        <pc:spChg chg="mod">
          <ac:chgData name="alisdair macdonald" userId="jB0IcuHBEINeFKE+BJ6T51hglHMTetGBacC/PLHzd+c=" providerId="None" clId="Web-{64D1FF77-41AD-42C8-9102-E41E06D5EF72}" dt="2025-07-23T15:55:08.100" v="118"/>
          <ac:spMkLst>
            <pc:docMk/>
            <pc:sldMk cId="1724577246" sldId="336"/>
            <ac:spMk id="14" creationId="{891F632B-BB84-8440-22B6-57847A2E20E2}"/>
          </ac:spMkLst>
        </pc:spChg>
        <pc:picChg chg="mod">
          <ac:chgData name="alisdair macdonald" userId="jB0IcuHBEINeFKE+BJ6T51hglHMTetGBacC/PLHzd+c=" providerId="None" clId="Web-{64D1FF77-41AD-42C8-9102-E41E06D5EF72}" dt="2025-07-23T15:55:08.116" v="119"/>
          <ac:picMkLst>
            <pc:docMk/>
            <pc:sldMk cId="1724577246" sldId="336"/>
            <ac:picMk id="15" creationId="{D7A2CEB1-F898-B608-6561-EC190F335B5E}"/>
          </ac:picMkLst>
        </pc:picChg>
      </pc:sldChg>
      <pc:sldChg chg="modSp">
        <pc:chgData name="alisdair macdonald" userId="jB0IcuHBEINeFKE+BJ6T51hglHMTetGBacC/PLHzd+c=" providerId="None" clId="Web-{64D1FF77-41AD-42C8-9102-E41E06D5EF72}" dt="2025-07-23T15:57:32.668" v="147" actId="1076"/>
        <pc:sldMkLst>
          <pc:docMk/>
          <pc:sldMk cId="1233721833" sldId="337"/>
        </pc:sldMkLst>
        <pc:spChg chg="mod">
          <ac:chgData name="alisdair macdonald" userId="jB0IcuHBEINeFKE+BJ6T51hglHMTetGBacC/PLHzd+c=" providerId="None" clId="Web-{64D1FF77-41AD-42C8-9102-E41E06D5EF72}" dt="2025-07-23T15:57:19.964" v="145"/>
          <ac:spMkLst>
            <pc:docMk/>
            <pc:sldMk cId="1233721833" sldId="337"/>
            <ac:spMk id="14" creationId="{AC08037C-79F0-DDFB-4AAB-23BAB79CDDA7}"/>
          </ac:spMkLst>
        </pc:spChg>
        <pc:grpChg chg="mod">
          <ac:chgData name="alisdair macdonald" userId="jB0IcuHBEINeFKE+BJ6T51hglHMTetGBacC/PLHzd+c=" providerId="None" clId="Web-{64D1FF77-41AD-42C8-9102-E41E06D5EF72}" dt="2025-07-23T15:56:42.025" v="138" actId="1076"/>
          <ac:grpSpMkLst>
            <pc:docMk/>
            <pc:sldMk cId="1233721833" sldId="337"/>
            <ac:grpSpMk id="3" creationId="{F4E5A595-72F5-F15F-F335-83A3E2B11638}"/>
          </ac:grpSpMkLst>
        </pc:grpChg>
        <pc:picChg chg="mod">
          <ac:chgData name="alisdair macdonald" userId="jB0IcuHBEINeFKE+BJ6T51hglHMTetGBacC/PLHzd+c=" providerId="None" clId="Web-{64D1FF77-41AD-42C8-9102-E41E06D5EF72}" dt="2025-07-23T15:57:32.668" v="147" actId="1076"/>
          <ac:picMkLst>
            <pc:docMk/>
            <pc:sldMk cId="1233721833" sldId="337"/>
            <ac:picMk id="4" creationId="{20D04678-F1EA-FFBE-0F68-6D1A7A4AA825}"/>
          </ac:picMkLst>
        </pc:picChg>
      </pc:sldChg>
      <pc:sldChg chg="modSp">
        <pc:chgData name="alisdair macdonald" userId="jB0IcuHBEINeFKE+BJ6T51hglHMTetGBacC/PLHzd+c=" providerId="None" clId="Web-{64D1FF77-41AD-42C8-9102-E41E06D5EF72}" dt="2025-07-23T15:59:23.109" v="151" actId="1076"/>
        <pc:sldMkLst>
          <pc:docMk/>
          <pc:sldMk cId="446681743" sldId="339"/>
        </pc:sldMkLst>
      </pc:sldChg>
    </pc:docChg>
  </pc:docChgLst>
  <pc:docChgLst>
    <pc:chgData name="alisdair macdonald" userId="jB0IcuHBEINeFKE+BJ6T51hglHMTetGBacC/PLHzd+c=" providerId="None" clId="Web-{7182ECE3-3CDF-4E2D-9EF5-2532681CA811}"/>
    <pc:docChg chg="modSld">
      <pc:chgData name="alisdair macdonald" userId="jB0IcuHBEINeFKE+BJ6T51hglHMTetGBacC/PLHzd+c=" providerId="None" clId="Web-{7182ECE3-3CDF-4E2D-9EF5-2532681CA811}" dt="2025-08-06T12:49:55.133" v="104"/>
      <pc:docMkLst>
        <pc:docMk/>
      </pc:docMkLst>
      <pc:sldChg chg="modSp">
        <pc:chgData name="alisdair macdonald" userId="jB0IcuHBEINeFKE+BJ6T51hglHMTetGBacC/PLHzd+c=" providerId="None" clId="Web-{7182ECE3-3CDF-4E2D-9EF5-2532681CA811}" dt="2025-08-06T12:49:55.133" v="104"/>
        <pc:sldMkLst>
          <pc:docMk/>
          <pc:sldMk cId="0" sldId="265"/>
        </pc:sldMkLst>
        <pc:spChg chg="mod">
          <ac:chgData name="alisdair macdonald" userId="jB0IcuHBEINeFKE+BJ6T51hglHMTetGBacC/PLHzd+c=" providerId="None" clId="Web-{7182ECE3-3CDF-4E2D-9EF5-2532681CA811}" dt="2025-08-06T12:14:45.220" v="8" actId="14100"/>
          <ac:spMkLst>
            <pc:docMk/>
            <pc:sldMk cId="0" sldId="265"/>
            <ac:spMk id="7" creationId="{97476EA5-B9A4-0218-CF19-FEB4C95FB2AC}"/>
          </ac:spMkLst>
        </pc:spChg>
        <pc:spChg chg="ord">
          <ac:chgData name="alisdair macdonald" userId="jB0IcuHBEINeFKE+BJ6T51hglHMTetGBacC/PLHzd+c=" providerId="None" clId="Web-{7182ECE3-3CDF-4E2D-9EF5-2532681CA811}" dt="2025-08-06T12:49:39.084" v="102"/>
          <ac:spMkLst>
            <pc:docMk/>
            <pc:sldMk cId="0" sldId="265"/>
            <ac:spMk id="8" creationId="{6358F184-A155-C61F-4AA9-3B696B23BCCD}"/>
          </ac:spMkLst>
        </pc:spChg>
        <pc:picChg chg="mod modCrop">
          <ac:chgData name="alisdair macdonald" userId="jB0IcuHBEINeFKE+BJ6T51hglHMTetGBacC/PLHzd+c=" providerId="None" clId="Web-{7182ECE3-3CDF-4E2D-9EF5-2532681CA811}" dt="2025-08-06T12:49:55.133" v="104"/>
          <ac:picMkLst>
            <pc:docMk/>
            <pc:sldMk cId="0" sldId="265"/>
            <ac:picMk id="239" creationId="{00000000-0000-0000-0000-000000000000}"/>
          </ac:picMkLst>
        </pc:picChg>
      </pc:sldChg>
      <pc:sldChg chg="addSp modSp">
        <pc:chgData name="alisdair macdonald" userId="jB0IcuHBEINeFKE+BJ6T51hglHMTetGBacC/PLHzd+c=" providerId="None" clId="Web-{7182ECE3-3CDF-4E2D-9EF5-2532681CA811}" dt="2025-08-06T12:49:07.659" v="100" actId="1076"/>
        <pc:sldMkLst>
          <pc:docMk/>
          <pc:sldMk cId="1847440784" sldId="334"/>
        </pc:sldMkLst>
        <pc:spChg chg="add mod ord">
          <ac:chgData name="alisdair macdonald" userId="jB0IcuHBEINeFKE+BJ6T51hglHMTetGBacC/PLHzd+c=" providerId="None" clId="Web-{7182ECE3-3CDF-4E2D-9EF5-2532681CA811}" dt="2025-08-06T12:49:07.659" v="100" actId="1076"/>
          <ac:spMkLst>
            <pc:docMk/>
            <pc:sldMk cId="1847440784" sldId="334"/>
            <ac:spMk id="2" creationId="{1F763E3D-E6FD-2032-E8C6-FBB794F77E55}"/>
          </ac:spMkLst>
        </pc:spChg>
        <pc:spChg chg="mod">
          <ac:chgData name="alisdair macdonald" userId="jB0IcuHBEINeFKE+BJ6T51hglHMTetGBacC/PLHzd+c=" providerId="None" clId="Web-{7182ECE3-3CDF-4E2D-9EF5-2532681CA811}" dt="2025-08-06T12:48:37.923" v="94" actId="14100"/>
          <ac:spMkLst>
            <pc:docMk/>
            <pc:sldMk cId="1847440784" sldId="334"/>
            <ac:spMk id="17" creationId="{69F2E9F1-4A9D-3450-1FAA-7C32D5EB89EF}"/>
          </ac:spMkLst>
        </pc:spChg>
        <pc:spChg chg="mod">
          <ac:chgData name="alisdair macdonald" userId="jB0IcuHBEINeFKE+BJ6T51hglHMTetGBacC/PLHzd+c=" providerId="None" clId="Web-{7182ECE3-3CDF-4E2D-9EF5-2532681CA811}" dt="2025-08-06T12:48:32.501" v="93" actId="20577"/>
          <ac:spMkLst>
            <pc:docMk/>
            <pc:sldMk cId="1847440784" sldId="334"/>
            <ac:spMk id="19" creationId="{89029A2E-9119-5391-3EA1-6700062CA076}"/>
          </ac:spMkLst>
        </pc:spChg>
      </pc:sldChg>
      <pc:sldChg chg="addSp delSp modSp">
        <pc:chgData name="alisdair macdonald" userId="jB0IcuHBEINeFKE+BJ6T51hglHMTetGBacC/PLHzd+c=" providerId="None" clId="Web-{7182ECE3-3CDF-4E2D-9EF5-2532681CA811}" dt="2025-08-06T12:45:50.858" v="86" actId="1076"/>
        <pc:sldMkLst>
          <pc:docMk/>
          <pc:sldMk cId="1420282520" sldId="338"/>
        </pc:sldMkLst>
        <pc:spChg chg="add mod">
          <ac:chgData name="alisdair macdonald" userId="jB0IcuHBEINeFKE+BJ6T51hglHMTetGBacC/PLHzd+c=" providerId="None" clId="Web-{7182ECE3-3CDF-4E2D-9EF5-2532681CA811}" dt="2025-08-06T12:45:50.827" v="81" actId="1076"/>
          <ac:spMkLst>
            <pc:docMk/>
            <pc:sldMk cId="1420282520" sldId="338"/>
            <ac:spMk id="3" creationId="{CAFBFDEC-BA34-6CC2-4CB7-86C45394B029}"/>
          </ac:spMkLst>
        </pc:spChg>
        <pc:spChg chg="add mod">
          <ac:chgData name="alisdair macdonald" userId="jB0IcuHBEINeFKE+BJ6T51hglHMTetGBacC/PLHzd+c=" providerId="None" clId="Web-{7182ECE3-3CDF-4E2D-9EF5-2532681CA811}" dt="2025-08-06T12:45:50.827" v="82" actId="1076"/>
          <ac:spMkLst>
            <pc:docMk/>
            <pc:sldMk cId="1420282520" sldId="338"/>
            <ac:spMk id="4" creationId="{FA29CA59-A900-3822-5B32-073FBBAFE5F9}"/>
          </ac:spMkLst>
        </pc:spChg>
        <pc:spChg chg="add mod">
          <ac:chgData name="alisdair macdonald" userId="jB0IcuHBEINeFKE+BJ6T51hglHMTetGBacC/PLHzd+c=" providerId="None" clId="Web-{7182ECE3-3CDF-4E2D-9EF5-2532681CA811}" dt="2025-08-06T12:25:39.380" v="68" actId="20577"/>
          <ac:spMkLst>
            <pc:docMk/>
            <pc:sldMk cId="1420282520" sldId="338"/>
            <ac:spMk id="5" creationId="{3542F758-C86F-52E8-35ED-8A6A15EF123E}"/>
          </ac:spMkLst>
        </pc:spChg>
        <pc:spChg chg="add mod">
          <ac:chgData name="alisdair macdonald" userId="jB0IcuHBEINeFKE+BJ6T51hglHMTetGBacC/PLHzd+c=" providerId="None" clId="Web-{7182ECE3-3CDF-4E2D-9EF5-2532681CA811}" dt="2025-08-06T12:45:50.827" v="83" actId="1076"/>
          <ac:spMkLst>
            <pc:docMk/>
            <pc:sldMk cId="1420282520" sldId="338"/>
            <ac:spMk id="6" creationId="{6079AEFC-0A85-31B8-EFF8-C70CE413FD84}"/>
          </ac:spMkLst>
        </pc:spChg>
        <pc:spChg chg="add mod">
          <ac:chgData name="alisdair macdonald" userId="jB0IcuHBEINeFKE+BJ6T51hglHMTetGBacC/PLHzd+c=" providerId="None" clId="Web-{7182ECE3-3CDF-4E2D-9EF5-2532681CA811}" dt="2025-08-06T12:45:50.843" v="84" actId="1076"/>
          <ac:spMkLst>
            <pc:docMk/>
            <pc:sldMk cId="1420282520" sldId="338"/>
            <ac:spMk id="7" creationId="{F5B72068-BC80-EA98-3A53-3B27AF376799}"/>
          </ac:spMkLst>
        </pc:spChg>
        <pc:spChg chg="add mod">
          <ac:chgData name="alisdair macdonald" userId="jB0IcuHBEINeFKE+BJ6T51hglHMTetGBacC/PLHzd+c=" providerId="None" clId="Web-{7182ECE3-3CDF-4E2D-9EF5-2532681CA811}" dt="2025-08-06T12:45:50.843" v="85" actId="1076"/>
          <ac:spMkLst>
            <pc:docMk/>
            <pc:sldMk cId="1420282520" sldId="338"/>
            <ac:spMk id="8" creationId="{B2EA8CD8-75C3-B3B6-9210-3BD60AD9CB6F}"/>
          </ac:spMkLst>
        </pc:spChg>
        <pc:spChg chg="add mod">
          <ac:chgData name="alisdair macdonald" userId="jB0IcuHBEINeFKE+BJ6T51hglHMTetGBacC/PLHzd+c=" providerId="None" clId="Web-{7182ECE3-3CDF-4E2D-9EF5-2532681CA811}" dt="2025-08-06T12:45:50.858" v="86" actId="1076"/>
          <ac:spMkLst>
            <pc:docMk/>
            <pc:sldMk cId="1420282520" sldId="338"/>
            <ac:spMk id="9" creationId="{7C712C05-A2AC-48F0-FF1F-F600E3B86CC5}"/>
          </ac:spMkLst>
        </pc:spChg>
        <pc:picChg chg="add mod">
          <ac:chgData name="alisdair macdonald" userId="jB0IcuHBEINeFKE+BJ6T51hglHMTetGBacC/PLHzd+c=" providerId="None" clId="Web-{7182ECE3-3CDF-4E2D-9EF5-2532681CA811}" dt="2025-08-06T12:45:50.812" v="80" actId="1076"/>
          <ac:picMkLst>
            <pc:docMk/>
            <pc:sldMk cId="1420282520" sldId="338"/>
            <ac:picMk id="2" creationId="{D683DCDC-F4EA-5B34-2D18-3DDEFB59F7A2}"/>
          </ac:picMkLst>
        </pc:picChg>
      </pc:sldChg>
    </pc:docChg>
  </pc:docChgLst>
  <pc:docChgLst>
    <pc:chgData name="alisdair.m@gmail.com" userId="S::urn:spo:guest#alisdair.m@gmail.com::" providerId="AD" clId="Web-{81F2D57A-A3B8-529C-101F-71D93D4B7B3F}"/>
    <pc:docChg chg="modSld">
      <pc:chgData name="alisdair.m@gmail.com" userId="S::urn:spo:guest#alisdair.m@gmail.com::" providerId="AD" clId="Web-{81F2D57A-A3B8-529C-101F-71D93D4B7B3F}" dt="2024-07-10T15:34:05.374" v="36" actId="1076"/>
      <pc:docMkLst>
        <pc:docMk/>
      </pc:docMkLst>
      <pc:sldChg chg="addSp modSp">
        <pc:chgData name="alisdair.m@gmail.com" userId="S::urn:spo:guest#alisdair.m@gmail.com::" providerId="AD" clId="Web-{81F2D57A-A3B8-529C-101F-71D93D4B7B3F}" dt="2024-07-10T15:34:05.374" v="36" actId="1076"/>
        <pc:sldMkLst>
          <pc:docMk/>
          <pc:sldMk cId="3919882484" sldId="333"/>
        </pc:sldMkLst>
      </pc:sldChg>
    </pc:docChg>
  </pc:docChgLst>
  <pc:docChgLst>
    <pc:chgData name="lauraellenkennedy@outlook.com" userId="S::urn:spo:guest#lauraellenkennedy@outlook.com::" providerId="AD" clId="Web-{1D83F579-C75C-0D36-9CBA-F42AAEAE0749}"/>
    <pc:docChg chg="modSld">
      <pc:chgData name="lauraellenkennedy@outlook.com" userId="S::urn:spo:guest#lauraellenkennedy@outlook.com::" providerId="AD" clId="Web-{1D83F579-C75C-0D36-9CBA-F42AAEAE0749}" dt="2024-07-12T14:43:14.005" v="9" actId="20577"/>
      <pc:docMkLst>
        <pc:docMk/>
      </pc:docMkLst>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unicef.org/jamaica/blog/how-new-tech-turns-child-disability-his-own-teacher"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unicef.org/drcongo/en/stories/getting-new-exercise-book-fresh-start"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
        <p:cNvGrpSpPr/>
        <p:nvPr/>
      </p:nvGrpSpPr>
      <p:grpSpPr>
        <a:xfrm>
          <a:off x="0" y="0"/>
          <a:ext cx="0" cy="0"/>
          <a:chOff x="0" y="0"/>
          <a:chExt cx="0" cy="0"/>
        </a:xfrm>
      </p:grpSpPr>
      <p:sp>
        <p:nvSpPr>
          <p:cNvPr id="28" name="Google Shape;2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 name="Google Shape;29;p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259085a5d11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7" name="Google Shape;237;g259085a5d11_0_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Font typeface="Arial"/>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259085a5d11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7" name="Google Shape;237;g259085a5d11_0_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Font typeface="Arial"/>
              <a:buNone/>
            </a:pPr>
            <a:endParaRPr/>
          </a:p>
        </p:txBody>
      </p:sp>
    </p:spTree>
    <p:extLst>
      <p:ext uri="{BB962C8B-B14F-4D97-AF65-F5344CB8AC3E}">
        <p14:creationId xmlns:p14="http://schemas.microsoft.com/office/powerpoint/2010/main" val="1441593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259085a5d11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7" name="Google Shape;237;g259085a5d11_0_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Font typeface="Arial"/>
              <a:buNone/>
            </a:pPr>
            <a:endParaRPr/>
          </a:p>
        </p:txBody>
      </p:sp>
    </p:spTree>
    <p:extLst>
      <p:ext uri="{BB962C8B-B14F-4D97-AF65-F5344CB8AC3E}">
        <p14:creationId xmlns:p14="http://schemas.microsoft.com/office/powerpoint/2010/main" val="12471532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259085a5d11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7" name="Google Shape;237;g259085a5d11_0_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Font typeface="Arial"/>
              <a:buNone/>
            </a:pPr>
            <a:endParaRPr/>
          </a:p>
        </p:txBody>
      </p:sp>
    </p:spTree>
    <p:extLst>
      <p:ext uri="{BB962C8B-B14F-4D97-AF65-F5344CB8AC3E}">
        <p14:creationId xmlns:p14="http://schemas.microsoft.com/office/powerpoint/2010/main" val="29293976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a:extLst>
            <a:ext uri="{FF2B5EF4-FFF2-40B4-BE49-F238E27FC236}">
              <a16:creationId xmlns:a16="http://schemas.microsoft.com/office/drawing/2014/main" id="{5C7641F4-6A9A-A434-E448-78E913A5F58C}"/>
            </a:ext>
          </a:extLst>
        </p:cNvPr>
        <p:cNvGrpSpPr/>
        <p:nvPr/>
      </p:nvGrpSpPr>
      <p:grpSpPr>
        <a:xfrm>
          <a:off x="0" y="0"/>
          <a:ext cx="0" cy="0"/>
          <a:chOff x="0" y="0"/>
          <a:chExt cx="0" cy="0"/>
        </a:xfrm>
      </p:grpSpPr>
      <p:sp>
        <p:nvSpPr>
          <p:cNvPr id="236" name="Google Shape;236;g259085a5d11_0_9:notes">
            <a:extLst>
              <a:ext uri="{FF2B5EF4-FFF2-40B4-BE49-F238E27FC236}">
                <a16:creationId xmlns:a16="http://schemas.microsoft.com/office/drawing/2014/main" id="{3FBFCA87-CA73-3F39-B706-46D6094CE61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7" name="Google Shape;237;g259085a5d11_0_9:notes">
            <a:extLst>
              <a:ext uri="{FF2B5EF4-FFF2-40B4-BE49-F238E27FC236}">
                <a16:creationId xmlns:a16="http://schemas.microsoft.com/office/drawing/2014/main" id="{4F424DDD-B4E1-C58E-C04D-D2593572A028}"/>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Font typeface="Arial"/>
              <a:buNone/>
            </a:pPr>
            <a:endParaRPr/>
          </a:p>
        </p:txBody>
      </p:sp>
    </p:spTree>
    <p:extLst>
      <p:ext uri="{BB962C8B-B14F-4D97-AF65-F5344CB8AC3E}">
        <p14:creationId xmlns:p14="http://schemas.microsoft.com/office/powerpoint/2010/main" val="36879152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Ari is six and goes to the Danny Williams School for the Deaf in Kingston, Jamaica. He has a condition called Auditory Neuropathy, which makes it hard for sounds to travel from his ears to his brain. But that doesn’t stop Ari from learning and having fun.</a:t>
            </a:r>
          </a:p>
          <a:p>
            <a:r>
              <a:rPr lang="en-US" dirty="0"/>
              <a:t>At school, Ari uses a special app called </a:t>
            </a:r>
            <a:r>
              <a:rPr lang="en-US" dirty="0" err="1"/>
              <a:t>BookFusion</a:t>
            </a:r>
            <a:r>
              <a:rPr lang="en-US" dirty="0"/>
              <a:t>. It has a book called </a:t>
            </a:r>
            <a:r>
              <a:rPr lang="en-US" i="1" dirty="0"/>
              <a:t>My Brain is My Boss</a:t>
            </a:r>
            <a:r>
              <a:rPr lang="en-US" dirty="0"/>
              <a:t>, with sign language videos, pictures, and audio. Ari reads the book, watches the sign language, and mouths the words. Then he teaches what he learns to his grandma at home.</a:t>
            </a:r>
          </a:p>
          <a:p>
            <a:r>
              <a:rPr lang="en-US" dirty="0"/>
              <a:t>Ari even taught himself Jamaican Sign Language by watching YouTube! His mum says, “I don’t think Ari knows he has a disability. He’s just happy being Ari.” He loves to help his friends at school and sometimes corrects mistakes on the chalkboard.</a:t>
            </a:r>
          </a:p>
          <a:p>
            <a:r>
              <a:rPr lang="en-US" dirty="0"/>
              <a:t>Ari’s best friend is </a:t>
            </a:r>
            <a:r>
              <a:rPr lang="en-US" dirty="0" err="1"/>
              <a:t>Ma’Kayla</a:t>
            </a:r>
            <a:r>
              <a:rPr lang="en-US" dirty="0"/>
              <a:t>, and they like to take turns playing teacher. Thanks to support from international aid, UNICEF was able to create digital books like this to help children with disabilities learn in fun and exciting ways. </a:t>
            </a:r>
          </a:p>
          <a:p>
            <a:r>
              <a:rPr lang="en-US" dirty="0"/>
              <a:t>Ari shows that with the right tools and support, every child can enjoy their right to education — to learn and to help others too. </a:t>
            </a:r>
          </a:p>
          <a:p>
            <a:r>
              <a:rPr lang="en-US" dirty="0"/>
              <a:t>Resource for facilitators with video story: </a:t>
            </a:r>
            <a:r>
              <a:rPr lang="en-US" u="sng" dirty="0">
                <a:hlinkClick r:id="rId3"/>
              </a:rPr>
              <a:t>https://www.unicef.org/jamaica/blog/how-new-tech-turns-child-disability-his-own-teacher</a:t>
            </a:r>
            <a:r>
              <a:rPr lang="en-US" dirty="0"/>
              <a:t> </a:t>
            </a:r>
          </a:p>
          <a:p>
            <a:endParaRPr lang="en-US" dirty="0"/>
          </a:p>
          <a:p>
            <a:endParaRPr lang="en-US" dirty="0">
              <a:ea typeface="Calibri"/>
            </a:endParaRPr>
          </a:p>
        </p:txBody>
      </p:sp>
    </p:spTree>
    <p:extLst>
      <p:ext uri="{BB962C8B-B14F-4D97-AF65-F5344CB8AC3E}">
        <p14:creationId xmlns:p14="http://schemas.microsoft.com/office/powerpoint/2010/main" val="12024636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73FF21-0C2D-59EB-249B-523AA62F5D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132E80-C546-1846-9384-D1D1DF5CA4F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FA47DCB-6D53-0CA8-57B7-9A2533884E12}"/>
              </a:ext>
            </a:extLst>
          </p:cNvPr>
          <p:cNvSpPr>
            <a:spLocks noGrp="1"/>
          </p:cNvSpPr>
          <p:nvPr>
            <p:ph type="body" idx="1"/>
          </p:nvPr>
        </p:nvSpPr>
        <p:spPr/>
        <p:txBody>
          <a:bodyPr/>
          <a:lstStyle/>
          <a:p>
            <a:r>
              <a:rPr lang="en-US" b="1" dirty="0">
                <a:solidFill>
                  <a:srgbClr val="111111"/>
                </a:solidFill>
              </a:rPr>
              <a:t>Having a place to go to school, and school materials available, allows Justine to enjoy her right to learn, even during conflict.</a:t>
            </a:r>
            <a:endParaRPr lang="en-US" dirty="0">
              <a:solidFill>
                <a:srgbClr val="111111"/>
              </a:solidFill>
            </a:endParaRPr>
          </a:p>
          <a:p>
            <a:r>
              <a:rPr lang="en-US" b="1" dirty="0">
                <a:solidFill>
                  <a:srgbClr val="111111"/>
                </a:solidFill>
              </a:rPr>
              <a:t>“Getting a new exercise book is like getting a fresh start”</a:t>
            </a:r>
            <a:endParaRPr lang="en-US" dirty="0">
              <a:solidFill>
                <a:srgbClr val="111111"/>
              </a:solidFill>
            </a:endParaRPr>
          </a:p>
          <a:p>
            <a:endParaRPr lang="en-US" dirty="0">
              <a:solidFill>
                <a:srgbClr val="111111"/>
              </a:solidFill>
            </a:endParaRPr>
          </a:p>
          <a:p>
            <a:r>
              <a:rPr lang="en-US" b="1" dirty="0">
                <a:solidFill>
                  <a:srgbClr val="111111"/>
                </a:solidFill>
                <a:hlinkClick r:id="rId3"/>
              </a:rPr>
              <a:t>https://www.unicef.org/drcongo/en/stories/getting-new-exercise-book-fresh-start</a:t>
            </a:r>
            <a:endParaRPr lang="en-US" dirty="0">
              <a:solidFill>
                <a:srgbClr val="111111"/>
              </a:solidFill>
            </a:endParaRPr>
          </a:p>
          <a:p>
            <a:endParaRPr lang="en-US" dirty="0"/>
          </a:p>
          <a:p>
            <a:r>
              <a:rPr lang="en-US" dirty="0"/>
              <a:t>Justine is 13 and lives in the Democratic Republic of the Congo (DRC), a country that has faced years of conflict. Her hometown, </a:t>
            </a:r>
            <a:r>
              <a:rPr lang="en-US" dirty="0" err="1"/>
              <a:t>Rugari</a:t>
            </a:r>
            <a:r>
              <a:rPr lang="en-US" dirty="0"/>
              <a:t>, is in a region where armed groups have been fighting.</a:t>
            </a:r>
            <a:endParaRPr lang="en-US"/>
          </a:p>
          <a:p>
            <a:r>
              <a:rPr lang="en-US" dirty="0"/>
              <a:t>Since 2021, when she was nine, Justine and her family have moved several times for their safety. They’ve lived in churches, tents and camps for displaced people. </a:t>
            </a:r>
          </a:p>
          <a:p>
            <a:r>
              <a:rPr lang="en-US" dirty="0"/>
              <a:t>In early 2025, the camp where they were staying was shut down because of fighting in the area, and they were displaced again. Justine’s mother and brothers returned to </a:t>
            </a:r>
            <a:r>
              <a:rPr lang="en-US" dirty="0" err="1"/>
              <a:t>Rugari</a:t>
            </a:r>
            <a:r>
              <a:rPr lang="en-US" dirty="0"/>
              <a:t> to work in the fields, but Justine made a brave decision to stay in the city of Goma to finish her school year at </a:t>
            </a:r>
            <a:r>
              <a:rPr lang="en-US" dirty="0" err="1"/>
              <a:t>Muningi</a:t>
            </a:r>
            <a:r>
              <a:rPr lang="en-US" dirty="0"/>
              <a:t> Primary School, which she has attended since 2023.</a:t>
            </a:r>
          </a:p>
          <a:p>
            <a:r>
              <a:rPr lang="en-US" dirty="0"/>
              <a:t>For children like Justine who have grown up in conflict, going to school is especially important – not only to learn, but so they have a routine that helps them feel normal, safe and hopeful. </a:t>
            </a:r>
          </a:p>
          <a:p>
            <a:r>
              <a:rPr lang="en-US" dirty="0">
                <a:solidFill>
                  <a:srgbClr val="111111"/>
                </a:solidFill>
              </a:rPr>
              <a:t>Although education is Justine’s right, she feels lucky to be one of the children still in school. More than 1,930 schools remain closed in the regions where she is staying (North Kivu and South Kivu) because of the fighting and displacement. </a:t>
            </a:r>
          </a:p>
          <a:p>
            <a:endParaRPr lang="en-US" dirty="0">
              <a:solidFill>
                <a:srgbClr val="111111"/>
              </a:solidFill>
            </a:endParaRPr>
          </a:p>
          <a:p>
            <a:r>
              <a:rPr lang="en-US" dirty="0">
                <a:solidFill>
                  <a:srgbClr val="111111"/>
                </a:solidFill>
              </a:rPr>
              <a:t>More than 732,000 children are missing out on their right to learn. Some schools have been destroyed by the fighting, while other school buildings have been turned into shelters for displaced families.</a:t>
            </a:r>
          </a:p>
          <a:p>
            <a:endParaRPr lang="en-US" dirty="0">
              <a:solidFill>
                <a:srgbClr val="111111"/>
              </a:solidFill>
            </a:endParaRPr>
          </a:p>
          <a:p>
            <a:r>
              <a:rPr lang="en-US" dirty="0">
                <a:solidFill>
                  <a:srgbClr val="111111"/>
                </a:solidFill>
              </a:rPr>
              <a:t>In DRC, there are many ways that international aid is supporting the government to help children access their rights. For example, UNICEF is working with the government to make sure children have the chance to learn by distributing education supplies to students and teachers, by building classrooms in zones where many classrooms are too damaged, and by </a:t>
            </a:r>
            <a:r>
              <a:rPr lang="en-US" dirty="0" err="1">
                <a:solidFill>
                  <a:srgbClr val="111111"/>
                </a:solidFill>
              </a:rPr>
              <a:t>organising</a:t>
            </a:r>
            <a:r>
              <a:rPr lang="en-US" dirty="0">
                <a:solidFill>
                  <a:srgbClr val="111111"/>
                </a:solidFill>
              </a:rPr>
              <a:t> catch-up classes for children who have missed schooling.</a:t>
            </a:r>
          </a:p>
          <a:p>
            <a:r>
              <a:rPr lang="en-US" dirty="0">
                <a:solidFill>
                  <a:srgbClr val="111111"/>
                </a:solidFill>
              </a:rPr>
              <a:t>At Justine’s school, and other schools in North Kivu and South Kivu, UNICEF has distributed education kits to more than 43,000 pupils and teachers with the support of international aid from the European Union and its partner </a:t>
            </a:r>
            <a:r>
              <a:rPr lang="en-US" dirty="0" err="1">
                <a:solidFill>
                  <a:srgbClr val="111111"/>
                </a:solidFill>
              </a:rPr>
              <a:t>organisation</a:t>
            </a:r>
            <a:r>
              <a:rPr lang="en-US" dirty="0">
                <a:solidFill>
                  <a:srgbClr val="111111"/>
                </a:solidFill>
              </a:rPr>
              <a:t> Education Cannot Wait.</a:t>
            </a:r>
          </a:p>
          <a:p>
            <a:endParaRPr lang="en-US" dirty="0"/>
          </a:p>
          <a:p>
            <a:endParaRPr lang="en-US" dirty="0">
              <a:ea typeface="Calibri"/>
            </a:endParaRPr>
          </a:p>
        </p:txBody>
      </p:sp>
    </p:spTree>
    <p:extLst>
      <p:ext uri="{BB962C8B-B14F-4D97-AF65-F5344CB8AC3E}">
        <p14:creationId xmlns:p14="http://schemas.microsoft.com/office/powerpoint/2010/main" val="13175624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a:extLst>
            <a:ext uri="{FF2B5EF4-FFF2-40B4-BE49-F238E27FC236}">
              <a16:creationId xmlns:a16="http://schemas.microsoft.com/office/drawing/2014/main" id="{1117F384-C458-3651-E007-9837341EF78F}"/>
            </a:ext>
          </a:extLst>
        </p:cNvPr>
        <p:cNvGrpSpPr/>
        <p:nvPr/>
      </p:nvGrpSpPr>
      <p:grpSpPr>
        <a:xfrm>
          <a:off x="0" y="0"/>
          <a:ext cx="0" cy="0"/>
          <a:chOff x="0" y="0"/>
          <a:chExt cx="0" cy="0"/>
        </a:xfrm>
      </p:grpSpPr>
      <p:sp>
        <p:nvSpPr>
          <p:cNvPr id="236" name="Google Shape;236;g259085a5d11_0_9:notes">
            <a:extLst>
              <a:ext uri="{FF2B5EF4-FFF2-40B4-BE49-F238E27FC236}">
                <a16:creationId xmlns:a16="http://schemas.microsoft.com/office/drawing/2014/main" id="{6A8CEC70-FCF2-3F84-E367-D6DFC3C2FE5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7" name="Google Shape;237;g259085a5d11_0_9:notes">
            <a:extLst>
              <a:ext uri="{FF2B5EF4-FFF2-40B4-BE49-F238E27FC236}">
                <a16:creationId xmlns:a16="http://schemas.microsoft.com/office/drawing/2014/main" id="{EF248B2D-D6BA-253D-14EB-329213A7EE74}"/>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r>
              <a:rPr lang="en-US" dirty="0"/>
              <a:t>Ears to listen – As global citizens, the most important thing we can do before we try to support anyone is to pay attention to what people say! The phrase ‘nothing about us, without us’ reminds us that the voices of children, their communities and teachers are the most important to hear, to understand if/how they would like to be helped. </a:t>
            </a:r>
          </a:p>
          <a:p>
            <a:r>
              <a:rPr lang="en-US" dirty="0"/>
              <a:t>Listen to hear: what are people saying about the challenges they have? What kind of help are they asking for? </a:t>
            </a:r>
          </a:p>
          <a:p>
            <a:r>
              <a:rPr lang="en-US"/>
              <a:t> </a:t>
            </a:r>
          </a:p>
          <a:p>
            <a:r>
              <a:rPr lang="en-US" dirty="0"/>
              <a:t>On our education expedition, we can listen to hear: What do teachers, parents and communities say are the best ways to keep children learning? What do children think would help them better enjoy their right to education?</a:t>
            </a:r>
          </a:p>
          <a:p>
            <a:r>
              <a:rPr lang="en-US"/>
              <a:t> </a:t>
            </a:r>
          </a:p>
          <a:p>
            <a:r>
              <a:rPr lang="en-US" dirty="0"/>
              <a:t>Eyes to observe – People in different places around the world all do things differently. As global citizens, we must pay attention to </a:t>
            </a:r>
            <a:r>
              <a:rPr lang="en-US" dirty="0" err="1"/>
              <a:t>to</a:t>
            </a:r>
            <a:r>
              <a:rPr lang="en-US" dirty="0"/>
              <a:t> learn about local customs and notice what others need. In each place, we can watch to see what things are different from, or similar to, how we do things at home.   </a:t>
            </a:r>
          </a:p>
          <a:p>
            <a:r>
              <a:rPr lang="en-US"/>
              <a:t> </a:t>
            </a:r>
          </a:p>
          <a:p>
            <a:r>
              <a:rPr lang="en-US" dirty="0"/>
              <a:t>On our education expedition, we can use our eyes to observe: How does education work in this culture / what does it look like for children to go to school here? (hint: enjoying the right to education doesn’t look the same everywhere!)</a:t>
            </a:r>
          </a:p>
          <a:p>
            <a:r>
              <a:rPr lang="en-US"/>
              <a:t> </a:t>
            </a:r>
          </a:p>
          <a:p>
            <a:r>
              <a:rPr lang="en-US" dirty="0"/>
              <a:t>Curious mind – When we have a curious mind, we ask questions that will help us better understand challenges and problems. Global citizens like to ask the question “why?” Curious minds uncover creative solutions and innovation. </a:t>
            </a:r>
          </a:p>
          <a:p>
            <a:r>
              <a:rPr lang="en-US"/>
              <a:t> </a:t>
            </a:r>
          </a:p>
          <a:p>
            <a:r>
              <a:rPr lang="en-US" dirty="0"/>
              <a:t>On our education expedition, we can use our curious minds to ask: Why aren’t children in school or learning here? (Why aren’t children accessing their right to education?) Why are some solutions to help children learn better than others? </a:t>
            </a:r>
          </a:p>
          <a:p>
            <a:pPr marL="0" marR="0" lvl="0" indent="0" algn="l">
              <a:lnSpc>
                <a:spcPct val="100000"/>
              </a:lnSpc>
              <a:spcBef>
                <a:spcPts val="0"/>
              </a:spcBef>
              <a:spcAft>
                <a:spcPts val="0"/>
              </a:spcAft>
              <a:buFont typeface="Arial"/>
              <a:buNone/>
            </a:pPr>
            <a:endParaRPr/>
          </a:p>
        </p:txBody>
      </p:sp>
    </p:spTree>
    <p:extLst>
      <p:ext uri="{BB962C8B-B14F-4D97-AF65-F5344CB8AC3E}">
        <p14:creationId xmlns:p14="http://schemas.microsoft.com/office/powerpoint/2010/main" val="16018373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2" type="tx">
  <p:cSld name="TITLE_AND_BODY">
    <p:spTree>
      <p:nvGrpSpPr>
        <p:cNvPr id="1" name="Shape 9"/>
        <p:cNvGrpSpPr/>
        <p:nvPr/>
      </p:nvGrpSpPr>
      <p:grpSpPr>
        <a:xfrm>
          <a:off x="0" y="0"/>
          <a:ext cx="0" cy="0"/>
          <a:chOff x="0" y="0"/>
          <a:chExt cx="0" cy="0"/>
        </a:xfrm>
      </p:grpSpPr>
      <p:sp>
        <p:nvSpPr>
          <p:cNvPr id="10" name="Google Shape;10;p13"/>
          <p:cNvSpPr txBox="1">
            <a:spLocks noGrp="1"/>
          </p:cNvSpPr>
          <p:nvPr>
            <p:ph type="sldNum" idx="12"/>
          </p:nvPr>
        </p:nvSpPr>
        <p:spPr>
          <a:xfrm>
            <a:off x="8463950" y="6224225"/>
            <a:ext cx="273652" cy="26425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4 causes Happy Healthy">
  <p:cSld name="4 causes Happy Healthy">
    <p:spTree>
      <p:nvGrpSpPr>
        <p:cNvPr id="1" name="Shape 11"/>
        <p:cNvGrpSpPr/>
        <p:nvPr/>
      </p:nvGrpSpPr>
      <p:grpSpPr>
        <a:xfrm>
          <a:off x="0" y="0"/>
          <a:ext cx="0" cy="0"/>
          <a:chOff x="0" y="0"/>
          <a:chExt cx="0" cy="0"/>
        </a:xfrm>
      </p:grpSpPr>
      <p:sp>
        <p:nvSpPr>
          <p:cNvPr id="12" name="Google Shape;12;p14"/>
          <p:cNvSpPr txBox="1">
            <a:spLocks noGrp="1"/>
          </p:cNvSpPr>
          <p:nvPr>
            <p:ph type="title"/>
          </p:nvPr>
        </p:nvSpPr>
        <p:spPr>
          <a:xfrm>
            <a:off x="359999" y="261443"/>
            <a:ext cx="11247589" cy="877106"/>
          </a:xfrm>
          <a:prstGeom prst="rect">
            <a:avLst/>
          </a:prstGeom>
          <a:noFill/>
          <a:ln>
            <a:noFill/>
          </a:ln>
        </p:spPr>
        <p:txBody>
          <a:bodyPr spcFirstLastPara="1" wrap="square" lIns="45700" tIns="45700" rIns="45700" bIns="45700" anchor="b" anchorCtr="0">
            <a:normAutofit/>
          </a:bodyPr>
          <a:lstStyle>
            <a:lvl1pPr lvl="0" algn="l">
              <a:lnSpc>
                <a:spcPct val="90000"/>
              </a:lnSpc>
              <a:spcBef>
                <a:spcPts val="0"/>
              </a:spcBef>
              <a:spcAft>
                <a:spcPts val="0"/>
              </a:spcAft>
              <a:buClr>
                <a:srgbClr val="FFFFFF"/>
              </a:buClr>
              <a:buSzPts val="1800"/>
              <a:buNone/>
              <a:defRPr/>
            </a:lvl1pPr>
            <a:lvl2pPr lvl="1" algn="l">
              <a:lnSpc>
                <a:spcPct val="90000"/>
              </a:lnSpc>
              <a:spcBef>
                <a:spcPts val="0"/>
              </a:spcBef>
              <a:spcAft>
                <a:spcPts val="0"/>
              </a:spcAft>
              <a:buClr>
                <a:srgbClr val="FFFFFF"/>
              </a:buClr>
              <a:buSzPts val="1800"/>
              <a:buNone/>
              <a:defRPr/>
            </a:lvl2pPr>
            <a:lvl3pPr lvl="2" algn="l">
              <a:lnSpc>
                <a:spcPct val="90000"/>
              </a:lnSpc>
              <a:spcBef>
                <a:spcPts val="0"/>
              </a:spcBef>
              <a:spcAft>
                <a:spcPts val="0"/>
              </a:spcAft>
              <a:buClr>
                <a:srgbClr val="FFFFFF"/>
              </a:buClr>
              <a:buSzPts val="1800"/>
              <a:buNone/>
              <a:defRPr/>
            </a:lvl3pPr>
            <a:lvl4pPr lvl="3" algn="l">
              <a:lnSpc>
                <a:spcPct val="90000"/>
              </a:lnSpc>
              <a:spcBef>
                <a:spcPts val="0"/>
              </a:spcBef>
              <a:spcAft>
                <a:spcPts val="0"/>
              </a:spcAft>
              <a:buClr>
                <a:srgbClr val="FFFFFF"/>
              </a:buClr>
              <a:buSzPts val="1800"/>
              <a:buNone/>
              <a:defRPr/>
            </a:lvl4pPr>
            <a:lvl5pPr lvl="4" algn="l">
              <a:lnSpc>
                <a:spcPct val="90000"/>
              </a:lnSpc>
              <a:spcBef>
                <a:spcPts val="0"/>
              </a:spcBef>
              <a:spcAft>
                <a:spcPts val="0"/>
              </a:spcAft>
              <a:buClr>
                <a:srgbClr val="FFFFFF"/>
              </a:buClr>
              <a:buSzPts val="18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endParaRPr/>
          </a:p>
        </p:txBody>
      </p:sp>
      <p:sp>
        <p:nvSpPr>
          <p:cNvPr id="13" name="Google Shape;13;p14"/>
          <p:cNvSpPr txBox="1">
            <a:spLocks noGrp="1"/>
          </p:cNvSpPr>
          <p:nvPr>
            <p:ph type="sldNum" idx="12"/>
          </p:nvPr>
        </p:nvSpPr>
        <p:spPr>
          <a:xfrm>
            <a:off x="480000" y="6386364"/>
            <a:ext cx="273652" cy="264251"/>
          </a:xfrm>
          <a:prstGeom prst="rect">
            <a:avLst/>
          </a:prstGeom>
          <a:noFill/>
          <a:ln>
            <a:noFill/>
          </a:ln>
        </p:spPr>
        <p:txBody>
          <a:bodyPr spcFirstLastPara="1" wrap="square" lIns="45700" tIns="45700" rIns="45700" bIns="45700" anchor="ctr" anchorCtr="0">
            <a:spAutoFit/>
          </a:bodyPr>
          <a:lstStyle>
            <a:lvl1pPr marL="0" marR="0" lvl="0"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1pPr>
            <a:lvl2pPr marL="0" marR="0" lvl="1"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2pPr>
            <a:lvl3pPr marL="0" marR="0" lvl="2"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3pPr>
            <a:lvl4pPr marL="0" marR="0" lvl="3"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4pPr>
            <a:lvl5pPr marL="0" marR="0" lvl="4"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5pPr>
            <a:lvl6pPr marL="0" marR="0" lvl="5"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6pPr>
            <a:lvl7pPr marL="0" marR="0" lvl="6"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7pPr>
            <a:lvl8pPr marL="0" marR="0" lvl="7"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8pPr>
            <a:lvl9pPr marL="0" marR="0" lvl="8"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14"/>
        <p:cNvGrpSpPr/>
        <p:nvPr/>
      </p:nvGrpSpPr>
      <p:grpSpPr>
        <a:xfrm>
          <a:off x="0" y="0"/>
          <a:ext cx="0" cy="0"/>
          <a:chOff x="0" y="0"/>
          <a:chExt cx="0" cy="0"/>
        </a:xfrm>
      </p:grpSpPr>
      <p:pic>
        <p:nvPicPr>
          <p:cNvPr id="15" name="Google Shape;15;p15" descr="PADD_TexturesBackground_07.jpg"/>
          <p:cNvPicPr preferRelativeResize="0"/>
          <p:nvPr/>
        </p:nvPicPr>
        <p:blipFill rotWithShape="1">
          <a:blip r:embed="rId2">
            <a:alphaModFix/>
          </a:blip>
          <a:srcRect t="18886"/>
          <a:stretch/>
        </p:blipFill>
        <p:spPr>
          <a:xfrm>
            <a:off x="-21155" y="0"/>
            <a:ext cx="12234310" cy="7017096"/>
          </a:xfrm>
          <a:prstGeom prst="rect">
            <a:avLst/>
          </a:prstGeom>
          <a:noFill/>
          <a:ln>
            <a:noFill/>
          </a:ln>
        </p:spPr>
      </p:pic>
      <p:sp>
        <p:nvSpPr>
          <p:cNvPr id="16" name="Google Shape;16;p15"/>
          <p:cNvSpPr txBox="1">
            <a:spLocks noGrp="1"/>
          </p:cNvSpPr>
          <p:nvPr>
            <p:ph type="sldNum" idx="12"/>
          </p:nvPr>
        </p:nvSpPr>
        <p:spPr>
          <a:xfrm>
            <a:off x="480000" y="6386364"/>
            <a:ext cx="273652" cy="264251"/>
          </a:xfrm>
          <a:prstGeom prst="rect">
            <a:avLst/>
          </a:prstGeom>
          <a:noFill/>
          <a:ln>
            <a:noFill/>
          </a:ln>
        </p:spPr>
        <p:txBody>
          <a:bodyPr spcFirstLastPara="1" wrap="square" lIns="45700" tIns="45700" rIns="45700" bIns="45700" anchor="ctr" anchorCtr="0">
            <a:spAutoFit/>
          </a:bodyPr>
          <a:lstStyle>
            <a:lvl1pPr marL="0" marR="0" lvl="0"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1pPr>
            <a:lvl2pPr marL="0" marR="0" lvl="1"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2pPr>
            <a:lvl3pPr marL="0" marR="0" lvl="2"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3pPr>
            <a:lvl4pPr marL="0" marR="0" lvl="3"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4pPr>
            <a:lvl5pPr marL="0" marR="0" lvl="4"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5pPr>
            <a:lvl6pPr marL="0" marR="0" lvl="5"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6pPr>
            <a:lvl7pPr marL="0" marR="0" lvl="6"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7pPr>
            <a:lvl8pPr marL="0" marR="0" lvl="7"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8pPr>
            <a:lvl9pPr marL="0" marR="0" lvl="8"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imple copy">
  <p:cSld name="Simple copy">
    <p:bg>
      <p:bgPr>
        <a:solidFill>
          <a:srgbClr val="FFFFFF"/>
        </a:solidFill>
        <a:effectLst/>
      </p:bgPr>
    </p:bg>
    <p:spTree>
      <p:nvGrpSpPr>
        <p:cNvPr id="1" name="Shape 17"/>
        <p:cNvGrpSpPr/>
        <p:nvPr/>
      </p:nvGrpSpPr>
      <p:grpSpPr>
        <a:xfrm>
          <a:off x="0" y="0"/>
          <a:ext cx="0" cy="0"/>
          <a:chOff x="0" y="0"/>
          <a:chExt cx="0" cy="0"/>
        </a:xfrm>
      </p:grpSpPr>
      <p:sp>
        <p:nvSpPr>
          <p:cNvPr id="18" name="Google Shape;18;p16"/>
          <p:cNvSpPr txBox="1">
            <a:spLocks noGrp="1"/>
          </p:cNvSpPr>
          <p:nvPr>
            <p:ph type="sldNum" idx="12"/>
          </p:nvPr>
        </p:nvSpPr>
        <p:spPr>
          <a:xfrm>
            <a:off x="8463950" y="6224225"/>
            <a:ext cx="273652" cy="26425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1">
  <p:cSld name="Title 1">
    <p:bg>
      <p:bgPr>
        <a:solidFill>
          <a:srgbClr val="FFFFFF">
            <a:alpha val="96078"/>
          </a:srgbClr>
        </a:solidFill>
        <a:effectLst/>
      </p:bgPr>
    </p:bg>
    <p:spTree>
      <p:nvGrpSpPr>
        <p:cNvPr id="1" name="Shape 19"/>
        <p:cNvGrpSpPr/>
        <p:nvPr/>
      </p:nvGrpSpPr>
      <p:grpSpPr>
        <a:xfrm>
          <a:off x="0" y="0"/>
          <a:ext cx="0" cy="0"/>
          <a:chOff x="0" y="0"/>
          <a:chExt cx="0" cy="0"/>
        </a:xfrm>
      </p:grpSpPr>
      <p:pic>
        <p:nvPicPr>
          <p:cNvPr id="20" name="Google Shape;20;p17" descr="Picture 4"/>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1" name="Google Shape;21;p17"/>
          <p:cNvSpPr txBox="1">
            <a:spLocks noGrp="1"/>
          </p:cNvSpPr>
          <p:nvPr>
            <p:ph type="title"/>
          </p:nvPr>
        </p:nvSpPr>
        <p:spPr>
          <a:xfrm>
            <a:off x="0" y="5234399"/>
            <a:ext cx="9756058" cy="745576"/>
          </a:xfrm>
          <a:prstGeom prst="rect">
            <a:avLst/>
          </a:prstGeom>
          <a:solidFill>
            <a:srgbClr val="00AEEF"/>
          </a:solid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rgbClr val="FFFFFF"/>
              </a:buClr>
              <a:buSzPts val="4000"/>
              <a:buFont typeface="Arial"/>
              <a:buNone/>
              <a:defRPr sz="4000"/>
            </a:lvl1pPr>
            <a:lvl2pPr lvl="1" algn="l">
              <a:lnSpc>
                <a:spcPct val="90000"/>
              </a:lnSpc>
              <a:spcBef>
                <a:spcPts val="0"/>
              </a:spcBef>
              <a:spcAft>
                <a:spcPts val="0"/>
              </a:spcAft>
              <a:buClr>
                <a:srgbClr val="FFFFFF"/>
              </a:buClr>
              <a:buSzPts val="1800"/>
              <a:buNone/>
              <a:defRPr/>
            </a:lvl2pPr>
            <a:lvl3pPr lvl="2" algn="l">
              <a:lnSpc>
                <a:spcPct val="90000"/>
              </a:lnSpc>
              <a:spcBef>
                <a:spcPts val="0"/>
              </a:spcBef>
              <a:spcAft>
                <a:spcPts val="0"/>
              </a:spcAft>
              <a:buClr>
                <a:srgbClr val="FFFFFF"/>
              </a:buClr>
              <a:buSzPts val="1800"/>
              <a:buNone/>
              <a:defRPr/>
            </a:lvl3pPr>
            <a:lvl4pPr lvl="3" algn="l">
              <a:lnSpc>
                <a:spcPct val="90000"/>
              </a:lnSpc>
              <a:spcBef>
                <a:spcPts val="0"/>
              </a:spcBef>
              <a:spcAft>
                <a:spcPts val="0"/>
              </a:spcAft>
              <a:buClr>
                <a:srgbClr val="FFFFFF"/>
              </a:buClr>
              <a:buSzPts val="1800"/>
              <a:buNone/>
              <a:defRPr/>
            </a:lvl4pPr>
            <a:lvl5pPr lvl="4" algn="l">
              <a:lnSpc>
                <a:spcPct val="90000"/>
              </a:lnSpc>
              <a:spcBef>
                <a:spcPts val="0"/>
              </a:spcBef>
              <a:spcAft>
                <a:spcPts val="0"/>
              </a:spcAft>
              <a:buClr>
                <a:srgbClr val="FFFFFF"/>
              </a:buClr>
              <a:buSzPts val="18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endParaRPr/>
          </a:p>
        </p:txBody>
      </p:sp>
      <p:sp>
        <p:nvSpPr>
          <p:cNvPr id="22" name="Google Shape;22;p17"/>
          <p:cNvSpPr txBox="1">
            <a:spLocks noGrp="1"/>
          </p:cNvSpPr>
          <p:nvPr>
            <p:ph type="sldNum" idx="12"/>
          </p:nvPr>
        </p:nvSpPr>
        <p:spPr>
          <a:xfrm>
            <a:off x="8463950" y="6224225"/>
            <a:ext cx="273652" cy="26425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Any questions">
  <p:cSld name="1_Any questions">
    <p:bg>
      <p:bgPr>
        <a:solidFill>
          <a:srgbClr val="FFFFFF">
            <a:alpha val="96078"/>
          </a:srgbClr>
        </a:solidFill>
        <a:effectLst/>
      </p:bgPr>
    </p:bg>
    <p:spTree>
      <p:nvGrpSpPr>
        <p:cNvPr id="1" name="Shape 23"/>
        <p:cNvGrpSpPr/>
        <p:nvPr/>
      </p:nvGrpSpPr>
      <p:grpSpPr>
        <a:xfrm>
          <a:off x="0" y="0"/>
          <a:ext cx="0" cy="0"/>
          <a:chOff x="0" y="0"/>
          <a:chExt cx="0" cy="0"/>
        </a:xfrm>
      </p:grpSpPr>
      <p:pic>
        <p:nvPicPr>
          <p:cNvPr id="24" name="Google Shape;24;p18" descr="Picture 2"/>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5" name="Google Shape;25;p18"/>
          <p:cNvSpPr txBox="1">
            <a:spLocks noGrp="1"/>
          </p:cNvSpPr>
          <p:nvPr>
            <p:ph type="title"/>
          </p:nvPr>
        </p:nvSpPr>
        <p:spPr>
          <a:xfrm>
            <a:off x="-3" y="5167888"/>
            <a:ext cx="8219665" cy="1022574"/>
          </a:xfrm>
          <a:prstGeom prst="rect">
            <a:avLst/>
          </a:prstGeom>
          <a:solidFill>
            <a:srgbClr val="000000">
              <a:alpha val="69019"/>
            </a:srgbClr>
          </a:solid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rgbClr val="FFFFFF"/>
              </a:buClr>
              <a:buSzPts val="6000"/>
              <a:buFont typeface="Arial"/>
              <a:buNone/>
              <a:defRPr sz="6000" cap="none"/>
            </a:lvl1pPr>
            <a:lvl2pPr lvl="1" algn="l">
              <a:lnSpc>
                <a:spcPct val="90000"/>
              </a:lnSpc>
              <a:spcBef>
                <a:spcPts val="0"/>
              </a:spcBef>
              <a:spcAft>
                <a:spcPts val="0"/>
              </a:spcAft>
              <a:buClr>
                <a:srgbClr val="FFFFFF"/>
              </a:buClr>
              <a:buSzPts val="1800"/>
              <a:buNone/>
              <a:defRPr/>
            </a:lvl2pPr>
            <a:lvl3pPr lvl="2" algn="l">
              <a:lnSpc>
                <a:spcPct val="90000"/>
              </a:lnSpc>
              <a:spcBef>
                <a:spcPts val="0"/>
              </a:spcBef>
              <a:spcAft>
                <a:spcPts val="0"/>
              </a:spcAft>
              <a:buClr>
                <a:srgbClr val="FFFFFF"/>
              </a:buClr>
              <a:buSzPts val="1800"/>
              <a:buNone/>
              <a:defRPr/>
            </a:lvl3pPr>
            <a:lvl4pPr lvl="3" algn="l">
              <a:lnSpc>
                <a:spcPct val="90000"/>
              </a:lnSpc>
              <a:spcBef>
                <a:spcPts val="0"/>
              </a:spcBef>
              <a:spcAft>
                <a:spcPts val="0"/>
              </a:spcAft>
              <a:buClr>
                <a:srgbClr val="FFFFFF"/>
              </a:buClr>
              <a:buSzPts val="1800"/>
              <a:buNone/>
              <a:defRPr/>
            </a:lvl4pPr>
            <a:lvl5pPr lvl="4" algn="l">
              <a:lnSpc>
                <a:spcPct val="90000"/>
              </a:lnSpc>
              <a:spcBef>
                <a:spcPts val="0"/>
              </a:spcBef>
              <a:spcAft>
                <a:spcPts val="0"/>
              </a:spcAft>
              <a:buClr>
                <a:srgbClr val="FFFFFF"/>
              </a:buClr>
              <a:buSzPts val="18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endParaRPr/>
          </a:p>
        </p:txBody>
      </p:sp>
      <p:sp>
        <p:nvSpPr>
          <p:cNvPr id="26" name="Google Shape;26;p18"/>
          <p:cNvSpPr txBox="1">
            <a:spLocks noGrp="1"/>
          </p:cNvSpPr>
          <p:nvPr>
            <p:ph type="sldNum" idx="12"/>
          </p:nvPr>
        </p:nvSpPr>
        <p:spPr>
          <a:xfrm>
            <a:off x="8463950" y="6224225"/>
            <a:ext cx="273652" cy="26425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AEEF"/>
        </a:solidFill>
        <a:effectLst/>
      </p:bgPr>
    </p:bg>
    <p:spTree>
      <p:nvGrpSpPr>
        <p:cNvPr id="1" name="Shape 5"/>
        <p:cNvGrpSpPr/>
        <p:nvPr/>
      </p:nvGrpSpPr>
      <p:grpSpPr>
        <a:xfrm>
          <a:off x="0" y="0"/>
          <a:ext cx="0" cy="0"/>
          <a:chOff x="0" y="0"/>
          <a:chExt cx="0" cy="0"/>
        </a:xfrm>
      </p:grpSpPr>
      <p:sp>
        <p:nvSpPr>
          <p:cNvPr id="6" name="Google Shape;6;p12"/>
          <p:cNvSpPr txBox="1">
            <a:spLocks noGrp="1"/>
          </p:cNvSpPr>
          <p:nvPr>
            <p:ph type="title"/>
          </p:nvPr>
        </p:nvSpPr>
        <p:spPr>
          <a:xfrm>
            <a:off x="359999" y="261443"/>
            <a:ext cx="11247589" cy="877106"/>
          </a:xfrm>
          <a:prstGeom prst="rect">
            <a:avLst/>
          </a:prstGeom>
          <a:noFill/>
          <a:ln>
            <a:noFill/>
          </a:ln>
        </p:spPr>
        <p:txBody>
          <a:bodyPr spcFirstLastPara="1" wrap="square" lIns="45700" tIns="45700" rIns="45700" bIns="45700" anchor="b" anchorCtr="0">
            <a:normAutofit/>
          </a:bodyPr>
          <a:lstStyle>
            <a:lvl1pPr marR="0" lvl="0" algn="l" rtl="0">
              <a:lnSpc>
                <a:spcPct val="90000"/>
              </a:lnSpc>
              <a:spcBef>
                <a:spcPts val="0"/>
              </a:spcBef>
              <a:spcAft>
                <a:spcPts val="0"/>
              </a:spcAft>
              <a:buClr>
                <a:srgbClr val="FFFFFF"/>
              </a:buClr>
              <a:buSzPts val="4800"/>
              <a:buFont typeface="Arial"/>
              <a:buNone/>
              <a:defRPr sz="4800" b="1" i="0" u="none" strike="noStrike" cap="none">
                <a:solidFill>
                  <a:srgbClr val="FFFFFF"/>
                </a:solidFill>
                <a:latin typeface="Arial"/>
                <a:ea typeface="Arial"/>
                <a:cs typeface="Arial"/>
                <a:sym typeface="Arial"/>
              </a:defRPr>
            </a:lvl1pPr>
            <a:lvl2pPr marR="0" lvl="1" algn="l" rtl="0">
              <a:lnSpc>
                <a:spcPct val="90000"/>
              </a:lnSpc>
              <a:spcBef>
                <a:spcPts val="0"/>
              </a:spcBef>
              <a:spcAft>
                <a:spcPts val="0"/>
              </a:spcAft>
              <a:buClr>
                <a:srgbClr val="FFFFFF"/>
              </a:buClr>
              <a:buSzPts val="4800"/>
              <a:buFont typeface="Arial"/>
              <a:buNone/>
              <a:defRPr sz="4800" b="1" i="0" u="none" strike="noStrike" cap="none">
                <a:solidFill>
                  <a:srgbClr val="FFFFFF"/>
                </a:solidFill>
                <a:latin typeface="Arial"/>
                <a:ea typeface="Arial"/>
                <a:cs typeface="Arial"/>
                <a:sym typeface="Arial"/>
              </a:defRPr>
            </a:lvl2pPr>
            <a:lvl3pPr marR="0" lvl="2" algn="l" rtl="0">
              <a:lnSpc>
                <a:spcPct val="90000"/>
              </a:lnSpc>
              <a:spcBef>
                <a:spcPts val="0"/>
              </a:spcBef>
              <a:spcAft>
                <a:spcPts val="0"/>
              </a:spcAft>
              <a:buClr>
                <a:srgbClr val="FFFFFF"/>
              </a:buClr>
              <a:buSzPts val="4800"/>
              <a:buFont typeface="Arial"/>
              <a:buNone/>
              <a:defRPr sz="4800" b="1" i="0" u="none" strike="noStrike" cap="none">
                <a:solidFill>
                  <a:srgbClr val="FFFFFF"/>
                </a:solidFill>
                <a:latin typeface="Arial"/>
                <a:ea typeface="Arial"/>
                <a:cs typeface="Arial"/>
                <a:sym typeface="Arial"/>
              </a:defRPr>
            </a:lvl3pPr>
            <a:lvl4pPr marR="0" lvl="3" algn="l" rtl="0">
              <a:lnSpc>
                <a:spcPct val="90000"/>
              </a:lnSpc>
              <a:spcBef>
                <a:spcPts val="0"/>
              </a:spcBef>
              <a:spcAft>
                <a:spcPts val="0"/>
              </a:spcAft>
              <a:buClr>
                <a:srgbClr val="FFFFFF"/>
              </a:buClr>
              <a:buSzPts val="4800"/>
              <a:buFont typeface="Arial"/>
              <a:buNone/>
              <a:defRPr sz="4800" b="1" i="0" u="none" strike="noStrike" cap="none">
                <a:solidFill>
                  <a:srgbClr val="FFFFFF"/>
                </a:solidFill>
                <a:latin typeface="Arial"/>
                <a:ea typeface="Arial"/>
                <a:cs typeface="Arial"/>
                <a:sym typeface="Arial"/>
              </a:defRPr>
            </a:lvl4pPr>
            <a:lvl5pPr marR="0" lvl="4" algn="l" rtl="0">
              <a:lnSpc>
                <a:spcPct val="90000"/>
              </a:lnSpc>
              <a:spcBef>
                <a:spcPts val="0"/>
              </a:spcBef>
              <a:spcAft>
                <a:spcPts val="0"/>
              </a:spcAft>
              <a:buClr>
                <a:srgbClr val="FFFFFF"/>
              </a:buClr>
              <a:buSzPts val="4800"/>
              <a:buFont typeface="Arial"/>
              <a:buNone/>
              <a:defRPr sz="4800" b="1" i="0" u="none" strike="noStrike" cap="none">
                <a:solidFill>
                  <a:srgbClr val="FFFFFF"/>
                </a:solidFill>
                <a:latin typeface="Arial"/>
                <a:ea typeface="Arial"/>
                <a:cs typeface="Arial"/>
                <a:sym typeface="Arial"/>
              </a:defRPr>
            </a:lvl5pPr>
            <a:lvl6pPr marR="0" lvl="5" algn="l" rtl="0">
              <a:lnSpc>
                <a:spcPct val="90000"/>
              </a:lnSpc>
              <a:spcBef>
                <a:spcPts val="0"/>
              </a:spcBef>
              <a:spcAft>
                <a:spcPts val="0"/>
              </a:spcAft>
              <a:buClr>
                <a:srgbClr val="FFFFFF"/>
              </a:buClr>
              <a:buSzPts val="4800"/>
              <a:buFont typeface="Arial"/>
              <a:buNone/>
              <a:defRPr sz="4800" b="1" i="0" u="none" strike="noStrike" cap="none">
                <a:solidFill>
                  <a:srgbClr val="FFFFFF"/>
                </a:solidFill>
                <a:latin typeface="Arial"/>
                <a:ea typeface="Arial"/>
                <a:cs typeface="Arial"/>
                <a:sym typeface="Arial"/>
              </a:defRPr>
            </a:lvl6pPr>
            <a:lvl7pPr marR="0" lvl="6" algn="l" rtl="0">
              <a:lnSpc>
                <a:spcPct val="90000"/>
              </a:lnSpc>
              <a:spcBef>
                <a:spcPts val="0"/>
              </a:spcBef>
              <a:spcAft>
                <a:spcPts val="0"/>
              </a:spcAft>
              <a:buClr>
                <a:srgbClr val="FFFFFF"/>
              </a:buClr>
              <a:buSzPts val="4800"/>
              <a:buFont typeface="Arial"/>
              <a:buNone/>
              <a:defRPr sz="4800" b="1" i="0" u="none" strike="noStrike" cap="none">
                <a:solidFill>
                  <a:srgbClr val="FFFFFF"/>
                </a:solidFill>
                <a:latin typeface="Arial"/>
                <a:ea typeface="Arial"/>
                <a:cs typeface="Arial"/>
                <a:sym typeface="Arial"/>
              </a:defRPr>
            </a:lvl7pPr>
            <a:lvl8pPr marR="0" lvl="7" algn="l" rtl="0">
              <a:lnSpc>
                <a:spcPct val="90000"/>
              </a:lnSpc>
              <a:spcBef>
                <a:spcPts val="0"/>
              </a:spcBef>
              <a:spcAft>
                <a:spcPts val="0"/>
              </a:spcAft>
              <a:buClr>
                <a:srgbClr val="FFFFFF"/>
              </a:buClr>
              <a:buSzPts val="4800"/>
              <a:buFont typeface="Arial"/>
              <a:buNone/>
              <a:defRPr sz="4800" b="1" i="0" u="none" strike="noStrike" cap="none">
                <a:solidFill>
                  <a:srgbClr val="FFFFFF"/>
                </a:solidFill>
                <a:latin typeface="Arial"/>
                <a:ea typeface="Arial"/>
                <a:cs typeface="Arial"/>
                <a:sym typeface="Arial"/>
              </a:defRPr>
            </a:lvl8pPr>
            <a:lvl9pPr marR="0" lvl="8" algn="l" rtl="0">
              <a:lnSpc>
                <a:spcPct val="90000"/>
              </a:lnSpc>
              <a:spcBef>
                <a:spcPts val="0"/>
              </a:spcBef>
              <a:spcAft>
                <a:spcPts val="0"/>
              </a:spcAft>
              <a:buClr>
                <a:srgbClr val="FFFFFF"/>
              </a:buClr>
              <a:buSzPts val="4800"/>
              <a:buFont typeface="Arial"/>
              <a:buNone/>
              <a:defRPr sz="4800" b="1" i="0" u="none" strike="noStrike" cap="none">
                <a:solidFill>
                  <a:srgbClr val="FFFFFF"/>
                </a:solidFill>
                <a:latin typeface="Arial"/>
                <a:ea typeface="Arial"/>
                <a:cs typeface="Arial"/>
                <a:sym typeface="Arial"/>
              </a:defRPr>
            </a:lvl9pPr>
          </a:lstStyle>
          <a:p>
            <a:endParaRPr/>
          </a:p>
        </p:txBody>
      </p:sp>
      <p:sp>
        <p:nvSpPr>
          <p:cNvPr id="7" name="Google Shape;7;p12"/>
          <p:cNvSpPr txBox="1">
            <a:spLocks noGrp="1"/>
          </p:cNvSpPr>
          <p:nvPr>
            <p:ph type="body" idx="1"/>
          </p:nvPr>
        </p:nvSpPr>
        <p:spPr>
          <a:xfrm>
            <a:off x="6805083" y="2438400"/>
            <a:ext cx="4775201" cy="4419600"/>
          </a:xfrm>
          <a:prstGeom prst="rect">
            <a:avLst/>
          </a:prstGeom>
          <a:noFill/>
          <a:ln>
            <a:noFill/>
          </a:ln>
        </p:spPr>
        <p:txBody>
          <a:bodyPr spcFirstLastPara="1" wrap="square" lIns="45700" tIns="45700" rIns="45700" bIns="45700" anchor="t" anchorCtr="0">
            <a:normAutofit/>
          </a:bodyPr>
          <a:lstStyle>
            <a:lvl1pPr marL="457200" marR="0" lvl="0" indent="-406400" algn="l" rtl="0">
              <a:lnSpc>
                <a:spcPct val="10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1pPr>
            <a:lvl2pPr marL="914400" marR="0" lvl="1" indent="-406400" algn="l" rtl="0">
              <a:lnSpc>
                <a:spcPct val="10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2pPr>
            <a:lvl3pPr marL="1371600" marR="0" lvl="2" indent="-406400" algn="l" rtl="0">
              <a:lnSpc>
                <a:spcPct val="10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3pPr>
            <a:lvl4pPr marL="1828800" marR="0" lvl="3" indent="-406400" algn="l" rtl="0">
              <a:lnSpc>
                <a:spcPct val="10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4pPr>
            <a:lvl5pPr marL="2286000" marR="0" lvl="4" indent="-406400" algn="l" rtl="0">
              <a:lnSpc>
                <a:spcPct val="10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5pPr>
            <a:lvl6pPr marL="2743200" marR="0" lvl="5" indent="-406400" algn="l" rtl="0">
              <a:lnSpc>
                <a:spcPct val="10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6pPr>
            <a:lvl7pPr marL="3200400" marR="0" lvl="6" indent="-406400" algn="l" rtl="0">
              <a:lnSpc>
                <a:spcPct val="10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7pPr>
            <a:lvl8pPr marL="3657600" marR="0" lvl="7" indent="-406400" algn="l" rtl="0">
              <a:lnSpc>
                <a:spcPct val="10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8pPr>
            <a:lvl9pPr marL="4114800" marR="0" lvl="8" indent="-406400" algn="l" rtl="0">
              <a:lnSpc>
                <a:spcPct val="10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9pPr>
          </a:lstStyle>
          <a:p>
            <a:endParaRPr/>
          </a:p>
        </p:txBody>
      </p:sp>
      <p:sp>
        <p:nvSpPr>
          <p:cNvPr id="8" name="Google Shape;8;p12"/>
          <p:cNvSpPr txBox="1">
            <a:spLocks noGrp="1"/>
          </p:cNvSpPr>
          <p:nvPr>
            <p:ph type="sldNum" idx="12"/>
          </p:nvPr>
        </p:nvSpPr>
        <p:spPr>
          <a:xfrm>
            <a:off x="480000" y="6386364"/>
            <a:ext cx="273652" cy="264251"/>
          </a:xfrm>
          <a:prstGeom prst="rect">
            <a:avLst/>
          </a:prstGeom>
          <a:noFill/>
          <a:ln>
            <a:noFill/>
          </a:ln>
        </p:spPr>
        <p:txBody>
          <a:bodyPr spcFirstLastPara="1" wrap="square" lIns="45700" tIns="45700" rIns="45700" bIns="45700" anchor="ctr" anchorCtr="0">
            <a:spAutoFit/>
          </a:bodyPr>
          <a:lstStyle>
            <a:lvl1pPr marL="0" marR="0" lvl="0" indent="0" algn="l" rtl="0">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0"/>
        <p:cNvGrpSpPr/>
        <p:nvPr/>
      </p:nvGrpSpPr>
      <p:grpSpPr>
        <a:xfrm>
          <a:off x="0" y="0"/>
          <a:ext cx="0" cy="0"/>
          <a:chOff x="0" y="0"/>
          <a:chExt cx="0" cy="0"/>
        </a:xfrm>
      </p:grpSpPr>
      <p:sp>
        <p:nvSpPr>
          <p:cNvPr id="32" name="Google Shape;32;p1"/>
          <p:cNvSpPr txBox="1"/>
          <p:nvPr/>
        </p:nvSpPr>
        <p:spPr>
          <a:xfrm rot="-5400000">
            <a:off x="11228175" y="797900"/>
            <a:ext cx="1339800" cy="230700"/>
          </a:xfrm>
          <a:prstGeom prst="rect">
            <a:avLst/>
          </a:prstGeom>
          <a:noFill/>
          <a:ln>
            <a:noFill/>
          </a:ln>
        </p:spPr>
        <p:txBody>
          <a:bodyPr spcFirstLastPara="1" wrap="square" lIns="45700" tIns="45700" rIns="45700" bIns="45700" anchor="t" anchorCtr="0">
            <a:spAutoFit/>
          </a:bodyPr>
          <a:lstStyle/>
          <a:p>
            <a:pPr marL="0" marR="0" lvl="0" indent="0" algn="r" rtl="0">
              <a:lnSpc>
                <a:spcPct val="100000"/>
              </a:lnSpc>
              <a:spcBef>
                <a:spcPts val="0"/>
              </a:spcBef>
              <a:spcAft>
                <a:spcPts val="0"/>
              </a:spcAft>
              <a:buClr>
                <a:schemeClr val="dk1"/>
              </a:buClr>
              <a:buSzPts val="900"/>
              <a:buFont typeface="Arial"/>
              <a:buNone/>
            </a:pPr>
            <a:r>
              <a:rPr lang="en-GB" sz="900" b="0" i="0" u="none" strike="noStrike" cap="none">
                <a:solidFill>
                  <a:schemeClr val="lt1"/>
                </a:solidFill>
                <a:latin typeface="Arial"/>
                <a:ea typeface="Arial"/>
                <a:cs typeface="Arial"/>
                <a:sym typeface="Arial"/>
              </a:rPr>
              <a:t>© UNICEF/Al-Safadi</a:t>
            </a:r>
            <a:endParaRPr sz="900" b="0" i="0" u="none" strike="noStrike" cap="none">
              <a:solidFill>
                <a:schemeClr val="lt1"/>
              </a:solidFill>
              <a:latin typeface="Arial"/>
              <a:ea typeface="Arial"/>
              <a:cs typeface="Arial"/>
              <a:sym typeface="Arial"/>
            </a:endParaRPr>
          </a:p>
        </p:txBody>
      </p:sp>
      <p:grpSp>
        <p:nvGrpSpPr>
          <p:cNvPr id="33" name="Google Shape;33;p1"/>
          <p:cNvGrpSpPr/>
          <p:nvPr/>
        </p:nvGrpSpPr>
        <p:grpSpPr>
          <a:xfrm>
            <a:off x="-13787" y="5803096"/>
            <a:ext cx="4644835" cy="1060804"/>
            <a:chOff x="6481619" y="6165005"/>
            <a:chExt cx="3053176" cy="698832"/>
          </a:xfrm>
        </p:grpSpPr>
        <p:sp>
          <p:nvSpPr>
            <p:cNvPr id="34" name="Google Shape;34;p1"/>
            <p:cNvSpPr/>
            <p:nvPr/>
          </p:nvSpPr>
          <p:spPr>
            <a:xfrm>
              <a:off x="6485532" y="6459415"/>
              <a:ext cx="3049263" cy="404422"/>
            </a:xfrm>
            <a:prstGeom prst="rect">
              <a:avLst/>
            </a:prstGeom>
            <a:solidFill>
              <a:srgbClr val="FFFFFF"/>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5" name="Google Shape;35;p1"/>
            <p:cNvSpPr/>
            <p:nvPr/>
          </p:nvSpPr>
          <p:spPr>
            <a:xfrm>
              <a:off x="6481619" y="6165005"/>
              <a:ext cx="1849500" cy="383400"/>
            </a:xfrm>
            <a:prstGeom prst="rect">
              <a:avLst/>
            </a:prstGeom>
            <a:solidFill>
              <a:srgbClr val="FFFFFF"/>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pic>
        <p:nvPicPr>
          <p:cNvPr id="36" name="Google Shape;36;p1" descr="Logo&#10;&#10;Description automatically generated"/>
          <p:cNvPicPr preferRelativeResize="0"/>
          <p:nvPr/>
        </p:nvPicPr>
        <p:blipFill rotWithShape="1">
          <a:blip r:embed="rId3">
            <a:alphaModFix/>
          </a:blip>
          <a:srcRect/>
          <a:stretch/>
        </p:blipFill>
        <p:spPr>
          <a:xfrm>
            <a:off x="267898" y="5419550"/>
            <a:ext cx="4136921" cy="1883125"/>
          </a:xfrm>
          <a:prstGeom prst="rect">
            <a:avLst/>
          </a:prstGeom>
          <a:noFill/>
          <a:ln>
            <a:noFill/>
          </a:ln>
        </p:spPr>
      </p:pic>
      <p:pic>
        <p:nvPicPr>
          <p:cNvPr id="37" name="Google Shape;37;p1" descr="A blue sign with white text&#10;&#10;Description automatically generated"/>
          <p:cNvPicPr preferRelativeResize="0"/>
          <p:nvPr/>
        </p:nvPicPr>
        <p:blipFill rotWithShape="1">
          <a:blip r:embed="rId4"/>
          <a:srcRect/>
          <a:stretch/>
        </p:blipFill>
        <p:spPr>
          <a:xfrm>
            <a:off x="10358319" y="0"/>
            <a:ext cx="1831302" cy="1831302"/>
          </a:xfrm>
          <a:prstGeom prst="rect">
            <a:avLst/>
          </a:prstGeom>
          <a:noFill/>
          <a:ln>
            <a:noFill/>
          </a:ln>
        </p:spPr>
      </p:pic>
      <p:sp>
        <p:nvSpPr>
          <p:cNvPr id="38" name="Google Shape;38;p1"/>
          <p:cNvSpPr/>
          <p:nvPr/>
        </p:nvSpPr>
        <p:spPr>
          <a:xfrm>
            <a:off x="141675" y="293450"/>
            <a:ext cx="3388281" cy="782700"/>
          </a:xfrm>
          <a:prstGeom prst="rect">
            <a:avLst/>
          </a:prstGeom>
          <a:solidFill>
            <a:srgbClr val="00AEEF"/>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 name="Google Shape;40;p1">
            <a:extLst>
              <a:ext uri="{FF2B5EF4-FFF2-40B4-BE49-F238E27FC236}">
                <a16:creationId xmlns:a16="http://schemas.microsoft.com/office/drawing/2014/main" id="{CF4D9223-98CC-C9BA-E6A0-E3C8FAA60AEF}"/>
              </a:ext>
            </a:extLst>
          </p:cNvPr>
          <p:cNvSpPr txBox="1"/>
          <p:nvPr/>
        </p:nvSpPr>
        <p:spPr>
          <a:xfrm>
            <a:off x="152347" y="297646"/>
            <a:ext cx="7154447" cy="2142125"/>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1">
              <a:lnSpc>
                <a:spcPct val="90000"/>
              </a:lnSpc>
              <a:buClr>
                <a:srgbClr val="FFFFFF"/>
              </a:buClr>
              <a:buSzPts val="5400"/>
            </a:pPr>
            <a:r>
              <a:rPr lang="en-GB" sz="4600" dirty="0">
                <a:solidFill>
                  <a:schemeClr val="bg1"/>
                </a:solidFill>
                <a:latin typeface="Arial Black"/>
                <a:sym typeface="Arial"/>
              </a:rPr>
              <a:t>ACTIVITY </a:t>
            </a:r>
            <a:r>
              <a:rPr lang="en-GB" sz="4600" dirty="0">
                <a:solidFill>
                  <a:schemeClr val="bg1"/>
                </a:solidFill>
                <a:latin typeface="Arial Black"/>
              </a:rPr>
              <a:t>3</a:t>
            </a:r>
            <a:r>
              <a:rPr lang="en-GB" sz="4600" i="0" u="none" strike="noStrike" cap="none" dirty="0">
                <a:solidFill>
                  <a:schemeClr val="bg1"/>
                </a:solidFill>
                <a:latin typeface="Arial Black"/>
                <a:sym typeface="Arial"/>
              </a:rPr>
              <a:t> </a:t>
            </a:r>
            <a:br>
              <a:rPr lang="en-GB" sz="4600" dirty="0">
                <a:solidFill>
                  <a:schemeClr val="bg1"/>
                </a:solidFill>
                <a:latin typeface="Arial Black"/>
              </a:rPr>
            </a:br>
            <a:r>
              <a:rPr lang="en-GB" sz="4600" dirty="0">
                <a:latin typeface="Arial Black"/>
              </a:rPr>
              <a:t>A RIGHT TO </a:t>
            </a:r>
            <a:br>
              <a:rPr lang="en-GB" sz="4600" dirty="0">
                <a:latin typeface="Arial Black"/>
              </a:rPr>
            </a:br>
            <a:r>
              <a:rPr lang="en-GB" sz="4600" dirty="0">
                <a:latin typeface="Arial Black"/>
              </a:rPr>
              <a:t>EDUCATION  </a:t>
            </a:r>
          </a:p>
        </p:txBody>
      </p:sp>
      <p:pic>
        <p:nvPicPr>
          <p:cNvPr id="2" name="Google Shape;239;g259085a5d11_0_9" descr="A group of boys sitting at a desk with laptops&#10;&#10;AI-generated content may be incorrect.">
            <a:extLst>
              <a:ext uri="{FF2B5EF4-FFF2-40B4-BE49-F238E27FC236}">
                <a16:creationId xmlns:a16="http://schemas.microsoft.com/office/drawing/2014/main" id="{579CBAE3-6043-30D2-AB5C-EC47C9556256}"/>
              </a:ext>
            </a:extLst>
          </p:cNvPr>
          <p:cNvPicPr preferRelativeResize="0"/>
          <p:nvPr/>
        </p:nvPicPr>
        <p:blipFill rotWithShape="1">
          <a:blip r:embed="rId5"/>
          <a:srcRect l="18577" t="277" r="9889" b="-277"/>
          <a:stretch>
            <a:fillRect/>
          </a:stretch>
        </p:blipFill>
        <p:spPr>
          <a:xfrm>
            <a:off x="4818571" y="1305"/>
            <a:ext cx="7370359" cy="6868823"/>
          </a:xfrm>
          <a:prstGeom prst="rect">
            <a:avLst/>
          </a:prstGeom>
          <a:noFill/>
          <a:ln>
            <a:noFill/>
          </a:ln>
        </p:spPr>
      </p:pic>
      <p:sp>
        <p:nvSpPr>
          <p:cNvPr id="4" name="TextBox 6">
            <a:extLst>
              <a:ext uri="{FF2B5EF4-FFF2-40B4-BE49-F238E27FC236}">
                <a16:creationId xmlns:a16="http://schemas.microsoft.com/office/drawing/2014/main" id="{8CFD7B9E-DF63-06D5-1F05-75C908D1CD18}"/>
              </a:ext>
            </a:extLst>
          </p:cNvPr>
          <p:cNvSpPr txBox="1"/>
          <p:nvPr/>
        </p:nvSpPr>
        <p:spPr>
          <a:xfrm>
            <a:off x="272439" y="4250636"/>
            <a:ext cx="2663009" cy="129632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100" dirty="0"/>
              <a:t>Ukrainian and Romanian children are using the laptops delivered by UNICEF within the Back to School Campaign </a:t>
            </a:r>
            <a:r>
              <a:rPr lang="en-US" sz="1100" dirty="0" err="1"/>
              <a:t>organised</a:t>
            </a:r>
            <a:r>
              <a:rPr lang="en-US" sz="1100" dirty="0"/>
              <a:t> in September. These supplies were delivered to 16 districts that host the largest refugee communities from Ukraine.</a:t>
            </a:r>
          </a:p>
        </p:txBody>
      </p:sp>
      <p:sp>
        <p:nvSpPr>
          <p:cNvPr id="5" name="TextBox 4">
            <a:extLst>
              <a:ext uri="{FF2B5EF4-FFF2-40B4-BE49-F238E27FC236}">
                <a16:creationId xmlns:a16="http://schemas.microsoft.com/office/drawing/2014/main" id="{B0BABF6A-B416-062F-E9F0-2EC5FDD3CDB0}"/>
              </a:ext>
            </a:extLst>
          </p:cNvPr>
          <p:cNvSpPr txBox="1"/>
          <p:nvPr/>
        </p:nvSpPr>
        <p:spPr>
          <a:xfrm rot="16200000">
            <a:off x="10644043" y="5362864"/>
            <a:ext cx="2743200"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bg1"/>
                </a:solidFill>
                <a:latin typeface="Roboto"/>
              </a:rPr>
              <a:t>© UNICEF/</a:t>
            </a:r>
            <a:r>
              <a:rPr lang="en-US" sz="800" dirty="0">
                <a:solidFill>
                  <a:schemeClr val="bg1"/>
                </a:solidFill>
              </a:rPr>
              <a:t>Moldovan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pic>
        <p:nvPicPr>
          <p:cNvPr id="239" name="Google Shape;239;g259085a5d11_0_9" descr="A building with a green wall and green wall with a green wall and a green wall with a green wall and a green wall with a green wall and a green wall with a green wall and a&#10;&#10;AI-generated content may be incorrect."/>
          <p:cNvPicPr preferRelativeResize="0"/>
          <p:nvPr/>
        </p:nvPicPr>
        <p:blipFill rotWithShape="1">
          <a:blip r:embed="rId3"/>
          <a:srcRect l="1715" t="-161" r="4337" b="209"/>
          <a:stretch>
            <a:fillRect/>
          </a:stretch>
        </p:blipFill>
        <p:spPr>
          <a:xfrm>
            <a:off x="2488286" y="1053"/>
            <a:ext cx="9679938" cy="6865609"/>
          </a:xfrm>
          <a:prstGeom prst="rect">
            <a:avLst/>
          </a:prstGeom>
          <a:noFill/>
          <a:ln>
            <a:noFill/>
          </a:ln>
        </p:spPr>
      </p:pic>
      <p:sp>
        <p:nvSpPr>
          <p:cNvPr id="2" name="TextBox 1">
            <a:extLst>
              <a:ext uri="{FF2B5EF4-FFF2-40B4-BE49-F238E27FC236}">
                <a16:creationId xmlns:a16="http://schemas.microsoft.com/office/drawing/2014/main" id="{8CE8DD33-7E71-4E65-093B-A3725DBFBCA0}"/>
              </a:ext>
            </a:extLst>
          </p:cNvPr>
          <p:cNvSpPr txBox="1"/>
          <p:nvPr/>
        </p:nvSpPr>
        <p:spPr>
          <a:xfrm rot="16200000">
            <a:off x="10666720" y="5335301"/>
            <a:ext cx="2743200"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solidFill>
                  <a:schemeClr val="bg1"/>
                </a:solidFill>
              </a:rPr>
              <a:t>© UNICEF/</a:t>
            </a:r>
            <a:r>
              <a:rPr lang="en-US" sz="800" dirty="0" err="1">
                <a:solidFill>
                  <a:schemeClr val="bg1"/>
                </a:solidFill>
              </a:rPr>
              <a:t>Janthong</a:t>
            </a:r>
            <a:endParaRPr lang="en-US" dirty="0" err="1">
              <a:solidFill>
                <a:schemeClr val="bg1"/>
              </a:solidFill>
            </a:endParaRPr>
          </a:p>
        </p:txBody>
      </p:sp>
      <p:sp>
        <p:nvSpPr>
          <p:cNvPr id="7" name="TextBox 6">
            <a:extLst>
              <a:ext uri="{FF2B5EF4-FFF2-40B4-BE49-F238E27FC236}">
                <a16:creationId xmlns:a16="http://schemas.microsoft.com/office/drawing/2014/main" id="{97476EA5-B9A4-0218-CF19-FEB4C95FB2AC}"/>
              </a:ext>
            </a:extLst>
          </p:cNvPr>
          <p:cNvSpPr txBox="1"/>
          <p:nvPr/>
        </p:nvSpPr>
        <p:spPr>
          <a:xfrm>
            <a:off x="248575" y="5185947"/>
            <a:ext cx="2119821" cy="16158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t>Pracha </a:t>
            </a:r>
            <a:r>
              <a:rPr lang="en-US" sz="1100" err="1"/>
              <a:t>Uthit</a:t>
            </a:r>
            <a:r>
              <a:rPr lang="en-US" sz="1100" dirty="0"/>
              <a:t> School and the Early Childhood Development Center, located in the same area in Sri </a:t>
            </a:r>
            <a:r>
              <a:rPr lang="en-US" sz="1100" err="1"/>
              <a:t>Samrong</a:t>
            </a:r>
            <a:r>
              <a:rPr lang="en-US" sz="1100" dirty="0"/>
              <a:t> District, Sukhothai Province, are among more than 249 schools affected by flooding during August-September 2024.</a:t>
            </a:r>
          </a:p>
          <a:p>
            <a:endParaRPr lang="en-US" sz="1100" dirty="0"/>
          </a:p>
        </p:txBody>
      </p:sp>
      <p:sp>
        <p:nvSpPr>
          <p:cNvPr id="11" name="Google Shape;243;g259085a5d11_0_9">
            <a:extLst>
              <a:ext uri="{FF2B5EF4-FFF2-40B4-BE49-F238E27FC236}">
                <a16:creationId xmlns:a16="http://schemas.microsoft.com/office/drawing/2014/main" id="{B9B8C321-ABC1-8E67-8CAA-8FD19868B140}"/>
              </a:ext>
            </a:extLst>
          </p:cNvPr>
          <p:cNvSpPr/>
          <p:nvPr/>
        </p:nvSpPr>
        <p:spPr>
          <a:xfrm>
            <a:off x="0" y="-654"/>
            <a:ext cx="3940504" cy="1318011"/>
          </a:xfrm>
          <a:prstGeom prst="rect">
            <a:avLst/>
          </a:prstGeom>
          <a:solidFill>
            <a:srgbClr val="00206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2060"/>
              </a:solidFill>
              <a:latin typeface="Arial"/>
              <a:ea typeface="Arial"/>
              <a:cs typeface="Arial"/>
              <a:sym typeface="Arial"/>
            </a:endParaRPr>
          </a:p>
        </p:txBody>
      </p:sp>
      <p:sp>
        <p:nvSpPr>
          <p:cNvPr id="12" name="Google Shape;40;p1">
            <a:extLst>
              <a:ext uri="{FF2B5EF4-FFF2-40B4-BE49-F238E27FC236}">
                <a16:creationId xmlns:a16="http://schemas.microsoft.com/office/drawing/2014/main" id="{8AD7EDE8-AB11-6C1F-75DD-35A7BB1C90C8}"/>
              </a:ext>
            </a:extLst>
          </p:cNvPr>
          <p:cNvSpPr txBox="1"/>
          <p:nvPr/>
        </p:nvSpPr>
        <p:spPr>
          <a:xfrm>
            <a:off x="262652" y="288121"/>
            <a:ext cx="3677816" cy="895630"/>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1">
              <a:lnSpc>
                <a:spcPct val="90000"/>
              </a:lnSpc>
              <a:buClr>
                <a:srgbClr val="FFFFFF"/>
              </a:buClr>
              <a:buSzPts val="5400"/>
            </a:pPr>
            <a:r>
              <a:rPr lang="en-GB" sz="4600">
                <a:solidFill>
                  <a:schemeClr val="bg1"/>
                </a:solidFill>
                <a:latin typeface="Arial Black"/>
              </a:rPr>
              <a:t>PART</a:t>
            </a:r>
            <a:r>
              <a:rPr lang="en-GB" sz="4600" i="0" u="none" strike="noStrike" cap="none">
                <a:solidFill>
                  <a:schemeClr val="bg1"/>
                </a:solidFill>
                <a:latin typeface="Arial Black"/>
                <a:ea typeface="Arial"/>
                <a:cs typeface="Arial"/>
                <a:sym typeface="Arial"/>
              </a:rPr>
              <a:t> </a:t>
            </a:r>
            <a:r>
              <a:rPr lang="en-GB" sz="4600">
                <a:solidFill>
                  <a:schemeClr val="bg1"/>
                </a:solidFill>
                <a:latin typeface="Arial Black"/>
              </a:rPr>
              <a:t>1</a:t>
            </a:r>
            <a:endParaRPr lang="en-GB" sz="4600" i="0" u="none" strike="noStrike" cap="none">
              <a:solidFill>
                <a:schemeClr val="bg1"/>
              </a:solidFill>
              <a:latin typeface="Arial Black"/>
              <a:ea typeface="Arial"/>
              <a:cs typeface="Arial"/>
            </a:endParaRPr>
          </a:p>
        </p:txBody>
      </p:sp>
      <p:sp>
        <p:nvSpPr>
          <p:cNvPr id="8" name="Google Shape;241;g259085a5d11_0_9">
            <a:extLst>
              <a:ext uri="{FF2B5EF4-FFF2-40B4-BE49-F238E27FC236}">
                <a16:creationId xmlns:a16="http://schemas.microsoft.com/office/drawing/2014/main" id="{6358F184-A155-C61F-4AA9-3B696B23BCCD}"/>
              </a:ext>
            </a:extLst>
          </p:cNvPr>
          <p:cNvSpPr/>
          <p:nvPr/>
        </p:nvSpPr>
        <p:spPr>
          <a:xfrm>
            <a:off x="214840" y="1490365"/>
            <a:ext cx="3443079" cy="780806"/>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241;g259085a5d11_0_9">
            <a:extLst>
              <a:ext uri="{FF2B5EF4-FFF2-40B4-BE49-F238E27FC236}">
                <a16:creationId xmlns:a16="http://schemas.microsoft.com/office/drawing/2014/main" id="{3477452C-6D6E-35A9-F668-CC2D86751480}"/>
              </a:ext>
            </a:extLst>
          </p:cNvPr>
          <p:cNvSpPr/>
          <p:nvPr/>
        </p:nvSpPr>
        <p:spPr>
          <a:xfrm>
            <a:off x="214840" y="2077740"/>
            <a:ext cx="1903204" cy="780806"/>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Google Shape;241;g259085a5d11_0_9">
            <a:extLst>
              <a:ext uri="{FF2B5EF4-FFF2-40B4-BE49-F238E27FC236}">
                <a16:creationId xmlns:a16="http://schemas.microsoft.com/office/drawing/2014/main" id="{C1750223-16DD-0032-9ED3-F4F8E59D1F28}"/>
              </a:ext>
            </a:extLst>
          </p:cNvPr>
          <p:cNvSpPr/>
          <p:nvPr/>
        </p:nvSpPr>
        <p:spPr>
          <a:xfrm>
            <a:off x="214840" y="2659824"/>
            <a:ext cx="2421787" cy="801972"/>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40;p1">
            <a:extLst>
              <a:ext uri="{FF2B5EF4-FFF2-40B4-BE49-F238E27FC236}">
                <a16:creationId xmlns:a16="http://schemas.microsoft.com/office/drawing/2014/main" id="{020289E3-8861-F0A1-D2BA-9ADC5A374BD4}"/>
              </a:ext>
            </a:extLst>
          </p:cNvPr>
          <p:cNvSpPr txBox="1"/>
          <p:nvPr/>
        </p:nvSpPr>
        <p:spPr>
          <a:xfrm>
            <a:off x="251684" y="1493831"/>
            <a:ext cx="3407911" cy="1985159"/>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3800" b="1">
                <a:latin typeface="Arial Black"/>
              </a:rPr>
              <a:t>REVIEWING YOUR </a:t>
            </a:r>
            <a:br>
              <a:rPr lang="en-GB" sz="3800" b="1">
                <a:latin typeface="Arial Black"/>
              </a:rPr>
            </a:br>
            <a:r>
              <a:rPr lang="en-GB" sz="3800" b="1">
                <a:latin typeface="Arial Black"/>
              </a:rPr>
              <a:t>RIGHTS</a:t>
            </a:r>
            <a:endParaRPr lang="en-GB" sz="3800">
              <a:latin typeface="Arial Black"/>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3" name="Google Shape;243;g259085a5d11_0_9">
            <a:extLst>
              <a:ext uri="{FF2B5EF4-FFF2-40B4-BE49-F238E27FC236}">
                <a16:creationId xmlns:a16="http://schemas.microsoft.com/office/drawing/2014/main" id="{2B096A8B-B3DF-1547-2A12-4B03C9BDEA3A}"/>
              </a:ext>
            </a:extLst>
          </p:cNvPr>
          <p:cNvSpPr/>
          <p:nvPr/>
        </p:nvSpPr>
        <p:spPr>
          <a:xfrm>
            <a:off x="0" y="-654"/>
            <a:ext cx="3940504" cy="1318011"/>
          </a:xfrm>
          <a:prstGeom prst="rect">
            <a:avLst/>
          </a:prstGeom>
          <a:solidFill>
            <a:schemeClr val="bg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2060"/>
              </a:solidFill>
              <a:latin typeface="Arial"/>
              <a:ea typeface="Arial"/>
              <a:cs typeface="Arial"/>
              <a:sym typeface="Arial"/>
            </a:endParaRPr>
          </a:p>
        </p:txBody>
      </p:sp>
      <p:sp>
        <p:nvSpPr>
          <p:cNvPr id="5" name="Google Shape;60;g255a6870158_0_29">
            <a:extLst>
              <a:ext uri="{FF2B5EF4-FFF2-40B4-BE49-F238E27FC236}">
                <a16:creationId xmlns:a16="http://schemas.microsoft.com/office/drawing/2014/main" id="{F740B785-84CD-07FA-5343-03B3488D7BF8}"/>
              </a:ext>
            </a:extLst>
          </p:cNvPr>
          <p:cNvSpPr/>
          <p:nvPr/>
        </p:nvSpPr>
        <p:spPr>
          <a:xfrm>
            <a:off x="0" y="2038375"/>
            <a:ext cx="12192000" cy="4029600"/>
          </a:xfrm>
          <a:prstGeom prst="rect">
            <a:avLst/>
          </a:pr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 name="Google Shape;61;g255a6870158_0_29">
            <a:extLst>
              <a:ext uri="{FF2B5EF4-FFF2-40B4-BE49-F238E27FC236}">
                <a16:creationId xmlns:a16="http://schemas.microsoft.com/office/drawing/2014/main" id="{787143C5-66AE-AD20-5CC3-788B6343D7CE}"/>
              </a:ext>
            </a:extLst>
          </p:cNvPr>
          <p:cNvSpPr txBox="1"/>
          <p:nvPr/>
        </p:nvSpPr>
        <p:spPr>
          <a:xfrm>
            <a:off x="267391" y="2297325"/>
            <a:ext cx="6794213" cy="3773621"/>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600" b="1">
                <a:solidFill>
                  <a:schemeClr val="dk1"/>
                </a:solidFill>
                <a:ea typeface="Roboto Medium"/>
                <a:sym typeface="Roboto Medium"/>
              </a:rPr>
              <a:t>Access to education</a:t>
            </a:r>
            <a:endParaRPr lang="en-US" sz="2600">
              <a:solidFill>
                <a:schemeClr val="dk1"/>
              </a:solidFill>
              <a:ea typeface="Roboto Medium"/>
            </a:endParaRPr>
          </a:p>
          <a:p>
            <a:r>
              <a:rPr lang="en-US" sz="2600">
                <a:solidFill>
                  <a:schemeClr val="dk1"/>
                </a:solidFill>
                <a:ea typeface="Roboto Medium"/>
                <a:sym typeface="Roboto Medium"/>
              </a:rPr>
              <a:t>Every child has the right to an education. Primary education should be free. Secondary and higher education should be available to every child. Children should be encouraged to go to school to the highest level possible. Discipline in schools should respect children’s rights and never use violence.</a:t>
            </a:r>
            <a:endParaRPr lang="en-US" sz="2600">
              <a:solidFill>
                <a:schemeClr val="dk1"/>
              </a:solidFill>
              <a:ea typeface="Roboto Medium"/>
            </a:endParaRPr>
          </a:p>
        </p:txBody>
      </p:sp>
      <p:pic>
        <p:nvPicPr>
          <p:cNvPr id="10" name="Google Shape;62;g255a6870158_0_29">
            <a:extLst>
              <a:ext uri="{FF2B5EF4-FFF2-40B4-BE49-F238E27FC236}">
                <a16:creationId xmlns:a16="http://schemas.microsoft.com/office/drawing/2014/main" id="{346299E7-3125-C920-532C-48AC370F812F}"/>
              </a:ext>
            </a:extLst>
          </p:cNvPr>
          <p:cNvPicPr preferRelativeResize="0"/>
          <p:nvPr/>
        </p:nvPicPr>
        <p:blipFill rotWithShape="1">
          <a:blip r:embed="rId3">
            <a:alphaModFix/>
          </a:blip>
          <a:srcRect/>
          <a:stretch/>
        </p:blipFill>
        <p:spPr>
          <a:xfrm>
            <a:off x="6885075" y="444390"/>
            <a:ext cx="5306926" cy="5458558"/>
          </a:xfrm>
          <a:prstGeom prst="rect">
            <a:avLst/>
          </a:prstGeom>
          <a:noFill/>
          <a:ln>
            <a:noFill/>
          </a:ln>
        </p:spPr>
      </p:pic>
      <p:sp>
        <p:nvSpPr>
          <p:cNvPr id="11" name="Google Shape;40;p1">
            <a:extLst>
              <a:ext uri="{FF2B5EF4-FFF2-40B4-BE49-F238E27FC236}">
                <a16:creationId xmlns:a16="http://schemas.microsoft.com/office/drawing/2014/main" id="{09C543E1-DE83-74D4-17A8-A66108FD4C84}"/>
              </a:ext>
            </a:extLst>
          </p:cNvPr>
          <p:cNvSpPr txBox="1"/>
          <p:nvPr/>
        </p:nvSpPr>
        <p:spPr>
          <a:xfrm>
            <a:off x="262652" y="288121"/>
            <a:ext cx="3677816" cy="784830"/>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1">
              <a:lnSpc>
                <a:spcPct val="90000"/>
              </a:lnSpc>
            </a:pPr>
            <a:r>
              <a:rPr lang="en-GB" sz="4000">
                <a:solidFill>
                  <a:srgbClr val="00B0F0"/>
                </a:solidFill>
                <a:latin typeface="Arial Black"/>
              </a:rPr>
              <a:t>ARTICLE 28</a:t>
            </a:r>
            <a:endParaRPr lang="en-US" sz="4000">
              <a:latin typeface="Arial Black"/>
            </a:endParaRPr>
          </a:p>
        </p:txBody>
      </p:sp>
      <p:pic>
        <p:nvPicPr>
          <p:cNvPr id="12" name="Picture 11" descr="A sign with a person holding books&#10;&#10;AI-generated content may be incorrect.">
            <a:extLst>
              <a:ext uri="{FF2B5EF4-FFF2-40B4-BE49-F238E27FC236}">
                <a16:creationId xmlns:a16="http://schemas.microsoft.com/office/drawing/2014/main" id="{0DFF0922-D10B-A601-8BAA-409295CD4E47}"/>
              </a:ext>
            </a:extLst>
          </p:cNvPr>
          <p:cNvPicPr>
            <a:picLocks noChangeAspect="1"/>
          </p:cNvPicPr>
          <p:nvPr/>
        </p:nvPicPr>
        <p:blipFill>
          <a:blip r:embed="rId4"/>
          <a:stretch>
            <a:fillRect/>
          </a:stretch>
        </p:blipFill>
        <p:spPr>
          <a:xfrm>
            <a:off x="7227718" y="1060444"/>
            <a:ext cx="3313612" cy="4383965"/>
          </a:xfrm>
          <a:prstGeom prst="rect">
            <a:avLst/>
          </a:prstGeom>
        </p:spPr>
      </p:pic>
    </p:spTree>
    <p:extLst>
      <p:ext uri="{BB962C8B-B14F-4D97-AF65-F5344CB8AC3E}">
        <p14:creationId xmlns:p14="http://schemas.microsoft.com/office/powerpoint/2010/main" val="37063431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5" name="Google Shape;243;g259085a5d11_0_9">
            <a:extLst>
              <a:ext uri="{FF2B5EF4-FFF2-40B4-BE49-F238E27FC236}">
                <a16:creationId xmlns:a16="http://schemas.microsoft.com/office/drawing/2014/main" id="{A7D44FB4-F381-1946-841F-B4242807F134}"/>
              </a:ext>
            </a:extLst>
          </p:cNvPr>
          <p:cNvSpPr/>
          <p:nvPr/>
        </p:nvSpPr>
        <p:spPr>
          <a:xfrm>
            <a:off x="0" y="-654"/>
            <a:ext cx="3940504" cy="1318011"/>
          </a:xfrm>
          <a:prstGeom prst="rect">
            <a:avLst/>
          </a:prstGeom>
          <a:solidFill>
            <a:schemeClr val="bg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2060"/>
              </a:solidFill>
              <a:latin typeface="Arial"/>
              <a:ea typeface="Arial"/>
              <a:cs typeface="Arial"/>
              <a:sym typeface="Arial"/>
            </a:endParaRPr>
          </a:p>
        </p:txBody>
      </p:sp>
      <p:sp>
        <p:nvSpPr>
          <p:cNvPr id="9" name="Google Shape;60;g255a6870158_0_29">
            <a:extLst>
              <a:ext uri="{FF2B5EF4-FFF2-40B4-BE49-F238E27FC236}">
                <a16:creationId xmlns:a16="http://schemas.microsoft.com/office/drawing/2014/main" id="{241DE97A-6C0A-6A23-4F95-A2BE6A13E603}"/>
              </a:ext>
            </a:extLst>
          </p:cNvPr>
          <p:cNvSpPr/>
          <p:nvPr/>
        </p:nvSpPr>
        <p:spPr>
          <a:xfrm>
            <a:off x="0" y="2038375"/>
            <a:ext cx="12192000" cy="4029600"/>
          </a:xfrm>
          <a:prstGeom prst="rect">
            <a:avLst/>
          </a:pr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 name="Google Shape;61;g255a6870158_0_29">
            <a:extLst>
              <a:ext uri="{FF2B5EF4-FFF2-40B4-BE49-F238E27FC236}">
                <a16:creationId xmlns:a16="http://schemas.microsoft.com/office/drawing/2014/main" id="{60D942BE-D4A8-A3D9-F038-674701DEA1C0}"/>
              </a:ext>
            </a:extLst>
          </p:cNvPr>
          <p:cNvSpPr txBox="1"/>
          <p:nvPr/>
        </p:nvSpPr>
        <p:spPr>
          <a:xfrm>
            <a:off x="267391" y="2297325"/>
            <a:ext cx="6446213" cy="3373512"/>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600" b="1">
                <a:solidFill>
                  <a:schemeClr val="dk1"/>
                </a:solidFill>
                <a:ea typeface="Roboto Medium"/>
                <a:sym typeface="Roboto Medium"/>
              </a:rPr>
              <a:t>Aims of education</a:t>
            </a:r>
            <a:br>
              <a:rPr lang="en-US" sz="2600">
                <a:ea typeface="Roboto Medium"/>
              </a:rPr>
            </a:br>
            <a:r>
              <a:rPr lang="en-US" sz="2600">
                <a:solidFill>
                  <a:schemeClr val="dk1"/>
                </a:solidFill>
                <a:ea typeface="Roboto Medium"/>
                <a:sym typeface="Roboto Medium"/>
              </a:rPr>
              <a:t>Children’s education should help them fully develop their personalities, talents and abilities. It should teach them to understand their own rights, and to respect other people’s rights, cultures and differences. It should help them to live peacefully and protect the environment.</a:t>
            </a:r>
            <a:endParaRPr lang="en-US" sz="2600">
              <a:solidFill>
                <a:schemeClr val="dk1"/>
              </a:solidFill>
              <a:ea typeface="Roboto Medium"/>
            </a:endParaRPr>
          </a:p>
        </p:txBody>
      </p:sp>
      <p:pic>
        <p:nvPicPr>
          <p:cNvPr id="12" name="Google Shape;62;g255a6870158_0_29">
            <a:extLst>
              <a:ext uri="{FF2B5EF4-FFF2-40B4-BE49-F238E27FC236}">
                <a16:creationId xmlns:a16="http://schemas.microsoft.com/office/drawing/2014/main" id="{B11C80BB-24D1-01C3-B384-F567B1EFDD9D}"/>
              </a:ext>
            </a:extLst>
          </p:cNvPr>
          <p:cNvPicPr preferRelativeResize="0"/>
          <p:nvPr/>
        </p:nvPicPr>
        <p:blipFill rotWithShape="1">
          <a:blip r:embed="rId3">
            <a:alphaModFix/>
          </a:blip>
          <a:srcRect/>
          <a:stretch/>
        </p:blipFill>
        <p:spPr>
          <a:xfrm>
            <a:off x="6885075" y="444390"/>
            <a:ext cx="5306926" cy="5458558"/>
          </a:xfrm>
          <a:prstGeom prst="rect">
            <a:avLst/>
          </a:prstGeom>
          <a:noFill/>
          <a:ln>
            <a:noFill/>
          </a:ln>
        </p:spPr>
      </p:pic>
      <p:sp>
        <p:nvSpPr>
          <p:cNvPr id="13" name="Google Shape;40;p1">
            <a:extLst>
              <a:ext uri="{FF2B5EF4-FFF2-40B4-BE49-F238E27FC236}">
                <a16:creationId xmlns:a16="http://schemas.microsoft.com/office/drawing/2014/main" id="{490F85F9-4E14-DCB6-B4FA-9AC1DE409FAA}"/>
              </a:ext>
            </a:extLst>
          </p:cNvPr>
          <p:cNvSpPr txBox="1"/>
          <p:nvPr/>
        </p:nvSpPr>
        <p:spPr>
          <a:xfrm>
            <a:off x="262652" y="288121"/>
            <a:ext cx="3677816" cy="784830"/>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1">
              <a:lnSpc>
                <a:spcPct val="90000"/>
              </a:lnSpc>
            </a:pPr>
            <a:r>
              <a:rPr lang="en-GB" sz="4000">
                <a:solidFill>
                  <a:srgbClr val="00B0F0"/>
                </a:solidFill>
                <a:latin typeface="Arial Black"/>
              </a:rPr>
              <a:t>ARTICLE 29</a:t>
            </a:r>
            <a:endParaRPr lang="en-US" sz="4000">
              <a:latin typeface="Arial Black"/>
            </a:endParaRPr>
          </a:p>
        </p:txBody>
      </p:sp>
      <p:pic>
        <p:nvPicPr>
          <p:cNvPr id="14" name="Picture 13" descr="A sign with a person holding books&#10;&#10;AI-generated content may be incorrect.">
            <a:extLst>
              <a:ext uri="{FF2B5EF4-FFF2-40B4-BE49-F238E27FC236}">
                <a16:creationId xmlns:a16="http://schemas.microsoft.com/office/drawing/2014/main" id="{1DC9FB65-9F92-E4E0-D237-3ABC16B471ED}"/>
              </a:ext>
            </a:extLst>
          </p:cNvPr>
          <p:cNvPicPr>
            <a:picLocks noChangeAspect="1"/>
          </p:cNvPicPr>
          <p:nvPr/>
        </p:nvPicPr>
        <p:blipFill>
          <a:blip r:embed="rId4"/>
          <a:stretch>
            <a:fillRect/>
          </a:stretch>
        </p:blipFill>
        <p:spPr>
          <a:xfrm>
            <a:off x="7227718" y="1060444"/>
            <a:ext cx="3313612" cy="4383965"/>
          </a:xfrm>
          <a:prstGeom prst="rect">
            <a:avLst/>
          </a:prstGeom>
        </p:spPr>
      </p:pic>
      <p:pic>
        <p:nvPicPr>
          <p:cNvPr id="15" name="Picture 14">
            <a:extLst>
              <a:ext uri="{FF2B5EF4-FFF2-40B4-BE49-F238E27FC236}">
                <a16:creationId xmlns:a16="http://schemas.microsoft.com/office/drawing/2014/main" id="{249B539D-4E19-7124-8F4F-D7EACE7778CA}"/>
              </a:ext>
            </a:extLst>
          </p:cNvPr>
          <p:cNvPicPr>
            <a:picLocks noChangeAspect="1"/>
          </p:cNvPicPr>
          <p:nvPr/>
        </p:nvPicPr>
        <p:blipFill>
          <a:blip r:embed="rId5"/>
          <a:stretch>
            <a:fillRect/>
          </a:stretch>
        </p:blipFill>
        <p:spPr>
          <a:xfrm rot="21180000">
            <a:off x="7216321" y="1031426"/>
            <a:ext cx="3337611" cy="4437965"/>
          </a:xfrm>
          <a:prstGeom prst="rect">
            <a:avLst/>
          </a:prstGeom>
        </p:spPr>
      </p:pic>
    </p:spTree>
    <p:extLst>
      <p:ext uri="{BB962C8B-B14F-4D97-AF65-F5344CB8AC3E}">
        <p14:creationId xmlns:p14="http://schemas.microsoft.com/office/powerpoint/2010/main" val="23862536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pic>
        <p:nvPicPr>
          <p:cNvPr id="10" name="Google Shape;239;g259085a5d11_0_9" descr="A child and child reading books&#10;&#10;AI-generated content may be incorrect.">
            <a:extLst>
              <a:ext uri="{FF2B5EF4-FFF2-40B4-BE49-F238E27FC236}">
                <a16:creationId xmlns:a16="http://schemas.microsoft.com/office/drawing/2014/main" id="{17FED7CB-5EA2-D2DC-82EC-8251E9D3D38A}"/>
              </a:ext>
            </a:extLst>
          </p:cNvPr>
          <p:cNvPicPr preferRelativeResize="0"/>
          <p:nvPr/>
        </p:nvPicPr>
        <p:blipFill rotWithShape="1">
          <a:blip r:embed="rId3"/>
          <a:srcRect t="18938" b="18938"/>
          <a:stretch>
            <a:fillRect/>
          </a:stretch>
        </p:blipFill>
        <p:spPr>
          <a:xfrm>
            <a:off x="4818571" y="1305"/>
            <a:ext cx="7370502" cy="6868809"/>
          </a:xfrm>
          <a:prstGeom prst="rect">
            <a:avLst/>
          </a:prstGeom>
          <a:noFill/>
          <a:ln>
            <a:noFill/>
          </a:ln>
        </p:spPr>
      </p:pic>
      <p:sp>
        <p:nvSpPr>
          <p:cNvPr id="18" name="TextBox 6">
            <a:extLst>
              <a:ext uri="{FF2B5EF4-FFF2-40B4-BE49-F238E27FC236}">
                <a16:creationId xmlns:a16="http://schemas.microsoft.com/office/drawing/2014/main" id="{7934A43A-7131-65F7-3CAD-1600EE8344A6}"/>
              </a:ext>
            </a:extLst>
          </p:cNvPr>
          <p:cNvSpPr txBox="1"/>
          <p:nvPr/>
        </p:nvSpPr>
        <p:spPr>
          <a:xfrm>
            <a:off x="262914" y="5995555"/>
            <a:ext cx="2748734" cy="60016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100" dirty="0"/>
              <a:t>Students at a Rights Respecting school set up this photo to represent a UNCRC article in a photojournalism style. </a:t>
            </a:r>
            <a:endParaRPr lang="en-US" sz="1100"/>
          </a:p>
        </p:txBody>
      </p:sp>
      <p:sp>
        <p:nvSpPr>
          <p:cNvPr id="20" name="TextBox 4">
            <a:extLst>
              <a:ext uri="{FF2B5EF4-FFF2-40B4-BE49-F238E27FC236}">
                <a16:creationId xmlns:a16="http://schemas.microsoft.com/office/drawing/2014/main" id="{0D6C73A7-C561-C9AF-B35C-4EB8E56A399B}"/>
              </a:ext>
            </a:extLst>
          </p:cNvPr>
          <p:cNvSpPr txBox="1"/>
          <p:nvPr/>
        </p:nvSpPr>
        <p:spPr>
          <a:xfrm rot="16200000">
            <a:off x="10713176" y="3367223"/>
            <a:ext cx="2743200"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latin typeface="Roboto"/>
              </a:rPr>
              <a:t>© UNICEF/</a:t>
            </a:r>
            <a:r>
              <a:rPr lang="en-US" sz="800" dirty="0"/>
              <a:t>Maule-</a:t>
            </a:r>
            <a:r>
              <a:rPr lang="en-US" sz="800" dirty="0" err="1"/>
              <a:t>Ffinch</a:t>
            </a:r>
            <a:endParaRPr lang="en-US" sz="800" dirty="0" err="1">
              <a:latin typeface="Roboto"/>
            </a:endParaRPr>
          </a:p>
        </p:txBody>
      </p:sp>
      <p:sp>
        <p:nvSpPr>
          <p:cNvPr id="22" name="Google Shape;243;g259085a5d11_0_9">
            <a:extLst>
              <a:ext uri="{FF2B5EF4-FFF2-40B4-BE49-F238E27FC236}">
                <a16:creationId xmlns:a16="http://schemas.microsoft.com/office/drawing/2014/main" id="{676FFA86-C970-B4B1-69CA-E25E363D59EE}"/>
              </a:ext>
            </a:extLst>
          </p:cNvPr>
          <p:cNvSpPr/>
          <p:nvPr/>
        </p:nvSpPr>
        <p:spPr>
          <a:xfrm>
            <a:off x="0" y="-654"/>
            <a:ext cx="3940504" cy="1318011"/>
          </a:xfrm>
          <a:prstGeom prst="rect">
            <a:avLst/>
          </a:prstGeom>
          <a:solidFill>
            <a:srgbClr val="00206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2060"/>
              </a:solidFill>
              <a:latin typeface="Arial"/>
              <a:ea typeface="Arial"/>
              <a:cs typeface="Arial"/>
              <a:sym typeface="Arial"/>
            </a:endParaRPr>
          </a:p>
        </p:txBody>
      </p:sp>
      <p:sp>
        <p:nvSpPr>
          <p:cNvPr id="25" name="Google Shape;40;p1">
            <a:extLst>
              <a:ext uri="{FF2B5EF4-FFF2-40B4-BE49-F238E27FC236}">
                <a16:creationId xmlns:a16="http://schemas.microsoft.com/office/drawing/2014/main" id="{4BDA6431-DED6-CA3A-8B47-F953F12FAD6E}"/>
              </a:ext>
            </a:extLst>
          </p:cNvPr>
          <p:cNvSpPr txBox="1"/>
          <p:nvPr/>
        </p:nvSpPr>
        <p:spPr>
          <a:xfrm>
            <a:off x="262652" y="288121"/>
            <a:ext cx="3677816" cy="895630"/>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1">
              <a:lnSpc>
                <a:spcPct val="90000"/>
              </a:lnSpc>
              <a:buClr>
                <a:srgbClr val="FFFFFF"/>
              </a:buClr>
              <a:buSzPts val="5400"/>
            </a:pPr>
            <a:r>
              <a:rPr lang="en-GB" sz="4600" dirty="0">
                <a:solidFill>
                  <a:schemeClr val="bg1"/>
                </a:solidFill>
                <a:latin typeface="Arial Black"/>
              </a:rPr>
              <a:t>PART</a:t>
            </a:r>
            <a:r>
              <a:rPr lang="en-GB" sz="4600" i="0" u="none" strike="noStrike" cap="none" dirty="0">
                <a:solidFill>
                  <a:schemeClr val="bg1"/>
                </a:solidFill>
                <a:latin typeface="Arial Black"/>
                <a:ea typeface="Arial"/>
                <a:cs typeface="Arial"/>
                <a:sym typeface="Arial"/>
              </a:rPr>
              <a:t> </a:t>
            </a:r>
            <a:r>
              <a:rPr lang="en-GB" sz="4600" dirty="0">
                <a:solidFill>
                  <a:schemeClr val="bg1"/>
                </a:solidFill>
                <a:latin typeface="Arial Black"/>
              </a:rPr>
              <a:t>2</a:t>
            </a:r>
            <a:endParaRPr lang="en-GB" sz="4600" i="0" u="none" strike="noStrike" cap="none" dirty="0">
              <a:solidFill>
                <a:schemeClr val="bg1"/>
              </a:solidFill>
              <a:latin typeface="Arial Black"/>
              <a:ea typeface="Arial"/>
              <a:cs typeface="Arial"/>
            </a:endParaRPr>
          </a:p>
        </p:txBody>
      </p:sp>
      <p:sp>
        <p:nvSpPr>
          <p:cNvPr id="30" name="Google Shape;241;g259085a5d11_0_9">
            <a:extLst>
              <a:ext uri="{FF2B5EF4-FFF2-40B4-BE49-F238E27FC236}">
                <a16:creationId xmlns:a16="http://schemas.microsoft.com/office/drawing/2014/main" id="{F0AC34ED-DF9E-847D-EBA5-D6D04C90B41D}"/>
              </a:ext>
            </a:extLst>
          </p:cNvPr>
          <p:cNvSpPr/>
          <p:nvPr/>
        </p:nvSpPr>
        <p:spPr>
          <a:xfrm>
            <a:off x="201936" y="1504282"/>
            <a:ext cx="3584008" cy="772843"/>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 name="Google Shape;241;g259085a5d11_0_9">
            <a:extLst>
              <a:ext uri="{FF2B5EF4-FFF2-40B4-BE49-F238E27FC236}">
                <a16:creationId xmlns:a16="http://schemas.microsoft.com/office/drawing/2014/main" id="{B2163CA3-0CAB-D7CA-81C1-63F2BEDD281A}"/>
              </a:ext>
            </a:extLst>
          </p:cNvPr>
          <p:cNvSpPr/>
          <p:nvPr/>
        </p:nvSpPr>
        <p:spPr>
          <a:xfrm>
            <a:off x="201936" y="2107697"/>
            <a:ext cx="3703417" cy="756802"/>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 name="Google Shape;241;g259085a5d11_0_9">
            <a:extLst>
              <a:ext uri="{FF2B5EF4-FFF2-40B4-BE49-F238E27FC236}">
                <a16:creationId xmlns:a16="http://schemas.microsoft.com/office/drawing/2014/main" id="{5642F26D-F579-6468-912F-67DC4F13C6DA}"/>
              </a:ext>
            </a:extLst>
          </p:cNvPr>
          <p:cNvSpPr/>
          <p:nvPr/>
        </p:nvSpPr>
        <p:spPr>
          <a:xfrm>
            <a:off x="201936" y="2683636"/>
            <a:ext cx="3799001" cy="787896"/>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 name="Google Shape;40;p1">
            <a:extLst>
              <a:ext uri="{FF2B5EF4-FFF2-40B4-BE49-F238E27FC236}">
                <a16:creationId xmlns:a16="http://schemas.microsoft.com/office/drawing/2014/main" id="{0B7F2394-13F4-2367-2EF4-176F4FFCFC19}"/>
              </a:ext>
            </a:extLst>
          </p:cNvPr>
          <p:cNvSpPr txBox="1"/>
          <p:nvPr/>
        </p:nvSpPr>
        <p:spPr>
          <a:xfrm>
            <a:off x="243535" y="1503804"/>
            <a:ext cx="4978530" cy="1985159"/>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3800" b="1" dirty="0">
                <a:latin typeface="Arial Black"/>
              </a:rPr>
              <a:t>A RIGHT TO</a:t>
            </a:r>
            <a:br>
              <a:rPr lang="en-GB" sz="3800" b="1" dirty="0">
                <a:latin typeface="Arial Black"/>
              </a:rPr>
            </a:br>
            <a:r>
              <a:rPr lang="en-GB" sz="3800" b="1" dirty="0">
                <a:latin typeface="Arial Black"/>
              </a:rPr>
              <a:t>EDUCATION</a:t>
            </a:r>
            <a:br>
              <a:rPr lang="en-GB" sz="3800" b="1" dirty="0">
                <a:latin typeface="Arial Black"/>
              </a:rPr>
            </a:br>
            <a:r>
              <a:rPr lang="en-GB" sz="3800" b="1" dirty="0">
                <a:latin typeface="Arial Black"/>
              </a:rPr>
              <a:t>EVERYWERE</a:t>
            </a:r>
          </a:p>
        </p:txBody>
      </p:sp>
    </p:spTree>
    <p:extLst>
      <p:ext uri="{BB962C8B-B14F-4D97-AF65-F5344CB8AC3E}">
        <p14:creationId xmlns:p14="http://schemas.microsoft.com/office/powerpoint/2010/main" val="3411965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8">
          <a:extLst>
            <a:ext uri="{FF2B5EF4-FFF2-40B4-BE49-F238E27FC236}">
              <a16:creationId xmlns:a16="http://schemas.microsoft.com/office/drawing/2014/main" id="{AF9CB260-306B-C728-642F-7E8F7D2F4301}"/>
            </a:ext>
          </a:extLst>
        </p:cNvPr>
        <p:cNvGrpSpPr/>
        <p:nvPr/>
      </p:nvGrpSpPr>
      <p:grpSpPr>
        <a:xfrm>
          <a:off x="0" y="0"/>
          <a:ext cx="0" cy="0"/>
          <a:chOff x="0" y="0"/>
          <a:chExt cx="0" cy="0"/>
        </a:xfrm>
      </p:grpSpPr>
      <p:sp>
        <p:nvSpPr>
          <p:cNvPr id="22" name="Google Shape;243;g259085a5d11_0_9">
            <a:extLst>
              <a:ext uri="{FF2B5EF4-FFF2-40B4-BE49-F238E27FC236}">
                <a16:creationId xmlns:a16="http://schemas.microsoft.com/office/drawing/2014/main" id="{353A7458-B764-21A2-C379-AC64BEC950E0}"/>
              </a:ext>
            </a:extLst>
          </p:cNvPr>
          <p:cNvSpPr/>
          <p:nvPr/>
        </p:nvSpPr>
        <p:spPr>
          <a:xfrm>
            <a:off x="0" y="-654"/>
            <a:ext cx="3940504" cy="1318011"/>
          </a:xfrm>
          <a:prstGeom prst="rect">
            <a:avLst/>
          </a:prstGeom>
          <a:solidFill>
            <a:srgbClr val="00206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2060"/>
              </a:solidFill>
              <a:latin typeface="Arial"/>
              <a:ea typeface="Arial"/>
              <a:cs typeface="Arial"/>
              <a:sym typeface="Arial"/>
            </a:endParaRPr>
          </a:p>
        </p:txBody>
      </p:sp>
      <p:sp>
        <p:nvSpPr>
          <p:cNvPr id="25" name="Google Shape;40;p1">
            <a:extLst>
              <a:ext uri="{FF2B5EF4-FFF2-40B4-BE49-F238E27FC236}">
                <a16:creationId xmlns:a16="http://schemas.microsoft.com/office/drawing/2014/main" id="{5CB6C10D-4C37-64B3-B62A-6D9BDF78F022}"/>
              </a:ext>
            </a:extLst>
          </p:cNvPr>
          <p:cNvSpPr txBox="1"/>
          <p:nvPr/>
        </p:nvSpPr>
        <p:spPr>
          <a:xfrm>
            <a:off x="262652" y="288121"/>
            <a:ext cx="3677816" cy="895630"/>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1">
              <a:lnSpc>
                <a:spcPct val="90000"/>
              </a:lnSpc>
              <a:buClr>
                <a:srgbClr val="FFFFFF"/>
              </a:buClr>
              <a:buSzPts val="5400"/>
            </a:pPr>
            <a:r>
              <a:rPr lang="en-GB" sz="4600" dirty="0">
                <a:solidFill>
                  <a:schemeClr val="bg1"/>
                </a:solidFill>
                <a:latin typeface="Arial Black"/>
              </a:rPr>
              <a:t>PART</a:t>
            </a:r>
            <a:r>
              <a:rPr lang="en-GB" sz="4600" i="0" u="none" strike="noStrike" cap="none" dirty="0">
                <a:solidFill>
                  <a:schemeClr val="bg1"/>
                </a:solidFill>
                <a:latin typeface="Arial Black"/>
                <a:ea typeface="Arial"/>
                <a:cs typeface="Arial"/>
                <a:sym typeface="Arial"/>
              </a:rPr>
              <a:t> </a:t>
            </a:r>
            <a:r>
              <a:rPr lang="en-GB" sz="4600" dirty="0">
                <a:solidFill>
                  <a:schemeClr val="bg1"/>
                </a:solidFill>
                <a:latin typeface="Arial Black"/>
              </a:rPr>
              <a:t>3</a:t>
            </a:r>
            <a:endParaRPr lang="en-GB" sz="4600" i="0" u="none" strike="noStrike" cap="none" dirty="0">
              <a:solidFill>
                <a:schemeClr val="bg1"/>
              </a:solidFill>
              <a:latin typeface="Arial Black"/>
              <a:ea typeface="Arial"/>
              <a:cs typeface="Arial"/>
            </a:endParaRPr>
          </a:p>
        </p:txBody>
      </p:sp>
      <p:sp>
        <p:nvSpPr>
          <p:cNvPr id="30" name="Google Shape;241;g259085a5d11_0_9">
            <a:extLst>
              <a:ext uri="{FF2B5EF4-FFF2-40B4-BE49-F238E27FC236}">
                <a16:creationId xmlns:a16="http://schemas.microsoft.com/office/drawing/2014/main" id="{764955AD-E97E-2CBE-9F5C-69B9D390D85A}"/>
              </a:ext>
            </a:extLst>
          </p:cNvPr>
          <p:cNvSpPr/>
          <p:nvPr/>
        </p:nvSpPr>
        <p:spPr>
          <a:xfrm>
            <a:off x="230511" y="1504282"/>
            <a:ext cx="4355533" cy="810943"/>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 name="Google Shape;40;p1">
            <a:extLst>
              <a:ext uri="{FF2B5EF4-FFF2-40B4-BE49-F238E27FC236}">
                <a16:creationId xmlns:a16="http://schemas.microsoft.com/office/drawing/2014/main" id="{19ADCF16-900C-37CC-4380-2E02BA4A4CBD}"/>
              </a:ext>
            </a:extLst>
          </p:cNvPr>
          <p:cNvSpPr txBox="1"/>
          <p:nvPr/>
        </p:nvSpPr>
        <p:spPr>
          <a:xfrm>
            <a:off x="243535" y="1503804"/>
            <a:ext cx="4978530" cy="815608"/>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3800" b="1" dirty="0">
                <a:latin typeface="Arial Black"/>
              </a:rPr>
              <a:t>CASE STUDIES</a:t>
            </a:r>
            <a:endParaRPr lang="en-US" dirty="0"/>
          </a:p>
        </p:txBody>
      </p:sp>
      <p:sp>
        <p:nvSpPr>
          <p:cNvPr id="5" name="TextBox 3">
            <a:extLst>
              <a:ext uri="{FF2B5EF4-FFF2-40B4-BE49-F238E27FC236}">
                <a16:creationId xmlns:a16="http://schemas.microsoft.com/office/drawing/2014/main" id="{3542F758-C86F-52E8-35ED-8A6A15EF123E}"/>
              </a:ext>
            </a:extLst>
          </p:cNvPr>
          <p:cNvSpPr txBox="1"/>
          <p:nvPr/>
        </p:nvSpPr>
        <p:spPr>
          <a:xfrm>
            <a:off x="259071" y="2752386"/>
            <a:ext cx="4570217" cy="181588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800" dirty="0">
                <a:solidFill>
                  <a:srgbClr val="111111"/>
                </a:solidFill>
                <a:ea typeface="Calibri"/>
              </a:rPr>
              <a:t>Let’s take a look at </a:t>
            </a:r>
            <a:br>
              <a:rPr lang="en-US" sz="2800" dirty="0">
                <a:solidFill>
                  <a:srgbClr val="111111"/>
                </a:solidFill>
                <a:ea typeface="Calibri"/>
              </a:rPr>
            </a:br>
            <a:r>
              <a:rPr lang="en-US" sz="2800" dirty="0">
                <a:solidFill>
                  <a:srgbClr val="111111"/>
                </a:solidFill>
                <a:ea typeface="Calibri"/>
              </a:rPr>
              <a:t>international aid in action </a:t>
            </a:r>
            <a:br>
              <a:rPr lang="en-US" sz="2800" dirty="0">
                <a:solidFill>
                  <a:srgbClr val="111111"/>
                </a:solidFill>
                <a:ea typeface="Calibri"/>
              </a:rPr>
            </a:br>
            <a:r>
              <a:rPr lang="en-US" sz="2800" dirty="0">
                <a:solidFill>
                  <a:srgbClr val="111111"/>
                </a:solidFill>
                <a:ea typeface="Calibri"/>
              </a:rPr>
              <a:t>for children’s education</a:t>
            </a:r>
            <a:endParaRPr lang="en-US" sz="2800" dirty="0"/>
          </a:p>
          <a:p>
            <a:endParaRPr lang="en-US" sz="2800" dirty="0">
              <a:solidFill>
                <a:srgbClr val="111111"/>
              </a:solidFill>
              <a:ea typeface="Calibri"/>
              <a:cs typeface="Calibri"/>
            </a:endParaRPr>
          </a:p>
        </p:txBody>
      </p:sp>
      <p:pic>
        <p:nvPicPr>
          <p:cNvPr id="2" name="Picture 1" descr="A white and black planet&#10;&#10;AI-generated content may be incorrect.">
            <a:extLst>
              <a:ext uri="{FF2B5EF4-FFF2-40B4-BE49-F238E27FC236}">
                <a16:creationId xmlns:a16="http://schemas.microsoft.com/office/drawing/2014/main" id="{D683DCDC-F4EA-5B34-2D18-3DDEFB59F7A2}"/>
              </a:ext>
            </a:extLst>
          </p:cNvPr>
          <p:cNvPicPr>
            <a:picLocks noChangeAspect="1"/>
          </p:cNvPicPr>
          <p:nvPr/>
        </p:nvPicPr>
        <p:blipFill>
          <a:blip r:embed="rId3"/>
          <a:stretch>
            <a:fillRect/>
          </a:stretch>
        </p:blipFill>
        <p:spPr>
          <a:xfrm>
            <a:off x="3935673" y="0"/>
            <a:ext cx="6858000" cy="6858000"/>
          </a:xfrm>
          <a:prstGeom prst="rect">
            <a:avLst/>
          </a:prstGeom>
        </p:spPr>
      </p:pic>
      <p:sp>
        <p:nvSpPr>
          <p:cNvPr id="3" name="Speech Bubble: Rectangle with Corners Rounded 2">
            <a:extLst>
              <a:ext uri="{FF2B5EF4-FFF2-40B4-BE49-F238E27FC236}">
                <a16:creationId xmlns:a16="http://schemas.microsoft.com/office/drawing/2014/main" id="{CAFBFDEC-BA34-6CC2-4CB7-86C45394B029}"/>
              </a:ext>
            </a:extLst>
          </p:cNvPr>
          <p:cNvSpPr/>
          <p:nvPr/>
        </p:nvSpPr>
        <p:spPr>
          <a:xfrm rot="5400000">
            <a:off x="9812740" y="3113397"/>
            <a:ext cx="932598" cy="1347716"/>
          </a:xfrm>
          <a:prstGeom prst="wedgeRoundRectCallou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sp>
        <p:nvSpPr>
          <p:cNvPr id="4" name="Speech Bubble: Rectangle with Corners Rounded 3">
            <a:extLst>
              <a:ext uri="{FF2B5EF4-FFF2-40B4-BE49-F238E27FC236}">
                <a16:creationId xmlns:a16="http://schemas.microsoft.com/office/drawing/2014/main" id="{FA29CA59-A900-3822-5B32-073FBBAFE5F9}"/>
              </a:ext>
            </a:extLst>
          </p:cNvPr>
          <p:cNvSpPr/>
          <p:nvPr/>
        </p:nvSpPr>
        <p:spPr>
          <a:xfrm>
            <a:off x="4629434" y="1330657"/>
            <a:ext cx="1251045" cy="1171432"/>
          </a:xfrm>
          <a:prstGeom prst="wedgeRoundRectCallou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sp>
        <p:nvSpPr>
          <p:cNvPr id="6" name="Speech Bubble: Oval 5">
            <a:extLst>
              <a:ext uri="{FF2B5EF4-FFF2-40B4-BE49-F238E27FC236}">
                <a16:creationId xmlns:a16="http://schemas.microsoft.com/office/drawing/2014/main" id="{6079AEFC-0A85-31B8-EFF8-C70CE413FD84}"/>
              </a:ext>
            </a:extLst>
          </p:cNvPr>
          <p:cNvSpPr/>
          <p:nvPr/>
        </p:nvSpPr>
        <p:spPr>
          <a:xfrm rot="1080000">
            <a:off x="8826121" y="460612"/>
            <a:ext cx="1307910" cy="1171432"/>
          </a:xfrm>
          <a:prstGeom prst="wedgeEllipseCallou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sp>
        <p:nvSpPr>
          <p:cNvPr id="7" name="Speech Bubble: Oval 6">
            <a:extLst>
              <a:ext uri="{FF2B5EF4-FFF2-40B4-BE49-F238E27FC236}">
                <a16:creationId xmlns:a16="http://schemas.microsoft.com/office/drawing/2014/main" id="{F5B72068-BC80-EA98-3A53-3B27AF376799}"/>
              </a:ext>
            </a:extLst>
          </p:cNvPr>
          <p:cNvSpPr/>
          <p:nvPr/>
        </p:nvSpPr>
        <p:spPr>
          <a:xfrm>
            <a:off x="6085195" y="2615821"/>
            <a:ext cx="1421641" cy="1171432"/>
          </a:xfrm>
          <a:prstGeom prst="wedgeEllipseCallou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sp>
        <p:nvSpPr>
          <p:cNvPr id="8" name="Speech Bubble: Rectangle with Corners Rounded 7">
            <a:extLst>
              <a:ext uri="{FF2B5EF4-FFF2-40B4-BE49-F238E27FC236}">
                <a16:creationId xmlns:a16="http://schemas.microsoft.com/office/drawing/2014/main" id="{B2EA8CD8-75C3-B3B6-9210-3BD60AD9CB6F}"/>
              </a:ext>
            </a:extLst>
          </p:cNvPr>
          <p:cNvSpPr/>
          <p:nvPr/>
        </p:nvSpPr>
        <p:spPr>
          <a:xfrm rot="5400000" flipV="1">
            <a:off x="7253783" y="4336009"/>
            <a:ext cx="898479" cy="1086134"/>
          </a:xfrm>
          <a:prstGeom prst="wedgeRoundRectCallou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sp>
        <p:nvSpPr>
          <p:cNvPr id="9" name="Speech Bubble: Oval 8">
            <a:extLst>
              <a:ext uri="{FF2B5EF4-FFF2-40B4-BE49-F238E27FC236}">
                <a16:creationId xmlns:a16="http://schemas.microsoft.com/office/drawing/2014/main" id="{7C712C05-A2AC-48F0-FF1F-F600E3B86CC5}"/>
              </a:ext>
            </a:extLst>
          </p:cNvPr>
          <p:cNvSpPr/>
          <p:nvPr/>
        </p:nvSpPr>
        <p:spPr>
          <a:xfrm rot="12060000">
            <a:off x="4317590" y="5082537"/>
            <a:ext cx="1381835" cy="1256730"/>
          </a:xfrm>
          <a:prstGeom prst="wedgeEllipseCallou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spTree>
    <p:extLst>
      <p:ext uri="{BB962C8B-B14F-4D97-AF65-F5344CB8AC3E}">
        <p14:creationId xmlns:p14="http://schemas.microsoft.com/office/powerpoint/2010/main" val="1420282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1" presetClass="entr" presetSubtype="0" fill="hold" grpId="0" nodeType="withEffect">
                                  <p:stCondLst>
                                    <p:cond delay="50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50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50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50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50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children sitting in chairs&#10;&#10;AI-generated content may be incorrect.">
            <a:extLst>
              <a:ext uri="{FF2B5EF4-FFF2-40B4-BE49-F238E27FC236}">
                <a16:creationId xmlns:a16="http://schemas.microsoft.com/office/drawing/2014/main" id="{F760F21D-E0A1-FFFC-0C9C-74C8C0338ED0}"/>
              </a:ext>
            </a:extLst>
          </p:cNvPr>
          <p:cNvPicPr>
            <a:picLocks noChangeAspect="1"/>
          </p:cNvPicPr>
          <p:nvPr/>
        </p:nvPicPr>
        <p:blipFill rotWithShape="1">
          <a:blip r:embed="rId3"/>
          <a:srcRect l="19827" t="173" r="14188" b="-137"/>
          <a:stretch>
            <a:fillRect/>
          </a:stretch>
        </p:blipFill>
        <p:spPr>
          <a:xfrm>
            <a:off x="5398964" y="1650"/>
            <a:ext cx="6794570" cy="6862209"/>
          </a:xfrm>
          <a:prstGeom prst="rect">
            <a:avLst/>
          </a:prstGeom>
        </p:spPr>
      </p:pic>
      <p:sp>
        <p:nvSpPr>
          <p:cNvPr id="10" name="TextBox 22">
            <a:extLst>
              <a:ext uri="{FF2B5EF4-FFF2-40B4-BE49-F238E27FC236}">
                <a16:creationId xmlns:a16="http://schemas.microsoft.com/office/drawing/2014/main" id="{4382AC6B-C893-8951-DCA2-1E2870EAA6BC}"/>
              </a:ext>
            </a:extLst>
          </p:cNvPr>
          <p:cNvSpPr txBox="1"/>
          <p:nvPr/>
        </p:nvSpPr>
        <p:spPr>
          <a:xfrm rot="16200000">
            <a:off x="11192060" y="5856247"/>
            <a:ext cx="1790700"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bg1"/>
                </a:solidFill>
              </a:rPr>
              <a:t>© UNICEF/Johnson</a:t>
            </a:r>
            <a:endParaRPr lang="en-US" sz="900" dirty="0" err="1">
              <a:solidFill>
                <a:schemeClr val="bg1"/>
              </a:solidFill>
              <a:latin typeface="Roboto"/>
              <a:ea typeface="Roboto"/>
              <a:cs typeface="Roboto"/>
            </a:endParaRPr>
          </a:p>
        </p:txBody>
      </p:sp>
      <p:grpSp>
        <p:nvGrpSpPr>
          <p:cNvPr id="3" name="Group 2">
            <a:extLst>
              <a:ext uri="{FF2B5EF4-FFF2-40B4-BE49-F238E27FC236}">
                <a16:creationId xmlns:a16="http://schemas.microsoft.com/office/drawing/2014/main" id="{AFCDBD63-1146-85C7-B79D-85A03793EF64}"/>
              </a:ext>
            </a:extLst>
          </p:cNvPr>
          <p:cNvGrpSpPr/>
          <p:nvPr/>
        </p:nvGrpSpPr>
        <p:grpSpPr>
          <a:xfrm>
            <a:off x="515869" y="218897"/>
            <a:ext cx="1223882" cy="1247693"/>
            <a:chOff x="515869" y="218897"/>
            <a:chExt cx="1223882" cy="1247693"/>
          </a:xfrm>
        </p:grpSpPr>
        <p:sp>
          <p:nvSpPr>
            <p:cNvPr id="14" name="Oval 13">
              <a:extLst>
                <a:ext uri="{FF2B5EF4-FFF2-40B4-BE49-F238E27FC236}">
                  <a16:creationId xmlns:a16="http://schemas.microsoft.com/office/drawing/2014/main" id="{891F632B-BB84-8440-22B6-57847A2E20E2}"/>
                </a:ext>
              </a:extLst>
            </p:cNvPr>
            <p:cNvSpPr/>
            <p:nvPr/>
          </p:nvSpPr>
          <p:spPr>
            <a:xfrm>
              <a:off x="515869" y="218897"/>
              <a:ext cx="1223882" cy="1247693"/>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blue book with black lines&#10;&#10;AI-generated content may be incorrect.">
              <a:extLst>
                <a:ext uri="{FF2B5EF4-FFF2-40B4-BE49-F238E27FC236}">
                  <a16:creationId xmlns:a16="http://schemas.microsoft.com/office/drawing/2014/main" id="{D7A2CEB1-F898-B608-6561-EC190F335B5E}"/>
                </a:ext>
              </a:extLst>
            </p:cNvPr>
            <p:cNvPicPr>
              <a:picLocks noChangeAspect="1"/>
            </p:cNvPicPr>
            <p:nvPr/>
          </p:nvPicPr>
          <p:blipFill>
            <a:blip r:embed="rId4"/>
            <a:stretch>
              <a:fillRect/>
            </a:stretch>
          </p:blipFill>
          <p:spPr>
            <a:xfrm>
              <a:off x="666329" y="488866"/>
              <a:ext cx="915808" cy="758831"/>
            </a:xfrm>
            <a:prstGeom prst="rect">
              <a:avLst/>
            </a:prstGeom>
            <a:solidFill>
              <a:schemeClr val="tx1"/>
            </a:solidFill>
          </p:spPr>
        </p:pic>
      </p:grpSp>
      <p:sp>
        <p:nvSpPr>
          <p:cNvPr id="4" name="Google Shape;241;g259085a5d11_0_9">
            <a:extLst>
              <a:ext uri="{FF2B5EF4-FFF2-40B4-BE49-F238E27FC236}">
                <a16:creationId xmlns:a16="http://schemas.microsoft.com/office/drawing/2014/main" id="{39DF567B-D53A-4818-015B-B7C205C6DF51}"/>
              </a:ext>
            </a:extLst>
          </p:cNvPr>
          <p:cNvSpPr/>
          <p:nvPr/>
        </p:nvSpPr>
        <p:spPr>
          <a:xfrm>
            <a:off x="239559" y="2295855"/>
            <a:ext cx="2835264" cy="823855"/>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241;g259085a5d11_0_9">
            <a:extLst>
              <a:ext uri="{FF2B5EF4-FFF2-40B4-BE49-F238E27FC236}">
                <a16:creationId xmlns:a16="http://schemas.microsoft.com/office/drawing/2014/main" id="{5CFF6CE9-3C26-6B19-9B11-AC1A58CA8E62}"/>
              </a:ext>
            </a:extLst>
          </p:cNvPr>
          <p:cNvSpPr/>
          <p:nvPr/>
        </p:nvSpPr>
        <p:spPr>
          <a:xfrm>
            <a:off x="239560" y="1735377"/>
            <a:ext cx="1966207" cy="798665"/>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40;p1">
            <a:extLst>
              <a:ext uri="{FF2B5EF4-FFF2-40B4-BE49-F238E27FC236}">
                <a16:creationId xmlns:a16="http://schemas.microsoft.com/office/drawing/2014/main" id="{FB26F81A-3E00-1180-2010-9EC2BB24E57F}"/>
              </a:ext>
            </a:extLst>
          </p:cNvPr>
          <p:cNvSpPr txBox="1"/>
          <p:nvPr/>
        </p:nvSpPr>
        <p:spPr>
          <a:xfrm>
            <a:off x="239778" y="1738843"/>
            <a:ext cx="2928019" cy="1400383"/>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3800" b="1" dirty="0">
                <a:latin typeface="Arial Black"/>
              </a:rPr>
              <a:t>ARI, 6</a:t>
            </a:r>
            <a:br>
              <a:rPr lang="en-GB" sz="3800" b="1" dirty="0">
                <a:latin typeface="Arial Black"/>
              </a:rPr>
            </a:br>
            <a:r>
              <a:rPr lang="en-GB" sz="3800" b="1" dirty="0">
                <a:latin typeface="Arial Black"/>
              </a:rPr>
              <a:t>JAMAICA</a:t>
            </a:r>
          </a:p>
        </p:txBody>
      </p:sp>
      <p:sp>
        <p:nvSpPr>
          <p:cNvPr id="18" name="TextBox 3">
            <a:extLst>
              <a:ext uri="{FF2B5EF4-FFF2-40B4-BE49-F238E27FC236}">
                <a16:creationId xmlns:a16="http://schemas.microsoft.com/office/drawing/2014/main" id="{0DF4165D-CD2B-D67E-5715-AFABFD432542}"/>
              </a:ext>
            </a:extLst>
          </p:cNvPr>
          <p:cNvSpPr txBox="1"/>
          <p:nvPr/>
        </p:nvSpPr>
        <p:spPr>
          <a:xfrm>
            <a:off x="235744" y="3421080"/>
            <a:ext cx="4570217" cy="266536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dirty="0">
                <a:solidFill>
                  <a:srgbClr val="111111"/>
                </a:solidFill>
                <a:ea typeface="Calibri"/>
                <a:cs typeface="Calibri"/>
              </a:rPr>
              <a:t>Ari loves to learn and help his friends. He uses a special app called </a:t>
            </a:r>
            <a:r>
              <a:rPr lang="en-US" sz="2400" err="1">
                <a:solidFill>
                  <a:srgbClr val="111111"/>
                </a:solidFill>
                <a:ea typeface="Calibri"/>
                <a:cs typeface="Calibri"/>
              </a:rPr>
              <a:t>BookFusion</a:t>
            </a:r>
            <a:r>
              <a:rPr lang="en-US" sz="2400" dirty="0">
                <a:solidFill>
                  <a:srgbClr val="111111"/>
                </a:solidFill>
                <a:ea typeface="Calibri"/>
                <a:cs typeface="Calibri"/>
              </a:rPr>
              <a:t> that helps him learn to read using pictures and sign language. Ari cannot hear, but he can still enjoy his right to education!</a:t>
            </a:r>
          </a:p>
        </p:txBody>
      </p:sp>
    </p:spTree>
    <p:extLst>
      <p:ext uri="{BB962C8B-B14F-4D97-AF65-F5344CB8AC3E}">
        <p14:creationId xmlns:p14="http://schemas.microsoft.com/office/powerpoint/2010/main" val="1724577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E49A3D-E5CE-EF9C-7648-E4F67243A3C0}"/>
            </a:ext>
          </a:extLst>
        </p:cNvPr>
        <p:cNvGrpSpPr/>
        <p:nvPr/>
      </p:nvGrpSpPr>
      <p:grpSpPr>
        <a:xfrm>
          <a:off x="0" y="0"/>
          <a:ext cx="0" cy="0"/>
          <a:chOff x="0" y="0"/>
          <a:chExt cx="0" cy="0"/>
        </a:xfrm>
      </p:grpSpPr>
      <p:pic>
        <p:nvPicPr>
          <p:cNvPr id="5" name="Picture 4" descr="A person sitting at a desk writing on a book&#10;&#10;AI-generated content may be incorrect.">
            <a:extLst>
              <a:ext uri="{FF2B5EF4-FFF2-40B4-BE49-F238E27FC236}">
                <a16:creationId xmlns:a16="http://schemas.microsoft.com/office/drawing/2014/main" id="{CFC24DD0-97DD-2EDA-3482-3102B7CCB983}"/>
              </a:ext>
            </a:extLst>
          </p:cNvPr>
          <p:cNvPicPr>
            <a:picLocks noChangeAspect="1"/>
          </p:cNvPicPr>
          <p:nvPr/>
        </p:nvPicPr>
        <p:blipFill rotWithShape="1">
          <a:blip r:embed="rId3"/>
          <a:srcRect l="9375" r="25543" b="-7"/>
          <a:stretch>
            <a:fillRect/>
          </a:stretch>
        </p:blipFill>
        <p:spPr>
          <a:xfrm>
            <a:off x="5496836" y="1650"/>
            <a:ext cx="6699007" cy="6862723"/>
          </a:xfrm>
          <a:prstGeom prst="rect">
            <a:avLst/>
          </a:prstGeom>
        </p:spPr>
      </p:pic>
      <p:sp>
        <p:nvSpPr>
          <p:cNvPr id="13" name="Google Shape;241;g259085a5d11_0_9">
            <a:extLst>
              <a:ext uri="{FF2B5EF4-FFF2-40B4-BE49-F238E27FC236}">
                <a16:creationId xmlns:a16="http://schemas.microsoft.com/office/drawing/2014/main" id="{7643974C-F4A9-DD22-821A-02BD5760F8C7}"/>
              </a:ext>
            </a:extLst>
          </p:cNvPr>
          <p:cNvSpPr/>
          <p:nvPr/>
        </p:nvSpPr>
        <p:spPr>
          <a:xfrm>
            <a:off x="239559" y="2353005"/>
            <a:ext cx="6825895" cy="730068"/>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lang="en-US" sz="1400" b="0" i="0" u="none" strike="noStrike" cap="none">
              <a:solidFill>
                <a:srgbClr val="000000"/>
              </a:solidFill>
              <a:latin typeface="Arial"/>
              <a:ea typeface="Arial"/>
              <a:cs typeface="Arial"/>
              <a:sym typeface="Arial"/>
            </a:endParaRPr>
          </a:p>
        </p:txBody>
      </p:sp>
      <p:sp>
        <p:nvSpPr>
          <p:cNvPr id="6" name="Google Shape;241;g259085a5d11_0_9">
            <a:extLst>
              <a:ext uri="{FF2B5EF4-FFF2-40B4-BE49-F238E27FC236}">
                <a16:creationId xmlns:a16="http://schemas.microsoft.com/office/drawing/2014/main" id="{2BD6B401-4598-2A64-23E9-3D26BBE936FF}"/>
              </a:ext>
            </a:extLst>
          </p:cNvPr>
          <p:cNvSpPr/>
          <p:nvPr/>
        </p:nvSpPr>
        <p:spPr>
          <a:xfrm>
            <a:off x="239559" y="1735377"/>
            <a:ext cx="3641347" cy="798665"/>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 name="Google Shape;241;g259085a5d11_0_9">
            <a:extLst>
              <a:ext uri="{FF2B5EF4-FFF2-40B4-BE49-F238E27FC236}">
                <a16:creationId xmlns:a16="http://schemas.microsoft.com/office/drawing/2014/main" id="{5D80B278-FDB3-69E3-FE1E-90BB8510A826}"/>
              </a:ext>
            </a:extLst>
          </p:cNvPr>
          <p:cNvSpPr/>
          <p:nvPr/>
        </p:nvSpPr>
        <p:spPr>
          <a:xfrm>
            <a:off x="239559" y="3057699"/>
            <a:ext cx="4490959" cy="680065"/>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lang="en-US" sz="1400" b="0" i="0" u="none" strike="noStrike" cap="none">
              <a:solidFill>
                <a:srgbClr val="000000"/>
              </a:solidFill>
              <a:latin typeface="Arial"/>
              <a:ea typeface="Arial"/>
              <a:cs typeface="Arial"/>
              <a:sym typeface="Arial"/>
            </a:endParaRPr>
          </a:p>
        </p:txBody>
      </p:sp>
      <p:sp>
        <p:nvSpPr>
          <p:cNvPr id="8" name="Google Shape;40;p1">
            <a:extLst>
              <a:ext uri="{FF2B5EF4-FFF2-40B4-BE49-F238E27FC236}">
                <a16:creationId xmlns:a16="http://schemas.microsoft.com/office/drawing/2014/main" id="{7ABEEB8C-4634-5F8B-FD7E-AFD42CD585C2}"/>
              </a:ext>
            </a:extLst>
          </p:cNvPr>
          <p:cNvSpPr txBox="1"/>
          <p:nvPr/>
        </p:nvSpPr>
        <p:spPr>
          <a:xfrm>
            <a:off x="239778" y="1738843"/>
            <a:ext cx="7591996" cy="1985159"/>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3800" b="1" dirty="0">
                <a:latin typeface="Arial Black"/>
              </a:rPr>
              <a:t>JUSTINE, 13</a:t>
            </a:r>
            <a:br>
              <a:rPr lang="en-GB" sz="3800" b="1" dirty="0">
                <a:latin typeface="Arial Black"/>
              </a:rPr>
            </a:br>
            <a:r>
              <a:rPr lang="en-GB" sz="3800" b="1" dirty="0">
                <a:latin typeface="Arial Black"/>
                <a:ea typeface="Open Sans"/>
              </a:rPr>
              <a:t>DEMOCRATIC REPUBLIC </a:t>
            </a:r>
            <a:br>
              <a:rPr lang="en-GB" sz="3800" b="1" dirty="0">
                <a:latin typeface="Arial Black"/>
                <a:ea typeface="Open Sans"/>
              </a:rPr>
            </a:br>
            <a:r>
              <a:rPr lang="en-GB" sz="3800" b="1" dirty="0">
                <a:latin typeface="Arial Black"/>
                <a:ea typeface="Open Sans"/>
              </a:rPr>
              <a:t>OF THE CONGO</a:t>
            </a:r>
            <a:endParaRPr lang="en-US" dirty="0"/>
          </a:p>
        </p:txBody>
      </p:sp>
      <p:sp>
        <p:nvSpPr>
          <p:cNvPr id="10" name="TextBox 22">
            <a:extLst>
              <a:ext uri="{FF2B5EF4-FFF2-40B4-BE49-F238E27FC236}">
                <a16:creationId xmlns:a16="http://schemas.microsoft.com/office/drawing/2014/main" id="{96611F13-ED3C-CC5A-F602-3CB36ECFCB58}"/>
              </a:ext>
            </a:extLst>
          </p:cNvPr>
          <p:cNvSpPr txBox="1"/>
          <p:nvPr/>
        </p:nvSpPr>
        <p:spPr>
          <a:xfrm rot="16200000">
            <a:off x="11192060" y="5856247"/>
            <a:ext cx="1790700"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bg1"/>
                </a:solidFill>
              </a:rPr>
              <a:t>© UNICEF/Ushindi</a:t>
            </a:r>
            <a:endParaRPr lang="en-US" sz="900" dirty="0">
              <a:solidFill>
                <a:schemeClr val="bg1"/>
              </a:solidFill>
              <a:latin typeface="Roboto"/>
              <a:ea typeface="Roboto"/>
              <a:cs typeface="Roboto"/>
            </a:endParaRPr>
          </a:p>
        </p:txBody>
      </p:sp>
      <p:sp>
        <p:nvSpPr>
          <p:cNvPr id="11" name="TextBox 3">
            <a:extLst>
              <a:ext uri="{FF2B5EF4-FFF2-40B4-BE49-F238E27FC236}">
                <a16:creationId xmlns:a16="http://schemas.microsoft.com/office/drawing/2014/main" id="{1865F8AA-6A6B-48CD-4F12-52FDAA2E04DA}"/>
              </a:ext>
            </a:extLst>
          </p:cNvPr>
          <p:cNvSpPr txBox="1"/>
          <p:nvPr/>
        </p:nvSpPr>
        <p:spPr>
          <a:xfrm>
            <a:off x="242735" y="4182500"/>
            <a:ext cx="4941027" cy="224676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dirty="0"/>
              <a:t>Sitting on a bench at </a:t>
            </a:r>
            <a:r>
              <a:rPr lang="en-US" sz="2000" err="1"/>
              <a:t>Muningi</a:t>
            </a:r>
            <a:r>
              <a:rPr lang="en-US" sz="2000" dirty="0"/>
              <a:t> Primary School in Goma, Justine can't help but smile. She has just received a school bag, pens and notebooks, after losing her school supplies when the </a:t>
            </a:r>
            <a:r>
              <a:rPr lang="en-US" sz="2000" err="1"/>
              <a:t>Kanyaruchinya</a:t>
            </a:r>
            <a:r>
              <a:rPr lang="en-US" sz="2000" dirty="0"/>
              <a:t> site for displaced people was dismantled at the start of February 2025.</a:t>
            </a:r>
          </a:p>
        </p:txBody>
      </p:sp>
      <p:grpSp>
        <p:nvGrpSpPr>
          <p:cNvPr id="3" name="Group 2">
            <a:extLst>
              <a:ext uri="{FF2B5EF4-FFF2-40B4-BE49-F238E27FC236}">
                <a16:creationId xmlns:a16="http://schemas.microsoft.com/office/drawing/2014/main" id="{F4E5A595-72F5-F15F-F335-83A3E2B11638}"/>
              </a:ext>
            </a:extLst>
          </p:cNvPr>
          <p:cNvGrpSpPr/>
          <p:nvPr/>
        </p:nvGrpSpPr>
        <p:grpSpPr>
          <a:xfrm>
            <a:off x="356782" y="146914"/>
            <a:ext cx="1635729" cy="1591331"/>
            <a:chOff x="356782" y="146914"/>
            <a:chExt cx="1635729" cy="1591331"/>
          </a:xfrm>
        </p:grpSpPr>
        <p:sp>
          <p:nvSpPr>
            <p:cNvPr id="14" name="Oval 13">
              <a:extLst>
                <a:ext uri="{FF2B5EF4-FFF2-40B4-BE49-F238E27FC236}">
                  <a16:creationId xmlns:a16="http://schemas.microsoft.com/office/drawing/2014/main" id="{AC08037C-79F0-DDFB-4AAB-23BAB79CDDA7}"/>
                </a:ext>
              </a:extLst>
            </p:cNvPr>
            <p:cNvSpPr/>
            <p:nvPr/>
          </p:nvSpPr>
          <p:spPr>
            <a:xfrm>
              <a:off x="515869" y="218897"/>
              <a:ext cx="1223882" cy="1247693"/>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icon of a person holding a bag&#10;&#10;AI-generated content may be incorrect.">
              <a:extLst>
                <a:ext uri="{FF2B5EF4-FFF2-40B4-BE49-F238E27FC236}">
                  <a16:creationId xmlns:a16="http://schemas.microsoft.com/office/drawing/2014/main" id="{20D04678-F1EA-FFBE-0F68-6D1A7A4AA825}"/>
                </a:ext>
              </a:extLst>
            </p:cNvPr>
            <p:cNvPicPr>
              <a:picLocks noChangeAspect="1"/>
            </p:cNvPicPr>
            <p:nvPr/>
          </p:nvPicPr>
          <p:blipFill>
            <a:blip r:embed="rId4"/>
            <a:stretch>
              <a:fillRect/>
            </a:stretch>
          </p:blipFill>
          <p:spPr>
            <a:xfrm>
              <a:off x="356782" y="146914"/>
              <a:ext cx="1635729" cy="1591331"/>
            </a:xfrm>
            <a:prstGeom prst="rect">
              <a:avLst/>
            </a:prstGeom>
          </p:spPr>
        </p:pic>
      </p:grpSp>
    </p:spTree>
    <p:extLst>
      <p:ext uri="{BB962C8B-B14F-4D97-AF65-F5344CB8AC3E}">
        <p14:creationId xmlns:p14="http://schemas.microsoft.com/office/powerpoint/2010/main" val="1233721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8">
          <a:extLst>
            <a:ext uri="{FF2B5EF4-FFF2-40B4-BE49-F238E27FC236}">
              <a16:creationId xmlns:a16="http://schemas.microsoft.com/office/drawing/2014/main" id="{3224E050-F2BB-1BB3-1BA7-86DE92F0D5F3}"/>
            </a:ext>
          </a:extLst>
        </p:cNvPr>
        <p:cNvGrpSpPr/>
        <p:nvPr/>
      </p:nvGrpSpPr>
      <p:grpSpPr>
        <a:xfrm>
          <a:off x="0" y="0"/>
          <a:ext cx="0" cy="0"/>
          <a:chOff x="0" y="0"/>
          <a:chExt cx="0" cy="0"/>
        </a:xfrm>
      </p:grpSpPr>
      <p:sp>
        <p:nvSpPr>
          <p:cNvPr id="9" name="Speech Bubble: Rectangle with Corners Rounded 8">
            <a:extLst>
              <a:ext uri="{FF2B5EF4-FFF2-40B4-BE49-F238E27FC236}">
                <a16:creationId xmlns:a16="http://schemas.microsoft.com/office/drawing/2014/main" id="{466A9452-DD87-8705-1C62-4FBE7555CC6D}"/>
              </a:ext>
            </a:extLst>
          </p:cNvPr>
          <p:cNvSpPr/>
          <p:nvPr/>
        </p:nvSpPr>
        <p:spPr>
          <a:xfrm rot="10800000" flipH="1" flipV="1">
            <a:off x="1632189" y="3126027"/>
            <a:ext cx="2642476" cy="2148018"/>
          </a:xfrm>
          <a:prstGeom prst="wedgeRoundRectCallou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sp>
        <p:nvSpPr>
          <p:cNvPr id="11" name="Speech Bubble: Oval 10">
            <a:extLst>
              <a:ext uri="{FF2B5EF4-FFF2-40B4-BE49-F238E27FC236}">
                <a16:creationId xmlns:a16="http://schemas.microsoft.com/office/drawing/2014/main" id="{84A89A54-2ECA-7F8E-D6C0-C3E477AA1244}"/>
              </a:ext>
            </a:extLst>
          </p:cNvPr>
          <p:cNvSpPr/>
          <p:nvPr/>
        </p:nvSpPr>
        <p:spPr>
          <a:xfrm rot="12060000">
            <a:off x="4119583" y="651751"/>
            <a:ext cx="3126140" cy="2972154"/>
          </a:xfrm>
          <a:prstGeom prst="wedgeEllipseCallou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sp>
        <p:nvSpPr>
          <p:cNvPr id="12" name="Speech Bubble: Rectangle with Corners Rounded 11">
            <a:extLst>
              <a:ext uri="{FF2B5EF4-FFF2-40B4-BE49-F238E27FC236}">
                <a16:creationId xmlns:a16="http://schemas.microsoft.com/office/drawing/2014/main" id="{8FD5237C-082A-D962-6F7C-311497A14654}"/>
              </a:ext>
            </a:extLst>
          </p:cNvPr>
          <p:cNvSpPr/>
          <p:nvPr/>
        </p:nvSpPr>
        <p:spPr>
          <a:xfrm rot="10800000" flipV="1">
            <a:off x="7571797" y="1355299"/>
            <a:ext cx="3308611" cy="2372009"/>
          </a:xfrm>
          <a:prstGeom prst="wedgeRoundRectCallou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sp>
        <p:nvSpPr>
          <p:cNvPr id="13" name="TextBox 1">
            <a:extLst>
              <a:ext uri="{FF2B5EF4-FFF2-40B4-BE49-F238E27FC236}">
                <a16:creationId xmlns:a16="http://schemas.microsoft.com/office/drawing/2014/main" id="{B7A006E2-ED0D-FB1D-FC4D-B587AD507676}"/>
              </a:ext>
            </a:extLst>
          </p:cNvPr>
          <p:cNvSpPr txBox="1"/>
          <p:nvPr/>
        </p:nvSpPr>
        <p:spPr>
          <a:xfrm>
            <a:off x="1817431" y="3416478"/>
            <a:ext cx="2272788" cy="156966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dirty="0">
                <a:ea typeface="Calibri"/>
                <a:cs typeface="Calibri"/>
              </a:rPr>
              <a:t>What is something you heard that surprised you?</a:t>
            </a:r>
          </a:p>
        </p:txBody>
      </p:sp>
      <p:sp>
        <p:nvSpPr>
          <p:cNvPr id="6" name="TextBox 1">
            <a:extLst>
              <a:ext uri="{FF2B5EF4-FFF2-40B4-BE49-F238E27FC236}">
                <a16:creationId xmlns:a16="http://schemas.microsoft.com/office/drawing/2014/main" id="{A951B968-173C-C6A4-BFAD-4073D6878B6F}"/>
              </a:ext>
            </a:extLst>
          </p:cNvPr>
          <p:cNvSpPr txBox="1"/>
          <p:nvPr/>
        </p:nvSpPr>
        <p:spPr>
          <a:xfrm>
            <a:off x="4619623" y="1234944"/>
            <a:ext cx="2407982" cy="193899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dirty="0">
                <a:ea typeface="Calibri"/>
                <a:cs typeface="Calibri"/>
              </a:rPr>
              <a:t>What is something you saw that you’ve never seen before?</a:t>
            </a:r>
          </a:p>
        </p:txBody>
      </p:sp>
      <p:sp>
        <p:nvSpPr>
          <p:cNvPr id="7" name="TextBox 1">
            <a:extLst>
              <a:ext uri="{FF2B5EF4-FFF2-40B4-BE49-F238E27FC236}">
                <a16:creationId xmlns:a16="http://schemas.microsoft.com/office/drawing/2014/main" id="{3CDC3B98-8655-6912-40A2-FEBB4F19F027}"/>
              </a:ext>
            </a:extLst>
          </p:cNvPr>
          <p:cNvSpPr txBox="1"/>
          <p:nvPr/>
        </p:nvSpPr>
        <p:spPr>
          <a:xfrm>
            <a:off x="7821252" y="1751137"/>
            <a:ext cx="2752111" cy="156966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dirty="0">
                <a:ea typeface="Calibri"/>
                <a:cs typeface="Calibri"/>
              </a:rPr>
              <a:t>What is something you learned that you’re curious to learn more about?</a:t>
            </a:r>
          </a:p>
        </p:txBody>
      </p:sp>
      <p:sp>
        <p:nvSpPr>
          <p:cNvPr id="8" name="Speech Bubble: Rectangle with Corners Rounded 7">
            <a:extLst>
              <a:ext uri="{FF2B5EF4-FFF2-40B4-BE49-F238E27FC236}">
                <a16:creationId xmlns:a16="http://schemas.microsoft.com/office/drawing/2014/main" id="{6B7976F0-F112-26D9-341E-29F4CCB44290}"/>
              </a:ext>
            </a:extLst>
          </p:cNvPr>
          <p:cNvSpPr/>
          <p:nvPr/>
        </p:nvSpPr>
        <p:spPr>
          <a:xfrm rot="5400000" flipH="1" flipV="1">
            <a:off x="5752519" y="3252002"/>
            <a:ext cx="2236896" cy="3616710"/>
          </a:xfrm>
          <a:prstGeom prst="wedgeRoundRectCallou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sp>
        <p:nvSpPr>
          <p:cNvPr id="10" name="TextBox 1">
            <a:extLst>
              <a:ext uri="{FF2B5EF4-FFF2-40B4-BE49-F238E27FC236}">
                <a16:creationId xmlns:a16="http://schemas.microsoft.com/office/drawing/2014/main" id="{51F0371F-D98C-6302-1BF6-0D4B36AF6531}"/>
              </a:ext>
            </a:extLst>
          </p:cNvPr>
          <p:cNvSpPr txBox="1"/>
          <p:nvPr/>
        </p:nvSpPr>
        <p:spPr>
          <a:xfrm>
            <a:off x="5350896" y="4307524"/>
            <a:ext cx="3065513" cy="156966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dirty="0">
                <a:ea typeface="Calibri"/>
                <a:cs typeface="Calibri"/>
              </a:rPr>
              <a:t>Is there anything else from this activity that we want to add to our Rights Mural?</a:t>
            </a:r>
          </a:p>
        </p:txBody>
      </p:sp>
      <p:sp>
        <p:nvSpPr>
          <p:cNvPr id="4" name="Google Shape;243;g259085a5d11_0_9">
            <a:extLst>
              <a:ext uri="{FF2B5EF4-FFF2-40B4-BE49-F238E27FC236}">
                <a16:creationId xmlns:a16="http://schemas.microsoft.com/office/drawing/2014/main" id="{17D25A28-45DC-8A02-0FF8-397A05D4FADA}"/>
              </a:ext>
            </a:extLst>
          </p:cNvPr>
          <p:cNvSpPr/>
          <p:nvPr/>
        </p:nvSpPr>
        <p:spPr>
          <a:xfrm>
            <a:off x="0" y="-654"/>
            <a:ext cx="3940504" cy="1318011"/>
          </a:xfrm>
          <a:prstGeom prst="rect">
            <a:avLst/>
          </a:prstGeom>
          <a:solidFill>
            <a:srgbClr val="00206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2060"/>
              </a:solidFill>
              <a:latin typeface="Arial"/>
              <a:ea typeface="Arial"/>
              <a:cs typeface="Arial"/>
              <a:sym typeface="Arial"/>
            </a:endParaRPr>
          </a:p>
        </p:txBody>
      </p:sp>
      <p:sp>
        <p:nvSpPr>
          <p:cNvPr id="15" name="Google Shape;40;p1">
            <a:extLst>
              <a:ext uri="{FF2B5EF4-FFF2-40B4-BE49-F238E27FC236}">
                <a16:creationId xmlns:a16="http://schemas.microsoft.com/office/drawing/2014/main" id="{342CA7A1-880B-1054-5909-7FF93B696206}"/>
              </a:ext>
            </a:extLst>
          </p:cNvPr>
          <p:cNvSpPr txBox="1"/>
          <p:nvPr/>
        </p:nvSpPr>
        <p:spPr>
          <a:xfrm>
            <a:off x="262652" y="288121"/>
            <a:ext cx="3677816" cy="895630"/>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1">
              <a:lnSpc>
                <a:spcPct val="90000"/>
              </a:lnSpc>
              <a:buClr>
                <a:srgbClr val="FFFFFF"/>
              </a:buClr>
              <a:buSzPts val="5400"/>
            </a:pPr>
            <a:r>
              <a:rPr lang="en-GB" sz="4600" dirty="0">
                <a:solidFill>
                  <a:schemeClr val="bg1"/>
                </a:solidFill>
                <a:latin typeface="Arial Black"/>
              </a:rPr>
              <a:t>PART</a:t>
            </a:r>
            <a:r>
              <a:rPr lang="en-GB" sz="4600" i="0" u="none" strike="noStrike" cap="none" dirty="0">
                <a:solidFill>
                  <a:schemeClr val="bg1"/>
                </a:solidFill>
                <a:latin typeface="Arial Black"/>
                <a:ea typeface="Arial"/>
                <a:cs typeface="Arial"/>
                <a:sym typeface="Arial"/>
              </a:rPr>
              <a:t> </a:t>
            </a:r>
            <a:r>
              <a:rPr lang="en-GB" sz="4600" dirty="0">
                <a:solidFill>
                  <a:schemeClr val="bg1"/>
                </a:solidFill>
                <a:latin typeface="Arial Black"/>
              </a:rPr>
              <a:t>4</a:t>
            </a:r>
            <a:endParaRPr lang="en-GB" sz="4600" i="0" u="none" strike="noStrike" cap="none" dirty="0">
              <a:solidFill>
                <a:schemeClr val="bg1"/>
              </a:solidFill>
              <a:latin typeface="Arial Black"/>
              <a:ea typeface="Arial"/>
              <a:cs typeface="Arial"/>
            </a:endParaRPr>
          </a:p>
        </p:txBody>
      </p:sp>
      <p:sp>
        <p:nvSpPr>
          <p:cNvPr id="17" name="Google Shape;241;g259085a5d11_0_9">
            <a:extLst>
              <a:ext uri="{FF2B5EF4-FFF2-40B4-BE49-F238E27FC236}">
                <a16:creationId xmlns:a16="http://schemas.microsoft.com/office/drawing/2014/main" id="{69F2E9F1-4A9D-3450-1FAA-7C32D5EB89EF}"/>
              </a:ext>
            </a:extLst>
          </p:cNvPr>
          <p:cNvSpPr/>
          <p:nvPr/>
        </p:nvSpPr>
        <p:spPr>
          <a:xfrm>
            <a:off x="247699" y="1504282"/>
            <a:ext cx="1936745" cy="810943"/>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 name="Google Shape;241;g259085a5d11_0_9">
            <a:extLst>
              <a:ext uri="{FF2B5EF4-FFF2-40B4-BE49-F238E27FC236}">
                <a16:creationId xmlns:a16="http://schemas.microsoft.com/office/drawing/2014/main" id="{1F763E3D-E6FD-2032-E8C6-FBB794F77E55}"/>
              </a:ext>
            </a:extLst>
          </p:cNvPr>
          <p:cNvSpPr/>
          <p:nvPr/>
        </p:nvSpPr>
        <p:spPr>
          <a:xfrm>
            <a:off x="242176" y="2012282"/>
            <a:ext cx="1091920" cy="838551"/>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 name="Google Shape;40;p1">
            <a:extLst>
              <a:ext uri="{FF2B5EF4-FFF2-40B4-BE49-F238E27FC236}">
                <a16:creationId xmlns:a16="http://schemas.microsoft.com/office/drawing/2014/main" id="{89029A2E-9119-5391-3EA1-6700062CA076}"/>
              </a:ext>
            </a:extLst>
          </p:cNvPr>
          <p:cNvSpPr txBox="1"/>
          <p:nvPr/>
        </p:nvSpPr>
        <p:spPr>
          <a:xfrm>
            <a:off x="237390" y="1503804"/>
            <a:ext cx="2796998" cy="1400383"/>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3800" b="1" dirty="0">
                <a:latin typeface="Arial Black"/>
              </a:rPr>
              <a:t>WRAP</a:t>
            </a:r>
            <a:endParaRPr lang="en-US" dirty="0"/>
          </a:p>
          <a:p>
            <a:r>
              <a:rPr lang="en-GB" sz="3800" b="1" dirty="0">
                <a:latin typeface="Arial Black"/>
              </a:rPr>
              <a:t>UP</a:t>
            </a:r>
            <a:endParaRPr lang="en-US" dirty="0"/>
          </a:p>
        </p:txBody>
      </p:sp>
    </p:spTree>
    <p:extLst>
      <p:ext uri="{BB962C8B-B14F-4D97-AF65-F5344CB8AC3E}">
        <p14:creationId xmlns:p14="http://schemas.microsoft.com/office/powerpoint/2010/main" val="1847440784"/>
      </p:ext>
    </p:extLst>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DDF3F1"/>
      </a:accent1>
      <a:accent2>
        <a:srgbClr val="FF6937"/>
      </a:accent2>
      <a:accent3>
        <a:srgbClr val="D8D1CA"/>
      </a:accent3>
      <a:accent4>
        <a:srgbClr val="FFFF00"/>
      </a:accent4>
      <a:accent5>
        <a:srgbClr val="003B5E"/>
      </a:accent5>
      <a:accent6>
        <a:srgbClr val="70AD4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1010642d-184b-478d-9c3b-ee5a49174d96" xsi:nil="true"/>
    <lcf76f155ced4ddcb4097134ff3c332f xmlns="11cb7852-01ff-4783-afb4-6fe1ba5b66ed">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AA54FBE395FE4488C775E2AE042F3F5" ma:contentTypeVersion="15" ma:contentTypeDescription="Create a new document." ma:contentTypeScope="" ma:versionID="9c91577662e00b5aa20ce06156d91a8a">
  <xsd:schema xmlns:xsd="http://www.w3.org/2001/XMLSchema" xmlns:xs="http://www.w3.org/2001/XMLSchema" xmlns:p="http://schemas.microsoft.com/office/2006/metadata/properties" xmlns:ns2="11cb7852-01ff-4783-afb4-6fe1ba5b66ed" xmlns:ns3="1010642d-184b-478d-9c3b-ee5a49174d96" targetNamespace="http://schemas.microsoft.com/office/2006/metadata/properties" ma:root="true" ma:fieldsID="b876a59aadc9908eb519575662e2484c" ns2:_="" ns3:_="">
    <xsd:import namespace="11cb7852-01ff-4783-afb4-6fe1ba5b66ed"/>
    <xsd:import namespace="1010642d-184b-478d-9c3b-ee5a49174d9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1cb7852-01ff-4783-afb4-6fe1ba5b66e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4fbae504-01c2-4ae5-a842-09e5f32470bd"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010642d-184b-478d-9c3b-ee5a49174d96"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0884300a-7a00-49b2-b74a-8fc860d18d42}" ma:internalName="TaxCatchAll" ma:showField="CatchAllData" ma:web="1010642d-184b-478d-9c3b-ee5a49174d96">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354A3D0-3F17-443A-B1AE-DCCF757D5EA0}">
  <ds:schemaRefs>
    <ds:schemaRef ds:uri="http://schemas.microsoft.com/sharepoint/v3/contenttype/forms"/>
  </ds:schemaRefs>
</ds:datastoreItem>
</file>

<file path=customXml/itemProps2.xml><?xml version="1.0" encoding="utf-8"?>
<ds:datastoreItem xmlns:ds="http://schemas.openxmlformats.org/officeDocument/2006/customXml" ds:itemID="{1DC2389A-5296-469E-BC72-331BA1F2B1D0}">
  <ds:schemaRefs>
    <ds:schemaRef ds:uri="1010642d-184b-478d-9c3b-ee5a49174d96"/>
    <ds:schemaRef ds:uri="11cb7852-01ff-4783-afb4-6fe1ba5b66ed"/>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71BD200C-3449-4881-AF91-DE0010918EFE}">
  <ds:schemaRefs>
    <ds:schemaRef ds:uri="1010642d-184b-478d-9c3b-ee5a49174d96"/>
    <ds:schemaRef ds:uri="11cb7852-01ff-4783-afb4-6fe1ba5b66e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9</Slides>
  <Notes>9</Notes>
  <HiddenSlides>0</HiddenSlide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Jessica Bool</dc:creator>
  <cp:revision>585</cp:revision>
  <dcterms:modified xsi:type="dcterms:W3CDTF">2025-08-13T15:02:04Z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0x010100FAA54FBE395FE4488C775E2AE042F3F5</vt:lpwstr>
  </property>
  <property fmtid="{D5CDD505-2E9C-101B-9397-08002B2CF9AE}" pid="3" name="Order">
    <vt:r8>300</vt:r8>
  </property>
  <property fmtid="{D5CDD505-2E9C-101B-9397-08002B2CF9AE}" pid="4" name="MediaServiceImageTags">
    <vt:lpwstr/>
  </property>
</Properties>
</file>