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0"/>
  </p:notesMasterIdLst>
  <p:sldIdLst>
    <p:sldId id="256" r:id="rId5"/>
    <p:sldId id="265" r:id="rId6"/>
    <p:sldId id="349" r:id="rId7"/>
    <p:sldId id="298" r:id="rId8"/>
    <p:sldId id="297" r:id="rId9"/>
    <p:sldId id="348" r:id="rId10"/>
    <p:sldId id="339" r:id="rId11"/>
    <p:sldId id="340" r:id="rId12"/>
    <p:sldId id="342" r:id="rId13"/>
    <p:sldId id="344" r:id="rId14"/>
    <p:sldId id="350" r:id="rId15"/>
    <p:sldId id="351" r:id="rId16"/>
    <p:sldId id="352" r:id="rId17"/>
    <p:sldId id="346" r:id="rId18"/>
    <p:sldId id="347" r:id="rId19"/>
  </p:sldIdLst>
  <p:sldSz cx="12192000" cy="6858000"/>
  <p:notesSz cx="6858000" cy="9144000"/>
  <p:embeddedFontLst>
    <p:embeddedFont>
      <p:font typeface="Arial Black" panose="020B0A04020102020204" pitchFamily="34" charset="0"/>
      <p:bold r:id="rId21"/>
    </p:embeddedFont>
    <p:embeddedFont>
      <p:font typeface="Open Sans" panose="020B0606030504020204" pitchFamily="34" charset="0"/>
      <p:regular r:id="rId22"/>
      <p:bold r:id="rId23"/>
      <p:italic r:id="rId24"/>
      <p:boldItalic r:id="rId25"/>
    </p:embeddedFont>
    <p:embeddedFont>
      <p:font typeface="Roboto" panose="02000000000000000000" pitchFamily="2" charset="0"/>
      <p:regular r:id="rId26"/>
      <p:bold r:id="rId27"/>
      <p:italic r:id="rId28"/>
      <p:boldItalic r:id="rId29"/>
    </p:embeddedFont>
    <p:embeddedFont>
      <p:font typeface="Roboto Medium" panose="02000000000000000000" pitchFamily="2" charset="0"/>
      <p:regular r:id="rId30"/>
      <p: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51" roundtripDataSignature="AMtx7mjNQa92X7bBwATfI9SljTBwguoyC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F34913-27E9-5FF6-B750-0B2F942A3DB7}" name="Issy Booth" initials="IB" userId="S::isabelleb@unicef.org.uk::95590697-42e6-45d1-b9a0-5c7c6819ef82" providerId="AD"/>
  <p188:author id="{B95477F7-2DE3-7072-F910-7B1B3AA86CA9}" name="lauraellenkennedy@outlook.com" initials="la" userId="S::urn:spo:guest#lauraellenkennedy@outlook.com::"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82858D-6642-46AC-9659-3B961504CC1C}" v="279" dt="2025-08-06T13:11:30.4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21" Type="http://schemas.openxmlformats.org/officeDocument/2006/relationships/font" Target="fonts/font1.fntdata"/><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font" Target="fonts/font9.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57"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1.fntdata"/><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56" Type="http://schemas.microsoft.com/office/2016/11/relationships/changesInfo" Target="changesInfos/changesInfo1.xml"/><Relationship Id="rId8" Type="http://schemas.openxmlformats.org/officeDocument/2006/relationships/slide" Target="slides/slide4.xml"/><Relationship Id="rId51" Type="http://customschemas.google.com/relationships/presentationmetadata" Target="metadata"/><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sdair.m@gmail.com" userId="S::urn:spo:guest#alisdair.m@gmail.com::" providerId="AD" clId="Web-{99372F51-36ED-A95C-3242-A2032EDFCBEB}"/>
    <pc:docChg chg="delSld modSld">
      <pc:chgData name="alisdair.m@gmail.com" userId="S::urn:spo:guest#alisdair.m@gmail.com::" providerId="AD" clId="Web-{99372F51-36ED-A95C-3242-A2032EDFCBEB}" dt="2024-07-18T14:32:41.471" v="402"/>
      <pc:docMkLst>
        <pc:docMk/>
      </pc:docMkLst>
      <pc:sldChg chg="addSp delSp modSp">
        <pc:chgData name="alisdair.m@gmail.com" userId="S::urn:spo:guest#alisdair.m@gmail.com::" providerId="AD" clId="Web-{99372F51-36ED-A95C-3242-A2032EDFCBEB}" dt="2024-07-18T13:21:43.489" v="16"/>
        <pc:sldMkLst>
          <pc:docMk/>
          <pc:sldMk cId="0" sldId="256"/>
        </pc:sldMkLst>
      </pc:sldChg>
      <pc:sldChg chg="addSp delSp modSp">
        <pc:chgData name="alisdair.m@gmail.com" userId="S::urn:spo:guest#alisdair.m@gmail.com::" providerId="AD" clId="Web-{99372F51-36ED-A95C-3242-A2032EDFCBEB}" dt="2024-07-18T13:28:43.098" v="134" actId="20577"/>
        <pc:sldMkLst>
          <pc:docMk/>
          <pc:sldMk cId="0" sldId="265"/>
        </pc:sldMkLst>
      </pc:sldChg>
      <pc:sldChg chg="addSp delSp modSp">
        <pc:chgData name="alisdair.m@gmail.com" userId="S::urn:spo:guest#alisdair.m@gmail.com::" providerId="AD" clId="Web-{99372F51-36ED-A95C-3242-A2032EDFCBEB}" dt="2024-07-18T13:23:52.306" v="57"/>
        <pc:sldMkLst>
          <pc:docMk/>
          <pc:sldMk cId="2386253683" sldId="297"/>
        </pc:sldMkLst>
      </pc:sldChg>
      <pc:sldChg chg="addSp delSp del">
        <pc:chgData name="alisdair.m@gmail.com" userId="S::urn:spo:guest#alisdair.m@gmail.com::" providerId="AD" clId="Web-{99372F51-36ED-A95C-3242-A2032EDFCBEB}" dt="2024-07-18T13:23:26.164" v="53"/>
        <pc:sldMkLst>
          <pc:docMk/>
          <pc:sldMk cId="3706343159" sldId="298"/>
        </pc:sldMkLst>
      </pc:sldChg>
      <pc:sldChg chg="addSp delSp modSp">
        <pc:chgData name="alisdair.m@gmail.com" userId="S::urn:spo:guest#alisdair.m@gmail.com::" providerId="AD" clId="Web-{99372F51-36ED-A95C-3242-A2032EDFCBEB}" dt="2024-07-18T13:36:03.004" v="316" actId="20577"/>
        <pc:sldMkLst>
          <pc:docMk/>
          <pc:sldMk cId="341196586" sldId="331"/>
        </pc:sldMkLst>
      </pc:sldChg>
      <pc:sldChg chg="addSp delSp modSp">
        <pc:chgData name="alisdair.m@gmail.com" userId="S::urn:spo:guest#alisdair.m@gmail.com::" providerId="AD" clId="Web-{99372F51-36ED-A95C-3242-A2032EDFCBEB}" dt="2024-07-18T13:32:29.777" v="238" actId="20577"/>
        <pc:sldMkLst>
          <pc:docMk/>
          <pc:sldMk cId="667126800" sldId="334"/>
        </pc:sldMkLst>
      </pc:sldChg>
      <pc:sldChg chg="addSp delSp modSp">
        <pc:chgData name="alisdair.m@gmail.com" userId="S::urn:spo:guest#alisdair.m@gmail.com::" providerId="AD" clId="Web-{99372F51-36ED-A95C-3242-A2032EDFCBEB}" dt="2024-07-18T13:34:36.110" v="268" actId="14100"/>
        <pc:sldMkLst>
          <pc:docMk/>
          <pc:sldMk cId="2844619749" sldId="335"/>
        </pc:sldMkLst>
      </pc:sldChg>
      <pc:sldChg chg="addSp delSp modSp">
        <pc:chgData name="alisdair.m@gmail.com" userId="S::urn:spo:guest#alisdair.m@gmail.com::" providerId="AD" clId="Web-{99372F51-36ED-A95C-3242-A2032EDFCBEB}" dt="2024-07-18T13:34:55.892" v="276" actId="14100"/>
        <pc:sldMkLst>
          <pc:docMk/>
          <pc:sldMk cId="1096971660" sldId="336"/>
        </pc:sldMkLst>
      </pc:sldChg>
      <pc:sldChg chg="addSp delSp modSp">
        <pc:chgData name="alisdair.m@gmail.com" userId="S::urn:spo:guest#alisdair.m@gmail.com::" providerId="AD" clId="Web-{99372F51-36ED-A95C-3242-A2032EDFCBEB}" dt="2024-07-18T13:35:12.736" v="286" actId="14100"/>
        <pc:sldMkLst>
          <pc:docMk/>
          <pc:sldMk cId="3852054643" sldId="337"/>
        </pc:sldMkLst>
      </pc:sldChg>
      <pc:sldChg chg="addSp delSp modSp">
        <pc:chgData name="alisdair.m@gmail.com" userId="S::urn:spo:guest#alisdair.m@gmail.com::" providerId="AD" clId="Web-{99372F51-36ED-A95C-3242-A2032EDFCBEB}" dt="2024-07-18T13:34:20.688" v="260" actId="1076"/>
        <pc:sldMkLst>
          <pc:docMk/>
          <pc:sldMk cId="1784871455" sldId="338"/>
        </pc:sldMkLst>
      </pc:sldChg>
      <pc:sldChg chg="addSp delSp modSp">
        <pc:chgData name="alisdair.m@gmail.com" userId="S::urn:spo:guest#alisdair.m@gmail.com::" providerId="AD" clId="Web-{99372F51-36ED-A95C-3242-A2032EDFCBEB}" dt="2024-07-18T13:30:15.148" v="157" actId="14100"/>
        <pc:sldMkLst>
          <pc:docMk/>
          <pc:sldMk cId="2516170097" sldId="339"/>
        </pc:sldMkLst>
      </pc:sldChg>
      <pc:sldChg chg="modSp">
        <pc:chgData name="alisdair.m@gmail.com" userId="S::urn:spo:guest#alisdair.m@gmail.com::" providerId="AD" clId="Web-{99372F51-36ED-A95C-3242-A2032EDFCBEB}" dt="2024-07-18T14:30:14.805" v="319" actId="20577"/>
        <pc:sldMkLst>
          <pc:docMk/>
          <pc:sldMk cId="77745954" sldId="340"/>
        </pc:sldMkLst>
      </pc:sldChg>
      <pc:sldChg chg="modSp">
        <pc:chgData name="alisdair.m@gmail.com" userId="S::urn:spo:guest#alisdair.m@gmail.com::" providerId="AD" clId="Web-{99372F51-36ED-A95C-3242-A2032EDFCBEB}" dt="2024-07-18T14:30:35.853" v="327" actId="20577"/>
        <pc:sldMkLst>
          <pc:docMk/>
          <pc:sldMk cId="2318604654" sldId="341"/>
        </pc:sldMkLst>
      </pc:sldChg>
      <pc:sldChg chg="addSp delSp modSp">
        <pc:chgData name="alisdair.m@gmail.com" userId="S::urn:spo:guest#alisdair.m@gmail.com::" providerId="AD" clId="Web-{99372F51-36ED-A95C-3242-A2032EDFCBEB}" dt="2024-07-18T14:32:41.471" v="402"/>
        <pc:sldMkLst>
          <pc:docMk/>
          <pc:sldMk cId="3731241976" sldId="342"/>
        </pc:sldMkLst>
      </pc:sldChg>
    </pc:docChg>
  </pc:docChgLst>
  <pc:docChgLst>
    <pc:chgData name="alisdair.m@gmail.com" userId="S::urn:spo:guest#alisdair.m@gmail.com::" providerId="AD" clId="Web-{A03ADC3E-ACDE-DD61-BCC9-D3402B430BBA}"/>
    <pc:docChg chg="addSld delSld modSld sldOrd">
      <pc:chgData name="alisdair.m@gmail.com" userId="S::urn:spo:guest#alisdair.m@gmail.com::" providerId="AD" clId="Web-{A03ADC3E-ACDE-DD61-BCC9-D3402B430BBA}" dt="2024-07-09T09:54:11.314" v="912"/>
      <pc:docMkLst>
        <pc:docMk/>
      </pc:docMkLst>
      <pc:sldChg chg="modSp">
        <pc:chgData name="alisdair.m@gmail.com" userId="S::urn:spo:guest#alisdair.m@gmail.com::" providerId="AD" clId="Web-{A03ADC3E-ACDE-DD61-BCC9-D3402B430BBA}" dt="2024-07-08T11:04:35.043" v="20"/>
        <pc:sldMkLst>
          <pc:docMk/>
          <pc:sldMk cId="0" sldId="256"/>
        </pc:sldMkLst>
      </pc:sldChg>
      <pc:sldChg chg="addSp delSp modSp">
        <pc:chgData name="alisdair.m@gmail.com" userId="S::urn:spo:guest#alisdair.m@gmail.com::" providerId="AD" clId="Web-{A03ADC3E-ACDE-DD61-BCC9-D3402B430BBA}" dt="2024-07-08T14:40:29.064" v="645" actId="20577"/>
        <pc:sldMkLst>
          <pc:docMk/>
          <pc:sldMk cId="0" sldId="265"/>
        </pc:sldMkLst>
      </pc:sldChg>
      <pc:sldChg chg="del">
        <pc:chgData name="alisdair.m@gmail.com" userId="S::urn:spo:guest#alisdair.m@gmail.com::" providerId="AD" clId="Web-{A03ADC3E-ACDE-DD61-BCC9-D3402B430BBA}" dt="2024-07-08T11:05:01.373" v="21"/>
        <pc:sldMkLst>
          <pc:docMk/>
          <pc:sldMk cId="781844778" sldId="274"/>
        </pc:sldMkLst>
      </pc:sldChg>
      <pc:sldChg chg="addSp delSp modSp addAnim delAnim modAnim">
        <pc:chgData name="alisdair.m@gmail.com" userId="S::urn:spo:guest#alisdair.m@gmail.com::" providerId="AD" clId="Web-{A03ADC3E-ACDE-DD61-BCC9-D3402B430BBA}" dt="2024-07-08T11:57:08.715" v="184"/>
        <pc:sldMkLst>
          <pc:docMk/>
          <pc:sldMk cId="1135859490" sldId="275"/>
        </pc:sldMkLst>
      </pc:sldChg>
      <pc:sldChg chg="del">
        <pc:chgData name="alisdair.m@gmail.com" userId="S::urn:spo:guest#alisdair.m@gmail.com::" providerId="AD" clId="Web-{A03ADC3E-ACDE-DD61-BCC9-D3402B430BBA}" dt="2024-07-08T12:02:27.461" v="248"/>
        <pc:sldMkLst>
          <pc:docMk/>
          <pc:sldMk cId="3397092538" sldId="276"/>
        </pc:sldMkLst>
      </pc:sldChg>
      <pc:sldChg chg="del">
        <pc:chgData name="alisdair.m@gmail.com" userId="S::urn:spo:guest#alisdair.m@gmail.com::" providerId="AD" clId="Web-{A03ADC3E-ACDE-DD61-BCC9-D3402B430BBA}" dt="2024-07-08T12:02:27.461" v="246"/>
        <pc:sldMkLst>
          <pc:docMk/>
          <pc:sldMk cId="3541150297" sldId="277"/>
        </pc:sldMkLst>
      </pc:sldChg>
      <pc:sldChg chg="del">
        <pc:chgData name="alisdair.m@gmail.com" userId="S::urn:spo:guest#alisdair.m@gmail.com::" providerId="AD" clId="Web-{A03ADC3E-ACDE-DD61-BCC9-D3402B430BBA}" dt="2024-07-08T12:02:27.461" v="244"/>
        <pc:sldMkLst>
          <pc:docMk/>
          <pc:sldMk cId="933622236" sldId="278"/>
        </pc:sldMkLst>
      </pc:sldChg>
      <pc:sldChg chg="del">
        <pc:chgData name="alisdair.m@gmail.com" userId="S::urn:spo:guest#alisdair.m@gmail.com::" providerId="AD" clId="Web-{A03ADC3E-ACDE-DD61-BCC9-D3402B430BBA}" dt="2024-07-08T12:02:27.445" v="242"/>
        <pc:sldMkLst>
          <pc:docMk/>
          <pc:sldMk cId="3263688674" sldId="279"/>
        </pc:sldMkLst>
      </pc:sldChg>
      <pc:sldChg chg="del">
        <pc:chgData name="alisdair.m@gmail.com" userId="S::urn:spo:guest#alisdair.m@gmail.com::" providerId="AD" clId="Web-{A03ADC3E-ACDE-DD61-BCC9-D3402B430BBA}" dt="2024-07-08T12:02:27.445" v="240"/>
        <pc:sldMkLst>
          <pc:docMk/>
          <pc:sldMk cId="93481291" sldId="280"/>
        </pc:sldMkLst>
      </pc:sldChg>
      <pc:sldChg chg="del">
        <pc:chgData name="alisdair.m@gmail.com" userId="S::urn:spo:guest#alisdair.m@gmail.com::" providerId="AD" clId="Web-{A03ADC3E-ACDE-DD61-BCC9-D3402B430BBA}" dt="2024-07-08T12:02:27.445" v="238"/>
        <pc:sldMkLst>
          <pc:docMk/>
          <pc:sldMk cId="1528636865" sldId="281"/>
        </pc:sldMkLst>
      </pc:sldChg>
      <pc:sldChg chg="del">
        <pc:chgData name="alisdair.m@gmail.com" userId="S::urn:spo:guest#alisdair.m@gmail.com::" providerId="AD" clId="Web-{A03ADC3E-ACDE-DD61-BCC9-D3402B430BBA}" dt="2024-07-08T12:02:27.445" v="236"/>
        <pc:sldMkLst>
          <pc:docMk/>
          <pc:sldMk cId="2241962112" sldId="282"/>
        </pc:sldMkLst>
      </pc:sldChg>
      <pc:sldChg chg="del">
        <pc:chgData name="alisdair.m@gmail.com" userId="S::urn:spo:guest#alisdair.m@gmail.com::" providerId="AD" clId="Web-{A03ADC3E-ACDE-DD61-BCC9-D3402B430BBA}" dt="2024-07-08T12:02:27.429" v="234"/>
        <pc:sldMkLst>
          <pc:docMk/>
          <pc:sldMk cId="2118665387" sldId="284"/>
        </pc:sldMkLst>
      </pc:sldChg>
      <pc:sldChg chg="del ord">
        <pc:chgData name="alisdair.m@gmail.com" userId="S::urn:spo:guest#alisdair.m@gmail.com::" providerId="AD" clId="Web-{A03ADC3E-ACDE-DD61-BCC9-D3402B430BBA}" dt="2024-07-08T14:41:03.504" v="646"/>
        <pc:sldMkLst>
          <pc:docMk/>
          <pc:sldMk cId="606114111" sldId="285"/>
        </pc:sldMkLst>
      </pc:sldChg>
      <pc:sldChg chg="del">
        <pc:chgData name="alisdair.m@gmail.com" userId="S::urn:spo:guest#alisdair.m@gmail.com::" providerId="AD" clId="Web-{A03ADC3E-ACDE-DD61-BCC9-D3402B430BBA}" dt="2024-07-08T15:26:18.280" v="868"/>
        <pc:sldMkLst>
          <pc:docMk/>
          <pc:sldMk cId="2073654258" sldId="286"/>
        </pc:sldMkLst>
      </pc:sldChg>
      <pc:sldChg chg="modSp del">
        <pc:chgData name="alisdair.m@gmail.com" userId="S::urn:spo:guest#alisdair.m@gmail.com::" providerId="AD" clId="Web-{A03ADC3E-ACDE-DD61-BCC9-D3402B430BBA}" dt="2024-07-08T14:19:58.175" v="576"/>
        <pc:sldMkLst>
          <pc:docMk/>
          <pc:sldMk cId="486436528" sldId="288"/>
        </pc:sldMkLst>
      </pc:sldChg>
      <pc:sldChg chg="del">
        <pc:chgData name="alisdair.m@gmail.com" userId="S::urn:spo:guest#alisdair.m@gmail.com::" providerId="AD" clId="Web-{A03ADC3E-ACDE-DD61-BCC9-D3402B430BBA}" dt="2024-07-08T12:02:27.461" v="247"/>
        <pc:sldMkLst>
          <pc:docMk/>
          <pc:sldMk cId="595154999" sldId="289"/>
        </pc:sldMkLst>
      </pc:sldChg>
      <pc:sldChg chg="del">
        <pc:chgData name="alisdair.m@gmail.com" userId="S::urn:spo:guest#alisdair.m@gmail.com::" providerId="AD" clId="Web-{A03ADC3E-ACDE-DD61-BCC9-D3402B430BBA}" dt="2024-07-08T12:02:27.461" v="245"/>
        <pc:sldMkLst>
          <pc:docMk/>
          <pc:sldMk cId="3780694922" sldId="291"/>
        </pc:sldMkLst>
      </pc:sldChg>
      <pc:sldChg chg="del">
        <pc:chgData name="alisdair.m@gmail.com" userId="S::urn:spo:guest#alisdair.m@gmail.com::" providerId="AD" clId="Web-{A03ADC3E-ACDE-DD61-BCC9-D3402B430BBA}" dt="2024-07-08T12:02:27.445" v="243"/>
        <pc:sldMkLst>
          <pc:docMk/>
          <pc:sldMk cId="4223810358" sldId="292"/>
        </pc:sldMkLst>
      </pc:sldChg>
      <pc:sldChg chg="del">
        <pc:chgData name="alisdair.m@gmail.com" userId="S::urn:spo:guest#alisdair.m@gmail.com::" providerId="AD" clId="Web-{A03ADC3E-ACDE-DD61-BCC9-D3402B430BBA}" dt="2024-07-08T12:02:27.445" v="241"/>
        <pc:sldMkLst>
          <pc:docMk/>
          <pc:sldMk cId="2426594062" sldId="293"/>
        </pc:sldMkLst>
      </pc:sldChg>
      <pc:sldChg chg="del">
        <pc:chgData name="alisdair.m@gmail.com" userId="S::urn:spo:guest#alisdair.m@gmail.com::" providerId="AD" clId="Web-{A03ADC3E-ACDE-DD61-BCC9-D3402B430BBA}" dt="2024-07-08T12:02:27.445" v="239"/>
        <pc:sldMkLst>
          <pc:docMk/>
          <pc:sldMk cId="4011903018" sldId="294"/>
        </pc:sldMkLst>
      </pc:sldChg>
      <pc:sldChg chg="del">
        <pc:chgData name="alisdair.m@gmail.com" userId="S::urn:spo:guest#alisdair.m@gmail.com::" providerId="AD" clId="Web-{A03ADC3E-ACDE-DD61-BCC9-D3402B430BBA}" dt="2024-07-08T12:02:27.445" v="237"/>
        <pc:sldMkLst>
          <pc:docMk/>
          <pc:sldMk cId="477470273" sldId="295"/>
        </pc:sldMkLst>
      </pc:sldChg>
      <pc:sldChg chg="del">
        <pc:chgData name="alisdair.m@gmail.com" userId="S::urn:spo:guest#alisdair.m@gmail.com::" providerId="AD" clId="Web-{A03ADC3E-ACDE-DD61-BCC9-D3402B430BBA}" dt="2024-07-08T12:02:27.429" v="235"/>
        <pc:sldMkLst>
          <pc:docMk/>
          <pc:sldMk cId="1619037706" sldId="296"/>
        </pc:sldMkLst>
      </pc:sldChg>
      <pc:sldChg chg="addSp delSp modSp add replId">
        <pc:chgData name="alisdair.m@gmail.com" userId="S::urn:spo:guest#alisdair.m@gmail.com::" providerId="AD" clId="Web-{A03ADC3E-ACDE-DD61-BCC9-D3402B430BBA}" dt="2024-07-08T14:23:40.079" v="602" actId="20577"/>
        <pc:sldMkLst>
          <pc:docMk/>
          <pc:sldMk cId="2386253683" sldId="297"/>
        </pc:sldMkLst>
      </pc:sldChg>
      <pc:sldChg chg="addSp delSp modSp add replId">
        <pc:chgData name="alisdair.m@gmail.com" userId="S::urn:spo:guest#alisdair.m@gmail.com::" providerId="AD" clId="Web-{A03ADC3E-ACDE-DD61-BCC9-D3402B430BBA}" dt="2024-07-08T14:23:52.252" v="607" actId="20577"/>
        <pc:sldMkLst>
          <pc:docMk/>
          <pc:sldMk cId="3706343159" sldId="298"/>
        </pc:sldMkLst>
      </pc:sldChg>
      <pc:sldChg chg="addSp delSp modSp add replId addAnim delAnim">
        <pc:chgData name="alisdair.m@gmail.com" userId="S::urn:spo:guest#alisdair.m@gmail.com::" providerId="AD" clId="Web-{A03ADC3E-ACDE-DD61-BCC9-D3402B430BBA}" dt="2024-07-08T13:07:00.757" v="259"/>
        <pc:sldMkLst>
          <pc:docMk/>
          <pc:sldMk cId="4150539418" sldId="299"/>
        </pc:sldMkLst>
      </pc:sldChg>
      <pc:sldChg chg="addSp delSp modSp add replId addAnim modAnim">
        <pc:chgData name="alisdair.m@gmail.com" userId="S::urn:spo:guest#alisdair.m@gmail.com::" providerId="AD" clId="Web-{A03ADC3E-ACDE-DD61-BCC9-D3402B430BBA}" dt="2024-07-08T13:18:09.746" v="352" actId="1076"/>
        <pc:sldMkLst>
          <pc:docMk/>
          <pc:sldMk cId="3839045492" sldId="300"/>
        </pc:sldMkLst>
      </pc:sldChg>
      <pc:sldChg chg="addSp delSp modSp add ord replId">
        <pc:chgData name="alisdair.m@gmail.com" userId="S::urn:spo:guest#alisdair.m@gmail.com::" providerId="AD" clId="Web-{A03ADC3E-ACDE-DD61-BCC9-D3402B430BBA}" dt="2024-07-08T13:09:03.605" v="305"/>
        <pc:sldMkLst>
          <pc:docMk/>
          <pc:sldMk cId="1423116022" sldId="301"/>
        </pc:sldMkLst>
      </pc:sldChg>
      <pc:sldChg chg="addSp delSp modSp add replId addAnim delAnim modAnim">
        <pc:chgData name="alisdair.m@gmail.com" userId="S::urn:spo:guest#alisdair.m@gmail.com::" providerId="AD" clId="Web-{A03ADC3E-ACDE-DD61-BCC9-D3402B430BBA}" dt="2024-07-08T13:18:42.278" v="361" actId="1076"/>
        <pc:sldMkLst>
          <pc:docMk/>
          <pc:sldMk cId="2356300036" sldId="302"/>
        </pc:sldMkLst>
      </pc:sldChg>
      <pc:sldChg chg="addSp delSp modSp add replId delAnim">
        <pc:chgData name="alisdair.m@gmail.com" userId="S::urn:spo:guest#alisdair.m@gmail.com::" providerId="AD" clId="Web-{A03ADC3E-ACDE-DD61-BCC9-D3402B430BBA}" dt="2024-07-08T13:42:14.313" v="385" actId="20577"/>
        <pc:sldMkLst>
          <pc:docMk/>
          <pc:sldMk cId="711855373" sldId="303"/>
        </pc:sldMkLst>
      </pc:sldChg>
      <pc:sldChg chg="modSp add replId">
        <pc:chgData name="alisdair.m@gmail.com" userId="S::urn:spo:guest#alisdair.m@gmail.com::" providerId="AD" clId="Web-{A03ADC3E-ACDE-DD61-BCC9-D3402B430BBA}" dt="2024-07-08T13:41:43.265" v="378" actId="14100"/>
        <pc:sldMkLst>
          <pc:docMk/>
          <pc:sldMk cId="1475890726" sldId="304"/>
        </pc:sldMkLst>
      </pc:sldChg>
      <pc:sldChg chg="addSp delSp modSp add ord replId delAnim">
        <pc:chgData name="alisdair.m@gmail.com" userId="S::urn:spo:guest#alisdair.m@gmail.com::" providerId="AD" clId="Web-{A03ADC3E-ACDE-DD61-BCC9-D3402B430BBA}" dt="2024-07-08T13:43:04.551" v="394" actId="20577"/>
        <pc:sldMkLst>
          <pc:docMk/>
          <pc:sldMk cId="611912824" sldId="305"/>
        </pc:sldMkLst>
      </pc:sldChg>
      <pc:sldChg chg="addSp delSp modSp add ord replId">
        <pc:chgData name="alisdair.m@gmail.com" userId="S::urn:spo:guest#alisdair.m@gmail.com::" providerId="AD" clId="Web-{A03ADC3E-ACDE-DD61-BCC9-D3402B430BBA}" dt="2024-07-08T13:48:39.400" v="420" actId="20577"/>
        <pc:sldMkLst>
          <pc:docMk/>
          <pc:sldMk cId="3541092673" sldId="306"/>
        </pc:sldMkLst>
      </pc:sldChg>
      <pc:sldChg chg="addSp delSp modSp add ord replId">
        <pc:chgData name="alisdair.m@gmail.com" userId="S::urn:spo:guest#alisdair.m@gmail.com::" providerId="AD" clId="Web-{A03ADC3E-ACDE-DD61-BCC9-D3402B430BBA}" dt="2024-07-08T13:51:10.863" v="433"/>
        <pc:sldMkLst>
          <pc:docMk/>
          <pc:sldMk cId="3231313677" sldId="307"/>
        </pc:sldMkLst>
      </pc:sldChg>
      <pc:sldChg chg="addSp delSp modSp add replId">
        <pc:chgData name="alisdair.m@gmail.com" userId="S::urn:spo:guest#alisdair.m@gmail.com::" providerId="AD" clId="Web-{A03ADC3E-ACDE-DD61-BCC9-D3402B430BBA}" dt="2024-07-08T13:51:08.456" v="432"/>
        <pc:sldMkLst>
          <pc:docMk/>
          <pc:sldMk cId="2080448064" sldId="308"/>
        </pc:sldMkLst>
      </pc:sldChg>
      <pc:sldChg chg="addSp delSp modSp add ord replId">
        <pc:chgData name="alisdair.m@gmail.com" userId="S::urn:spo:guest#alisdair.m@gmail.com::" providerId="AD" clId="Web-{A03ADC3E-ACDE-DD61-BCC9-D3402B430BBA}" dt="2024-07-08T13:53:13.402" v="457"/>
        <pc:sldMkLst>
          <pc:docMk/>
          <pc:sldMk cId="1625627722" sldId="309"/>
        </pc:sldMkLst>
      </pc:sldChg>
      <pc:sldChg chg="addSp delSp modSp add ord replId">
        <pc:chgData name="alisdair.m@gmail.com" userId="S::urn:spo:guest#alisdair.m@gmail.com::" providerId="AD" clId="Web-{A03ADC3E-ACDE-DD61-BCC9-D3402B430BBA}" dt="2024-07-08T13:52:56.635" v="454"/>
        <pc:sldMkLst>
          <pc:docMk/>
          <pc:sldMk cId="354868780" sldId="310"/>
        </pc:sldMkLst>
      </pc:sldChg>
      <pc:sldChg chg="modSp add replId">
        <pc:chgData name="alisdair.m@gmail.com" userId="S::urn:spo:guest#alisdair.m@gmail.com::" providerId="AD" clId="Web-{A03ADC3E-ACDE-DD61-BCC9-D3402B430BBA}" dt="2024-07-08T13:53:45.326" v="461" actId="20577"/>
        <pc:sldMkLst>
          <pc:docMk/>
          <pc:sldMk cId="3170539092" sldId="311"/>
        </pc:sldMkLst>
      </pc:sldChg>
      <pc:sldChg chg="addSp delSp modSp add ord replId">
        <pc:chgData name="alisdair.m@gmail.com" userId="S::urn:spo:guest#alisdair.m@gmail.com::" providerId="AD" clId="Web-{A03ADC3E-ACDE-DD61-BCC9-D3402B430BBA}" dt="2024-07-08T13:54:10.515" v="466"/>
        <pc:sldMkLst>
          <pc:docMk/>
          <pc:sldMk cId="1759064090" sldId="312"/>
        </pc:sldMkLst>
      </pc:sldChg>
      <pc:sldChg chg="addSp delSp modSp add ord replId">
        <pc:chgData name="alisdair.m@gmail.com" userId="S::urn:spo:guest#alisdair.m@gmail.com::" providerId="AD" clId="Web-{A03ADC3E-ACDE-DD61-BCC9-D3402B430BBA}" dt="2024-07-08T13:56:32.430" v="495"/>
        <pc:sldMkLst>
          <pc:docMk/>
          <pc:sldMk cId="231136130" sldId="313"/>
        </pc:sldMkLst>
      </pc:sldChg>
      <pc:sldChg chg="addSp delSp modSp add ord replId">
        <pc:chgData name="alisdair.m@gmail.com" userId="S::urn:spo:guest#alisdair.m@gmail.com::" providerId="AD" clId="Web-{A03ADC3E-ACDE-DD61-BCC9-D3402B430BBA}" dt="2024-07-08T13:56:30.555" v="494"/>
        <pc:sldMkLst>
          <pc:docMk/>
          <pc:sldMk cId="2863122434" sldId="314"/>
        </pc:sldMkLst>
      </pc:sldChg>
      <pc:sldChg chg="addSp delSp add replId">
        <pc:chgData name="alisdair.m@gmail.com" userId="S::urn:spo:guest#alisdair.m@gmail.com::" providerId="AD" clId="Web-{A03ADC3E-ACDE-DD61-BCC9-D3402B430BBA}" dt="2024-07-08T13:57:27.480" v="509"/>
        <pc:sldMkLst>
          <pc:docMk/>
          <pc:sldMk cId="815938392" sldId="315"/>
        </pc:sldMkLst>
      </pc:sldChg>
      <pc:sldChg chg="modSp add replId">
        <pc:chgData name="alisdair.m@gmail.com" userId="S::urn:spo:guest#alisdair.m@gmail.com::" providerId="AD" clId="Web-{A03ADC3E-ACDE-DD61-BCC9-D3402B430BBA}" dt="2024-07-08T13:57:15.448" v="507" actId="14100"/>
        <pc:sldMkLst>
          <pc:docMk/>
          <pc:sldMk cId="3149168590" sldId="316"/>
        </pc:sldMkLst>
      </pc:sldChg>
      <pc:sldChg chg="addSp delSp modSp add replId">
        <pc:chgData name="alisdair.m@gmail.com" userId="S::urn:spo:guest#alisdair.m@gmail.com::" providerId="AD" clId="Web-{A03ADC3E-ACDE-DD61-BCC9-D3402B430BBA}" dt="2024-07-08T13:58:47.751" v="522" actId="20577"/>
        <pc:sldMkLst>
          <pc:docMk/>
          <pc:sldMk cId="1748736288" sldId="317"/>
        </pc:sldMkLst>
      </pc:sldChg>
      <pc:sldChg chg="modSp add replId">
        <pc:chgData name="alisdair.m@gmail.com" userId="S::urn:spo:guest#alisdair.m@gmail.com::" providerId="AD" clId="Web-{A03ADC3E-ACDE-DD61-BCC9-D3402B430BBA}" dt="2024-07-08T13:57:59.342" v="517" actId="20577"/>
        <pc:sldMkLst>
          <pc:docMk/>
          <pc:sldMk cId="1317262685" sldId="318"/>
        </pc:sldMkLst>
      </pc:sldChg>
      <pc:sldChg chg="addSp delSp modSp add ord replId">
        <pc:chgData name="alisdair.m@gmail.com" userId="S::urn:spo:guest#alisdair.m@gmail.com::" providerId="AD" clId="Web-{A03ADC3E-ACDE-DD61-BCC9-D3402B430BBA}" dt="2024-07-08T13:59:32.238" v="530" actId="20577"/>
        <pc:sldMkLst>
          <pc:docMk/>
          <pc:sldMk cId="417722688" sldId="319"/>
        </pc:sldMkLst>
      </pc:sldChg>
      <pc:sldChg chg="addSp modSp add ord replId addAnim">
        <pc:chgData name="alisdair.m@gmail.com" userId="S::urn:spo:guest#alisdair.m@gmail.com::" providerId="AD" clId="Web-{A03ADC3E-ACDE-DD61-BCC9-D3402B430BBA}" dt="2024-07-08T14:02:12.748" v="557" actId="14100"/>
        <pc:sldMkLst>
          <pc:docMk/>
          <pc:sldMk cId="3329017743" sldId="320"/>
        </pc:sldMkLst>
      </pc:sldChg>
      <pc:sldChg chg="delSp modSp add del replId delAnim">
        <pc:chgData name="alisdair.m@gmail.com" userId="S::urn:spo:guest#alisdair.m@gmail.com::" providerId="AD" clId="Web-{A03ADC3E-ACDE-DD61-BCC9-D3402B430BBA}" dt="2024-07-09T09:54:11.314" v="912"/>
        <pc:sldMkLst>
          <pc:docMk/>
          <pc:sldMk cId="4026259913" sldId="321"/>
        </pc:sldMkLst>
      </pc:sldChg>
      <pc:sldChg chg="add del replId">
        <pc:chgData name="alisdair.m@gmail.com" userId="S::urn:spo:guest#alisdair.m@gmail.com::" providerId="AD" clId="Web-{A03ADC3E-ACDE-DD61-BCC9-D3402B430BBA}" dt="2024-07-09T09:54:11.314" v="911"/>
        <pc:sldMkLst>
          <pc:docMk/>
          <pc:sldMk cId="748817294" sldId="322"/>
        </pc:sldMkLst>
      </pc:sldChg>
      <pc:sldChg chg="addSp delSp modSp add ord replId">
        <pc:chgData name="alisdair.m@gmail.com" userId="S::urn:spo:guest#alisdair.m@gmail.com::" providerId="AD" clId="Web-{A03ADC3E-ACDE-DD61-BCC9-D3402B430BBA}" dt="2024-07-08T16:18:17.133" v="908"/>
        <pc:sldMkLst>
          <pc:docMk/>
          <pc:sldMk cId="3386973103" sldId="323"/>
        </pc:sldMkLst>
      </pc:sldChg>
      <pc:sldChg chg="addSp delSp modSp add ord replId addAnim delAnim modAnim">
        <pc:chgData name="alisdair.m@gmail.com" userId="S::urn:spo:guest#alisdair.m@gmail.com::" providerId="AD" clId="Web-{A03ADC3E-ACDE-DD61-BCC9-D3402B430BBA}" dt="2024-07-08T16:19:01.713" v="910"/>
        <pc:sldMkLst>
          <pc:docMk/>
          <pc:sldMk cId="1242979288" sldId="324"/>
        </pc:sldMkLst>
      </pc:sldChg>
      <pc:sldChg chg="addSp delSp modSp add del replId">
        <pc:chgData name="alisdair.m@gmail.com" userId="S::urn:spo:guest#alisdair.m@gmail.com::" providerId="AD" clId="Web-{A03ADC3E-ACDE-DD61-BCC9-D3402B430BBA}" dt="2024-07-08T15:24:22.476" v="867"/>
        <pc:sldMkLst>
          <pc:docMk/>
          <pc:sldMk cId="764597950" sldId="325"/>
        </pc:sldMkLst>
      </pc:sldChg>
      <pc:sldChg chg="addSp delSp modSp add replId addAnim delAnim">
        <pc:chgData name="alisdair.m@gmail.com" userId="S::urn:spo:guest#alisdair.m@gmail.com::" providerId="AD" clId="Web-{A03ADC3E-ACDE-DD61-BCC9-D3402B430BBA}" dt="2024-07-08T15:09:24.654" v="787" actId="14100"/>
        <pc:sldMkLst>
          <pc:docMk/>
          <pc:sldMk cId="2631930105" sldId="326"/>
        </pc:sldMkLst>
      </pc:sldChg>
      <pc:sldChg chg="modSp add replId">
        <pc:chgData name="alisdair.m@gmail.com" userId="S::urn:spo:guest#alisdair.m@gmail.com::" providerId="AD" clId="Web-{A03ADC3E-ACDE-DD61-BCC9-D3402B430BBA}" dt="2024-07-08T15:11:10.629" v="795" actId="14100"/>
        <pc:sldMkLst>
          <pc:docMk/>
          <pc:sldMk cId="1926902893" sldId="327"/>
        </pc:sldMkLst>
      </pc:sldChg>
      <pc:sldChg chg="modSp add replId">
        <pc:chgData name="alisdair.m@gmail.com" userId="S::urn:spo:guest#alisdair.m@gmail.com::" providerId="AD" clId="Web-{A03ADC3E-ACDE-DD61-BCC9-D3402B430BBA}" dt="2024-07-08T15:21:58.717" v="835" actId="14100"/>
        <pc:sldMkLst>
          <pc:docMk/>
          <pc:sldMk cId="634232873" sldId="328"/>
        </pc:sldMkLst>
      </pc:sldChg>
      <pc:sldChg chg="addSp modSp add replId">
        <pc:chgData name="alisdair.m@gmail.com" userId="S::urn:spo:guest#alisdair.m@gmail.com::" providerId="AD" clId="Web-{A03ADC3E-ACDE-DD61-BCC9-D3402B430BBA}" dt="2024-07-08T15:24:19.975" v="866" actId="14100"/>
        <pc:sldMkLst>
          <pc:docMk/>
          <pc:sldMk cId="2232110134" sldId="329"/>
        </pc:sldMkLst>
      </pc:sldChg>
      <pc:sldChg chg="addSp delSp modSp add ord replId">
        <pc:chgData name="alisdair.m@gmail.com" userId="S::urn:spo:guest#alisdair.m@gmail.com::" providerId="AD" clId="Web-{A03ADC3E-ACDE-DD61-BCC9-D3402B430BBA}" dt="2024-07-08T16:16:45.426" v="906" actId="1076"/>
        <pc:sldMkLst>
          <pc:docMk/>
          <pc:sldMk cId="1502344387" sldId="330"/>
        </pc:sldMkLst>
      </pc:sldChg>
    </pc:docChg>
  </pc:docChgLst>
  <pc:docChgLst>
    <pc:chgData name="alisdair macdonald" userId="jB0IcuHBEINeFKE+BJ6T51hglHMTetGBacC/PLHzd+c=" providerId="None" clId="Web-{54AAF97C-1B80-4422-838D-6A69F10FEDAB}"/>
    <pc:docChg chg="modSld">
      <pc:chgData name="alisdair macdonald" userId="jB0IcuHBEINeFKE+BJ6T51hglHMTetGBacC/PLHzd+c=" providerId="None" clId="Web-{54AAF97C-1B80-4422-838D-6A69F10FEDAB}" dt="2025-07-23T16:09:39.719" v="84" actId="14100"/>
      <pc:docMkLst>
        <pc:docMk/>
      </pc:docMkLst>
      <pc:sldChg chg="modSp">
        <pc:chgData name="alisdair macdonald" userId="jB0IcuHBEINeFKE+BJ6T51hglHMTetGBacC/PLHzd+c=" providerId="None" clId="Web-{54AAF97C-1B80-4422-838D-6A69F10FEDAB}" dt="2025-07-23T16:01:13.272" v="18" actId="20577"/>
        <pc:sldMkLst>
          <pc:docMk/>
          <pc:sldMk cId="0" sldId="265"/>
        </pc:sldMkLst>
        <pc:spChg chg="mod">
          <ac:chgData name="alisdair macdonald" userId="jB0IcuHBEINeFKE+BJ6T51hglHMTetGBacC/PLHzd+c=" providerId="None" clId="Web-{54AAF97C-1B80-4422-838D-6A69F10FEDAB}" dt="2025-07-23T16:01:13.272" v="18" actId="20577"/>
          <ac:spMkLst>
            <pc:docMk/>
            <pc:sldMk cId="0" sldId="265"/>
            <ac:spMk id="6" creationId="{5F59AF3B-DB07-AC5F-98DB-AE29A707127A}"/>
          </ac:spMkLst>
        </pc:spChg>
        <pc:spChg chg="mod">
          <ac:chgData name="alisdair macdonald" userId="jB0IcuHBEINeFKE+BJ6T51hglHMTetGBacC/PLHzd+c=" providerId="None" clId="Web-{54AAF97C-1B80-4422-838D-6A69F10FEDAB}" dt="2025-07-23T16:01:04.569" v="16" actId="1076"/>
          <ac:spMkLst>
            <pc:docMk/>
            <pc:sldMk cId="0" sldId="265"/>
            <ac:spMk id="7" creationId="{F2E8EFBF-DA1A-76D5-99E8-4DE036FB0A7A}"/>
          </ac:spMkLst>
        </pc:spChg>
      </pc:sldChg>
      <pc:sldChg chg="addSp delSp modSp addAnim delAnim">
        <pc:chgData name="alisdair macdonald" userId="jB0IcuHBEINeFKE+BJ6T51hglHMTetGBacC/PLHzd+c=" providerId="None" clId="Web-{54AAF97C-1B80-4422-838D-6A69F10FEDAB}" dt="2025-07-23T16:06:35.200" v="59"/>
        <pc:sldMkLst>
          <pc:docMk/>
          <pc:sldMk cId="2978489877" sldId="340"/>
        </pc:sldMkLst>
        <pc:spChg chg="mod">
          <ac:chgData name="alisdair macdonald" userId="jB0IcuHBEINeFKE+BJ6T51hglHMTetGBacC/PLHzd+c=" providerId="None" clId="Web-{54AAF97C-1B80-4422-838D-6A69F10FEDAB}" dt="2025-07-23T16:06:25.840" v="57" actId="1076"/>
          <ac:spMkLst>
            <pc:docMk/>
            <pc:sldMk cId="2978489877" sldId="340"/>
            <ac:spMk id="8" creationId="{9043AF6C-003D-C47B-CD59-D2401D91D683}"/>
          </ac:spMkLst>
        </pc:spChg>
        <pc:spChg chg="mod topLvl">
          <ac:chgData name="alisdair macdonald" userId="jB0IcuHBEINeFKE+BJ6T51hglHMTetGBacC/PLHzd+c=" providerId="None" clId="Web-{54AAF97C-1B80-4422-838D-6A69F10FEDAB}" dt="2025-07-23T16:03:46.822" v="34"/>
          <ac:spMkLst>
            <pc:docMk/>
            <pc:sldMk cId="2978489877" sldId="340"/>
            <ac:spMk id="10" creationId="{891F632B-BB84-8440-22B6-57847A2E20E2}"/>
          </ac:spMkLst>
        </pc:spChg>
        <pc:grpChg chg="add">
          <ac:chgData name="alisdair macdonald" userId="jB0IcuHBEINeFKE+BJ6T51hglHMTetGBacC/PLHzd+c=" providerId="None" clId="Web-{54AAF97C-1B80-4422-838D-6A69F10FEDAB}" dt="2025-07-23T16:04:27.604" v="39"/>
          <ac:grpSpMkLst>
            <pc:docMk/>
            <pc:sldMk cId="2978489877" sldId="340"/>
            <ac:grpSpMk id="2" creationId="{10FB3795-7FF9-8952-688F-308D2230D6D8}"/>
          </ac:grpSpMkLst>
        </pc:grpChg>
        <pc:picChg chg="mod topLvl modCrop">
          <ac:chgData name="alisdair macdonald" userId="jB0IcuHBEINeFKE+BJ6T51hglHMTetGBacC/PLHzd+c=" providerId="None" clId="Web-{54AAF97C-1B80-4422-838D-6A69F10FEDAB}" dt="2025-07-23T16:04:22.901" v="38" actId="1076"/>
          <ac:picMkLst>
            <pc:docMk/>
            <pc:sldMk cId="2978489877" sldId="340"/>
            <ac:picMk id="13" creationId="{C4F6836A-D109-F97B-4497-9EE0DA763CAE}"/>
          </ac:picMkLst>
        </pc:picChg>
      </pc:sldChg>
      <pc:sldChg chg="addSp delSp modSp addAnim delAnim">
        <pc:chgData name="alisdair macdonald" userId="jB0IcuHBEINeFKE+BJ6T51hglHMTetGBacC/PLHzd+c=" providerId="None" clId="Web-{54AAF97C-1B80-4422-838D-6A69F10FEDAB}" dt="2025-07-23T16:05:35.808" v="46" actId="20577"/>
        <pc:sldMkLst>
          <pc:docMk/>
          <pc:sldMk cId="3291916635" sldId="341"/>
        </pc:sldMkLst>
      </pc:sldChg>
      <pc:sldChg chg="addSp delSp modSp addAnim delAnim">
        <pc:chgData name="alisdair macdonald" userId="jB0IcuHBEINeFKE+BJ6T51hglHMTetGBacC/PLHzd+c=" providerId="None" clId="Web-{54AAF97C-1B80-4422-838D-6A69F10FEDAB}" dt="2025-07-23T16:07:43.764" v="69"/>
        <pc:sldMkLst>
          <pc:docMk/>
          <pc:sldMk cId="2603852557" sldId="342"/>
        </pc:sldMkLst>
        <pc:spChg chg="mod topLvl">
          <ac:chgData name="alisdair macdonald" userId="jB0IcuHBEINeFKE+BJ6T51hglHMTetGBacC/PLHzd+c=" providerId="None" clId="Web-{54AAF97C-1B80-4422-838D-6A69F10FEDAB}" dt="2025-07-23T16:07:23.451" v="62"/>
          <ac:spMkLst>
            <pc:docMk/>
            <pc:sldMk cId="2603852557" sldId="342"/>
            <ac:spMk id="10" creationId="{E28A99A5-7718-BF02-73BB-093B3592887B}"/>
          </ac:spMkLst>
        </pc:spChg>
        <pc:grpChg chg="add">
          <ac:chgData name="alisdair macdonald" userId="jB0IcuHBEINeFKE+BJ6T51hglHMTetGBacC/PLHzd+c=" providerId="None" clId="Web-{54AAF97C-1B80-4422-838D-6A69F10FEDAB}" dt="2025-07-23T16:07:40.498" v="68"/>
          <ac:grpSpMkLst>
            <pc:docMk/>
            <pc:sldMk cId="2603852557" sldId="342"/>
            <ac:grpSpMk id="3" creationId="{A8EE26B7-FCC3-0525-8D65-91F3B8D9FBA7}"/>
          </ac:grpSpMkLst>
        </pc:grpChg>
        <pc:picChg chg="mod topLvl">
          <ac:chgData name="alisdair macdonald" userId="jB0IcuHBEINeFKE+BJ6T51hglHMTetGBacC/PLHzd+c=" providerId="None" clId="Web-{54AAF97C-1B80-4422-838D-6A69F10FEDAB}" dt="2025-07-23T16:07:35.248" v="67" actId="1076"/>
          <ac:picMkLst>
            <pc:docMk/>
            <pc:sldMk cId="2603852557" sldId="342"/>
            <ac:picMk id="13" creationId="{719D2F53-3DAD-9D21-E79D-4398F8C99F8F}"/>
          </ac:picMkLst>
        </pc:picChg>
      </pc:sldChg>
      <pc:sldChg chg="addSp delSp modSp addAnim delAnim">
        <pc:chgData name="alisdair macdonald" userId="jB0IcuHBEINeFKE+BJ6T51hglHMTetGBacC/PLHzd+c=" providerId="None" clId="Web-{54AAF97C-1B80-4422-838D-6A69F10FEDAB}" dt="2025-07-23T16:09:25.859" v="83" actId="14100"/>
        <pc:sldMkLst>
          <pc:docMk/>
          <pc:sldMk cId="3209434598" sldId="343"/>
        </pc:sldMkLst>
      </pc:sldChg>
      <pc:sldChg chg="modSp">
        <pc:chgData name="alisdair macdonald" userId="jB0IcuHBEINeFKE+BJ6T51hglHMTetGBacC/PLHzd+c=" providerId="None" clId="Web-{54AAF97C-1B80-4422-838D-6A69F10FEDAB}" dt="2025-07-23T16:09:39.719" v="84" actId="14100"/>
        <pc:sldMkLst>
          <pc:docMk/>
          <pc:sldMk cId="1823845287" sldId="344"/>
        </pc:sldMkLst>
        <pc:spChg chg="mod">
          <ac:chgData name="alisdair macdonald" userId="jB0IcuHBEINeFKE+BJ6T51hglHMTetGBacC/PLHzd+c=" providerId="None" clId="Web-{54AAF97C-1B80-4422-838D-6A69F10FEDAB}" dt="2025-07-23T16:09:39.719" v="84" actId="14100"/>
          <ac:spMkLst>
            <pc:docMk/>
            <pc:sldMk cId="1823845287" sldId="344"/>
            <ac:spMk id="8" creationId="{07E50F73-5E89-FD7A-8E06-A17AED301DFA}"/>
          </ac:spMkLst>
        </pc:spChg>
      </pc:sldChg>
    </pc:docChg>
  </pc:docChgLst>
  <pc:docChgLst>
    <pc:chgData name="alisdair macdonald" userId="jB0IcuHBEINeFKE+BJ6T51hglHMTetGBacC/PLHzd+c=" providerId="None" clId="Web-{0F8E02A2-0E97-49C2-A57F-18154EC81B20}"/>
    <pc:docChg chg="modSld">
      <pc:chgData name="alisdair macdonald" userId="jB0IcuHBEINeFKE+BJ6T51hglHMTetGBacC/PLHzd+c=" providerId="None" clId="Web-{0F8E02A2-0E97-49C2-A57F-18154EC81B20}" dt="2025-07-22T15:25:52.504" v="10"/>
      <pc:docMkLst>
        <pc:docMk/>
      </pc:docMkLst>
      <pc:sldChg chg="addSp delSp modSp">
        <pc:chgData name="alisdair macdonald" userId="jB0IcuHBEINeFKE+BJ6T51hglHMTetGBacC/PLHzd+c=" providerId="None" clId="Web-{0F8E02A2-0E97-49C2-A57F-18154EC81B20}" dt="2025-07-22T15:25:52.504" v="10"/>
        <pc:sldMkLst>
          <pc:docMk/>
          <pc:sldMk cId="751050120" sldId="345"/>
        </pc:sldMkLst>
      </pc:sldChg>
    </pc:docChg>
  </pc:docChgLst>
  <pc:docChgLst>
    <pc:chgData name="alisdair.m@gmail.com" userId="S::urn:spo:guest#alisdair.m@gmail.com::" providerId="AD" clId="Web-{DA009C59-F930-14C2-9703-5BB12CC7AC71}"/>
    <pc:docChg chg="addSld modSld sldOrd">
      <pc:chgData name="alisdair.m@gmail.com" userId="S::urn:spo:guest#alisdair.m@gmail.com::" providerId="AD" clId="Web-{DA009C59-F930-14C2-9703-5BB12CC7AC71}" dt="2024-07-11T12:56:27.660" v="67"/>
      <pc:docMkLst>
        <pc:docMk/>
      </pc:docMkLst>
      <pc:sldChg chg="addSp">
        <pc:chgData name="alisdair.m@gmail.com" userId="S::urn:spo:guest#alisdair.m@gmail.com::" providerId="AD" clId="Web-{DA009C59-F930-14C2-9703-5BB12CC7AC71}" dt="2024-07-11T12:56:27.660" v="67"/>
        <pc:sldMkLst>
          <pc:docMk/>
          <pc:sldMk cId="0" sldId="256"/>
        </pc:sldMkLst>
      </pc:sldChg>
      <pc:sldChg chg="modSp">
        <pc:chgData name="alisdair.m@gmail.com" userId="S::urn:spo:guest#alisdair.m@gmail.com::" providerId="AD" clId="Web-{DA009C59-F930-14C2-9703-5BB12CC7AC71}" dt="2024-07-11T11:47:48.822" v="2"/>
        <pc:sldMkLst>
          <pc:docMk/>
          <pc:sldMk cId="0" sldId="265"/>
        </pc:sldMkLst>
      </pc:sldChg>
      <pc:sldChg chg="addSp delSp modSp add ord replId delAnim">
        <pc:chgData name="alisdair.m@gmail.com" userId="S::urn:spo:guest#alisdair.m@gmail.com::" providerId="AD" clId="Web-{DA009C59-F930-14C2-9703-5BB12CC7AC71}" dt="2024-07-11T12:55:59.612" v="66" actId="688"/>
        <pc:sldMkLst>
          <pc:docMk/>
          <pc:sldMk cId="3731241976" sldId="342"/>
        </pc:sldMkLst>
      </pc:sldChg>
    </pc:docChg>
  </pc:docChgLst>
  <pc:docChgLst>
    <pc:chgData name="alisdair.m@gmail.com" userId="S::urn:spo:guest#alisdair.m@gmail.com::" providerId="AD" clId="Web-{81F2D57A-A3B8-529C-101F-71D93D4B7B3F}"/>
    <pc:docChg chg="modSld">
      <pc:chgData name="alisdair.m@gmail.com" userId="S::urn:spo:guest#alisdair.m@gmail.com::" providerId="AD" clId="Web-{81F2D57A-A3B8-529C-101F-71D93D4B7B3F}" dt="2024-07-10T15:34:05.374" v="36" actId="1076"/>
      <pc:docMkLst>
        <pc:docMk/>
      </pc:docMkLst>
      <pc:sldChg chg="addSp delSp modSp">
        <pc:chgData name="alisdair.m@gmail.com" userId="S::urn:spo:guest#alisdair.m@gmail.com::" providerId="AD" clId="Web-{81F2D57A-A3B8-529C-101F-71D93D4B7B3F}" dt="2024-07-10T15:30:07.037" v="5" actId="14100"/>
        <pc:sldMkLst>
          <pc:docMk/>
          <pc:sldMk cId="341196586" sldId="331"/>
        </pc:sldMkLst>
      </pc:sldChg>
      <pc:sldChg chg="addSp modSp">
        <pc:chgData name="alisdair.m@gmail.com" userId="S::urn:spo:guest#alisdair.m@gmail.com::" providerId="AD" clId="Web-{81F2D57A-A3B8-529C-101F-71D93D4B7B3F}" dt="2024-07-10T15:34:05.374" v="36" actId="1076"/>
        <pc:sldMkLst>
          <pc:docMk/>
          <pc:sldMk cId="3919882484" sldId="333"/>
        </pc:sldMkLst>
      </pc:sldChg>
    </pc:docChg>
  </pc:docChgLst>
  <pc:docChgLst>
    <pc:chgData name="alisdair.m@gmail.com" userId="S::urn:spo:guest#alisdair.m@gmail.com::" providerId="AD" clId="Web-{B91256FB-958F-1090-58C0-B5925C79C79A}"/>
    <pc:docChg chg="modSld">
      <pc:chgData name="alisdair.m@gmail.com" userId="S::urn:spo:guest#alisdair.m@gmail.com::" providerId="AD" clId="Web-{B91256FB-958F-1090-58C0-B5925C79C79A}" dt="2024-07-12T09:39:33.743" v="92" actId="14100"/>
      <pc:docMkLst>
        <pc:docMk/>
      </pc:docMkLst>
      <pc:sldChg chg="addSp delSp modSp">
        <pc:chgData name="alisdair.m@gmail.com" userId="S::urn:spo:guest#alisdair.m@gmail.com::" providerId="AD" clId="Web-{B91256FB-958F-1090-58C0-B5925C79C79A}" dt="2024-07-12T09:31:02.527" v="30"/>
        <pc:sldMkLst>
          <pc:docMk/>
          <pc:sldMk cId="0" sldId="265"/>
        </pc:sldMkLst>
      </pc:sldChg>
      <pc:sldChg chg="addSp delSp modSp">
        <pc:chgData name="alisdair.m@gmail.com" userId="S::urn:spo:guest#alisdair.m@gmail.com::" providerId="AD" clId="Web-{B91256FB-958F-1090-58C0-B5925C79C79A}" dt="2024-07-12T09:33:29.812" v="50" actId="1076"/>
        <pc:sldMkLst>
          <pc:docMk/>
          <pc:sldMk cId="667126800" sldId="334"/>
        </pc:sldMkLst>
      </pc:sldChg>
      <pc:sldChg chg="addSp modSp">
        <pc:chgData name="alisdair.m@gmail.com" userId="S::urn:spo:guest#alisdair.m@gmail.com::" providerId="AD" clId="Web-{B91256FB-958F-1090-58C0-B5925C79C79A}" dt="2024-07-12T09:37:21.255" v="70" actId="1076"/>
        <pc:sldMkLst>
          <pc:docMk/>
          <pc:sldMk cId="2844619749" sldId="335"/>
        </pc:sldMkLst>
      </pc:sldChg>
      <pc:sldChg chg="addSp modSp">
        <pc:chgData name="alisdair.m@gmail.com" userId="S::urn:spo:guest#alisdair.m@gmail.com::" providerId="AD" clId="Web-{B91256FB-958F-1090-58C0-B5925C79C79A}" dt="2024-07-12T09:38:26.429" v="81" actId="14100"/>
        <pc:sldMkLst>
          <pc:docMk/>
          <pc:sldMk cId="1096971660" sldId="336"/>
        </pc:sldMkLst>
      </pc:sldChg>
      <pc:sldChg chg="addSp modSp">
        <pc:chgData name="alisdair.m@gmail.com" userId="S::urn:spo:guest#alisdair.m@gmail.com::" providerId="AD" clId="Web-{B91256FB-958F-1090-58C0-B5925C79C79A}" dt="2024-07-12T09:39:33.743" v="92" actId="14100"/>
        <pc:sldMkLst>
          <pc:docMk/>
          <pc:sldMk cId="3852054643" sldId="337"/>
        </pc:sldMkLst>
      </pc:sldChg>
      <pc:sldChg chg="addSp modSp">
        <pc:chgData name="alisdair.m@gmail.com" userId="S::urn:spo:guest#alisdair.m@gmail.com::" providerId="AD" clId="Web-{B91256FB-958F-1090-58C0-B5925C79C79A}" dt="2024-07-12T09:34:28.610" v="58" actId="20577"/>
        <pc:sldMkLst>
          <pc:docMk/>
          <pc:sldMk cId="1784871455" sldId="338"/>
        </pc:sldMkLst>
      </pc:sldChg>
    </pc:docChg>
  </pc:docChgLst>
  <pc:docChgLst>
    <pc:chgData name="alisdair macdonald" userId="jB0IcuHBEINeFKE+BJ6T51hglHMTetGBacC/PLHzd+c=" providerId="None" clId="Web-{722A0566-5A7D-4B58-A4D3-5B30AAC7934B}"/>
    <pc:docChg chg="modSld">
      <pc:chgData name="alisdair macdonald" userId="jB0IcuHBEINeFKE+BJ6T51hglHMTetGBacC/PLHzd+c=" providerId="None" clId="Web-{722A0566-5A7D-4B58-A4D3-5B30AAC7934B}" dt="2025-07-02T15:00:09.246" v="43" actId="1076"/>
      <pc:docMkLst>
        <pc:docMk/>
      </pc:docMkLst>
      <pc:sldChg chg="addSp delSp modSp addAnim modAnim">
        <pc:chgData name="alisdair macdonald" userId="jB0IcuHBEINeFKE+BJ6T51hglHMTetGBacC/PLHzd+c=" providerId="None" clId="Web-{722A0566-5A7D-4B58-A4D3-5B30AAC7934B}" dt="2025-07-02T15:00:09.246" v="43" actId="1076"/>
        <pc:sldMkLst>
          <pc:docMk/>
          <pc:sldMk cId="2978489877" sldId="340"/>
        </pc:sldMkLst>
      </pc:sldChg>
    </pc:docChg>
  </pc:docChgLst>
  <pc:docChgLst>
    <pc:chgData name="alisdair macdonald" userId="jB0IcuHBEINeFKE+BJ6T51hglHMTetGBacC/PLHzd+c=" providerId="None" clId="Web-{6B3B7344-884A-4983-9896-BD3FC4EAA353}"/>
    <pc:docChg chg="addSld delSld modSld">
      <pc:chgData name="alisdair macdonald" userId="jB0IcuHBEINeFKE+BJ6T51hglHMTetGBacC/PLHzd+c=" providerId="None" clId="Web-{6B3B7344-884A-4983-9896-BD3FC4EAA353}" dt="2025-07-02T14:35:48.295" v="280"/>
      <pc:docMkLst>
        <pc:docMk/>
      </pc:docMkLst>
      <pc:sldChg chg="addSp delSp modSp">
        <pc:chgData name="alisdair macdonald" userId="jB0IcuHBEINeFKE+BJ6T51hglHMTetGBacC/PLHzd+c=" providerId="None" clId="Web-{6B3B7344-884A-4983-9896-BD3FC4EAA353}" dt="2025-07-02T14:18:52.200" v="84"/>
        <pc:sldMkLst>
          <pc:docMk/>
          <pc:sldMk cId="0" sldId="265"/>
        </pc:sldMkLst>
      </pc:sldChg>
      <pc:sldChg chg="addSp delSp">
        <pc:chgData name="alisdair macdonald" userId="jB0IcuHBEINeFKE+BJ6T51hglHMTetGBacC/PLHzd+c=" providerId="None" clId="Web-{6B3B7344-884A-4983-9896-BD3FC4EAA353}" dt="2025-07-02T14:20:08.935" v="97"/>
        <pc:sldMkLst>
          <pc:docMk/>
          <pc:sldMk cId="2386253683" sldId="297"/>
        </pc:sldMkLst>
      </pc:sldChg>
      <pc:sldChg chg="addSp delSp">
        <pc:chgData name="alisdair macdonald" userId="jB0IcuHBEINeFKE+BJ6T51hglHMTetGBacC/PLHzd+c=" providerId="None" clId="Web-{6B3B7344-884A-4983-9896-BD3FC4EAA353}" dt="2025-07-02T14:19:49.044" v="90"/>
        <pc:sldMkLst>
          <pc:docMk/>
          <pc:sldMk cId="3706343159" sldId="298"/>
        </pc:sldMkLst>
      </pc:sldChg>
      <pc:sldChg chg="addSp delSp">
        <pc:chgData name="alisdair macdonald" userId="jB0IcuHBEINeFKE+BJ6T51hglHMTetGBacC/PLHzd+c=" providerId="None" clId="Web-{6B3B7344-884A-4983-9896-BD3FC4EAA353}" dt="2025-07-02T14:24:31.560" v="194"/>
        <pc:sldMkLst>
          <pc:docMk/>
          <pc:sldMk cId="667126800" sldId="334"/>
        </pc:sldMkLst>
      </pc:sldChg>
      <pc:sldChg chg="addSp delSp modSp add del addAnim delAnim modAnim">
        <pc:chgData name="alisdair macdonald" userId="jB0IcuHBEINeFKE+BJ6T51hglHMTetGBacC/PLHzd+c=" providerId="None" clId="Web-{6B3B7344-884A-4983-9896-BD3FC4EAA353}" dt="2025-07-02T14:35:48.295" v="280"/>
        <pc:sldMkLst>
          <pc:docMk/>
          <pc:sldMk cId="2516170097" sldId="339"/>
        </pc:sldMkLst>
      </pc:sldChg>
    </pc:docChg>
  </pc:docChgLst>
  <pc:docChgLst>
    <pc:chgData name="alisdair macdonald" userId="jB0IcuHBEINeFKE+BJ6T51hglHMTetGBacC/PLHzd+c=" providerId="None" clId="Web-{3C2B91BC-F4BB-4309-AB92-87669985D779}"/>
    <pc:docChg chg="modSld">
      <pc:chgData name="alisdair macdonald" userId="jB0IcuHBEINeFKE+BJ6T51hglHMTetGBacC/PLHzd+c=" providerId="None" clId="Web-{3C2B91BC-F4BB-4309-AB92-87669985D779}" dt="2025-07-09T11:47:20.245" v="273" actId="20577"/>
      <pc:docMkLst>
        <pc:docMk/>
      </pc:docMkLst>
      <pc:sldChg chg="delSp modSp">
        <pc:chgData name="alisdair macdonald" userId="jB0IcuHBEINeFKE+BJ6T51hglHMTetGBacC/PLHzd+c=" providerId="None" clId="Web-{3C2B91BC-F4BB-4309-AB92-87669985D779}" dt="2025-07-09T11:22:52.250" v="37"/>
        <pc:sldMkLst>
          <pc:docMk/>
          <pc:sldMk cId="0" sldId="256"/>
        </pc:sldMkLst>
      </pc:sldChg>
      <pc:sldChg chg="addSp delSp modSp">
        <pc:chgData name="alisdair macdonald" userId="jB0IcuHBEINeFKE+BJ6T51hglHMTetGBacC/PLHzd+c=" providerId="None" clId="Web-{3C2B91BC-F4BB-4309-AB92-87669985D779}" dt="2025-07-09T11:25:26.328" v="69" actId="1076"/>
        <pc:sldMkLst>
          <pc:docMk/>
          <pc:sldMk cId="2978489877" sldId="340"/>
        </pc:sldMkLst>
        <pc:spChg chg="mod">
          <ac:chgData name="alisdair macdonald" userId="jB0IcuHBEINeFKE+BJ6T51hglHMTetGBacC/PLHzd+c=" providerId="None" clId="Web-{3C2B91BC-F4BB-4309-AB92-87669985D779}" dt="2025-07-09T11:25:26.312" v="68" actId="1076"/>
          <ac:spMkLst>
            <pc:docMk/>
            <pc:sldMk cId="2978489877" sldId="340"/>
            <ac:spMk id="4" creationId="{017B9EDE-D41E-2E88-15E9-981A17FA5449}"/>
          </ac:spMkLst>
        </pc:spChg>
        <pc:spChg chg="mod">
          <ac:chgData name="alisdair macdonald" userId="jB0IcuHBEINeFKE+BJ6T51hglHMTetGBacC/PLHzd+c=" providerId="None" clId="Web-{3C2B91BC-F4BB-4309-AB92-87669985D779}" dt="2025-07-09T11:25:26.328" v="69" actId="1076"/>
          <ac:spMkLst>
            <pc:docMk/>
            <pc:sldMk cId="2978489877" sldId="340"/>
            <ac:spMk id="5" creationId="{FBC8AA7E-2C5A-A4A6-F12F-2BD44C779397}"/>
          </ac:spMkLst>
        </pc:spChg>
        <pc:spChg chg="mod">
          <ac:chgData name="alisdair macdonald" userId="jB0IcuHBEINeFKE+BJ6T51hglHMTetGBacC/PLHzd+c=" providerId="None" clId="Web-{3C2B91BC-F4BB-4309-AB92-87669985D779}" dt="2025-07-09T11:25:26.312" v="67" actId="1076"/>
          <ac:spMkLst>
            <pc:docMk/>
            <pc:sldMk cId="2978489877" sldId="340"/>
            <ac:spMk id="9" creationId="{52A15188-9B12-E3F2-6A7F-5300FACB9300}"/>
          </ac:spMkLst>
        </pc:spChg>
      </pc:sldChg>
      <pc:sldChg chg="addSp delSp modSp">
        <pc:chgData name="alisdair macdonald" userId="jB0IcuHBEINeFKE+BJ6T51hglHMTetGBacC/PLHzd+c=" providerId="None" clId="Web-{3C2B91BC-F4BB-4309-AB92-87669985D779}" dt="2025-07-09T11:25:19.421" v="66" actId="1076"/>
        <pc:sldMkLst>
          <pc:docMk/>
          <pc:sldMk cId="3291916635" sldId="341"/>
        </pc:sldMkLst>
      </pc:sldChg>
      <pc:sldChg chg="addSp delSp modSp">
        <pc:chgData name="alisdair macdonald" userId="jB0IcuHBEINeFKE+BJ6T51hglHMTetGBacC/PLHzd+c=" providerId="None" clId="Web-{3C2B91BC-F4BB-4309-AB92-87669985D779}" dt="2025-07-09T11:32:35.248" v="124" actId="20577"/>
        <pc:sldMkLst>
          <pc:docMk/>
          <pc:sldMk cId="2603852557" sldId="342"/>
        </pc:sldMkLst>
        <pc:spChg chg="mod">
          <ac:chgData name="alisdair macdonald" userId="jB0IcuHBEINeFKE+BJ6T51hglHMTetGBacC/PLHzd+c=" providerId="None" clId="Web-{3C2B91BC-F4BB-4309-AB92-87669985D779}" dt="2025-07-09T11:31:01.733" v="109" actId="1076"/>
          <ac:spMkLst>
            <pc:docMk/>
            <pc:sldMk cId="2603852557" sldId="342"/>
            <ac:spMk id="2" creationId="{FC60FF67-4F43-58F8-3ADF-94B8CF4C1EEA}"/>
          </ac:spMkLst>
        </pc:spChg>
        <pc:spChg chg="mod">
          <ac:chgData name="alisdair macdonald" userId="jB0IcuHBEINeFKE+BJ6T51hglHMTetGBacC/PLHzd+c=" providerId="None" clId="Web-{3C2B91BC-F4BB-4309-AB92-87669985D779}" dt="2025-07-09T11:25:46.421" v="71" actId="1076"/>
          <ac:spMkLst>
            <pc:docMk/>
            <pc:sldMk cId="2603852557" sldId="342"/>
            <ac:spMk id="4" creationId="{35B6E3A2-42FF-2520-8BBA-B1B9C0F80797}"/>
          </ac:spMkLst>
        </pc:spChg>
        <pc:spChg chg="mod">
          <ac:chgData name="alisdair macdonald" userId="jB0IcuHBEINeFKE+BJ6T51hglHMTetGBacC/PLHzd+c=" providerId="None" clId="Web-{3C2B91BC-F4BB-4309-AB92-87669985D779}" dt="2025-07-09T11:31:52.717" v="121" actId="20577"/>
          <ac:spMkLst>
            <pc:docMk/>
            <pc:sldMk cId="2603852557" sldId="342"/>
            <ac:spMk id="5" creationId="{76A98855-0D45-57D5-5FF0-374DB18DAFDB}"/>
          </ac:spMkLst>
        </pc:spChg>
        <pc:spChg chg="mod">
          <ac:chgData name="alisdair macdonald" userId="jB0IcuHBEINeFKE+BJ6T51hglHMTetGBacC/PLHzd+c=" providerId="None" clId="Web-{3C2B91BC-F4BB-4309-AB92-87669985D779}" dt="2025-07-09T11:32:35.248" v="124" actId="20577"/>
          <ac:spMkLst>
            <pc:docMk/>
            <pc:sldMk cId="2603852557" sldId="342"/>
            <ac:spMk id="8" creationId="{43A2885E-06EA-5419-6557-F6470A27D254}"/>
          </ac:spMkLst>
        </pc:spChg>
        <pc:spChg chg="mod">
          <ac:chgData name="alisdair macdonald" userId="jB0IcuHBEINeFKE+BJ6T51hglHMTetGBacC/PLHzd+c=" providerId="None" clId="Web-{3C2B91BC-F4BB-4309-AB92-87669985D779}" dt="2025-07-09T11:25:46.421" v="70" actId="1076"/>
          <ac:spMkLst>
            <pc:docMk/>
            <pc:sldMk cId="2603852557" sldId="342"/>
            <ac:spMk id="9" creationId="{C9DF830C-1C4D-39DB-727A-C3E595580B34}"/>
          </ac:spMkLst>
        </pc:spChg>
        <pc:spChg chg="add">
          <ac:chgData name="alisdair macdonald" userId="jB0IcuHBEINeFKE+BJ6T51hglHMTetGBacC/PLHzd+c=" providerId="None" clId="Web-{3C2B91BC-F4BB-4309-AB92-87669985D779}" dt="2025-07-09T11:29:48.592" v="99"/>
          <ac:spMkLst>
            <pc:docMk/>
            <pc:sldMk cId="2603852557" sldId="342"/>
            <ac:spMk id="14" creationId="{5D3947AF-252D-3DBF-B928-B9FC7D7A8C14}"/>
          </ac:spMkLst>
        </pc:spChg>
        <pc:picChg chg="add mod ord modCrop">
          <ac:chgData name="alisdair macdonald" userId="jB0IcuHBEINeFKE+BJ6T51hglHMTetGBacC/PLHzd+c=" providerId="None" clId="Web-{3C2B91BC-F4BB-4309-AB92-87669985D779}" dt="2025-07-09T11:30:21.592" v="103"/>
          <ac:picMkLst>
            <pc:docMk/>
            <pc:sldMk cId="2603852557" sldId="342"/>
            <ac:picMk id="12" creationId="{9A64CAC4-6AD4-55B7-D291-B8F962382457}"/>
          </ac:picMkLst>
        </pc:picChg>
      </pc:sldChg>
      <pc:sldChg chg="delSp modSp">
        <pc:chgData name="alisdair macdonald" userId="jB0IcuHBEINeFKE+BJ6T51hglHMTetGBacC/PLHzd+c=" providerId="None" clId="Web-{3C2B91BC-F4BB-4309-AB92-87669985D779}" dt="2025-07-09T11:33:57.560" v="171"/>
        <pc:sldMkLst>
          <pc:docMk/>
          <pc:sldMk cId="3209434598" sldId="343"/>
        </pc:sldMkLst>
      </pc:sldChg>
      <pc:sldChg chg="addSp delSp modSp">
        <pc:chgData name="alisdair macdonald" userId="jB0IcuHBEINeFKE+BJ6T51hglHMTetGBacC/PLHzd+c=" providerId="None" clId="Web-{3C2B91BC-F4BB-4309-AB92-87669985D779}" dt="2025-07-09T11:47:20.245" v="273" actId="20577"/>
        <pc:sldMkLst>
          <pc:docMk/>
          <pc:sldMk cId="1823845287" sldId="344"/>
        </pc:sldMkLst>
        <pc:spChg chg="mod">
          <ac:chgData name="alisdair macdonald" userId="jB0IcuHBEINeFKE+BJ6T51hglHMTetGBacC/PLHzd+c=" providerId="None" clId="Web-{3C2B91BC-F4BB-4309-AB92-87669985D779}" dt="2025-07-09T11:26:05.843" v="80" actId="1076"/>
          <ac:spMkLst>
            <pc:docMk/>
            <pc:sldMk cId="1823845287" sldId="344"/>
            <ac:spMk id="2" creationId="{BBF5AB91-BDE0-8355-B576-D08F1BFA000E}"/>
          </ac:spMkLst>
        </pc:spChg>
        <pc:spChg chg="mod">
          <ac:chgData name="alisdair macdonald" userId="jB0IcuHBEINeFKE+BJ6T51hglHMTetGBacC/PLHzd+c=" providerId="None" clId="Web-{3C2B91BC-F4BB-4309-AB92-87669985D779}" dt="2025-07-09T11:26:05.843" v="79" actId="1076"/>
          <ac:spMkLst>
            <pc:docMk/>
            <pc:sldMk cId="1823845287" sldId="344"/>
            <ac:spMk id="4" creationId="{1E0C3601-B712-5C85-CC26-3CA2A302B705}"/>
          </ac:spMkLst>
        </pc:spChg>
        <pc:spChg chg="mod">
          <ac:chgData name="alisdair macdonald" userId="jB0IcuHBEINeFKE+BJ6T51hglHMTetGBacC/PLHzd+c=" providerId="None" clId="Web-{3C2B91BC-F4BB-4309-AB92-87669985D779}" dt="2025-07-09T11:26:05.859" v="81" actId="1076"/>
          <ac:spMkLst>
            <pc:docMk/>
            <pc:sldMk cId="1823845287" sldId="344"/>
            <ac:spMk id="5" creationId="{FE65ACA8-5925-AFC7-0E72-0791B7E3E31A}"/>
          </ac:spMkLst>
        </pc:spChg>
        <pc:spChg chg="mod">
          <ac:chgData name="alisdair macdonald" userId="jB0IcuHBEINeFKE+BJ6T51hglHMTetGBacC/PLHzd+c=" providerId="None" clId="Web-{3C2B91BC-F4BB-4309-AB92-87669985D779}" dt="2025-07-09T11:47:20.245" v="273" actId="20577"/>
          <ac:spMkLst>
            <pc:docMk/>
            <pc:sldMk cId="1823845287" sldId="344"/>
            <ac:spMk id="8" creationId="{07E50F73-5E89-FD7A-8E06-A17AED301DFA}"/>
          </ac:spMkLst>
        </pc:spChg>
        <pc:spChg chg="mod">
          <ac:chgData name="alisdair macdonald" userId="jB0IcuHBEINeFKE+BJ6T51hglHMTetGBacC/PLHzd+c=" providerId="None" clId="Web-{3C2B91BC-F4BB-4309-AB92-87669985D779}" dt="2025-07-09T11:26:05.843" v="78" actId="1076"/>
          <ac:spMkLst>
            <pc:docMk/>
            <pc:sldMk cId="1823845287" sldId="344"/>
            <ac:spMk id="9" creationId="{F668DAF6-CF1D-BCDD-F982-460D54A170C9}"/>
          </ac:spMkLst>
        </pc:spChg>
        <pc:spChg chg="add mod">
          <ac:chgData name="alisdair macdonald" userId="jB0IcuHBEINeFKE+BJ6T51hglHMTetGBacC/PLHzd+c=" providerId="None" clId="Web-{3C2B91BC-F4BB-4309-AB92-87669985D779}" dt="2025-07-09T11:46:59.229" v="263" actId="20577"/>
          <ac:spMkLst>
            <pc:docMk/>
            <pc:sldMk cId="1823845287" sldId="344"/>
            <ac:spMk id="16" creationId="{A781B664-7ED5-E9FB-1402-D7DE8D3A1443}"/>
          </ac:spMkLst>
        </pc:spChg>
        <pc:picChg chg="add mod modCrop">
          <ac:chgData name="alisdair macdonald" userId="jB0IcuHBEINeFKE+BJ6T51hglHMTetGBacC/PLHzd+c=" providerId="None" clId="Web-{3C2B91BC-F4BB-4309-AB92-87669985D779}" dt="2025-07-09T11:46:33.542" v="255"/>
          <ac:picMkLst>
            <pc:docMk/>
            <pc:sldMk cId="1823845287" sldId="344"/>
            <ac:picMk id="12" creationId="{F196E3FB-F9E4-86E4-0D7D-102CA36548F0}"/>
          </ac:picMkLst>
        </pc:picChg>
      </pc:sldChg>
      <pc:sldChg chg="addSp delSp modSp">
        <pc:chgData name="alisdair macdonald" userId="jB0IcuHBEINeFKE+BJ6T51hglHMTetGBacC/PLHzd+c=" providerId="None" clId="Web-{3C2B91BC-F4BB-4309-AB92-87669985D779}" dt="2025-07-09T11:41:15.590" v="239" actId="20577"/>
        <pc:sldMkLst>
          <pc:docMk/>
          <pc:sldMk cId="751050120" sldId="345"/>
        </pc:sldMkLst>
      </pc:sldChg>
      <pc:sldChg chg="modSp">
        <pc:chgData name="alisdair macdonald" userId="jB0IcuHBEINeFKE+BJ6T51hglHMTetGBacC/PLHzd+c=" providerId="None" clId="Web-{3C2B91BC-F4BB-4309-AB92-87669985D779}" dt="2025-07-09T11:35:30.450" v="174" actId="20577"/>
        <pc:sldMkLst>
          <pc:docMk/>
          <pc:sldMk cId="307680403" sldId="346"/>
        </pc:sldMkLst>
        <pc:spChg chg="mod">
          <ac:chgData name="alisdair macdonald" userId="jB0IcuHBEINeFKE+BJ6T51hglHMTetGBacC/PLHzd+c=" providerId="None" clId="Web-{3C2B91BC-F4BB-4309-AB92-87669985D779}" dt="2025-07-09T11:26:23.187" v="86" actId="1076"/>
          <ac:spMkLst>
            <pc:docMk/>
            <pc:sldMk cId="307680403" sldId="346"/>
            <ac:spMk id="17" creationId="{01762EB1-2572-77CF-4E5B-4AFC207085F4}"/>
          </ac:spMkLst>
        </pc:spChg>
        <pc:spChg chg="mod">
          <ac:chgData name="alisdair macdonald" userId="jB0IcuHBEINeFKE+BJ6T51hglHMTetGBacC/PLHzd+c=" providerId="None" clId="Web-{3C2B91BC-F4BB-4309-AB92-87669985D779}" dt="2025-07-09T11:26:23.187" v="87" actId="1076"/>
          <ac:spMkLst>
            <pc:docMk/>
            <pc:sldMk cId="307680403" sldId="346"/>
            <ac:spMk id="20" creationId="{CF6DE299-0C46-905C-153E-65BC014C3EA0}"/>
          </ac:spMkLst>
        </pc:spChg>
        <pc:spChg chg="mod">
          <ac:chgData name="alisdair macdonald" userId="jB0IcuHBEINeFKE+BJ6T51hglHMTetGBacC/PLHzd+c=" providerId="None" clId="Web-{3C2B91BC-F4BB-4309-AB92-87669985D779}" dt="2025-07-09T11:26:23.187" v="88" actId="1076"/>
          <ac:spMkLst>
            <pc:docMk/>
            <pc:sldMk cId="307680403" sldId="346"/>
            <ac:spMk id="21" creationId="{87D0C86D-FAF0-5E0A-C7A1-BCCBED3B8A6E}"/>
          </ac:spMkLst>
        </pc:spChg>
        <pc:spChg chg="mod">
          <ac:chgData name="alisdair macdonald" userId="jB0IcuHBEINeFKE+BJ6T51hglHMTetGBacC/PLHzd+c=" providerId="None" clId="Web-{3C2B91BC-F4BB-4309-AB92-87669985D779}" dt="2025-07-09T11:26:23.202" v="89" actId="1076"/>
          <ac:spMkLst>
            <pc:docMk/>
            <pc:sldMk cId="307680403" sldId="346"/>
            <ac:spMk id="23" creationId="{0DA080B6-972D-3930-AA3C-BE4787B31F1A}"/>
          </ac:spMkLst>
        </pc:spChg>
      </pc:sldChg>
      <pc:sldChg chg="modSp">
        <pc:chgData name="alisdair macdonald" userId="jB0IcuHBEINeFKE+BJ6T51hglHMTetGBacC/PLHzd+c=" providerId="None" clId="Web-{3C2B91BC-F4BB-4309-AB92-87669985D779}" dt="2025-07-09T11:26:32.187" v="92" actId="1076"/>
        <pc:sldMkLst>
          <pc:docMk/>
          <pc:sldMk cId="1257233577" sldId="347"/>
        </pc:sldMkLst>
        <pc:spChg chg="mod">
          <ac:chgData name="alisdair macdonald" userId="jB0IcuHBEINeFKE+BJ6T51hglHMTetGBacC/PLHzd+c=" providerId="None" clId="Web-{3C2B91BC-F4BB-4309-AB92-87669985D779}" dt="2025-07-09T11:26:32.171" v="90" actId="1076"/>
          <ac:spMkLst>
            <pc:docMk/>
            <pc:sldMk cId="1257233577" sldId="347"/>
            <ac:spMk id="17" creationId="{44D97087-0964-A634-FF95-06A08CC334F4}"/>
          </ac:spMkLst>
        </pc:spChg>
        <pc:spChg chg="mod">
          <ac:chgData name="alisdair macdonald" userId="jB0IcuHBEINeFKE+BJ6T51hglHMTetGBacC/PLHzd+c=" providerId="None" clId="Web-{3C2B91BC-F4BB-4309-AB92-87669985D779}" dt="2025-07-09T11:26:32.187" v="92" actId="1076"/>
          <ac:spMkLst>
            <pc:docMk/>
            <pc:sldMk cId="1257233577" sldId="347"/>
            <ac:spMk id="23" creationId="{A8DFF346-C3A6-6DB0-950C-86ECB12D7E7A}"/>
          </ac:spMkLst>
        </pc:spChg>
      </pc:sldChg>
      <pc:sldChg chg="modSp">
        <pc:chgData name="alisdair macdonald" userId="jB0IcuHBEINeFKE+BJ6T51hglHMTetGBacC/PLHzd+c=" providerId="None" clId="Web-{3C2B91BC-F4BB-4309-AB92-87669985D779}" dt="2025-07-09T11:23:31.562" v="40" actId="1076"/>
        <pc:sldMkLst>
          <pc:docMk/>
          <pc:sldMk cId="2556291182" sldId="348"/>
        </pc:sldMkLst>
        <pc:spChg chg="mod">
          <ac:chgData name="alisdair macdonald" userId="jB0IcuHBEINeFKE+BJ6T51hglHMTetGBacC/PLHzd+c=" providerId="None" clId="Web-{3C2B91BC-F4BB-4309-AB92-87669985D779}" dt="2025-07-09T11:16:13.204" v="9" actId="14100"/>
          <ac:spMkLst>
            <pc:docMk/>
            <pc:sldMk cId="2556291182" sldId="348"/>
            <ac:spMk id="7" creationId="{1433BEB5-680E-BBE3-11D2-CD4274DBC85C}"/>
          </ac:spMkLst>
        </pc:spChg>
      </pc:sldChg>
    </pc:docChg>
  </pc:docChgLst>
  <pc:docChgLst>
    <pc:chgData name="Issy Booth" userId="S::isabelleb@unicef.org.uk::95590697-42e6-45d1-b9a0-5c7c6819ef82" providerId="AD" clId="Web-{13AC5EE4-7E1F-A82F-A5E4-49CD39EA4988}"/>
    <pc:docChg chg="mod">
      <pc:chgData name="Issy Booth" userId="S::isabelleb@unicef.org.uk::95590697-42e6-45d1-b9a0-5c7c6819ef82" providerId="AD" clId="Web-{13AC5EE4-7E1F-A82F-A5E4-49CD39EA4988}" dt="2024-07-16T14:13:01.565" v="1"/>
      <pc:docMkLst>
        <pc:docMk/>
      </pc:docMkLst>
      <pc:sldChg chg="modCm">
        <pc:chgData name="Issy Booth" userId="S::isabelleb@unicef.org.uk::95590697-42e6-45d1-b9a0-5c7c6819ef82" providerId="AD" clId="Web-{13AC5EE4-7E1F-A82F-A5E4-49CD39EA4988}" dt="2024-07-16T14:13:01.565" v="1"/>
        <pc:sldMkLst>
          <pc:docMk/>
          <pc:sldMk cId="3731241976" sldId="342"/>
        </pc:sldMkLst>
        <pc:extLst>
          <p:ext xmlns:p="http://schemas.openxmlformats.org/presentationml/2006/main" uri="{D6D511B9-2390-475A-947B-AFAB55BFBCF1}">
            <pc226:cmChg xmlns:pc226="http://schemas.microsoft.com/office/powerpoint/2022/06/main/command" chg="mod modRxn">
              <pc226:chgData name="Issy Booth" userId="S::isabelleb@unicef.org.uk::95590697-42e6-45d1-b9a0-5c7c6819ef82" providerId="AD" clId="Web-{13AC5EE4-7E1F-A82F-A5E4-49CD39EA4988}" dt="2024-07-16T14:13:01.565" v="1"/>
              <pc2:cmMkLst xmlns:pc2="http://schemas.microsoft.com/office/powerpoint/2019/9/main/command">
                <pc:docMk/>
                <pc:sldMk cId="3731241976" sldId="342"/>
                <pc2:cmMk id="{FF0A2E3F-F9F5-45B3-B8AA-CDC4BF4BB747}"/>
              </pc2:cmMkLst>
            </pc226:cmChg>
          </p:ext>
        </pc:extLst>
      </pc:sldChg>
    </pc:docChg>
  </pc:docChgLst>
  <pc:docChgLst>
    <pc:chgData name="lauraellenkennedy@outlook.com" userId="S::urn:spo:guest#lauraellenkennedy@outlook.com::" providerId="AD" clId="Web-{D6DB31E3-8DB8-13C9-60E8-4B52221B9486}"/>
    <pc:docChg chg="modSld">
      <pc:chgData name="lauraellenkennedy@outlook.com" userId="S::urn:spo:guest#lauraellenkennedy@outlook.com::" providerId="AD" clId="Web-{D6DB31E3-8DB8-13C9-60E8-4B52221B9486}" dt="2024-07-09T08:34:38.528" v="8" actId="20577"/>
      <pc:docMkLst>
        <pc:docMk/>
      </pc:docMkLst>
      <pc:sldChg chg="modSp">
        <pc:chgData name="lauraellenkennedy@outlook.com" userId="S::urn:spo:guest#lauraellenkennedy@outlook.com::" providerId="AD" clId="Web-{D6DB31E3-8DB8-13C9-60E8-4B52221B9486}" dt="2024-07-09T08:34:28.137" v="4" actId="20577"/>
        <pc:sldMkLst>
          <pc:docMk/>
          <pc:sldMk cId="2386253683" sldId="297"/>
        </pc:sldMkLst>
      </pc:sldChg>
      <pc:sldChg chg="modSp">
        <pc:chgData name="lauraellenkennedy@outlook.com" userId="S::urn:spo:guest#lauraellenkennedy@outlook.com::" providerId="AD" clId="Web-{D6DB31E3-8DB8-13C9-60E8-4B52221B9486}" dt="2024-07-09T08:34:38.528" v="8" actId="20577"/>
        <pc:sldMkLst>
          <pc:docMk/>
          <pc:sldMk cId="3706343159" sldId="298"/>
        </pc:sldMkLst>
      </pc:sldChg>
    </pc:docChg>
  </pc:docChgLst>
  <pc:docChgLst>
    <pc:chgData name="alisdair macdonald" userId="jB0IcuHBEINeFKE+BJ6T51hglHMTetGBacC/PLHzd+c=" providerId="None" clId="Web-{EAEB8262-3D03-4E5A-8CB7-BBA8F4F5C3FB}"/>
    <pc:docChg chg="addSld delSld modSld sldOrd">
      <pc:chgData name="alisdair macdonald" userId="jB0IcuHBEINeFKE+BJ6T51hglHMTetGBacC/PLHzd+c=" providerId="None" clId="Web-{EAEB8262-3D03-4E5A-8CB7-BBA8F4F5C3FB}" dt="2025-07-30T12:21:02.956" v="402"/>
      <pc:docMkLst>
        <pc:docMk/>
      </pc:docMkLst>
      <pc:sldChg chg="addSp delSp">
        <pc:chgData name="alisdair macdonald" userId="jB0IcuHBEINeFKE+BJ6T51hglHMTetGBacC/PLHzd+c=" providerId="None" clId="Web-{EAEB8262-3D03-4E5A-8CB7-BBA8F4F5C3FB}" dt="2025-07-30T10:51:32.166" v="24"/>
        <pc:sldMkLst>
          <pc:docMk/>
          <pc:sldMk cId="0" sldId="256"/>
        </pc:sldMkLst>
      </pc:sldChg>
      <pc:sldChg chg="modNotes">
        <pc:chgData name="alisdair macdonald" userId="jB0IcuHBEINeFKE+BJ6T51hglHMTetGBacC/PLHzd+c=" providerId="None" clId="Web-{EAEB8262-3D03-4E5A-8CB7-BBA8F4F5C3FB}" dt="2025-07-30T10:53:24.670" v="29"/>
        <pc:sldMkLst>
          <pc:docMk/>
          <pc:sldMk cId="0" sldId="265"/>
        </pc:sldMkLst>
      </pc:sldChg>
      <pc:sldChg chg="addSp delSp modSp delAnim">
        <pc:chgData name="alisdair macdonald" userId="jB0IcuHBEINeFKE+BJ6T51hglHMTetGBacC/PLHzd+c=" providerId="None" clId="Web-{EAEB8262-3D03-4E5A-8CB7-BBA8F4F5C3FB}" dt="2025-07-30T11:18:25.146" v="165" actId="14100"/>
        <pc:sldMkLst>
          <pc:docMk/>
          <pc:sldMk cId="2516170097" sldId="339"/>
        </pc:sldMkLst>
        <pc:spChg chg="add mod">
          <ac:chgData name="alisdair macdonald" userId="jB0IcuHBEINeFKE+BJ6T51hglHMTetGBacC/PLHzd+c=" providerId="None" clId="Web-{EAEB8262-3D03-4E5A-8CB7-BBA8F4F5C3FB}" dt="2025-07-30T11:15:34.252" v="122" actId="20577"/>
          <ac:spMkLst>
            <pc:docMk/>
            <pc:sldMk cId="2516170097" sldId="339"/>
            <ac:spMk id="6" creationId="{8692EABC-1E22-AA81-9AFF-9EADD8453CF1}"/>
          </ac:spMkLst>
        </pc:spChg>
        <pc:spChg chg="add mod">
          <ac:chgData name="alisdair macdonald" userId="jB0IcuHBEINeFKE+BJ6T51hglHMTetGBacC/PLHzd+c=" providerId="None" clId="Web-{EAEB8262-3D03-4E5A-8CB7-BBA8F4F5C3FB}" dt="2025-07-30T11:18:25.146" v="165" actId="14100"/>
          <ac:spMkLst>
            <pc:docMk/>
            <pc:sldMk cId="2516170097" sldId="339"/>
            <ac:spMk id="8" creationId="{E9F95748-9BB9-9637-80E2-1746669A579F}"/>
          </ac:spMkLst>
        </pc:spChg>
        <pc:spChg chg="mod">
          <ac:chgData name="alisdair macdonald" userId="jB0IcuHBEINeFKE+BJ6T51hglHMTetGBacC/PLHzd+c=" providerId="None" clId="Web-{EAEB8262-3D03-4E5A-8CB7-BBA8F4F5C3FB}" dt="2025-07-30T11:16:39.707" v="142" actId="14100"/>
          <ac:spMkLst>
            <pc:docMk/>
            <pc:sldMk cId="2516170097" sldId="339"/>
            <ac:spMk id="29" creationId="{1B863FA1-6825-51DB-9296-CD0F6E816D30}"/>
          </ac:spMkLst>
        </pc:spChg>
        <pc:spChg chg="mod">
          <ac:chgData name="alisdair macdonald" userId="jB0IcuHBEINeFKE+BJ6T51hglHMTetGBacC/PLHzd+c=" providerId="None" clId="Web-{EAEB8262-3D03-4E5A-8CB7-BBA8F4F5C3FB}" dt="2025-07-30T11:16:52.082" v="143" actId="1076"/>
          <ac:spMkLst>
            <pc:docMk/>
            <pc:sldMk cId="2516170097" sldId="339"/>
            <ac:spMk id="30" creationId="{281F5306-78EE-E02F-12FE-B331703480B8}"/>
          </ac:spMkLst>
        </pc:spChg>
        <pc:spChg chg="mod">
          <ac:chgData name="alisdair macdonald" userId="jB0IcuHBEINeFKE+BJ6T51hglHMTetGBacC/PLHzd+c=" providerId="None" clId="Web-{EAEB8262-3D03-4E5A-8CB7-BBA8F4F5C3FB}" dt="2025-07-30T11:16:15.222" v="136" actId="20577"/>
          <ac:spMkLst>
            <pc:docMk/>
            <pc:sldMk cId="2516170097" sldId="339"/>
            <ac:spMk id="31" creationId="{8EC71D73-52FB-BCF1-85CF-CFE0A58B1971}"/>
          </ac:spMkLst>
        </pc:spChg>
        <pc:picChg chg="add mod ord modCrop">
          <ac:chgData name="alisdair macdonald" userId="jB0IcuHBEINeFKE+BJ6T51hglHMTetGBacC/PLHzd+c=" providerId="None" clId="Web-{EAEB8262-3D03-4E5A-8CB7-BBA8F4F5C3FB}" dt="2025-07-30T11:18:18.941" v="164"/>
          <ac:picMkLst>
            <pc:docMk/>
            <pc:sldMk cId="2516170097" sldId="339"/>
            <ac:picMk id="3" creationId="{A013BD19-4D42-1CBF-8AE3-1D7A05EDCA11}"/>
          </ac:picMkLst>
        </pc:picChg>
      </pc:sldChg>
      <pc:sldChg chg="delSp modSp modNotes">
        <pc:chgData name="alisdair macdonald" userId="jB0IcuHBEINeFKE+BJ6T51hglHMTetGBacC/PLHzd+c=" providerId="None" clId="Web-{EAEB8262-3D03-4E5A-8CB7-BBA8F4F5C3FB}" dt="2025-07-30T11:33:27.623" v="204" actId="14100"/>
        <pc:sldMkLst>
          <pc:docMk/>
          <pc:sldMk cId="2978489877" sldId="340"/>
        </pc:sldMkLst>
        <pc:spChg chg="mod">
          <ac:chgData name="alisdair macdonald" userId="jB0IcuHBEINeFKE+BJ6T51hglHMTetGBacC/PLHzd+c=" providerId="None" clId="Web-{EAEB8262-3D03-4E5A-8CB7-BBA8F4F5C3FB}" dt="2025-07-30T11:33:27.623" v="204" actId="14100"/>
          <ac:spMkLst>
            <pc:docMk/>
            <pc:sldMk cId="2978489877" sldId="340"/>
            <ac:spMk id="8" creationId="{9043AF6C-003D-C47B-CD59-D2401D91D683}"/>
          </ac:spMkLst>
        </pc:spChg>
        <pc:picChg chg="mod">
          <ac:chgData name="alisdair macdonald" userId="jB0IcuHBEINeFKE+BJ6T51hglHMTetGBacC/PLHzd+c=" providerId="None" clId="Web-{EAEB8262-3D03-4E5A-8CB7-BBA8F4F5C3FB}" dt="2025-07-30T11:26:14.078" v="166"/>
          <ac:picMkLst>
            <pc:docMk/>
            <pc:sldMk cId="2978489877" sldId="340"/>
            <ac:picMk id="13" creationId="{C4F6836A-D109-F97B-4497-9EE0DA763CAE}"/>
          </ac:picMkLst>
        </pc:picChg>
      </pc:sldChg>
      <pc:sldChg chg="modSp del">
        <pc:chgData name="alisdair macdonald" userId="jB0IcuHBEINeFKE+BJ6T51hglHMTetGBacC/PLHzd+c=" providerId="None" clId="Web-{EAEB8262-3D03-4E5A-8CB7-BBA8F4F5C3FB}" dt="2025-07-30T11:27:48.660" v="171"/>
        <pc:sldMkLst>
          <pc:docMk/>
          <pc:sldMk cId="3291916635" sldId="341"/>
        </pc:sldMkLst>
      </pc:sldChg>
      <pc:sldChg chg="modSp modNotes">
        <pc:chgData name="alisdair macdonald" userId="jB0IcuHBEINeFKE+BJ6T51hglHMTetGBacC/PLHzd+c=" providerId="None" clId="Web-{EAEB8262-3D03-4E5A-8CB7-BBA8F4F5C3FB}" dt="2025-07-30T11:33:40.983" v="210" actId="14100"/>
        <pc:sldMkLst>
          <pc:docMk/>
          <pc:sldMk cId="2603852557" sldId="342"/>
        </pc:sldMkLst>
        <pc:spChg chg="mod">
          <ac:chgData name="alisdair macdonald" userId="jB0IcuHBEINeFKE+BJ6T51hglHMTetGBacC/PLHzd+c=" providerId="None" clId="Web-{EAEB8262-3D03-4E5A-8CB7-BBA8F4F5C3FB}" dt="2025-07-30T11:33:40.983" v="210" actId="14100"/>
          <ac:spMkLst>
            <pc:docMk/>
            <pc:sldMk cId="2603852557" sldId="342"/>
            <ac:spMk id="8" creationId="{43A2885E-06EA-5419-6557-F6470A27D254}"/>
          </ac:spMkLst>
        </pc:spChg>
      </pc:sldChg>
      <pc:sldChg chg="del">
        <pc:chgData name="alisdair macdonald" userId="jB0IcuHBEINeFKE+BJ6T51hglHMTetGBacC/PLHzd+c=" providerId="None" clId="Web-{EAEB8262-3D03-4E5A-8CB7-BBA8F4F5C3FB}" dt="2025-07-30T11:29:11.616" v="175"/>
        <pc:sldMkLst>
          <pc:docMk/>
          <pc:sldMk cId="3209434598" sldId="343"/>
        </pc:sldMkLst>
      </pc:sldChg>
      <pc:sldChg chg="modSp modNotes">
        <pc:chgData name="alisdair macdonald" userId="jB0IcuHBEINeFKE+BJ6T51hglHMTetGBacC/PLHzd+c=" providerId="None" clId="Web-{EAEB8262-3D03-4E5A-8CB7-BBA8F4F5C3FB}" dt="2025-07-30T11:33:53.046" v="213" actId="14100"/>
        <pc:sldMkLst>
          <pc:docMk/>
          <pc:sldMk cId="1823845287" sldId="344"/>
        </pc:sldMkLst>
        <pc:spChg chg="mod">
          <ac:chgData name="alisdair macdonald" userId="jB0IcuHBEINeFKE+BJ6T51hglHMTetGBacC/PLHzd+c=" providerId="None" clId="Web-{EAEB8262-3D03-4E5A-8CB7-BBA8F4F5C3FB}" dt="2025-07-30T11:33:53.046" v="213" actId="14100"/>
          <ac:spMkLst>
            <pc:docMk/>
            <pc:sldMk cId="1823845287" sldId="344"/>
            <ac:spMk id="8" creationId="{07E50F73-5E89-FD7A-8E06-A17AED301DFA}"/>
          </ac:spMkLst>
        </pc:spChg>
      </pc:sldChg>
      <pc:sldChg chg="del">
        <pc:chgData name="alisdair macdonald" userId="jB0IcuHBEINeFKE+BJ6T51hglHMTetGBacC/PLHzd+c=" providerId="None" clId="Web-{EAEB8262-3D03-4E5A-8CB7-BBA8F4F5C3FB}" dt="2025-07-30T11:29:45.711" v="178"/>
        <pc:sldMkLst>
          <pc:docMk/>
          <pc:sldMk cId="751050120" sldId="345"/>
        </pc:sldMkLst>
      </pc:sldChg>
      <pc:sldChg chg="addSp delSp modSp">
        <pc:chgData name="alisdair macdonald" userId="jB0IcuHBEINeFKE+BJ6T51hglHMTetGBacC/PLHzd+c=" providerId="None" clId="Web-{EAEB8262-3D03-4E5A-8CB7-BBA8F4F5C3FB}" dt="2025-07-30T12:18:29.403" v="326" actId="14100"/>
        <pc:sldMkLst>
          <pc:docMk/>
          <pc:sldMk cId="307680403" sldId="346"/>
        </pc:sldMkLst>
        <pc:spChg chg="mod">
          <ac:chgData name="alisdair macdonald" userId="jB0IcuHBEINeFKE+BJ6T51hglHMTetGBacC/PLHzd+c=" providerId="None" clId="Web-{EAEB8262-3D03-4E5A-8CB7-BBA8F4F5C3FB}" dt="2025-07-30T12:17:11.024" v="314" actId="1076"/>
          <ac:spMkLst>
            <pc:docMk/>
            <pc:sldMk cId="307680403" sldId="346"/>
            <ac:spMk id="17" creationId="{01762EB1-2572-77CF-4E5B-4AFC207085F4}"/>
          </ac:spMkLst>
        </pc:spChg>
        <pc:spChg chg="mod">
          <ac:chgData name="alisdair macdonald" userId="jB0IcuHBEINeFKE+BJ6T51hglHMTetGBacC/PLHzd+c=" providerId="None" clId="Web-{EAEB8262-3D03-4E5A-8CB7-BBA8F4F5C3FB}" dt="2025-07-30T12:18:29.403" v="326" actId="14100"/>
          <ac:spMkLst>
            <pc:docMk/>
            <pc:sldMk cId="307680403" sldId="346"/>
            <ac:spMk id="20" creationId="{CF6DE299-0C46-905C-153E-65BC014C3EA0}"/>
          </ac:spMkLst>
        </pc:spChg>
        <pc:spChg chg="mod">
          <ac:chgData name="alisdair macdonald" userId="jB0IcuHBEINeFKE+BJ6T51hglHMTetGBacC/PLHzd+c=" providerId="None" clId="Web-{EAEB8262-3D03-4E5A-8CB7-BBA8F4F5C3FB}" dt="2025-07-30T12:16:33.991" v="305" actId="14100"/>
          <ac:spMkLst>
            <pc:docMk/>
            <pc:sldMk cId="307680403" sldId="346"/>
            <ac:spMk id="21" creationId="{87D0C86D-FAF0-5E0A-C7A1-BCCBED3B8A6E}"/>
          </ac:spMkLst>
        </pc:spChg>
        <pc:spChg chg="mod">
          <ac:chgData name="alisdair macdonald" userId="jB0IcuHBEINeFKE+BJ6T51hglHMTetGBacC/PLHzd+c=" providerId="None" clId="Web-{EAEB8262-3D03-4E5A-8CB7-BBA8F4F5C3FB}" dt="2025-07-30T12:16:54.180" v="312" actId="20577"/>
          <ac:spMkLst>
            <pc:docMk/>
            <pc:sldMk cId="307680403" sldId="346"/>
            <ac:spMk id="23" creationId="{0DA080B6-972D-3930-AA3C-BE4787B31F1A}"/>
          </ac:spMkLst>
        </pc:spChg>
        <pc:picChg chg="add mod">
          <ac:chgData name="alisdair macdonald" userId="jB0IcuHBEINeFKE+BJ6T51hglHMTetGBacC/PLHzd+c=" providerId="None" clId="Web-{EAEB8262-3D03-4E5A-8CB7-BBA8F4F5C3FB}" dt="2025-07-30T12:18:22.512" v="325" actId="1076"/>
          <ac:picMkLst>
            <pc:docMk/>
            <pc:sldMk cId="307680403" sldId="346"/>
            <ac:picMk id="2" creationId="{D28BFB95-E890-8E02-E51C-2C4ACC167361}"/>
          </ac:picMkLst>
        </pc:picChg>
      </pc:sldChg>
      <pc:sldChg chg="addSp delSp modSp delAnim">
        <pc:chgData name="alisdair macdonald" userId="jB0IcuHBEINeFKE+BJ6T51hglHMTetGBacC/PLHzd+c=" providerId="None" clId="Web-{EAEB8262-3D03-4E5A-8CB7-BBA8F4F5C3FB}" dt="2025-07-30T12:21:02.956" v="402"/>
        <pc:sldMkLst>
          <pc:docMk/>
          <pc:sldMk cId="1257233577" sldId="347"/>
        </pc:sldMkLst>
        <pc:spChg chg="mod">
          <ac:chgData name="alisdair macdonald" userId="jB0IcuHBEINeFKE+BJ6T51hglHMTetGBacC/PLHzd+c=" providerId="None" clId="Web-{EAEB8262-3D03-4E5A-8CB7-BBA8F4F5C3FB}" dt="2025-07-30T12:19:48.563" v="364" actId="1076"/>
          <ac:spMkLst>
            <pc:docMk/>
            <pc:sldMk cId="1257233577" sldId="347"/>
            <ac:spMk id="3" creationId="{E9962EF9-31BF-C136-693E-4F07736CD5F1}"/>
          </ac:spMkLst>
        </pc:spChg>
        <pc:spChg chg="mod">
          <ac:chgData name="alisdair macdonald" userId="jB0IcuHBEINeFKE+BJ6T51hglHMTetGBacC/PLHzd+c=" providerId="None" clId="Web-{EAEB8262-3D03-4E5A-8CB7-BBA8F4F5C3FB}" dt="2025-07-30T12:19:05.780" v="336" actId="14100"/>
          <ac:spMkLst>
            <pc:docMk/>
            <pc:sldMk cId="1257233577" sldId="347"/>
            <ac:spMk id="17" creationId="{44D97087-0964-A634-FF95-06A08CC334F4}"/>
          </ac:spMkLst>
        </pc:spChg>
        <pc:spChg chg="mod">
          <ac:chgData name="alisdair macdonald" userId="jB0IcuHBEINeFKE+BJ6T51hglHMTetGBacC/PLHzd+c=" providerId="None" clId="Web-{EAEB8262-3D03-4E5A-8CB7-BBA8F4F5C3FB}" dt="2025-07-30T12:19:01.498" v="335" actId="14100"/>
          <ac:spMkLst>
            <pc:docMk/>
            <pc:sldMk cId="1257233577" sldId="347"/>
            <ac:spMk id="23" creationId="{A8DFF346-C3A6-6DB0-950C-86ECB12D7E7A}"/>
          </ac:spMkLst>
        </pc:spChg>
      </pc:sldChg>
      <pc:sldChg chg="addSp delSp modSp">
        <pc:chgData name="alisdair macdonald" userId="jB0IcuHBEINeFKE+BJ6T51hglHMTetGBacC/PLHzd+c=" providerId="None" clId="Web-{EAEB8262-3D03-4E5A-8CB7-BBA8F4F5C3FB}" dt="2025-07-30T11:09:50.413" v="105" actId="1076"/>
        <pc:sldMkLst>
          <pc:docMk/>
          <pc:sldMk cId="2556291182" sldId="348"/>
        </pc:sldMkLst>
        <pc:spChg chg="add mod">
          <ac:chgData name="alisdair macdonald" userId="jB0IcuHBEINeFKE+BJ6T51hglHMTetGBacC/PLHzd+c=" providerId="None" clId="Web-{EAEB8262-3D03-4E5A-8CB7-BBA8F4F5C3FB}" dt="2025-07-30T11:09:50.413" v="104" actId="1076"/>
          <ac:spMkLst>
            <pc:docMk/>
            <pc:sldMk cId="2556291182" sldId="348"/>
            <ac:spMk id="3" creationId="{80B4E6E9-0CC3-30B2-354A-2CA839281B88}"/>
          </ac:spMkLst>
        </pc:spChg>
        <pc:spChg chg="add mod">
          <ac:chgData name="alisdair macdonald" userId="jB0IcuHBEINeFKE+BJ6T51hglHMTetGBacC/PLHzd+c=" providerId="None" clId="Web-{EAEB8262-3D03-4E5A-8CB7-BBA8F4F5C3FB}" dt="2025-07-30T11:09:50.413" v="105" actId="1076"/>
          <ac:spMkLst>
            <pc:docMk/>
            <pc:sldMk cId="2556291182" sldId="348"/>
            <ac:spMk id="8" creationId="{427E17CB-A2EE-314A-FAA3-1FDE868B87B2}"/>
          </ac:spMkLst>
        </pc:spChg>
        <pc:spChg chg="add mod">
          <ac:chgData name="alisdair macdonald" userId="jB0IcuHBEINeFKE+BJ6T51hglHMTetGBacC/PLHzd+c=" providerId="None" clId="Web-{EAEB8262-3D03-4E5A-8CB7-BBA8F4F5C3FB}" dt="2025-07-30T11:09:33.038" v="102" actId="14100"/>
          <ac:spMkLst>
            <pc:docMk/>
            <pc:sldMk cId="2556291182" sldId="348"/>
            <ac:spMk id="10" creationId="{25632C65-CE68-318D-C1DB-DDC8DD684A1D}"/>
          </ac:spMkLst>
        </pc:spChg>
        <pc:spChg chg="add mod">
          <ac:chgData name="alisdair macdonald" userId="jB0IcuHBEINeFKE+BJ6T51hglHMTetGBacC/PLHzd+c=" providerId="None" clId="Web-{EAEB8262-3D03-4E5A-8CB7-BBA8F4F5C3FB}" dt="2025-07-30T11:09:16.881" v="99" actId="14100"/>
          <ac:spMkLst>
            <pc:docMk/>
            <pc:sldMk cId="2556291182" sldId="348"/>
            <ac:spMk id="12" creationId="{DB8C41F4-7851-8ECA-74A1-C569634267AE}"/>
          </ac:spMkLst>
        </pc:spChg>
      </pc:sldChg>
      <pc:sldChg chg="addSp delSp new">
        <pc:chgData name="alisdair macdonald" userId="jB0IcuHBEINeFKE+BJ6T51hglHMTetGBacC/PLHzd+c=" providerId="None" clId="Web-{EAEB8262-3D03-4E5A-8CB7-BBA8F4F5C3FB}" dt="2025-07-30T10:52:57.029" v="28"/>
        <pc:sldMkLst>
          <pc:docMk/>
          <pc:sldMk cId="2802724451" sldId="349"/>
        </pc:sldMkLst>
        <pc:spChg chg="add">
          <ac:chgData name="alisdair macdonald" userId="jB0IcuHBEINeFKE+BJ6T51hglHMTetGBacC/PLHzd+c=" providerId="None" clId="Web-{EAEB8262-3D03-4E5A-8CB7-BBA8F4F5C3FB}" dt="2025-07-30T10:52:56.701" v="27"/>
          <ac:spMkLst>
            <pc:docMk/>
            <pc:sldMk cId="2802724451" sldId="349"/>
            <ac:spMk id="3" creationId="{B9B8C321-ABC1-8E67-8CAA-8FD19868B140}"/>
          </ac:spMkLst>
        </pc:spChg>
        <pc:spChg chg="add">
          <ac:chgData name="alisdair macdonald" userId="jB0IcuHBEINeFKE+BJ6T51hglHMTetGBacC/PLHzd+c=" providerId="None" clId="Web-{EAEB8262-3D03-4E5A-8CB7-BBA8F4F5C3FB}" dt="2025-07-30T10:52:56.701" v="27"/>
          <ac:spMkLst>
            <pc:docMk/>
            <pc:sldMk cId="2802724451" sldId="349"/>
            <ac:spMk id="4" creationId="{1F3E8107-D279-824E-02FD-2E9939E40AB7}"/>
          </ac:spMkLst>
        </pc:spChg>
        <pc:spChg chg="add">
          <ac:chgData name="alisdair macdonald" userId="jB0IcuHBEINeFKE+BJ6T51hglHMTetGBacC/PLHzd+c=" providerId="None" clId="Web-{EAEB8262-3D03-4E5A-8CB7-BBA8F4F5C3FB}" dt="2025-07-30T10:52:56.701" v="27"/>
          <ac:spMkLst>
            <pc:docMk/>
            <pc:sldMk cId="2802724451" sldId="349"/>
            <ac:spMk id="5" creationId="{318AE060-7967-BF5E-AA94-405A77C2A5D2}"/>
          </ac:spMkLst>
        </pc:spChg>
        <pc:spChg chg="add">
          <ac:chgData name="alisdair macdonald" userId="jB0IcuHBEINeFKE+BJ6T51hglHMTetGBacC/PLHzd+c=" providerId="None" clId="Web-{EAEB8262-3D03-4E5A-8CB7-BBA8F4F5C3FB}" dt="2025-07-30T10:52:56.701" v="27"/>
          <ac:spMkLst>
            <pc:docMk/>
            <pc:sldMk cId="2802724451" sldId="349"/>
            <ac:spMk id="8" creationId="{44D56375-52E0-0DEA-7FAA-06E41FB669B0}"/>
          </ac:spMkLst>
        </pc:spChg>
        <pc:spChg chg="add">
          <ac:chgData name="alisdair macdonald" userId="jB0IcuHBEINeFKE+BJ6T51hglHMTetGBacC/PLHzd+c=" providerId="None" clId="Web-{EAEB8262-3D03-4E5A-8CB7-BBA8F4F5C3FB}" dt="2025-07-30T10:52:57.029" v="28"/>
          <ac:spMkLst>
            <pc:docMk/>
            <pc:sldMk cId="2802724451" sldId="349"/>
            <ac:spMk id="10" creationId="{B816022C-B708-5A69-E746-ED15DFB3F927}"/>
          </ac:spMkLst>
        </pc:spChg>
        <pc:spChg chg="add">
          <ac:chgData name="alisdair macdonald" userId="jB0IcuHBEINeFKE+BJ6T51hglHMTetGBacC/PLHzd+c=" providerId="None" clId="Web-{EAEB8262-3D03-4E5A-8CB7-BBA8F4F5C3FB}" dt="2025-07-30T10:52:57.029" v="28"/>
          <ac:spMkLst>
            <pc:docMk/>
            <pc:sldMk cId="2802724451" sldId="349"/>
            <ac:spMk id="11" creationId="{A5E5B45E-A20F-883F-81E7-592E36708D1E}"/>
          </ac:spMkLst>
        </pc:spChg>
        <pc:spChg chg="add">
          <ac:chgData name="alisdair macdonald" userId="jB0IcuHBEINeFKE+BJ6T51hglHMTetGBacC/PLHzd+c=" providerId="None" clId="Web-{EAEB8262-3D03-4E5A-8CB7-BBA8F4F5C3FB}" dt="2025-07-30T10:52:57.029" v="28"/>
          <ac:spMkLst>
            <pc:docMk/>
            <pc:sldMk cId="2802724451" sldId="349"/>
            <ac:spMk id="12" creationId="{8FBC8A4C-117E-986F-2A9E-05CAA4538507}"/>
          </ac:spMkLst>
        </pc:spChg>
        <pc:spChg chg="add">
          <ac:chgData name="alisdair macdonald" userId="jB0IcuHBEINeFKE+BJ6T51hglHMTetGBacC/PLHzd+c=" providerId="None" clId="Web-{EAEB8262-3D03-4E5A-8CB7-BBA8F4F5C3FB}" dt="2025-07-30T10:52:57.029" v="28"/>
          <ac:spMkLst>
            <pc:docMk/>
            <pc:sldMk cId="2802724451" sldId="349"/>
            <ac:spMk id="15" creationId="{8A358380-B186-850A-839D-CE813A69254E}"/>
          </ac:spMkLst>
        </pc:spChg>
        <pc:picChg chg="add">
          <ac:chgData name="alisdair macdonald" userId="jB0IcuHBEINeFKE+BJ6T51hglHMTetGBacC/PLHzd+c=" providerId="None" clId="Web-{EAEB8262-3D03-4E5A-8CB7-BBA8F4F5C3FB}" dt="2025-07-30T10:52:56.701" v="27"/>
          <ac:picMkLst>
            <pc:docMk/>
            <pc:sldMk cId="2802724451" sldId="349"/>
            <ac:picMk id="6" creationId="{3C6AA8AE-C175-DC38-8805-620994E0DEF9}"/>
          </ac:picMkLst>
        </pc:picChg>
        <pc:picChg chg="add">
          <ac:chgData name="alisdair macdonald" userId="jB0IcuHBEINeFKE+BJ6T51hglHMTetGBacC/PLHzd+c=" providerId="None" clId="Web-{EAEB8262-3D03-4E5A-8CB7-BBA8F4F5C3FB}" dt="2025-07-30T10:52:56.701" v="27"/>
          <ac:picMkLst>
            <pc:docMk/>
            <pc:sldMk cId="2802724451" sldId="349"/>
            <ac:picMk id="7" creationId="{62150570-DACD-3724-8B1E-ECFF21B80178}"/>
          </ac:picMkLst>
        </pc:picChg>
        <pc:picChg chg="add">
          <ac:chgData name="alisdair macdonald" userId="jB0IcuHBEINeFKE+BJ6T51hglHMTetGBacC/PLHzd+c=" providerId="None" clId="Web-{EAEB8262-3D03-4E5A-8CB7-BBA8F4F5C3FB}" dt="2025-07-30T10:52:56.701" v="27"/>
          <ac:picMkLst>
            <pc:docMk/>
            <pc:sldMk cId="2802724451" sldId="349"/>
            <ac:picMk id="9" creationId="{D3E99E06-4D3B-7A77-507F-7CAAACE29A79}"/>
          </ac:picMkLst>
        </pc:picChg>
        <pc:picChg chg="add">
          <ac:chgData name="alisdair macdonald" userId="jB0IcuHBEINeFKE+BJ6T51hglHMTetGBacC/PLHzd+c=" providerId="None" clId="Web-{EAEB8262-3D03-4E5A-8CB7-BBA8F4F5C3FB}" dt="2025-07-30T10:52:57.029" v="28"/>
          <ac:picMkLst>
            <pc:docMk/>
            <pc:sldMk cId="2802724451" sldId="349"/>
            <ac:picMk id="13" creationId="{7FE394D7-892B-3054-AA07-4E4952991841}"/>
          </ac:picMkLst>
        </pc:picChg>
        <pc:picChg chg="add">
          <ac:chgData name="alisdair macdonald" userId="jB0IcuHBEINeFKE+BJ6T51hglHMTetGBacC/PLHzd+c=" providerId="None" clId="Web-{EAEB8262-3D03-4E5A-8CB7-BBA8F4F5C3FB}" dt="2025-07-30T10:52:57.029" v="28"/>
          <ac:picMkLst>
            <pc:docMk/>
            <pc:sldMk cId="2802724451" sldId="349"/>
            <ac:picMk id="14" creationId="{3DE56119-C9DD-5052-6A3B-4616A227B692}"/>
          </ac:picMkLst>
        </pc:picChg>
        <pc:picChg chg="add">
          <ac:chgData name="alisdair macdonald" userId="jB0IcuHBEINeFKE+BJ6T51hglHMTetGBacC/PLHzd+c=" providerId="None" clId="Web-{EAEB8262-3D03-4E5A-8CB7-BBA8F4F5C3FB}" dt="2025-07-30T10:52:57.029" v="28"/>
          <ac:picMkLst>
            <pc:docMk/>
            <pc:sldMk cId="2802724451" sldId="349"/>
            <ac:picMk id="16" creationId="{DACAC13B-7F24-2980-FA83-A3C5709A341A}"/>
          </ac:picMkLst>
        </pc:picChg>
      </pc:sldChg>
      <pc:sldChg chg="addSp delSp modSp add ord replId modNotes">
        <pc:chgData name="alisdair macdonald" userId="jB0IcuHBEINeFKE+BJ6T51hglHMTetGBacC/PLHzd+c=" providerId="None" clId="Web-{EAEB8262-3D03-4E5A-8CB7-BBA8F4F5C3FB}" dt="2025-07-30T12:10:19.213" v="225"/>
        <pc:sldMkLst>
          <pc:docMk/>
          <pc:sldMk cId="2068778594" sldId="350"/>
        </pc:sldMkLst>
        <pc:spChg chg="mod">
          <ac:chgData name="alisdair macdonald" userId="jB0IcuHBEINeFKE+BJ6T51hglHMTetGBacC/PLHzd+c=" providerId="None" clId="Web-{EAEB8262-3D03-4E5A-8CB7-BBA8F4F5C3FB}" dt="2025-07-30T11:34:03.062" v="216" actId="20577"/>
          <ac:spMkLst>
            <pc:docMk/>
            <pc:sldMk cId="2068778594" sldId="350"/>
            <ac:spMk id="8" creationId="{637002A0-3894-CAC4-B4BA-D324FE8DD3A3}"/>
          </ac:spMkLst>
        </pc:spChg>
        <pc:picChg chg="add mod">
          <ac:chgData name="alisdair macdonald" userId="jB0IcuHBEINeFKE+BJ6T51hglHMTetGBacC/PLHzd+c=" providerId="None" clId="Web-{EAEB8262-3D03-4E5A-8CB7-BBA8F4F5C3FB}" dt="2025-07-30T11:34:39.569" v="223" actId="1076"/>
          <ac:picMkLst>
            <pc:docMk/>
            <pc:sldMk cId="2068778594" sldId="350"/>
            <ac:picMk id="7" creationId="{FE3441D4-4BAD-A961-2701-5C5174A15DF8}"/>
          </ac:picMkLst>
        </pc:picChg>
      </pc:sldChg>
      <pc:sldChg chg="addSp delSp modSp add ord replId modNotes">
        <pc:chgData name="alisdair macdonald" userId="jB0IcuHBEINeFKE+BJ6T51hglHMTetGBacC/PLHzd+c=" providerId="None" clId="Web-{EAEB8262-3D03-4E5A-8CB7-BBA8F4F5C3FB}" dt="2025-07-30T12:12:28.417" v="257"/>
        <pc:sldMkLst>
          <pc:docMk/>
          <pc:sldMk cId="388287061" sldId="351"/>
        </pc:sldMkLst>
        <pc:spChg chg="mod">
          <ac:chgData name="alisdair macdonald" userId="jB0IcuHBEINeFKE+BJ6T51hglHMTetGBacC/PLHzd+c=" providerId="None" clId="Web-{EAEB8262-3D03-4E5A-8CB7-BBA8F4F5C3FB}" dt="2025-07-30T12:11:25.885" v="246" actId="14100"/>
          <ac:spMkLst>
            <pc:docMk/>
            <pc:sldMk cId="388287061" sldId="351"/>
            <ac:spMk id="8" creationId="{1A9ABDBF-3C7A-4796-D18D-976F493EE79D}"/>
          </ac:spMkLst>
        </pc:spChg>
        <pc:picChg chg="add mod">
          <ac:chgData name="alisdair macdonald" userId="jB0IcuHBEINeFKE+BJ6T51hglHMTetGBacC/PLHzd+c=" providerId="None" clId="Web-{EAEB8262-3D03-4E5A-8CB7-BBA8F4F5C3FB}" dt="2025-07-30T12:12:13.480" v="255" actId="1076"/>
          <ac:picMkLst>
            <pc:docMk/>
            <pc:sldMk cId="388287061" sldId="351"/>
            <ac:picMk id="6" creationId="{7F398289-EE10-8D68-BE22-DF8557076C50}"/>
          </ac:picMkLst>
        </pc:picChg>
      </pc:sldChg>
      <pc:sldChg chg="addSp delSp modSp add ord replId modNotes">
        <pc:chgData name="alisdair macdonald" userId="jB0IcuHBEINeFKE+BJ6T51hglHMTetGBacC/PLHzd+c=" providerId="None" clId="Web-{EAEB8262-3D03-4E5A-8CB7-BBA8F4F5C3FB}" dt="2025-07-30T12:15:47.800" v="287"/>
        <pc:sldMkLst>
          <pc:docMk/>
          <pc:sldMk cId="3904852345" sldId="352"/>
        </pc:sldMkLst>
      </pc:sldChg>
    </pc:docChg>
  </pc:docChgLst>
  <pc:docChgLst>
    <pc:chgData name="alisdair macdonald" userId="jB0IcuHBEINeFKE+BJ6T51hglHMTetGBacC/PLHzd+c=" providerId="None" clId="Web-{DD82858D-6642-46AC-9659-3B961504CC1C}"/>
    <pc:docChg chg="modSld">
      <pc:chgData name="alisdair macdonald" userId="jB0IcuHBEINeFKE+BJ6T51hglHMTetGBacC/PLHzd+c=" providerId="None" clId="Web-{DD82858D-6642-46AC-9659-3B961504CC1C}" dt="2025-08-06T13:11:30.457" v="217" actId="1076"/>
      <pc:docMkLst>
        <pc:docMk/>
      </pc:docMkLst>
      <pc:sldChg chg="modSp">
        <pc:chgData name="alisdair macdonald" userId="jB0IcuHBEINeFKE+BJ6T51hglHMTetGBacC/PLHzd+c=" providerId="None" clId="Web-{DD82858D-6642-46AC-9659-3B961504CC1C}" dt="2025-08-06T12:53:31.824" v="1" actId="14100"/>
        <pc:sldMkLst>
          <pc:docMk/>
          <pc:sldMk cId="0" sldId="265"/>
        </pc:sldMkLst>
        <pc:spChg chg="mod">
          <ac:chgData name="alisdair macdonald" userId="jB0IcuHBEINeFKE+BJ6T51hglHMTetGBacC/PLHzd+c=" providerId="None" clId="Web-{DD82858D-6642-46AC-9659-3B961504CC1C}" dt="2025-08-06T12:53:31.824" v="1" actId="14100"/>
          <ac:spMkLst>
            <pc:docMk/>
            <pc:sldMk cId="0" sldId="265"/>
            <ac:spMk id="7" creationId="{F2E8EFBF-DA1A-76D5-99E8-4DE036FB0A7A}"/>
          </ac:spMkLst>
        </pc:spChg>
      </pc:sldChg>
      <pc:sldChg chg="addSp delSp modSp">
        <pc:chgData name="alisdair macdonald" userId="jB0IcuHBEINeFKE+BJ6T51hglHMTetGBacC/PLHzd+c=" providerId="None" clId="Web-{DD82858D-6642-46AC-9659-3B961504CC1C}" dt="2025-08-06T12:55:32.173" v="12" actId="1076"/>
        <pc:sldMkLst>
          <pc:docMk/>
          <pc:sldMk cId="2516170097" sldId="339"/>
        </pc:sldMkLst>
        <pc:spChg chg="mod">
          <ac:chgData name="alisdair macdonald" userId="jB0IcuHBEINeFKE+BJ6T51hglHMTetGBacC/PLHzd+c=" providerId="None" clId="Web-{DD82858D-6642-46AC-9659-3B961504CC1C}" dt="2025-08-06T12:55:32.173" v="12" actId="1076"/>
          <ac:spMkLst>
            <pc:docMk/>
            <pc:sldMk cId="2516170097" sldId="339"/>
            <ac:spMk id="8" creationId="{E9F95748-9BB9-9637-80E2-1746669A579F}"/>
          </ac:spMkLst>
        </pc:spChg>
        <pc:spChg chg="mod">
          <ac:chgData name="alisdair macdonald" userId="jB0IcuHBEINeFKE+BJ6T51hglHMTetGBacC/PLHzd+c=" providerId="None" clId="Web-{DD82858D-6642-46AC-9659-3B961504CC1C}" dt="2025-08-06T12:53:47.716" v="2" actId="1076"/>
          <ac:spMkLst>
            <pc:docMk/>
            <pc:sldMk cId="2516170097" sldId="339"/>
            <ac:spMk id="29" creationId="{1B863FA1-6825-51DB-9296-CD0F6E816D30}"/>
          </ac:spMkLst>
        </pc:spChg>
        <pc:spChg chg="mod">
          <ac:chgData name="alisdair macdonald" userId="jB0IcuHBEINeFKE+BJ6T51hglHMTetGBacC/PLHzd+c=" providerId="None" clId="Web-{DD82858D-6642-46AC-9659-3B961504CC1C}" dt="2025-08-06T12:53:47.716" v="3" actId="1076"/>
          <ac:spMkLst>
            <pc:docMk/>
            <pc:sldMk cId="2516170097" sldId="339"/>
            <ac:spMk id="30" creationId="{281F5306-78EE-E02F-12FE-B331703480B8}"/>
          </ac:spMkLst>
        </pc:spChg>
        <pc:spChg chg="mod">
          <ac:chgData name="alisdair macdonald" userId="jB0IcuHBEINeFKE+BJ6T51hglHMTetGBacC/PLHzd+c=" providerId="None" clId="Web-{DD82858D-6642-46AC-9659-3B961504CC1C}" dt="2025-08-06T12:53:47.731" v="4" actId="1076"/>
          <ac:spMkLst>
            <pc:docMk/>
            <pc:sldMk cId="2516170097" sldId="339"/>
            <ac:spMk id="31" creationId="{8EC71D73-52FB-BCF1-85CF-CFE0A58B1971}"/>
          </ac:spMkLst>
        </pc:spChg>
        <pc:inkChg chg="add del">
          <ac:chgData name="alisdair macdonald" userId="jB0IcuHBEINeFKE+BJ6T51hglHMTetGBacC/PLHzd+c=" providerId="None" clId="Web-{DD82858D-6642-46AC-9659-3B961504CC1C}" dt="2025-08-06T12:55:09.844" v="7"/>
          <ac:inkMkLst>
            <pc:docMk/>
            <pc:sldMk cId="2516170097" sldId="339"/>
            <ac:inkMk id="2" creationId="{B03BF807-D475-F121-45C0-4811C23FF7B0}"/>
          </ac:inkMkLst>
        </pc:inkChg>
      </pc:sldChg>
      <pc:sldChg chg="modSp">
        <pc:chgData name="alisdair macdonald" userId="jB0IcuHBEINeFKE+BJ6T51hglHMTetGBacC/PLHzd+c=" providerId="None" clId="Web-{DD82858D-6642-46AC-9659-3B961504CC1C}" dt="2025-08-06T12:59:34.695" v="48" actId="1076"/>
        <pc:sldMkLst>
          <pc:docMk/>
          <pc:sldMk cId="307680403" sldId="346"/>
        </pc:sldMkLst>
        <pc:spChg chg="mod">
          <ac:chgData name="alisdair macdonald" userId="jB0IcuHBEINeFKE+BJ6T51hglHMTetGBacC/PLHzd+c=" providerId="None" clId="Web-{DD82858D-6642-46AC-9659-3B961504CC1C}" dt="2025-08-06T12:59:34.695" v="48" actId="1076"/>
          <ac:spMkLst>
            <pc:docMk/>
            <pc:sldMk cId="307680403" sldId="346"/>
            <ac:spMk id="20" creationId="{CF6DE299-0C46-905C-153E-65BC014C3EA0}"/>
          </ac:spMkLst>
        </pc:spChg>
      </pc:sldChg>
      <pc:sldChg chg="addSp delSp modSp">
        <pc:chgData name="alisdair macdonald" userId="jB0IcuHBEINeFKE+BJ6T51hglHMTetGBacC/PLHzd+c=" providerId="None" clId="Web-{DD82858D-6642-46AC-9659-3B961504CC1C}" dt="2025-08-06T13:11:30.457" v="217" actId="1076"/>
        <pc:sldMkLst>
          <pc:docMk/>
          <pc:sldMk cId="1257233577" sldId="347"/>
        </pc:sldMkLst>
        <pc:spChg chg="add mod">
          <ac:chgData name="alisdair macdonald" userId="jB0IcuHBEINeFKE+BJ6T51hglHMTetGBacC/PLHzd+c=" providerId="None" clId="Web-{DD82858D-6642-46AC-9659-3B961504CC1C}" dt="2025-08-06T13:02:06.791" v="70" actId="14100"/>
          <ac:spMkLst>
            <pc:docMk/>
            <pc:sldMk cId="1257233577" sldId="347"/>
            <ac:spMk id="2" creationId="{B93B7A96-B3BB-7D0A-9696-60016457C2D6}"/>
          </ac:spMkLst>
        </pc:spChg>
        <pc:spChg chg="mod">
          <ac:chgData name="alisdair macdonald" userId="jB0IcuHBEINeFKE+BJ6T51hglHMTetGBacC/PLHzd+c=" providerId="None" clId="Web-{DD82858D-6642-46AC-9659-3B961504CC1C}" dt="2025-08-06T13:06:17.420" v="109" actId="20577"/>
          <ac:spMkLst>
            <pc:docMk/>
            <pc:sldMk cId="1257233577" sldId="347"/>
            <ac:spMk id="3" creationId="{E9962EF9-31BF-C136-693E-4F07736CD5F1}"/>
          </ac:spMkLst>
        </pc:spChg>
        <pc:spChg chg="del">
          <ac:chgData name="alisdair macdonald" userId="jB0IcuHBEINeFKE+BJ6T51hglHMTetGBacC/PLHzd+c=" providerId="None" clId="Web-{DD82858D-6642-46AC-9659-3B961504CC1C}" dt="2025-08-06T13:00:58.712" v="52"/>
          <ac:spMkLst>
            <pc:docMk/>
            <pc:sldMk cId="1257233577" sldId="347"/>
            <ac:spMk id="4" creationId="{33C6EF03-0D6C-C54D-C48C-53775EB842D4}"/>
          </ac:spMkLst>
        </pc:spChg>
        <pc:spChg chg="add mod">
          <ac:chgData name="alisdair macdonald" userId="jB0IcuHBEINeFKE+BJ6T51hglHMTetGBacC/PLHzd+c=" providerId="None" clId="Web-{DD82858D-6642-46AC-9659-3B961504CC1C}" dt="2025-08-06T13:03:53.027" v="80" actId="1076"/>
          <ac:spMkLst>
            <pc:docMk/>
            <pc:sldMk cId="1257233577" sldId="347"/>
            <ac:spMk id="6" creationId="{21BD1EA7-E8A8-DF03-2D91-729D8E26DC86}"/>
          </ac:spMkLst>
        </pc:spChg>
        <pc:spChg chg="del">
          <ac:chgData name="alisdair macdonald" userId="jB0IcuHBEINeFKE+BJ6T51hglHMTetGBacC/PLHzd+c=" providerId="None" clId="Web-{DD82858D-6642-46AC-9659-3B961504CC1C}" dt="2025-08-06T13:00:58.712" v="51"/>
          <ac:spMkLst>
            <pc:docMk/>
            <pc:sldMk cId="1257233577" sldId="347"/>
            <ac:spMk id="7" creationId="{4D2573FF-C41E-A27D-11FD-7E8F57ADBD87}"/>
          </ac:spMkLst>
        </pc:spChg>
        <pc:spChg chg="add mod">
          <ac:chgData name="alisdair macdonald" userId="jB0IcuHBEINeFKE+BJ6T51hglHMTetGBacC/PLHzd+c=" providerId="None" clId="Web-{DD82858D-6642-46AC-9659-3B961504CC1C}" dt="2025-08-06T13:10:59.690" v="208" actId="14100"/>
          <ac:spMkLst>
            <pc:docMk/>
            <pc:sldMk cId="1257233577" sldId="347"/>
            <ac:spMk id="8" creationId="{FA29CA59-A900-3822-5B32-073FBBAFE5F9}"/>
          </ac:spMkLst>
        </pc:spChg>
        <pc:spChg chg="add mod">
          <ac:chgData name="alisdair macdonald" userId="jB0IcuHBEINeFKE+BJ6T51hglHMTetGBacC/PLHzd+c=" providerId="None" clId="Web-{DD82858D-6642-46AC-9659-3B961504CC1C}" dt="2025-08-06T13:08:40.135" v="150" actId="1076"/>
          <ac:spMkLst>
            <pc:docMk/>
            <pc:sldMk cId="1257233577" sldId="347"/>
            <ac:spMk id="9" creationId="{F5B72068-BC80-EA98-3A53-3B27AF376799}"/>
          </ac:spMkLst>
        </pc:spChg>
        <pc:spChg chg="add mod">
          <ac:chgData name="alisdair macdonald" userId="jB0IcuHBEINeFKE+BJ6T51hglHMTetGBacC/PLHzd+c=" providerId="None" clId="Web-{DD82858D-6642-46AC-9659-3B961504CC1C}" dt="2025-08-06T13:08:42.010" v="151" actId="1076"/>
          <ac:spMkLst>
            <pc:docMk/>
            <pc:sldMk cId="1257233577" sldId="347"/>
            <ac:spMk id="10" creationId="{B2EA8CD8-75C3-B3B6-9210-3BD60AD9CB6F}"/>
          </ac:spMkLst>
        </pc:spChg>
        <pc:spChg chg="add del mod">
          <ac:chgData name="alisdair macdonald" userId="jB0IcuHBEINeFKE+BJ6T51hglHMTetGBacC/PLHzd+c=" providerId="None" clId="Web-{DD82858D-6642-46AC-9659-3B961504CC1C}" dt="2025-08-06T13:10:38.079" v="204"/>
          <ac:spMkLst>
            <pc:docMk/>
            <pc:sldMk cId="1257233577" sldId="347"/>
            <ac:spMk id="11" creationId="{7C712C05-A2AC-48F0-FF1F-F600E3B86CC5}"/>
          </ac:spMkLst>
        </pc:spChg>
        <pc:spChg chg="add mod">
          <ac:chgData name="alisdair macdonald" userId="jB0IcuHBEINeFKE+BJ6T51hglHMTetGBacC/PLHzd+c=" providerId="None" clId="Web-{DD82858D-6642-46AC-9659-3B961504CC1C}" dt="2025-08-06T13:11:02.143" v="209" actId="1076"/>
          <ac:spMkLst>
            <pc:docMk/>
            <pc:sldMk cId="1257233577" sldId="347"/>
            <ac:spMk id="12" creationId="{8C62F352-32C7-C877-B877-19A128BC5FC8}"/>
          </ac:spMkLst>
        </pc:spChg>
        <pc:spChg chg="add mod">
          <ac:chgData name="alisdair macdonald" userId="jB0IcuHBEINeFKE+BJ6T51hglHMTetGBacC/PLHzd+c=" providerId="None" clId="Web-{DD82858D-6642-46AC-9659-3B961504CC1C}" dt="2025-08-06T13:10:03.937" v="184" actId="1076"/>
          <ac:spMkLst>
            <pc:docMk/>
            <pc:sldMk cId="1257233577" sldId="347"/>
            <ac:spMk id="13" creationId="{68D6842D-8AA5-259E-0ED4-8030B88B5EC9}"/>
          </ac:spMkLst>
        </pc:spChg>
        <pc:spChg chg="add mod">
          <ac:chgData name="alisdair macdonald" userId="jB0IcuHBEINeFKE+BJ6T51hglHMTetGBacC/PLHzd+c=" providerId="None" clId="Web-{DD82858D-6642-46AC-9659-3B961504CC1C}" dt="2025-08-06T13:11:30.457" v="217" actId="1076"/>
          <ac:spMkLst>
            <pc:docMk/>
            <pc:sldMk cId="1257233577" sldId="347"/>
            <ac:spMk id="14" creationId="{A5D7DBB3-811D-3DD1-E218-D5151858057C}"/>
          </ac:spMkLst>
        </pc:spChg>
        <pc:spChg chg="mod">
          <ac:chgData name="alisdair macdonald" userId="jB0IcuHBEINeFKE+BJ6T51hglHMTetGBacC/PLHzd+c=" providerId="None" clId="Web-{DD82858D-6642-46AC-9659-3B961504CC1C}" dt="2025-08-06T13:01:06.697" v="57" actId="14100"/>
          <ac:spMkLst>
            <pc:docMk/>
            <pc:sldMk cId="1257233577" sldId="347"/>
            <ac:spMk id="17" creationId="{44D97087-0964-A634-FF95-06A08CC334F4}"/>
          </ac:spMkLst>
        </pc:spChg>
        <pc:spChg chg="mod ord">
          <ac:chgData name="alisdair macdonald" userId="jB0IcuHBEINeFKE+BJ6T51hglHMTetGBacC/PLHzd+c=" providerId="None" clId="Web-{DD82858D-6642-46AC-9659-3B961504CC1C}" dt="2025-08-06T13:02:02.307" v="69"/>
          <ac:spMkLst>
            <pc:docMk/>
            <pc:sldMk cId="1257233577" sldId="347"/>
            <ac:spMk id="23" creationId="{A8DFF346-C3A6-6DB0-950C-86ECB12D7E7A}"/>
          </ac:spMkLst>
        </pc:spChg>
        <pc:picChg chg="del">
          <ac:chgData name="alisdair macdonald" userId="jB0IcuHBEINeFKE+BJ6T51hglHMTetGBacC/PLHzd+c=" providerId="None" clId="Web-{DD82858D-6642-46AC-9659-3B961504CC1C}" dt="2025-08-06T13:00:58.712" v="53"/>
          <ac:picMkLst>
            <pc:docMk/>
            <pc:sldMk cId="1257233577" sldId="347"/>
            <ac:picMk id="5" creationId="{87CA637F-2F81-A4F2-CD01-E05107B13771}"/>
          </ac:picMkLst>
        </pc:picChg>
        <pc:inkChg chg="add del">
          <ac:chgData name="alisdair macdonald" userId="jB0IcuHBEINeFKE+BJ6T51hglHMTetGBacC/PLHzd+c=" providerId="None" clId="Web-{DD82858D-6642-46AC-9659-3B961504CC1C}" dt="2025-08-06T13:10:53.627" v="206"/>
          <ac:inkMkLst>
            <pc:docMk/>
            <pc:sldMk cId="1257233577" sldId="347"/>
            <ac:inkMk id="15" creationId="{9CB0DEB0-A5DA-E1C1-2291-0B7EFBBA80E1}"/>
          </ac:inkMkLst>
        </pc:inkChg>
      </pc:sldChg>
      <pc:sldChg chg="modSp">
        <pc:chgData name="alisdair macdonald" userId="jB0IcuHBEINeFKE+BJ6T51hglHMTetGBacC/PLHzd+c=" providerId="None" clId="Web-{DD82858D-6642-46AC-9659-3B961504CC1C}" dt="2025-08-06T12:54:03.138" v="5"/>
        <pc:sldMkLst>
          <pc:docMk/>
          <pc:sldMk cId="2556291182" sldId="348"/>
        </pc:sldMkLst>
        <pc:picChg chg="ord">
          <ac:chgData name="alisdair macdonald" userId="jB0IcuHBEINeFKE+BJ6T51hglHMTetGBacC/PLHzd+c=" providerId="None" clId="Web-{DD82858D-6642-46AC-9659-3B961504CC1C}" dt="2025-08-06T12:54:03.138" v="5"/>
          <ac:picMkLst>
            <pc:docMk/>
            <pc:sldMk cId="2556291182" sldId="348"/>
            <ac:picMk id="4" creationId="{C864F56D-8E42-B53D-950C-F8A0D50A8CB2}"/>
          </ac:picMkLst>
        </pc:picChg>
      </pc:sldChg>
      <pc:sldChg chg="addSp delSp">
        <pc:chgData name="alisdair macdonald" userId="jB0IcuHBEINeFKE+BJ6T51hglHMTetGBacC/PLHzd+c=" providerId="None" clId="Web-{DD82858D-6642-46AC-9659-3B961504CC1C}" dt="2025-08-06T12:57:39.833" v="16"/>
        <pc:sldMkLst>
          <pc:docMk/>
          <pc:sldMk cId="2068778594" sldId="350"/>
        </pc:sldMkLst>
        <pc:spChg chg="add">
          <ac:chgData name="alisdair macdonald" userId="jB0IcuHBEINeFKE+BJ6T51hglHMTetGBacC/PLHzd+c=" providerId="None" clId="Web-{DD82858D-6642-46AC-9659-3B961504CC1C}" dt="2025-08-06T12:57:39.833" v="16"/>
          <ac:spMkLst>
            <pc:docMk/>
            <pc:sldMk cId="2068778594" sldId="350"/>
            <ac:spMk id="3" creationId="{CD4D4809-53F2-36CE-60DA-0F7799D38C55}"/>
          </ac:spMkLst>
        </pc:spChg>
        <pc:spChg chg="del">
          <ac:chgData name="alisdair macdonald" userId="jB0IcuHBEINeFKE+BJ6T51hglHMTetGBacC/PLHzd+c=" providerId="None" clId="Web-{DD82858D-6642-46AC-9659-3B961504CC1C}" dt="2025-08-06T12:57:38.880" v="14"/>
          <ac:spMkLst>
            <pc:docMk/>
            <pc:sldMk cId="2068778594" sldId="350"/>
            <ac:spMk id="4" creationId="{7539E1CA-E9B1-DFCB-9113-B9BCA0CB5916}"/>
          </ac:spMkLst>
        </pc:spChg>
        <pc:spChg chg="del">
          <ac:chgData name="alisdair macdonald" userId="jB0IcuHBEINeFKE+BJ6T51hglHMTetGBacC/PLHzd+c=" providerId="None" clId="Web-{DD82858D-6642-46AC-9659-3B961504CC1C}" dt="2025-08-06T12:57:38.880" v="13"/>
          <ac:spMkLst>
            <pc:docMk/>
            <pc:sldMk cId="2068778594" sldId="350"/>
            <ac:spMk id="5" creationId="{2257548F-9D03-CEE3-DADE-C26EA620D237}"/>
          </ac:spMkLst>
        </pc:spChg>
        <pc:spChg chg="add">
          <ac:chgData name="alisdair macdonald" userId="jB0IcuHBEINeFKE+BJ6T51hglHMTetGBacC/PLHzd+c=" providerId="None" clId="Web-{DD82858D-6642-46AC-9659-3B961504CC1C}" dt="2025-08-06T12:57:39.833" v="16"/>
          <ac:spMkLst>
            <pc:docMk/>
            <pc:sldMk cId="2068778594" sldId="350"/>
            <ac:spMk id="6" creationId="{5D9F54B8-145B-F08D-BC8C-F533F9741CD0}"/>
          </ac:spMkLst>
        </pc:spChg>
        <pc:spChg chg="del">
          <ac:chgData name="alisdair macdonald" userId="jB0IcuHBEINeFKE+BJ6T51hglHMTetGBacC/PLHzd+c=" providerId="None" clId="Web-{DD82858D-6642-46AC-9659-3B961504CC1C}" dt="2025-08-06T12:57:38.880" v="15"/>
          <ac:spMkLst>
            <pc:docMk/>
            <pc:sldMk cId="2068778594" sldId="350"/>
            <ac:spMk id="9" creationId="{48958918-C470-00F8-B151-57C902EE798E}"/>
          </ac:spMkLst>
        </pc:spChg>
        <pc:spChg chg="add">
          <ac:chgData name="alisdair macdonald" userId="jB0IcuHBEINeFKE+BJ6T51hglHMTetGBacC/PLHzd+c=" providerId="None" clId="Web-{DD82858D-6642-46AC-9659-3B961504CC1C}" dt="2025-08-06T12:57:39.833" v="16"/>
          <ac:spMkLst>
            <pc:docMk/>
            <pc:sldMk cId="2068778594" sldId="350"/>
            <ac:spMk id="11" creationId="{A99B4B2B-DABF-78C1-7C03-E1AADDEE5C44}"/>
          </ac:spMkLst>
        </pc:spChg>
      </pc:sldChg>
      <pc:sldChg chg="modSp">
        <pc:chgData name="alisdair macdonald" userId="jB0IcuHBEINeFKE+BJ6T51hglHMTetGBacC/PLHzd+c=" providerId="None" clId="Web-{DD82858D-6642-46AC-9659-3B961504CC1C}" dt="2025-08-06T12:59:49.367" v="50" actId="1076"/>
        <pc:sldMkLst>
          <pc:docMk/>
          <pc:sldMk cId="388287061" sldId="351"/>
        </pc:sldMkLst>
        <pc:spChg chg="mod">
          <ac:chgData name="alisdair macdonald" userId="jB0IcuHBEINeFKE+BJ6T51hglHMTetGBacC/PLHzd+c=" providerId="None" clId="Web-{DD82858D-6642-46AC-9659-3B961504CC1C}" dt="2025-08-06T12:59:49.367" v="50" actId="1076"/>
          <ac:spMkLst>
            <pc:docMk/>
            <pc:sldMk cId="388287061" sldId="351"/>
            <ac:spMk id="2" creationId="{E9ECF05E-7A5B-D0DA-34D6-21ADAEC25683}"/>
          </ac:spMkLst>
        </pc:spChg>
        <pc:spChg chg="mod">
          <ac:chgData name="alisdair macdonald" userId="jB0IcuHBEINeFKE+BJ6T51hglHMTetGBacC/PLHzd+c=" providerId="None" clId="Web-{DD82858D-6642-46AC-9659-3B961504CC1C}" dt="2025-08-06T12:58:35.460" v="33" actId="14100"/>
          <ac:spMkLst>
            <pc:docMk/>
            <pc:sldMk cId="388287061" sldId="351"/>
            <ac:spMk id="4" creationId="{C82E55A6-EBCE-24E5-558B-15624FCD682C}"/>
          </ac:spMkLst>
        </pc:spChg>
        <pc:spChg chg="mod">
          <ac:chgData name="alisdair macdonald" userId="jB0IcuHBEINeFKE+BJ6T51hglHMTetGBacC/PLHzd+c=" providerId="None" clId="Web-{DD82858D-6642-46AC-9659-3B961504CC1C}" dt="2025-08-06T12:58:20.053" v="30" actId="20577"/>
          <ac:spMkLst>
            <pc:docMk/>
            <pc:sldMk cId="388287061" sldId="351"/>
            <ac:spMk id="5" creationId="{F3377575-AB4A-EC61-F93B-15BC16FB9121}"/>
          </ac:spMkLst>
        </pc:spChg>
        <pc:spChg chg="mod">
          <ac:chgData name="alisdair macdonald" userId="jB0IcuHBEINeFKE+BJ6T51hglHMTetGBacC/PLHzd+c=" providerId="None" clId="Web-{DD82858D-6642-46AC-9659-3B961504CC1C}" dt="2025-08-06T12:59:49.367" v="49" actId="1076"/>
          <ac:spMkLst>
            <pc:docMk/>
            <pc:sldMk cId="388287061" sldId="351"/>
            <ac:spMk id="9" creationId="{2714A98A-6A34-057C-5278-E574D104BFA6}"/>
          </ac:spMkLst>
        </pc:spChg>
      </pc:sldChg>
      <pc:sldChg chg="delSp modSp">
        <pc:chgData name="alisdair macdonald" userId="jB0IcuHBEINeFKE+BJ6T51hglHMTetGBacC/PLHzd+c=" providerId="None" clId="Web-{DD82858D-6642-46AC-9659-3B961504CC1C}" dt="2025-08-06T12:59:08.523" v="47" actId="14100"/>
        <pc:sldMkLst>
          <pc:docMk/>
          <pc:sldMk cId="3904852345" sldId="352"/>
        </pc:sldMkLst>
        <pc:spChg chg="del">
          <ac:chgData name="alisdair macdonald" userId="jB0IcuHBEINeFKE+BJ6T51hglHMTetGBacC/PLHzd+c=" providerId="None" clId="Web-{DD82858D-6642-46AC-9659-3B961504CC1C}" dt="2025-08-06T12:58:58.476" v="45"/>
          <ac:spMkLst>
            <pc:docMk/>
            <pc:sldMk cId="3904852345" sldId="352"/>
            <ac:spMk id="2" creationId="{A2D322FB-D630-57BF-BCCF-67EA13C0512D}"/>
          </ac:spMkLst>
        </pc:spChg>
        <pc:spChg chg="mod">
          <ac:chgData name="alisdair macdonald" userId="jB0IcuHBEINeFKE+BJ6T51hglHMTetGBacC/PLHzd+c=" providerId="None" clId="Web-{DD82858D-6642-46AC-9659-3B961504CC1C}" dt="2025-08-06T12:59:08.523" v="47" actId="14100"/>
          <ac:spMkLst>
            <pc:docMk/>
            <pc:sldMk cId="3904852345" sldId="352"/>
            <ac:spMk id="4" creationId="{BFEC67FF-4E16-44F6-341F-A9C9F89A0649}"/>
          </ac:spMkLst>
        </pc:spChg>
        <pc:spChg chg="mod">
          <ac:chgData name="alisdair macdonald" userId="jB0IcuHBEINeFKE+BJ6T51hglHMTetGBacC/PLHzd+c=" providerId="None" clId="Web-{DD82858D-6642-46AC-9659-3B961504CC1C}" dt="2025-08-06T12:58:56.257" v="44" actId="20577"/>
          <ac:spMkLst>
            <pc:docMk/>
            <pc:sldMk cId="3904852345" sldId="352"/>
            <ac:spMk id="5" creationId="{6F81D1DC-1E88-14A0-1D0F-095307435B1B}"/>
          </ac:spMkLst>
        </pc:spChg>
        <pc:spChg chg="mod">
          <ac:chgData name="alisdair macdonald" userId="jB0IcuHBEINeFKE+BJ6T51hglHMTetGBacC/PLHzd+c=" providerId="None" clId="Web-{DD82858D-6642-46AC-9659-3B961504CC1C}" dt="2025-08-06T12:59:03.991" v="46" actId="14100"/>
          <ac:spMkLst>
            <pc:docMk/>
            <pc:sldMk cId="3904852345" sldId="352"/>
            <ac:spMk id="9" creationId="{037BB113-2527-C0D8-2E6C-66C07E92C538}"/>
          </ac:spMkLst>
        </pc:spChg>
      </pc:sldChg>
    </pc:docChg>
  </pc:docChgLst>
  <pc:docChgLst>
    <pc:chgData name="lauraellenkennedy@outlook.com" userId="S::urn:spo:guest#lauraellenkennedy@outlook.com::" providerId="AD" clId="Web-{A616644E-D9C5-8B92-FEF1-7A2766A7DB77}"/>
    <pc:docChg chg="modSld">
      <pc:chgData name="lauraellenkennedy@outlook.com" userId="S::urn:spo:guest#lauraellenkennedy@outlook.com::" providerId="AD" clId="Web-{A616644E-D9C5-8B92-FEF1-7A2766A7DB77}" dt="2024-07-12T14:48:24.771" v="71" actId="20577"/>
      <pc:docMkLst>
        <pc:docMk/>
      </pc:docMkLst>
      <pc:sldChg chg="modSp">
        <pc:chgData name="lauraellenkennedy@outlook.com" userId="S::urn:spo:guest#lauraellenkennedy@outlook.com::" providerId="AD" clId="Web-{A616644E-D9C5-8B92-FEF1-7A2766A7DB77}" dt="2024-07-12T14:44:02.702" v="6" actId="20577"/>
        <pc:sldMkLst>
          <pc:docMk/>
          <pc:sldMk cId="0" sldId="256"/>
        </pc:sldMkLst>
      </pc:sldChg>
      <pc:sldChg chg="modSp">
        <pc:chgData name="lauraellenkennedy@outlook.com" userId="S::urn:spo:guest#lauraellenkennedy@outlook.com::" providerId="AD" clId="Web-{A616644E-D9C5-8B92-FEF1-7A2766A7DB77}" dt="2024-07-12T14:44:57.969" v="14" actId="20577"/>
        <pc:sldMkLst>
          <pc:docMk/>
          <pc:sldMk cId="0" sldId="265"/>
        </pc:sldMkLst>
      </pc:sldChg>
      <pc:sldChg chg="modSp">
        <pc:chgData name="lauraellenkennedy@outlook.com" userId="S::urn:spo:guest#lauraellenkennedy@outlook.com::" providerId="AD" clId="Web-{A616644E-D9C5-8B92-FEF1-7A2766A7DB77}" dt="2024-07-12T14:46:44.190" v="41" actId="20577"/>
        <pc:sldMkLst>
          <pc:docMk/>
          <pc:sldMk cId="667126800" sldId="334"/>
        </pc:sldMkLst>
      </pc:sldChg>
      <pc:sldChg chg="modSp">
        <pc:chgData name="lauraellenkennedy@outlook.com" userId="S::urn:spo:guest#lauraellenkennedy@outlook.com::" providerId="AD" clId="Web-{A616644E-D9C5-8B92-FEF1-7A2766A7DB77}" dt="2024-07-12T14:47:45.270" v="66" actId="20577"/>
        <pc:sldMkLst>
          <pc:docMk/>
          <pc:sldMk cId="2844619749" sldId="335"/>
        </pc:sldMkLst>
      </pc:sldChg>
      <pc:sldChg chg="modSp">
        <pc:chgData name="lauraellenkennedy@outlook.com" userId="S::urn:spo:guest#lauraellenkennedy@outlook.com::" providerId="AD" clId="Web-{A616644E-D9C5-8B92-FEF1-7A2766A7DB77}" dt="2024-07-12T14:48:24.771" v="71" actId="20577"/>
        <pc:sldMkLst>
          <pc:docMk/>
          <pc:sldMk cId="1096971660" sldId="336"/>
        </pc:sldMkLst>
      </pc:sldChg>
      <pc:sldChg chg="modSp">
        <pc:chgData name="lauraellenkennedy@outlook.com" userId="S::urn:spo:guest#lauraellenkennedy@outlook.com::" providerId="AD" clId="Web-{A616644E-D9C5-8B92-FEF1-7A2766A7DB77}" dt="2024-07-12T14:47:16.722" v="48" actId="20577"/>
        <pc:sldMkLst>
          <pc:docMk/>
          <pc:sldMk cId="1784871455" sldId="338"/>
        </pc:sldMkLst>
      </pc:sldChg>
    </pc:docChg>
  </pc:docChgLst>
  <pc:docChgLst>
    <pc:chgData name="alisdair.m@gmail.com" userId="S::urn:spo:guest#alisdair.m@gmail.com::" providerId="AD" clId="Web-{7D1FE2DE-48D1-8A09-6916-B1386CAB3DFD}"/>
    <pc:docChg chg="modSld">
      <pc:chgData name="alisdair.m@gmail.com" userId="S::urn:spo:guest#alisdair.m@gmail.com::" providerId="AD" clId="Web-{7D1FE2DE-48D1-8A09-6916-B1386CAB3DFD}" dt="2024-08-16T11:57:02.366" v="3" actId="14100"/>
      <pc:docMkLst>
        <pc:docMk/>
      </pc:docMkLst>
      <pc:sldChg chg="modSp">
        <pc:chgData name="alisdair.m@gmail.com" userId="S::urn:spo:guest#alisdair.m@gmail.com::" providerId="AD" clId="Web-{7D1FE2DE-48D1-8A09-6916-B1386CAB3DFD}" dt="2024-08-16T11:57:02.366" v="3" actId="14100"/>
        <pc:sldMkLst>
          <pc:docMk/>
          <pc:sldMk cId="2516170097" sldId="339"/>
        </pc:sldMkLst>
      </pc:sldChg>
    </pc:docChg>
  </pc:docChgLst>
  <pc:docChgLst>
    <pc:chgData name="alisdair.m@gmail.com" userId="S::urn:spo:guest#alisdair.m@gmail.com::" providerId="AD" clId="Web-{2B26A504-461F-F69D-39E5-B9E1BA187AB7}"/>
    <pc:docChg chg="addSld delSld modSld sldOrd">
      <pc:chgData name="alisdair.m@gmail.com" userId="S::urn:spo:guest#alisdair.m@gmail.com::" providerId="AD" clId="Web-{2B26A504-461F-F69D-39E5-B9E1BA187AB7}" dt="2024-07-11T10:49:13.211" v="428" actId="20577"/>
      <pc:docMkLst>
        <pc:docMk/>
      </pc:docMkLst>
      <pc:sldChg chg="delSp modSp">
        <pc:chgData name="alisdair.m@gmail.com" userId="S::urn:spo:guest#alisdair.m@gmail.com::" providerId="AD" clId="Web-{2B26A504-461F-F69D-39E5-B9E1BA187AB7}" dt="2024-07-11T10:49:13.211" v="428" actId="20577"/>
        <pc:sldMkLst>
          <pc:docMk/>
          <pc:sldMk cId="0" sldId="256"/>
        </pc:sldMkLst>
      </pc:sldChg>
      <pc:sldChg chg="del">
        <pc:chgData name="alisdair.m@gmail.com" userId="S::urn:spo:guest#alisdair.m@gmail.com::" providerId="AD" clId="Web-{2B26A504-461F-F69D-39E5-B9E1BA187AB7}" dt="2024-07-11T10:07:29.530" v="261"/>
        <pc:sldMkLst>
          <pc:docMk/>
          <pc:sldMk cId="1135859490" sldId="275"/>
        </pc:sldMkLst>
      </pc:sldChg>
      <pc:sldChg chg="modSp">
        <pc:chgData name="alisdair.m@gmail.com" userId="S::urn:spo:guest#alisdair.m@gmail.com::" providerId="AD" clId="Web-{2B26A504-461F-F69D-39E5-B9E1BA187AB7}" dt="2024-07-11T09:22:16.621" v="49" actId="20577"/>
        <pc:sldMkLst>
          <pc:docMk/>
          <pc:sldMk cId="2386253683" sldId="297"/>
        </pc:sldMkLst>
      </pc:sldChg>
      <pc:sldChg chg="addSp delSp">
        <pc:chgData name="alisdair.m@gmail.com" userId="S::urn:spo:guest#alisdair.m@gmail.com::" providerId="AD" clId="Web-{2B26A504-461F-F69D-39E5-B9E1BA187AB7}" dt="2024-07-11T09:22:25.059" v="51"/>
        <pc:sldMkLst>
          <pc:docMk/>
          <pc:sldMk cId="3706343159" sldId="298"/>
        </pc:sldMkLst>
      </pc:sldChg>
      <pc:sldChg chg="addSp delSp modSp addAnim modAnim">
        <pc:chgData name="alisdair.m@gmail.com" userId="S::urn:spo:guest#alisdair.m@gmail.com::" providerId="AD" clId="Web-{2B26A504-461F-F69D-39E5-B9E1BA187AB7}" dt="2024-07-11T10:46:09.753" v="370" actId="1076"/>
        <pc:sldMkLst>
          <pc:docMk/>
          <pc:sldMk cId="341196586" sldId="331"/>
        </pc:sldMkLst>
      </pc:sldChg>
      <pc:sldChg chg="del">
        <pc:chgData name="alisdair.m@gmail.com" userId="S::urn:spo:guest#alisdair.m@gmail.com::" providerId="AD" clId="Web-{2B26A504-461F-F69D-39E5-B9E1BA187AB7}" dt="2024-07-11T10:45:40.408" v="367"/>
        <pc:sldMkLst>
          <pc:docMk/>
          <pc:sldMk cId="4171311954" sldId="332"/>
        </pc:sldMkLst>
      </pc:sldChg>
      <pc:sldChg chg="del">
        <pc:chgData name="alisdair.m@gmail.com" userId="S::urn:spo:guest#alisdair.m@gmail.com::" providerId="AD" clId="Web-{2B26A504-461F-F69D-39E5-B9E1BA187AB7}" dt="2024-07-11T10:45:40.392" v="366"/>
        <pc:sldMkLst>
          <pc:docMk/>
          <pc:sldMk cId="3919882484" sldId="333"/>
        </pc:sldMkLst>
      </pc:sldChg>
      <pc:sldChg chg="addSp delSp modSp add ord replId">
        <pc:chgData name="alisdair.m@gmail.com" userId="S::urn:spo:guest#alisdair.m@gmail.com::" providerId="AD" clId="Web-{2B26A504-461F-F69D-39E5-B9E1BA187AB7}" dt="2024-07-11T09:48:52.794" v="245"/>
        <pc:sldMkLst>
          <pc:docMk/>
          <pc:sldMk cId="667126800" sldId="334"/>
        </pc:sldMkLst>
      </pc:sldChg>
      <pc:sldChg chg="addSp delSp modSp add replId">
        <pc:chgData name="alisdair.m@gmail.com" userId="S::urn:spo:guest#alisdair.m@gmail.com::" providerId="AD" clId="Web-{2B26A504-461F-F69D-39E5-B9E1BA187AB7}" dt="2024-07-11T09:38:22.385" v="157" actId="1076"/>
        <pc:sldMkLst>
          <pc:docMk/>
          <pc:sldMk cId="2844619749" sldId="335"/>
        </pc:sldMkLst>
      </pc:sldChg>
      <pc:sldChg chg="addSp delSp modSp add replId">
        <pc:chgData name="alisdair.m@gmail.com" userId="S::urn:spo:guest#alisdair.m@gmail.com::" providerId="AD" clId="Web-{2B26A504-461F-F69D-39E5-B9E1BA187AB7}" dt="2024-07-11T09:41:27.281" v="173"/>
        <pc:sldMkLst>
          <pc:docMk/>
          <pc:sldMk cId="1096971660" sldId="336"/>
        </pc:sldMkLst>
      </pc:sldChg>
      <pc:sldChg chg="modSp add replId">
        <pc:chgData name="alisdair.m@gmail.com" userId="S::urn:spo:guest#alisdair.m@gmail.com::" providerId="AD" clId="Web-{2B26A504-461F-F69D-39E5-B9E1BA187AB7}" dt="2024-07-11T09:43:42.957" v="188"/>
        <pc:sldMkLst>
          <pc:docMk/>
          <pc:sldMk cId="3852054643" sldId="337"/>
        </pc:sldMkLst>
      </pc:sldChg>
      <pc:sldChg chg="modSp add ord replId">
        <pc:chgData name="alisdair.m@gmail.com" userId="S::urn:spo:guest#alisdair.m@gmail.com::" providerId="AD" clId="Web-{2B26A504-461F-F69D-39E5-B9E1BA187AB7}" dt="2024-07-11T09:46:28.337" v="201"/>
        <pc:sldMkLst>
          <pc:docMk/>
          <pc:sldMk cId="1784871455" sldId="338"/>
        </pc:sldMkLst>
      </pc:sldChg>
      <pc:sldChg chg="delSp modSp add replId">
        <pc:chgData name="alisdair.m@gmail.com" userId="S::urn:spo:guest#alisdair.m@gmail.com::" providerId="AD" clId="Web-{2B26A504-461F-F69D-39E5-B9E1BA187AB7}" dt="2024-07-11T10:05:24.370" v="260"/>
        <pc:sldMkLst>
          <pc:docMk/>
          <pc:sldMk cId="2516170097" sldId="339"/>
        </pc:sldMkLst>
      </pc:sldChg>
      <pc:sldChg chg="delSp modSp add replId">
        <pc:chgData name="alisdair.m@gmail.com" userId="S::urn:spo:guest#alisdair.m@gmail.com::" providerId="AD" clId="Web-{2B26A504-461F-F69D-39E5-B9E1BA187AB7}" dt="2024-07-11T10:48:26.007" v="404" actId="1076"/>
        <pc:sldMkLst>
          <pc:docMk/>
          <pc:sldMk cId="77745954" sldId="340"/>
        </pc:sldMkLst>
      </pc:sldChg>
      <pc:sldChg chg="addSp delSp modSp add replId addAnim modAnim">
        <pc:chgData name="alisdair.m@gmail.com" userId="S::urn:spo:guest#alisdair.m@gmail.com::" providerId="AD" clId="Web-{2B26A504-461F-F69D-39E5-B9E1BA187AB7}" dt="2024-07-11T10:47:33.802" v="398" actId="1076"/>
        <pc:sldMkLst>
          <pc:docMk/>
          <pc:sldMk cId="2318604654" sldId="341"/>
        </pc:sldMkLst>
      </pc:sldChg>
    </pc:docChg>
  </pc:docChgLst>
  <pc:docChgLst>
    <pc:chgData name="alisdair.m@gmail.com" userId="S::urn:spo:guest#alisdair.m@gmail.com::" providerId="AD" clId="Web-{5BD1A4D2-3CEF-05E4-5B32-165A48ED11A1}"/>
    <pc:docChg chg="modSld">
      <pc:chgData name="alisdair.m@gmail.com" userId="S::urn:spo:guest#alisdair.m@gmail.com::" providerId="AD" clId="Web-{5BD1A4D2-3CEF-05E4-5B32-165A48ED11A1}" dt="2024-08-15T14:04:36.218" v="5" actId="14100"/>
      <pc:docMkLst>
        <pc:docMk/>
      </pc:docMkLst>
      <pc:sldChg chg="addSp modSp">
        <pc:chgData name="alisdair.m@gmail.com" userId="S::urn:spo:guest#alisdair.m@gmail.com::" providerId="AD" clId="Web-{5BD1A4D2-3CEF-05E4-5B32-165A48ED11A1}" dt="2024-08-15T14:04:36.218" v="5" actId="14100"/>
        <pc:sldMkLst>
          <pc:docMk/>
          <pc:sldMk cId="2516170097" sldId="339"/>
        </pc:sldMkLst>
      </pc:sldChg>
    </pc:docChg>
  </pc:docChgLst>
  <pc:docChgLst>
    <pc:chgData name="alisdair macdonald" userId="jB0IcuHBEINeFKE+BJ6T51hglHMTetGBacC/PLHzd+c=" providerId="None" clId="Web-{C866D19C-D0F3-4F55-9C60-46D85045D438}"/>
    <pc:docChg chg="addSld delSld modSld sldOrd">
      <pc:chgData name="alisdair macdonald" userId="jB0IcuHBEINeFKE+BJ6T51hglHMTetGBacC/PLHzd+c=" providerId="None" clId="Web-{C866D19C-D0F3-4F55-9C60-46D85045D438}" dt="2025-07-02T16:06:57.020" v="347"/>
      <pc:docMkLst>
        <pc:docMk/>
      </pc:docMkLst>
      <pc:sldChg chg="modSp">
        <pc:chgData name="alisdair macdonald" userId="jB0IcuHBEINeFKE+BJ6T51hglHMTetGBacC/PLHzd+c=" providerId="None" clId="Web-{C866D19C-D0F3-4F55-9C60-46D85045D438}" dt="2025-07-02T16:01:31.037" v="303"/>
        <pc:sldMkLst>
          <pc:docMk/>
          <pc:sldMk cId="2516170097" sldId="339"/>
        </pc:sldMkLst>
      </pc:sldChg>
      <pc:sldChg chg="addSp delSp modSp modNotes">
        <pc:chgData name="alisdair macdonald" userId="jB0IcuHBEINeFKE+BJ6T51hglHMTetGBacC/PLHzd+c=" providerId="None" clId="Web-{C866D19C-D0F3-4F55-9C60-46D85045D438}" dt="2025-07-02T15:31:44.056" v="69" actId="20577"/>
        <pc:sldMkLst>
          <pc:docMk/>
          <pc:sldMk cId="2978489877" sldId="340"/>
        </pc:sldMkLst>
      </pc:sldChg>
      <pc:sldChg chg="addSp delSp modSp add replId modNotes">
        <pc:chgData name="alisdair macdonald" userId="jB0IcuHBEINeFKE+BJ6T51hglHMTetGBacC/PLHzd+c=" providerId="None" clId="Web-{C866D19C-D0F3-4F55-9C60-46D85045D438}" dt="2025-07-02T15:15:06.806" v="53"/>
        <pc:sldMkLst>
          <pc:docMk/>
          <pc:sldMk cId="3291916635" sldId="341"/>
        </pc:sldMkLst>
      </pc:sldChg>
      <pc:sldChg chg="addSp delSp modSp add ord replId addAnim delAnim modNotes">
        <pc:chgData name="alisdair macdonald" userId="jB0IcuHBEINeFKE+BJ6T51hglHMTetGBacC/PLHzd+c=" providerId="None" clId="Web-{C866D19C-D0F3-4F55-9C60-46D85045D438}" dt="2025-07-02T15:35:56.884" v="115"/>
        <pc:sldMkLst>
          <pc:docMk/>
          <pc:sldMk cId="2603852557" sldId="342"/>
        </pc:sldMkLst>
      </pc:sldChg>
      <pc:sldChg chg="addSp delSp modSp add replId modNotes">
        <pc:chgData name="alisdair macdonald" userId="jB0IcuHBEINeFKE+BJ6T51hglHMTetGBacC/PLHzd+c=" providerId="None" clId="Web-{C866D19C-D0F3-4F55-9C60-46D85045D438}" dt="2025-07-02T15:38:31.290" v="140"/>
        <pc:sldMkLst>
          <pc:docMk/>
          <pc:sldMk cId="3209434598" sldId="343"/>
        </pc:sldMkLst>
      </pc:sldChg>
      <pc:sldChg chg="add del ord replId">
        <pc:chgData name="alisdair macdonald" userId="jB0IcuHBEINeFKE+BJ6T51hglHMTetGBacC/PLHzd+c=" providerId="None" clId="Web-{C866D19C-D0F3-4F55-9C60-46D85045D438}" dt="2025-07-02T15:43:21.820" v="143"/>
        <pc:sldMkLst>
          <pc:docMk/>
          <pc:sldMk cId="733101591" sldId="344"/>
        </pc:sldMkLst>
      </pc:sldChg>
      <pc:sldChg chg="modSp add ord replId modNotes">
        <pc:chgData name="alisdair macdonald" userId="jB0IcuHBEINeFKE+BJ6T51hglHMTetGBacC/PLHzd+c=" providerId="None" clId="Web-{C866D19C-D0F3-4F55-9C60-46D85045D438}" dt="2025-07-02T15:48:24.210" v="181"/>
        <pc:sldMkLst>
          <pc:docMk/>
          <pc:sldMk cId="1823845287" sldId="344"/>
        </pc:sldMkLst>
      </pc:sldChg>
      <pc:sldChg chg="addSp delSp modSp add replId modNotes">
        <pc:chgData name="alisdair macdonald" userId="jB0IcuHBEINeFKE+BJ6T51hglHMTetGBacC/PLHzd+c=" providerId="None" clId="Web-{C866D19C-D0F3-4F55-9C60-46D85045D438}" dt="2025-07-02T15:54:50.975" v="205" actId="20577"/>
        <pc:sldMkLst>
          <pc:docMk/>
          <pc:sldMk cId="751050120" sldId="345"/>
        </pc:sldMkLst>
      </pc:sldChg>
      <pc:sldChg chg="addSp delSp modSp add ord replId">
        <pc:chgData name="alisdair macdonald" userId="jB0IcuHBEINeFKE+BJ6T51hglHMTetGBacC/PLHzd+c=" providerId="None" clId="Web-{C866D19C-D0F3-4F55-9C60-46D85045D438}" dt="2025-07-02T15:59:04.474" v="252" actId="20577"/>
        <pc:sldMkLst>
          <pc:docMk/>
          <pc:sldMk cId="307680403" sldId="346"/>
        </pc:sldMkLst>
      </pc:sldChg>
      <pc:sldChg chg="addSp delSp modSp add replId addAnim modAnim">
        <pc:chgData name="alisdair macdonald" userId="jB0IcuHBEINeFKE+BJ6T51hglHMTetGBacC/PLHzd+c=" providerId="None" clId="Web-{C866D19C-D0F3-4F55-9C60-46D85045D438}" dt="2025-07-02T16:06:57.020" v="347"/>
        <pc:sldMkLst>
          <pc:docMk/>
          <pc:sldMk cId="1257233577" sldId="347"/>
        </pc:sldMkLst>
      </pc:sldChg>
    </pc:docChg>
  </pc:docChgLst>
  <pc:docChgLst>
    <pc:chgData name="alisdair.m@gmail.com" userId="S::urn:spo:guest#alisdair.m@gmail.com::" providerId="AD" clId="Web-{04452D8C-8064-5C37-EDD5-0BC70657CB60}"/>
    <pc:docChg chg="modSld">
      <pc:chgData name="alisdair.m@gmail.com" userId="S::urn:spo:guest#alisdair.m@gmail.com::" providerId="AD" clId="Web-{04452D8C-8064-5C37-EDD5-0BC70657CB60}" dt="2024-07-19T14:24:07.939" v="37"/>
      <pc:docMkLst>
        <pc:docMk/>
      </pc:docMkLst>
      <pc:sldChg chg="modSp">
        <pc:chgData name="alisdair.m@gmail.com" userId="S::urn:spo:guest#alisdair.m@gmail.com::" providerId="AD" clId="Web-{04452D8C-8064-5C37-EDD5-0BC70657CB60}" dt="2024-07-19T14:23:48.640" v="33"/>
        <pc:sldMkLst>
          <pc:docMk/>
          <pc:sldMk cId="2844619749" sldId="335"/>
        </pc:sldMkLst>
      </pc:sldChg>
      <pc:sldChg chg="addSp delSp modSp">
        <pc:chgData name="alisdair.m@gmail.com" userId="S::urn:spo:guest#alisdair.m@gmail.com::" providerId="AD" clId="Web-{04452D8C-8064-5C37-EDD5-0BC70657CB60}" dt="2024-07-19T14:23:27.092" v="31"/>
        <pc:sldMkLst>
          <pc:docMk/>
          <pc:sldMk cId="1096971660" sldId="336"/>
        </pc:sldMkLst>
      </pc:sldChg>
      <pc:sldChg chg="modSp">
        <pc:chgData name="alisdair.m@gmail.com" userId="S::urn:spo:guest#alisdair.m@gmail.com::" providerId="AD" clId="Web-{04452D8C-8064-5C37-EDD5-0BC70657CB60}" dt="2024-07-19T14:22:54.028" v="27" actId="20577"/>
        <pc:sldMkLst>
          <pc:docMk/>
          <pc:sldMk cId="3852054643" sldId="337"/>
        </pc:sldMkLst>
      </pc:sldChg>
      <pc:sldChg chg="addSp delSp modSp">
        <pc:chgData name="alisdair.m@gmail.com" userId="S::urn:spo:guest#alisdair.m@gmail.com::" providerId="AD" clId="Web-{04452D8C-8064-5C37-EDD5-0BC70657CB60}" dt="2024-07-19T14:24:07.939" v="37"/>
        <pc:sldMkLst>
          <pc:docMk/>
          <pc:sldMk cId="1784871455" sldId="338"/>
        </pc:sldMkLst>
      </pc:sldChg>
      <pc:sldChg chg="addSp delSp modSp">
        <pc:chgData name="alisdair.m@gmail.com" userId="S::urn:spo:guest#alisdair.m@gmail.com::" providerId="AD" clId="Web-{04452D8C-8064-5C37-EDD5-0BC70657CB60}" dt="2024-07-19T14:21:32.147" v="22" actId="1076"/>
        <pc:sldMkLst>
          <pc:docMk/>
          <pc:sldMk cId="3731241976" sldId="342"/>
        </pc:sldMkLst>
      </pc:sldChg>
    </pc:docChg>
  </pc:docChgLst>
  <pc:docChgLst>
    <pc:chgData name="lauraellenkennedy@outlook.com" userId="S::urn:spo:guest#lauraellenkennedy@outlook.com::" providerId="AD" clId="Web-{1EE8DC8B-168D-D629-96B9-C7E837882589}"/>
    <pc:docChg chg="mod">
      <pc:chgData name="lauraellenkennedy@outlook.com" userId="S::urn:spo:guest#lauraellenkennedy@outlook.com::" providerId="AD" clId="Web-{1EE8DC8B-168D-D629-96B9-C7E837882589}" dt="2024-07-15T07:56:18.039" v="1"/>
      <pc:docMkLst>
        <pc:docMk/>
      </pc:docMkLst>
      <pc:sldChg chg="addCm">
        <pc:chgData name="lauraellenkennedy@outlook.com" userId="S::urn:spo:guest#lauraellenkennedy@outlook.com::" providerId="AD" clId="Web-{1EE8DC8B-168D-D629-96B9-C7E837882589}" dt="2024-07-15T07:56:18.039" v="1"/>
        <pc:sldMkLst>
          <pc:docMk/>
          <pc:sldMk cId="3731241976" sldId="342"/>
        </pc:sldMkLst>
        <pc:extLst>
          <p:ext xmlns:p="http://schemas.openxmlformats.org/presentationml/2006/main" uri="{D6D511B9-2390-475A-947B-AFAB55BFBCF1}">
            <pc226:cmChg xmlns:pc226="http://schemas.microsoft.com/office/powerpoint/2022/06/main/command" chg="add">
              <pc226:chgData name="lauraellenkennedy@outlook.com" userId="S::urn:spo:guest#lauraellenkennedy@outlook.com::" providerId="AD" clId="Web-{1EE8DC8B-168D-D629-96B9-C7E837882589}" dt="2024-07-15T07:56:18.039" v="1"/>
              <pc2:cmMkLst xmlns:pc2="http://schemas.microsoft.com/office/powerpoint/2019/9/main/command">
                <pc:docMk/>
                <pc:sldMk cId="3731241976" sldId="342"/>
                <pc2:cmMk id="{FF0A2E3F-F9F5-45B3-B8AA-CDC4BF4BB747}"/>
              </pc2:cmMkLst>
            </pc226:cmChg>
          </p:ext>
        </pc:extLst>
      </pc:sldChg>
    </pc:docChg>
  </pc:docChgLst>
  <pc:docChgLst>
    <pc:chgData name="alisdair macdonald" userId="jB0IcuHBEINeFKE+BJ6T51hglHMTetGBacC/PLHzd+c=" providerId="None" clId="Web-{DC57FE03-20C5-4CA0-BB53-18DDF7062C4F}"/>
    <pc:docChg chg="modSld">
      <pc:chgData name="alisdair macdonald" userId="jB0IcuHBEINeFKE+BJ6T51hglHMTetGBacC/PLHzd+c=" providerId="None" clId="Web-{DC57FE03-20C5-4CA0-BB53-18DDF7062C4F}" dt="2025-07-18T16:03:55.847" v="17" actId="1076"/>
      <pc:docMkLst>
        <pc:docMk/>
      </pc:docMkLst>
      <pc:sldChg chg="modSp">
        <pc:chgData name="alisdair macdonald" userId="jB0IcuHBEINeFKE+BJ6T51hglHMTetGBacC/PLHzd+c=" providerId="None" clId="Web-{DC57FE03-20C5-4CA0-BB53-18DDF7062C4F}" dt="2025-07-18T16:03:34.378" v="14" actId="20577"/>
        <pc:sldMkLst>
          <pc:docMk/>
          <pc:sldMk cId="3291916635" sldId="341"/>
        </pc:sldMkLst>
      </pc:sldChg>
      <pc:sldChg chg="modSp">
        <pc:chgData name="alisdair macdonald" userId="jB0IcuHBEINeFKE+BJ6T51hglHMTetGBacC/PLHzd+c=" providerId="None" clId="Web-{DC57FE03-20C5-4CA0-BB53-18DDF7062C4F}" dt="2025-07-18T16:03:55.847" v="17" actId="1076"/>
        <pc:sldMkLst>
          <pc:docMk/>
          <pc:sldMk cId="307680403" sldId="346"/>
        </pc:sldMkLst>
      </pc:sldChg>
      <pc:sldChg chg="modSp">
        <pc:chgData name="alisdair macdonald" userId="jB0IcuHBEINeFKE+BJ6T51hglHMTetGBacC/PLHzd+c=" providerId="None" clId="Web-{DC57FE03-20C5-4CA0-BB53-18DDF7062C4F}" dt="2025-07-18T16:03:19.221" v="10" actId="1076"/>
        <pc:sldMkLst>
          <pc:docMk/>
          <pc:sldMk cId="2556291182" sldId="348"/>
        </pc:sldMkLst>
        <pc:spChg chg="mod">
          <ac:chgData name="alisdair macdonald" userId="jB0IcuHBEINeFKE+BJ6T51hglHMTetGBacC/PLHzd+c=" providerId="None" clId="Web-{DC57FE03-20C5-4CA0-BB53-18DDF7062C4F}" dt="2025-07-18T16:02:51.673" v="7" actId="20577"/>
          <ac:spMkLst>
            <pc:docMk/>
            <pc:sldMk cId="2556291182" sldId="348"/>
            <ac:spMk id="7" creationId="{1433BEB5-680E-BBE3-11D2-CD4274DBC85C}"/>
          </ac:spMkLst>
        </pc:spChg>
        <pc:picChg chg="mod modCrop">
          <ac:chgData name="alisdair macdonald" userId="jB0IcuHBEINeFKE+BJ6T51hglHMTetGBacC/PLHzd+c=" providerId="None" clId="Web-{DC57FE03-20C5-4CA0-BB53-18DDF7062C4F}" dt="2025-07-18T16:03:19.221" v="10" actId="1076"/>
          <ac:picMkLst>
            <pc:docMk/>
            <pc:sldMk cId="2556291182" sldId="348"/>
            <ac:picMk id="4" creationId="{C864F56D-8E42-B53D-950C-F8A0D50A8CB2}"/>
          </ac:picMkLst>
        </pc:picChg>
      </pc:sldChg>
    </pc:docChg>
  </pc:docChgLst>
  <pc:docChgLst>
    <pc:chgData name="alisdair macdonald" userId="jB0IcuHBEINeFKE+BJ6T51hglHMTetGBacC/PLHzd+c=" providerId="None" clId="Web-{892653A1-7EA5-4D63-A065-7843939A7928}"/>
    <pc:docChg chg="addSld delSld modSld">
      <pc:chgData name="alisdair macdonald" userId="jB0IcuHBEINeFKE+BJ6T51hglHMTetGBacC/PLHzd+c=" providerId="None" clId="Web-{892653A1-7EA5-4D63-A065-7843939A7928}" dt="2025-07-02T14:44:35.117" v="62"/>
      <pc:docMkLst>
        <pc:docMk/>
      </pc:docMkLst>
      <pc:sldChg chg="del">
        <pc:chgData name="alisdair macdonald" userId="jB0IcuHBEINeFKE+BJ6T51hglHMTetGBacC/PLHzd+c=" providerId="None" clId="Web-{892653A1-7EA5-4D63-A065-7843939A7928}" dt="2025-07-02T14:39:38.903" v="2"/>
        <pc:sldMkLst>
          <pc:docMk/>
          <pc:sldMk cId="341196586" sldId="331"/>
        </pc:sldMkLst>
      </pc:sldChg>
      <pc:sldChg chg="del">
        <pc:chgData name="alisdair macdonald" userId="jB0IcuHBEINeFKE+BJ6T51hglHMTetGBacC/PLHzd+c=" providerId="None" clId="Web-{892653A1-7EA5-4D63-A065-7843939A7928}" dt="2025-07-02T14:39:38.918" v="7"/>
        <pc:sldMkLst>
          <pc:docMk/>
          <pc:sldMk cId="667126800" sldId="334"/>
        </pc:sldMkLst>
      </pc:sldChg>
      <pc:sldChg chg="del">
        <pc:chgData name="alisdair macdonald" userId="jB0IcuHBEINeFKE+BJ6T51hglHMTetGBacC/PLHzd+c=" providerId="None" clId="Web-{892653A1-7EA5-4D63-A065-7843939A7928}" dt="2025-07-02T14:39:38.918" v="5"/>
        <pc:sldMkLst>
          <pc:docMk/>
          <pc:sldMk cId="2844619749" sldId="335"/>
        </pc:sldMkLst>
      </pc:sldChg>
      <pc:sldChg chg="del">
        <pc:chgData name="alisdair macdonald" userId="jB0IcuHBEINeFKE+BJ6T51hglHMTetGBacC/PLHzd+c=" providerId="None" clId="Web-{892653A1-7EA5-4D63-A065-7843939A7928}" dt="2025-07-02T14:39:38.918" v="4"/>
        <pc:sldMkLst>
          <pc:docMk/>
          <pc:sldMk cId="1096971660" sldId="336"/>
        </pc:sldMkLst>
      </pc:sldChg>
      <pc:sldChg chg="del">
        <pc:chgData name="alisdair macdonald" userId="jB0IcuHBEINeFKE+BJ6T51hglHMTetGBacC/PLHzd+c=" providerId="None" clId="Web-{892653A1-7EA5-4D63-A065-7843939A7928}" dt="2025-07-02T14:39:38.903" v="3"/>
        <pc:sldMkLst>
          <pc:docMk/>
          <pc:sldMk cId="3852054643" sldId="337"/>
        </pc:sldMkLst>
      </pc:sldChg>
      <pc:sldChg chg="del">
        <pc:chgData name="alisdair macdonald" userId="jB0IcuHBEINeFKE+BJ6T51hglHMTetGBacC/PLHzd+c=" providerId="None" clId="Web-{892653A1-7EA5-4D63-A065-7843939A7928}" dt="2025-07-02T14:39:38.918" v="6"/>
        <pc:sldMkLst>
          <pc:docMk/>
          <pc:sldMk cId="1784871455" sldId="338"/>
        </pc:sldMkLst>
      </pc:sldChg>
      <pc:sldChg chg="addSp delSp modSp">
        <pc:chgData name="alisdair macdonald" userId="jB0IcuHBEINeFKE+BJ6T51hglHMTetGBacC/PLHzd+c=" providerId="None" clId="Web-{892653A1-7EA5-4D63-A065-7843939A7928}" dt="2025-07-02T14:41:47.314" v="32" actId="1076"/>
        <pc:sldMkLst>
          <pc:docMk/>
          <pc:sldMk cId="2516170097" sldId="339"/>
        </pc:sldMkLst>
      </pc:sldChg>
      <pc:sldChg chg="del">
        <pc:chgData name="alisdair macdonald" userId="jB0IcuHBEINeFKE+BJ6T51hglHMTetGBacC/PLHzd+c=" providerId="None" clId="Web-{892653A1-7EA5-4D63-A065-7843939A7928}" dt="2025-07-02T14:39:38.903" v="1"/>
        <pc:sldMkLst>
          <pc:docMk/>
          <pc:sldMk cId="77745954" sldId="340"/>
        </pc:sldMkLst>
      </pc:sldChg>
      <pc:sldChg chg="addSp delSp modSp new">
        <pc:chgData name="alisdair macdonald" userId="jB0IcuHBEINeFKE+BJ6T51hglHMTetGBacC/PLHzd+c=" providerId="None" clId="Web-{892653A1-7EA5-4D63-A065-7843939A7928}" dt="2025-07-02T14:44:35.117" v="62"/>
        <pc:sldMkLst>
          <pc:docMk/>
          <pc:sldMk cId="2978489877" sldId="340"/>
        </pc:sldMkLst>
      </pc:sldChg>
      <pc:sldChg chg="del">
        <pc:chgData name="alisdair macdonald" userId="jB0IcuHBEINeFKE+BJ6T51hglHMTetGBacC/PLHzd+c=" providerId="None" clId="Web-{892653A1-7EA5-4D63-A065-7843939A7928}" dt="2025-07-02T14:39:38.903" v="0"/>
        <pc:sldMkLst>
          <pc:docMk/>
          <pc:sldMk cId="2318604654" sldId="341"/>
        </pc:sldMkLst>
      </pc:sldChg>
      <pc:sldChg chg="del">
        <pc:chgData name="alisdair macdonald" userId="jB0IcuHBEINeFKE+BJ6T51hglHMTetGBacC/PLHzd+c=" providerId="None" clId="Web-{892653A1-7EA5-4D63-A065-7843939A7928}" dt="2025-07-02T14:41:08.062" v="15"/>
        <pc:sldMkLst>
          <pc:docMk/>
          <pc:sldMk cId="3731241976" sldId="342"/>
        </pc:sldMkLst>
      </pc:sldChg>
    </pc:docChg>
  </pc:docChgLst>
  <pc:docChgLst>
    <pc:chgData name="alisdair macdonald" userId="jB0IcuHBEINeFKE+BJ6T51hglHMTetGBacC/PLHzd+c=" providerId="None" clId="Web-{67169E7B-4796-4B25-9A54-0CBB184A2D11}"/>
    <pc:docChg chg="modSld">
      <pc:chgData name="alisdair macdonald" userId="jB0IcuHBEINeFKE+BJ6T51hglHMTetGBacC/PLHzd+c=" providerId="None" clId="Web-{67169E7B-4796-4B25-9A54-0CBB184A2D11}" dt="2025-07-02T15:07:09.760" v="13" actId="1076"/>
      <pc:docMkLst>
        <pc:docMk/>
      </pc:docMkLst>
      <pc:sldChg chg="modSp">
        <pc:chgData name="alisdair macdonald" userId="jB0IcuHBEINeFKE+BJ6T51hglHMTetGBacC/PLHzd+c=" providerId="None" clId="Web-{67169E7B-4796-4B25-9A54-0CBB184A2D11}" dt="2025-07-02T15:07:09.760" v="13" actId="1076"/>
        <pc:sldMkLst>
          <pc:docMk/>
          <pc:sldMk cId="2978489877" sldId="340"/>
        </pc:sldMkLst>
      </pc:sldChg>
    </pc:docChg>
  </pc:docChgLst>
  <pc:docChgLst>
    <pc:chgData name="alisdair macdonald" userId="jB0IcuHBEINeFKE+BJ6T51hglHMTetGBacC/PLHzd+c=" providerId="None" clId="Web-{A9F106AE-7919-486F-91CF-2D9E598C2BF9}"/>
    <pc:docChg chg="modSld">
      <pc:chgData name="alisdair macdonald" userId="jB0IcuHBEINeFKE+BJ6T51hglHMTetGBacC/PLHzd+c=" providerId="None" clId="Web-{A9F106AE-7919-486F-91CF-2D9E598C2BF9}" dt="2025-08-01T13:29:07.430" v="20" actId="1076"/>
      <pc:docMkLst>
        <pc:docMk/>
      </pc:docMkLst>
      <pc:sldChg chg="addSp delSp modSp">
        <pc:chgData name="alisdair macdonald" userId="jB0IcuHBEINeFKE+BJ6T51hglHMTetGBacC/PLHzd+c=" providerId="None" clId="Web-{A9F106AE-7919-486F-91CF-2D9E598C2BF9}" dt="2025-08-01T13:29:07.430" v="20" actId="1076"/>
        <pc:sldMkLst>
          <pc:docMk/>
          <pc:sldMk cId="3904852345" sldId="352"/>
        </pc:sldMkLst>
        <pc:picChg chg="add mod">
          <ac:chgData name="alisdair macdonald" userId="jB0IcuHBEINeFKE+BJ6T51hglHMTetGBacC/PLHzd+c=" providerId="None" clId="Web-{A9F106AE-7919-486F-91CF-2D9E598C2BF9}" dt="2025-08-01T13:29:07.430" v="20" actId="1076"/>
          <ac:picMkLst>
            <pc:docMk/>
            <pc:sldMk cId="3904852345" sldId="352"/>
            <ac:picMk id="6" creationId="{9760214F-202D-88B2-F251-123B2324486F}"/>
          </ac:picMkLst>
        </pc:picChg>
      </pc:sldChg>
    </pc:docChg>
  </pc:docChgLst>
  <pc:docChgLst>
    <pc:chgData name="alisdair macdonald" userId="jB0IcuHBEINeFKE+BJ6T51hglHMTetGBacC/PLHzd+c=" providerId="None" clId="Web-{A0A0C3A4-0AAF-4091-9A85-9C6697BFB7F0}"/>
    <pc:docChg chg="modSld">
      <pc:chgData name="alisdair macdonald" userId="jB0IcuHBEINeFKE+BJ6T51hglHMTetGBacC/PLHzd+c=" providerId="None" clId="Web-{A0A0C3A4-0AAF-4091-9A85-9C6697BFB7F0}" dt="2025-08-04T11:49:37.239" v="25"/>
      <pc:docMkLst>
        <pc:docMk/>
      </pc:docMkLst>
      <pc:sldChg chg="addSp delSp modSp">
        <pc:chgData name="alisdair macdonald" userId="jB0IcuHBEINeFKE+BJ6T51hglHMTetGBacC/PLHzd+c=" providerId="None" clId="Web-{A0A0C3A4-0AAF-4091-9A85-9C6697BFB7F0}" dt="2025-08-04T11:49:37.239" v="25"/>
        <pc:sldMkLst>
          <pc:docMk/>
          <pc:sldMk cId="1257233577" sldId="347"/>
        </pc:sldMkLst>
      </pc:sldChg>
    </pc:docChg>
  </pc:docChgLst>
  <pc:docChgLst>
    <pc:chgData name="alisdair macdonald" userId="jB0IcuHBEINeFKE+BJ6T51hglHMTetGBacC/PLHzd+c=" providerId="None" clId="Web-{5AD32F1B-AF8E-42C6-8F78-565FC49FBB07}"/>
    <pc:docChg chg="modSld">
      <pc:chgData name="alisdair macdonald" userId="jB0IcuHBEINeFKE+BJ6T51hglHMTetGBacC/PLHzd+c=" providerId="None" clId="Web-{5AD32F1B-AF8E-42C6-8F78-565FC49FBB07}" dt="2025-07-04T13:00:03.358" v="10" actId="1076"/>
      <pc:docMkLst>
        <pc:docMk/>
      </pc:docMkLst>
      <pc:sldChg chg="addSp delSp modSp delAnim">
        <pc:chgData name="alisdair macdonald" userId="jB0IcuHBEINeFKE+BJ6T51hglHMTetGBacC/PLHzd+c=" providerId="None" clId="Web-{5AD32F1B-AF8E-42C6-8F78-565FC49FBB07}" dt="2025-07-04T13:00:03.358" v="10" actId="1076"/>
        <pc:sldMkLst>
          <pc:docMk/>
          <pc:sldMk cId="1257233577" sldId="347"/>
        </pc:sldMkLst>
      </pc:sldChg>
    </pc:docChg>
  </pc:docChgLst>
  <pc:docChgLst>
    <pc:chgData name="alisdair macdonald" userId="jB0IcuHBEINeFKE+BJ6T51hglHMTetGBacC/PLHzd+c=" providerId="None" clId="Web-{7C700DE7-2089-4FA3-8700-B2A053910E18}"/>
    <pc:docChg chg="modSld">
      <pc:chgData name="alisdair macdonald" userId="jB0IcuHBEINeFKE+BJ6T51hglHMTetGBacC/PLHzd+c=" providerId="None" clId="Web-{7C700DE7-2089-4FA3-8700-B2A053910E18}" dt="2025-07-24T15:00:31.034" v="26" actId="1076"/>
      <pc:docMkLst>
        <pc:docMk/>
      </pc:docMkLst>
      <pc:sldChg chg="modSp">
        <pc:chgData name="alisdair macdonald" userId="jB0IcuHBEINeFKE+BJ6T51hglHMTetGBacC/PLHzd+c=" providerId="None" clId="Web-{7C700DE7-2089-4FA3-8700-B2A053910E18}" dt="2025-07-24T14:59:42.095" v="19" actId="1076"/>
        <pc:sldMkLst>
          <pc:docMk/>
          <pc:sldMk cId="0" sldId="256"/>
        </pc:sldMkLst>
      </pc:sldChg>
      <pc:sldChg chg="modSp">
        <pc:chgData name="alisdair macdonald" userId="jB0IcuHBEINeFKE+BJ6T51hglHMTetGBacC/PLHzd+c=" providerId="None" clId="Web-{7C700DE7-2089-4FA3-8700-B2A053910E18}" dt="2025-07-24T15:00:31.034" v="26" actId="1076"/>
        <pc:sldMkLst>
          <pc:docMk/>
          <pc:sldMk cId="307680403" sldId="346"/>
        </pc:sldMkLst>
      </pc:sldChg>
      <pc:sldChg chg="addSp delSp modSp">
        <pc:chgData name="alisdair macdonald" userId="jB0IcuHBEINeFKE+BJ6T51hglHMTetGBacC/PLHzd+c=" providerId="None" clId="Web-{7C700DE7-2089-4FA3-8700-B2A053910E18}" dt="2025-07-24T15:00:03.846" v="22" actId="1076"/>
        <pc:sldMkLst>
          <pc:docMk/>
          <pc:sldMk cId="2556291182" sldId="348"/>
        </pc:sldMkLst>
        <pc:spChg chg="mod">
          <ac:chgData name="alisdair macdonald" userId="jB0IcuHBEINeFKE+BJ6T51hglHMTetGBacC/PLHzd+c=" providerId="None" clId="Web-{7C700DE7-2089-4FA3-8700-B2A053910E18}" dt="2025-07-24T15:00:03.846" v="22" actId="1076"/>
          <ac:spMkLst>
            <pc:docMk/>
            <pc:sldMk cId="2556291182" sldId="348"/>
            <ac:spMk id="7" creationId="{1433BEB5-680E-BBE3-11D2-CD4274DBC85C}"/>
          </ac:spMkLst>
        </pc:spChg>
      </pc:sldChg>
    </pc:docChg>
  </pc:docChgLst>
  <pc:docChgLst>
    <pc:chgData name="alisdair.m@gmail.com" userId="S::urn:spo:guest#alisdair.m@gmail.com::" providerId="AD" clId="Web-{4E9071F5-1A50-5D26-9F3F-30D5632FCF6C}"/>
    <pc:docChg chg="modSld">
      <pc:chgData name="alisdair.m@gmail.com" userId="S::urn:spo:guest#alisdair.m@gmail.com::" providerId="AD" clId="Web-{4E9071F5-1A50-5D26-9F3F-30D5632FCF6C}" dt="2024-07-15T12:21:04.825" v="5" actId="14100"/>
      <pc:docMkLst>
        <pc:docMk/>
      </pc:docMkLst>
      <pc:sldChg chg="modSp">
        <pc:chgData name="alisdair.m@gmail.com" userId="S::urn:spo:guest#alisdair.m@gmail.com::" providerId="AD" clId="Web-{4E9071F5-1A50-5D26-9F3F-30D5632FCF6C}" dt="2024-07-15T12:21:04.825" v="5" actId="14100"/>
        <pc:sldMkLst>
          <pc:docMk/>
          <pc:sldMk cId="1784871455" sldId="338"/>
        </pc:sldMkLst>
      </pc:sldChg>
    </pc:docChg>
  </pc:docChgLst>
  <pc:docChgLst>
    <pc:chgData name="alisdair macdonald" userId="jB0IcuHBEINeFKE+BJ6T51hglHMTetGBacC/PLHzd+c=" providerId="None" clId="Web-{BFD6D996-3257-40B4-853D-8F6D014EFF0F}"/>
    <pc:docChg chg="modSld">
      <pc:chgData name="alisdair macdonald" userId="jB0IcuHBEINeFKE+BJ6T51hglHMTetGBacC/PLHzd+c=" providerId="None" clId="Web-{BFD6D996-3257-40B4-853D-8F6D014EFF0F}" dt="2025-07-22T10:27:50.544" v="43"/>
      <pc:docMkLst>
        <pc:docMk/>
      </pc:docMkLst>
      <pc:sldChg chg="modSp">
        <pc:chgData name="alisdair macdonald" userId="jB0IcuHBEINeFKE+BJ6T51hglHMTetGBacC/PLHzd+c=" providerId="None" clId="Web-{BFD6D996-3257-40B4-853D-8F6D014EFF0F}" dt="2025-07-22T10:22:51.002" v="13" actId="20577"/>
        <pc:sldMkLst>
          <pc:docMk/>
          <pc:sldMk cId="0" sldId="256"/>
        </pc:sldMkLst>
      </pc:sldChg>
      <pc:sldChg chg="addSp delSp modSp addAnim modAnim">
        <pc:chgData name="alisdair macdonald" userId="jB0IcuHBEINeFKE+BJ6T51hglHMTetGBacC/PLHzd+c=" providerId="None" clId="Web-{BFD6D996-3257-40B4-853D-8F6D014EFF0F}" dt="2025-07-22T10:27:50.544" v="43"/>
        <pc:sldMkLst>
          <pc:docMk/>
          <pc:sldMk cId="1257233577" sldId="347"/>
        </pc:sldMkLst>
      </pc:sldChg>
    </pc:docChg>
  </pc:docChgLst>
  <pc:docChgLst>
    <pc:chgData name="alisdair.m@gmail.com" userId="S::urn:spo:guest#alisdair.m@gmail.com::" providerId="AD" clId="Web-{8A19CBC7-B428-D29B-AF8D-4E043234B6F6}"/>
    <pc:docChg chg="addSld delSld modSld sldOrd">
      <pc:chgData name="alisdair.m@gmail.com" userId="S::urn:spo:guest#alisdair.m@gmail.com::" providerId="AD" clId="Web-{8A19CBC7-B428-D29B-AF8D-4E043234B6F6}" dt="2024-07-09T16:28:02.021" v="418" actId="1076"/>
      <pc:docMkLst>
        <pc:docMk/>
      </pc:docMkLst>
      <pc:sldChg chg="addSp delSp modSp delAnim">
        <pc:chgData name="alisdair.m@gmail.com" userId="S::urn:spo:guest#alisdair.m@gmail.com::" providerId="AD" clId="Web-{8A19CBC7-B428-D29B-AF8D-4E043234B6F6}" dt="2024-07-09T11:37:31.520" v="201" actId="1076"/>
        <pc:sldMkLst>
          <pc:docMk/>
          <pc:sldMk cId="1135859490" sldId="275"/>
        </pc:sldMkLst>
      </pc:sldChg>
      <pc:sldChg chg="addSp delSp modSp ord">
        <pc:chgData name="alisdair.m@gmail.com" userId="S::urn:spo:guest#alisdair.m@gmail.com::" providerId="AD" clId="Web-{8A19CBC7-B428-D29B-AF8D-4E043234B6F6}" dt="2024-07-09T10:31:05.521" v="76"/>
        <pc:sldMkLst>
          <pc:docMk/>
          <pc:sldMk cId="2386253683" sldId="297"/>
        </pc:sldMkLst>
      </pc:sldChg>
      <pc:sldChg chg="addSp delSp modSp">
        <pc:chgData name="alisdair.m@gmail.com" userId="S::urn:spo:guest#alisdair.m@gmail.com::" providerId="AD" clId="Web-{8A19CBC7-B428-D29B-AF8D-4E043234B6F6}" dt="2024-07-09T10:33:32.546" v="97"/>
        <pc:sldMkLst>
          <pc:docMk/>
          <pc:sldMk cId="3706343159" sldId="298"/>
        </pc:sldMkLst>
      </pc:sldChg>
      <pc:sldChg chg="del">
        <pc:chgData name="alisdair.m@gmail.com" userId="S::urn:spo:guest#alisdair.m@gmail.com::" providerId="AD" clId="Web-{8A19CBC7-B428-D29B-AF8D-4E043234B6F6}" dt="2024-07-09T16:09:11.671" v="272"/>
        <pc:sldMkLst>
          <pc:docMk/>
          <pc:sldMk cId="4150539418" sldId="299"/>
        </pc:sldMkLst>
      </pc:sldChg>
      <pc:sldChg chg="del">
        <pc:chgData name="alisdair.m@gmail.com" userId="S::urn:spo:guest#alisdair.m@gmail.com::" providerId="AD" clId="Web-{8A19CBC7-B428-D29B-AF8D-4E043234B6F6}" dt="2024-07-09T16:09:11.671" v="271"/>
        <pc:sldMkLst>
          <pc:docMk/>
          <pc:sldMk cId="3839045492" sldId="300"/>
        </pc:sldMkLst>
      </pc:sldChg>
      <pc:sldChg chg="del">
        <pc:chgData name="alisdair.m@gmail.com" userId="S::urn:spo:guest#alisdair.m@gmail.com::" providerId="AD" clId="Web-{8A19CBC7-B428-D29B-AF8D-4E043234B6F6}" dt="2024-07-09T16:09:11.671" v="270"/>
        <pc:sldMkLst>
          <pc:docMk/>
          <pc:sldMk cId="1423116022" sldId="301"/>
        </pc:sldMkLst>
      </pc:sldChg>
      <pc:sldChg chg="del">
        <pc:chgData name="alisdair.m@gmail.com" userId="S::urn:spo:guest#alisdair.m@gmail.com::" providerId="AD" clId="Web-{8A19CBC7-B428-D29B-AF8D-4E043234B6F6}" dt="2024-07-09T16:09:11.671" v="269"/>
        <pc:sldMkLst>
          <pc:docMk/>
          <pc:sldMk cId="2356300036" sldId="302"/>
        </pc:sldMkLst>
      </pc:sldChg>
      <pc:sldChg chg="del">
        <pc:chgData name="alisdair.m@gmail.com" userId="S::urn:spo:guest#alisdair.m@gmail.com::" providerId="AD" clId="Web-{8A19CBC7-B428-D29B-AF8D-4E043234B6F6}" dt="2024-07-09T16:09:11.655" v="267"/>
        <pc:sldMkLst>
          <pc:docMk/>
          <pc:sldMk cId="711855373" sldId="303"/>
        </pc:sldMkLst>
      </pc:sldChg>
      <pc:sldChg chg="del">
        <pc:chgData name="alisdair.m@gmail.com" userId="S::urn:spo:guest#alisdair.m@gmail.com::" providerId="AD" clId="Web-{8A19CBC7-B428-D29B-AF8D-4E043234B6F6}" dt="2024-07-09T16:09:11.655" v="268"/>
        <pc:sldMkLst>
          <pc:docMk/>
          <pc:sldMk cId="1475890726" sldId="304"/>
        </pc:sldMkLst>
      </pc:sldChg>
      <pc:sldChg chg="del">
        <pc:chgData name="alisdair.m@gmail.com" userId="S::urn:spo:guest#alisdair.m@gmail.com::" providerId="AD" clId="Web-{8A19CBC7-B428-D29B-AF8D-4E043234B6F6}" dt="2024-07-09T16:09:11.655" v="266"/>
        <pc:sldMkLst>
          <pc:docMk/>
          <pc:sldMk cId="611912824" sldId="305"/>
        </pc:sldMkLst>
      </pc:sldChg>
      <pc:sldChg chg="del">
        <pc:chgData name="alisdair.m@gmail.com" userId="S::urn:spo:guest#alisdair.m@gmail.com::" providerId="AD" clId="Web-{8A19CBC7-B428-D29B-AF8D-4E043234B6F6}" dt="2024-07-09T16:09:11.655" v="265"/>
        <pc:sldMkLst>
          <pc:docMk/>
          <pc:sldMk cId="3541092673" sldId="306"/>
        </pc:sldMkLst>
      </pc:sldChg>
      <pc:sldChg chg="del">
        <pc:chgData name="alisdair.m@gmail.com" userId="S::urn:spo:guest#alisdair.m@gmail.com::" providerId="AD" clId="Web-{8A19CBC7-B428-D29B-AF8D-4E043234B6F6}" dt="2024-07-09T16:09:11.655" v="264"/>
        <pc:sldMkLst>
          <pc:docMk/>
          <pc:sldMk cId="3231313677" sldId="307"/>
        </pc:sldMkLst>
      </pc:sldChg>
      <pc:sldChg chg="del">
        <pc:chgData name="alisdair.m@gmail.com" userId="S::urn:spo:guest#alisdair.m@gmail.com::" providerId="AD" clId="Web-{8A19CBC7-B428-D29B-AF8D-4E043234B6F6}" dt="2024-07-09T16:09:11.655" v="263"/>
        <pc:sldMkLst>
          <pc:docMk/>
          <pc:sldMk cId="2080448064" sldId="308"/>
        </pc:sldMkLst>
      </pc:sldChg>
      <pc:sldChg chg="del">
        <pc:chgData name="alisdair.m@gmail.com" userId="S::urn:spo:guest#alisdair.m@gmail.com::" providerId="AD" clId="Web-{8A19CBC7-B428-D29B-AF8D-4E043234B6F6}" dt="2024-07-09T16:09:11.655" v="261"/>
        <pc:sldMkLst>
          <pc:docMk/>
          <pc:sldMk cId="1625627722" sldId="309"/>
        </pc:sldMkLst>
      </pc:sldChg>
      <pc:sldChg chg="del">
        <pc:chgData name="alisdair.m@gmail.com" userId="S::urn:spo:guest#alisdair.m@gmail.com::" providerId="AD" clId="Web-{8A19CBC7-B428-D29B-AF8D-4E043234B6F6}" dt="2024-07-09T16:09:11.655" v="262"/>
        <pc:sldMkLst>
          <pc:docMk/>
          <pc:sldMk cId="354868780" sldId="310"/>
        </pc:sldMkLst>
      </pc:sldChg>
      <pc:sldChg chg="del">
        <pc:chgData name="alisdair.m@gmail.com" userId="S::urn:spo:guest#alisdair.m@gmail.com::" providerId="AD" clId="Web-{8A19CBC7-B428-D29B-AF8D-4E043234B6F6}" dt="2024-07-09T16:09:11.655" v="260"/>
        <pc:sldMkLst>
          <pc:docMk/>
          <pc:sldMk cId="3170539092" sldId="311"/>
        </pc:sldMkLst>
      </pc:sldChg>
      <pc:sldChg chg="del">
        <pc:chgData name="alisdair.m@gmail.com" userId="S::urn:spo:guest#alisdair.m@gmail.com::" providerId="AD" clId="Web-{8A19CBC7-B428-D29B-AF8D-4E043234B6F6}" dt="2024-07-09T16:09:11.640" v="259"/>
        <pc:sldMkLst>
          <pc:docMk/>
          <pc:sldMk cId="1759064090" sldId="312"/>
        </pc:sldMkLst>
      </pc:sldChg>
      <pc:sldChg chg="del">
        <pc:chgData name="alisdair.m@gmail.com" userId="S::urn:spo:guest#alisdair.m@gmail.com::" providerId="AD" clId="Web-{8A19CBC7-B428-D29B-AF8D-4E043234B6F6}" dt="2024-07-09T16:09:11.640" v="257"/>
        <pc:sldMkLst>
          <pc:docMk/>
          <pc:sldMk cId="231136130" sldId="313"/>
        </pc:sldMkLst>
      </pc:sldChg>
      <pc:sldChg chg="del">
        <pc:chgData name="alisdair.m@gmail.com" userId="S::urn:spo:guest#alisdair.m@gmail.com::" providerId="AD" clId="Web-{8A19CBC7-B428-D29B-AF8D-4E043234B6F6}" dt="2024-07-09T16:09:11.640" v="258"/>
        <pc:sldMkLst>
          <pc:docMk/>
          <pc:sldMk cId="2863122434" sldId="314"/>
        </pc:sldMkLst>
      </pc:sldChg>
      <pc:sldChg chg="del">
        <pc:chgData name="alisdair.m@gmail.com" userId="S::urn:spo:guest#alisdair.m@gmail.com::" providerId="AD" clId="Web-{8A19CBC7-B428-D29B-AF8D-4E043234B6F6}" dt="2024-07-09T16:09:11.640" v="255"/>
        <pc:sldMkLst>
          <pc:docMk/>
          <pc:sldMk cId="815938392" sldId="315"/>
        </pc:sldMkLst>
      </pc:sldChg>
      <pc:sldChg chg="del">
        <pc:chgData name="alisdair.m@gmail.com" userId="S::urn:spo:guest#alisdair.m@gmail.com::" providerId="AD" clId="Web-{8A19CBC7-B428-D29B-AF8D-4E043234B6F6}" dt="2024-07-09T16:09:11.640" v="256"/>
        <pc:sldMkLst>
          <pc:docMk/>
          <pc:sldMk cId="3149168590" sldId="316"/>
        </pc:sldMkLst>
      </pc:sldChg>
      <pc:sldChg chg="del">
        <pc:chgData name="alisdair.m@gmail.com" userId="S::urn:spo:guest#alisdair.m@gmail.com::" providerId="AD" clId="Web-{8A19CBC7-B428-D29B-AF8D-4E043234B6F6}" dt="2024-07-09T16:09:11.640" v="253"/>
        <pc:sldMkLst>
          <pc:docMk/>
          <pc:sldMk cId="1748736288" sldId="317"/>
        </pc:sldMkLst>
      </pc:sldChg>
      <pc:sldChg chg="del">
        <pc:chgData name="alisdair.m@gmail.com" userId="S::urn:spo:guest#alisdair.m@gmail.com::" providerId="AD" clId="Web-{8A19CBC7-B428-D29B-AF8D-4E043234B6F6}" dt="2024-07-09T16:09:11.640" v="254"/>
        <pc:sldMkLst>
          <pc:docMk/>
          <pc:sldMk cId="1317262685" sldId="318"/>
        </pc:sldMkLst>
      </pc:sldChg>
      <pc:sldChg chg="del">
        <pc:chgData name="alisdair.m@gmail.com" userId="S::urn:spo:guest#alisdair.m@gmail.com::" providerId="AD" clId="Web-{8A19CBC7-B428-D29B-AF8D-4E043234B6F6}" dt="2024-07-09T16:09:11.640" v="252"/>
        <pc:sldMkLst>
          <pc:docMk/>
          <pc:sldMk cId="417722688" sldId="319"/>
        </pc:sldMkLst>
      </pc:sldChg>
      <pc:sldChg chg="del">
        <pc:chgData name="alisdair.m@gmail.com" userId="S::urn:spo:guest#alisdair.m@gmail.com::" providerId="AD" clId="Web-{8A19CBC7-B428-D29B-AF8D-4E043234B6F6}" dt="2024-07-09T16:09:11.640" v="251"/>
        <pc:sldMkLst>
          <pc:docMk/>
          <pc:sldMk cId="3329017743" sldId="320"/>
        </pc:sldMkLst>
      </pc:sldChg>
      <pc:sldChg chg="del">
        <pc:chgData name="alisdair.m@gmail.com" userId="S::urn:spo:guest#alisdair.m@gmail.com::" providerId="AD" clId="Web-{8A19CBC7-B428-D29B-AF8D-4E043234B6F6}" dt="2024-07-09T16:09:23.125" v="279"/>
        <pc:sldMkLst>
          <pc:docMk/>
          <pc:sldMk cId="3386973103" sldId="323"/>
        </pc:sldMkLst>
      </pc:sldChg>
      <pc:sldChg chg="del">
        <pc:chgData name="alisdair.m@gmail.com" userId="S::urn:spo:guest#alisdair.m@gmail.com::" providerId="AD" clId="Web-{8A19CBC7-B428-D29B-AF8D-4E043234B6F6}" dt="2024-07-09T16:09:15.406" v="278"/>
        <pc:sldMkLst>
          <pc:docMk/>
          <pc:sldMk cId="1242979288" sldId="324"/>
        </pc:sldMkLst>
      </pc:sldChg>
      <pc:sldChg chg="del">
        <pc:chgData name="alisdair.m@gmail.com" userId="S::urn:spo:guest#alisdair.m@gmail.com::" providerId="AD" clId="Web-{8A19CBC7-B428-D29B-AF8D-4E043234B6F6}" dt="2024-07-09T16:09:15.406" v="277"/>
        <pc:sldMkLst>
          <pc:docMk/>
          <pc:sldMk cId="2631930105" sldId="326"/>
        </pc:sldMkLst>
      </pc:sldChg>
      <pc:sldChg chg="del">
        <pc:chgData name="alisdair.m@gmail.com" userId="S::urn:spo:guest#alisdair.m@gmail.com::" providerId="AD" clId="Web-{8A19CBC7-B428-D29B-AF8D-4E043234B6F6}" dt="2024-07-09T16:09:15.406" v="276"/>
        <pc:sldMkLst>
          <pc:docMk/>
          <pc:sldMk cId="1926902893" sldId="327"/>
        </pc:sldMkLst>
      </pc:sldChg>
      <pc:sldChg chg="del">
        <pc:chgData name="alisdair.m@gmail.com" userId="S::urn:spo:guest#alisdair.m@gmail.com::" providerId="AD" clId="Web-{8A19CBC7-B428-D29B-AF8D-4E043234B6F6}" dt="2024-07-09T16:09:15.406" v="275"/>
        <pc:sldMkLst>
          <pc:docMk/>
          <pc:sldMk cId="634232873" sldId="328"/>
        </pc:sldMkLst>
      </pc:sldChg>
      <pc:sldChg chg="del">
        <pc:chgData name="alisdair.m@gmail.com" userId="S::urn:spo:guest#alisdair.m@gmail.com::" providerId="AD" clId="Web-{8A19CBC7-B428-D29B-AF8D-4E043234B6F6}" dt="2024-07-09T16:09:15.390" v="274"/>
        <pc:sldMkLst>
          <pc:docMk/>
          <pc:sldMk cId="2232110134" sldId="329"/>
        </pc:sldMkLst>
      </pc:sldChg>
      <pc:sldChg chg="del">
        <pc:chgData name="alisdair.m@gmail.com" userId="S::urn:spo:guest#alisdair.m@gmail.com::" providerId="AD" clId="Web-{8A19CBC7-B428-D29B-AF8D-4E043234B6F6}" dt="2024-07-09T16:09:15.390" v="273"/>
        <pc:sldMkLst>
          <pc:docMk/>
          <pc:sldMk cId="1502344387" sldId="330"/>
        </pc:sldMkLst>
      </pc:sldChg>
      <pc:sldChg chg="addSp delSp modSp add ord replId">
        <pc:chgData name="alisdair.m@gmail.com" userId="S::urn:spo:guest#alisdair.m@gmail.com::" providerId="AD" clId="Web-{8A19CBC7-B428-D29B-AF8D-4E043234B6F6}" dt="2024-07-09T16:16:41.792" v="299"/>
        <pc:sldMkLst>
          <pc:docMk/>
          <pc:sldMk cId="341196586" sldId="331"/>
        </pc:sldMkLst>
      </pc:sldChg>
      <pc:sldChg chg="addSp delSp modSp add mod replId setBg">
        <pc:chgData name="alisdair.m@gmail.com" userId="S::urn:spo:guest#alisdair.m@gmail.com::" providerId="AD" clId="Web-{8A19CBC7-B428-D29B-AF8D-4E043234B6F6}" dt="2024-07-09T16:23:38.348" v="354" actId="20577"/>
        <pc:sldMkLst>
          <pc:docMk/>
          <pc:sldMk cId="4171311954" sldId="332"/>
        </pc:sldMkLst>
      </pc:sldChg>
      <pc:sldChg chg="addSp delSp modSp add mod replId setBg">
        <pc:chgData name="alisdair.m@gmail.com" userId="S::urn:spo:guest#alisdair.m@gmail.com::" providerId="AD" clId="Web-{8A19CBC7-B428-D29B-AF8D-4E043234B6F6}" dt="2024-07-09T16:28:02.021" v="418" actId="1076"/>
        <pc:sldMkLst>
          <pc:docMk/>
          <pc:sldMk cId="3919882484" sldId="333"/>
        </pc:sldMkLst>
      </pc:sldChg>
    </pc:docChg>
  </pc:docChgLst>
  <pc:docChgLst>
    <pc:chgData name="alisdair macdonald" userId="jB0IcuHBEINeFKE+BJ6T51hglHMTetGBacC/PLHzd+c=" providerId="None" clId="Web-{BA1FBC33-D36D-4EC7-821F-A616A10018AC}"/>
    <pc:docChg chg="addSld modSld sldOrd">
      <pc:chgData name="alisdair macdonald" userId="jB0IcuHBEINeFKE+BJ6T51hglHMTetGBacC/PLHzd+c=" providerId="None" clId="Web-{BA1FBC33-D36D-4EC7-821F-A616A10018AC}" dt="2025-07-04T14:25:20.381" v="49" actId="20577"/>
      <pc:docMkLst>
        <pc:docMk/>
      </pc:docMkLst>
      <pc:sldChg chg="delSp modSp add ord replId">
        <pc:chgData name="alisdair macdonald" userId="jB0IcuHBEINeFKE+BJ6T51hglHMTetGBacC/PLHzd+c=" providerId="None" clId="Web-{BA1FBC33-D36D-4EC7-821F-A616A10018AC}" dt="2025-07-04T14:25:20.381" v="49" actId="20577"/>
        <pc:sldMkLst>
          <pc:docMk/>
          <pc:sldMk cId="2556291182" sldId="348"/>
        </pc:sldMkLst>
      </pc:sldChg>
    </pc:docChg>
  </pc:docChgLst>
  <pc:docChgLst>
    <pc:chgData name="alisdair macdonald" userId="jB0IcuHBEINeFKE+BJ6T51hglHMTetGBacC/PLHzd+c=" providerId="None" clId="Web-{0EE84720-5027-4B25-8C00-79CA31506826}"/>
    <pc:docChg chg="modSld">
      <pc:chgData name="alisdair macdonald" userId="jB0IcuHBEINeFKE+BJ6T51hglHMTetGBacC/PLHzd+c=" providerId="None" clId="Web-{0EE84720-5027-4B25-8C00-79CA31506826}" dt="2025-08-01T12:36:18.903" v="53" actId="20577"/>
      <pc:docMkLst>
        <pc:docMk/>
      </pc:docMkLst>
      <pc:sldChg chg="delSp modSp">
        <pc:chgData name="alisdair macdonald" userId="jB0IcuHBEINeFKE+BJ6T51hglHMTetGBacC/PLHzd+c=" providerId="None" clId="Web-{0EE84720-5027-4B25-8C00-79CA31506826}" dt="2025-08-01T12:36:18.903" v="53" actId="20577"/>
        <pc:sldMkLst>
          <pc:docMk/>
          <pc:sldMk cId="1257233577" sldId="34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06BA6-1115-3E40-442B-B560E9D4C6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219240-C709-6285-0D81-4152289754A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7120BD1-AAEC-AB33-E3FA-F5FFCE7465FB}"/>
              </a:ext>
            </a:extLst>
          </p:cNvPr>
          <p:cNvSpPr>
            <a:spLocks noGrp="1"/>
          </p:cNvSpPr>
          <p:nvPr>
            <p:ph type="body" idx="1"/>
          </p:nvPr>
        </p:nvSpPr>
        <p:spPr/>
        <p:txBody>
          <a:bodyPr/>
          <a:lstStyle/>
          <a:p>
            <a:pPr marL="171450" indent="-171450">
              <a:buFont typeface="Symbol"/>
              <a:buChar char="•"/>
            </a:pPr>
            <a:r>
              <a:rPr lang="en-US" i="1"/>
              <a:t>How was ODA used to support the children in the story to enjoy their right to a healthy environment or safe place to live? Who else might be found in their circle of support?</a:t>
            </a:r>
            <a:endParaRPr lang="en-US"/>
          </a:p>
          <a:p>
            <a:pPr marL="171450" indent="-171450">
              <a:buFont typeface="Symbol"/>
              <a:buChar char="•"/>
            </a:pPr>
            <a:r>
              <a:rPr lang="en-US" i="1" dirty="0"/>
              <a:t>How do you think this story might be different if ODA wasn’t possible?</a:t>
            </a:r>
            <a:endParaRPr lang="en-US" dirty="0"/>
          </a:p>
          <a:p>
            <a:pPr indent="0"/>
            <a:r>
              <a:rPr lang="en-US" i="1" dirty="0"/>
              <a:t>What did you learn about the obstacles children face, and how ODA can support their government to help make sure children can access their rights? [Map it]</a:t>
            </a:r>
            <a:endParaRPr lang="en-US" dirty="0"/>
          </a:p>
          <a:p>
            <a:endParaRPr lang="en-US" dirty="0">
              <a:ea typeface="Calibri"/>
            </a:endParaRPr>
          </a:p>
        </p:txBody>
      </p:sp>
    </p:spTree>
    <p:extLst>
      <p:ext uri="{BB962C8B-B14F-4D97-AF65-F5344CB8AC3E}">
        <p14:creationId xmlns:p14="http://schemas.microsoft.com/office/powerpoint/2010/main" val="1055196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88D45-CBD6-F6F2-F2AC-CEDFF265A1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1772CF-6BFE-8416-CE01-D48D6AC71E3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ABC6E0F-0426-087E-04B1-C45293F726BC}"/>
              </a:ext>
            </a:extLst>
          </p:cNvPr>
          <p:cNvSpPr>
            <a:spLocks noGrp="1"/>
          </p:cNvSpPr>
          <p:nvPr>
            <p:ph type="body" idx="1"/>
          </p:nvPr>
        </p:nvSpPr>
        <p:spPr/>
        <p:txBody>
          <a:bodyPr/>
          <a:lstStyle/>
          <a:p>
            <a:pPr marL="171450" indent="-171450">
              <a:buFont typeface="Symbol"/>
              <a:buChar char="•"/>
            </a:pPr>
            <a:r>
              <a:rPr lang="en-US" i="1" dirty="0"/>
              <a:t>How was used to support the children in the story to enjoy their right to a healthy environment or safe place to live? Who else might be found in their circle of support?</a:t>
            </a:r>
            <a:endParaRPr lang="en-US" dirty="0"/>
          </a:p>
          <a:p>
            <a:pPr marL="171450" indent="-171450">
              <a:buFont typeface="Symbol"/>
              <a:buChar char="•"/>
            </a:pPr>
            <a:r>
              <a:rPr lang="en-US" i="1" dirty="0"/>
              <a:t>How do you think this story might be different if ODA wasn’t possible?</a:t>
            </a:r>
          </a:p>
          <a:p>
            <a:pPr marL="171450" indent="-171450">
              <a:buFont typeface="Symbol"/>
              <a:buChar char="•"/>
            </a:pPr>
            <a:r>
              <a:rPr lang="en-US" i="1" dirty="0"/>
              <a:t>What did you learn about the obstacles children face, and how ODA can support their government to help make sure children can access their rights? [Map it]</a:t>
            </a:r>
            <a:endParaRPr lang="en-US" dirty="0"/>
          </a:p>
          <a:p>
            <a:endParaRPr lang="en-US" dirty="0"/>
          </a:p>
        </p:txBody>
      </p:sp>
    </p:spTree>
    <p:extLst>
      <p:ext uri="{BB962C8B-B14F-4D97-AF65-F5344CB8AC3E}">
        <p14:creationId xmlns:p14="http://schemas.microsoft.com/office/powerpoint/2010/main" val="4097261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3A362-0246-AC5A-7344-854D91E0C6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C3ECD6-19F3-E60D-5C53-CB1D9F05F5A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A04ACEE-528B-1F53-777B-FEE46F7D68B7}"/>
              </a:ext>
            </a:extLst>
          </p:cNvPr>
          <p:cNvSpPr>
            <a:spLocks noGrp="1"/>
          </p:cNvSpPr>
          <p:nvPr>
            <p:ph type="body" idx="1"/>
          </p:nvPr>
        </p:nvSpPr>
        <p:spPr/>
        <p:txBody>
          <a:bodyPr/>
          <a:lstStyle/>
          <a:p>
            <a:pPr>
              <a:buFont typeface="Symbol"/>
              <a:buChar char="•"/>
            </a:pPr>
            <a:r>
              <a:rPr lang="en-US" i="1" dirty="0"/>
              <a:t>How was used to support the children in the story to enjoy their right to a healthy environment or safe place to live? Who else might be found in their circle of support?</a:t>
            </a:r>
            <a:endParaRPr lang="en-US" dirty="0"/>
          </a:p>
          <a:p>
            <a:pPr>
              <a:buFont typeface="Symbol"/>
              <a:buChar char="•"/>
            </a:pPr>
            <a:r>
              <a:rPr lang="en-US" i="1" dirty="0"/>
              <a:t>How do you think this story might be different if ODA wasn’t possible?</a:t>
            </a:r>
            <a:endParaRPr lang="en-US" dirty="0"/>
          </a:p>
          <a:p>
            <a:pPr>
              <a:buFont typeface="Symbol"/>
              <a:buChar char="•"/>
            </a:pPr>
            <a:r>
              <a:rPr lang="en-US" i="1" dirty="0"/>
              <a:t>What did you learn about the obstacles children face, and how ODA can support their government to help make sure children can access their rights? [Map it]</a:t>
            </a:r>
            <a:endParaRPr lang="en-US" dirty="0"/>
          </a:p>
          <a:p>
            <a:pPr marL="171450" indent="-171450">
              <a:buFont typeface="Symbol"/>
              <a:buChar char="•"/>
            </a:pPr>
            <a:endParaRPr lang="en-US" i="1" dirty="0"/>
          </a:p>
        </p:txBody>
      </p:sp>
    </p:spTree>
    <p:extLst>
      <p:ext uri="{BB962C8B-B14F-4D97-AF65-F5344CB8AC3E}">
        <p14:creationId xmlns:p14="http://schemas.microsoft.com/office/powerpoint/2010/main" val="4265010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a:extLst>
            <a:ext uri="{FF2B5EF4-FFF2-40B4-BE49-F238E27FC236}">
              <a16:creationId xmlns:a16="http://schemas.microsoft.com/office/drawing/2014/main" id="{7323B712-4879-419A-0FC6-373AD0C6922D}"/>
            </a:ext>
          </a:extLst>
        </p:cNvPr>
        <p:cNvGrpSpPr/>
        <p:nvPr/>
      </p:nvGrpSpPr>
      <p:grpSpPr>
        <a:xfrm>
          <a:off x="0" y="0"/>
          <a:ext cx="0" cy="0"/>
          <a:chOff x="0" y="0"/>
          <a:chExt cx="0" cy="0"/>
        </a:xfrm>
      </p:grpSpPr>
      <p:sp>
        <p:nvSpPr>
          <p:cNvPr id="236" name="Google Shape;236;g259085a5d11_0_9:notes">
            <a:extLst>
              <a:ext uri="{FF2B5EF4-FFF2-40B4-BE49-F238E27FC236}">
                <a16:creationId xmlns:a16="http://schemas.microsoft.com/office/drawing/2014/main" id="{99C7B331-B89C-A21A-356F-9AB3544970A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a:extLst>
              <a:ext uri="{FF2B5EF4-FFF2-40B4-BE49-F238E27FC236}">
                <a16:creationId xmlns:a16="http://schemas.microsoft.com/office/drawing/2014/main" id="{4FE92F4F-ECC0-E7EA-6A2C-D054DDC4539C}"/>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1439261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a:extLst>
            <a:ext uri="{FF2B5EF4-FFF2-40B4-BE49-F238E27FC236}">
              <a16:creationId xmlns:a16="http://schemas.microsoft.com/office/drawing/2014/main" id="{C1F18ABB-2C69-2B91-F5EF-F8E174741D28}"/>
            </a:ext>
          </a:extLst>
        </p:cNvPr>
        <p:cNvGrpSpPr/>
        <p:nvPr/>
      </p:nvGrpSpPr>
      <p:grpSpPr>
        <a:xfrm>
          <a:off x="0" y="0"/>
          <a:ext cx="0" cy="0"/>
          <a:chOff x="0" y="0"/>
          <a:chExt cx="0" cy="0"/>
        </a:xfrm>
      </p:grpSpPr>
      <p:sp>
        <p:nvSpPr>
          <p:cNvPr id="236" name="Google Shape;236;g259085a5d11_0_9:notes">
            <a:extLst>
              <a:ext uri="{FF2B5EF4-FFF2-40B4-BE49-F238E27FC236}">
                <a16:creationId xmlns:a16="http://schemas.microsoft.com/office/drawing/2014/main" id="{6EDA1871-C080-6788-33F7-1629BCC72FC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a:extLst>
              <a:ext uri="{FF2B5EF4-FFF2-40B4-BE49-F238E27FC236}">
                <a16:creationId xmlns:a16="http://schemas.microsoft.com/office/drawing/2014/main" id="{073B24C4-30FD-D39D-CF34-B9D024BC8D53}"/>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3677487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59085a5d1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r>
              <a:rPr lang="en-US"/>
              <a:t>Why do you think it’s important that children grow up in safe and healthy places? </a:t>
            </a:r>
            <a:endParaRPr lang="en-US" dirty="0"/>
          </a:p>
          <a:p>
            <a:r>
              <a:rPr lang="en-US"/>
              <a:t>Can you think of some reasons why children might not have a safe place to live?</a:t>
            </a:r>
            <a:endParaRPr lang="en-US" dirty="0"/>
          </a:p>
          <a:p>
            <a:r>
              <a:rPr lang="en-US"/>
              <a:t>How might climate change make it harder for children to enjoy their right to the best possible health? </a:t>
            </a:r>
            <a:endParaRPr lang="en-US" dirty="0"/>
          </a:p>
          <a:p>
            <a:r>
              <a:rPr lang="en-US"/>
              <a:t>Can you think of why countries like the UK might have a responsibility to help other countries that are experiencing climate effects so that all children can enjoy their rights?</a:t>
            </a:r>
            <a:endParaRPr lang="en-US" dirty="0"/>
          </a:p>
          <a:p>
            <a:endParaRPr lang="en-US" dirty="0"/>
          </a:p>
          <a:p>
            <a:pPr marL="0" marR="0" lvl="0" indent="0" algn="l">
              <a:lnSpc>
                <a:spcPct val="100000"/>
              </a:lnSpc>
              <a:spcBef>
                <a:spcPts val="0"/>
              </a:spcBef>
              <a:spcAft>
                <a:spcPts val="0"/>
              </a:spcAft>
              <a:buFont typeface="Arial"/>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59085a5d1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144159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59085a5d1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1247153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a:extLst>
            <a:ext uri="{FF2B5EF4-FFF2-40B4-BE49-F238E27FC236}">
              <a16:creationId xmlns:a16="http://schemas.microsoft.com/office/drawing/2014/main" id="{2070B6AF-73ED-CA56-0B54-28BBCC76B16E}"/>
            </a:ext>
          </a:extLst>
        </p:cNvPr>
        <p:cNvGrpSpPr/>
        <p:nvPr/>
      </p:nvGrpSpPr>
      <p:grpSpPr>
        <a:xfrm>
          <a:off x="0" y="0"/>
          <a:ext cx="0" cy="0"/>
          <a:chOff x="0" y="0"/>
          <a:chExt cx="0" cy="0"/>
        </a:xfrm>
      </p:grpSpPr>
      <p:sp>
        <p:nvSpPr>
          <p:cNvPr id="236" name="Google Shape;236;g259085a5d11_0_9:notes">
            <a:extLst>
              <a:ext uri="{FF2B5EF4-FFF2-40B4-BE49-F238E27FC236}">
                <a16:creationId xmlns:a16="http://schemas.microsoft.com/office/drawing/2014/main" id="{6D816E99-E986-C53D-4ED7-FB5433EF424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a:extLst>
              <a:ext uri="{FF2B5EF4-FFF2-40B4-BE49-F238E27FC236}">
                <a16:creationId xmlns:a16="http://schemas.microsoft.com/office/drawing/2014/main" id="{B74B1B3F-F485-BB98-49FF-DA41E39EA0DA}"/>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2377028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59085a5d1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259085a5d11_0_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Font typeface="Arial"/>
              <a:buNone/>
            </a:pPr>
            <a:endParaRPr/>
          </a:p>
        </p:txBody>
      </p:sp>
    </p:spTree>
    <p:extLst>
      <p:ext uri="{BB962C8B-B14F-4D97-AF65-F5344CB8AC3E}">
        <p14:creationId xmlns:p14="http://schemas.microsoft.com/office/powerpoint/2010/main" val="3566677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Climate Story 1</a:t>
            </a:r>
            <a:r>
              <a:rPr lang="en-US" dirty="0"/>
              <a:t> </a:t>
            </a:r>
          </a:p>
          <a:p>
            <a:r>
              <a:rPr lang="en-US" dirty="0">
                <a:solidFill>
                  <a:srgbClr val="111111"/>
                </a:solidFill>
              </a:rPr>
              <a:t>Ubon Ratchathani is a province in Thailand that’s prone to frequent flooding, especially during the rainy season from July to August. </a:t>
            </a:r>
          </a:p>
          <a:p>
            <a:endParaRPr lang="en-US" dirty="0">
              <a:solidFill>
                <a:srgbClr val="111111"/>
              </a:solidFill>
            </a:endParaRPr>
          </a:p>
          <a:p>
            <a:r>
              <a:rPr lang="en-US" dirty="0">
                <a:solidFill>
                  <a:srgbClr val="111111"/>
                </a:solidFill>
              </a:rPr>
              <a:t>These floods often force people, including children, to move to higher floors in their homes, away from the water's reach. When flooding comes, families can’t use electricity because it’s dangerous, and sometimes furniture, appliances and even homes are swept away by the water. </a:t>
            </a:r>
          </a:p>
          <a:p>
            <a:r>
              <a:rPr lang="en-US" dirty="0">
                <a:solidFill>
                  <a:srgbClr val="111111"/>
                </a:solidFill>
              </a:rPr>
              <a:t>In very bad flooding, some children go to live in temples or stay in tents by the roadside for more than 30 days until the floodwaters go down. </a:t>
            </a:r>
          </a:p>
          <a:p>
            <a:endParaRPr lang="en-US" dirty="0">
              <a:solidFill>
                <a:srgbClr val="111111"/>
              </a:solidFill>
            </a:endParaRPr>
          </a:p>
          <a:p>
            <a:r>
              <a:rPr lang="en-US" dirty="0">
                <a:solidFill>
                  <a:srgbClr val="111111"/>
                </a:solidFill>
              </a:rPr>
              <a:t>This is difficult and can be scary for children. The floods stop them enjoying their rights to school and a safe and healthy environment. </a:t>
            </a:r>
          </a:p>
          <a:p>
            <a:r>
              <a:rPr lang="en-US" dirty="0">
                <a:solidFill>
                  <a:srgbClr val="111111"/>
                </a:solidFill>
              </a:rPr>
              <a:t>Next year, floods may come again. Disaster preparedness is when we take action in advance – making plans for what to do if a climate emergency like a flood happens and being as ready as possible if it does.</a:t>
            </a:r>
          </a:p>
          <a:p>
            <a:endParaRPr lang="en-US" dirty="0">
              <a:solidFill>
                <a:srgbClr val="111111"/>
              </a:solidFill>
            </a:endParaRPr>
          </a:p>
          <a:p>
            <a:r>
              <a:rPr lang="en-US" dirty="0">
                <a:solidFill>
                  <a:srgbClr val="111111"/>
                </a:solidFill>
              </a:rPr>
              <a:t>Can you think of any ways that </a:t>
            </a:r>
            <a:r>
              <a:rPr lang="en-US" dirty="0" err="1">
                <a:solidFill>
                  <a:srgbClr val="111111"/>
                </a:solidFill>
              </a:rPr>
              <a:t>Anuwat’s</a:t>
            </a:r>
            <a:r>
              <a:rPr lang="en-US" dirty="0"/>
              <a:t> community might help children prepare for the annual flooding? How might ODA support the government in Thailand to help communities be prepared, so that children and their families can access their rights?</a:t>
            </a:r>
          </a:p>
          <a:p>
            <a:endParaRPr lang="en-US" dirty="0">
              <a:ea typeface="Calibri"/>
            </a:endParaRPr>
          </a:p>
        </p:txBody>
      </p:sp>
    </p:spTree>
    <p:extLst>
      <p:ext uri="{BB962C8B-B14F-4D97-AF65-F5344CB8AC3E}">
        <p14:creationId xmlns:p14="http://schemas.microsoft.com/office/powerpoint/2010/main" val="2517710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B8837-2D16-9E99-DA01-663191DA30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553340-B025-38BE-4DC6-C6CD9BD7B88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9A638BC-DD1F-4CB0-22C0-D3E20AF5C81B}"/>
              </a:ext>
            </a:extLst>
          </p:cNvPr>
          <p:cNvSpPr>
            <a:spLocks noGrp="1"/>
          </p:cNvSpPr>
          <p:nvPr>
            <p:ph type="body" idx="1"/>
          </p:nvPr>
        </p:nvSpPr>
        <p:spPr/>
        <p:txBody>
          <a:bodyPr/>
          <a:lstStyle/>
          <a:p>
            <a:r>
              <a:rPr lang="en-US" b="1"/>
              <a:t>Climate Story 2</a:t>
            </a:r>
            <a:r>
              <a:rPr lang="en-US"/>
              <a:t>:</a:t>
            </a:r>
          </a:p>
          <a:p>
            <a:r>
              <a:rPr lang="en-US"/>
              <a:t>Angel and </a:t>
            </a:r>
            <a:r>
              <a:rPr lang="en-US" err="1"/>
              <a:t>Merlia</a:t>
            </a:r>
            <a:r>
              <a:rPr lang="en-US"/>
              <a:t> live in Ecuador in an area that’s feeling the effects of climate change, including high temperatures and droughts. Water security – or having enough water for everyone, now and in the future, is a problem the community faces. </a:t>
            </a:r>
          </a:p>
          <a:p>
            <a:r>
              <a:rPr lang="en-US" dirty="0">
                <a:solidFill>
                  <a:srgbClr val="111111"/>
                </a:solidFill>
              </a:rPr>
              <a:t>Climate adaptation is when we take action to help us live with the effects of the changing climate. </a:t>
            </a:r>
          </a:p>
          <a:p>
            <a:r>
              <a:rPr lang="en-US" dirty="0"/>
              <a:t>We know that everyone needs </a:t>
            </a:r>
            <a:r>
              <a:rPr lang="en-US" dirty="0">
                <a:solidFill>
                  <a:srgbClr val="111111"/>
                </a:solidFill>
              </a:rPr>
              <a:t>safe water to drink, and that clean water is important for children to enjoy their right to the best possible health.  </a:t>
            </a:r>
          </a:p>
          <a:p>
            <a:r>
              <a:rPr lang="en-US" dirty="0">
                <a:solidFill>
                  <a:srgbClr val="111111"/>
                </a:solidFill>
              </a:rPr>
              <a:t>Can you think of what Angel </a:t>
            </a:r>
            <a:r>
              <a:rPr lang="en-US" dirty="0"/>
              <a:t>and </a:t>
            </a:r>
            <a:r>
              <a:rPr lang="en-US" dirty="0" err="1"/>
              <a:t>Merlia’s</a:t>
            </a:r>
            <a:r>
              <a:rPr lang="en-US" dirty="0"/>
              <a:t> community might do if they didn’t have water to drink? How might ODA support the government in Ecuador to adapt to this climate effect so that children and their families can access their rights?</a:t>
            </a:r>
          </a:p>
          <a:p>
            <a:endParaRPr lang="en-US" dirty="0"/>
          </a:p>
          <a:p>
            <a:endParaRPr lang="en-US" dirty="0"/>
          </a:p>
        </p:txBody>
      </p:sp>
    </p:spTree>
    <p:extLst>
      <p:ext uri="{BB962C8B-B14F-4D97-AF65-F5344CB8AC3E}">
        <p14:creationId xmlns:p14="http://schemas.microsoft.com/office/powerpoint/2010/main" val="2578528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80134-65E1-8DF7-E0A7-A276B8AD1B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53F49F-B4E8-E96A-1240-9D529FDA282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42D9A49-FDC3-E1F6-928D-9A5FBC38C5AA}"/>
              </a:ext>
            </a:extLst>
          </p:cNvPr>
          <p:cNvSpPr>
            <a:spLocks noGrp="1"/>
          </p:cNvSpPr>
          <p:nvPr>
            <p:ph type="body" idx="1"/>
          </p:nvPr>
        </p:nvSpPr>
        <p:spPr/>
        <p:txBody>
          <a:bodyPr/>
          <a:lstStyle/>
          <a:p>
            <a:r>
              <a:rPr lang="en-US" b="1" dirty="0"/>
              <a:t>Climate Story 3</a:t>
            </a:r>
            <a:r>
              <a:rPr lang="en-US" dirty="0"/>
              <a:t>:</a:t>
            </a:r>
          </a:p>
          <a:p>
            <a:r>
              <a:rPr lang="en-US" dirty="0"/>
              <a:t>Helen and her baby Lucas stand in front of their home in Grenada, an island country in the Caribbean. </a:t>
            </a:r>
          </a:p>
          <a:p>
            <a:r>
              <a:rPr lang="en-US" dirty="0"/>
              <a:t>In June 2024, Hurricane Beryl, a powerful category 4 storm struck the island where they live. Hurricanes are measured on a scale of 1 to 5, with 5 the strongest, so a category 4 storm is very strong. </a:t>
            </a:r>
          </a:p>
          <a:p>
            <a:r>
              <a:rPr lang="en-US" dirty="0">
                <a:solidFill>
                  <a:srgbClr val="111111"/>
                </a:solidFill>
              </a:rPr>
              <a:t>“The sea started coming into the road,” Helen said. “My yard started filling up and the sandbags were only able to block some of the water.” </a:t>
            </a:r>
          </a:p>
          <a:p>
            <a:r>
              <a:rPr lang="en-US" dirty="0">
                <a:solidFill>
                  <a:srgbClr val="111111"/>
                </a:solidFill>
              </a:rPr>
              <a:t>The storm was so powerful that strong winds blew the roof off her home. </a:t>
            </a:r>
          </a:p>
          <a:p>
            <a:r>
              <a:rPr lang="en-US" dirty="0">
                <a:solidFill>
                  <a:srgbClr val="111111"/>
                </a:solidFill>
              </a:rPr>
              <a:t>Hundreds of families like Helen’s across the northern part of Grenada had to leave their homes behind because of Hurricane Beryl's destruction. </a:t>
            </a:r>
          </a:p>
          <a:p>
            <a:r>
              <a:rPr lang="en-US" dirty="0">
                <a:solidFill>
                  <a:srgbClr val="111111"/>
                </a:solidFill>
              </a:rPr>
              <a:t>Families lost their homes, schools were destroyed and communities urgently needed shelter, food and water. Many children also needed support for their mental health.</a:t>
            </a:r>
          </a:p>
          <a:p>
            <a:r>
              <a:rPr lang="en-US" dirty="0"/>
              <a:t>A climate emergency response (or humanitarian response) is when communities need urgent support to meet their immediate needs when a climate event/disaster happens. Sometimes this happens fast (like a hurricane or flood) or more slowly, like a drought or famine.)</a:t>
            </a:r>
          </a:p>
          <a:p>
            <a:endParaRPr lang="en-US" dirty="0"/>
          </a:p>
          <a:p>
            <a:r>
              <a:rPr lang="en-US" dirty="0"/>
              <a:t>How do you think international aid may have supported children and their families in Grenada when a climate emergency like Hurricane Beryl happened? </a:t>
            </a:r>
          </a:p>
          <a:p>
            <a:endParaRPr lang="en-US" dirty="0"/>
          </a:p>
        </p:txBody>
      </p:sp>
    </p:spTree>
    <p:extLst>
      <p:ext uri="{BB962C8B-B14F-4D97-AF65-F5344CB8AC3E}">
        <p14:creationId xmlns:p14="http://schemas.microsoft.com/office/powerpoint/2010/main" val="791987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2" type="tx">
  <p:cSld name="TITLE_AND_BODY">
    <p:spTree>
      <p:nvGrpSpPr>
        <p:cNvPr id="1" name="Shape 9"/>
        <p:cNvGrpSpPr/>
        <p:nvPr/>
      </p:nvGrpSpPr>
      <p:grpSpPr>
        <a:xfrm>
          <a:off x="0" y="0"/>
          <a:ext cx="0" cy="0"/>
          <a:chOff x="0" y="0"/>
          <a:chExt cx="0" cy="0"/>
        </a:xfrm>
      </p:grpSpPr>
      <p:sp>
        <p:nvSpPr>
          <p:cNvPr id="10" name="Google Shape;10;p13"/>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 causes Happy Healthy">
  <p:cSld name="4 causes Happy Healthy">
    <p:spTree>
      <p:nvGrpSpPr>
        <p:cNvPr id="1" name="Shape 11"/>
        <p:cNvGrpSpPr/>
        <p:nvPr/>
      </p:nvGrpSpPr>
      <p:grpSpPr>
        <a:xfrm>
          <a:off x="0" y="0"/>
          <a:ext cx="0" cy="0"/>
          <a:chOff x="0" y="0"/>
          <a:chExt cx="0" cy="0"/>
        </a:xfrm>
      </p:grpSpPr>
      <p:sp>
        <p:nvSpPr>
          <p:cNvPr id="12" name="Google Shape;12;p14"/>
          <p:cNvSpPr txBox="1">
            <a:spLocks noGrp="1"/>
          </p:cNvSpPr>
          <p:nvPr>
            <p:ph type="title"/>
          </p:nvPr>
        </p:nvSpPr>
        <p:spPr>
          <a:xfrm>
            <a:off x="359999" y="261443"/>
            <a:ext cx="11247589" cy="877106"/>
          </a:xfrm>
          <a:prstGeom prst="rect">
            <a:avLst/>
          </a:prstGeom>
          <a:noFill/>
          <a:ln>
            <a:noFill/>
          </a:ln>
        </p:spPr>
        <p:txBody>
          <a:bodyPr spcFirstLastPara="1" wrap="square" lIns="45700" tIns="45700" rIns="45700" bIns="45700" anchor="b" anchorCtr="0">
            <a:normAutofit/>
          </a:bodyPr>
          <a:lstStyle>
            <a:lvl1pPr lvl="0" algn="l">
              <a:lnSpc>
                <a:spcPct val="90000"/>
              </a:lnSpc>
              <a:spcBef>
                <a:spcPts val="0"/>
              </a:spcBef>
              <a:spcAft>
                <a:spcPts val="0"/>
              </a:spcAft>
              <a:buClr>
                <a:srgbClr val="FFFFFF"/>
              </a:buClr>
              <a:buSzPts val="1800"/>
              <a:buNone/>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13" name="Google Shape;13;p14"/>
          <p:cNvSpPr txBox="1">
            <a:spLocks noGrp="1"/>
          </p:cNvSpPr>
          <p:nvPr>
            <p:ph type="sldNum" idx="12"/>
          </p:nvPr>
        </p:nvSpPr>
        <p:spPr>
          <a:xfrm>
            <a:off x="480000" y="6386364"/>
            <a:ext cx="273652" cy="264251"/>
          </a:xfrm>
          <a:prstGeom prst="rect">
            <a:avLst/>
          </a:prstGeom>
          <a:noFill/>
          <a:ln>
            <a:noFill/>
          </a:ln>
        </p:spPr>
        <p:txBody>
          <a:bodyPr spcFirstLastPara="1" wrap="square" lIns="45700" tIns="45700" rIns="45700" bIns="45700" anchor="ctr" anchorCtr="0">
            <a:spAutoFit/>
          </a:bodyPr>
          <a:lstStyle>
            <a:lvl1pPr marL="0" marR="0" lvl="0"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4"/>
        <p:cNvGrpSpPr/>
        <p:nvPr/>
      </p:nvGrpSpPr>
      <p:grpSpPr>
        <a:xfrm>
          <a:off x="0" y="0"/>
          <a:ext cx="0" cy="0"/>
          <a:chOff x="0" y="0"/>
          <a:chExt cx="0" cy="0"/>
        </a:xfrm>
      </p:grpSpPr>
      <p:pic>
        <p:nvPicPr>
          <p:cNvPr id="15" name="Google Shape;15;p15" descr="PADD_TexturesBackground_07.jpg"/>
          <p:cNvPicPr preferRelativeResize="0"/>
          <p:nvPr/>
        </p:nvPicPr>
        <p:blipFill rotWithShape="1">
          <a:blip r:embed="rId2">
            <a:alphaModFix/>
          </a:blip>
          <a:srcRect t="18886"/>
          <a:stretch/>
        </p:blipFill>
        <p:spPr>
          <a:xfrm>
            <a:off x="-21155" y="0"/>
            <a:ext cx="12234310" cy="7017096"/>
          </a:xfrm>
          <a:prstGeom prst="rect">
            <a:avLst/>
          </a:prstGeom>
          <a:noFill/>
          <a:ln>
            <a:noFill/>
          </a:ln>
        </p:spPr>
      </p:pic>
      <p:sp>
        <p:nvSpPr>
          <p:cNvPr id="16" name="Google Shape;16;p15"/>
          <p:cNvSpPr txBox="1">
            <a:spLocks noGrp="1"/>
          </p:cNvSpPr>
          <p:nvPr>
            <p:ph type="sldNum" idx="12"/>
          </p:nvPr>
        </p:nvSpPr>
        <p:spPr>
          <a:xfrm>
            <a:off x="480000" y="6386364"/>
            <a:ext cx="273652" cy="264251"/>
          </a:xfrm>
          <a:prstGeom prst="rect">
            <a:avLst/>
          </a:prstGeom>
          <a:noFill/>
          <a:ln>
            <a:noFill/>
          </a:ln>
        </p:spPr>
        <p:txBody>
          <a:bodyPr spcFirstLastPara="1" wrap="square" lIns="45700" tIns="45700" rIns="45700" bIns="45700" anchor="ctr" anchorCtr="0">
            <a:spAutoFit/>
          </a:bodyPr>
          <a:lstStyle>
            <a:lvl1pPr marL="0" marR="0" lvl="0"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imple copy">
  <p:cSld name="Simple copy">
    <p:bg>
      <p:bgPr>
        <a:solidFill>
          <a:srgbClr val="FFFFFF"/>
        </a:solidFill>
        <a:effectLst/>
      </p:bgPr>
    </p:bg>
    <p:spTree>
      <p:nvGrpSpPr>
        <p:cNvPr id="1" name="Shape 17"/>
        <p:cNvGrpSpPr/>
        <p:nvPr/>
      </p:nvGrpSpPr>
      <p:grpSpPr>
        <a:xfrm>
          <a:off x="0" y="0"/>
          <a:ext cx="0" cy="0"/>
          <a:chOff x="0" y="0"/>
          <a:chExt cx="0" cy="0"/>
        </a:xfrm>
      </p:grpSpPr>
      <p:sp>
        <p:nvSpPr>
          <p:cNvPr id="18" name="Google Shape;18;p16"/>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1">
  <p:cSld name="Title 1">
    <p:bg>
      <p:bgPr>
        <a:solidFill>
          <a:srgbClr val="FFFFFF">
            <a:alpha val="96078"/>
          </a:srgbClr>
        </a:solidFill>
        <a:effectLst/>
      </p:bgPr>
    </p:bg>
    <p:spTree>
      <p:nvGrpSpPr>
        <p:cNvPr id="1" name="Shape 19"/>
        <p:cNvGrpSpPr/>
        <p:nvPr/>
      </p:nvGrpSpPr>
      <p:grpSpPr>
        <a:xfrm>
          <a:off x="0" y="0"/>
          <a:ext cx="0" cy="0"/>
          <a:chOff x="0" y="0"/>
          <a:chExt cx="0" cy="0"/>
        </a:xfrm>
      </p:grpSpPr>
      <p:pic>
        <p:nvPicPr>
          <p:cNvPr id="20" name="Google Shape;20;p17" descr="Picture 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 name="Google Shape;21;p17"/>
          <p:cNvSpPr txBox="1">
            <a:spLocks noGrp="1"/>
          </p:cNvSpPr>
          <p:nvPr>
            <p:ph type="title"/>
          </p:nvPr>
        </p:nvSpPr>
        <p:spPr>
          <a:xfrm>
            <a:off x="0" y="5234399"/>
            <a:ext cx="9756058" cy="745576"/>
          </a:xfrm>
          <a:prstGeom prst="rect">
            <a:avLst/>
          </a:prstGeom>
          <a:solidFill>
            <a:srgbClr val="00AEEF"/>
          </a:solid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FFFFFF"/>
              </a:buClr>
              <a:buSzPts val="4000"/>
              <a:buFont typeface="Arial"/>
              <a:buNone/>
              <a:defRPr sz="400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22" name="Google Shape;22;p17"/>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Any questions">
  <p:cSld name="1_Any questions">
    <p:bg>
      <p:bgPr>
        <a:solidFill>
          <a:srgbClr val="FFFFFF">
            <a:alpha val="96078"/>
          </a:srgbClr>
        </a:solidFill>
        <a:effectLst/>
      </p:bgPr>
    </p:bg>
    <p:spTree>
      <p:nvGrpSpPr>
        <p:cNvPr id="1" name="Shape 23"/>
        <p:cNvGrpSpPr/>
        <p:nvPr/>
      </p:nvGrpSpPr>
      <p:grpSpPr>
        <a:xfrm>
          <a:off x="0" y="0"/>
          <a:ext cx="0" cy="0"/>
          <a:chOff x="0" y="0"/>
          <a:chExt cx="0" cy="0"/>
        </a:xfrm>
      </p:grpSpPr>
      <p:pic>
        <p:nvPicPr>
          <p:cNvPr id="24" name="Google Shape;24;p18" descr="Picture 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5" name="Google Shape;25;p18"/>
          <p:cNvSpPr txBox="1">
            <a:spLocks noGrp="1"/>
          </p:cNvSpPr>
          <p:nvPr>
            <p:ph type="title"/>
          </p:nvPr>
        </p:nvSpPr>
        <p:spPr>
          <a:xfrm>
            <a:off x="-3" y="5167888"/>
            <a:ext cx="8219665" cy="1022574"/>
          </a:xfrm>
          <a:prstGeom prst="rect">
            <a:avLst/>
          </a:prstGeom>
          <a:solidFill>
            <a:srgbClr val="000000">
              <a:alpha val="69019"/>
            </a:srgbClr>
          </a:solid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FFFFFF"/>
              </a:buClr>
              <a:buSzPts val="6000"/>
              <a:buFont typeface="Arial"/>
              <a:buNone/>
              <a:defRPr sz="6000" cap="none"/>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26" name="Google Shape;26;p18"/>
          <p:cNvSpPr txBox="1">
            <a:spLocks noGrp="1"/>
          </p:cNvSpPr>
          <p:nvPr>
            <p:ph type="sldNum" idx="12"/>
          </p:nvPr>
        </p:nvSpPr>
        <p:spPr>
          <a:xfrm>
            <a:off x="8463950" y="6224225"/>
            <a:ext cx="273652" cy="26425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AEEF"/>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359999" y="261443"/>
            <a:ext cx="11247589" cy="877106"/>
          </a:xfrm>
          <a:prstGeom prst="rect">
            <a:avLst/>
          </a:prstGeom>
          <a:noFill/>
          <a:ln>
            <a:noFill/>
          </a:ln>
        </p:spPr>
        <p:txBody>
          <a:bodyPr spcFirstLastPara="1" wrap="square" lIns="45700" tIns="45700" rIns="45700" bIns="45700" anchor="b" anchorCtr="0">
            <a:normAutofit/>
          </a:bodyPr>
          <a:lstStyle>
            <a:lvl1pPr marR="0" lvl="0"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1pPr>
            <a:lvl2pPr marR="0" lvl="1"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2pPr>
            <a:lvl3pPr marR="0" lvl="2"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3pPr>
            <a:lvl4pPr marR="0" lvl="3"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4pPr>
            <a:lvl5pPr marR="0" lvl="4"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5pPr>
            <a:lvl6pPr marR="0" lvl="5"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6pPr>
            <a:lvl7pPr marR="0" lvl="6"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7pPr>
            <a:lvl8pPr marR="0" lvl="7"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8pPr>
            <a:lvl9pPr marR="0" lvl="8" algn="l" rtl="0">
              <a:lnSpc>
                <a:spcPct val="9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9pPr>
          </a:lstStyle>
          <a:p>
            <a:endParaRPr/>
          </a:p>
        </p:txBody>
      </p:sp>
      <p:sp>
        <p:nvSpPr>
          <p:cNvPr id="7" name="Google Shape;7;p12"/>
          <p:cNvSpPr txBox="1">
            <a:spLocks noGrp="1"/>
          </p:cNvSpPr>
          <p:nvPr>
            <p:ph type="body" idx="1"/>
          </p:nvPr>
        </p:nvSpPr>
        <p:spPr>
          <a:xfrm>
            <a:off x="6805083" y="2438400"/>
            <a:ext cx="4775201" cy="4419600"/>
          </a:xfrm>
          <a:prstGeom prst="rect">
            <a:avLst/>
          </a:prstGeom>
          <a:noFill/>
          <a:ln>
            <a:noFill/>
          </a:ln>
        </p:spPr>
        <p:txBody>
          <a:bodyPr spcFirstLastPara="1" wrap="square" lIns="45700" tIns="45700" rIns="45700" bIns="45700" anchor="t" anchorCtr="0">
            <a:normAutofit/>
          </a:bodyPr>
          <a:lstStyle>
            <a:lvl1pPr marL="457200" marR="0" lvl="0"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1pPr>
            <a:lvl2pPr marL="914400" marR="0" lvl="1"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2pPr>
            <a:lvl3pPr marL="1371600" marR="0" lvl="2"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3pPr>
            <a:lvl4pPr marL="1828800" marR="0" lvl="3"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4pPr>
            <a:lvl5pPr marL="2286000" marR="0" lvl="4"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5pPr>
            <a:lvl6pPr marL="2743200" marR="0" lvl="5"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6pPr>
            <a:lvl7pPr marL="3200400" marR="0" lvl="6"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7pPr>
            <a:lvl8pPr marL="3657600" marR="0" lvl="7"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8pPr>
            <a:lvl9pPr marL="4114800" marR="0" lvl="8" indent="-406400" algn="l" rtl="0">
              <a:lnSpc>
                <a:spcPct val="10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9pPr>
          </a:lstStyle>
          <a:p>
            <a:endParaRPr/>
          </a:p>
        </p:txBody>
      </p:sp>
      <p:sp>
        <p:nvSpPr>
          <p:cNvPr id="8" name="Google Shape;8;p12"/>
          <p:cNvSpPr txBox="1">
            <a:spLocks noGrp="1"/>
          </p:cNvSpPr>
          <p:nvPr>
            <p:ph type="sldNum" idx="12"/>
          </p:nvPr>
        </p:nvSpPr>
        <p:spPr>
          <a:xfrm>
            <a:off x="480000" y="6386364"/>
            <a:ext cx="273652" cy="264251"/>
          </a:xfrm>
          <a:prstGeom prst="rect">
            <a:avLst/>
          </a:prstGeom>
          <a:noFill/>
          <a:ln>
            <a:noFill/>
          </a:ln>
        </p:spPr>
        <p:txBody>
          <a:bodyPr spcFirstLastPara="1" wrap="square" lIns="45700" tIns="45700" rIns="45700" bIns="45700" anchor="ctr" anchorCtr="0">
            <a:spAutoFit/>
          </a:bodyPr>
          <a:lstStyle>
            <a:lvl1pPr marL="0" marR="0" lvl="0"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brBIXfr3rKg?feature=oembed" TargetMode="External"/><Relationship Id="rId5" Type="http://schemas.openxmlformats.org/officeDocument/2006/relationships/image" Target="../media/image21.jpe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hdHL-d2W7Cg?feature=oembed" TargetMode="External"/><Relationship Id="rId5" Type="http://schemas.openxmlformats.org/officeDocument/2006/relationships/image" Target="../media/image22.jpe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vqyRYXYfGaw?feature=oembed" TargetMode="External"/><Relationship Id="rId5" Type="http://schemas.openxmlformats.org/officeDocument/2006/relationships/image" Target="../media/image23.jpe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S7V-4uNfKU8?feature=oembed" TargetMode="Externa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pic>
        <p:nvPicPr>
          <p:cNvPr id="13" name="Picture 12" descr="A group of children sitting in chairs raising their hands&#10;&#10;AI-generated content may be incorrect.">
            <a:extLst>
              <a:ext uri="{FF2B5EF4-FFF2-40B4-BE49-F238E27FC236}">
                <a16:creationId xmlns:a16="http://schemas.microsoft.com/office/drawing/2014/main" id="{1A3304CB-3B03-0532-24DB-D661957692FE}"/>
              </a:ext>
            </a:extLst>
          </p:cNvPr>
          <p:cNvPicPr>
            <a:picLocks noChangeAspect="1"/>
          </p:cNvPicPr>
          <p:nvPr/>
        </p:nvPicPr>
        <p:blipFill rotWithShape="1">
          <a:blip r:embed="rId3"/>
          <a:srcRect l="13376" r="13376"/>
          <a:stretch>
            <a:fillRect/>
          </a:stretch>
        </p:blipFill>
        <p:spPr>
          <a:xfrm>
            <a:off x="4637740" y="-508"/>
            <a:ext cx="7566674" cy="6886799"/>
          </a:xfrm>
          <a:prstGeom prst="rect">
            <a:avLst/>
          </a:prstGeom>
        </p:spPr>
      </p:pic>
      <p:grpSp>
        <p:nvGrpSpPr>
          <p:cNvPr id="33" name="Google Shape;33;p1"/>
          <p:cNvGrpSpPr/>
          <p:nvPr/>
        </p:nvGrpSpPr>
        <p:grpSpPr>
          <a:xfrm>
            <a:off x="-13787" y="5803096"/>
            <a:ext cx="4644835" cy="1060804"/>
            <a:chOff x="6481619" y="6165005"/>
            <a:chExt cx="3053176" cy="698832"/>
          </a:xfrm>
        </p:grpSpPr>
        <p:sp>
          <p:nvSpPr>
            <p:cNvPr id="34" name="Google Shape;34;p1"/>
            <p:cNvSpPr/>
            <p:nvPr/>
          </p:nvSpPr>
          <p:spPr>
            <a:xfrm>
              <a:off x="6485532" y="6459415"/>
              <a:ext cx="3049263" cy="404422"/>
            </a:xfrm>
            <a:prstGeom prst="rect">
              <a:avLst/>
            </a:prstGeom>
            <a:solidFill>
              <a:srgbClr val="FFFFF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 name="Google Shape;35;p1"/>
            <p:cNvSpPr/>
            <p:nvPr/>
          </p:nvSpPr>
          <p:spPr>
            <a:xfrm>
              <a:off x="6481619" y="6165005"/>
              <a:ext cx="1849500" cy="3834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32" name="Google Shape;32;p1"/>
          <p:cNvSpPr txBox="1"/>
          <p:nvPr/>
        </p:nvSpPr>
        <p:spPr>
          <a:xfrm rot="-5400000">
            <a:off x="11228175" y="797900"/>
            <a:ext cx="1339800" cy="230700"/>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chemeClr val="dk1"/>
              </a:buClr>
              <a:buSzPts val="900"/>
              <a:buFont typeface="Arial"/>
              <a:buNone/>
            </a:pPr>
            <a:r>
              <a:rPr lang="en-GB" sz="900" b="0" i="0" u="none" strike="noStrike" cap="none">
                <a:solidFill>
                  <a:schemeClr val="lt1"/>
                </a:solidFill>
                <a:latin typeface="Arial"/>
                <a:ea typeface="Arial"/>
                <a:cs typeface="Arial"/>
                <a:sym typeface="Arial"/>
              </a:rPr>
              <a:t>© UNICEF/Al-Safadi</a:t>
            </a:r>
            <a:endParaRPr sz="900" b="0" i="0" u="none" strike="noStrike" cap="none">
              <a:solidFill>
                <a:schemeClr val="lt1"/>
              </a:solidFill>
              <a:latin typeface="Arial"/>
              <a:ea typeface="Arial"/>
              <a:cs typeface="Arial"/>
              <a:sym typeface="Arial"/>
            </a:endParaRPr>
          </a:p>
        </p:txBody>
      </p:sp>
      <p:pic>
        <p:nvPicPr>
          <p:cNvPr id="36" name="Google Shape;36;p1" descr="Logo&#10;&#10;Description automatically generated"/>
          <p:cNvPicPr preferRelativeResize="0"/>
          <p:nvPr/>
        </p:nvPicPr>
        <p:blipFill rotWithShape="1">
          <a:blip r:embed="rId4">
            <a:alphaModFix/>
          </a:blip>
          <a:srcRect/>
          <a:stretch/>
        </p:blipFill>
        <p:spPr>
          <a:xfrm>
            <a:off x="267898" y="5419550"/>
            <a:ext cx="4136921" cy="1883125"/>
          </a:xfrm>
          <a:prstGeom prst="rect">
            <a:avLst/>
          </a:prstGeom>
          <a:noFill/>
          <a:ln>
            <a:noFill/>
          </a:ln>
        </p:spPr>
      </p:pic>
      <p:pic>
        <p:nvPicPr>
          <p:cNvPr id="37" name="Google Shape;37;p1" descr="A blue sign with white text&#10;&#10;Description automatically generated"/>
          <p:cNvPicPr preferRelativeResize="0"/>
          <p:nvPr/>
        </p:nvPicPr>
        <p:blipFill rotWithShape="1">
          <a:blip r:embed="rId5"/>
          <a:srcRect/>
          <a:stretch/>
        </p:blipFill>
        <p:spPr>
          <a:xfrm>
            <a:off x="10358319" y="0"/>
            <a:ext cx="1831302" cy="1831302"/>
          </a:xfrm>
          <a:prstGeom prst="rect">
            <a:avLst/>
          </a:prstGeom>
          <a:noFill/>
          <a:ln>
            <a:noFill/>
          </a:ln>
        </p:spPr>
      </p:pic>
      <p:sp>
        <p:nvSpPr>
          <p:cNvPr id="38" name="Google Shape;38;p1"/>
          <p:cNvSpPr/>
          <p:nvPr/>
        </p:nvSpPr>
        <p:spPr>
          <a:xfrm>
            <a:off x="141675" y="293450"/>
            <a:ext cx="3388281" cy="782700"/>
          </a:xfrm>
          <a:prstGeom prst="rect">
            <a:avLst/>
          </a:prstGeom>
          <a:solidFill>
            <a:srgbClr val="00AEE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 name="Google Shape;40;p1">
            <a:extLst>
              <a:ext uri="{FF2B5EF4-FFF2-40B4-BE49-F238E27FC236}">
                <a16:creationId xmlns:a16="http://schemas.microsoft.com/office/drawing/2014/main" id="{CF4D9223-98CC-C9BA-E6A0-E3C8FAA60AEF}"/>
              </a:ext>
            </a:extLst>
          </p:cNvPr>
          <p:cNvSpPr txBox="1"/>
          <p:nvPr/>
        </p:nvSpPr>
        <p:spPr>
          <a:xfrm>
            <a:off x="148352" y="297646"/>
            <a:ext cx="5178472" cy="2779222"/>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a:solidFill>
                  <a:schemeClr val="bg1"/>
                </a:solidFill>
                <a:latin typeface="Arial Black"/>
                <a:sym typeface="Arial"/>
              </a:rPr>
              <a:t>ACTIVITY </a:t>
            </a:r>
            <a:r>
              <a:rPr lang="en-GB" sz="4600">
                <a:solidFill>
                  <a:schemeClr val="bg1"/>
                </a:solidFill>
                <a:latin typeface="Arial Black"/>
              </a:rPr>
              <a:t>4</a:t>
            </a:r>
            <a:r>
              <a:rPr lang="en-GB" sz="4600" i="0" u="none" strike="noStrike" cap="none">
                <a:solidFill>
                  <a:schemeClr val="bg1"/>
                </a:solidFill>
                <a:latin typeface="Arial Black"/>
                <a:sym typeface="Arial"/>
              </a:rPr>
              <a:t> </a:t>
            </a:r>
            <a:br>
              <a:rPr lang="en-GB" sz="4600">
                <a:solidFill>
                  <a:schemeClr val="bg1"/>
                </a:solidFill>
                <a:latin typeface="Arial Black"/>
              </a:rPr>
            </a:br>
            <a:r>
              <a:rPr lang="en-GB" sz="4600">
                <a:latin typeface="Arial Black"/>
              </a:rPr>
              <a:t>CLIMATE</a:t>
            </a:r>
            <a:br>
              <a:rPr lang="en-GB" sz="4600">
                <a:latin typeface="Arial Black"/>
              </a:rPr>
            </a:br>
            <a:r>
              <a:rPr lang="en-GB" sz="4600">
                <a:latin typeface="Arial Black"/>
              </a:rPr>
              <a:t>CHANGE </a:t>
            </a:r>
            <a:br>
              <a:rPr lang="en-GB" sz="4600">
                <a:latin typeface="Arial Black"/>
              </a:rPr>
            </a:br>
            <a:r>
              <a:rPr lang="en-GB" sz="4600">
                <a:latin typeface="Arial Black"/>
              </a:rPr>
              <a:t>AND RIGHTS</a:t>
            </a:r>
          </a:p>
        </p:txBody>
      </p:sp>
      <p:sp>
        <p:nvSpPr>
          <p:cNvPr id="14" name="TextBox 3">
            <a:extLst>
              <a:ext uri="{FF2B5EF4-FFF2-40B4-BE49-F238E27FC236}">
                <a16:creationId xmlns:a16="http://schemas.microsoft.com/office/drawing/2014/main" id="{81CAE46D-7028-548B-7E51-13265222ABC4}"/>
              </a:ext>
            </a:extLst>
          </p:cNvPr>
          <p:cNvSpPr txBox="1"/>
          <p:nvPr/>
        </p:nvSpPr>
        <p:spPr>
          <a:xfrm rot="16200000">
            <a:off x="11134557" y="5790531"/>
            <a:ext cx="1840832"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900" dirty="0">
                <a:solidFill>
                  <a:schemeClr val="bg1"/>
                </a:solidFill>
              </a:rPr>
              <a:t>© UNICEF/Johnson</a:t>
            </a:r>
            <a:endParaRPr lang="en-US" dirty="0">
              <a:solidFill>
                <a:schemeClr val="bg1"/>
              </a:solidFill>
            </a:endParaRPr>
          </a:p>
        </p:txBody>
      </p:sp>
      <p:sp>
        <p:nvSpPr>
          <p:cNvPr id="15" name="TextBox 2">
            <a:extLst>
              <a:ext uri="{FF2B5EF4-FFF2-40B4-BE49-F238E27FC236}">
                <a16:creationId xmlns:a16="http://schemas.microsoft.com/office/drawing/2014/main" id="{52C40413-7776-9BDD-9E73-48384CE4EEB1}"/>
              </a:ext>
            </a:extLst>
          </p:cNvPr>
          <p:cNvSpPr txBox="1"/>
          <p:nvPr/>
        </p:nvSpPr>
        <p:spPr>
          <a:xfrm>
            <a:off x="270179" y="4632728"/>
            <a:ext cx="3840886" cy="93871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dirty="0"/>
              <a:t>After a full day of school, as soon as six-year-old Ari gets home he wants to share what he has learned with his grandmother. He searches for “My Brain is My Boss” on his tablet and pulls up UNICEF’s Accessible Digital Textbook (ADT) on the </a:t>
            </a:r>
            <a:r>
              <a:rPr lang="en-US" sz="1100" err="1"/>
              <a:t>BookFusion</a:t>
            </a:r>
            <a:r>
              <a:rPr lang="en-US" sz="1100" dirty="0"/>
              <a:t> app.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96744-5CC1-BE5B-37FB-D393CF2C8715}"/>
            </a:ext>
          </a:extLst>
        </p:cNvPr>
        <p:cNvGrpSpPr/>
        <p:nvPr/>
      </p:nvGrpSpPr>
      <p:grpSpPr>
        <a:xfrm>
          <a:off x="0" y="0"/>
          <a:ext cx="0" cy="0"/>
          <a:chOff x="0" y="0"/>
          <a:chExt cx="0" cy="0"/>
        </a:xfrm>
      </p:grpSpPr>
      <p:sp>
        <p:nvSpPr>
          <p:cNvPr id="9" name="Google Shape;241;g259085a5d11_0_9">
            <a:extLst>
              <a:ext uri="{FF2B5EF4-FFF2-40B4-BE49-F238E27FC236}">
                <a16:creationId xmlns:a16="http://schemas.microsoft.com/office/drawing/2014/main" id="{F668DAF6-CF1D-BCDD-F982-460D54A170C9}"/>
              </a:ext>
            </a:extLst>
          </p:cNvPr>
          <p:cNvSpPr/>
          <p:nvPr/>
        </p:nvSpPr>
        <p:spPr>
          <a:xfrm flipV="1">
            <a:off x="247122" y="2359351"/>
            <a:ext cx="3941739" cy="792010"/>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Google Shape;241;g259085a5d11_0_9">
            <a:extLst>
              <a:ext uri="{FF2B5EF4-FFF2-40B4-BE49-F238E27FC236}">
                <a16:creationId xmlns:a16="http://schemas.microsoft.com/office/drawing/2014/main" id="{1E0C3601-B712-5C85-CC26-3CA2A302B705}"/>
              </a:ext>
            </a:extLst>
          </p:cNvPr>
          <p:cNvSpPr/>
          <p:nvPr/>
        </p:nvSpPr>
        <p:spPr>
          <a:xfrm>
            <a:off x="239560" y="1747972"/>
            <a:ext cx="3423060" cy="798665"/>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TextBox 3">
            <a:extLst>
              <a:ext uri="{FF2B5EF4-FFF2-40B4-BE49-F238E27FC236}">
                <a16:creationId xmlns:a16="http://schemas.microsoft.com/office/drawing/2014/main" id="{07E50F73-5E89-FD7A-8E06-A17AED301DFA}"/>
              </a:ext>
            </a:extLst>
          </p:cNvPr>
          <p:cNvSpPr txBox="1"/>
          <p:nvPr/>
        </p:nvSpPr>
        <p:spPr>
          <a:xfrm>
            <a:off x="243840" y="4060283"/>
            <a:ext cx="4452907" cy="134842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a:t>"Climate change is real," Helen says.</a:t>
            </a:r>
            <a:br>
              <a:rPr lang="en-US" sz="2000" dirty="0"/>
            </a:br>
            <a:r>
              <a:rPr lang="en-US" sz="2000" dirty="0"/>
              <a:t>"We in the Caribbean are paying </a:t>
            </a:r>
            <a:br>
              <a:rPr lang="en-US" sz="2000" dirty="0"/>
            </a:br>
            <a:r>
              <a:rPr lang="en-US" sz="2000" dirty="0"/>
              <a:t>the price for what others are doing </a:t>
            </a:r>
            <a:br>
              <a:rPr lang="en-US" sz="2000" dirty="0"/>
            </a:br>
            <a:r>
              <a:rPr lang="en-US" sz="2000" dirty="0"/>
              <a:t>to the environment."</a:t>
            </a:r>
          </a:p>
        </p:txBody>
      </p:sp>
      <p:grpSp>
        <p:nvGrpSpPr>
          <p:cNvPr id="15" name="Group 14">
            <a:extLst>
              <a:ext uri="{FF2B5EF4-FFF2-40B4-BE49-F238E27FC236}">
                <a16:creationId xmlns:a16="http://schemas.microsoft.com/office/drawing/2014/main" id="{C874C7AC-28A8-4E23-753B-7E9F858CB937}"/>
              </a:ext>
            </a:extLst>
          </p:cNvPr>
          <p:cNvGrpSpPr/>
          <p:nvPr/>
        </p:nvGrpSpPr>
        <p:grpSpPr>
          <a:xfrm>
            <a:off x="515869" y="218897"/>
            <a:ext cx="1223882" cy="1247693"/>
            <a:chOff x="515869" y="218897"/>
            <a:chExt cx="1223882" cy="1247693"/>
          </a:xfrm>
        </p:grpSpPr>
        <p:sp>
          <p:nvSpPr>
            <p:cNvPr id="10" name="Oval 9">
              <a:extLst>
                <a:ext uri="{FF2B5EF4-FFF2-40B4-BE49-F238E27FC236}">
                  <a16:creationId xmlns:a16="http://schemas.microsoft.com/office/drawing/2014/main" id="{E2D0B80A-9293-D913-6E5E-3C0EA4FD92D7}"/>
                </a:ext>
              </a:extLst>
            </p:cNvPr>
            <p:cNvSpPr/>
            <p:nvPr/>
          </p:nvSpPr>
          <p:spPr>
            <a:xfrm>
              <a:off x="515869" y="218897"/>
              <a:ext cx="1223882" cy="124769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13" name="Picture 12" descr="A blue wave and house on a black background&#10;&#10;AI-generated content may be incorrect.">
              <a:extLst>
                <a:ext uri="{FF2B5EF4-FFF2-40B4-BE49-F238E27FC236}">
                  <a16:creationId xmlns:a16="http://schemas.microsoft.com/office/drawing/2014/main" id="{3DA371D9-CF0B-4B36-A14D-0CEE15F67871}"/>
                </a:ext>
              </a:extLst>
            </p:cNvPr>
            <p:cNvPicPr>
              <a:picLocks noChangeAspect="1"/>
            </p:cNvPicPr>
            <p:nvPr/>
          </p:nvPicPr>
          <p:blipFill>
            <a:blip r:embed="rId3"/>
            <a:stretch>
              <a:fillRect/>
            </a:stretch>
          </p:blipFill>
          <p:spPr>
            <a:xfrm>
              <a:off x="654862" y="300446"/>
              <a:ext cx="968705" cy="986023"/>
            </a:xfrm>
            <a:prstGeom prst="rect">
              <a:avLst/>
            </a:prstGeom>
          </p:spPr>
        </p:pic>
      </p:grpSp>
      <p:sp>
        <p:nvSpPr>
          <p:cNvPr id="2" name="Google Shape;241;g259085a5d11_0_9">
            <a:extLst>
              <a:ext uri="{FF2B5EF4-FFF2-40B4-BE49-F238E27FC236}">
                <a16:creationId xmlns:a16="http://schemas.microsoft.com/office/drawing/2014/main" id="{BBF5AB91-BDE0-8355-B576-D08F1BFA000E}"/>
              </a:ext>
            </a:extLst>
          </p:cNvPr>
          <p:cNvSpPr/>
          <p:nvPr/>
        </p:nvSpPr>
        <p:spPr>
          <a:xfrm flipV="1">
            <a:off x="247122" y="2997526"/>
            <a:ext cx="3003960" cy="792010"/>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40;p1">
            <a:extLst>
              <a:ext uri="{FF2B5EF4-FFF2-40B4-BE49-F238E27FC236}">
                <a16:creationId xmlns:a16="http://schemas.microsoft.com/office/drawing/2014/main" id="{FE65ACA8-5925-AFC7-0E72-0791B7E3E31A}"/>
              </a:ext>
            </a:extLst>
          </p:cNvPr>
          <p:cNvSpPr txBox="1"/>
          <p:nvPr/>
        </p:nvSpPr>
        <p:spPr>
          <a:xfrm>
            <a:off x="239778" y="1751438"/>
            <a:ext cx="4671486" cy="1985159"/>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HELEN AND</a:t>
            </a:r>
            <a:br>
              <a:rPr lang="en-GB" sz="3800" b="1" dirty="0">
                <a:latin typeface="Arial Black"/>
              </a:rPr>
            </a:br>
            <a:r>
              <a:rPr lang="en-GB" sz="3800" b="1" dirty="0">
                <a:latin typeface="Arial Black"/>
              </a:rPr>
              <a:t>BABY LUCAS,</a:t>
            </a:r>
            <a:br>
              <a:rPr lang="en-GB" sz="3800" b="1" dirty="0">
                <a:latin typeface="Arial Black"/>
              </a:rPr>
            </a:br>
            <a:r>
              <a:rPr lang="en-GB" sz="3800" b="1" dirty="0">
                <a:latin typeface="Arial Black"/>
              </a:rPr>
              <a:t>GRENADA</a:t>
            </a:r>
            <a:endParaRPr lang="en-US" dirty="0"/>
          </a:p>
        </p:txBody>
      </p:sp>
      <p:pic>
        <p:nvPicPr>
          <p:cNvPr id="12" name="Google Shape;239;g259085a5d11_0_9" descr="A child standing in front of a house&#10;&#10;AI-generated content may be incorrect.">
            <a:extLst>
              <a:ext uri="{FF2B5EF4-FFF2-40B4-BE49-F238E27FC236}">
                <a16:creationId xmlns:a16="http://schemas.microsoft.com/office/drawing/2014/main" id="{F196E3FB-F9E4-86E4-0D7D-102CA36548F0}"/>
              </a:ext>
            </a:extLst>
          </p:cNvPr>
          <p:cNvPicPr preferRelativeResize="0"/>
          <p:nvPr/>
        </p:nvPicPr>
        <p:blipFill rotWithShape="1">
          <a:blip r:embed="rId4"/>
          <a:srcRect l="110" t="7041" r="44526" b="9939"/>
          <a:stretch>
            <a:fillRect/>
          </a:stretch>
        </p:blipFill>
        <p:spPr>
          <a:xfrm>
            <a:off x="5203746" y="1053"/>
            <a:ext cx="6996582" cy="6861633"/>
          </a:xfrm>
          <a:prstGeom prst="rect">
            <a:avLst/>
          </a:prstGeom>
          <a:noFill/>
          <a:ln>
            <a:noFill/>
          </a:ln>
        </p:spPr>
      </p:pic>
      <p:sp>
        <p:nvSpPr>
          <p:cNvPr id="16" name="TextBox 1">
            <a:extLst>
              <a:ext uri="{FF2B5EF4-FFF2-40B4-BE49-F238E27FC236}">
                <a16:creationId xmlns:a16="http://schemas.microsoft.com/office/drawing/2014/main" id="{A781B664-7ED5-E9FB-1402-D7DE8D3A1443}"/>
              </a:ext>
            </a:extLst>
          </p:cNvPr>
          <p:cNvSpPr txBox="1"/>
          <p:nvPr/>
        </p:nvSpPr>
        <p:spPr>
          <a:xfrm rot="16200000">
            <a:off x="10666720" y="5327607"/>
            <a:ext cx="2743200"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a:t>
            </a:r>
            <a:r>
              <a:rPr lang="en-US" sz="900" err="1">
                <a:solidFill>
                  <a:schemeClr val="bg1"/>
                </a:solidFill>
                <a:latin typeface="Roboto"/>
                <a:ea typeface="Roboto"/>
                <a:cs typeface="Roboto"/>
              </a:rPr>
              <a:t>SOproductions</a:t>
            </a:r>
            <a:endParaRPr lang="en-US" sz="900">
              <a:solidFill>
                <a:schemeClr val="bg1"/>
              </a:solidFill>
              <a:latin typeface="Roboto"/>
              <a:ea typeface="Roboto"/>
              <a:cs typeface="Roboto"/>
            </a:endParaRPr>
          </a:p>
        </p:txBody>
      </p:sp>
    </p:spTree>
    <p:extLst>
      <p:ext uri="{BB962C8B-B14F-4D97-AF65-F5344CB8AC3E}">
        <p14:creationId xmlns:p14="http://schemas.microsoft.com/office/powerpoint/2010/main" val="182384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AFB06-7453-B83E-90C1-FDC16C8F8937}"/>
            </a:ext>
          </a:extLst>
        </p:cNvPr>
        <p:cNvGrpSpPr/>
        <p:nvPr/>
      </p:nvGrpSpPr>
      <p:grpSpPr>
        <a:xfrm>
          <a:off x="0" y="0"/>
          <a:ext cx="0" cy="0"/>
          <a:chOff x="0" y="0"/>
          <a:chExt cx="0" cy="0"/>
        </a:xfrm>
      </p:grpSpPr>
      <p:sp>
        <p:nvSpPr>
          <p:cNvPr id="8" name="TextBox 3">
            <a:extLst>
              <a:ext uri="{FF2B5EF4-FFF2-40B4-BE49-F238E27FC236}">
                <a16:creationId xmlns:a16="http://schemas.microsoft.com/office/drawing/2014/main" id="{637002A0-3894-CAC4-B4BA-D324FE8DD3A3}"/>
              </a:ext>
            </a:extLst>
          </p:cNvPr>
          <p:cNvSpPr txBox="1"/>
          <p:nvPr/>
        </p:nvSpPr>
        <p:spPr>
          <a:xfrm>
            <a:off x="243840" y="3467205"/>
            <a:ext cx="3597327" cy="163121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a:solidFill>
                  <a:srgbClr val="111111"/>
                </a:solidFill>
                <a:ea typeface="Calibri"/>
                <a:cs typeface="Calibri"/>
              </a:rPr>
              <a:t>How ODA is supporting </a:t>
            </a:r>
            <a:r>
              <a:rPr lang="en-US" sz="2000" err="1">
                <a:solidFill>
                  <a:srgbClr val="111111"/>
                </a:solidFill>
                <a:ea typeface="Calibri"/>
                <a:cs typeface="Calibri"/>
              </a:rPr>
              <a:t>Anuwat’s</a:t>
            </a:r>
            <a:r>
              <a:rPr lang="en-US" sz="2000" dirty="0">
                <a:solidFill>
                  <a:srgbClr val="111111"/>
                </a:solidFill>
                <a:ea typeface="Calibri"/>
                <a:cs typeface="Calibri"/>
              </a:rPr>
              <a:t> community in Thailand to prepare themselves for annual flooding.</a:t>
            </a:r>
            <a:endParaRPr lang="en-US" sz="2000">
              <a:solidFill>
                <a:srgbClr val="111111"/>
              </a:solidFill>
              <a:ea typeface="Calibri"/>
              <a:cs typeface="Calibri"/>
            </a:endParaRPr>
          </a:p>
        </p:txBody>
      </p:sp>
      <p:grpSp>
        <p:nvGrpSpPr>
          <p:cNvPr id="2" name="Group 1">
            <a:extLst>
              <a:ext uri="{FF2B5EF4-FFF2-40B4-BE49-F238E27FC236}">
                <a16:creationId xmlns:a16="http://schemas.microsoft.com/office/drawing/2014/main" id="{19BE4389-B26D-81B5-D532-508E25B05DB2}"/>
              </a:ext>
            </a:extLst>
          </p:cNvPr>
          <p:cNvGrpSpPr/>
          <p:nvPr/>
        </p:nvGrpSpPr>
        <p:grpSpPr>
          <a:xfrm>
            <a:off x="515760" y="88761"/>
            <a:ext cx="1231285" cy="1448811"/>
            <a:chOff x="515760" y="88761"/>
            <a:chExt cx="1231285" cy="1448811"/>
          </a:xfrm>
        </p:grpSpPr>
        <p:sp>
          <p:nvSpPr>
            <p:cNvPr id="10" name="Oval 9">
              <a:extLst>
                <a:ext uri="{FF2B5EF4-FFF2-40B4-BE49-F238E27FC236}">
                  <a16:creationId xmlns:a16="http://schemas.microsoft.com/office/drawing/2014/main" id="{C26596E9-94AC-5CC9-D2BB-E0B84CB9E61A}"/>
                </a:ext>
              </a:extLst>
            </p:cNvPr>
            <p:cNvSpPr/>
            <p:nvPr/>
          </p:nvSpPr>
          <p:spPr>
            <a:xfrm>
              <a:off x="515869" y="218897"/>
              <a:ext cx="1223882" cy="1247693"/>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13" name="Picture 12" descr="A blue cloud with rain drops&#10;&#10;AI-generated content may be incorrect.">
              <a:extLst>
                <a:ext uri="{FF2B5EF4-FFF2-40B4-BE49-F238E27FC236}">
                  <a16:creationId xmlns:a16="http://schemas.microsoft.com/office/drawing/2014/main" id="{C06CA0D0-8A53-350F-104F-53CC83522298}"/>
                </a:ext>
              </a:extLst>
            </p:cNvPr>
            <p:cNvPicPr>
              <a:picLocks noChangeAspect="1"/>
            </p:cNvPicPr>
            <p:nvPr/>
          </p:nvPicPr>
          <p:blipFill>
            <a:blip r:embed="rId4"/>
            <a:stretch>
              <a:fillRect/>
            </a:stretch>
          </p:blipFill>
          <p:spPr>
            <a:xfrm>
              <a:off x="515760" y="88761"/>
              <a:ext cx="1231285" cy="1448811"/>
            </a:xfrm>
            <a:prstGeom prst="rect">
              <a:avLst/>
            </a:prstGeom>
            <a:ln>
              <a:noFill/>
            </a:ln>
          </p:spPr>
        </p:pic>
      </p:grpSp>
      <p:pic>
        <p:nvPicPr>
          <p:cNvPr id="7" name="Online Media 6" title="When the board game evolves into tools for learning flood mitigation.">
            <a:hlinkClick r:id="" action="ppaction://media"/>
            <a:extLst>
              <a:ext uri="{FF2B5EF4-FFF2-40B4-BE49-F238E27FC236}">
                <a16:creationId xmlns:a16="http://schemas.microsoft.com/office/drawing/2014/main" id="{FE3441D4-4BAD-A961-2701-5C5174A15DF8}"/>
              </a:ext>
            </a:extLst>
          </p:cNvPr>
          <p:cNvPicPr>
            <a:picLocks noRot="1" noChangeAspect="1"/>
          </p:cNvPicPr>
          <p:nvPr>
            <a:videoFile r:link="rId1"/>
          </p:nvPr>
        </p:nvPicPr>
        <p:blipFill>
          <a:blip r:embed="rId5"/>
          <a:stretch>
            <a:fillRect/>
          </a:stretch>
        </p:blipFill>
        <p:spPr>
          <a:xfrm>
            <a:off x="3714802" y="1272915"/>
            <a:ext cx="8192984" cy="4630712"/>
          </a:xfrm>
          <a:prstGeom prst="rect">
            <a:avLst/>
          </a:prstGeom>
        </p:spPr>
      </p:pic>
      <p:sp>
        <p:nvSpPr>
          <p:cNvPr id="3" name="Google Shape;241;g259085a5d11_0_9">
            <a:extLst>
              <a:ext uri="{FF2B5EF4-FFF2-40B4-BE49-F238E27FC236}">
                <a16:creationId xmlns:a16="http://schemas.microsoft.com/office/drawing/2014/main" id="{CD4D4809-53F2-36CE-60DA-0F7799D38C55}"/>
              </a:ext>
            </a:extLst>
          </p:cNvPr>
          <p:cNvSpPr/>
          <p:nvPr/>
        </p:nvSpPr>
        <p:spPr>
          <a:xfrm flipV="1">
            <a:off x="237597" y="2356877"/>
            <a:ext cx="3322367" cy="792010"/>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241;g259085a5d11_0_9">
            <a:extLst>
              <a:ext uri="{FF2B5EF4-FFF2-40B4-BE49-F238E27FC236}">
                <a16:creationId xmlns:a16="http://schemas.microsoft.com/office/drawing/2014/main" id="{5D9F54B8-145B-F08D-BC8C-F533F9741CD0}"/>
              </a:ext>
            </a:extLst>
          </p:cNvPr>
          <p:cNvSpPr/>
          <p:nvPr/>
        </p:nvSpPr>
        <p:spPr>
          <a:xfrm>
            <a:off x="239560" y="1745498"/>
            <a:ext cx="2220189" cy="798665"/>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40;p1">
            <a:extLst>
              <a:ext uri="{FF2B5EF4-FFF2-40B4-BE49-F238E27FC236}">
                <a16:creationId xmlns:a16="http://schemas.microsoft.com/office/drawing/2014/main" id="{A99B4B2B-DABF-78C1-7C03-E1AADDEE5C44}"/>
              </a:ext>
            </a:extLst>
          </p:cNvPr>
          <p:cNvSpPr txBox="1"/>
          <p:nvPr/>
        </p:nvSpPr>
        <p:spPr>
          <a:xfrm>
            <a:off x="239778" y="1748964"/>
            <a:ext cx="3424578"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ea typeface="Open Sans"/>
              </a:rPr>
              <a:t>FLOOD</a:t>
            </a:r>
            <a:br>
              <a:rPr lang="en-GB" sz="3800" b="1" dirty="0">
                <a:latin typeface="Arial Black"/>
                <a:ea typeface="Open Sans"/>
              </a:rPr>
            </a:br>
            <a:r>
              <a:rPr lang="en-GB" sz="3800" b="1" dirty="0">
                <a:latin typeface="Arial Black"/>
                <a:ea typeface="Open Sans"/>
              </a:rPr>
              <a:t>RESPONSE</a:t>
            </a:r>
            <a:endParaRPr lang="en-US" dirty="0"/>
          </a:p>
        </p:txBody>
      </p:sp>
    </p:spTree>
    <p:extLst>
      <p:ext uri="{BB962C8B-B14F-4D97-AF65-F5344CB8AC3E}">
        <p14:creationId xmlns:p14="http://schemas.microsoft.com/office/powerpoint/2010/main" val="206877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A49BA-A37E-971C-E7DE-79BDE53F2102}"/>
            </a:ext>
          </a:extLst>
        </p:cNvPr>
        <p:cNvGrpSpPr/>
        <p:nvPr/>
      </p:nvGrpSpPr>
      <p:grpSpPr>
        <a:xfrm>
          <a:off x="0" y="0"/>
          <a:ext cx="0" cy="0"/>
          <a:chOff x="0" y="0"/>
          <a:chExt cx="0" cy="0"/>
        </a:xfrm>
      </p:grpSpPr>
      <p:sp>
        <p:nvSpPr>
          <p:cNvPr id="9" name="Google Shape;241;g259085a5d11_0_9">
            <a:extLst>
              <a:ext uri="{FF2B5EF4-FFF2-40B4-BE49-F238E27FC236}">
                <a16:creationId xmlns:a16="http://schemas.microsoft.com/office/drawing/2014/main" id="{2714A98A-6A34-057C-5278-E574D104BFA6}"/>
              </a:ext>
            </a:extLst>
          </p:cNvPr>
          <p:cNvSpPr/>
          <p:nvPr/>
        </p:nvSpPr>
        <p:spPr>
          <a:xfrm flipV="1">
            <a:off x="239560" y="2356877"/>
            <a:ext cx="2642010" cy="792010"/>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Google Shape;241;g259085a5d11_0_9">
            <a:extLst>
              <a:ext uri="{FF2B5EF4-FFF2-40B4-BE49-F238E27FC236}">
                <a16:creationId xmlns:a16="http://schemas.microsoft.com/office/drawing/2014/main" id="{C82E55A6-EBCE-24E5-558B-15624FCD682C}"/>
              </a:ext>
            </a:extLst>
          </p:cNvPr>
          <p:cNvSpPr/>
          <p:nvPr/>
        </p:nvSpPr>
        <p:spPr>
          <a:xfrm>
            <a:off x="239560" y="1745498"/>
            <a:ext cx="2813460" cy="798665"/>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TextBox 3">
            <a:extLst>
              <a:ext uri="{FF2B5EF4-FFF2-40B4-BE49-F238E27FC236}">
                <a16:creationId xmlns:a16="http://schemas.microsoft.com/office/drawing/2014/main" id="{1A9ABDBF-3C7A-4796-D18D-976F493EE79D}"/>
              </a:ext>
            </a:extLst>
          </p:cNvPr>
          <p:cNvSpPr txBox="1"/>
          <p:nvPr/>
        </p:nvSpPr>
        <p:spPr>
          <a:xfrm>
            <a:off x="243840" y="4071851"/>
            <a:ext cx="3932836" cy="135041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a:ea typeface="Calibri"/>
                <a:cs typeface="Calibri"/>
              </a:rPr>
              <a:t>How ODA is supporting the government in Ecuador to help Angel and </a:t>
            </a:r>
            <a:r>
              <a:rPr lang="en-US" sz="2000" dirty="0" err="1">
                <a:ea typeface="Calibri"/>
                <a:cs typeface="Calibri"/>
              </a:rPr>
              <a:t>Merlia’s</a:t>
            </a:r>
            <a:r>
              <a:rPr lang="en-US" sz="2000" dirty="0">
                <a:ea typeface="Calibri"/>
                <a:cs typeface="Calibri"/>
              </a:rPr>
              <a:t> community have access to clean water.</a:t>
            </a:r>
          </a:p>
        </p:txBody>
      </p:sp>
      <p:grpSp>
        <p:nvGrpSpPr>
          <p:cNvPr id="3" name="Group 2">
            <a:extLst>
              <a:ext uri="{FF2B5EF4-FFF2-40B4-BE49-F238E27FC236}">
                <a16:creationId xmlns:a16="http://schemas.microsoft.com/office/drawing/2014/main" id="{60AE4105-8797-F152-722B-E046011FD643}"/>
              </a:ext>
            </a:extLst>
          </p:cNvPr>
          <p:cNvGrpSpPr/>
          <p:nvPr/>
        </p:nvGrpSpPr>
        <p:grpSpPr>
          <a:xfrm>
            <a:off x="515869" y="218897"/>
            <a:ext cx="1223882" cy="1247693"/>
            <a:chOff x="515869" y="218897"/>
            <a:chExt cx="1223882" cy="1247693"/>
          </a:xfrm>
        </p:grpSpPr>
        <p:sp>
          <p:nvSpPr>
            <p:cNvPr id="10" name="Oval 9">
              <a:extLst>
                <a:ext uri="{FF2B5EF4-FFF2-40B4-BE49-F238E27FC236}">
                  <a16:creationId xmlns:a16="http://schemas.microsoft.com/office/drawing/2014/main" id="{1DEB1DC0-D077-3C65-D648-9AA985889E8F}"/>
                </a:ext>
              </a:extLst>
            </p:cNvPr>
            <p:cNvSpPr/>
            <p:nvPr/>
          </p:nvSpPr>
          <p:spPr>
            <a:xfrm>
              <a:off x="515869" y="218897"/>
              <a:ext cx="1223882" cy="1247693"/>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13" name="Picture 12" descr="A blue faucet with a drop of water&#10;&#10;AI-generated content may be incorrect.">
              <a:extLst>
                <a:ext uri="{FF2B5EF4-FFF2-40B4-BE49-F238E27FC236}">
                  <a16:creationId xmlns:a16="http://schemas.microsoft.com/office/drawing/2014/main" id="{C81B6188-EFBF-EB06-6BF1-F4D53C7AD7D3}"/>
                </a:ext>
              </a:extLst>
            </p:cNvPr>
            <p:cNvPicPr>
              <a:picLocks noChangeAspect="1"/>
            </p:cNvPicPr>
            <p:nvPr/>
          </p:nvPicPr>
          <p:blipFill>
            <a:blip r:embed="rId4"/>
            <a:stretch>
              <a:fillRect/>
            </a:stretch>
          </p:blipFill>
          <p:spPr>
            <a:xfrm>
              <a:off x="760358" y="402455"/>
              <a:ext cx="711449" cy="869823"/>
            </a:xfrm>
            <a:prstGeom prst="rect">
              <a:avLst/>
            </a:prstGeom>
          </p:spPr>
        </p:pic>
      </p:grpSp>
      <p:sp>
        <p:nvSpPr>
          <p:cNvPr id="2" name="Google Shape;241;g259085a5d11_0_9">
            <a:extLst>
              <a:ext uri="{FF2B5EF4-FFF2-40B4-BE49-F238E27FC236}">
                <a16:creationId xmlns:a16="http://schemas.microsoft.com/office/drawing/2014/main" id="{E9ECF05E-7A5B-D0DA-34D6-21ADAEC25683}"/>
              </a:ext>
            </a:extLst>
          </p:cNvPr>
          <p:cNvSpPr/>
          <p:nvPr/>
        </p:nvSpPr>
        <p:spPr>
          <a:xfrm flipV="1">
            <a:off x="239560" y="2898070"/>
            <a:ext cx="3270660" cy="830110"/>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40;p1">
            <a:extLst>
              <a:ext uri="{FF2B5EF4-FFF2-40B4-BE49-F238E27FC236}">
                <a16:creationId xmlns:a16="http://schemas.microsoft.com/office/drawing/2014/main" id="{F3377575-AB4A-EC61-F93B-15BC16FB9121}"/>
              </a:ext>
            </a:extLst>
          </p:cNvPr>
          <p:cNvSpPr txBox="1"/>
          <p:nvPr/>
        </p:nvSpPr>
        <p:spPr>
          <a:xfrm>
            <a:off x="239778" y="1748964"/>
            <a:ext cx="3424578" cy="1985159"/>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CLIMATE</a:t>
            </a:r>
            <a:br>
              <a:rPr lang="en-GB" sz="3800" b="1" dirty="0">
                <a:latin typeface="Arial Black"/>
              </a:rPr>
            </a:br>
            <a:r>
              <a:rPr lang="en-GB" sz="3800" b="1" dirty="0">
                <a:latin typeface="Arial Black"/>
              </a:rPr>
              <a:t>CHANGE</a:t>
            </a:r>
            <a:br>
              <a:rPr lang="en-GB" sz="3800" b="1" dirty="0">
                <a:latin typeface="Arial Black"/>
              </a:rPr>
            </a:br>
            <a:r>
              <a:rPr lang="en-GB" sz="3800" b="1" dirty="0">
                <a:latin typeface="Arial Black"/>
              </a:rPr>
              <a:t>RESPONSE</a:t>
            </a:r>
            <a:endParaRPr lang="en-US" dirty="0"/>
          </a:p>
        </p:txBody>
      </p:sp>
      <p:pic>
        <p:nvPicPr>
          <p:cNvPr id="6" name="Online Media 5" title="With Smart Resilient Schools, children learn better">
            <a:hlinkClick r:id="" action="ppaction://media"/>
            <a:extLst>
              <a:ext uri="{FF2B5EF4-FFF2-40B4-BE49-F238E27FC236}">
                <a16:creationId xmlns:a16="http://schemas.microsoft.com/office/drawing/2014/main" id="{7F398289-EE10-8D68-BE22-DF8557076C50}"/>
              </a:ext>
            </a:extLst>
          </p:cNvPr>
          <p:cNvPicPr>
            <a:picLocks noRot="1" noChangeAspect="1"/>
          </p:cNvPicPr>
          <p:nvPr>
            <a:videoFile r:link="rId1"/>
          </p:nvPr>
        </p:nvPicPr>
        <p:blipFill>
          <a:blip r:embed="rId5"/>
          <a:stretch>
            <a:fillRect/>
          </a:stretch>
        </p:blipFill>
        <p:spPr>
          <a:xfrm>
            <a:off x="4066894" y="1238756"/>
            <a:ext cx="7869800" cy="4427693"/>
          </a:xfrm>
          <a:prstGeom prst="rect">
            <a:avLst/>
          </a:prstGeom>
        </p:spPr>
      </p:pic>
    </p:spTree>
    <p:extLst>
      <p:ext uri="{BB962C8B-B14F-4D97-AF65-F5344CB8AC3E}">
        <p14:creationId xmlns:p14="http://schemas.microsoft.com/office/powerpoint/2010/main" val="38828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40B8C-3E44-DD78-E619-B7CE7A46E7AF}"/>
            </a:ext>
          </a:extLst>
        </p:cNvPr>
        <p:cNvGrpSpPr/>
        <p:nvPr/>
      </p:nvGrpSpPr>
      <p:grpSpPr>
        <a:xfrm>
          <a:off x="0" y="0"/>
          <a:ext cx="0" cy="0"/>
          <a:chOff x="0" y="0"/>
          <a:chExt cx="0" cy="0"/>
        </a:xfrm>
      </p:grpSpPr>
      <p:sp>
        <p:nvSpPr>
          <p:cNvPr id="9" name="Google Shape;241;g259085a5d11_0_9">
            <a:extLst>
              <a:ext uri="{FF2B5EF4-FFF2-40B4-BE49-F238E27FC236}">
                <a16:creationId xmlns:a16="http://schemas.microsoft.com/office/drawing/2014/main" id="{037BB113-2527-C0D8-2E6C-66C07E92C538}"/>
              </a:ext>
            </a:extLst>
          </p:cNvPr>
          <p:cNvSpPr/>
          <p:nvPr/>
        </p:nvSpPr>
        <p:spPr>
          <a:xfrm flipV="1">
            <a:off x="237597" y="2359351"/>
            <a:ext cx="3313089" cy="792010"/>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Google Shape;241;g259085a5d11_0_9">
            <a:extLst>
              <a:ext uri="{FF2B5EF4-FFF2-40B4-BE49-F238E27FC236}">
                <a16:creationId xmlns:a16="http://schemas.microsoft.com/office/drawing/2014/main" id="{BFEC67FF-4E16-44F6-341F-A9C9F89A0649}"/>
              </a:ext>
            </a:extLst>
          </p:cNvPr>
          <p:cNvSpPr/>
          <p:nvPr/>
        </p:nvSpPr>
        <p:spPr>
          <a:xfrm>
            <a:off x="239560" y="1747972"/>
            <a:ext cx="3651660" cy="798665"/>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 name="Group 14">
            <a:extLst>
              <a:ext uri="{FF2B5EF4-FFF2-40B4-BE49-F238E27FC236}">
                <a16:creationId xmlns:a16="http://schemas.microsoft.com/office/drawing/2014/main" id="{E0FC73A8-3F8A-E3A7-1A14-413E76E12BFD}"/>
              </a:ext>
            </a:extLst>
          </p:cNvPr>
          <p:cNvGrpSpPr/>
          <p:nvPr/>
        </p:nvGrpSpPr>
        <p:grpSpPr>
          <a:xfrm>
            <a:off x="515869" y="218897"/>
            <a:ext cx="1223882" cy="1247693"/>
            <a:chOff x="515869" y="218897"/>
            <a:chExt cx="1223882" cy="1247693"/>
          </a:xfrm>
        </p:grpSpPr>
        <p:sp>
          <p:nvSpPr>
            <p:cNvPr id="10" name="Oval 9">
              <a:extLst>
                <a:ext uri="{FF2B5EF4-FFF2-40B4-BE49-F238E27FC236}">
                  <a16:creationId xmlns:a16="http://schemas.microsoft.com/office/drawing/2014/main" id="{57C77517-F838-E661-F4FB-E5B6B054C028}"/>
                </a:ext>
              </a:extLst>
            </p:cNvPr>
            <p:cNvSpPr/>
            <p:nvPr/>
          </p:nvSpPr>
          <p:spPr>
            <a:xfrm>
              <a:off x="515869" y="218897"/>
              <a:ext cx="1223882" cy="124769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13" name="Picture 12" descr="A blue wave and house on a black background&#10;&#10;AI-generated content may be incorrect.">
              <a:extLst>
                <a:ext uri="{FF2B5EF4-FFF2-40B4-BE49-F238E27FC236}">
                  <a16:creationId xmlns:a16="http://schemas.microsoft.com/office/drawing/2014/main" id="{4604B369-9A9E-0F03-05A4-6DAE9AE8A103}"/>
                </a:ext>
              </a:extLst>
            </p:cNvPr>
            <p:cNvPicPr>
              <a:picLocks noChangeAspect="1"/>
            </p:cNvPicPr>
            <p:nvPr/>
          </p:nvPicPr>
          <p:blipFill>
            <a:blip r:embed="rId4"/>
            <a:stretch>
              <a:fillRect/>
            </a:stretch>
          </p:blipFill>
          <p:spPr>
            <a:xfrm>
              <a:off x="654862" y="300446"/>
              <a:ext cx="968705" cy="986023"/>
            </a:xfrm>
            <a:prstGeom prst="rect">
              <a:avLst/>
            </a:prstGeom>
          </p:spPr>
        </p:pic>
      </p:grpSp>
      <p:sp>
        <p:nvSpPr>
          <p:cNvPr id="5" name="Google Shape;40;p1">
            <a:extLst>
              <a:ext uri="{FF2B5EF4-FFF2-40B4-BE49-F238E27FC236}">
                <a16:creationId xmlns:a16="http://schemas.microsoft.com/office/drawing/2014/main" id="{6F81D1DC-1E88-14A0-1D0F-095307435B1B}"/>
              </a:ext>
            </a:extLst>
          </p:cNvPr>
          <p:cNvSpPr txBox="1"/>
          <p:nvPr/>
        </p:nvSpPr>
        <p:spPr>
          <a:xfrm>
            <a:off x="239778" y="1751438"/>
            <a:ext cx="4671486"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HURRICANE</a:t>
            </a:r>
            <a:br>
              <a:rPr lang="en-GB" sz="3800" b="1" dirty="0">
                <a:latin typeface="Arial Black"/>
              </a:rPr>
            </a:br>
            <a:r>
              <a:rPr lang="en-GB" sz="3800" b="1" dirty="0">
                <a:latin typeface="Arial Black"/>
              </a:rPr>
              <a:t>RESPONSE</a:t>
            </a:r>
            <a:endParaRPr lang="en-US" dirty="0"/>
          </a:p>
        </p:txBody>
      </p:sp>
      <p:pic>
        <p:nvPicPr>
          <p:cNvPr id="6" name="Online Media 5" title="Return To Happiness">
            <a:hlinkClick r:id="" action="ppaction://media"/>
            <a:extLst>
              <a:ext uri="{FF2B5EF4-FFF2-40B4-BE49-F238E27FC236}">
                <a16:creationId xmlns:a16="http://schemas.microsoft.com/office/drawing/2014/main" id="{9760214F-202D-88B2-F251-123B2324486F}"/>
              </a:ext>
            </a:extLst>
          </p:cNvPr>
          <p:cNvPicPr>
            <a:picLocks noRot="1" noChangeAspect="1"/>
          </p:cNvPicPr>
          <p:nvPr>
            <a:videoFile r:link="rId1"/>
          </p:nvPr>
        </p:nvPicPr>
        <p:blipFill>
          <a:blip r:embed="rId5"/>
          <a:stretch>
            <a:fillRect/>
          </a:stretch>
        </p:blipFill>
        <p:spPr>
          <a:xfrm>
            <a:off x="4434896" y="1246908"/>
            <a:ext cx="7528648" cy="4253346"/>
          </a:xfrm>
          <a:prstGeom prst="rect">
            <a:avLst/>
          </a:prstGeom>
        </p:spPr>
      </p:pic>
    </p:spTree>
    <p:extLst>
      <p:ext uri="{BB962C8B-B14F-4D97-AF65-F5344CB8AC3E}">
        <p14:creationId xmlns:p14="http://schemas.microsoft.com/office/powerpoint/2010/main" val="390485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8">
          <a:extLst>
            <a:ext uri="{FF2B5EF4-FFF2-40B4-BE49-F238E27FC236}">
              <a16:creationId xmlns:a16="http://schemas.microsoft.com/office/drawing/2014/main" id="{6ED2ADB7-D33D-9A16-ED7B-6A23A38F7927}"/>
            </a:ext>
          </a:extLst>
        </p:cNvPr>
        <p:cNvGrpSpPr/>
        <p:nvPr/>
      </p:nvGrpSpPr>
      <p:grpSpPr>
        <a:xfrm>
          <a:off x="0" y="0"/>
          <a:ext cx="0" cy="0"/>
          <a:chOff x="0" y="0"/>
          <a:chExt cx="0" cy="0"/>
        </a:xfrm>
      </p:grpSpPr>
      <p:sp>
        <p:nvSpPr>
          <p:cNvPr id="17" name="Google Shape;241;g259085a5d11_0_9">
            <a:extLst>
              <a:ext uri="{FF2B5EF4-FFF2-40B4-BE49-F238E27FC236}">
                <a16:creationId xmlns:a16="http://schemas.microsoft.com/office/drawing/2014/main" id="{01762EB1-2572-77CF-4E5B-4AFC207085F4}"/>
              </a:ext>
            </a:extLst>
          </p:cNvPr>
          <p:cNvSpPr/>
          <p:nvPr/>
        </p:nvSpPr>
        <p:spPr>
          <a:xfrm>
            <a:off x="212110" y="1626180"/>
            <a:ext cx="3287356"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243;g259085a5d11_0_9">
            <a:extLst>
              <a:ext uri="{FF2B5EF4-FFF2-40B4-BE49-F238E27FC236}">
                <a16:creationId xmlns:a16="http://schemas.microsoft.com/office/drawing/2014/main" id="{AC6EA231-11E2-734C-3A88-5D51B5BA176B}"/>
              </a:ext>
            </a:extLst>
          </p:cNvPr>
          <p:cNvSpPr/>
          <p:nvPr/>
        </p:nvSpPr>
        <p:spPr>
          <a:xfrm>
            <a:off x="-2730" y="-338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9" name="Google Shape;40;p1">
            <a:extLst>
              <a:ext uri="{FF2B5EF4-FFF2-40B4-BE49-F238E27FC236}">
                <a16:creationId xmlns:a16="http://schemas.microsoft.com/office/drawing/2014/main" id="{26C29326-A4FC-07E9-77CA-5EFC87055D2C}"/>
              </a:ext>
            </a:extLst>
          </p:cNvPr>
          <p:cNvSpPr txBox="1"/>
          <p:nvPr/>
        </p:nvSpPr>
        <p:spPr>
          <a:xfrm>
            <a:off x="259922" y="28539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dirty="0">
                <a:solidFill>
                  <a:schemeClr val="bg1"/>
                </a:solidFill>
                <a:latin typeface="Arial Black"/>
              </a:rPr>
              <a:t>PART</a:t>
            </a:r>
            <a:r>
              <a:rPr lang="en-GB" sz="4600" i="0" u="none" strike="noStrike" cap="none" dirty="0">
                <a:solidFill>
                  <a:schemeClr val="bg1"/>
                </a:solidFill>
                <a:latin typeface="Arial Black"/>
                <a:ea typeface="Arial"/>
                <a:cs typeface="Arial"/>
                <a:sym typeface="Arial"/>
              </a:rPr>
              <a:t> </a:t>
            </a:r>
            <a:r>
              <a:rPr lang="en-GB" sz="4600" dirty="0">
                <a:solidFill>
                  <a:schemeClr val="bg1"/>
                </a:solidFill>
                <a:latin typeface="Arial Black"/>
              </a:rPr>
              <a:t>4</a:t>
            </a:r>
            <a:endParaRPr lang="en-GB" sz="4600" i="0" u="none" strike="noStrike" cap="none" dirty="0">
              <a:solidFill>
                <a:schemeClr val="bg1"/>
              </a:solidFill>
              <a:latin typeface="Arial Black"/>
              <a:ea typeface="Arial"/>
              <a:cs typeface="Arial"/>
            </a:endParaRPr>
          </a:p>
        </p:txBody>
      </p:sp>
      <p:sp>
        <p:nvSpPr>
          <p:cNvPr id="20" name="Google Shape;241;g259085a5d11_0_9">
            <a:extLst>
              <a:ext uri="{FF2B5EF4-FFF2-40B4-BE49-F238E27FC236}">
                <a16:creationId xmlns:a16="http://schemas.microsoft.com/office/drawing/2014/main" id="{CF6DE299-0C46-905C-153E-65BC014C3EA0}"/>
              </a:ext>
            </a:extLst>
          </p:cNvPr>
          <p:cNvSpPr/>
          <p:nvPr/>
        </p:nvSpPr>
        <p:spPr>
          <a:xfrm>
            <a:off x="212110" y="2213555"/>
            <a:ext cx="3945623"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41;g259085a5d11_0_9">
            <a:extLst>
              <a:ext uri="{FF2B5EF4-FFF2-40B4-BE49-F238E27FC236}">
                <a16:creationId xmlns:a16="http://schemas.microsoft.com/office/drawing/2014/main" id="{87D0C86D-FAF0-5E0A-C7A1-BCCBED3B8A6E}"/>
              </a:ext>
            </a:extLst>
          </p:cNvPr>
          <p:cNvSpPr/>
          <p:nvPr/>
        </p:nvSpPr>
        <p:spPr>
          <a:xfrm>
            <a:off x="212110" y="2795639"/>
            <a:ext cx="2970900" cy="802395"/>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40;p1">
            <a:extLst>
              <a:ext uri="{FF2B5EF4-FFF2-40B4-BE49-F238E27FC236}">
                <a16:creationId xmlns:a16="http://schemas.microsoft.com/office/drawing/2014/main" id="{0DA080B6-972D-3930-AA3C-BE4787B31F1A}"/>
              </a:ext>
            </a:extLst>
          </p:cNvPr>
          <p:cNvSpPr txBox="1"/>
          <p:nvPr/>
        </p:nvSpPr>
        <p:spPr>
          <a:xfrm>
            <a:off x="248954" y="1629646"/>
            <a:ext cx="4721276" cy="1985159"/>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COUNTING </a:t>
            </a:r>
            <a:br>
              <a:rPr lang="en-GB" sz="3800" b="1" dirty="0">
                <a:latin typeface="Arial Black"/>
              </a:rPr>
            </a:br>
            <a:r>
              <a:rPr lang="en-GB" sz="3800" b="1" dirty="0">
                <a:latin typeface="Arial Black"/>
              </a:rPr>
              <a:t>THE COST OF </a:t>
            </a:r>
            <a:br>
              <a:rPr lang="en-GB" sz="3800" b="1" dirty="0">
                <a:latin typeface="Arial Black"/>
              </a:rPr>
            </a:br>
            <a:r>
              <a:rPr lang="en-GB" sz="3800" b="1" dirty="0">
                <a:latin typeface="Arial Black"/>
              </a:rPr>
              <a:t>AID CUTS</a:t>
            </a:r>
            <a:endParaRPr lang="en-US" dirty="0"/>
          </a:p>
        </p:txBody>
      </p:sp>
      <p:pic>
        <p:nvPicPr>
          <p:cNvPr id="2" name="Online Media 1" title="Global Aid Cuts Are Fueling a Child Emergency | UNICEF">
            <a:hlinkClick r:id="" action="ppaction://media"/>
            <a:extLst>
              <a:ext uri="{FF2B5EF4-FFF2-40B4-BE49-F238E27FC236}">
                <a16:creationId xmlns:a16="http://schemas.microsoft.com/office/drawing/2014/main" id="{D28BFB95-E890-8E02-E51C-2C4ACC167361}"/>
              </a:ext>
            </a:extLst>
          </p:cNvPr>
          <p:cNvPicPr>
            <a:picLocks noRot="1" noChangeAspect="1"/>
          </p:cNvPicPr>
          <p:nvPr>
            <a:videoFile r:link="rId1"/>
          </p:nvPr>
        </p:nvPicPr>
        <p:blipFill>
          <a:blip r:embed="rId4"/>
          <a:stretch>
            <a:fillRect/>
          </a:stretch>
        </p:blipFill>
        <p:spPr>
          <a:xfrm>
            <a:off x="4394741" y="1317703"/>
            <a:ext cx="7604397" cy="4346498"/>
          </a:xfrm>
          <a:prstGeom prst="rect">
            <a:avLst/>
          </a:prstGeom>
        </p:spPr>
      </p:pic>
    </p:spTree>
    <p:extLst>
      <p:ext uri="{BB962C8B-B14F-4D97-AF65-F5344CB8AC3E}">
        <p14:creationId xmlns:p14="http://schemas.microsoft.com/office/powerpoint/2010/main" val="307680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8">
          <a:extLst>
            <a:ext uri="{FF2B5EF4-FFF2-40B4-BE49-F238E27FC236}">
              <a16:creationId xmlns:a16="http://schemas.microsoft.com/office/drawing/2014/main" id="{DFB27302-61D2-1F2E-8293-44D64A0E0815}"/>
            </a:ext>
          </a:extLst>
        </p:cNvPr>
        <p:cNvGrpSpPr/>
        <p:nvPr/>
      </p:nvGrpSpPr>
      <p:grpSpPr>
        <a:xfrm>
          <a:off x="0" y="0"/>
          <a:ext cx="0" cy="0"/>
          <a:chOff x="0" y="0"/>
          <a:chExt cx="0" cy="0"/>
        </a:xfrm>
      </p:grpSpPr>
      <p:sp>
        <p:nvSpPr>
          <p:cNvPr id="17" name="Google Shape;241;g259085a5d11_0_9">
            <a:extLst>
              <a:ext uri="{FF2B5EF4-FFF2-40B4-BE49-F238E27FC236}">
                <a16:creationId xmlns:a16="http://schemas.microsoft.com/office/drawing/2014/main" id="{44D97087-0964-A634-FF95-06A08CC334F4}"/>
              </a:ext>
            </a:extLst>
          </p:cNvPr>
          <p:cNvSpPr/>
          <p:nvPr/>
        </p:nvSpPr>
        <p:spPr>
          <a:xfrm>
            <a:off x="247030" y="1626180"/>
            <a:ext cx="1888252" cy="712287"/>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243;g259085a5d11_0_9">
            <a:extLst>
              <a:ext uri="{FF2B5EF4-FFF2-40B4-BE49-F238E27FC236}">
                <a16:creationId xmlns:a16="http://schemas.microsoft.com/office/drawing/2014/main" id="{C5956E25-882C-B340-993B-53FF581420A6}"/>
              </a:ext>
            </a:extLst>
          </p:cNvPr>
          <p:cNvSpPr/>
          <p:nvPr/>
        </p:nvSpPr>
        <p:spPr>
          <a:xfrm>
            <a:off x="-2730" y="-338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9" name="Google Shape;40;p1">
            <a:extLst>
              <a:ext uri="{FF2B5EF4-FFF2-40B4-BE49-F238E27FC236}">
                <a16:creationId xmlns:a16="http://schemas.microsoft.com/office/drawing/2014/main" id="{0DD89B7D-2AF7-4B25-E7D8-9FCC0C8D70B7}"/>
              </a:ext>
            </a:extLst>
          </p:cNvPr>
          <p:cNvSpPr txBox="1"/>
          <p:nvPr/>
        </p:nvSpPr>
        <p:spPr>
          <a:xfrm>
            <a:off x="259922" y="28539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dirty="0">
                <a:solidFill>
                  <a:schemeClr val="bg1"/>
                </a:solidFill>
                <a:latin typeface="Arial Black"/>
              </a:rPr>
              <a:t>PART</a:t>
            </a:r>
            <a:r>
              <a:rPr lang="en-GB" sz="4600" i="0" u="none" strike="noStrike" cap="none" dirty="0">
                <a:solidFill>
                  <a:schemeClr val="bg1"/>
                </a:solidFill>
                <a:latin typeface="Arial Black"/>
                <a:ea typeface="Arial"/>
                <a:cs typeface="Arial"/>
                <a:sym typeface="Arial"/>
              </a:rPr>
              <a:t> </a:t>
            </a:r>
            <a:r>
              <a:rPr lang="en-GB" sz="4600" dirty="0">
                <a:solidFill>
                  <a:schemeClr val="bg1"/>
                </a:solidFill>
                <a:latin typeface="Arial Black"/>
              </a:rPr>
              <a:t>5</a:t>
            </a:r>
            <a:endParaRPr lang="en-GB" sz="4600" i="0" u="none" strike="noStrike" cap="none" dirty="0">
              <a:solidFill>
                <a:schemeClr val="bg1"/>
              </a:solidFill>
              <a:latin typeface="Arial Black"/>
              <a:ea typeface="Arial"/>
              <a:cs typeface="Arial"/>
            </a:endParaRPr>
          </a:p>
        </p:txBody>
      </p:sp>
      <p:sp>
        <p:nvSpPr>
          <p:cNvPr id="3" name="TextBox 3">
            <a:extLst>
              <a:ext uri="{FF2B5EF4-FFF2-40B4-BE49-F238E27FC236}">
                <a16:creationId xmlns:a16="http://schemas.microsoft.com/office/drawing/2014/main" id="{E9962EF9-31BF-C136-693E-4F07736CD5F1}"/>
              </a:ext>
            </a:extLst>
          </p:cNvPr>
          <p:cNvSpPr txBox="1"/>
          <p:nvPr/>
        </p:nvSpPr>
        <p:spPr>
          <a:xfrm>
            <a:off x="258465" y="3167151"/>
            <a:ext cx="2505517"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t>Climate justice for children.</a:t>
            </a:r>
            <a:endParaRPr lang="en-US" dirty="0"/>
          </a:p>
        </p:txBody>
      </p:sp>
      <p:sp>
        <p:nvSpPr>
          <p:cNvPr id="2" name="Google Shape;241;g259085a5d11_0_9">
            <a:extLst>
              <a:ext uri="{FF2B5EF4-FFF2-40B4-BE49-F238E27FC236}">
                <a16:creationId xmlns:a16="http://schemas.microsoft.com/office/drawing/2014/main" id="{B93B7A96-B3BB-7D0A-9696-60016457C2D6}"/>
              </a:ext>
            </a:extLst>
          </p:cNvPr>
          <p:cNvSpPr/>
          <p:nvPr/>
        </p:nvSpPr>
        <p:spPr>
          <a:xfrm>
            <a:off x="252551" y="2200441"/>
            <a:ext cx="1098645" cy="712287"/>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40;p1">
            <a:extLst>
              <a:ext uri="{FF2B5EF4-FFF2-40B4-BE49-F238E27FC236}">
                <a16:creationId xmlns:a16="http://schemas.microsoft.com/office/drawing/2014/main" id="{A8DFF346-C3A6-6DB0-950C-86ECB12D7E7A}"/>
              </a:ext>
            </a:extLst>
          </p:cNvPr>
          <p:cNvSpPr txBox="1"/>
          <p:nvPr/>
        </p:nvSpPr>
        <p:spPr>
          <a:xfrm>
            <a:off x="255149" y="1629646"/>
            <a:ext cx="1825864" cy="138934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a:latin typeface="Arial Black"/>
              </a:rPr>
              <a:t>WRAP</a:t>
            </a:r>
            <a:endParaRPr lang="en-US"/>
          </a:p>
          <a:p>
            <a:r>
              <a:rPr lang="en-GB" sz="3800" b="1" dirty="0">
                <a:latin typeface="Arial Black"/>
              </a:rPr>
              <a:t>UP</a:t>
            </a:r>
            <a:endParaRPr lang="en-US" dirty="0"/>
          </a:p>
        </p:txBody>
      </p:sp>
      <p:sp>
        <p:nvSpPr>
          <p:cNvPr id="6" name="Oval 5">
            <a:extLst>
              <a:ext uri="{FF2B5EF4-FFF2-40B4-BE49-F238E27FC236}">
                <a16:creationId xmlns:a16="http://schemas.microsoft.com/office/drawing/2014/main" id="{21BD1EA7-E8A8-DF03-2D91-729D8E26DC86}"/>
              </a:ext>
            </a:extLst>
          </p:cNvPr>
          <p:cNvSpPr/>
          <p:nvPr/>
        </p:nvSpPr>
        <p:spPr>
          <a:xfrm>
            <a:off x="5229086" y="-276086"/>
            <a:ext cx="10651434" cy="1024834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with Corners Rounded 7">
            <a:extLst>
              <a:ext uri="{FF2B5EF4-FFF2-40B4-BE49-F238E27FC236}">
                <a16:creationId xmlns:a16="http://schemas.microsoft.com/office/drawing/2014/main" id="{FA29CA59-A900-3822-5B32-073FBBAFE5F9}"/>
              </a:ext>
            </a:extLst>
          </p:cNvPr>
          <p:cNvSpPr/>
          <p:nvPr/>
        </p:nvSpPr>
        <p:spPr>
          <a:xfrm flipH="1">
            <a:off x="4229477" y="3020308"/>
            <a:ext cx="2190518" cy="2242649"/>
          </a:xfrm>
          <a:prstGeom prst="wedgeRoundRectCallo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9" name="Speech Bubble: Oval 8">
            <a:extLst>
              <a:ext uri="{FF2B5EF4-FFF2-40B4-BE49-F238E27FC236}">
                <a16:creationId xmlns:a16="http://schemas.microsoft.com/office/drawing/2014/main" id="{F5B72068-BC80-EA98-3A53-3B27AF376799}"/>
              </a:ext>
            </a:extLst>
          </p:cNvPr>
          <p:cNvSpPr/>
          <p:nvPr/>
        </p:nvSpPr>
        <p:spPr>
          <a:xfrm>
            <a:off x="7168975" y="3427518"/>
            <a:ext cx="2656991" cy="2480082"/>
          </a:xfrm>
          <a:prstGeom prst="wedgeEllipseCallou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10" name="Speech Bubble: Rectangle with Corners Rounded 9">
            <a:extLst>
              <a:ext uri="{FF2B5EF4-FFF2-40B4-BE49-F238E27FC236}">
                <a16:creationId xmlns:a16="http://schemas.microsoft.com/office/drawing/2014/main" id="{B2EA8CD8-75C3-B3B6-9210-3BD60AD9CB6F}"/>
              </a:ext>
            </a:extLst>
          </p:cNvPr>
          <p:cNvSpPr/>
          <p:nvPr/>
        </p:nvSpPr>
        <p:spPr>
          <a:xfrm rot="5400000" flipV="1">
            <a:off x="7090410" y="392727"/>
            <a:ext cx="2260830" cy="2461047"/>
          </a:xfrm>
          <a:prstGeom prst="wedgeRoundRectCallo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12" name="TextBox 11">
            <a:extLst>
              <a:ext uri="{FF2B5EF4-FFF2-40B4-BE49-F238E27FC236}">
                <a16:creationId xmlns:a16="http://schemas.microsoft.com/office/drawing/2014/main" id="{8C62F352-32C7-C877-B877-19A128BC5FC8}"/>
              </a:ext>
            </a:extLst>
          </p:cNvPr>
          <p:cNvSpPr txBox="1"/>
          <p:nvPr/>
        </p:nvSpPr>
        <p:spPr>
          <a:xfrm>
            <a:off x="4613966" y="3388139"/>
            <a:ext cx="1484244"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300" dirty="0"/>
              <a:t>Speaking </a:t>
            </a:r>
            <a:br>
              <a:rPr lang="en-US" sz="2300" dirty="0"/>
            </a:br>
            <a:r>
              <a:rPr lang="en-US" sz="2300" dirty="0"/>
              <a:t>out for </a:t>
            </a:r>
            <a:br>
              <a:rPr lang="en-US" sz="2300" dirty="0"/>
            </a:br>
            <a:r>
              <a:rPr lang="en-US" sz="2300" dirty="0"/>
              <a:t>climate </a:t>
            </a:r>
            <a:br>
              <a:rPr lang="en-US" sz="2300" dirty="0"/>
            </a:br>
            <a:r>
              <a:rPr lang="en-US" sz="2300" dirty="0"/>
              <a:t>justice</a:t>
            </a:r>
          </a:p>
        </p:txBody>
      </p:sp>
      <p:sp>
        <p:nvSpPr>
          <p:cNvPr id="13" name="TextBox 12">
            <a:extLst>
              <a:ext uri="{FF2B5EF4-FFF2-40B4-BE49-F238E27FC236}">
                <a16:creationId xmlns:a16="http://schemas.microsoft.com/office/drawing/2014/main" id="{68D6842D-8AA5-259E-0ED4-8030B88B5EC9}"/>
              </a:ext>
            </a:extLst>
          </p:cNvPr>
          <p:cNvSpPr txBox="1"/>
          <p:nvPr/>
        </p:nvSpPr>
        <p:spPr>
          <a:xfrm>
            <a:off x="7479748" y="870226"/>
            <a:ext cx="1484244"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300" dirty="0"/>
              <a:t>What do</a:t>
            </a:r>
            <a:br>
              <a:rPr lang="en-US" sz="2300" dirty="0"/>
            </a:br>
            <a:r>
              <a:rPr lang="en-US" sz="2300" dirty="0"/>
              <a:t>we want?</a:t>
            </a:r>
            <a:br>
              <a:rPr lang="en-US" sz="2300" dirty="0"/>
            </a:br>
            <a:r>
              <a:rPr lang="en-US" sz="2300" dirty="0"/>
              <a:t>Climate</a:t>
            </a:r>
            <a:br>
              <a:rPr lang="en-US" sz="2300" dirty="0"/>
            </a:br>
            <a:r>
              <a:rPr lang="en-US" sz="2300" dirty="0"/>
              <a:t>justice!</a:t>
            </a:r>
            <a:endParaRPr lang="en-US" dirty="0"/>
          </a:p>
        </p:txBody>
      </p:sp>
      <p:sp>
        <p:nvSpPr>
          <p:cNvPr id="14" name="TextBox 13">
            <a:extLst>
              <a:ext uri="{FF2B5EF4-FFF2-40B4-BE49-F238E27FC236}">
                <a16:creationId xmlns:a16="http://schemas.microsoft.com/office/drawing/2014/main" id="{A5D7DBB3-811D-3DD1-E218-D5151858057C}"/>
              </a:ext>
            </a:extLst>
          </p:cNvPr>
          <p:cNvSpPr txBox="1"/>
          <p:nvPr/>
        </p:nvSpPr>
        <p:spPr>
          <a:xfrm>
            <a:off x="7706139" y="4105965"/>
            <a:ext cx="1694070" cy="11541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300" dirty="0"/>
              <a:t>When do </a:t>
            </a:r>
            <a:br>
              <a:rPr lang="en-US" sz="2300" dirty="0"/>
            </a:br>
            <a:r>
              <a:rPr lang="en-US" sz="2300" dirty="0"/>
              <a:t>we want it?</a:t>
            </a:r>
            <a:br>
              <a:rPr lang="en-US" sz="2300" dirty="0"/>
            </a:br>
            <a:r>
              <a:rPr lang="en-US" sz="2300" dirty="0"/>
              <a:t>Now!</a:t>
            </a:r>
          </a:p>
        </p:txBody>
      </p:sp>
    </p:spTree>
    <p:extLst>
      <p:ext uri="{BB962C8B-B14F-4D97-AF65-F5344CB8AC3E}">
        <p14:creationId xmlns:p14="http://schemas.microsoft.com/office/powerpoint/2010/main" val="1257233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4" name="Picture 3" descr="A group of boys playing volleyball&#10;&#10;AI-generated content may be incorrect.">
            <a:extLst>
              <a:ext uri="{FF2B5EF4-FFF2-40B4-BE49-F238E27FC236}">
                <a16:creationId xmlns:a16="http://schemas.microsoft.com/office/drawing/2014/main" id="{D252D87B-C5BF-003C-7E45-92B8664146CE}"/>
              </a:ext>
            </a:extLst>
          </p:cNvPr>
          <p:cNvPicPr>
            <a:picLocks noChangeAspect="1"/>
          </p:cNvPicPr>
          <p:nvPr/>
        </p:nvPicPr>
        <p:blipFill rotWithShape="1">
          <a:blip r:embed="rId3"/>
          <a:srcRect l="15638" t="-35" r="254" b="206"/>
          <a:stretch>
            <a:fillRect/>
          </a:stretch>
        </p:blipFill>
        <p:spPr>
          <a:xfrm>
            <a:off x="3501154" y="-2935"/>
            <a:ext cx="8688494" cy="6875057"/>
          </a:xfrm>
          <a:prstGeom prst="rect">
            <a:avLst/>
          </a:prstGeom>
        </p:spPr>
      </p:pic>
      <p:sp>
        <p:nvSpPr>
          <p:cNvPr id="7" name="TextBox 6">
            <a:extLst>
              <a:ext uri="{FF2B5EF4-FFF2-40B4-BE49-F238E27FC236}">
                <a16:creationId xmlns:a16="http://schemas.microsoft.com/office/drawing/2014/main" id="{F2E8EFBF-DA1A-76D5-99E8-4DE036FB0A7A}"/>
              </a:ext>
            </a:extLst>
          </p:cNvPr>
          <p:cNvSpPr txBox="1"/>
          <p:nvPr/>
        </p:nvSpPr>
        <p:spPr>
          <a:xfrm>
            <a:off x="253258" y="5702193"/>
            <a:ext cx="2468454"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solidFill>
              </a:rPr>
              <a:t>9 year old Farzan (under ball) plays volleyball at the UNICEF-supported Child Friendly Space (CFS) in </a:t>
            </a:r>
            <a:r>
              <a:rPr lang="en-US" sz="1100" dirty="0" err="1">
                <a:solidFill>
                  <a:schemeClr val="tx1"/>
                </a:solidFill>
              </a:rPr>
              <a:t>Chaghcharan</a:t>
            </a:r>
            <a:r>
              <a:rPr lang="en-US" sz="1100" dirty="0">
                <a:solidFill>
                  <a:schemeClr val="tx1"/>
                </a:solidFill>
              </a:rPr>
              <a:t> district, Ghor province in western Afghanistan. </a:t>
            </a:r>
            <a:endParaRPr lang="en-US" dirty="0">
              <a:solidFill>
                <a:schemeClr val="tx1"/>
              </a:solidFill>
            </a:endParaRPr>
          </a:p>
        </p:txBody>
      </p:sp>
      <p:sp>
        <p:nvSpPr>
          <p:cNvPr id="17" name="Google Shape;241;g259085a5d11_0_9">
            <a:extLst>
              <a:ext uri="{FF2B5EF4-FFF2-40B4-BE49-F238E27FC236}">
                <a16:creationId xmlns:a16="http://schemas.microsoft.com/office/drawing/2014/main" id="{6358F184-A155-C61F-4AA9-3B696B23BCCD}"/>
              </a:ext>
            </a:extLst>
          </p:cNvPr>
          <p:cNvSpPr/>
          <p:nvPr/>
        </p:nvSpPr>
        <p:spPr>
          <a:xfrm>
            <a:off x="217402" y="1487635"/>
            <a:ext cx="3443079"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243;g259085a5d11_0_9">
            <a:extLst>
              <a:ext uri="{FF2B5EF4-FFF2-40B4-BE49-F238E27FC236}">
                <a16:creationId xmlns:a16="http://schemas.microsoft.com/office/drawing/2014/main" id="{B9B8C321-ABC1-8E67-8CAA-8FD19868B140}"/>
              </a:ext>
            </a:extLst>
          </p:cNvPr>
          <p:cNvSpPr/>
          <p:nvPr/>
        </p:nvSpPr>
        <p:spPr>
          <a:xfrm>
            <a:off x="-2730" y="-338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9" name="Google Shape;40;p1">
            <a:extLst>
              <a:ext uri="{FF2B5EF4-FFF2-40B4-BE49-F238E27FC236}">
                <a16:creationId xmlns:a16="http://schemas.microsoft.com/office/drawing/2014/main" id="{8AD7EDE8-AB11-6C1F-75DD-35A7BB1C90C8}"/>
              </a:ext>
            </a:extLst>
          </p:cNvPr>
          <p:cNvSpPr txBox="1"/>
          <p:nvPr/>
        </p:nvSpPr>
        <p:spPr>
          <a:xfrm>
            <a:off x="259922" y="28539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a:solidFill>
                  <a:schemeClr val="bg1"/>
                </a:solidFill>
                <a:latin typeface="Arial Black"/>
              </a:rPr>
              <a:t>PART</a:t>
            </a:r>
            <a:r>
              <a:rPr lang="en-GB" sz="4600" i="0" u="none" strike="noStrike" cap="none">
                <a:solidFill>
                  <a:schemeClr val="bg1"/>
                </a:solidFill>
                <a:latin typeface="Arial Black"/>
                <a:ea typeface="Arial"/>
                <a:cs typeface="Arial"/>
                <a:sym typeface="Arial"/>
              </a:rPr>
              <a:t> </a:t>
            </a:r>
            <a:r>
              <a:rPr lang="en-GB" sz="4600">
                <a:solidFill>
                  <a:schemeClr val="bg1"/>
                </a:solidFill>
                <a:latin typeface="Arial Black"/>
              </a:rPr>
              <a:t>1</a:t>
            </a:r>
            <a:endParaRPr lang="en-GB" sz="4600" i="0" u="none" strike="noStrike" cap="none">
              <a:solidFill>
                <a:schemeClr val="bg1"/>
              </a:solidFill>
              <a:latin typeface="Arial Black"/>
              <a:ea typeface="Arial"/>
              <a:cs typeface="Arial"/>
            </a:endParaRPr>
          </a:p>
        </p:txBody>
      </p:sp>
      <p:sp>
        <p:nvSpPr>
          <p:cNvPr id="20" name="Google Shape;241;g259085a5d11_0_9">
            <a:extLst>
              <a:ext uri="{FF2B5EF4-FFF2-40B4-BE49-F238E27FC236}">
                <a16:creationId xmlns:a16="http://schemas.microsoft.com/office/drawing/2014/main" id="{3477452C-6D6E-35A9-F668-CC2D86751480}"/>
              </a:ext>
            </a:extLst>
          </p:cNvPr>
          <p:cNvSpPr/>
          <p:nvPr/>
        </p:nvSpPr>
        <p:spPr>
          <a:xfrm>
            <a:off x="212111" y="2075010"/>
            <a:ext cx="1903204"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41;g259085a5d11_0_9">
            <a:extLst>
              <a:ext uri="{FF2B5EF4-FFF2-40B4-BE49-F238E27FC236}">
                <a16:creationId xmlns:a16="http://schemas.microsoft.com/office/drawing/2014/main" id="{C1750223-16DD-0032-9ED3-F4F8E59D1F28}"/>
              </a:ext>
            </a:extLst>
          </p:cNvPr>
          <p:cNvSpPr/>
          <p:nvPr/>
        </p:nvSpPr>
        <p:spPr>
          <a:xfrm>
            <a:off x="212110" y="2657094"/>
            <a:ext cx="2421787" cy="801972"/>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40;p1">
            <a:extLst>
              <a:ext uri="{FF2B5EF4-FFF2-40B4-BE49-F238E27FC236}">
                <a16:creationId xmlns:a16="http://schemas.microsoft.com/office/drawing/2014/main" id="{020289E3-8861-F0A1-D2BA-9ADC5A374BD4}"/>
              </a:ext>
            </a:extLst>
          </p:cNvPr>
          <p:cNvSpPr txBox="1"/>
          <p:nvPr/>
        </p:nvSpPr>
        <p:spPr>
          <a:xfrm>
            <a:off x="248954" y="1491101"/>
            <a:ext cx="3407911" cy="1985159"/>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a:latin typeface="Arial Black"/>
              </a:rPr>
              <a:t>REVIEWING YOUR </a:t>
            </a:r>
            <a:br>
              <a:rPr lang="en-GB" sz="3800" b="1">
                <a:latin typeface="Arial Black"/>
              </a:rPr>
            </a:br>
            <a:r>
              <a:rPr lang="en-GB" sz="3800" b="1">
                <a:latin typeface="Arial Black"/>
              </a:rPr>
              <a:t>RIGHTS</a:t>
            </a:r>
            <a:endParaRPr lang="en-GB" sz="3800">
              <a:latin typeface="Arial Black"/>
            </a:endParaRPr>
          </a:p>
        </p:txBody>
      </p:sp>
      <p:sp>
        <p:nvSpPr>
          <p:cNvPr id="6" name="TextBox 5">
            <a:extLst>
              <a:ext uri="{FF2B5EF4-FFF2-40B4-BE49-F238E27FC236}">
                <a16:creationId xmlns:a16="http://schemas.microsoft.com/office/drawing/2014/main" id="{5F59AF3B-DB07-AC5F-98DB-AE29A707127A}"/>
              </a:ext>
            </a:extLst>
          </p:cNvPr>
          <p:cNvSpPr txBox="1"/>
          <p:nvPr/>
        </p:nvSpPr>
        <p:spPr>
          <a:xfrm rot="16200000">
            <a:off x="11134557" y="5790531"/>
            <a:ext cx="184083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bg1"/>
                </a:solidFill>
              </a:rPr>
              <a:t>© UNICEF/Naftalin</a:t>
            </a:r>
            <a:endParaRPr lang="en-US"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43;g259085a5d11_0_9">
            <a:extLst>
              <a:ext uri="{FF2B5EF4-FFF2-40B4-BE49-F238E27FC236}">
                <a16:creationId xmlns:a16="http://schemas.microsoft.com/office/drawing/2014/main" id="{B9B8C321-ABC1-8E67-8CAA-8FD19868B140}"/>
              </a:ext>
            </a:extLst>
          </p:cNvPr>
          <p:cNvSpPr/>
          <p:nvPr/>
        </p:nvSpPr>
        <p:spPr>
          <a:xfrm>
            <a:off x="0" y="-654"/>
            <a:ext cx="3940504" cy="1318011"/>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4" name="Google Shape;60;g255a6870158_0_29">
            <a:extLst>
              <a:ext uri="{FF2B5EF4-FFF2-40B4-BE49-F238E27FC236}">
                <a16:creationId xmlns:a16="http://schemas.microsoft.com/office/drawing/2014/main" id="{1F3E8107-D279-824E-02FD-2E9939E40AB7}"/>
              </a:ext>
            </a:extLst>
          </p:cNvPr>
          <p:cNvSpPr/>
          <p:nvPr/>
        </p:nvSpPr>
        <p:spPr>
          <a:xfrm>
            <a:off x="0" y="2038375"/>
            <a:ext cx="12192000" cy="40296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61;g255a6870158_0_29">
            <a:extLst>
              <a:ext uri="{FF2B5EF4-FFF2-40B4-BE49-F238E27FC236}">
                <a16:creationId xmlns:a16="http://schemas.microsoft.com/office/drawing/2014/main" id="{318AE060-7967-BF5E-AA94-405A77C2A5D2}"/>
              </a:ext>
            </a:extLst>
          </p:cNvPr>
          <p:cNvSpPr txBox="1"/>
          <p:nvPr/>
        </p:nvSpPr>
        <p:spPr>
          <a:xfrm>
            <a:off x="267391" y="2297325"/>
            <a:ext cx="6962213" cy="2646848"/>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200" b="1">
                <a:solidFill>
                  <a:schemeClr val="dk1"/>
                </a:solidFill>
                <a:ea typeface="Roboto Medium"/>
                <a:sym typeface="Roboto Medium"/>
              </a:rPr>
              <a:t>Life survival and development</a:t>
            </a:r>
            <a:endParaRPr lang="en-GB" sz="3200">
              <a:solidFill>
                <a:schemeClr val="dk1"/>
              </a:solidFill>
              <a:ea typeface="Roboto Medium"/>
            </a:endParaRPr>
          </a:p>
          <a:p>
            <a:r>
              <a:rPr lang="en-GB" sz="3200">
                <a:solidFill>
                  <a:schemeClr val="dk1"/>
                </a:solidFill>
                <a:ea typeface="Roboto Medium"/>
                <a:sym typeface="Roboto Medium"/>
              </a:rPr>
              <a:t>Every child has the right to be alive. </a:t>
            </a:r>
            <a:r>
              <a:rPr lang="en-GB" sz="3200" b="0" i="0" u="none" strike="noStrike" cap="none">
                <a:solidFill>
                  <a:schemeClr val="dk1"/>
                </a:solidFill>
                <a:ea typeface="Roboto Medium"/>
                <a:sym typeface="Roboto Medium"/>
              </a:rPr>
              <a:t>Governments </a:t>
            </a:r>
            <a:r>
              <a:rPr lang="en-GB" sz="3200">
                <a:solidFill>
                  <a:schemeClr val="dk1"/>
                </a:solidFill>
                <a:ea typeface="Roboto Medium"/>
                <a:sym typeface="Roboto Medium"/>
              </a:rPr>
              <a:t>must </a:t>
            </a:r>
            <a:r>
              <a:rPr lang="en-GB" sz="3200" b="0" i="0" u="none" strike="noStrike" cap="none">
                <a:solidFill>
                  <a:schemeClr val="dk1"/>
                </a:solidFill>
                <a:ea typeface="Roboto Medium"/>
                <a:sym typeface="Roboto Medium"/>
              </a:rPr>
              <a:t>make sure that </a:t>
            </a:r>
            <a:r>
              <a:rPr lang="en-GB" sz="3200">
                <a:solidFill>
                  <a:schemeClr val="dk1"/>
                </a:solidFill>
                <a:ea typeface="Roboto Medium"/>
                <a:sym typeface="Roboto Medium"/>
              </a:rPr>
              <a:t>children survive </a:t>
            </a:r>
            <a:r>
              <a:rPr lang="en-GB" sz="3200" b="0" i="0" u="none" strike="noStrike" cap="none">
                <a:solidFill>
                  <a:schemeClr val="dk1"/>
                </a:solidFill>
                <a:ea typeface="Roboto Medium"/>
                <a:sym typeface="Roboto Medium"/>
              </a:rPr>
              <a:t>and </a:t>
            </a:r>
            <a:r>
              <a:rPr lang="en-GB" sz="3200">
                <a:solidFill>
                  <a:schemeClr val="dk1"/>
                </a:solidFill>
                <a:ea typeface="Roboto Medium"/>
                <a:sym typeface="Roboto Medium"/>
              </a:rPr>
              <a:t>develop in the best possible way.</a:t>
            </a:r>
            <a:endParaRPr lang="en-GB" sz="3200">
              <a:solidFill>
                <a:schemeClr val="dk1"/>
              </a:solidFill>
              <a:ea typeface="Roboto Medium"/>
            </a:endParaRPr>
          </a:p>
        </p:txBody>
      </p:sp>
      <p:pic>
        <p:nvPicPr>
          <p:cNvPr id="6" name="Google Shape;62;g255a6870158_0_29">
            <a:extLst>
              <a:ext uri="{FF2B5EF4-FFF2-40B4-BE49-F238E27FC236}">
                <a16:creationId xmlns:a16="http://schemas.microsoft.com/office/drawing/2014/main" id="{3C6AA8AE-C175-DC38-8805-620994E0DEF9}"/>
              </a:ext>
            </a:extLst>
          </p:cNvPr>
          <p:cNvPicPr preferRelativeResize="0"/>
          <p:nvPr/>
        </p:nvPicPr>
        <p:blipFill rotWithShape="1">
          <a:blip r:embed="rId2">
            <a:alphaModFix/>
          </a:blip>
          <a:srcRect/>
          <a:stretch/>
        </p:blipFill>
        <p:spPr>
          <a:xfrm>
            <a:off x="6885075" y="444390"/>
            <a:ext cx="5306926" cy="5458558"/>
          </a:xfrm>
          <a:prstGeom prst="rect">
            <a:avLst/>
          </a:prstGeom>
          <a:noFill/>
          <a:ln>
            <a:noFill/>
          </a:ln>
        </p:spPr>
      </p:pic>
      <p:pic>
        <p:nvPicPr>
          <p:cNvPr id="7" name="Picture 6" descr="A purple and white sign with a pen and paper&#10;&#10;Description automatically generated">
            <a:extLst>
              <a:ext uri="{FF2B5EF4-FFF2-40B4-BE49-F238E27FC236}">
                <a16:creationId xmlns:a16="http://schemas.microsoft.com/office/drawing/2014/main" id="{62150570-DACD-3724-8B1E-ECFF21B80178}"/>
              </a:ext>
            </a:extLst>
          </p:cNvPr>
          <p:cNvPicPr>
            <a:picLocks noChangeAspect="1"/>
          </p:cNvPicPr>
          <p:nvPr/>
        </p:nvPicPr>
        <p:blipFill>
          <a:blip r:embed="rId3"/>
          <a:stretch>
            <a:fillRect/>
          </a:stretch>
        </p:blipFill>
        <p:spPr>
          <a:xfrm>
            <a:off x="7449265" y="1321220"/>
            <a:ext cx="2860479" cy="3844007"/>
          </a:xfrm>
          <a:prstGeom prst="rect">
            <a:avLst/>
          </a:prstGeom>
        </p:spPr>
      </p:pic>
      <p:sp>
        <p:nvSpPr>
          <p:cNvPr id="8" name="Google Shape;40;p1">
            <a:extLst>
              <a:ext uri="{FF2B5EF4-FFF2-40B4-BE49-F238E27FC236}">
                <a16:creationId xmlns:a16="http://schemas.microsoft.com/office/drawing/2014/main" id="{44D56375-52E0-0DEA-7FAA-06E41FB669B0}"/>
              </a:ext>
            </a:extLst>
          </p:cNvPr>
          <p:cNvSpPr txBox="1"/>
          <p:nvPr/>
        </p:nvSpPr>
        <p:spPr>
          <a:xfrm>
            <a:off x="262652" y="288121"/>
            <a:ext cx="3677816" cy="7848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pPr>
            <a:r>
              <a:rPr lang="en-GB" sz="4000">
                <a:solidFill>
                  <a:srgbClr val="00B0F0"/>
                </a:solidFill>
                <a:latin typeface="Arial Black"/>
              </a:rPr>
              <a:t>ARTICLE 6</a:t>
            </a:r>
            <a:endParaRPr lang="en-US" sz="4000">
              <a:latin typeface="Arial Black"/>
            </a:endParaRPr>
          </a:p>
        </p:txBody>
      </p:sp>
      <p:pic>
        <p:nvPicPr>
          <p:cNvPr id="9" name="Picture 8" descr="A green sign with a person in a heart and heartbeat&#10;&#10;AI-generated content may be incorrect.">
            <a:extLst>
              <a:ext uri="{FF2B5EF4-FFF2-40B4-BE49-F238E27FC236}">
                <a16:creationId xmlns:a16="http://schemas.microsoft.com/office/drawing/2014/main" id="{D3E99E06-4D3B-7A77-507F-7CAAACE29A79}"/>
              </a:ext>
            </a:extLst>
          </p:cNvPr>
          <p:cNvPicPr>
            <a:picLocks noChangeAspect="1"/>
          </p:cNvPicPr>
          <p:nvPr/>
        </p:nvPicPr>
        <p:blipFill>
          <a:blip r:embed="rId4"/>
          <a:stretch>
            <a:fillRect/>
          </a:stretch>
        </p:blipFill>
        <p:spPr>
          <a:xfrm rot="21420000">
            <a:off x="7341762" y="769734"/>
            <a:ext cx="3445064" cy="4400775"/>
          </a:xfrm>
          <a:prstGeom prst="rect">
            <a:avLst/>
          </a:prstGeom>
        </p:spPr>
      </p:pic>
      <p:sp>
        <p:nvSpPr>
          <p:cNvPr id="10" name="Google Shape;243;g259085a5d11_0_9">
            <a:extLst>
              <a:ext uri="{FF2B5EF4-FFF2-40B4-BE49-F238E27FC236}">
                <a16:creationId xmlns:a16="http://schemas.microsoft.com/office/drawing/2014/main" id="{B816022C-B708-5A69-E746-ED15DFB3F927}"/>
              </a:ext>
            </a:extLst>
          </p:cNvPr>
          <p:cNvSpPr/>
          <p:nvPr/>
        </p:nvSpPr>
        <p:spPr>
          <a:xfrm>
            <a:off x="0" y="-654"/>
            <a:ext cx="3940504" cy="1318011"/>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1" name="Google Shape;60;g255a6870158_0_29">
            <a:extLst>
              <a:ext uri="{FF2B5EF4-FFF2-40B4-BE49-F238E27FC236}">
                <a16:creationId xmlns:a16="http://schemas.microsoft.com/office/drawing/2014/main" id="{A5E5B45E-A20F-883F-81E7-592E36708D1E}"/>
              </a:ext>
            </a:extLst>
          </p:cNvPr>
          <p:cNvSpPr/>
          <p:nvPr/>
        </p:nvSpPr>
        <p:spPr>
          <a:xfrm>
            <a:off x="0" y="2038375"/>
            <a:ext cx="12192000" cy="40296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61;g255a6870158_0_29">
            <a:extLst>
              <a:ext uri="{FF2B5EF4-FFF2-40B4-BE49-F238E27FC236}">
                <a16:creationId xmlns:a16="http://schemas.microsoft.com/office/drawing/2014/main" id="{8FBC8A4C-117E-986F-2A9E-05CAA4538507}"/>
              </a:ext>
            </a:extLst>
          </p:cNvPr>
          <p:cNvSpPr txBox="1"/>
          <p:nvPr/>
        </p:nvSpPr>
        <p:spPr>
          <a:xfrm>
            <a:off x="267391" y="2297325"/>
            <a:ext cx="6962213" cy="2646848"/>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200" b="1">
                <a:solidFill>
                  <a:schemeClr val="dk1"/>
                </a:solidFill>
                <a:ea typeface="Roboto Medium"/>
                <a:sym typeface="Roboto Medium"/>
              </a:rPr>
              <a:t>Life survival and development</a:t>
            </a:r>
            <a:endParaRPr lang="en-GB" sz="3200">
              <a:solidFill>
                <a:schemeClr val="dk1"/>
              </a:solidFill>
              <a:ea typeface="Roboto Medium"/>
            </a:endParaRPr>
          </a:p>
          <a:p>
            <a:r>
              <a:rPr lang="en-GB" sz="3200">
                <a:solidFill>
                  <a:schemeClr val="dk1"/>
                </a:solidFill>
                <a:ea typeface="Roboto Medium"/>
                <a:sym typeface="Roboto Medium"/>
              </a:rPr>
              <a:t>Every child has the right to be alive. </a:t>
            </a:r>
            <a:r>
              <a:rPr lang="en-GB" sz="3200" b="0" i="0" u="none" strike="noStrike" cap="none">
                <a:solidFill>
                  <a:schemeClr val="dk1"/>
                </a:solidFill>
                <a:ea typeface="Roboto Medium"/>
                <a:sym typeface="Roboto Medium"/>
              </a:rPr>
              <a:t>Governments </a:t>
            </a:r>
            <a:r>
              <a:rPr lang="en-GB" sz="3200">
                <a:solidFill>
                  <a:schemeClr val="dk1"/>
                </a:solidFill>
                <a:ea typeface="Roboto Medium"/>
                <a:sym typeface="Roboto Medium"/>
              </a:rPr>
              <a:t>must </a:t>
            </a:r>
            <a:r>
              <a:rPr lang="en-GB" sz="3200" b="0" i="0" u="none" strike="noStrike" cap="none">
                <a:solidFill>
                  <a:schemeClr val="dk1"/>
                </a:solidFill>
                <a:ea typeface="Roboto Medium"/>
                <a:sym typeface="Roboto Medium"/>
              </a:rPr>
              <a:t>make sure that </a:t>
            </a:r>
            <a:r>
              <a:rPr lang="en-GB" sz="3200">
                <a:solidFill>
                  <a:schemeClr val="dk1"/>
                </a:solidFill>
                <a:ea typeface="Roboto Medium"/>
                <a:sym typeface="Roboto Medium"/>
              </a:rPr>
              <a:t>children survive </a:t>
            </a:r>
            <a:r>
              <a:rPr lang="en-GB" sz="3200" b="0" i="0" u="none" strike="noStrike" cap="none">
                <a:solidFill>
                  <a:schemeClr val="dk1"/>
                </a:solidFill>
                <a:ea typeface="Roboto Medium"/>
                <a:sym typeface="Roboto Medium"/>
              </a:rPr>
              <a:t>and </a:t>
            </a:r>
            <a:r>
              <a:rPr lang="en-GB" sz="3200">
                <a:solidFill>
                  <a:schemeClr val="dk1"/>
                </a:solidFill>
                <a:ea typeface="Roboto Medium"/>
                <a:sym typeface="Roboto Medium"/>
              </a:rPr>
              <a:t>develop in the best possible way.</a:t>
            </a:r>
            <a:endParaRPr lang="en-GB" sz="3200">
              <a:solidFill>
                <a:schemeClr val="dk1"/>
              </a:solidFill>
              <a:ea typeface="Roboto Medium"/>
            </a:endParaRPr>
          </a:p>
        </p:txBody>
      </p:sp>
      <p:pic>
        <p:nvPicPr>
          <p:cNvPr id="13" name="Google Shape;62;g255a6870158_0_29">
            <a:extLst>
              <a:ext uri="{FF2B5EF4-FFF2-40B4-BE49-F238E27FC236}">
                <a16:creationId xmlns:a16="http://schemas.microsoft.com/office/drawing/2014/main" id="{7FE394D7-892B-3054-AA07-4E4952991841}"/>
              </a:ext>
            </a:extLst>
          </p:cNvPr>
          <p:cNvPicPr preferRelativeResize="0"/>
          <p:nvPr/>
        </p:nvPicPr>
        <p:blipFill rotWithShape="1">
          <a:blip r:embed="rId2">
            <a:alphaModFix/>
          </a:blip>
          <a:srcRect/>
          <a:stretch/>
        </p:blipFill>
        <p:spPr>
          <a:xfrm>
            <a:off x="6885075" y="444390"/>
            <a:ext cx="5306926" cy="5458558"/>
          </a:xfrm>
          <a:prstGeom prst="rect">
            <a:avLst/>
          </a:prstGeom>
          <a:noFill/>
          <a:ln>
            <a:noFill/>
          </a:ln>
        </p:spPr>
      </p:pic>
      <p:pic>
        <p:nvPicPr>
          <p:cNvPr id="14" name="Picture 13" descr="A purple and white sign with a pen and paper&#10;&#10;Description automatically generated">
            <a:extLst>
              <a:ext uri="{FF2B5EF4-FFF2-40B4-BE49-F238E27FC236}">
                <a16:creationId xmlns:a16="http://schemas.microsoft.com/office/drawing/2014/main" id="{3DE56119-C9DD-5052-6A3B-4616A227B692}"/>
              </a:ext>
            </a:extLst>
          </p:cNvPr>
          <p:cNvPicPr>
            <a:picLocks noChangeAspect="1"/>
          </p:cNvPicPr>
          <p:nvPr/>
        </p:nvPicPr>
        <p:blipFill>
          <a:blip r:embed="rId3"/>
          <a:stretch>
            <a:fillRect/>
          </a:stretch>
        </p:blipFill>
        <p:spPr>
          <a:xfrm>
            <a:off x="7449265" y="1321220"/>
            <a:ext cx="2860479" cy="3844007"/>
          </a:xfrm>
          <a:prstGeom prst="rect">
            <a:avLst/>
          </a:prstGeom>
        </p:spPr>
      </p:pic>
      <p:sp>
        <p:nvSpPr>
          <p:cNvPr id="15" name="Google Shape;40;p1">
            <a:extLst>
              <a:ext uri="{FF2B5EF4-FFF2-40B4-BE49-F238E27FC236}">
                <a16:creationId xmlns:a16="http://schemas.microsoft.com/office/drawing/2014/main" id="{8A358380-B186-850A-839D-CE813A69254E}"/>
              </a:ext>
            </a:extLst>
          </p:cNvPr>
          <p:cNvSpPr txBox="1"/>
          <p:nvPr/>
        </p:nvSpPr>
        <p:spPr>
          <a:xfrm>
            <a:off x="262652" y="288121"/>
            <a:ext cx="3677816" cy="7848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pPr>
            <a:r>
              <a:rPr lang="en-GB" sz="4000">
                <a:solidFill>
                  <a:srgbClr val="00B0F0"/>
                </a:solidFill>
                <a:latin typeface="Arial Black"/>
              </a:rPr>
              <a:t>ARTICLE 6</a:t>
            </a:r>
            <a:endParaRPr lang="en-US" sz="4000">
              <a:latin typeface="Arial Black"/>
            </a:endParaRPr>
          </a:p>
        </p:txBody>
      </p:sp>
      <p:pic>
        <p:nvPicPr>
          <p:cNvPr id="16" name="Picture 15" descr="A green sign with a person in a heart and heartbeat&#10;&#10;AI-generated content may be incorrect.">
            <a:extLst>
              <a:ext uri="{FF2B5EF4-FFF2-40B4-BE49-F238E27FC236}">
                <a16:creationId xmlns:a16="http://schemas.microsoft.com/office/drawing/2014/main" id="{DACAC13B-7F24-2980-FA83-A3C5709A341A}"/>
              </a:ext>
            </a:extLst>
          </p:cNvPr>
          <p:cNvPicPr>
            <a:picLocks noChangeAspect="1"/>
          </p:cNvPicPr>
          <p:nvPr/>
        </p:nvPicPr>
        <p:blipFill>
          <a:blip r:embed="rId4"/>
          <a:stretch>
            <a:fillRect/>
          </a:stretch>
        </p:blipFill>
        <p:spPr>
          <a:xfrm rot="21420000">
            <a:off x="7341762" y="769734"/>
            <a:ext cx="3445064" cy="4400775"/>
          </a:xfrm>
          <a:prstGeom prst="rect">
            <a:avLst/>
          </a:prstGeom>
        </p:spPr>
      </p:pic>
    </p:spTree>
    <p:extLst>
      <p:ext uri="{BB962C8B-B14F-4D97-AF65-F5344CB8AC3E}">
        <p14:creationId xmlns:p14="http://schemas.microsoft.com/office/powerpoint/2010/main" val="2802724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3" name="Google Shape;243;g259085a5d11_0_9">
            <a:extLst>
              <a:ext uri="{FF2B5EF4-FFF2-40B4-BE49-F238E27FC236}">
                <a16:creationId xmlns:a16="http://schemas.microsoft.com/office/drawing/2014/main" id="{1835CE55-5E5A-CC57-895C-C4A86F0436C5}"/>
              </a:ext>
            </a:extLst>
          </p:cNvPr>
          <p:cNvSpPr/>
          <p:nvPr/>
        </p:nvSpPr>
        <p:spPr>
          <a:xfrm>
            <a:off x="0" y="-654"/>
            <a:ext cx="3940504" cy="1318011"/>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5" name="Google Shape;60;g255a6870158_0_29">
            <a:extLst>
              <a:ext uri="{FF2B5EF4-FFF2-40B4-BE49-F238E27FC236}">
                <a16:creationId xmlns:a16="http://schemas.microsoft.com/office/drawing/2014/main" id="{789642A4-A143-7734-7322-BC05AA18EA61}"/>
              </a:ext>
            </a:extLst>
          </p:cNvPr>
          <p:cNvSpPr/>
          <p:nvPr/>
        </p:nvSpPr>
        <p:spPr>
          <a:xfrm>
            <a:off x="0" y="2038375"/>
            <a:ext cx="12192000" cy="40296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61;g255a6870158_0_29">
            <a:extLst>
              <a:ext uri="{FF2B5EF4-FFF2-40B4-BE49-F238E27FC236}">
                <a16:creationId xmlns:a16="http://schemas.microsoft.com/office/drawing/2014/main" id="{1D78F13B-266F-EB5E-88A5-148468076F89}"/>
              </a:ext>
            </a:extLst>
          </p:cNvPr>
          <p:cNvSpPr txBox="1"/>
          <p:nvPr/>
        </p:nvSpPr>
        <p:spPr>
          <a:xfrm>
            <a:off x="267391" y="2297325"/>
            <a:ext cx="6962213" cy="3200846"/>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a:solidFill>
                  <a:schemeClr val="dk1"/>
                </a:solidFill>
                <a:ea typeface="Roboto Medium"/>
                <a:sym typeface="Roboto Medium"/>
              </a:rPr>
              <a:t>Health, water, food, environment</a:t>
            </a:r>
            <a:br>
              <a:rPr lang="en-US" sz="2800">
                <a:ea typeface="Roboto Medium"/>
              </a:rPr>
            </a:br>
            <a:r>
              <a:rPr lang="en-US" sz="2800">
                <a:solidFill>
                  <a:schemeClr val="dk1"/>
                </a:solidFill>
                <a:ea typeface="Roboto Medium"/>
                <a:sym typeface="Roboto Medium"/>
              </a:rPr>
              <a:t>Children have the right to the best healthcare possible, clean water to drink, healthy food and a clean and safe environment to live in. All adults and children should have information about how to stay safe and healthy.</a:t>
            </a:r>
            <a:endParaRPr lang="en-US" sz="2800">
              <a:solidFill>
                <a:schemeClr val="dk1"/>
              </a:solidFill>
              <a:ea typeface="Roboto Medium"/>
            </a:endParaRPr>
          </a:p>
        </p:txBody>
      </p:sp>
      <p:pic>
        <p:nvPicPr>
          <p:cNvPr id="7" name="Google Shape;62;g255a6870158_0_29">
            <a:extLst>
              <a:ext uri="{FF2B5EF4-FFF2-40B4-BE49-F238E27FC236}">
                <a16:creationId xmlns:a16="http://schemas.microsoft.com/office/drawing/2014/main" id="{1D0E3195-B693-EF14-2D32-55CDA12F63F4}"/>
              </a:ext>
            </a:extLst>
          </p:cNvPr>
          <p:cNvPicPr preferRelativeResize="0"/>
          <p:nvPr/>
        </p:nvPicPr>
        <p:blipFill rotWithShape="1">
          <a:blip r:embed="rId3">
            <a:alphaModFix/>
          </a:blip>
          <a:srcRect/>
          <a:stretch/>
        </p:blipFill>
        <p:spPr>
          <a:xfrm>
            <a:off x="6885075" y="444390"/>
            <a:ext cx="5306926" cy="5458558"/>
          </a:xfrm>
          <a:prstGeom prst="rect">
            <a:avLst/>
          </a:prstGeom>
          <a:noFill/>
          <a:ln>
            <a:noFill/>
          </a:ln>
        </p:spPr>
      </p:pic>
      <p:sp>
        <p:nvSpPr>
          <p:cNvPr id="8" name="Google Shape;40;p1">
            <a:extLst>
              <a:ext uri="{FF2B5EF4-FFF2-40B4-BE49-F238E27FC236}">
                <a16:creationId xmlns:a16="http://schemas.microsoft.com/office/drawing/2014/main" id="{06B2835A-C120-A48E-5FB0-0D168C6EB1CA}"/>
              </a:ext>
            </a:extLst>
          </p:cNvPr>
          <p:cNvSpPr txBox="1"/>
          <p:nvPr/>
        </p:nvSpPr>
        <p:spPr>
          <a:xfrm>
            <a:off x="262652" y="288121"/>
            <a:ext cx="3677816" cy="7848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pPr>
            <a:r>
              <a:rPr lang="en-GB" sz="4000">
                <a:solidFill>
                  <a:srgbClr val="00B0F0"/>
                </a:solidFill>
                <a:latin typeface="Arial Black"/>
              </a:rPr>
              <a:t>ARTICLE 24</a:t>
            </a:r>
            <a:endParaRPr lang="en-US" sz="4000">
              <a:latin typeface="Arial Black"/>
            </a:endParaRPr>
          </a:p>
        </p:txBody>
      </p:sp>
      <p:pic>
        <p:nvPicPr>
          <p:cNvPr id="12" name="Picture 11" descr="A pink sign with a person and check marks&#10;&#10;AI-generated content may be incorrect.">
            <a:extLst>
              <a:ext uri="{FF2B5EF4-FFF2-40B4-BE49-F238E27FC236}">
                <a16:creationId xmlns:a16="http://schemas.microsoft.com/office/drawing/2014/main" id="{1E56EF5F-1434-BAA3-265F-CDF2CE581361}"/>
              </a:ext>
            </a:extLst>
          </p:cNvPr>
          <p:cNvPicPr>
            <a:picLocks noChangeAspect="1"/>
          </p:cNvPicPr>
          <p:nvPr/>
        </p:nvPicPr>
        <p:blipFill>
          <a:blip r:embed="rId4"/>
          <a:stretch>
            <a:fillRect/>
          </a:stretch>
        </p:blipFill>
        <p:spPr>
          <a:xfrm>
            <a:off x="7287848" y="1081873"/>
            <a:ext cx="3235684" cy="4287966"/>
          </a:xfrm>
          <a:prstGeom prst="rect">
            <a:avLst/>
          </a:prstGeom>
        </p:spPr>
      </p:pic>
    </p:spTree>
    <p:extLst>
      <p:ext uri="{BB962C8B-B14F-4D97-AF65-F5344CB8AC3E}">
        <p14:creationId xmlns:p14="http://schemas.microsoft.com/office/powerpoint/2010/main" val="3706343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 name="Google Shape;243;g259085a5d11_0_9">
            <a:extLst>
              <a:ext uri="{FF2B5EF4-FFF2-40B4-BE49-F238E27FC236}">
                <a16:creationId xmlns:a16="http://schemas.microsoft.com/office/drawing/2014/main" id="{709F1F27-BE0F-0B99-1DD5-2ECBD2E39837}"/>
              </a:ext>
            </a:extLst>
          </p:cNvPr>
          <p:cNvSpPr/>
          <p:nvPr/>
        </p:nvSpPr>
        <p:spPr>
          <a:xfrm>
            <a:off x="0" y="-654"/>
            <a:ext cx="3940504" cy="1318011"/>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4" name="Google Shape;60;g255a6870158_0_29">
            <a:extLst>
              <a:ext uri="{FF2B5EF4-FFF2-40B4-BE49-F238E27FC236}">
                <a16:creationId xmlns:a16="http://schemas.microsoft.com/office/drawing/2014/main" id="{A809403C-4CE9-DB8E-E456-20BF4BADA4D7}"/>
              </a:ext>
            </a:extLst>
          </p:cNvPr>
          <p:cNvSpPr/>
          <p:nvPr/>
        </p:nvSpPr>
        <p:spPr>
          <a:xfrm>
            <a:off x="0" y="2038375"/>
            <a:ext cx="12192000" cy="4029600"/>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61;g255a6870158_0_29">
            <a:extLst>
              <a:ext uri="{FF2B5EF4-FFF2-40B4-BE49-F238E27FC236}">
                <a16:creationId xmlns:a16="http://schemas.microsoft.com/office/drawing/2014/main" id="{385353EB-51E7-8077-2FF1-E3823C812431}"/>
              </a:ext>
            </a:extLst>
          </p:cNvPr>
          <p:cNvSpPr txBox="1"/>
          <p:nvPr/>
        </p:nvSpPr>
        <p:spPr>
          <a:xfrm>
            <a:off x="267391" y="2297325"/>
            <a:ext cx="6506213" cy="341629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b="1">
                <a:solidFill>
                  <a:schemeClr val="dk1"/>
                </a:solidFill>
                <a:ea typeface="Roboto Medium"/>
                <a:sym typeface="Roboto Medium"/>
              </a:rPr>
              <a:t>Food, clothing, a safe home</a:t>
            </a:r>
            <a:br>
              <a:rPr lang="en-US" sz="3000">
                <a:ea typeface="Roboto Medium"/>
              </a:rPr>
            </a:br>
            <a:r>
              <a:rPr lang="en-US" sz="3000">
                <a:solidFill>
                  <a:schemeClr val="dk1"/>
                </a:solidFill>
                <a:ea typeface="Roboto Medium"/>
                <a:sym typeface="Roboto Medium"/>
              </a:rPr>
              <a:t>Children have the right to food, clothing and a safe place to live so they can develop in the best possible way. The government should help families and children who cannot afford this.</a:t>
            </a:r>
            <a:endParaRPr lang="en-US" sz="3000">
              <a:solidFill>
                <a:schemeClr val="dk1"/>
              </a:solidFill>
            </a:endParaRPr>
          </a:p>
        </p:txBody>
      </p:sp>
      <p:pic>
        <p:nvPicPr>
          <p:cNvPr id="9" name="Google Shape;62;g255a6870158_0_29">
            <a:extLst>
              <a:ext uri="{FF2B5EF4-FFF2-40B4-BE49-F238E27FC236}">
                <a16:creationId xmlns:a16="http://schemas.microsoft.com/office/drawing/2014/main" id="{1F0E1B29-ED45-954E-A88B-68A4DF75F715}"/>
              </a:ext>
            </a:extLst>
          </p:cNvPr>
          <p:cNvPicPr preferRelativeResize="0"/>
          <p:nvPr/>
        </p:nvPicPr>
        <p:blipFill rotWithShape="1">
          <a:blip r:embed="rId3">
            <a:alphaModFix/>
          </a:blip>
          <a:srcRect/>
          <a:stretch/>
        </p:blipFill>
        <p:spPr>
          <a:xfrm>
            <a:off x="6885075" y="444390"/>
            <a:ext cx="5306926" cy="5458558"/>
          </a:xfrm>
          <a:prstGeom prst="rect">
            <a:avLst/>
          </a:prstGeom>
          <a:noFill/>
          <a:ln>
            <a:noFill/>
          </a:ln>
        </p:spPr>
      </p:pic>
      <p:sp>
        <p:nvSpPr>
          <p:cNvPr id="12" name="Google Shape;40;p1">
            <a:extLst>
              <a:ext uri="{FF2B5EF4-FFF2-40B4-BE49-F238E27FC236}">
                <a16:creationId xmlns:a16="http://schemas.microsoft.com/office/drawing/2014/main" id="{C0976995-22AF-D9CF-5053-5D5149C90B88}"/>
              </a:ext>
            </a:extLst>
          </p:cNvPr>
          <p:cNvSpPr txBox="1"/>
          <p:nvPr/>
        </p:nvSpPr>
        <p:spPr>
          <a:xfrm>
            <a:off x="262652" y="288121"/>
            <a:ext cx="3677816" cy="7848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pPr>
            <a:r>
              <a:rPr lang="en-GB" sz="4000">
                <a:solidFill>
                  <a:srgbClr val="00B0F0"/>
                </a:solidFill>
                <a:latin typeface="Arial Black"/>
              </a:rPr>
              <a:t>ARTICLE 27</a:t>
            </a:r>
            <a:endParaRPr lang="en-US" sz="4000">
              <a:latin typeface="Arial Black"/>
            </a:endParaRPr>
          </a:p>
        </p:txBody>
      </p:sp>
      <p:pic>
        <p:nvPicPr>
          <p:cNvPr id="13" name="Picture 12" descr="A pink sign with a person and check marks&#10;&#10;AI-generated content may be incorrect.">
            <a:extLst>
              <a:ext uri="{FF2B5EF4-FFF2-40B4-BE49-F238E27FC236}">
                <a16:creationId xmlns:a16="http://schemas.microsoft.com/office/drawing/2014/main" id="{568D178C-B72F-624C-7238-CB5CC6AC4A2F}"/>
              </a:ext>
            </a:extLst>
          </p:cNvPr>
          <p:cNvPicPr>
            <a:picLocks noChangeAspect="1"/>
          </p:cNvPicPr>
          <p:nvPr/>
        </p:nvPicPr>
        <p:blipFill>
          <a:blip r:embed="rId4"/>
          <a:stretch>
            <a:fillRect/>
          </a:stretch>
        </p:blipFill>
        <p:spPr>
          <a:xfrm>
            <a:off x="7287848" y="1081873"/>
            <a:ext cx="3235684" cy="4287966"/>
          </a:xfrm>
          <a:prstGeom prst="rect">
            <a:avLst/>
          </a:prstGeom>
        </p:spPr>
      </p:pic>
      <p:pic>
        <p:nvPicPr>
          <p:cNvPr id="14" name="Picture 13" descr="A green sign with white text&#10;&#10;AI-generated content may be incorrect.">
            <a:extLst>
              <a:ext uri="{FF2B5EF4-FFF2-40B4-BE49-F238E27FC236}">
                <a16:creationId xmlns:a16="http://schemas.microsoft.com/office/drawing/2014/main" id="{2D65FC86-5315-9E49-99B5-C16789CA187C}"/>
              </a:ext>
            </a:extLst>
          </p:cNvPr>
          <p:cNvPicPr>
            <a:picLocks noChangeAspect="1"/>
          </p:cNvPicPr>
          <p:nvPr/>
        </p:nvPicPr>
        <p:blipFill>
          <a:blip r:embed="rId5"/>
          <a:stretch>
            <a:fillRect/>
          </a:stretch>
        </p:blipFill>
        <p:spPr>
          <a:xfrm rot="420000">
            <a:off x="7236417" y="992974"/>
            <a:ext cx="3337612" cy="4467966"/>
          </a:xfrm>
          <a:prstGeom prst="rect">
            <a:avLst/>
          </a:prstGeom>
        </p:spPr>
      </p:pic>
    </p:spTree>
    <p:extLst>
      <p:ext uri="{BB962C8B-B14F-4D97-AF65-F5344CB8AC3E}">
        <p14:creationId xmlns:p14="http://schemas.microsoft.com/office/powerpoint/2010/main" val="2386253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8">
          <a:extLst>
            <a:ext uri="{FF2B5EF4-FFF2-40B4-BE49-F238E27FC236}">
              <a16:creationId xmlns:a16="http://schemas.microsoft.com/office/drawing/2014/main" id="{500C2E4A-9C6B-7B7B-68B6-FE9558C93AEF}"/>
            </a:ext>
          </a:extLst>
        </p:cNvPr>
        <p:cNvGrpSpPr/>
        <p:nvPr/>
      </p:nvGrpSpPr>
      <p:grpSpPr>
        <a:xfrm>
          <a:off x="0" y="0"/>
          <a:ext cx="0" cy="0"/>
          <a:chOff x="0" y="0"/>
          <a:chExt cx="0" cy="0"/>
        </a:xfrm>
      </p:grpSpPr>
      <p:pic>
        <p:nvPicPr>
          <p:cNvPr id="4" name="Picture 3" descr="A group of children holding hands walking in a dirt field&#10;&#10;AI-generated content may be incorrect.">
            <a:extLst>
              <a:ext uri="{FF2B5EF4-FFF2-40B4-BE49-F238E27FC236}">
                <a16:creationId xmlns:a16="http://schemas.microsoft.com/office/drawing/2014/main" id="{C864F56D-8E42-B53D-950C-F8A0D50A8CB2}"/>
              </a:ext>
            </a:extLst>
          </p:cNvPr>
          <p:cNvPicPr>
            <a:picLocks noChangeAspect="1"/>
          </p:cNvPicPr>
          <p:nvPr/>
        </p:nvPicPr>
        <p:blipFill rotWithShape="1">
          <a:blip r:embed="rId3"/>
          <a:srcRect l="5351" t="277" r="10240"/>
          <a:stretch>
            <a:fillRect/>
          </a:stretch>
        </p:blipFill>
        <p:spPr>
          <a:xfrm>
            <a:off x="3494740" y="-3204"/>
            <a:ext cx="8711127" cy="6867764"/>
          </a:xfrm>
          <a:prstGeom prst="rect">
            <a:avLst/>
          </a:prstGeom>
        </p:spPr>
      </p:pic>
      <p:sp>
        <p:nvSpPr>
          <p:cNvPr id="7" name="TextBox 6">
            <a:extLst>
              <a:ext uri="{FF2B5EF4-FFF2-40B4-BE49-F238E27FC236}">
                <a16:creationId xmlns:a16="http://schemas.microsoft.com/office/drawing/2014/main" id="{1433BEB5-680E-BBE3-11D2-CD4274DBC85C}"/>
              </a:ext>
            </a:extLst>
          </p:cNvPr>
          <p:cNvSpPr txBox="1"/>
          <p:nvPr/>
        </p:nvSpPr>
        <p:spPr>
          <a:xfrm>
            <a:off x="218298" y="5904940"/>
            <a:ext cx="282768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t>In Sudan, children walk back home from a UNICEF-supported child friendly space </a:t>
            </a:r>
            <a:r>
              <a:rPr lang="en-US" sz="1100" dirty="0">
                <a:ea typeface="Open Sans"/>
              </a:rPr>
              <a:t>in Al Houri internally displaced people’s (IDP) camp in Gedaref State.</a:t>
            </a:r>
            <a:endParaRPr lang="en-US" sz="1100" dirty="0"/>
          </a:p>
        </p:txBody>
      </p:sp>
      <p:sp>
        <p:nvSpPr>
          <p:cNvPr id="18" name="Google Shape;243;g259085a5d11_0_9">
            <a:extLst>
              <a:ext uri="{FF2B5EF4-FFF2-40B4-BE49-F238E27FC236}">
                <a16:creationId xmlns:a16="http://schemas.microsoft.com/office/drawing/2014/main" id="{0C42319A-F8C7-DF5E-A7B7-72C22DCB52A6}"/>
              </a:ext>
            </a:extLst>
          </p:cNvPr>
          <p:cNvSpPr/>
          <p:nvPr/>
        </p:nvSpPr>
        <p:spPr>
          <a:xfrm>
            <a:off x="-2730" y="-338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9" name="Google Shape;40;p1">
            <a:extLst>
              <a:ext uri="{FF2B5EF4-FFF2-40B4-BE49-F238E27FC236}">
                <a16:creationId xmlns:a16="http://schemas.microsoft.com/office/drawing/2014/main" id="{3DCC4F2A-9562-4FDD-1C79-EDD8F34E0D21}"/>
              </a:ext>
            </a:extLst>
          </p:cNvPr>
          <p:cNvSpPr txBox="1"/>
          <p:nvPr/>
        </p:nvSpPr>
        <p:spPr>
          <a:xfrm>
            <a:off x="259922" y="28539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dirty="0">
                <a:solidFill>
                  <a:schemeClr val="bg1"/>
                </a:solidFill>
                <a:latin typeface="Arial Black"/>
              </a:rPr>
              <a:t>PART</a:t>
            </a:r>
            <a:r>
              <a:rPr lang="en-GB" sz="4600" i="0" u="none" strike="noStrike" cap="none" dirty="0">
                <a:solidFill>
                  <a:schemeClr val="bg1"/>
                </a:solidFill>
                <a:latin typeface="Arial Black"/>
                <a:ea typeface="Arial"/>
                <a:cs typeface="Arial"/>
                <a:sym typeface="Arial"/>
              </a:rPr>
              <a:t> </a:t>
            </a:r>
            <a:r>
              <a:rPr lang="en-GB" sz="4600" dirty="0">
                <a:solidFill>
                  <a:schemeClr val="bg1"/>
                </a:solidFill>
                <a:latin typeface="Arial Black"/>
              </a:rPr>
              <a:t>2</a:t>
            </a:r>
            <a:endParaRPr lang="en-GB" sz="4600" i="0" u="none" strike="noStrike" cap="none" dirty="0">
              <a:solidFill>
                <a:schemeClr val="bg1"/>
              </a:solidFill>
              <a:latin typeface="Arial Black"/>
              <a:ea typeface="Arial"/>
              <a:cs typeface="Arial"/>
            </a:endParaRPr>
          </a:p>
        </p:txBody>
      </p:sp>
      <p:sp>
        <p:nvSpPr>
          <p:cNvPr id="6" name="TextBox 5">
            <a:extLst>
              <a:ext uri="{FF2B5EF4-FFF2-40B4-BE49-F238E27FC236}">
                <a16:creationId xmlns:a16="http://schemas.microsoft.com/office/drawing/2014/main" id="{246295C1-21AF-A0C7-F4C8-6AA198C5B5EB}"/>
              </a:ext>
            </a:extLst>
          </p:cNvPr>
          <p:cNvSpPr txBox="1"/>
          <p:nvPr/>
        </p:nvSpPr>
        <p:spPr>
          <a:xfrm rot="16200000">
            <a:off x="11134557" y="5790531"/>
            <a:ext cx="184083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bg1"/>
                </a:solidFill>
              </a:rPr>
              <a:t>© UNICEF/Abdulmajid</a:t>
            </a:r>
          </a:p>
        </p:txBody>
      </p:sp>
      <p:sp>
        <p:nvSpPr>
          <p:cNvPr id="3" name="Google Shape;241;g259085a5d11_0_9">
            <a:extLst>
              <a:ext uri="{FF2B5EF4-FFF2-40B4-BE49-F238E27FC236}">
                <a16:creationId xmlns:a16="http://schemas.microsoft.com/office/drawing/2014/main" id="{80B4E6E9-0CC3-30B2-354A-2CA839281B88}"/>
              </a:ext>
            </a:extLst>
          </p:cNvPr>
          <p:cNvSpPr/>
          <p:nvPr/>
        </p:nvSpPr>
        <p:spPr>
          <a:xfrm>
            <a:off x="212110" y="1487635"/>
            <a:ext cx="4142619"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241;g259085a5d11_0_9">
            <a:extLst>
              <a:ext uri="{FF2B5EF4-FFF2-40B4-BE49-F238E27FC236}">
                <a16:creationId xmlns:a16="http://schemas.microsoft.com/office/drawing/2014/main" id="{427E17CB-A2EE-314A-FAA3-1FDE868B87B2}"/>
              </a:ext>
            </a:extLst>
          </p:cNvPr>
          <p:cNvSpPr/>
          <p:nvPr/>
        </p:nvSpPr>
        <p:spPr>
          <a:xfrm>
            <a:off x="212110" y="2075010"/>
            <a:ext cx="4120499" cy="780806"/>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241;g259085a5d11_0_9">
            <a:extLst>
              <a:ext uri="{FF2B5EF4-FFF2-40B4-BE49-F238E27FC236}">
                <a16:creationId xmlns:a16="http://schemas.microsoft.com/office/drawing/2014/main" id="{25632C65-CE68-318D-C1DB-DDC8DD684A1D}"/>
              </a:ext>
            </a:extLst>
          </p:cNvPr>
          <p:cNvSpPr/>
          <p:nvPr/>
        </p:nvSpPr>
        <p:spPr>
          <a:xfrm>
            <a:off x="212110" y="2657094"/>
            <a:ext cx="2734082" cy="795725"/>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40;p1">
            <a:extLst>
              <a:ext uri="{FF2B5EF4-FFF2-40B4-BE49-F238E27FC236}">
                <a16:creationId xmlns:a16="http://schemas.microsoft.com/office/drawing/2014/main" id="{DB8C41F4-7851-8ECA-74A1-C569634267AE}"/>
              </a:ext>
            </a:extLst>
          </p:cNvPr>
          <p:cNvSpPr txBox="1"/>
          <p:nvPr/>
        </p:nvSpPr>
        <p:spPr>
          <a:xfrm>
            <a:off x="255199" y="1491101"/>
            <a:ext cx="4088714" cy="1985159"/>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WATER WALK</a:t>
            </a:r>
            <a:br>
              <a:rPr lang="en-GB" sz="3800" b="1" dirty="0">
                <a:latin typeface="Arial Black"/>
              </a:rPr>
            </a:br>
            <a:r>
              <a:rPr lang="en-GB" sz="3800" b="1" dirty="0">
                <a:latin typeface="Arial Black"/>
              </a:rPr>
              <a:t>AND CLIMATE</a:t>
            </a:r>
            <a:br>
              <a:rPr lang="en-GB" sz="3800" b="1" dirty="0">
                <a:latin typeface="Arial Black"/>
              </a:rPr>
            </a:br>
            <a:r>
              <a:rPr lang="en-GB" sz="3800" b="1" dirty="0">
                <a:latin typeface="Arial Black"/>
              </a:rPr>
              <a:t>JUSTICE</a:t>
            </a:r>
            <a:endParaRPr lang="en-US" dirty="0"/>
          </a:p>
        </p:txBody>
      </p:sp>
    </p:spTree>
    <p:extLst>
      <p:ext uri="{BB962C8B-B14F-4D97-AF65-F5344CB8AC3E}">
        <p14:creationId xmlns:p14="http://schemas.microsoft.com/office/powerpoint/2010/main" val="2556291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3" name="Google Shape;239;g259085a5d11_0_9" descr="A group of people looking at a piece of paper&#10;&#10;AI-generated content may be incorrect.">
            <a:extLst>
              <a:ext uri="{FF2B5EF4-FFF2-40B4-BE49-F238E27FC236}">
                <a16:creationId xmlns:a16="http://schemas.microsoft.com/office/drawing/2014/main" id="{A013BD19-4D42-1CBF-8AE3-1D7A05EDCA11}"/>
              </a:ext>
            </a:extLst>
          </p:cNvPr>
          <p:cNvPicPr preferRelativeResize="0"/>
          <p:nvPr/>
        </p:nvPicPr>
        <p:blipFill rotWithShape="1">
          <a:blip r:embed="rId3"/>
          <a:srcRect l="10479" t="364" r="3734" b="-216"/>
          <a:stretch>
            <a:fillRect/>
          </a:stretch>
        </p:blipFill>
        <p:spPr>
          <a:xfrm>
            <a:off x="3354350" y="1053"/>
            <a:ext cx="8843622" cy="6862239"/>
          </a:xfrm>
          <a:prstGeom prst="rect">
            <a:avLst/>
          </a:prstGeom>
          <a:noFill/>
          <a:ln>
            <a:noFill/>
          </a:ln>
        </p:spPr>
      </p:pic>
      <p:sp>
        <p:nvSpPr>
          <p:cNvPr id="10" name="Google Shape;243;g259085a5d11_0_9">
            <a:extLst>
              <a:ext uri="{FF2B5EF4-FFF2-40B4-BE49-F238E27FC236}">
                <a16:creationId xmlns:a16="http://schemas.microsoft.com/office/drawing/2014/main" id="{CCDFF6C9-9DA0-3D39-D887-B4E996C95BC3}"/>
              </a:ext>
            </a:extLst>
          </p:cNvPr>
          <p:cNvSpPr/>
          <p:nvPr/>
        </p:nvSpPr>
        <p:spPr>
          <a:xfrm>
            <a:off x="0" y="-654"/>
            <a:ext cx="3940504" cy="1318011"/>
          </a:xfrm>
          <a:prstGeom prst="rect">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11" name="Google Shape;40;p1">
            <a:extLst>
              <a:ext uri="{FF2B5EF4-FFF2-40B4-BE49-F238E27FC236}">
                <a16:creationId xmlns:a16="http://schemas.microsoft.com/office/drawing/2014/main" id="{0576271C-ACB0-D2F4-20DD-91F3B49C8F6A}"/>
              </a:ext>
            </a:extLst>
          </p:cNvPr>
          <p:cNvSpPr txBox="1"/>
          <p:nvPr/>
        </p:nvSpPr>
        <p:spPr>
          <a:xfrm>
            <a:off x="262652" y="288121"/>
            <a:ext cx="3677816" cy="895630"/>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nSpc>
                <a:spcPct val="90000"/>
              </a:lnSpc>
              <a:buClr>
                <a:srgbClr val="FFFFFF"/>
              </a:buClr>
              <a:buSzPts val="5400"/>
            </a:pPr>
            <a:r>
              <a:rPr lang="en-GB" sz="4600">
                <a:solidFill>
                  <a:schemeClr val="bg1"/>
                </a:solidFill>
                <a:latin typeface="Arial Black"/>
              </a:rPr>
              <a:t>PART</a:t>
            </a:r>
            <a:r>
              <a:rPr lang="en-GB" sz="4600" i="0" u="none" strike="noStrike" cap="none">
                <a:solidFill>
                  <a:schemeClr val="bg1"/>
                </a:solidFill>
                <a:latin typeface="Arial Black"/>
                <a:ea typeface="Arial"/>
                <a:cs typeface="Arial"/>
                <a:sym typeface="Arial"/>
              </a:rPr>
              <a:t> </a:t>
            </a:r>
            <a:r>
              <a:rPr lang="en-GB" sz="4600">
                <a:solidFill>
                  <a:schemeClr val="bg1"/>
                </a:solidFill>
                <a:latin typeface="Arial Black"/>
              </a:rPr>
              <a:t>3</a:t>
            </a:r>
            <a:endParaRPr lang="en-GB" sz="4600" i="0" u="none" strike="noStrike" cap="none">
              <a:solidFill>
                <a:schemeClr val="bg1"/>
              </a:solidFill>
              <a:latin typeface="Arial Black"/>
              <a:ea typeface="Arial"/>
              <a:cs typeface="Arial"/>
            </a:endParaRPr>
          </a:p>
        </p:txBody>
      </p:sp>
      <p:sp>
        <p:nvSpPr>
          <p:cNvPr id="29" name="Google Shape;241;g259085a5d11_0_9">
            <a:extLst>
              <a:ext uri="{FF2B5EF4-FFF2-40B4-BE49-F238E27FC236}">
                <a16:creationId xmlns:a16="http://schemas.microsoft.com/office/drawing/2014/main" id="{1B863FA1-6825-51DB-9296-CD0F6E816D30}"/>
              </a:ext>
            </a:extLst>
          </p:cNvPr>
          <p:cNvSpPr/>
          <p:nvPr/>
        </p:nvSpPr>
        <p:spPr>
          <a:xfrm>
            <a:off x="192225" y="1487673"/>
            <a:ext cx="3853566" cy="722073"/>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241;g259085a5d11_0_9">
            <a:extLst>
              <a:ext uri="{FF2B5EF4-FFF2-40B4-BE49-F238E27FC236}">
                <a16:creationId xmlns:a16="http://schemas.microsoft.com/office/drawing/2014/main" id="{281F5306-78EE-E02F-12FE-B331703480B8}"/>
              </a:ext>
            </a:extLst>
          </p:cNvPr>
          <p:cNvSpPr/>
          <p:nvPr/>
        </p:nvSpPr>
        <p:spPr>
          <a:xfrm>
            <a:off x="192225" y="2155115"/>
            <a:ext cx="3197817" cy="721979"/>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40;p1">
            <a:extLst>
              <a:ext uri="{FF2B5EF4-FFF2-40B4-BE49-F238E27FC236}">
                <a16:creationId xmlns:a16="http://schemas.microsoft.com/office/drawing/2014/main" id="{8EC71D73-52FB-BCF1-85CF-CFE0A58B1971}"/>
              </a:ext>
            </a:extLst>
          </p:cNvPr>
          <p:cNvSpPr txBox="1"/>
          <p:nvPr/>
        </p:nvSpPr>
        <p:spPr>
          <a:xfrm>
            <a:off x="216833" y="1491277"/>
            <a:ext cx="4903690"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CLIMATE AID</a:t>
            </a:r>
            <a:br>
              <a:rPr lang="en-GB" sz="3800" b="1" dirty="0">
                <a:latin typeface="Arial Black"/>
              </a:rPr>
            </a:br>
            <a:r>
              <a:rPr lang="en-GB" sz="3800" b="1" dirty="0">
                <a:latin typeface="Arial Black"/>
              </a:rPr>
              <a:t>ROLEPLAY</a:t>
            </a:r>
            <a:endParaRPr lang="en-US" dirty="0"/>
          </a:p>
        </p:txBody>
      </p:sp>
      <p:sp>
        <p:nvSpPr>
          <p:cNvPr id="6" name="TextBox 1">
            <a:extLst>
              <a:ext uri="{FF2B5EF4-FFF2-40B4-BE49-F238E27FC236}">
                <a16:creationId xmlns:a16="http://schemas.microsoft.com/office/drawing/2014/main" id="{8692EABC-1E22-AA81-9AFF-9EADD8453CF1}"/>
              </a:ext>
            </a:extLst>
          </p:cNvPr>
          <p:cNvSpPr txBox="1"/>
          <p:nvPr/>
        </p:nvSpPr>
        <p:spPr>
          <a:xfrm rot="16200000">
            <a:off x="10666720" y="5327607"/>
            <a:ext cx="2743200"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a:t>
            </a:r>
            <a:r>
              <a:rPr lang="en-US" sz="900" err="1">
                <a:solidFill>
                  <a:schemeClr val="bg1"/>
                </a:solidFill>
                <a:latin typeface="Roboto"/>
                <a:ea typeface="Roboto"/>
                <a:cs typeface="Roboto"/>
              </a:rPr>
              <a:t>Preechapanich</a:t>
            </a:r>
            <a:endParaRPr lang="en-US" sz="900">
              <a:solidFill>
                <a:schemeClr val="bg1"/>
              </a:solidFill>
              <a:latin typeface="Roboto"/>
              <a:ea typeface="Roboto"/>
              <a:cs typeface="Roboto"/>
            </a:endParaRPr>
          </a:p>
        </p:txBody>
      </p:sp>
      <p:sp>
        <p:nvSpPr>
          <p:cNvPr id="8" name="TextBox 7">
            <a:extLst>
              <a:ext uri="{FF2B5EF4-FFF2-40B4-BE49-F238E27FC236}">
                <a16:creationId xmlns:a16="http://schemas.microsoft.com/office/drawing/2014/main" id="{E9F95748-9BB9-9637-80E2-1746669A579F}"/>
              </a:ext>
            </a:extLst>
          </p:cNvPr>
          <p:cNvSpPr txBox="1"/>
          <p:nvPr/>
        </p:nvSpPr>
        <p:spPr>
          <a:xfrm>
            <a:off x="221577" y="6019240"/>
            <a:ext cx="2802698"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solidFill>
                <a:ea typeface="Roboto"/>
              </a:rPr>
              <a:t>Student volunteers take part in a </a:t>
            </a:r>
            <a:r>
              <a:rPr lang="en-US" sz="1100" i="1" dirty="0">
                <a:solidFill>
                  <a:schemeClr val="tx1"/>
                </a:solidFill>
                <a:ea typeface="Roboto"/>
              </a:rPr>
              <a:t>Know the Flood</a:t>
            </a:r>
            <a:r>
              <a:rPr lang="en-US" sz="1100" dirty="0">
                <a:solidFill>
                  <a:schemeClr val="tx1"/>
                </a:solidFill>
                <a:ea typeface="Roboto"/>
              </a:rPr>
              <a:t> activity with the community in Ubon Ratchathani.</a:t>
            </a:r>
            <a:endParaRPr lang="en-US" sz="1100" dirty="0">
              <a:solidFill>
                <a:schemeClr val="tx1"/>
              </a:solidFill>
            </a:endParaRPr>
          </a:p>
        </p:txBody>
      </p:sp>
    </p:spTree>
    <p:extLst>
      <p:ext uri="{BB962C8B-B14F-4D97-AF65-F5344CB8AC3E}">
        <p14:creationId xmlns:p14="http://schemas.microsoft.com/office/powerpoint/2010/main" val="2516170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41;g259085a5d11_0_9">
            <a:extLst>
              <a:ext uri="{FF2B5EF4-FFF2-40B4-BE49-F238E27FC236}">
                <a16:creationId xmlns:a16="http://schemas.microsoft.com/office/drawing/2014/main" id="{52A15188-9B12-E3F2-6A7F-5300FACB9300}"/>
              </a:ext>
            </a:extLst>
          </p:cNvPr>
          <p:cNvSpPr/>
          <p:nvPr/>
        </p:nvSpPr>
        <p:spPr>
          <a:xfrm flipV="1">
            <a:off x="237597" y="2356877"/>
            <a:ext cx="3118260" cy="792010"/>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Picture 2" descr="A child touching a window&#10;&#10;AI-generated content may be incorrect.">
            <a:extLst>
              <a:ext uri="{FF2B5EF4-FFF2-40B4-BE49-F238E27FC236}">
                <a16:creationId xmlns:a16="http://schemas.microsoft.com/office/drawing/2014/main" id="{F760F21D-E0A1-FFFC-0C9C-74C8C0338ED0}"/>
              </a:ext>
            </a:extLst>
          </p:cNvPr>
          <p:cNvPicPr>
            <a:picLocks noChangeAspect="1"/>
          </p:cNvPicPr>
          <p:nvPr/>
        </p:nvPicPr>
        <p:blipFill rotWithShape="1">
          <a:blip r:embed="rId3"/>
          <a:srcRect l="-1815" t="-3346" r="-2208" b="-2362"/>
          <a:stretch>
            <a:fillRect/>
          </a:stretch>
        </p:blipFill>
        <p:spPr>
          <a:xfrm>
            <a:off x="4356550" y="1420875"/>
            <a:ext cx="7707854" cy="4462154"/>
          </a:xfrm>
          <a:prstGeom prst="rect">
            <a:avLst/>
          </a:prstGeom>
        </p:spPr>
      </p:pic>
      <p:sp>
        <p:nvSpPr>
          <p:cNvPr id="4" name="Google Shape;241;g259085a5d11_0_9">
            <a:extLst>
              <a:ext uri="{FF2B5EF4-FFF2-40B4-BE49-F238E27FC236}">
                <a16:creationId xmlns:a16="http://schemas.microsoft.com/office/drawing/2014/main" id="{017B9EDE-D41E-2E88-15E9-981A17FA5449}"/>
              </a:ext>
            </a:extLst>
          </p:cNvPr>
          <p:cNvSpPr/>
          <p:nvPr/>
        </p:nvSpPr>
        <p:spPr>
          <a:xfrm>
            <a:off x="239560" y="1745498"/>
            <a:ext cx="2784885" cy="798665"/>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TextBox 3">
            <a:extLst>
              <a:ext uri="{FF2B5EF4-FFF2-40B4-BE49-F238E27FC236}">
                <a16:creationId xmlns:a16="http://schemas.microsoft.com/office/drawing/2014/main" id="{9043AF6C-003D-C47B-CD59-D2401D91D683}"/>
              </a:ext>
            </a:extLst>
          </p:cNvPr>
          <p:cNvSpPr txBox="1"/>
          <p:nvPr/>
        </p:nvSpPr>
        <p:spPr>
          <a:xfrm>
            <a:off x="243840" y="3467205"/>
            <a:ext cx="3859654" cy="224676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a:t>"When I see heavy flooding, </a:t>
            </a:r>
            <a:br>
              <a:rPr lang="en-US" sz="2000" dirty="0"/>
            </a:br>
            <a:r>
              <a:rPr lang="en-US" sz="2000" dirty="0"/>
              <a:t>I feel really worried. I miss school so much and fear not being able to study. I just wonder if our books will get ruined, and if we'll even have desks and chairs to sit on."</a:t>
            </a:r>
          </a:p>
        </p:txBody>
      </p:sp>
      <p:grpSp>
        <p:nvGrpSpPr>
          <p:cNvPr id="2" name="Group 1">
            <a:extLst>
              <a:ext uri="{FF2B5EF4-FFF2-40B4-BE49-F238E27FC236}">
                <a16:creationId xmlns:a16="http://schemas.microsoft.com/office/drawing/2014/main" id="{10FB3795-7FF9-8952-688F-308D2230D6D8}"/>
              </a:ext>
            </a:extLst>
          </p:cNvPr>
          <p:cNvGrpSpPr/>
          <p:nvPr/>
        </p:nvGrpSpPr>
        <p:grpSpPr>
          <a:xfrm>
            <a:off x="515760" y="88761"/>
            <a:ext cx="1231285" cy="1448811"/>
            <a:chOff x="515760" y="88761"/>
            <a:chExt cx="1231285" cy="1448811"/>
          </a:xfrm>
        </p:grpSpPr>
        <p:sp>
          <p:nvSpPr>
            <p:cNvPr id="10" name="Oval 9">
              <a:extLst>
                <a:ext uri="{FF2B5EF4-FFF2-40B4-BE49-F238E27FC236}">
                  <a16:creationId xmlns:a16="http://schemas.microsoft.com/office/drawing/2014/main" id="{891F632B-BB84-8440-22B6-57847A2E20E2}"/>
                </a:ext>
              </a:extLst>
            </p:cNvPr>
            <p:cNvSpPr/>
            <p:nvPr/>
          </p:nvSpPr>
          <p:spPr>
            <a:xfrm>
              <a:off x="515869" y="218897"/>
              <a:ext cx="1223882" cy="1247693"/>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13" name="Picture 12" descr="A blue cloud with rain drops&#10;&#10;AI-generated content may be incorrect.">
              <a:extLst>
                <a:ext uri="{FF2B5EF4-FFF2-40B4-BE49-F238E27FC236}">
                  <a16:creationId xmlns:a16="http://schemas.microsoft.com/office/drawing/2014/main" id="{C4F6836A-D109-F97B-4497-9EE0DA763CAE}"/>
                </a:ext>
              </a:extLst>
            </p:cNvPr>
            <p:cNvPicPr>
              <a:picLocks noChangeAspect="1"/>
            </p:cNvPicPr>
            <p:nvPr/>
          </p:nvPicPr>
          <p:blipFill>
            <a:blip r:embed="rId4"/>
            <a:stretch>
              <a:fillRect/>
            </a:stretch>
          </p:blipFill>
          <p:spPr>
            <a:xfrm>
              <a:off x="515760" y="88761"/>
              <a:ext cx="1231285" cy="1448811"/>
            </a:xfrm>
            <a:prstGeom prst="rect">
              <a:avLst/>
            </a:prstGeom>
            <a:ln>
              <a:noFill/>
            </a:ln>
          </p:spPr>
        </p:pic>
      </p:grpSp>
      <p:sp>
        <p:nvSpPr>
          <p:cNvPr id="5" name="Google Shape;40;p1">
            <a:extLst>
              <a:ext uri="{FF2B5EF4-FFF2-40B4-BE49-F238E27FC236}">
                <a16:creationId xmlns:a16="http://schemas.microsoft.com/office/drawing/2014/main" id="{FBC8AA7E-2C5A-A4A6-F12F-2BD44C779397}"/>
              </a:ext>
            </a:extLst>
          </p:cNvPr>
          <p:cNvSpPr txBox="1"/>
          <p:nvPr/>
        </p:nvSpPr>
        <p:spPr>
          <a:xfrm>
            <a:off x="239778" y="1748964"/>
            <a:ext cx="3424578" cy="1400383"/>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ea typeface="Open Sans"/>
              </a:rPr>
              <a:t>ANUWAT</a:t>
            </a:r>
            <a:r>
              <a:rPr lang="en-GB" sz="3800" b="1" dirty="0">
                <a:latin typeface="Arial Black"/>
              </a:rPr>
              <a:t>,</a:t>
            </a:r>
            <a:endParaRPr lang="en-US" dirty="0"/>
          </a:p>
          <a:p>
            <a:r>
              <a:rPr lang="en-GB" sz="3800" b="1" dirty="0">
                <a:latin typeface="Arial Black"/>
              </a:rPr>
              <a:t>THAILAND</a:t>
            </a:r>
          </a:p>
        </p:txBody>
      </p:sp>
    </p:spTree>
    <p:extLst>
      <p:ext uri="{BB962C8B-B14F-4D97-AF65-F5344CB8AC3E}">
        <p14:creationId xmlns:p14="http://schemas.microsoft.com/office/powerpoint/2010/main" val="297848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A29D3-4BEE-DA25-EA5D-394CC0FCB805}"/>
            </a:ext>
          </a:extLst>
        </p:cNvPr>
        <p:cNvGrpSpPr/>
        <p:nvPr/>
      </p:nvGrpSpPr>
      <p:grpSpPr>
        <a:xfrm>
          <a:off x="0" y="0"/>
          <a:ext cx="0" cy="0"/>
          <a:chOff x="0" y="0"/>
          <a:chExt cx="0" cy="0"/>
        </a:xfrm>
      </p:grpSpPr>
      <p:pic>
        <p:nvPicPr>
          <p:cNvPr id="12" name="Google Shape;239;g259085a5d11_0_9" descr="A child and child walking on a ledge&#10;&#10;AI-generated content may be incorrect.">
            <a:extLst>
              <a:ext uri="{FF2B5EF4-FFF2-40B4-BE49-F238E27FC236}">
                <a16:creationId xmlns:a16="http://schemas.microsoft.com/office/drawing/2014/main" id="{9A64CAC4-6AD4-55B7-D291-B8F962382457}"/>
              </a:ext>
            </a:extLst>
          </p:cNvPr>
          <p:cNvPicPr preferRelativeResize="0"/>
          <p:nvPr/>
        </p:nvPicPr>
        <p:blipFill rotWithShape="1">
          <a:blip r:embed="rId3"/>
          <a:srcRect l="26998" r="5144" b="58"/>
          <a:stretch>
            <a:fillRect/>
          </a:stretch>
        </p:blipFill>
        <p:spPr>
          <a:xfrm>
            <a:off x="5203746" y="1053"/>
            <a:ext cx="6999196" cy="6872389"/>
          </a:xfrm>
          <a:prstGeom prst="rect">
            <a:avLst/>
          </a:prstGeom>
          <a:noFill/>
          <a:ln>
            <a:noFill/>
          </a:ln>
        </p:spPr>
      </p:pic>
      <p:sp>
        <p:nvSpPr>
          <p:cNvPr id="9" name="Google Shape;241;g259085a5d11_0_9">
            <a:extLst>
              <a:ext uri="{FF2B5EF4-FFF2-40B4-BE49-F238E27FC236}">
                <a16:creationId xmlns:a16="http://schemas.microsoft.com/office/drawing/2014/main" id="{C9DF830C-1C4D-39DB-727A-C3E595580B34}"/>
              </a:ext>
            </a:extLst>
          </p:cNvPr>
          <p:cNvSpPr/>
          <p:nvPr/>
        </p:nvSpPr>
        <p:spPr>
          <a:xfrm flipV="1">
            <a:off x="247122" y="2356877"/>
            <a:ext cx="2556285" cy="792010"/>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Google Shape;241;g259085a5d11_0_9">
            <a:extLst>
              <a:ext uri="{FF2B5EF4-FFF2-40B4-BE49-F238E27FC236}">
                <a16:creationId xmlns:a16="http://schemas.microsoft.com/office/drawing/2014/main" id="{35B6E3A2-42FF-2520-8BBA-B1B9C0F80797}"/>
              </a:ext>
            </a:extLst>
          </p:cNvPr>
          <p:cNvSpPr/>
          <p:nvPr/>
        </p:nvSpPr>
        <p:spPr>
          <a:xfrm>
            <a:off x="239560" y="1745498"/>
            <a:ext cx="3423060" cy="798665"/>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TextBox 3">
            <a:extLst>
              <a:ext uri="{FF2B5EF4-FFF2-40B4-BE49-F238E27FC236}">
                <a16:creationId xmlns:a16="http://schemas.microsoft.com/office/drawing/2014/main" id="{43A2885E-06EA-5419-6557-F6470A27D254}"/>
              </a:ext>
            </a:extLst>
          </p:cNvPr>
          <p:cNvSpPr txBox="1"/>
          <p:nvPr/>
        </p:nvSpPr>
        <p:spPr>
          <a:xfrm>
            <a:off x="243840" y="4071851"/>
            <a:ext cx="3730535" cy="19389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a:t>Because of climate change, children and young people like Ángel and </a:t>
            </a:r>
            <a:r>
              <a:rPr lang="en-US" sz="2000" dirty="0" err="1"/>
              <a:t>Merlía</a:t>
            </a:r>
            <a:r>
              <a:rPr lang="en-US" sz="2000" dirty="0"/>
              <a:t> did not have clean water, and their right to a safe and healthy environment was at risk.</a:t>
            </a:r>
          </a:p>
        </p:txBody>
      </p:sp>
      <p:grpSp>
        <p:nvGrpSpPr>
          <p:cNvPr id="3" name="Group 2">
            <a:extLst>
              <a:ext uri="{FF2B5EF4-FFF2-40B4-BE49-F238E27FC236}">
                <a16:creationId xmlns:a16="http://schemas.microsoft.com/office/drawing/2014/main" id="{A8EE26B7-FCC3-0525-8D65-91F3B8D9FBA7}"/>
              </a:ext>
            </a:extLst>
          </p:cNvPr>
          <p:cNvGrpSpPr/>
          <p:nvPr/>
        </p:nvGrpSpPr>
        <p:grpSpPr>
          <a:xfrm>
            <a:off x="515869" y="218897"/>
            <a:ext cx="1223882" cy="1247693"/>
            <a:chOff x="515869" y="218897"/>
            <a:chExt cx="1223882" cy="1247693"/>
          </a:xfrm>
        </p:grpSpPr>
        <p:sp>
          <p:nvSpPr>
            <p:cNvPr id="10" name="Oval 9">
              <a:extLst>
                <a:ext uri="{FF2B5EF4-FFF2-40B4-BE49-F238E27FC236}">
                  <a16:creationId xmlns:a16="http://schemas.microsoft.com/office/drawing/2014/main" id="{E28A99A5-7718-BF02-73BB-093B3592887B}"/>
                </a:ext>
              </a:extLst>
            </p:cNvPr>
            <p:cNvSpPr/>
            <p:nvPr/>
          </p:nvSpPr>
          <p:spPr>
            <a:xfrm>
              <a:off x="515869" y="218897"/>
              <a:ext cx="1223882" cy="1247693"/>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13" name="Picture 12" descr="A blue faucet with a drop of water&#10;&#10;AI-generated content may be incorrect.">
              <a:extLst>
                <a:ext uri="{FF2B5EF4-FFF2-40B4-BE49-F238E27FC236}">
                  <a16:creationId xmlns:a16="http://schemas.microsoft.com/office/drawing/2014/main" id="{719D2F53-3DAD-9D21-E79D-4398F8C99F8F}"/>
                </a:ext>
              </a:extLst>
            </p:cNvPr>
            <p:cNvPicPr>
              <a:picLocks noChangeAspect="1"/>
            </p:cNvPicPr>
            <p:nvPr/>
          </p:nvPicPr>
          <p:blipFill>
            <a:blip r:embed="rId4"/>
            <a:stretch>
              <a:fillRect/>
            </a:stretch>
          </p:blipFill>
          <p:spPr>
            <a:xfrm>
              <a:off x="760358" y="402455"/>
              <a:ext cx="711449" cy="869823"/>
            </a:xfrm>
            <a:prstGeom prst="rect">
              <a:avLst/>
            </a:prstGeom>
          </p:spPr>
        </p:pic>
      </p:grpSp>
      <p:sp>
        <p:nvSpPr>
          <p:cNvPr id="2" name="Google Shape;241;g259085a5d11_0_9">
            <a:extLst>
              <a:ext uri="{FF2B5EF4-FFF2-40B4-BE49-F238E27FC236}">
                <a16:creationId xmlns:a16="http://schemas.microsoft.com/office/drawing/2014/main" id="{FC60FF67-4F43-58F8-3ADF-94B8CF4C1EEA}"/>
              </a:ext>
            </a:extLst>
          </p:cNvPr>
          <p:cNvSpPr/>
          <p:nvPr/>
        </p:nvSpPr>
        <p:spPr>
          <a:xfrm flipV="1">
            <a:off x="247122" y="2898070"/>
            <a:ext cx="3003960" cy="792010"/>
          </a:xfrm>
          <a:prstGeom prst="rect">
            <a:avLst/>
          </a:prstGeom>
          <a:solidFill>
            <a:srgbClr val="DDF3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40;p1">
            <a:extLst>
              <a:ext uri="{FF2B5EF4-FFF2-40B4-BE49-F238E27FC236}">
                <a16:creationId xmlns:a16="http://schemas.microsoft.com/office/drawing/2014/main" id="{76A98855-0D45-57D5-5FF0-374DB18DAFDB}"/>
              </a:ext>
            </a:extLst>
          </p:cNvPr>
          <p:cNvSpPr txBox="1"/>
          <p:nvPr/>
        </p:nvSpPr>
        <p:spPr>
          <a:xfrm>
            <a:off x="239778" y="1748964"/>
            <a:ext cx="3424578" cy="1985159"/>
          </a:xfrm>
          <a:prstGeom prst="rect">
            <a:avLst/>
          </a:prstGeom>
          <a:noFill/>
          <a:ln>
            <a:noFill/>
          </a:ln>
        </p:spPr>
        <p:txBody>
          <a:bodyPr spcFirstLastPara="1" wrap="square" lIns="114300" tIns="114300" rIns="114300" bIns="114300" anchor="t"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800" b="1" dirty="0">
                <a:latin typeface="Arial Black"/>
              </a:rPr>
              <a:t>ÁNGEL AND</a:t>
            </a:r>
            <a:br>
              <a:rPr lang="en-GB" sz="3800" b="1" dirty="0">
                <a:latin typeface="Arial Black"/>
              </a:rPr>
            </a:br>
            <a:r>
              <a:rPr lang="en-GB" sz="3800" b="1" dirty="0">
                <a:latin typeface="Arial Black"/>
              </a:rPr>
              <a:t>MERLÍA,</a:t>
            </a:r>
          </a:p>
          <a:p>
            <a:r>
              <a:rPr lang="en-GB" sz="3800" b="1" dirty="0">
                <a:latin typeface="Arial Black"/>
              </a:rPr>
              <a:t>ECUADOR</a:t>
            </a:r>
          </a:p>
        </p:txBody>
      </p:sp>
      <p:sp>
        <p:nvSpPr>
          <p:cNvPr id="14" name="TextBox 1">
            <a:extLst>
              <a:ext uri="{FF2B5EF4-FFF2-40B4-BE49-F238E27FC236}">
                <a16:creationId xmlns:a16="http://schemas.microsoft.com/office/drawing/2014/main" id="{5D3947AF-252D-3DBF-B928-B9FC7D7A8C14}"/>
              </a:ext>
            </a:extLst>
          </p:cNvPr>
          <p:cNvSpPr txBox="1"/>
          <p:nvPr/>
        </p:nvSpPr>
        <p:spPr>
          <a:xfrm rot="16200000">
            <a:off x="10666720" y="5327607"/>
            <a:ext cx="2743200"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bg1"/>
                </a:solidFill>
              </a:rPr>
              <a:t>© UNICEF/</a:t>
            </a:r>
            <a:r>
              <a:rPr lang="en-US" sz="900" dirty="0">
                <a:solidFill>
                  <a:schemeClr val="bg1"/>
                </a:solidFill>
                <a:latin typeface="Roboto"/>
                <a:ea typeface="Roboto"/>
                <a:cs typeface="Roboto"/>
              </a:rPr>
              <a:t>Terán</a:t>
            </a:r>
            <a:endParaRPr lang="en-US" sz="800" dirty="0">
              <a:solidFill>
                <a:schemeClr val="bg1"/>
              </a:solidFill>
            </a:endParaRPr>
          </a:p>
        </p:txBody>
      </p:sp>
    </p:spTree>
    <p:extLst>
      <p:ext uri="{BB962C8B-B14F-4D97-AF65-F5344CB8AC3E}">
        <p14:creationId xmlns:p14="http://schemas.microsoft.com/office/powerpoint/2010/main" val="260385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DDF3F1"/>
      </a:accent1>
      <a:accent2>
        <a:srgbClr val="FF6937"/>
      </a:accent2>
      <a:accent3>
        <a:srgbClr val="D8D1CA"/>
      </a:accent3>
      <a:accent4>
        <a:srgbClr val="FFFF00"/>
      </a:accent4>
      <a:accent5>
        <a:srgbClr val="003B5E"/>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AA54FBE395FE4488C775E2AE042F3F5" ma:contentTypeVersion="15" ma:contentTypeDescription="Create a new document." ma:contentTypeScope="" ma:versionID="9c91577662e00b5aa20ce06156d91a8a">
  <xsd:schema xmlns:xsd="http://www.w3.org/2001/XMLSchema" xmlns:xs="http://www.w3.org/2001/XMLSchema" xmlns:p="http://schemas.microsoft.com/office/2006/metadata/properties" xmlns:ns2="11cb7852-01ff-4783-afb4-6fe1ba5b66ed" xmlns:ns3="1010642d-184b-478d-9c3b-ee5a49174d96" targetNamespace="http://schemas.microsoft.com/office/2006/metadata/properties" ma:root="true" ma:fieldsID="b876a59aadc9908eb519575662e2484c" ns2:_="" ns3:_="">
    <xsd:import namespace="11cb7852-01ff-4783-afb4-6fe1ba5b66ed"/>
    <xsd:import namespace="1010642d-184b-478d-9c3b-ee5a49174d9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cb7852-01ff-4783-afb4-6fe1ba5b66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4fbae504-01c2-4ae5-a842-09e5f32470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10642d-184b-478d-9c3b-ee5a49174d9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884300a-7a00-49b2-b74a-8fc860d18d42}" ma:internalName="TaxCatchAll" ma:showField="CatchAllData" ma:web="1010642d-184b-478d-9c3b-ee5a49174d96">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010642d-184b-478d-9c3b-ee5a49174d96" xsi:nil="true"/>
    <lcf76f155ced4ddcb4097134ff3c332f xmlns="11cb7852-01ff-4783-afb4-6fe1ba5b66e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354A3D0-3F17-443A-B1AE-DCCF757D5EA0}">
  <ds:schemaRefs>
    <ds:schemaRef ds:uri="http://schemas.microsoft.com/sharepoint/v3/contenttype/forms"/>
  </ds:schemaRefs>
</ds:datastoreItem>
</file>

<file path=customXml/itemProps2.xml><?xml version="1.0" encoding="utf-8"?>
<ds:datastoreItem xmlns:ds="http://schemas.openxmlformats.org/officeDocument/2006/customXml" ds:itemID="{71BD200C-3449-4881-AF91-DE0010918EFE}">
  <ds:schemaRefs>
    <ds:schemaRef ds:uri="1010642d-184b-478d-9c3b-ee5a49174d96"/>
    <ds:schemaRef ds:uri="11cb7852-01ff-4783-afb4-6fe1ba5b66e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DC2389A-5296-469E-BC72-331BA1F2B1D0}">
  <ds:schemaRefs>
    <ds:schemaRef ds:uri="1010642d-184b-478d-9c3b-ee5a49174d96"/>
    <ds:schemaRef ds:uri="11cb7852-01ff-4783-afb4-6fe1ba5b66ed"/>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15</Slides>
  <Notes>14</Notes>
  <HiddenSlides>0</HiddenSlide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Bool</dc:creator>
  <cp:revision>640</cp:revision>
  <dcterms:modified xsi:type="dcterms:W3CDTF">2025-08-06T13:11:38Z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0x010100FAA54FBE395FE4488C775E2AE042F3F5</vt:lpwstr>
  </property>
  <property fmtid="{D5CDD505-2E9C-101B-9397-08002B2CF9AE}" pid="3" name="Order">
    <vt:r8>300</vt:r8>
  </property>
  <property fmtid="{D5CDD505-2E9C-101B-9397-08002B2CF9AE}" pid="4" name="MediaServiceImageTags">
    <vt:lpwstr/>
  </property>
</Properties>
</file>