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65" r:id="rId6"/>
    <p:sldId id="343" r:id="rId7"/>
    <p:sldId id="344" r:id="rId8"/>
    <p:sldId id="355" r:id="rId9"/>
    <p:sldId id="353" r:id="rId10"/>
    <p:sldId id="346" r:id="rId11"/>
    <p:sldId id="347" r:id="rId12"/>
    <p:sldId id="348" r:id="rId13"/>
    <p:sldId id="354" r:id="rId14"/>
    <p:sldId id="357" r:id="rId15"/>
    <p:sldId id="356" r:id="rId16"/>
  </p:sldIdLst>
  <p:sldSz cx="12192000" cy="6858000"/>
  <p:notesSz cx="6858000" cy="9144000"/>
  <p:embeddedFontLst>
    <p:embeddedFont>
      <p:font typeface="Arial Black" panose="020B0A04020102020204" pitchFamily="34" charset="0"/>
      <p:bold r:id="rId18"/>
    </p:embeddedFont>
    <p:embeddedFont>
      <p:font typeface="Open Sans" panose="020B0606030504020204" pitchFamily="34" charset="0"/>
      <p:regular r:id="rId19"/>
      <p:bold r:id="rId20"/>
      <p:italic r:id="rId21"/>
      <p:boldItalic r:id="rId22"/>
    </p:embeddedFont>
    <p:embeddedFont>
      <p:font typeface="Roboto Medium" panose="02000000000000000000" pitchFamily="2"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NQa92X7bBwATfI9SljTBwguoy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3C959-3D19-4FA4-BDE0-3F971A2FFFF0}" v="1" dt="2025-08-13T15:21:45.961"/>
    <p1510:client id="{D9AA4555-1AD2-49BB-9EA8-AEABCED8F548}" v="3" dt="2025-08-13T15:05:04.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51"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5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userId="S::urn:spo:guest#alisdair.m@gmail.com::" providerId="AD" clId="Web-{D5B2B2A5-B12C-4EDA-6A63-143C38B65A64}"/>
    <pc:docChg chg="modSld">
      <pc:chgData name="alisdair.m@gmail.com" userId="S::urn:spo:guest#alisdair.m@gmail.com::" providerId="AD" clId="Web-{D5B2B2A5-B12C-4EDA-6A63-143C38B65A64}" dt="2024-07-18T15:08:08.317" v="268" actId="1076"/>
      <pc:docMkLst>
        <pc:docMk/>
      </pc:docMkLst>
      <pc:sldChg chg="addSp delSp modSp">
        <pc:chgData name="alisdair.m@gmail.com" userId="S::urn:spo:guest#alisdair.m@gmail.com::" providerId="AD" clId="Web-{D5B2B2A5-B12C-4EDA-6A63-143C38B65A64}" dt="2024-07-18T14:49:47.158" v="16"/>
        <pc:sldMkLst>
          <pc:docMk/>
          <pc:sldMk cId="0" sldId="256"/>
        </pc:sldMkLst>
      </pc:sldChg>
      <pc:sldChg chg="addSp delSp modSp">
        <pc:chgData name="alisdair.m@gmail.com" userId="S::urn:spo:guest#alisdair.m@gmail.com::" providerId="AD" clId="Web-{D5B2B2A5-B12C-4EDA-6A63-143C38B65A64}" dt="2024-07-18T14:54:01.567" v="43"/>
        <pc:sldMkLst>
          <pc:docMk/>
          <pc:sldMk cId="0" sldId="265"/>
        </pc:sldMkLst>
      </pc:sldChg>
      <pc:sldChg chg="addSp delSp">
        <pc:chgData name="alisdair.m@gmail.com" userId="S::urn:spo:guest#alisdair.m@gmail.com::" providerId="AD" clId="Web-{D5B2B2A5-B12C-4EDA-6A63-143C38B65A64}" dt="2024-07-18T14:54:19.022" v="49"/>
        <pc:sldMkLst>
          <pc:docMk/>
          <pc:sldMk cId="3706343159" sldId="298"/>
        </pc:sldMkLst>
      </pc:sldChg>
      <pc:sldChg chg="modSp">
        <pc:chgData name="alisdair.m@gmail.com" userId="S::urn:spo:guest#alisdair.m@gmail.com::" providerId="AD" clId="Web-{D5B2B2A5-B12C-4EDA-6A63-143C38B65A64}" dt="2024-07-18T15:02:42.152" v="159" actId="1076"/>
        <pc:sldMkLst>
          <pc:docMk/>
          <pc:sldMk cId="667126800" sldId="334"/>
        </pc:sldMkLst>
      </pc:sldChg>
      <pc:sldChg chg="addSp delSp modSp">
        <pc:chgData name="alisdair.m@gmail.com" userId="S::urn:spo:guest#alisdair.m@gmail.com::" providerId="AD" clId="Web-{D5B2B2A5-B12C-4EDA-6A63-143C38B65A64}" dt="2024-07-18T14:56:12.139" v="105" actId="14100"/>
        <pc:sldMkLst>
          <pc:docMk/>
          <pc:sldMk cId="2516170097" sldId="339"/>
        </pc:sldMkLst>
      </pc:sldChg>
      <pc:sldChg chg="addSp delSp modSp">
        <pc:chgData name="alisdair.m@gmail.com" userId="S::urn:spo:guest#alisdair.m@gmail.com::" providerId="AD" clId="Web-{D5B2B2A5-B12C-4EDA-6A63-143C38B65A64}" dt="2024-07-18T15:03:34.719" v="186" actId="14100"/>
        <pc:sldMkLst>
          <pc:docMk/>
          <pc:sldMk cId="3731241976" sldId="342"/>
        </pc:sldMkLst>
      </pc:sldChg>
      <pc:sldChg chg="addSp delSp modSp">
        <pc:chgData name="alisdair.m@gmail.com" userId="S::urn:spo:guest#alisdair.m@gmail.com::" providerId="AD" clId="Web-{D5B2B2A5-B12C-4EDA-6A63-143C38B65A64}" dt="2024-07-18T14:55:13.869" v="68" actId="20577"/>
        <pc:sldMkLst>
          <pc:docMk/>
          <pc:sldMk cId="3722169583" sldId="343"/>
        </pc:sldMkLst>
      </pc:sldChg>
      <pc:sldChg chg="addSp delSp modSp">
        <pc:chgData name="alisdair.m@gmail.com" userId="S::urn:spo:guest#alisdair.m@gmail.com::" providerId="AD" clId="Web-{D5B2B2A5-B12C-4EDA-6A63-143C38B65A64}" dt="2024-07-18T14:55:08.166" v="66" actId="20577"/>
        <pc:sldMkLst>
          <pc:docMk/>
          <pc:sldMk cId="2575455806" sldId="344"/>
        </pc:sldMkLst>
      </pc:sldChg>
      <pc:sldChg chg="addSp delSp modSp">
        <pc:chgData name="alisdair.m@gmail.com" userId="S::urn:spo:guest#alisdair.m@gmail.com::" providerId="AD" clId="Web-{D5B2B2A5-B12C-4EDA-6A63-143C38B65A64}" dt="2024-07-18T14:55:00.040" v="64" actId="20577"/>
        <pc:sldMkLst>
          <pc:docMk/>
          <pc:sldMk cId="2516670706" sldId="345"/>
        </pc:sldMkLst>
      </pc:sldChg>
      <pc:sldChg chg="modSp">
        <pc:chgData name="alisdair.m@gmail.com" userId="S::urn:spo:guest#alisdair.m@gmail.com::" providerId="AD" clId="Web-{D5B2B2A5-B12C-4EDA-6A63-143C38B65A64}" dt="2024-07-18T15:00:56.270" v="142" actId="14100"/>
        <pc:sldMkLst>
          <pc:docMk/>
          <pc:sldMk cId="2853279967" sldId="346"/>
        </pc:sldMkLst>
      </pc:sldChg>
      <pc:sldChg chg="addSp delSp modSp">
        <pc:chgData name="alisdair.m@gmail.com" userId="S::urn:spo:guest#alisdair.m@gmail.com::" providerId="AD" clId="Web-{D5B2B2A5-B12C-4EDA-6A63-143C38B65A64}" dt="2024-07-18T15:02:12.166" v="154" actId="1076"/>
        <pc:sldMkLst>
          <pc:docMk/>
          <pc:sldMk cId="615402947" sldId="347"/>
        </pc:sldMkLst>
      </pc:sldChg>
      <pc:sldChg chg="modSp">
        <pc:chgData name="alisdair.m@gmail.com" userId="S::urn:spo:guest#alisdair.m@gmail.com::" providerId="AD" clId="Web-{D5B2B2A5-B12C-4EDA-6A63-143C38B65A64}" dt="2024-07-18T15:00:38.159" v="140" actId="1076"/>
        <pc:sldMkLst>
          <pc:docMk/>
          <pc:sldMk cId="2660619671" sldId="348"/>
        </pc:sldMkLst>
      </pc:sldChg>
      <pc:sldChg chg="modSp">
        <pc:chgData name="alisdair.m@gmail.com" userId="S::urn:spo:guest#alisdair.m@gmail.com::" providerId="AD" clId="Web-{D5B2B2A5-B12C-4EDA-6A63-143C38B65A64}" dt="2024-07-18T15:00:22.220" v="138" actId="1076"/>
        <pc:sldMkLst>
          <pc:docMk/>
          <pc:sldMk cId="3775061638" sldId="349"/>
        </pc:sldMkLst>
      </pc:sldChg>
      <pc:sldChg chg="delSp modSp">
        <pc:chgData name="alisdair.m@gmail.com" userId="S::urn:spo:guest#alisdair.m@gmail.com::" providerId="AD" clId="Web-{D5B2B2A5-B12C-4EDA-6A63-143C38B65A64}" dt="2024-07-18T15:00:06" v="136" actId="14100"/>
        <pc:sldMkLst>
          <pc:docMk/>
          <pc:sldMk cId="32152315" sldId="350"/>
        </pc:sldMkLst>
      </pc:sldChg>
      <pc:sldChg chg="addSp delSp modSp">
        <pc:chgData name="alisdair.m@gmail.com" userId="S::urn:spo:guest#alisdair.m@gmail.com::" providerId="AD" clId="Web-{D5B2B2A5-B12C-4EDA-6A63-143C38B65A64}" dt="2024-07-18T15:08:08.317" v="268" actId="1076"/>
        <pc:sldMkLst>
          <pc:docMk/>
          <pc:sldMk cId="1889416621" sldId="351"/>
        </pc:sldMkLst>
      </pc:sldChg>
      <pc:sldChg chg="modSp">
        <pc:chgData name="alisdair.m@gmail.com" userId="S::urn:spo:guest#alisdair.m@gmail.com::" providerId="AD" clId="Web-{D5B2B2A5-B12C-4EDA-6A63-143C38B65A64}" dt="2024-07-18T15:06:35.295" v="221" actId="20577"/>
        <pc:sldMkLst>
          <pc:docMk/>
          <pc:sldMk cId="1145791676" sldId="352"/>
        </pc:sldMkLst>
      </pc:sldChg>
    </pc:docChg>
  </pc:docChgLst>
  <pc:docChgLst>
    <pc:chgData name="alisdair.m@gmail.com" userId="S::urn:spo:guest#alisdair.m@gmail.com::" providerId="AD" clId="Web-{08869BFD-1F16-D01D-F80B-B87B2D7ED750}"/>
    <pc:docChg chg="modSld">
      <pc:chgData name="alisdair.m@gmail.com" userId="S::urn:spo:guest#alisdair.m@gmail.com::" providerId="AD" clId="Web-{08869BFD-1F16-D01D-F80B-B87B2D7ED750}" dt="2024-07-12T09:25:19.281" v="126" actId="1076"/>
      <pc:docMkLst>
        <pc:docMk/>
      </pc:docMkLst>
      <pc:sldChg chg="addSp delSp modSp">
        <pc:chgData name="alisdair.m@gmail.com" userId="S::urn:spo:guest#alisdair.m@gmail.com::" providerId="AD" clId="Web-{08869BFD-1F16-D01D-F80B-B87B2D7ED750}" dt="2024-07-12T09:22:27.722" v="105" actId="1076"/>
        <pc:sldMkLst>
          <pc:docMk/>
          <pc:sldMk cId="0" sldId="256"/>
        </pc:sldMkLst>
      </pc:sldChg>
      <pc:sldChg chg="addSp modSp">
        <pc:chgData name="alisdair.m@gmail.com" userId="S::urn:spo:guest#alisdair.m@gmail.com::" providerId="AD" clId="Web-{08869BFD-1F16-D01D-F80B-B87B2D7ED750}" dt="2024-07-12T09:23:11.866" v="111" actId="1076"/>
        <pc:sldMkLst>
          <pc:docMk/>
          <pc:sldMk cId="0" sldId="265"/>
        </pc:sldMkLst>
      </pc:sldChg>
      <pc:sldChg chg="addSp modSp">
        <pc:chgData name="alisdair.m@gmail.com" userId="S::urn:spo:guest#alisdair.m@gmail.com::" providerId="AD" clId="Web-{08869BFD-1F16-D01D-F80B-B87B2D7ED750}" dt="2024-07-12T09:12:21.024" v="47" actId="14100"/>
        <pc:sldMkLst>
          <pc:docMk/>
          <pc:sldMk cId="2516170097" sldId="339"/>
        </pc:sldMkLst>
      </pc:sldChg>
      <pc:sldChg chg="addSp modSp">
        <pc:chgData name="alisdair.m@gmail.com" userId="S::urn:spo:guest#alisdair.m@gmail.com::" providerId="AD" clId="Web-{08869BFD-1F16-D01D-F80B-B87B2D7ED750}" dt="2024-07-12T09:17:48.516" v="75" actId="1076"/>
        <pc:sldMkLst>
          <pc:docMk/>
          <pc:sldMk cId="615402947" sldId="347"/>
        </pc:sldMkLst>
      </pc:sldChg>
      <pc:sldChg chg="addSp delSp modSp">
        <pc:chgData name="alisdair.m@gmail.com" userId="S::urn:spo:guest#alisdair.m@gmail.com::" providerId="AD" clId="Web-{08869BFD-1F16-D01D-F80B-B87B2D7ED750}" dt="2024-07-12T09:09:16.387" v="37" actId="1076"/>
        <pc:sldMkLst>
          <pc:docMk/>
          <pc:sldMk cId="2660619671" sldId="348"/>
        </pc:sldMkLst>
      </pc:sldChg>
      <pc:sldChg chg="addSp modSp">
        <pc:chgData name="alisdair.m@gmail.com" userId="S::urn:spo:guest#alisdair.m@gmail.com::" providerId="AD" clId="Web-{08869BFD-1F16-D01D-F80B-B87B2D7ED750}" dt="2024-07-12T09:25:19.281" v="126" actId="1076"/>
        <pc:sldMkLst>
          <pc:docMk/>
          <pc:sldMk cId="1889416621" sldId="351"/>
        </pc:sldMkLst>
      </pc:sldChg>
    </pc:docChg>
  </pc:docChgLst>
  <pc:docChgLst>
    <pc:chgData name="alisdair.m@gmail.com" userId="S::urn:spo:guest#alisdair.m@gmail.com::" providerId="AD" clId="Web-{A03ADC3E-ACDE-DD61-BCC9-D3402B430BBA}"/>
    <pc:docChg chg="addSld delSld modSld sldOrd">
      <pc:chgData name="alisdair.m@gmail.com" userId="S::urn:spo:guest#alisdair.m@gmail.com::" providerId="AD" clId="Web-{A03ADC3E-ACDE-DD61-BCC9-D3402B430BBA}" dt="2024-07-09T09:54:11.314" v="912"/>
      <pc:docMkLst>
        <pc:docMk/>
      </pc:docMkLst>
      <pc:sldChg chg="modSp">
        <pc:chgData name="alisdair.m@gmail.com" userId="S::urn:spo:guest#alisdair.m@gmail.com::" providerId="AD" clId="Web-{A03ADC3E-ACDE-DD61-BCC9-D3402B430BBA}" dt="2024-07-08T11:04:35.043" v="20"/>
        <pc:sldMkLst>
          <pc:docMk/>
          <pc:sldMk cId="0" sldId="256"/>
        </pc:sldMkLst>
      </pc:sldChg>
      <pc:sldChg chg="addSp delSp modSp">
        <pc:chgData name="alisdair.m@gmail.com" userId="S::urn:spo:guest#alisdair.m@gmail.com::" providerId="AD" clId="Web-{A03ADC3E-ACDE-DD61-BCC9-D3402B430BBA}" dt="2024-07-08T14:40:29.064" v="645" actId="20577"/>
        <pc:sldMkLst>
          <pc:docMk/>
          <pc:sldMk cId="0" sldId="265"/>
        </pc:sldMkLst>
      </pc:sldChg>
      <pc:sldChg chg="del">
        <pc:chgData name="alisdair.m@gmail.com" userId="S::urn:spo:guest#alisdair.m@gmail.com::" providerId="AD" clId="Web-{A03ADC3E-ACDE-DD61-BCC9-D3402B430BBA}" dt="2024-07-08T11:05:01.373" v="21"/>
        <pc:sldMkLst>
          <pc:docMk/>
          <pc:sldMk cId="781844778" sldId="274"/>
        </pc:sldMkLst>
      </pc:sldChg>
      <pc:sldChg chg="addSp delSp modSp addAnim delAnim modAnim">
        <pc:chgData name="alisdair.m@gmail.com" userId="S::urn:spo:guest#alisdair.m@gmail.com::" providerId="AD" clId="Web-{A03ADC3E-ACDE-DD61-BCC9-D3402B430BBA}" dt="2024-07-08T11:57:08.715" v="184"/>
        <pc:sldMkLst>
          <pc:docMk/>
          <pc:sldMk cId="1135859490" sldId="275"/>
        </pc:sldMkLst>
      </pc:sldChg>
      <pc:sldChg chg="del">
        <pc:chgData name="alisdair.m@gmail.com" userId="S::urn:spo:guest#alisdair.m@gmail.com::" providerId="AD" clId="Web-{A03ADC3E-ACDE-DD61-BCC9-D3402B430BBA}" dt="2024-07-08T12:02:27.461" v="248"/>
        <pc:sldMkLst>
          <pc:docMk/>
          <pc:sldMk cId="3397092538" sldId="276"/>
        </pc:sldMkLst>
      </pc:sldChg>
      <pc:sldChg chg="del">
        <pc:chgData name="alisdair.m@gmail.com" userId="S::urn:spo:guest#alisdair.m@gmail.com::" providerId="AD" clId="Web-{A03ADC3E-ACDE-DD61-BCC9-D3402B430BBA}" dt="2024-07-08T12:02:27.461" v="246"/>
        <pc:sldMkLst>
          <pc:docMk/>
          <pc:sldMk cId="3541150297" sldId="277"/>
        </pc:sldMkLst>
      </pc:sldChg>
      <pc:sldChg chg="del">
        <pc:chgData name="alisdair.m@gmail.com" userId="S::urn:spo:guest#alisdair.m@gmail.com::" providerId="AD" clId="Web-{A03ADC3E-ACDE-DD61-BCC9-D3402B430BBA}" dt="2024-07-08T12:02:27.461" v="244"/>
        <pc:sldMkLst>
          <pc:docMk/>
          <pc:sldMk cId="933622236" sldId="278"/>
        </pc:sldMkLst>
      </pc:sldChg>
      <pc:sldChg chg="del">
        <pc:chgData name="alisdair.m@gmail.com" userId="S::urn:spo:guest#alisdair.m@gmail.com::" providerId="AD" clId="Web-{A03ADC3E-ACDE-DD61-BCC9-D3402B430BBA}" dt="2024-07-08T12:02:27.445" v="242"/>
        <pc:sldMkLst>
          <pc:docMk/>
          <pc:sldMk cId="3263688674" sldId="279"/>
        </pc:sldMkLst>
      </pc:sldChg>
      <pc:sldChg chg="del">
        <pc:chgData name="alisdair.m@gmail.com" userId="S::urn:spo:guest#alisdair.m@gmail.com::" providerId="AD" clId="Web-{A03ADC3E-ACDE-DD61-BCC9-D3402B430BBA}" dt="2024-07-08T12:02:27.445" v="240"/>
        <pc:sldMkLst>
          <pc:docMk/>
          <pc:sldMk cId="93481291" sldId="280"/>
        </pc:sldMkLst>
      </pc:sldChg>
      <pc:sldChg chg="del">
        <pc:chgData name="alisdair.m@gmail.com" userId="S::urn:spo:guest#alisdair.m@gmail.com::" providerId="AD" clId="Web-{A03ADC3E-ACDE-DD61-BCC9-D3402B430BBA}" dt="2024-07-08T12:02:27.445" v="238"/>
        <pc:sldMkLst>
          <pc:docMk/>
          <pc:sldMk cId="1528636865" sldId="281"/>
        </pc:sldMkLst>
      </pc:sldChg>
      <pc:sldChg chg="del">
        <pc:chgData name="alisdair.m@gmail.com" userId="S::urn:spo:guest#alisdair.m@gmail.com::" providerId="AD" clId="Web-{A03ADC3E-ACDE-DD61-BCC9-D3402B430BBA}" dt="2024-07-08T12:02:27.445" v="236"/>
        <pc:sldMkLst>
          <pc:docMk/>
          <pc:sldMk cId="2241962112" sldId="282"/>
        </pc:sldMkLst>
      </pc:sldChg>
      <pc:sldChg chg="del">
        <pc:chgData name="alisdair.m@gmail.com" userId="S::urn:spo:guest#alisdair.m@gmail.com::" providerId="AD" clId="Web-{A03ADC3E-ACDE-DD61-BCC9-D3402B430BBA}" dt="2024-07-08T12:02:27.429" v="234"/>
        <pc:sldMkLst>
          <pc:docMk/>
          <pc:sldMk cId="2118665387" sldId="284"/>
        </pc:sldMkLst>
      </pc:sldChg>
      <pc:sldChg chg="del ord">
        <pc:chgData name="alisdair.m@gmail.com" userId="S::urn:spo:guest#alisdair.m@gmail.com::" providerId="AD" clId="Web-{A03ADC3E-ACDE-DD61-BCC9-D3402B430BBA}" dt="2024-07-08T14:41:03.504" v="646"/>
        <pc:sldMkLst>
          <pc:docMk/>
          <pc:sldMk cId="606114111" sldId="285"/>
        </pc:sldMkLst>
      </pc:sldChg>
      <pc:sldChg chg="del">
        <pc:chgData name="alisdair.m@gmail.com" userId="S::urn:spo:guest#alisdair.m@gmail.com::" providerId="AD" clId="Web-{A03ADC3E-ACDE-DD61-BCC9-D3402B430BBA}" dt="2024-07-08T15:26:18.280" v="868"/>
        <pc:sldMkLst>
          <pc:docMk/>
          <pc:sldMk cId="2073654258" sldId="286"/>
        </pc:sldMkLst>
      </pc:sldChg>
      <pc:sldChg chg="modSp del">
        <pc:chgData name="alisdair.m@gmail.com" userId="S::urn:spo:guest#alisdair.m@gmail.com::" providerId="AD" clId="Web-{A03ADC3E-ACDE-DD61-BCC9-D3402B430BBA}" dt="2024-07-08T14:19:58.175" v="576"/>
        <pc:sldMkLst>
          <pc:docMk/>
          <pc:sldMk cId="486436528" sldId="288"/>
        </pc:sldMkLst>
      </pc:sldChg>
      <pc:sldChg chg="del">
        <pc:chgData name="alisdair.m@gmail.com" userId="S::urn:spo:guest#alisdair.m@gmail.com::" providerId="AD" clId="Web-{A03ADC3E-ACDE-DD61-BCC9-D3402B430BBA}" dt="2024-07-08T12:02:27.461" v="247"/>
        <pc:sldMkLst>
          <pc:docMk/>
          <pc:sldMk cId="595154999" sldId="289"/>
        </pc:sldMkLst>
      </pc:sldChg>
      <pc:sldChg chg="del">
        <pc:chgData name="alisdair.m@gmail.com" userId="S::urn:spo:guest#alisdair.m@gmail.com::" providerId="AD" clId="Web-{A03ADC3E-ACDE-DD61-BCC9-D3402B430BBA}" dt="2024-07-08T12:02:27.461" v="245"/>
        <pc:sldMkLst>
          <pc:docMk/>
          <pc:sldMk cId="3780694922" sldId="291"/>
        </pc:sldMkLst>
      </pc:sldChg>
      <pc:sldChg chg="del">
        <pc:chgData name="alisdair.m@gmail.com" userId="S::urn:spo:guest#alisdair.m@gmail.com::" providerId="AD" clId="Web-{A03ADC3E-ACDE-DD61-BCC9-D3402B430BBA}" dt="2024-07-08T12:02:27.445" v="243"/>
        <pc:sldMkLst>
          <pc:docMk/>
          <pc:sldMk cId="4223810358" sldId="292"/>
        </pc:sldMkLst>
      </pc:sldChg>
      <pc:sldChg chg="del">
        <pc:chgData name="alisdair.m@gmail.com" userId="S::urn:spo:guest#alisdair.m@gmail.com::" providerId="AD" clId="Web-{A03ADC3E-ACDE-DD61-BCC9-D3402B430BBA}" dt="2024-07-08T12:02:27.445" v="241"/>
        <pc:sldMkLst>
          <pc:docMk/>
          <pc:sldMk cId="2426594062" sldId="293"/>
        </pc:sldMkLst>
      </pc:sldChg>
      <pc:sldChg chg="del">
        <pc:chgData name="alisdair.m@gmail.com" userId="S::urn:spo:guest#alisdair.m@gmail.com::" providerId="AD" clId="Web-{A03ADC3E-ACDE-DD61-BCC9-D3402B430BBA}" dt="2024-07-08T12:02:27.445" v="239"/>
        <pc:sldMkLst>
          <pc:docMk/>
          <pc:sldMk cId="4011903018" sldId="294"/>
        </pc:sldMkLst>
      </pc:sldChg>
      <pc:sldChg chg="del">
        <pc:chgData name="alisdair.m@gmail.com" userId="S::urn:spo:guest#alisdair.m@gmail.com::" providerId="AD" clId="Web-{A03ADC3E-ACDE-DD61-BCC9-D3402B430BBA}" dt="2024-07-08T12:02:27.445" v="237"/>
        <pc:sldMkLst>
          <pc:docMk/>
          <pc:sldMk cId="477470273" sldId="295"/>
        </pc:sldMkLst>
      </pc:sldChg>
      <pc:sldChg chg="del">
        <pc:chgData name="alisdair.m@gmail.com" userId="S::urn:spo:guest#alisdair.m@gmail.com::" providerId="AD" clId="Web-{A03ADC3E-ACDE-DD61-BCC9-D3402B430BBA}" dt="2024-07-08T12:02:27.429" v="235"/>
        <pc:sldMkLst>
          <pc:docMk/>
          <pc:sldMk cId="1619037706" sldId="296"/>
        </pc:sldMkLst>
      </pc:sldChg>
      <pc:sldChg chg="addSp delSp modSp add replId">
        <pc:chgData name="alisdair.m@gmail.com" userId="S::urn:spo:guest#alisdair.m@gmail.com::" providerId="AD" clId="Web-{A03ADC3E-ACDE-DD61-BCC9-D3402B430BBA}" dt="2024-07-08T14:23:40.079" v="602" actId="20577"/>
        <pc:sldMkLst>
          <pc:docMk/>
          <pc:sldMk cId="2386253683" sldId="297"/>
        </pc:sldMkLst>
      </pc:sldChg>
      <pc:sldChg chg="addSp delSp modSp add replId">
        <pc:chgData name="alisdair.m@gmail.com" userId="S::urn:spo:guest#alisdair.m@gmail.com::" providerId="AD" clId="Web-{A03ADC3E-ACDE-DD61-BCC9-D3402B430BBA}" dt="2024-07-08T14:23:52.252" v="607" actId="20577"/>
        <pc:sldMkLst>
          <pc:docMk/>
          <pc:sldMk cId="3706343159" sldId="298"/>
        </pc:sldMkLst>
      </pc:sldChg>
      <pc:sldChg chg="addSp delSp modSp add replId addAnim delAnim">
        <pc:chgData name="alisdair.m@gmail.com" userId="S::urn:spo:guest#alisdair.m@gmail.com::" providerId="AD" clId="Web-{A03ADC3E-ACDE-DD61-BCC9-D3402B430BBA}" dt="2024-07-08T13:07:00.757" v="259"/>
        <pc:sldMkLst>
          <pc:docMk/>
          <pc:sldMk cId="4150539418" sldId="299"/>
        </pc:sldMkLst>
      </pc:sldChg>
      <pc:sldChg chg="addSp delSp modSp add replId addAnim modAnim">
        <pc:chgData name="alisdair.m@gmail.com" userId="S::urn:spo:guest#alisdair.m@gmail.com::" providerId="AD" clId="Web-{A03ADC3E-ACDE-DD61-BCC9-D3402B430BBA}" dt="2024-07-08T13:18:09.746" v="352" actId="1076"/>
        <pc:sldMkLst>
          <pc:docMk/>
          <pc:sldMk cId="3839045492" sldId="300"/>
        </pc:sldMkLst>
      </pc:sldChg>
      <pc:sldChg chg="addSp delSp modSp add ord replId">
        <pc:chgData name="alisdair.m@gmail.com" userId="S::urn:spo:guest#alisdair.m@gmail.com::" providerId="AD" clId="Web-{A03ADC3E-ACDE-DD61-BCC9-D3402B430BBA}" dt="2024-07-08T13:09:03.605" v="305"/>
        <pc:sldMkLst>
          <pc:docMk/>
          <pc:sldMk cId="1423116022" sldId="301"/>
        </pc:sldMkLst>
      </pc:sldChg>
      <pc:sldChg chg="addSp delSp modSp add replId addAnim delAnim modAnim">
        <pc:chgData name="alisdair.m@gmail.com" userId="S::urn:spo:guest#alisdair.m@gmail.com::" providerId="AD" clId="Web-{A03ADC3E-ACDE-DD61-BCC9-D3402B430BBA}" dt="2024-07-08T13:18:42.278" v="361" actId="1076"/>
        <pc:sldMkLst>
          <pc:docMk/>
          <pc:sldMk cId="2356300036" sldId="302"/>
        </pc:sldMkLst>
      </pc:sldChg>
      <pc:sldChg chg="addSp delSp modSp add replId delAnim">
        <pc:chgData name="alisdair.m@gmail.com" userId="S::urn:spo:guest#alisdair.m@gmail.com::" providerId="AD" clId="Web-{A03ADC3E-ACDE-DD61-BCC9-D3402B430BBA}" dt="2024-07-08T13:42:14.313" v="385" actId="20577"/>
        <pc:sldMkLst>
          <pc:docMk/>
          <pc:sldMk cId="711855373" sldId="303"/>
        </pc:sldMkLst>
      </pc:sldChg>
      <pc:sldChg chg="modSp add replId">
        <pc:chgData name="alisdair.m@gmail.com" userId="S::urn:spo:guest#alisdair.m@gmail.com::" providerId="AD" clId="Web-{A03ADC3E-ACDE-DD61-BCC9-D3402B430BBA}" dt="2024-07-08T13:41:43.265" v="378" actId="14100"/>
        <pc:sldMkLst>
          <pc:docMk/>
          <pc:sldMk cId="1475890726" sldId="304"/>
        </pc:sldMkLst>
      </pc:sldChg>
      <pc:sldChg chg="addSp delSp modSp add ord replId delAnim">
        <pc:chgData name="alisdair.m@gmail.com" userId="S::urn:spo:guest#alisdair.m@gmail.com::" providerId="AD" clId="Web-{A03ADC3E-ACDE-DD61-BCC9-D3402B430BBA}" dt="2024-07-08T13:43:04.551" v="394" actId="20577"/>
        <pc:sldMkLst>
          <pc:docMk/>
          <pc:sldMk cId="611912824" sldId="305"/>
        </pc:sldMkLst>
      </pc:sldChg>
      <pc:sldChg chg="addSp delSp modSp add ord replId">
        <pc:chgData name="alisdair.m@gmail.com" userId="S::urn:spo:guest#alisdair.m@gmail.com::" providerId="AD" clId="Web-{A03ADC3E-ACDE-DD61-BCC9-D3402B430BBA}" dt="2024-07-08T13:48:39.400" v="420" actId="20577"/>
        <pc:sldMkLst>
          <pc:docMk/>
          <pc:sldMk cId="3541092673" sldId="306"/>
        </pc:sldMkLst>
      </pc:sldChg>
      <pc:sldChg chg="addSp delSp modSp add ord replId">
        <pc:chgData name="alisdair.m@gmail.com" userId="S::urn:spo:guest#alisdair.m@gmail.com::" providerId="AD" clId="Web-{A03ADC3E-ACDE-DD61-BCC9-D3402B430BBA}" dt="2024-07-08T13:51:10.863" v="433"/>
        <pc:sldMkLst>
          <pc:docMk/>
          <pc:sldMk cId="3231313677" sldId="307"/>
        </pc:sldMkLst>
      </pc:sldChg>
      <pc:sldChg chg="addSp delSp modSp add replId">
        <pc:chgData name="alisdair.m@gmail.com" userId="S::urn:spo:guest#alisdair.m@gmail.com::" providerId="AD" clId="Web-{A03ADC3E-ACDE-DD61-BCC9-D3402B430BBA}" dt="2024-07-08T13:51:08.456" v="432"/>
        <pc:sldMkLst>
          <pc:docMk/>
          <pc:sldMk cId="2080448064" sldId="308"/>
        </pc:sldMkLst>
      </pc:sldChg>
      <pc:sldChg chg="addSp delSp modSp add ord replId">
        <pc:chgData name="alisdair.m@gmail.com" userId="S::urn:spo:guest#alisdair.m@gmail.com::" providerId="AD" clId="Web-{A03ADC3E-ACDE-DD61-BCC9-D3402B430BBA}" dt="2024-07-08T13:53:13.402" v="457"/>
        <pc:sldMkLst>
          <pc:docMk/>
          <pc:sldMk cId="1625627722" sldId="309"/>
        </pc:sldMkLst>
      </pc:sldChg>
      <pc:sldChg chg="addSp delSp modSp add ord replId">
        <pc:chgData name="alisdair.m@gmail.com" userId="S::urn:spo:guest#alisdair.m@gmail.com::" providerId="AD" clId="Web-{A03ADC3E-ACDE-DD61-BCC9-D3402B430BBA}" dt="2024-07-08T13:52:56.635" v="454"/>
        <pc:sldMkLst>
          <pc:docMk/>
          <pc:sldMk cId="354868780" sldId="310"/>
        </pc:sldMkLst>
      </pc:sldChg>
      <pc:sldChg chg="modSp add replId">
        <pc:chgData name="alisdair.m@gmail.com" userId="S::urn:spo:guest#alisdair.m@gmail.com::" providerId="AD" clId="Web-{A03ADC3E-ACDE-DD61-BCC9-D3402B430BBA}" dt="2024-07-08T13:53:45.326" v="461" actId="20577"/>
        <pc:sldMkLst>
          <pc:docMk/>
          <pc:sldMk cId="3170539092" sldId="311"/>
        </pc:sldMkLst>
      </pc:sldChg>
      <pc:sldChg chg="addSp delSp modSp add ord replId">
        <pc:chgData name="alisdair.m@gmail.com" userId="S::urn:spo:guest#alisdair.m@gmail.com::" providerId="AD" clId="Web-{A03ADC3E-ACDE-DD61-BCC9-D3402B430BBA}" dt="2024-07-08T13:54:10.515" v="466"/>
        <pc:sldMkLst>
          <pc:docMk/>
          <pc:sldMk cId="1759064090" sldId="312"/>
        </pc:sldMkLst>
      </pc:sldChg>
      <pc:sldChg chg="addSp delSp modSp add ord replId">
        <pc:chgData name="alisdair.m@gmail.com" userId="S::urn:spo:guest#alisdair.m@gmail.com::" providerId="AD" clId="Web-{A03ADC3E-ACDE-DD61-BCC9-D3402B430BBA}" dt="2024-07-08T13:56:32.430" v="495"/>
        <pc:sldMkLst>
          <pc:docMk/>
          <pc:sldMk cId="231136130" sldId="313"/>
        </pc:sldMkLst>
      </pc:sldChg>
      <pc:sldChg chg="addSp delSp modSp add ord replId">
        <pc:chgData name="alisdair.m@gmail.com" userId="S::urn:spo:guest#alisdair.m@gmail.com::" providerId="AD" clId="Web-{A03ADC3E-ACDE-DD61-BCC9-D3402B430BBA}" dt="2024-07-08T13:56:30.555" v="494"/>
        <pc:sldMkLst>
          <pc:docMk/>
          <pc:sldMk cId="2863122434" sldId="314"/>
        </pc:sldMkLst>
      </pc:sldChg>
      <pc:sldChg chg="addSp delSp add replId">
        <pc:chgData name="alisdair.m@gmail.com" userId="S::urn:spo:guest#alisdair.m@gmail.com::" providerId="AD" clId="Web-{A03ADC3E-ACDE-DD61-BCC9-D3402B430BBA}" dt="2024-07-08T13:57:27.480" v="509"/>
        <pc:sldMkLst>
          <pc:docMk/>
          <pc:sldMk cId="815938392" sldId="315"/>
        </pc:sldMkLst>
      </pc:sldChg>
      <pc:sldChg chg="modSp add replId">
        <pc:chgData name="alisdair.m@gmail.com" userId="S::urn:spo:guest#alisdair.m@gmail.com::" providerId="AD" clId="Web-{A03ADC3E-ACDE-DD61-BCC9-D3402B430BBA}" dt="2024-07-08T13:57:15.448" v="507" actId="14100"/>
        <pc:sldMkLst>
          <pc:docMk/>
          <pc:sldMk cId="3149168590" sldId="316"/>
        </pc:sldMkLst>
      </pc:sldChg>
      <pc:sldChg chg="addSp delSp modSp add replId">
        <pc:chgData name="alisdair.m@gmail.com" userId="S::urn:spo:guest#alisdair.m@gmail.com::" providerId="AD" clId="Web-{A03ADC3E-ACDE-DD61-BCC9-D3402B430BBA}" dt="2024-07-08T13:58:47.751" v="522" actId="20577"/>
        <pc:sldMkLst>
          <pc:docMk/>
          <pc:sldMk cId="1748736288" sldId="317"/>
        </pc:sldMkLst>
      </pc:sldChg>
      <pc:sldChg chg="modSp add replId">
        <pc:chgData name="alisdair.m@gmail.com" userId="S::urn:spo:guest#alisdair.m@gmail.com::" providerId="AD" clId="Web-{A03ADC3E-ACDE-DD61-BCC9-D3402B430BBA}" dt="2024-07-08T13:57:59.342" v="517" actId="20577"/>
        <pc:sldMkLst>
          <pc:docMk/>
          <pc:sldMk cId="1317262685" sldId="318"/>
        </pc:sldMkLst>
      </pc:sldChg>
      <pc:sldChg chg="addSp delSp modSp add ord replId">
        <pc:chgData name="alisdair.m@gmail.com" userId="S::urn:spo:guest#alisdair.m@gmail.com::" providerId="AD" clId="Web-{A03ADC3E-ACDE-DD61-BCC9-D3402B430BBA}" dt="2024-07-08T13:59:32.238" v="530" actId="20577"/>
        <pc:sldMkLst>
          <pc:docMk/>
          <pc:sldMk cId="417722688" sldId="319"/>
        </pc:sldMkLst>
      </pc:sldChg>
      <pc:sldChg chg="addSp modSp add ord replId addAnim">
        <pc:chgData name="alisdair.m@gmail.com" userId="S::urn:spo:guest#alisdair.m@gmail.com::" providerId="AD" clId="Web-{A03ADC3E-ACDE-DD61-BCC9-D3402B430BBA}" dt="2024-07-08T14:02:12.748" v="557" actId="14100"/>
        <pc:sldMkLst>
          <pc:docMk/>
          <pc:sldMk cId="3329017743" sldId="320"/>
        </pc:sldMkLst>
      </pc:sldChg>
      <pc:sldChg chg="delSp modSp add del replId delAnim">
        <pc:chgData name="alisdair.m@gmail.com" userId="S::urn:spo:guest#alisdair.m@gmail.com::" providerId="AD" clId="Web-{A03ADC3E-ACDE-DD61-BCC9-D3402B430BBA}" dt="2024-07-09T09:54:11.314" v="912"/>
        <pc:sldMkLst>
          <pc:docMk/>
          <pc:sldMk cId="4026259913" sldId="321"/>
        </pc:sldMkLst>
      </pc:sldChg>
      <pc:sldChg chg="add del replId">
        <pc:chgData name="alisdair.m@gmail.com" userId="S::urn:spo:guest#alisdair.m@gmail.com::" providerId="AD" clId="Web-{A03ADC3E-ACDE-DD61-BCC9-D3402B430BBA}" dt="2024-07-09T09:54:11.314" v="911"/>
        <pc:sldMkLst>
          <pc:docMk/>
          <pc:sldMk cId="748817294" sldId="322"/>
        </pc:sldMkLst>
      </pc:sldChg>
      <pc:sldChg chg="addSp delSp modSp add ord replId">
        <pc:chgData name="alisdair.m@gmail.com" userId="S::urn:spo:guest#alisdair.m@gmail.com::" providerId="AD" clId="Web-{A03ADC3E-ACDE-DD61-BCC9-D3402B430BBA}" dt="2024-07-08T16:18:17.133" v="908"/>
        <pc:sldMkLst>
          <pc:docMk/>
          <pc:sldMk cId="3386973103" sldId="323"/>
        </pc:sldMkLst>
      </pc:sldChg>
      <pc:sldChg chg="addSp delSp modSp add ord replId addAnim delAnim modAnim">
        <pc:chgData name="alisdair.m@gmail.com" userId="S::urn:spo:guest#alisdair.m@gmail.com::" providerId="AD" clId="Web-{A03ADC3E-ACDE-DD61-BCC9-D3402B430BBA}" dt="2024-07-08T16:19:01.713" v="910"/>
        <pc:sldMkLst>
          <pc:docMk/>
          <pc:sldMk cId="1242979288" sldId="324"/>
        </pc:sldMkLst>
      </pc:sldChg>
      <pc:sldChg chg="addSp delSp modSp add del replId">
        <pc:chgData name="alisdair.m@gmail.com" userId="S::urn:spo:guest#alisdair.m@gmail.com::" providerId="AD" clId="Web-{A03ADC3E-ACDE-DD61-BCC9-D3402B430BBA}" dt="2024-07-08T15:24:22.476" v="867"/>
        <pc:sldMkLst>
          <pc:docMk/>
          <pc:sldMk cId="764597950" sldId="325"/>
        </pc:sldMkLst>
      </pc:sldChg>
      <pc:sldChg chg="addSp delSp modSp add replId addAnim delAnim">
        <pc:chgData name="alisdair.m@gmail.com" userId="S::urn:spo:guest#alisdair.m@gmail.com::" providerId="AD" clId="Web-{A03ADC3E-ACDE-DD61-BCC9-D3402B430BBA}" dt="2024-07-08T15:09:24.654" v="787" actId="14100"/>
        <pc:sldMkLst>
          <pc:docMk/>
          <pc:sldMk cId="2631930105" sldId="326"/>
        </pc:sldMkLst>
      </pc:sldChg>
      <pc:sldChg chg="modSp add replId">
        <pc:chgData name="alisdair.m@gmail.com" userId="S::urn:spo:guest#alisdair.m@gmail.com::" providerId="AD" clId="Web-{A03ADC3E-ACDE-DD61-BCC9-D3402B430BBA}" dt="2024-07-08T15:11:10.629" v="795" actId="14100"/>
        <pc:sldMkLst>
          <pc:docMk/>
          <pc:sldMk cId="1926902893" sldId="327"/>
        </pc:sldMkLst>
      </pc:sldChg>
      <pc:sldChg chg="modSp add replId">
        <pc:chgData name="alisdair.m@gmail.com" userId="S::urn:spo:guest#alisdair.m@gmail.com::" providerId="AD" clId="Web-{A03ADC3E-ACDE-DD61-BCC9-D3402B430BBA}" dt="2024-07-08T15:21:58.717" v="835" actId="14100"/>
        <pc:sldMkLst>
          <pc:docMk/>
          <pc:sldMk cId="634232873" sldId="328"/>
        </pc:sldMkLst>
      </pc:sldChg>
      <pc:sldChg chg="addSp modSp add replId">
        <pc:chgData name="alisdair.m@gmail.com" userId="S::urn:spo:guest#alisdair.m@gmail.com::" providerId="AD" clId="Web-{A03ADC3E-ACDE-DD61-BCC9-D3402B430BBA}" dt="2024-07-08T15:24:19.975" v="866" actId="14100"/>
        <pc:sldMkLst>
          <pc:docMk/>
          <pc:sldMk cId="2232110134" sldId="329"/>
        </pc:sldMkLst>
      </pc:sldChg>
      <pc:sldChg chg="addSp delSp modSp add ord replId">
        <pc:chgData name="alisdair.m@gmail.com" userId="S::urn:spo:guest#alisdair.m@gmail.com::" providerId="AD" clId="Web-{A03ADC3E-ACDE-DD61-BCC9-D3402B430BBA}" dt="2024-07-08T16:16:45.426" v="906" actId="1076"/>
        <pc:sldMkLst>
          <pc:docMk/>
          <pc:sldMk cId="1502344387" sldId="330"/>
        </pc:sldMkLst>
      </pc:sldChg>
    </pc:docChg>
  </pc:docChgLst>
  <pc:docChgLst>
    <pc:chgData name="Issy Booth" userId="S::isabelleb@unicef.org.uk::95590697-42e6-45d1-b9a0-5c7c6819ef82" providerId="AD" clId="Web-{EDBC5525-50D3-AA0F-D911-2428F311CBFD}"/>
    <pc:docChg chg="modSld">
      <pc:chgData name="Issy Booth" userId="S::isabelleb@unicef.org.uk::95590697-42e6-45d1-b9a0-5c7c6819ef82" providerId="AD" clId="Web-{EDBC5525-50D3-AA0F-D911-2428F311CBFD}" dt="2024-07-16T14:14:46.878" v="1" actId="1076"/>
      <pc:docMkLst>
        <pc:docMk/>
      </pc:docMkLst>
      <pc:sldChg chg="modSp">
        <pc:chgData name="Issy Booth" userId="S::isabelleb@unicef.org.uk::95590697-42e6-45d1-b9a0-5c7c6819ef82" providerId="AD" clId="Web-{EDBC5525-50D3-AA0F-D911-2428F311CBFD}" dt="2024-07-16T14:14:46.878" v="1" actId="1076"/>
        <pc:sldMkLst>
          <pc:docMk/>
          <pc:sldMk cId="1145791676" sldId="352"/>
        </pc:sldMkLst>
      </pc:sldChg>
    </pc:docChg>
  </pc:docChgLst>
  <pc:docChgLst>
    <pc:chgData name="alisdair macdonald" userId="jB0IcuHBEINeFKE+BJ6T51hglHMTetGBacC/PLHzd+c=" providerId="None" clId="Web-{0676FDE5-EF74-4C50-9AC9-F2EFDC79FF3B}"/>
    <pc:docChg chg="addSld delSld modSld sldOrd">
      <pc:chgData name="alisdair macdonald" userId="jB0IcuHBEINeFKE+BJ6T51hglHMTetGBacC/PLHzd+c=" providerId="None" clId="Web-{0676FDE5-EF74-4C50-9AC9-F2EFDC79FF3B}" dt="2025-07-31T16:55:26.393" v="424" actId="1076"/>
      <pc:docMkLst>
        <pc:docMk/>
      </pc:docMkLst>
      <pc:sldChg chg="modSp">
        <pc:chgData name="alisdair macdonald" userId="jB0IcuHBEINeFKE+BJ6T51hglHMTetGBacC/PLHzd+c=" providerId="None" clId="Web-{0676FDE5-EF74-4C50-9AC9-F2EFDC79FF3B}" dt="2025-07-31T16:08:29.564" v="25" actId="20577"/>
        <pc:sldMkLst>
          <pc:docMk/>
          <pc:sldMk cId="0" sldId="256"/>
        </pc:sldMkLst>
        <pc:spChg chg="mod">
          <ac:chgData name="alisdair macdonald" userId="jB0IcuHBEINeFKE+BJ6T51hglHMTetGBacC/PLHzd+c=" providerId="None" clId="Web-{0676FDE5-EF74-4C50-9AC9-F2EFDC79FF3B}" dt="2025-07-31T16:08:29.564" v="25" actId="20577"/>
          <ac:spMkLst>
            <pc:docMk/>
            <pc:sldMk cId="0" sldId="256"/>
            <ac:spMk id="6" creationId="{CF4D9223-98CC-C9BA-E6A0-E3C8FAA60AEF}"/>
          </ac:spMkLst>
        </pc:spChg>
      </pc:sldChg>
      <pc:sldChg chg="modNotes">
        <pc:chgData name="alisdair macdonald" userId="jB0IcuHBEINeFKE+BJ6T51hglHMTetGBacC/PLHzd+c=" providerId="None" clId="Web-{0676FDE5-EF74-4C50-9AC9-F2EFDC79FF3B}" dt="2025-07-31T16:12:16.469" v="81"/>
        <pc:sldMkLst>
          <pc:docMk/>
          <pc:sldMk cId="1990648687" sldId="346"/>
        </pc:sldMkLst>
      </pc:sldChg>
      <pc:sldChg chg="modNotes">
        <pc:chgData name="alisdair macdonald" userId="jB0IcuHBEINeFKE+BJ6T51hglHMTetGBacC/PLHzd+c=" providerId="None" clId="Web-{0676FDE5-EF74-4C50-9AC9-F2EFDC79FF3B}" dt="2025-07-31T16:12:56.469" v="86"/>
        <pc:sldMkLst>
          <pc:docMk/>
          <pc:sldMk cId="3023331544" sldId="347"/>
        </pc:sldMkLst>
      </pc:sldChg>
      <pc:sldChg chg="modNotes">
        <pc:chgData name="alisdair macdonald" userId="jB0IcuHBEINeFKE+BJ6T51hglHMTetGBacC/PLHzd+c=" providerId="None" clId="Web-{0676FDE5-EF74-4C50-9AC9-F2EFDC79FF3B}" dt="2025-07-31T16:13:02.687" v="88"/>
        <pc:sldMkLst>
          <pc:docMk/>
          <pc:sldMk cId="1570815195" sldId="348"/>
        </pc:sldMkLst>
      </pc:sldChg>
      <pc:sldChg chg="del">
        <pc:chgData name="alisdair macdonald" userId="jB0IcuHBEINeFKE+BJ6T51hglHMTetGBacC/PLHzd+c=" providerId="None" clId="Web-{0676FDE5-EF74-4C50-9AC9-F2EFDC79FF3B}" dt="2025-07-31T16:09:05.595" v="26"/>
        <pc:sldMkLst>
          <pc:docMk/>
          <pc:sldMk cId="338954085" sldId="350"/>
        </pc:sldMkLst>
      </pc:sldChg>
      <pc:sldChg chg="del">
        <pc:chgData name="alisdair macdonald" userId="jB0IcuHBEINeFKE+BJ6T51hglHMTetGBacC/PLHzd+c=" providerId="None" clId="Web-{0676FDE5-EF74-4C50-9AC9-F2EFDC79FF3B}" dt="2025-07-31T16:11:53.391" v="71"/>
        <pc:sldMkLst>
          <pc:docMk/>
          <pc:sldMk cId="3170451614" sldId="351"/>
        </pc:sldMkLst>
      </pc:sldChg>
      <pc:sldChg chg="del">
        <pc:chgData name="alisdair macdonald" userId="jB0IcuHBEINeFKE+BJ6T51hglHMTetGBacC/PLHzd+c=" providerId="None" clId="Web-{0676FDE5-EF74-4C50-9AC9-F2EFDC79FF3B}" dt="2025-07-31T16:11:53.391" v="72"/>
        <pc:sldMkLst>
          <pc:docMk/>
          <pc:sldMk cId="221290324" sldId="352"/>
        </pc:sldMkLst>
      </pc:sldChg>
      <pc:sldChg chg="modSp">
        <pc:chgData name="alisdair macdonald" userId="jB0IcuHBEINeFKE+BJ6T51hglHMTetGBacC/PLHzd+c=" providerId="None" clId="Web-{0676FDE5-EF74-4C50-9AC9-F2EFDC79FF3B}" dt="2025-07-31T16:13:26.609" v="89" actId="20577"/>
        <pc:sldMkLst>
          <pc:docMk/>
          <pc:sldMk cId="2878275890" sldId="353"/>
        </pc:sldMkLst>
        <pc:spChg chg="mod">
          <ac:chgData name="alisdair macdonald" userId="jB0IcuHBEINeFKE+BJ6T51hglHMTetGBacC/PLHzd+c=" providerId="None" clId="Web-{0676FDE5-EF74-4C50-9AC9-F2EFDC79FF3B}" dt="2025-07-31T16:13:26.609" v="89" actId="20577"/>
          <ac:spMkLst>
            <pc:docMk/>
            <pc:sldMk cId="2878275890" sldId="353"/>
            <ac:spMk id="11" creationId="{A1B9D286-4081-70A2-15E6-828ED16F1089}"/>
          </ac:spMkLst>
        </pc:spChg>
      </pc:sldChg>
      <pc:sldChg chg="addSp delSp modSp delAnim">
        <pc:chgData name="alisdair macdonald" userId="jB0IcuHBEINeFKE+BJ6T51hglHMTetGBacC/PLHzd+c=" providerId="None" clId="Web-{0676FDE5-EF74-4C50-9AC9-F2EFDC79FF3B}" dt="2025-07-31T16:20:28.247" v="156"/>
        <pc:sldMkLst>
          <pc:docMk/>
          <pc:sldMk cId="1985250552" sldId="354"/>
        </pc:sldMkLst>
        <pc:spChg chg="mod">
          <ac:chgData name="alisdair macdonald" userId="jB0IcuHBEINeFKE+BJ6T51hglHMTetGBacC/PLHzd+c=" providerId="None" clId="Web-{0676FDE5-EF74-4C50-9AC9-F2EFDC79FF3B}" dt="2025-07-31T16:19:24.810" v="133" actId="14100"/>
          <ac:spMkLst>
            <pc:docMk/>
            <pc:sldMk cId="1985250552" sldId="354"/>
            <ac:spMk id="3" creationId="{44D97087-0964-A634-FF95-06A08CC334F4}"/>
          </ac:spMkLst>
        </pc:spChg>
        <pc:spChg chg="mod">
          <ac:chgData name="alisdair macdonald" userId="jB0IcuHBEINeFKE+BJ6T51hglHMTetGBacC/PLHzd+c=" providerId="None" clId="Web-{0676FDE5-EF74-4C50-9AC9-F2EFDC79FF3B}" dt="2025-07-31T16:19:33.935" v="136" actId="20577"/>
          <ac:spMkLst>
            <pc:docMk/>
            <pc:sldMk cId="1985250552" sldId="354"/>
            <ac:spMk id="4" creationId="{46B9D52D-55BF-C291-2072-CA07D834D8AD}"/>
          </ac:spMkLst>
        </pc:spChg>
        <pc:spChg chg="mod ord">
          <ac:chgData name="alisdair macdonald" userId="jB0IcuHBEINeFKE+BJ6T51hglHMTetGBacC/PLHzd+c=" providerId="None" clId="Web-{0676FDE5-EF74-4C50-9AC9-F2EFDC79FF3B}" dt="2025-07-31T16:20:13.560" v="145"/>
          <ac:spMkLst>
            <pc:docMk/>
            <pc:sldMk cId="1985250552" sldId="354"/>
            <ac:spMk id="5" creationId="{A8DFF346-C3A6-6DB0-950C-86ECB12D7E7A}"/>
          </ac:spMkLst>
        </pc:spChg>
        <pc:spChg chg="mod">
          <ac:chgData name="alisdair macdonald" userId="jB0IcuHBEINeFKE+BJ6T51hglHMTetGBacC/PLHzd+c=" providerId="None" clId="Web-{0676FDE5-EF74-4C50-9AC9-F2EFDC79FF3B}" dt="2025-07-31T16:13:36.078" v="92" actId="20577"/>
          <ac:spMkLst>
            <pc:docMk/>
            <pc:sldMk cId="1985250552" sldId="354"/>
            <ac:spMk id="11" creationId="{671ACE44-817D-C547-31D2-42A95153B367}"/>
          </ac:spMkLst>
        </pc:spChg>
      </pc:sldChg>
      <pc:sldChg chg="addSp delSp modSp add ord replId">
        <pc:chgData name="alisdair macdonald" userId="jB0IcuHBEINeFKE+BJ6T51hglHMTetGBacC/PLHzd+c=" providerId="None" clId="Web-{0676FDE5-EF74-4C50-9AC9-F2EFDC79FF3B}" dt="2025-07-31T16:12:03.937" v="79" actId="20577"/>
        <pc:sldMkLst>
          <pc:docMk/>
          <pc:sldMk cId="1492269064" sldId="355"/>
        </pc:sldMkLst>
        <pc:spChg chg="add mod ord">
          <ac:chgData name="alisdair macdonald" userId="jB0IcuHBEINeFKE+BJ6T51hglHMTetGBacC/PLHzd+c=" providerId="None" clId="Web-{0676FDE5-EF74-4C50-9AC9-F2EFDC79FF3B}" dt="2025-07-31T16:10:56.156" v="70" actId="1076"/>
          <ac:spMkLst>
            <pc:docMk/>
            <pc:sldMk cId="1492269064" sldId="355"/>
            <ac:spMk id="3" creationId="{794B5DF4-967E-FBAC-DD17-4B035A7E71B6}"/>
          </ac:spMkLst>
        </pc:spChg>
        <pc:spChg chg="mod">
          <ac:chgData name="alisdair macdonald" userId="jB0IcuHBEINeFKE+BJ6T51hglHMTetGBacC/PLHzd+c=" providerId="None" clId="Web-{0676FDE5-EF74-4C50-9AC9-F2EFDC79FF3B}" dt="2025-07-31T16:09:38.860" v="30" actId="20577"/>
          <ac:spMkLst>
            <pc:docMk/>
            <pc:sldMk cId="1492269064" sldId="355"/>
            <ac:spMk id="11" creationId="{BCF596C3-0509-DF14-CBEE-0FC0F57F4DEA}"/>
          </ac:spMkLst>
        </pc:spChg>
        <pc:spChg chg="mod">
          <ac:chgData name="alisdair macdonald" userId="jB0IcuHBEINeFKE+BJ6T51hglHMTetGBacC/PLHzd+c=" providerId="None" clId="Web-{0676FDE5-EF74-4C50-9AC9-F2EFDC79FF3B}" dt="2025-07-31T16:10:37.938" v="67" actId="14100"/>
          <ac:spMkLst>
            <pc:docMk/>
            <pc:sldMk cId="1492269064" sldId="355"/>
            <ac:spMk id="12" creationId="{53DE8F97-283D-8FD7-AE90-AD57FFFC5EC1}"/>
          </ac:spMkLst>
        </pc:spChg>
        <pc:spChg chg="mod">
          <ac:chgData name="alisdair macdonald" userId="jB0IcuHBEINeFKE+BJ6T51hglHMTetGBacC/PLHzd+c=" providerId="None" clId="Web-{0676FDE5-EF74-4C50-9AC9-F2EFDC79FF3B}" dt="2025-07-31T16:10:39.985" v="68" actId="14100"/>
          <ac:spMkLst>
            <pc:docMk/>
            <pc:sldMk cId="1492269064" sldId="355"/>
            <ac:spMk id="14" creationId="{FF25304C-C583-4B69-6134-ABDFB49DB809}"/>
          </ac:spMkLst>
        </pc:spChg>
        <pc:spChg chg="mod">
          <ac:chgData name="alisdair macdonald" userId="jB0IcuHBEINeFKE+BJ6T51hglHMTetGBacC/PLHzd+c=" providerId="None" clId="Web-{0676FDE5-EF74-4C50-9AC9-F2EFDC79FF3B}" dt="2025-07-31T16:10:15.438" v="61" actId="14100"/>
          <ac:spMkLst>
            <pc:docMk/>
            <pc:sldMk cId="1492269064" sldId="355"/>
            <ac:spMk id="16" creationId="{8DD8E9C7-B554-20BD-6847-1D721E4E016A}"/>
          </ac:spMkLst>
        </pc:spChg>
      </pc:sldChg>
      <pc:sldChg chg="addSp delSp modSp add replId">
        <pc:chgData name="alisdair macdonald" userId="jB0IcuHBEINeFKE+BJ6T51hglHMTetGBacC/PLHzd+c=" providerId="None" clId="Web-{0676FDE5-EF74-4C50-9AC9-F2EFDC79FF3B}" dt="2025-07-31T16:55:26.393" v="424" actId="1076"/>
        <pc:sldMkLst>
          <pc:docMk/>
          <pc:sldMk cId="225209388" sldId="356"/>
        </pc:sldMkLst>
        <pc:spChg chg="mod">
          <ac:chgData name="alisdair macdonald" userId="jB0IcuHBEINeFKE+BJ6T51hglHMTetGBacC/PLHzd+c=" providerId="None" clId="Web-{0676FDE5-EF74-4C50-9AC9-F2EFDC79FF3B}" dt="2025-07-31T16:21:50.403" v="175" actId="14100"/>
          <ac:spMkLst>
            <pc:docMk/>
            <pc:sldMk cId="225209388" sldId="356"/>
            <ac:spMk id="3" creationId="{AA15A14B-06B2-8DA8-6918-21A3B91200E9}"/>
          </ac:spMkLst>
        </pc:spChg>
        <pc:spChg chg="mod">
          <ac:chgData name="alisdair macdonald" userId="jB0IcuHBEINeFKE+BJ6T51hglHMTetGBacC/PLHzd+c=" providerId="None" clId="Web-{0676FDE5-EF74-4C50-9AC9-F2EFDC79FF3B}" dt="2025-07-31T16:21:40.950" v="173" actId="14100"/>
          <ac:spMkLst>
            <pc:docMk/>
            <pc:sldMk cId="225209388" sldId="356"/>
            <ac:spMk id="4" creationId="{7B1DC9B9-7926-47AA-E5CE-56F025571893}"/>
          </ac:spMkLst>
        </pc:spChg>
        <pc:spChg chg="mod">
          <ac:chgData name="alisdair macdonald" userId="jB0IcuHBEINeFKE+BJ6T51hglHMTetGBacC/PLHzd+c=" providerId="None" clId="Web-{0676FDE5-EF74-4C50-9AC9-F2EFDC79FF3B}" dt="2025-07-31T16:21:43.419" v="174" actId="14100"/>
          <ac:spMkLst>
            <pc:docMk/>
            <pc:sldMk cId="225209388" sldId="356"/>
            <ac:spMk id="5" creationId="{121913F8-6C66-A10F-989A-FC41810F5337}"/>
          </ac:spMkLst>
        </pc:spChg>
        <pc:spChg chg="mod">
          <ac:chgData name="alisdair macdonald" userId="jB0IcuHBEINeFKE+BJ6T51hglHMTetGBacC/PLHzd+c=" providerId="None" clId="Web-{0676FDE5-EF74-4C50-9AC9-F2EFDC79FF3B}" dt="2025-07-31T16:21:17.200" v="158" actId="20577"/>
          <ac:spMkLst>
            <pc:docMk/>
            <pc:sldMk cId="225209388" sldId="356"/>
            <ac:spMk id="11" creationId="{7B728548-1299-96C1-436F-6E626DCAAA04}"/>
          </ac:spMkLst>
        </pc:spChg>
        <pc:inkChg chg="add">
          <ac:chgData name="alisdair macdonald" userId="jB0IcuHBEINeFKE+BJ6T51hglHMTetGBacC/PLHzd+c=" providerId="None" clId="Web-{0676FDE5-EF74-4C50-9AC9-F2EFDC79FF3B}" dt="2025-07-31T16:48:47.878" v="393"/>
          <ac:inkMkLst>
            <pc:docMk/>
            <pc:sldMk cId="225209388" sldId="356"/>
            <ac:inkMk id="9" creationId="{96B48931-698D-BD7F-7C26-F5B5B6DE4BD3}"/>
          </ac:inkMkLst>
        </pc:inkChg>
      </pc:sldChg>
      <pc:sldChg chg="addSp delSp modSp new">
        <pc:chgData name="alisdair macdonald" userId="jB0IcuHBEINeFKE+BJ6T51hglHMTetGBacC/PLHzd+c=" providerId="None" clId="Web-{0676FDE5-EF74-4C50-9AC9-F2EFDC79FF3B}" dt="2025-07-31T16:48:28.519" v="391" actId="1076"/>
        <pc:sldMkLst>
          <pc:docMk/>
          <pc:sldMk cId="3492042683" sldId="357"/>
        </pc:sldMkLst>
        <pc:spChg chg="add mod ord">
          <ac:chgData name="alisdair macdonald" userId="jB0IcuHBEINeFKE+BJ6T51hglHMTetGBacC/PLHzd+c=" providerId="None" clId="Web-{0676FDE5-EF74-4C50-9AC9-F2EFDC79FF3B}" dt="2025-07-31T16:48:28.519" v="391" actId="1076"/>
          <ac:spMkLst>
            <pc:docMk/>
            <pc:sldMk cId="3492042683" sldId="357"/>
            <ac:spMk id="4" creationId="{D43961B3-BD33-729B-ABA0-A15160493955}"/>
          </ac:spMkLst>
        </pc:spChg>
        <pc:spChg chg="add mod">
          <ac:chgData name="alisdair macdonald" userId="jB0IcuHBEINeFKE+BJ6T51hglHMTetGBacC/PLHzd+c=" providerId="None" clId="Web-{0676FDE5-EF74-4C50-9AC9-F2EFDC79FF3B}" dt="2025-07-31T16:45:08.926" v="372" actId="20577"/>
          <ac:spMkLst>
            <pc:docMk/>
            <pc:sldMk cId="3492042683" sldId="357"/>
            <ac:spMk id="10" creationId="{72F869BE-196C-0152-BC88-BA13FE354BE4}"/>
          </ac:spMkLst>
        </pc:spChg>
        <pc:spChg chg="add mod">
          <ac:chgData name="alisdair macdonald" userId="jB0IcuHBEINeFKE+BJ6T51hglHMTetGBacC/PLHzd+c=" providerId="None" clId="Web-{0676FDE5-EF74-4C50-9AC9-F2EFDC79FF3B}" dt="2025-07-31T16:48:00.331" v="382" actId="1076"/>
          <ac:spMkLst>
            <pc:docMk/>
            <pc:sldMk cId="3492042683" sldId="357"/>
            <ac:spMk id="11" creationId="{466A9452-DD87-8705-1C62-4FBE7555CC6D}"/>
          </ac:spMkLst>
        </pc:spChg>
        <pc:spChg chg="add mod">
          <ac:chgData name="alisdair macdonald" userId="jB0IcuHBEINeFKE+BJ6T51hglHMTetGBacC/PLHzd+c=" providerId="None" clId="Web-{0676FDE5-EF74-4C50-9AC9-F2EFDC79FF3B}" dt="2025-07-31T16:47:51.613" v="379" actId="1076"/>
          <ac:spMkLst>
            <pc:docMk/>
            <pc:sldMk cId="3492042683" sldId="357"/>
            <ac:spMk id="12" creationId="{84A89A54-2ECA-7F8E-D6C0-C3E477AA1244}"/>
          </ac:spMkLst>
        </pc:spChg>
        <pc:spChg chg="add mod">
          <ac:chgData name="alisdair macdonald" userId="jB0IcuHBEINeFKE+BJ6T51hglHMTetGBacC/PLHzd+c=" providerId="None" clId="Web-{0676FDE5-EF74-4C50-9AC9-F2EFDC79FF3B}" dt="2025-07-31T16:48:09.988" v="386" actId="1076"/>
          <ac:spMkLst>
            <pc:docMk/>
            <pc:sldMk cId="3492042683" sldId="357"/>
            <ac:spMk id="13" creationId="{8FD5237C-082A-D962-6F7C-311497A14654}"/>
          </ac:spMkLst>
        </pc:spChg>
        <pc:spChg chg="add mod">
          <ac:chgData name="alisdair macdonald" userId="jB0IcuHBEINeFKE+BJ6T51hglHMTetGBacC/PLHzd+c=" providerId="None" clId="Web-{0676FDE5-EF74-4C50-9AC9-F2EFDC79FF3B}" dt="2025-07-31T16:48:00.347" v="383" actId="1076"/>
          <ac:spMkLst>
            <pc:docMk/>
            <pc:sldMk cId="3492042683" sldId="357"/>
            <ac:spMk id="14" creationId="{B7A006E2-ED0D-FB1D-FC4D-B587AD507676}"/>
          </ac:spMkLst>
        </pc:spChg>
        <pc:spChg chg="add mod">
          <ac:chgData name="alisdair macdonald" userId="jB0IcuHBEINeFKE+BJ6T51hglHMTetGBacC/PLHzd+c=" providerId="None" clId="Web-{0676FDE5-EF74-4C50-9AC9-F2EFDC79FF3B}" dt="2025-07-31T16:47:53.878" v="380" actId="1076"/>
          <ac:spMkLst>
            <pc:docMk/>
            <pc:sldMk cId="3492042683" sldId="357"/>
            <ac:spMk id="15" creationId="{C210891E-DB80-7583-F0A3-45459CE5A768}"/>
          </ac:spMkLst>
        </pc:spChg>
        <pc:spChg chg="add mod">
          <ac:chgData name="alisdair macdonald" userId="jB0IcuHBEINeFKE+BJ6T51hglHMTetGBacC/PLHzd+c=" providerId="None" clId="Web-{0676FDE5-EF74-4C50-9AC9-F2EFDC79FF3B}" dt="2025-07-31T16:48:10.003" v="387" actId="1076"/>
          <ac:spMkLst>
            <pc:docMk/>
            <pc:sldMk cId="3492042683" sldId="357"/>
            <ac:spMk id="16" creationId="{E17F8405-5178-3CA3-CA0E-96B4C69B83BF}"/>
          </ac:spMkLst>
        </pc:spChg>
        <pc:spChg chg="add mod">
          <ac:chgData name="alisdair macdonald" userId="jB0IcuHBEINeFKE+BJ6T51hglHMTetGBacC/PLHzd+c=" providerId="None" clId="Web-{0676FDE5-EF74-4C50-9AC9-F2EFDC79FF3B}" dt="2025-07-31T16:48:28.519" v="390" actId="1076"/>
          <ac:spMkLst>
            <pc:docMk/>
            <pc:sldMk cId="3492042683" sldId="357"/>
            <ac:spMk id="17" creationId="{FED597F5-1A43-E1A3-B4E6-A7169C28F000}"/>
          </ac:spMkLst>
        </pc:spChg>
      </pc:sldChg>
    </pc:docChg>
  </pc:docChgLst>
  <pc:docChgLst>
    <pc:chgData name="alisdair macdonald" userId="jB0IcuHBEINeFKE+BJ6T51hglHMTetGBacC/PLHzd+c=" providerId="None" clId="Web-{A566FBE9-ABCD-408A-901A-3F0189C2C1D1}"/>
    <pc:docChg chg="modSld">
      <pc:chgData name="alisdair macdonald" userId="jB0IcuHBEINeFKE+BJ6T51hglHMTetGBacC/PLHzd+c=" providerId="None" clId="Web-{A566FBE9-ABCD-408A-901A-3F0189C2C1D1}" dt="2025-07-31T11:54:12.805" v="15"/>
      <pc:docMkLst>
        <pc:docMk/>
      </pc:docMkLst>
      <pc:sldChg chg="addSp delSp modSp mod setBg">
        <pc:chgData name="alisdair macdonald" userId="jB0IcuHBEINeFKE+BJ6T51hglHMTetGBacC/PLHzd+c=" providerId="None" clId="Web-{A566FBE9-ABCD-408A-901A-3F0189C2C1D1}" dt="2025-07-31T11:54:12.805" v="15"/>
        <pc:sldMkLst>
          <pc:docMk/>
          <pc:sldMk cId="338954085" sldId="350"/>
        </pc:sldMkLst>
      </pc:sldChg>
    </pc:docChg>
  </pc:docChgLst>
  <pc:docChgLst>
    <pc:chgData name="alisdair.m@gmail.com" userId="S::urn:spo:guest#alisdair.m@gmail.com::" providerId="AD" clId="Web-{C5F0B101-3865-D98E-7035-13CE02EBF092}"/>
    <pc:docChg chg="modSld">
      <pc:chgData name="alisdair.m@gmail.com" userId="S::urn:spo:guest#alisdair.m@gmail.com::" providerId="AD" clId="Web-{C5F0B101-3865-D98E-7035-13CE02EBF092}" dt="2024-07-31T13:05:26.756" v="1" actId="20577"/>
      <pc:docMkLst>
        <pc:docMk/>
      </pc:docMkLst>
      <pc:sldChg chg="modSp">
        <pc:chgData name="alisdair.m@gmail.com" userId="S::urn:spo:guest#alisdair.m@gmail.com::" providerId="AD" clId="Web-{C5F0B101-3865-D98E-7035-13CE02EBF092}" dt="2024-07-31T13:05:26.756" v="1" actId="20577"/>
        <pc:sldMkLst>
          <pc:docMk/>
          <pc:sldMk cId="2516670706" sldId="345"/>
        </pc:sldMkLst>
      </pc:sldChg>
    </pc:docChg>
  </pc:docChgLst>
  <pc:docChgLst>
    <pc:chgData name="alisdair macdonald" userId="jB0IcuHBEINeFKE+BJ6T51hglHMTetGBacC/PLHzd+c=" providerId="None" clId="Web-{E66D2088-19E1-42B9-B16E-37855A67BB02}"/>
    <pc:docChg chg="modSld">
      <pc:chgData name="alisdair macdonald" userId="jB0IcuHBEINeFKE+BJ6T51hglHMTetGBacC/PLHzd+c=" providerId="None" clId="Web-{E66D2088-19E1-42B9-B16E-37855A67BB02}" dt="2025-08-04T11:53:52.452" v="47" actId="14100"/>
      <pc:docMkLst>
        <pc:docMk/>
      </pc:docMkLst>
      <pc:sldChg chg="addSp modSp">
        <pc:chgData name="alisdair macdonald" userId="jB0IcuHBEINeFKE+BJ6T51hglHMTetGBacC/PLHzd+c=" providerId="None" clId="Web-{E66D2088-19E1-42B9-B16E-37855A67BB02}" dt="2025-08-04T11:53:52.452" v="47" actId="14100"/>
        <pc:sldMkLst>
          <pc:docMk/>
          <pc:sldMk cId="1985250552" sldId="354"/>
        </pc:sldMkLst>
      </pc:sldChg>
      <pc:sldChg chg="addSp delSp modSp">
        <pc:chgData name="alisdair macdonald" userId="jB0IcuHBEINeFKE+BJ6T51hglHMTetGBacC/PLHzd+c=" providerId="None" clId="Web-{E66D2088-19E1-42B9-B16E-37855A67BB02}" dt="2025-08-04T11:51:41.309" v="33" actId="1076"/>
        <pc:sldMkLst>
          <pc:docMk/>
          <pc:sldMk cId="1492269064" sldId="355"/>
        </pc:sldMkLst>
        <pc:spChg chg="add mod ord">
          <ac:chgData name="alisdair macdonald" userId="jB0IcuHBEINeFKE+BJ6T51hglHMTetGBacC/PLHzd+c=" providerId="None" clId="Web-{E66D2088-19E1-42B9-B16E-37855A67BB02}" dt="2025-08-04T11:51:24.964" v="26" actId="20577"/>
          <ac:spMkLst>
            <pc:docMk/>
            <pc:sldMk cId="1492269064" sldId="355"/>
            <ac:spMk id="10" creationId="{EA15AB3C-E74F-E488-EA8F-882057F0650B}"/>
          </ac:spMkLst>
        </pc:spChg>
        <pc:spChg chg="add mod ord">
          <ac:chgData name="alisdair macdonald" userId="jB0IcuHBEINeFKE+BJ6T51hglHMTetGBacC/PLHzd+c=" providerId="None" clId="Web-{E66D2088-19E1-42B9-B16E-37855A67BB02}" dt="2025-08-04T11:51:41.309" v="33" actId="1076"/>
          <ac:spMkLst>
            <pc:docMk/>
            <pc:sldMk cId="1492269064" sldId="355"/>
            <ac:spMk id="15" creationId="{34E9E22E-8E97-9CBB-F242-D2699410EF34}"/>
          </ac:spMkLst>
        </pc:spChg>
        <pc:picChg chg="add mod ord">
          <ac:chgData name="alisdair macdonald" userId="jB0IcuHBEINeFKE+BJ6T51hglHMTetGBacC/PLHzd+c=" providerId="None" clId="Web-{E66D2088-19E1-42B9-B16E-37855A67BB02}" dt="2025-08-04T11:51:07.058" v="20"/>
          <ac:picMkLst>
            <pc:docMk/>
            <pc:sldMk cId="1492269064" sldId="355"/>
            <ac:picMk id="5" creationId="{A931CFCB-A3B0-4128-2C89-57B98567BFC3}"/>
          </ac:picMkLst>
        </pc:picChg>
      </pc:sldChg>
    </pc:docChg>
  </pc:docChgLst>
  <pc:docChgLst>
    <pc:chgData name="alisdair macdonald" userId="jB0IcuHBEINeFKE+BJ6T51hglHMTetGBacC/PLHzd+c=" providerId="None" clId="Web-{43D5FB7F-6C7C-4CCF-8DB8-7B75B9A1E6F7}"/>
    <pc:docChg chg="modSld">
      <pc:chgData name="alisdair macdonald" userId="jB0IcuHBEINeFKE+BJ6T51hglHMTetGBacC/PLHzd+c=" providerId="None" clId="Web-{43D5FB7F-6C7C-4CCF-8DB8-7B75B9A1E6F7}" dt="2025-07-30T15:00:24.062" v="83" actId="1076"/>
      <pc:docMkLst>
        <pc:docMk/>
      </pc:docMkLst>
      <pc:sldChg chg="addSp delSp modSp mod setBg">
        <pc:chgData name="alisdair macdonald" userId="jB0IcuHBEINeFKE+BJ6T51hglHMTetGBacC/PLHzd+c=" providerId="None" clId="Web-{43D5FB7F-6C7C-4CCF-8DB8-7B75B9A1E6F7}" dt="2025-07-30T15:00:24.062" v="83" actId="1076"/>
        <pc:sldMkLst>
          <pc:docMk/>
          <pc:sldMk cId="338954085" sldId="350"/>
        </pc:sldMkLst>
      </pc:sldChg>
    </pc:docChg>
  </pc:docChgLst>
  <pc:docChgLst>
    <pc:chgData name="alisdair macdonald" userId="jB0IcuHBEINeFKE+BJ6T51hglHMTetGBacC/PLHzd+c=" providerId="None" clId="Web-{0BDB24DB-7BEF-48FF-8621-CEB8BE840290}"/>
    <pc:docChg chg="modSld">
      <pc:chgData name="alisdair macdonald" userId="jB0IcuHBEINeFKE+BJ6T51hglHMTetGBacC/PLHzd+c=" providerId="None" clId="Web-{0BDB24DB-7BEF-48FF-8621-CEB8BE840290}" dt="2025-07-09T12:49:38.706" v="59" actId="14100"/>
      <pc:docMkLst>
        <pc:docMk/>
      </pc:docMkLst>
      <pc:sldChg chg="modSp">
        <pc:chgData name="alisdair macdonald" userId="jB0IcuHBEINeFKE+BJ6T51hglHMTetGBacC/PLHzd+c=" providerId="None" clId="Web-{0BDB24DB-7BEF-48FF-8621-CEB8BE840290}" dt="2025-07-09T12:34:09.358" v="8" actId="20577"/>
        <pc:sldMkLst>
          <pc:docMk/>
          <pc:sldMk cId="0" sldId="265"/>
        </pc:sldMkLst>
      </pc:sldChg>
      <pc:sldChg chg="delSp modSp">
        <pc:chgData name="alisdair macdonald" userId="jB0IcuHBEINeFKE+BJ6T51hglHMTetGBacC/PLHzd+c=" providerId="None" clId="Web-{0BDB24DB-7BEF-48FF-8621-CEB8BE840290}" dt="2025-07-09T12:49:12.299" v="52" actId="14100"/>
        <pc:sldMkLst>
          <pc:docMk/>
          <pc:sldMk cId="1990648687" sldId="346"/>
        </pc:sldMkLst>
      </pc:sldChg>
      <pc:sldChg chg="delSp modSp">
        <pc:chgData name="alisdair macdonald" userId="jB0IcuHBEINeFKE+BJ6T51hglHMTetGBacC/PLHzd+c=" providerId="None" clId="Web-{0BDB24DB-7BEF-48FF-8621-CEB8BE840290}" dt="2025-07-09T12:49:21.096" v="54" actId="14100"/>
        <pc:sldMkLst>
          <pc:docMk/>
          <pc:sldMk cId="3023331544" sldId="347"/>
        </pc:sldMkLst>
      </pc:sldChg>
      <pc:sldChg chg="delSp modSp">
        <pc:chgData name="alisdair macdonald" userId="jB0IcuHBEINeFKE+BJ6T51hglHMTetGBacC/PLHzd+c=" providerId="None" clId="Web-{0BDB24DB-7BEF-48FF-8621-CEB8BE840290}" dt="2025-07-09T12:49:38.706" v="59" actId="14100"/>
        <pc:sldMkLst>
          <pc:docMk/>
          <pc:sldMk cId="1570815195" sldId="348"/>
        </pc:sldMkLst>
      </pc:sldChg>
      <pc:sldChg chg="addSp delSp modSp">
        <pc:chgData name="alisdair macdonald" userId="jB0IcuHBEINeFKE+BJ6T51hglHMTetGBacC/PLHzd+c=" providerId="None" clId="Web-{0BDB24DB-7BEF-48FF-8621-CEB8BE840290}" dt="2025-07-09T12:37:30.281" v="12"/>
        <pc:sldMkLst>
          <pc:docMk/>
          <pc:sldMk cId="338954085" sldId="350"/>
        </pc:sldMkLst>
      </pc:sldChg>
      <pc:sldChg chg="addSp modSp">
        <pc:chgData name="alisdair macdonald" userId="jB0IcuHBEINeFKE+BJ6T51hglHMTetGBacC/PLHzd+c=" providerId="None" clId="Web-{0BDB24DB-7BEF-48FF-8621-CEB8BE840290}" dt="2025-07-09T12:46:06.283" v="41" actId="1076"/>
        <pc:sldMkLst>
          <pc:docMk/>
          <pc:sldMk cId="221290324" sldId="352"/>
        </pc:sldMkLst>
      </pc:sldChg>
      <pc:sldChg chg="modSp">
        <pc:chgData name="alisdair macdonald" userId="jB0IcuHBEINeFKE+BJ6T51hglHMTetGBacC/PLHzd+c=" providerId="None" clId="Web-{0BDB24DB-7BEF-48FF-8621-CEB8BE840290}" dt="2025-07-09T12:46:44.439" v="45" actId="1076"/>
        <pc:sldMkLst>
          <pc:docMk/>
          <pc:sldMk cId="2878275890" sldId="353"/>
        </pc:sldMkLst>
      </pc:sldChg>
    </pc:docChg>
  </pc:docChgLst>
  <pc:docChgLst>
    <pc:chgData name="alisdair.m@gmail.com" userId="S::urn:spo:guest#alisdair.m@gmail.com::" providerId="AD" clId="Web-{2B26A504-461F-F69D-39E5-B9E1BA187AB7}"/>
    <pc:docChg chg="addSld delSld modSld sldOrd">
      <pc:chgData name="alisdair.m@gmail.com" userId="S::urn:spo:guest#alisdair.m@gmail.com::" providerId="AD" clId="Web-{2B26A504-461F-F69D-39E5-B9E1BA187AB7}" dt="2024-07-11T10:49:13.211" v="428" actId="20577"/>
      <pc:docMkLst>
        <pc:docMk/>
      </pc:docMkLst>
      <pc:sldChg chg="delSp modSp">
        <pc:chgData name="alisdair.m@gmail.com" userId="S::urn:spo:guest#alisdair.m@gmail.com::" providerId="AD" clId="Web-{2B26A504-461F-F69D-39E5-B9E1BA187AB7}" dt="2024-07-11T10:49:13.211" v="428" actId="20577"/>
        <pc:sldMkLst>
          <pc:docMk/>
          <pc:sldMk cId="0" sldId="256"/>
        </pc:sldMkLst>
      </pc:sldChg>
      <pc:sldChg chg="del">
        <pc:chgData name="alisdair.m@gmail.com" userId="S::urn:spo:guest#alisdair.m@gmail.com::" providerId="AD" clId="Web-{2B26A504-461F-F69D-39E5-B9E1BA187AB7}" dt="2024-07-11T10:07:29.530" v="261"/>
        <pc:sldMkLst>
          <pc:docMk/>
          <pc:sldMk cId="1135859490" sldId="275"/>
        </pc:sldMkLst>
      </pc:sldChg>
      <pc:sldChg chg="modSp">
        <pc:chgData name="alisdair.m@gmail.com" userId="S::urn:spo:guest#alisdair.m@gmail.com::" providerId="AD" clId="Web-{2B26A504-461F-F69D-39E5-B9E1BA187AB7}" dt="2024-07-11T09:22:16.621" v="49" actId="20577"/>
        <pc:sldMkLst>
          <pc:docMk/>
          <pc:sldMk cId="2386253683" sldId="297"/>
        </pc:sldMkLst>
      </pc:sldChg>
      <pc:sldChg chg="addSp delSp">
        <pc:chgData name="alisdair.m@gmail.com" userId="S::urn:spo:guest#alisdair.m@gmail.com::" providerId="AD" clId="Web-{2B26A504-461F-F69D-39E5-B9E1BA187AB7}" dt="2024-07-11T09:22:25.059" v="51"/>
        <pc:sldMkLst>
          <pc:docMk/>
          <pc:sldMk cId="3706343159" sldId="298"/>
        </pc:sldMkLst>
      </pc:sldChg>
      <pc:sldChg chg="addSp delSp modSp addAnim modAnim">
        <pc:chgData name="alisdair.m@gmail.com" userId="S::urn:spo:guest#alisdair.m@gmail.com::" providerId="AD" clId="Web-{2B26A504-461F-F69D-39E5-B9E1BA187AB7}" dt="2024-07-11T10:46:09.753" v="370" actId="1076"/>
        <pc:sldMkLst>
          <pc:docMk/>
          <pc:sldMk cId="341196586" sldId="331"/>
        </pc:sldMkLst>
      </pc:sldChg>
      <pc:sldChg chg="del">
        <pc:chgData name="alisdair.m@gmail.com" userId="S::urn:spo:guest#alisdair.m@gmail.com::" providerId="AD" clId="Web-{2B26A504-461F-F69D-39E5-B9E1BA187AB7}" dt="2024-07-11T10:45:40.408" v="367"/>
        <pc:sldMkLst>
          <pc:docMk/>
          <pc:sldMk cId="4171311954" sldId="332"/>
        </pc:sldMkLst>
      </pc:sldChg>
      <pc:sldChg chg="del">
        <pc:chgData name="alisdair.m@gmail.com" userId="S::urn:spo:guest#alisdair.m@gmail.com::" providerId="AD" clId="Web-{2B26A504-461F-F69D-39E5-B9E1BA187AB7}" dt="2024-07-11T10:45:40.392" v="366"/>
        <pc:sldMkLst>
          <pc:docMk/>
          <pc:sldMk cId="3919882484" sldId="333"/>
        </pc:sldMkLst>
      </pc:sldChg>
      <pc:sldChg chg="addSp delSp modSp add ord replId">
        <pc:chgData name="alisdair.m@gmail.com" userId="S::urn:spo:guest#alisdair.m@gmail.com::" providerId="AD" clId="Web-{2B26A504-461F-F69D-39E5-B9E1BA187AB7}" dt="2024-07-11T09:48:52.794" v="245"/>
        <pc:sldMkLst>
          <pc:docMk/>
          <pc:sldMk cId="667126800" sldId="334"/>
        </pc:sldMkLst>
      </pc:sldChg>
      <pc:sldChg chg="addSp delSp modSp add replId">
        <pc:chgData name="alisdair.m@gmail.com" userId="S::urn:spo:guest#alisdair.m@gmail.com::" providerId="AD" clId="Web-{2B26A504-461F-F69D-39E5-B9E1BA187AB7}" dt="2024-07-11T09:38:22.385" v="157" actId="1076"/>
        <pc:sldMkLst>
          <pc:docMk/>
          <pc:sldMk cId="2844619749" sldId="335"/>
        </pc:sldMkLst>
      </pc:sldChg>
      <pc:sldChg chg="addSp delSp modSp add replId">
        <pc:chgData name="alisdair.m@gmail.com" userId="S::urn:spo:guest#alisdair.m@gmail.com::" providerId="AD" clId="Web-{2B26A504-461F-F69D-39E5-B9E1BA187AB7}" dt="2024-07-11T09:41:27.281" v="173"/>
        <pc:sldMkLst>
          <pc:docMk/>
          <pc:sldMk cId="1096971660" sldId="336"/>
        </pc:sldMkLst>
      </pc:sldChg>
      <pc:sldChg chg="modSp add replId">
        <pc:chgData name="alisdair.m@gmail.com" userId="S::urn:spo:guest#alisdair.m@gmail.com::" providerId="AD" clId="Web-{2B26A504-461F-F69D-39E5-B9E1BA187AB7}" dt="2024-07-11T09:43:42.957" v="188"/>
        <pc:sldMkLst>
          <pc:docMk/>
          <pc:sldMk cId="3852054643" sldId="337"/>
        </pc:sldMkLst>
      </pc:sldChg>
      <pc:sldChg chg="modSp add ord replId">
        <pc:chgData name="alisdair.m@gmail.com" userId="S::urn:spo:guest#alisdair.m@gmail.com::" providerId="AD" clId="Web-{2B26A504-461F-F69D-39E5-B9E1BA187AB7}" dt="2024-07-11T09:46:28.337" v="201"/>
        <pc:sldMkLst>
          <pc:docMk/>
          <pc:sldMk cId="1784871455" sldId="338"/>
        </pc:sldMkLst>
      </pc:sldChg>
      <pc:sldChg chg="delSp modSp add replId">
        <pc:chgData name="alisdair.m@gmail.com" userId="S::urn:spo:guest#alisdair.m@gmail.com::" providerId="AD" clId="Web-{2B26A504-461F-F69D-39E5-B9E1BA187AB7}" dt="2024-07-11T10:05:24.370" v="260"/>
        <pc:sldMkLst>
          <pc:docMk/>
          <pc:sldMk cId="2516170097" sldId="339"/>
        </pc:sldMkLst>
      </pc:sldChg>
      <pc:sldChg chg="delSp modSp add replId">
        <pc:chgData name="alisdair.m@gmail.com" userId="S::urn:spo:guest#alisdair.m@gmail.com::" providerId="AD" clId="Web-{2B26A504-461F-F69D-39E5-B9E1BA187AB7}" dt="2024-07-11T10:48:26.007" v="404" actId="1076"/>
        <pc:sldMkLst>
          <pc:docMk/>
          <pc:sldMk cId="77745954" sldId="340"/>
        </pc:sldMkLst>
      </pc:sldChg>
      <pc:sldChg chg="addSp delSp modSp add replId addAnim modAnim">
        <pc:chgData name="alisdair.m@gmail.com" userId="S::urn:spo:guest#alisdair.m@gmail.com::" providerId="AD" clId="Web-{2B26A504-461F-F69D-39E5-B9E1BA187AB7}" dt="2024-07-11T10:47:33.802" v="398" actId="1076"/>
        <pc:sldMkLst>
          <pc:docMk/>
          <pc:sldMk cId="2318604654" sldId="341"/>
        </pc:sldMkLst>
      </pc:sldChg>
    </pc:docChg>
  </pc:docChgLst>
  <pc:docChgLst>
    <pc:chgData name="alisdair macdonald" userId="jB0IcuHBEINeFKE+BJ6T51hglHMTetGBacC/PLHzd+c=" providerId="None" clId="Web-{DEE0C227-C027-426D-87D0-6247D1AE976A}"/>
    <pc:docChg chg="modSld">
      <pc:chgData name="alisdair macdonald" userId="jB0IcuHBEINeFKE+BJ6T51hglHMTetGBacC/PLHzd+c=" providerId="None" clId="Web-{DEE0C227-C027-426D-87D0-6247D1AE976A}" dt="2025-08-06T13:38:24.771" v="105"/>
      <pc:docMkLst>
        <pc:docMk/>
      </pc:docMkLst>
      <pc:sldChg chg="addSp delSp modSp">
        <pc:chgData name="alisdair macdonald" userId="jB0IcuHBEINeFKE+BJ6T51hglHMTetGBacC/PLHzd+c=" providerId="None" clId="Web-{DEE0C227-C027-426D-87D0-6247D1AE976A}" dt="2025-08-06T13:28:54.888" v="24"/>
        <pc:sldMkLst>
          <pc:docMk/>
          <pc:sldMk cId="1985250552" sldId="354"/>
        </pc:sldMkLst>
        <pc:spChg chg="mod">
          <ac:chgData name="alisdair macdonald" userId="jB0IcuHBEINeFKE+BJ6T51hglHMTetGBacC/PLHzd+c=" providerId="None" clId="Web-{DEE0C227-C027-426D-87D0-6247D1AE976A}" dt="2025-08-06T13:27:52.089" v="18" actId="14100"/>
          <ac:spMkLst>
            <pc:docMk/>
            <pc:sldMk cId="1985250552" sldId="354"/>
            <ac:spMk id="3" creationId="{44D97087-0964-A634-FF95-06A08CC334F4}"/>
          </ac:spMkLst>
        </pc:spChg>
        <pc:spChg chg="mod">
          <ac:chgData name="alisdair macdonald" userId="jB0IcuHBEINeFKE+BJ6T51hglHMTetGBacC/PLHzd+c=" providerId="None" clId="Web-{DEE0C227-C027-426D-87D0-6247D1AE976A}" dt="2025-08-06T13:27:56.261" v="19" actId="1076"/>
          <ac:spMkLst>
            <pc:docMk/>
            <pc:sldMk cId="1985250552" sldId="354"/>
            <ac:spMk id="4" creationId="{46B9D52D-55BF-C291-2072-CA07D834D8AD}"/>
          </ac:spMkLst>
        </pc:spChg>
        <pc:spChg chg="mod">
          <ac:chgData name="alisdair macdonald" userId="jB0IcuHBEINeFKE+BJ6T51hglHMTetGBacC/PLHzd+c=" providerId="None" clId="Web-{DEE0C227-C027-426D-87D0-6247D1AE976A}" dt="2025-08-06T13:27:45.745" v="17" actId="14100"/>
          <ac:spMkLst>
            <pc:docMk/>
            <pc:sldMk cId="1985250552" sldId="354"/>
            <ac:spMk id="5" creationId="{A8DFF346-C3A6-6DB0-950C-86ECB12D7E7A}"/>
          </ac:spMkLst>
        </pc:spChg>
        <pc:picChg chg="add">
          <ac:chgData name="alisdair macdonald" userId="jB0IcuHBEINeFKE+BJ6T51hglHMTetGBacC/PLHzd+c=" providerId="None" clId="Web-{DEE0C227-C027-426D-87D0-6247D1AE976A}" dt="2025-08-06T13:28:54.888" v="24"/>
          <ac:picMkLst>
            <pc:docMk/>
            <pc:sldMk cId="1985250552" sldId="354"/>
            <ac:picMk id="12" creationId="{E5B06347-E075-5586-753E-345C6D7403E6}"/>
          </ac:picMkLst>
        </pc:picChg>
      </pc:sldChg>
      <pc:sldChg chg="addSp delSp modSp addAnim modAnim">
        <pc:chgData name="alisdair macdonald" userId="jB0IcuHBEINeFKE+BJ6T51hglHMTetGBacC/PLHzd+c=" providerId="None" clId="Web-{DEE0C227-C027-426D-87D0-6247D1AE976A}" dt="2025-08-06T13:38:24.771" v="105"/>
        <pc:sldMkLst>
          <pc:docMk/>
          <pc:sldMk cId="225209388" sldId="356"/>
        </pc:sldMkLst>
        <pc:spChg chg="add mod">
          <ac:chgData name="alisdair macdonald" userId="jB0IcuHBEINeFKE+BJ6T51hglHMTetGBacC/PLHzd+c=" providerId="None" clId="Web-{DEE0C227-C027-426D-87D0-6247D1AE976A}" dt="2025-08-06T13:37:30.217" v="96" actId="20577"/>
          <ac:spMkLst>
            <pc:docMk/>
            <pc:sldMk cId="225209388" sldId="356"/>
            <ac:spMk id="2" creationId="{A131511E-4E38-2EB8-086C-DCF6355DD16B}"/>
          </ac:spMkLst>
        </pc:spChg>
        <pc:spChg chg="mod">
          <ac:chgData name="alisdair macdonald" userId="jB0IcuHBEINeFKE+BJ6T51hglHMTetGBacC/PLHzd+c=" providerId="None" clId="Web-{DEE0C227-C027-426D-87D0-6247D1AE976A}" dt="2025-08-06T13:29:53.469" v="34" actId="14100"/>
          <ac:spMkLst>
            <pc:docMk/>
            <pc:sldMk cId="225209388" sldId="356"/>
            <ac:spMk id="3" creationId="{AA15A14B-06B2-8DA8-6918-21A3B91200E9}"/>
          </ac:spMkLst>
        </pc:spChg>
        <pc:spChg chg="mod">
          <ac:chgData name="alisdair macdonald" userId="jB0IcuHBEINeFKE+BJ6T51hglHMTetGBacC/PLHzd+c=" providerId="None" clId="Web-{DEE0C227-C027-426D-87D0-6247D1AE976A}" dt="2025-08-06T13:29:48.312" v="33" actId="1076"/>
          <ac:spMkLst>
            <pc:docMk/>
            <pc:sldMk cId="225209388" sldId="356"/>
            <ac:spMk id="4" creationId="{7B1DC9B9-7926-47AA-E5CE-56F025571893}"/>
          </ac:spMkLst>
        </pc:spChg>
        <pc:spChg chg="mod">
          <ac:chgData name="alisdair macdonald" userId="jB0IcuHBEINeFKE+BJ6T51hglHMTetGBacC/PLHzd+c=" providerId="None" clId="Web-{DEE0C227-C027-426D-87D0-6247D1AE976A}" dt="2025-08-06T13:29:40.640" v="31" actId="14100"/>
          <ac:spMkLst>
            <pc:docMk/>
            <pc:sldMk cId="225209388" sldId="356"/>
            <ac:spMk id="5" creationId="{121913F8-6C66-A10F-989A-FC41810F5337}"/>
          </ac:spMkLst>
        </pc:spChg>
        <pc:spChg chg="add mod ord">
          <ac:chgData name="alisdair macdonald" userId="jB0IcuHBEINeFKE+BJ6T51hglHMTetGBacC/PLHzd+c=" providerId="None" clId="Web-{DEE0C227-C027-426D-87D0-6247D1AE976A}" dt="2025-08-06T13:36:20.705" v="73" actId="14100"/>
          <ac:spMkLst>
            <pc:docMk/>
            <pc:sldMk cId="225209388" sldId="356"/>
            <ac:spMk id="6" creationId="{A75CF47E-4140-4C20-CBCF-D781A15944CE}"/>
          </ac:spMkLst>
        </pc:spChg>
      </pc:sldChg>
    </pc:docChg>
  </pc:docChgLst>
  <pc:docChgLst>
    <pc:chgData name="alisdair macdonald" userId="jB0IcuHBEINeFKE+BJ6T51hglHMTetGBacC/PLHzd+c=" providerId="None" clId="Web-{D9AA4555-1AD2-49BB-9EA8-AEABCED8F548}"/>
    <pc:docChg chg="modSld">
      <pc:chgData name="alisdair macdonald" userId="jB0IcuHBEINeFKE+BJ6T51hglHMTetGBacC/PLHzd+c=" providerId="None" clId="Web-{D9AA4555-1AD2-49BB-9EA8-AEABCED8F548}" dt="2025-08-13T15:05:04.313" v="2"/>
      <pc:docMkLst>
        <pc:docMk/>
      </pc:docMkLst>
      <pc:sldChg chg="modSp">
        <pc:chgData name="alisdair macdonald" userId="jB0IcuHBEINeFKE+BJ6T51hglHMTetGBacC/PLHzd+c=" providerId="None" clId="Web-{D9AA4555-1AD2-49BB-9EA8-AEABCED8F548}" dt="2025-08-13T15:05:04.313" v="2"/>
        <pc:sldMkLst>
          <pc:docMk/>
          <pc:sldMk cId="0" sldId="256"/>
        </pc:sldMkLst>
        <pc:spChg chg="mod">
          <ac:chgData name="alisdair macdonald" userId="jB0IcuHBEINeFKE+BJ6T51hglHMTetGBacC/PLHzd+c=" providerId="None" clId="Web-{D9AA4555-1AD2-49BB-9EA8-AEABCED8F548}" dt="2025-08-13T15:04:41.251" v="0" actId="14100"/>
          <ac:spMkLst>
            <pc:docMk/>
            <pc:sldMk cId="0" sldId="256"/>
            <ac:spMk id="2" creationId="{CE0EB2F3-1DA9-4348-4864-9E6C14B3A7DB}"/>
          </ac:spMkLst>
        </pc:spChg>
        <pc:picChg chg="mod modCrop">
          <ac:chgData name="alisdair macdonald" userId="jB0IcuHBEINeFKE+BJ6T51hglHMTetGBacC/PLHzd+c=" providerId="None" clId="Web-{D9AA4555-1AD2-49BB-9EA8-AEABCED8F548}" dt="2025-08-13T15:05:04.313" v="2"/>
          <ac:picMkLst>
            <pc:docMk/>
            <pc:sldMk cId="0" sldId="256"/>
            <ac:picMk id="15" creationId="{1A3304CB-3B03-0532-24DB-D661957692FE}"/>
          </ac:picMkLst>
        </pc:picChg>
      </pc:sldChg>
    </pc:docChg>
  </pc:docChgLst>
  <pc:docChgLst>
    <pc:chgData name="alisdair macdonald" userId="jB0IcuHBEINeFKE+BJ6T51hglHMTetGBacC/PLHzd+c=" providerId="None" clId="Web-{2543C959-3D19-4FA4-BDE0-3F971A2FFFF0}"/>
    <pc:docChg chg="modSld">
      <pc:chgData name="alisdair macdonald" userId="jB0IcuHBEINeFKE+BJ6T51hglHMTetGBacC/PLHzd+c=" providerId="None" clId="Web-{2543C959-3D19-4FA4-BDE0-3F971A2FFFF0}" dt="2025-08-13T15:21:45.961" v="0" actId="1076"/>
      <pc:docMkLst>
        <pc:docMk/>
      </pc:docMkLst>
      <pc:sldChg chg="modSp">
        <pc:chgData name="alisdair macdonald" userId="jB0IcuHBEINeFKE+BJ6T51hglHMTetGBacC/PLHzd+c=" providerId="None" clId="Web-{2543C959-3D19-4FA4-BDE0-3F971A2FFFF0}" dt="2025-08-13T15:21:45.961" v="0" actId="1076"/>
        <pc:sldMkLst>
          <pc:docMk/>
          <pc:sldMk cId="1492269064" sldId="355"/>
        </pc:sldMkLst>
        <pc:spChg chg="mod">
          <ac:chgData name="alisdair macdonald" userId="jB0IcuHBEINeFKE+BJ6T51hglHMTetGBacC/PLHzd+c=" providerId="None" clId="Web-{2543C959-3D19-4FA4-BDE0-3F971A2FFFF0}" dt="2025-08-13T15:21:45.961" v="0" actId="1076"/>
          <ac:spMkLst>
            <pc:docMk/>
            <pc:sldMk cId="1492269064" sldId="355"/>
            <ac:spMk id="3" creationId="{794B5DF4-967E-FBAC-DD17-4B035A7E71B6}"/>
          </ac:spMkLst>
        </pc:spChg>
      </pc:sldChg>
    </pc:docChg>
  </pc:docChgLst>
  <pc:docChgLst>
    <pc:chgData name="alisdair macdonald" userId="jB0IcuHBEINeFKE+BJ6T51hglHMTetGBacC/PLHzd+c=" providerId="None" clId="Web-{E7C64D61-B78B-4670-AAC1-7F5A3A473E0B}"/>
    <pc:docChg chg="addSld delSld modSld sldOrd">
      <pc:chgData name="alisdair macdonald" userId="jB0IcuHBEINeFKE+BJ6T51hglHMTetGBacC/PLHzd+c=" providerId="None" clId="Web-{E7C64D61-B78B-4670-AAC1-7F5A3A473E0B}" dt="2025-07-04T15:39:32.659" v="223"/>
      <pc:docMkLst>
        <pc:docMk/>
      </pc:docMkLst>
      <pc:sldChg chg="modSp">
        <pc:chgData name="alisdair macdonald" userId="jB0IcuHBEINeFKE+BJ6T51hglHMTetGBacC/PLHzd+c=" providerId="None" clId="Web-{E7C64D61-B78B-4670-AAC1-7F5A3A473E0B}" dt="2025-07-04T15:20:38.336" v="25"/>
        <pc:sldMkLst>
          <pc:docMk/>
          <pc:sldMk cId="0" sldId="256"/>
        </pc:sldMkLst>
      </pc:sldChg>
      <pc:sldChg chg="addSp delSp modSp ord">
        <pc:chgData name="alisdair macdonald" userId="jB0IcuHBEINeFKE+BJ6T51hglHMTetGBacC/PLHzd+c=" providerId="None" clId="Web-{E7C64D61-B78B-4670-AAC1-7F5A3A473E0B}" dt="2025-07-04T15:22:53.466" v="55"/>
        <pc:sldMkLst>
          <pc:docMk/>
          <pc:sldMk cId="0" sldId="265"/>
        </pc:sldMkLst>
      </pc:sldChg>
      <pc:sldChg chg="del">
        <pc:chgData name="alisdair macdonald" userId="jB0IcuHBEINeFKE+BJ6T51hglHMTetGBacC/PLHzd+c=" providerId="None" clId="Web-{E7C64D61-B78B-4670-AAC1-7F5A3A473E0B}" dt="2025-07-04T15:35:54.995" v="184"/>
        <pc:sldMkLst>
          <pc:docMk/>
          <pc:sldMk cId="2516670706" sldId="345"/>
        </pc:sldMkLst>
      </pc:sldChg>
      <pc:sldChg chg="add del replId">
        <pc:chgData name="alisdair macdonald" userId="jB0IcuHBEINeFKE+BJ6T51hglHMTetGBacC/PLHzd+c=" providerId="None" clId="Web-{E7C64D61-B78B-4670-AAC1-7F5A3A473E0B}" dt="2025-07-04T15:22:59.326" v="56"/>
        <pc:sldMkLst>
          <pc:docMk/>
          <pc:sldMk cId="454169680" sldId="349"/>
        </pc:sldMkLst>
      </pc:sldChg>
      <pc:sldChg chg="addSp delSp modSp add replId">
        <pc:chgData name="alisdair macdonald" userId="jB0IcuHBEINeFKE+BJ6T51hglHMTetGBacC/PLHzd+c=" providerId="None" clId="Web-{E7C64D61-B78B-4670-AAC1-7F5A3A473E0B}" dt="2025-07-04T15:25:55.192" v="87" actId="20577"/>
        <pc:sldMkLst>
          <pc:docMk/>
          <pc:sldMk cId="338954085" sldId="350"/>
        </pc:sldMkLst>
      </pc:sldChg>
      <pc:sldChg chg="modSp add replId">
        <pc:chgData name="alisdair macdonald" userId="jB0IcuHBEINeFKE+BJ6T51hglHMTetGBacC/PLHzd+c=" providerId="None" clId="Web-{E7C64D61-B78B-4670-AAC1-7F5A3A473E0B}" dt="2025-07-04T15:34:30.554" v="182" actId="20577"/>
        <pc:sldMkLst>
          <pc:docMk/>
          <pc:sldMk cId="3170451614" sldId="351"/>
        </pc:sldMkLst>
      </pc:sldChg>
      <pc:sldChg chg="addSp delSp modSp add replId addAnim modAnim">
        <pc:chgData name="alisdair macdonald" userId="jB0IcuHBEINeFKE+BJ6T51hglHMTetGBacC/PLHzd+c=" providerId="None" clId="Web-{E7C64D61-B78B-4670-AAC1-7F5A3A473E0B}" dt="2025-07-04T15:31:08.172" v="154"/>
        <pc:sldMkLst>
          <pc:docMk/>
          <pc:sldMk cId="221290324" sldId="352"/>
        </pc:sldMkLst>
      </pc:sldChg>
      <pc:sldChg chg="modSp add replId">
        <pc:chgData name="alisdair macdonald" userId="jB0IcuHBEINeFKE+BJ6T51hglHMTetGBacC/PLHzd+c=" providerId="None" clId="Web-{E7C64D61-B78B-4670-AAC1-7F5A3A473E0B}" dt="2025-07-04T15:34:46.711" v="183" actId="20577"/>
        <pc:sldMkLst>
          <pc:docMk/>
          <pc:sldMk cId="2878275890" sldId="353"/>
        </pc:sldMkLst>
      </pc:sldChg>
      <pc:sldChg chg="addSp delSp modSp add ord replId addAnim">
        <pc:chgData name="alisdair macdonald" userId="jB0IcuHBEINeFKE+BJ6T51hglHMTetGBacC/PLHzd+c=" providerId="None" clId="Web-{E7C64D61-B78B-4670-AAC1-7F5A3A473E0B}" dt="2025-07-04T15:39:32.659" v="223"/>
        <pc:sldMkLst>
          <pc:docMk/>
          <pc:sldMk cId="1985250552" sldId="354"/>
        </pc:sldMkLst>
      </pc:sldChg>
      <pc:sldChg chg="new del">
        <pc:chgData name="alisdair macdonald" userId="jB0IcuHBEINeFKE+BJ6T51hglHMTetGBacC/PLHzd+c=" providerId="None" clId="Web-{E7C64D61-B78B-4670-AAC1-7F5A3A473E0B}" dt="2025-07-04T15:39:22.331" v="222"/>
        <pc:sldMkLst>
          <pc:docMk/>
          <pc:sldMk cId="3411190483" sldId="355"/>
        </pc:sldMkLst>
      </pc:sldChg>
    </pc:docChg>
  </pc:docChgLst>
  <pc:docChgLst>
    <pc:chgData name="lauraellenkennedy@outlook.com" userId="S::urn:spo:guest#lauraellenkennedy@outlook.com::" providerId="AD" clId="Web-{D6DB31E3-8DB8-13C9-60E8-4B52221B9486}"/>
    <pc:docChg chg="modSld">
      <pc:chgData name="lauraellenkennedy@outlook.com" userId="S::urn:spo:guest#lauraellenkennedy@outlook.com::" providerId="AD" clId="Web-{D6DB31E3-8DB8-13C9-60E8-4B52221B9486}" dt="2024-07-09T08:34:38.528" v="8" actId="20577"/>
      <pc:docMkLst>
        <pc:docMk/>
      </pc:docMkLst>
      <pc:sldChg chg="modSp">
        <pc:chgData name="lauraellenkennedy@outlook.com" userId="S::urn:spo:guest#lauraellenkennedy@outlook.com::" providerId="AD" clId="Web-{D6DB31E3-8DB8-13C9-60E8-4B52221B9486}" dt="2024-07-09T08:34:28.137" v="4" actId="20577"/>
        <pc:sldMkLst>
          <pc:docMk/>
          <pc:sldMk cId="2386253683" sldId="297"/>
        </pc:sldMkLst>
      </pc:sldChg>
      <pc:sldChg chg="modSp">
        <pc:chgData name="lauraellenkennedy@outlook.com" userId="S::urn:spo:guest#lauraellenkennedy@outlook.com::" providerId="AD" clId="Web-{D6DB31E3-8DB8-13C9-60E8-4B52221B9486}" dt="2024-07-09T08:34:38.528" v="8" actId="20577"/>
        <pc:sldMkLst>
          <pc:docMk/>
          <pc:sldMk cId="3706343159" sldId="298"/>
        </pc:sldMkLst>
      </pc:sldChg>
    </pc:docChg>
  </pc:docChgLst>
  <pc:docChgLst>
    <pc:chgData name="alisdair.m@gmail.com" userId="S::urn:spo:guest#alisdair.m@gmail.com::" providerId="AD" clId="Web-{6E48E1DA-CA04-1520-A288-E566927272FD}"/>
    <pc:docChg chg="modSld">
      <pc:chgData name="alisdair.m@gmail.com" userId="S::urn:spo:guest#alisdair.m@gmail.com::" providerId="AD" clId="Web-{6E48E1DA-CA04-1520-A288-E566927272FD}" dt="2024-07-12T11:05:19.140" v="1"/>
      <pc:docMkLst>
        <pc:docMk/>
      </pc:docMkLst>
      <pc:sldChg chg="addSp delSp">
        <pc:chgData name="alisdair.m@gmail.com" userId="S::urn:spo:guest#alisdair.m@gmail.com::" providerId="AD" clId="Web-{6E48E1DA-CA04-1520-A288-E566927272FD}" dt="2024-07-12T11:05:19.140" v="1"/>
        <pc:sldMkLst>
          <pc:docMk/>
          <pc:sldMk cId="667126800" sldId="334"/>
        </pc:sldMkLst>
      </pc:sldChg>
    </pc:docChg>
  </pc:docChgLst>
  <pc:docChgLst>
    <pc:chgData name="alisdair macdonald" userId="jB0IcuHBEINeFKE+BJ6T51hglHMTetGBacC/PLHzd+c=" providerId="None" clId="Web-{6F5D5E29-C8CE-4590-A762-01FCD5B18DFA}"/>
    <pc:docChg chg="modSld">
      <pc:chgData name="alisdair macdonald" userId="jB0IcuHBEINeFKE+BJ6T51hglHMTetGBacC/PLHzd+c=" providerId="None" clId="Web-{6F5D5E29-C8CE-4590-A762-01FCD5B18DFA}" dt="2025-07-09T13:18:31.617" v="0"/>
      <pc:docMkLst>
        <pc:docMk/>
      </pc:docMkLst>
      <pc:sldChg chg="modSp">
        <pc:chgData name="alisdair macdonald" userId="jB0IcuHBEINeFKE+BJ6T51hglHMTetGBacC/PLHzd+c=" providerId="None" clId="Web-{6F5D5E29-C8CE-4590-A762-01FCD5B18DFA}" dt="2025-07-09T13:18:31.617" v="0"/>
        <pc:sldMkLst>
          <pc:docMk/>
          <pc:sldMk cId="3170451614" sldId="351"/>
        </pc:sldMkLst>
      </pc:sldChg>
    </pc:docChg>
  </pc:docChgLst>
  <pc:docChgLst>
    <pc:chgData name="alisdair.m@gmail.com" userId="S::urn:spo:guest#alisdair.m@gmail.com::" providerId="AD" clId="Web-{0D24AD1A-E1F5-0BCB-FDE8-6BD8B86E2D9E}"/>
    <pc:docChg chg="addSld modSld">
      <pc:chgData name="alisdair.m@gmail.com" userId="S::urn:spo:guest#alisdair.m@gmail.com::" providerId="AD" clId="Web-{0D24AD1A-E1F5-0BCB-FDE8-6BD8B86E2D9E}" dt="2024-07-12T11:48:49.231" v="323" actId="1076"/>
      <pc:docMkLst>
        <pc:docMk/>
      </pc:docMkLst>
      <pc:sldChg chg="addSp delSp modSp add replId delAnim">
        <pc:chgData name="alisdair.m@gmail.com" userId="S::urn:spo:guest#alisdair.m@gmail.com::" providerId="AD" clId="Web-{0D24AD1A-E1F5-0BCB-FDE8-6BD8B86E2D9E}" dt="2024-07-12T11:48:49.231" v="323" actId="1076"/>
        <pc:sldMkLst>
          <pc:docMk/>
          <pc:sldMk cId="1145791676" sldId="352"/>
        </pc:sldMkLst>
      </pc:sldChg>
    </pc:docChg>
  </pc:docChgLst>
  <pc:docChgLst>
    <pc:chgData name="alisdair.m@gmail.com" userId="S::urn:spo:guest#alisdair.m@gmail.com::" providerId="AD" clId="Web-{DA009C59-F930-14C2-9703-5BB12CC7AC71}"/>
    <pc:docChg chg="addSld modSld sldOrd">
      <pc:chgData name="alisdair.m@gmail.com" userId="S::urn:spo:guest#alisdair.m@gmail.com::" providerId="AD" clId="Web-{DA009C59-F930-14C2-9703-5BB12CC7AC71}" dt="2024-07-11T12:56:27.660" v="67"/>
      <pc:docMkLst>
        <pc:docMk/>
      </pc:docMkLst>
      <pc:sldChg chg="addSp">
        <pc:chgData name="alisdair.m@gmail.com" userId="S::urn:spo:guest#alisdair.m@gmail.com::" providerId="AD" clId="Web-{DA009C59-F930-14C2-9703-5BB12CC7AC71}" dt="2024-07-11T12:56:27.660" v="67"/>
        <pc:sldMkLst>
          <pc:docMk/>
          <pc:sldMk cId="0" sldId="256"/>
        </pc:sldMkLst>
      </pc:sldChg>
      <pc:sldChg chg="modSp">
        <pc:chgData name="alisdair.m@gmail.com" userId="S::urn:spo:guest#alisdair.m@gmail.com::" providerId="AD" clId="Web-{DA009C59-F930-14C2-9703-5BB12CC7AC71}" dt="2024-07-11T11:47:48.822" v="2"/>
        <pc:sldMkLst>
          <pc:docMk/>
          <pc:sldMk cId="0" sldId="265"/>
        </pc:sldMkLst>
      </pc:sldChg>
      <pc:sldChg chg="addSp delSp modSp add ord replId delAnim">
        <pc:chgData name="alisdair.m@gmail.com" userId="S::urn:spo:guest#alisdair.m@gmail.com::" providerId="AD" clId="Web-{DA009C59-F930-14C2-9703-5BB12CC7AC71}" dt="2024-07-11T12:55:59.612" v="66" actId="688"/>
        <pc:sldMkLst>
          <pc:docMk/>
          <pc:sldMk cId="3731241976" sldId="342"/>
        </pc:sldMkLst>
      </pc:sldChg>
    </pc:docChg>
  </pc:docChgLst>
  <pc:docChgLst>
    <pc:chgData name="alisdair.m@gmail.com" userId="S::urn:spo:guest#alisdair.m@gmail.com::" providerId="AD" clId="Web-{8A19CBC7-B428-D29B-AF8D-4E043234B6F6}"/>
    <pc:docChg chg="addSld delSld modSld sldOrd">
      <pc:chgData name="alisdair.m@gmail.com" userId="S::urn:spo:guest#alisdair.m@gmail.com::" providerId="AD" clId="Web-{8A19CBC7-B428-D29B-AF8D-4E043234B6F6}" dt="2024-07-09T16:28:02.021" v="418" actId="1076"/>
      <pc:docMkLst>
        <pc:docMk/>
      </pc:docMkLst>
      <pc:sldChg chg="addSp delSp modSp">
        <pc:chgData name="alisdair.m@gmail.com" userId="S::urn:spo:guest#alisdair.m@gmail.com::" providerId="AD" clId="Web-{8A19CBC7-B428-D29B-AF8D-4E043234B6F6}" dt="2024-07-09T10:26:02.503" v="39" actId="20577"/>
        <pc:sldMkLst>
          <pc:docMk/>
          <pc:sldMk cId="0" sldId="256"/>
        </pc:sldMkLst>
      </pc:sldChg>
      <pc:sldChg chg="addSp delSp modSp">
        <pc:chgData name="alisdair.m@gmail.com" userId="S::urn:spo:guest#alisdair.m@gmail.com::" providerId="AD" clId="Web-{8A19CBC7-B428-D29B-AF8D-4E043234B6F6}" dt="2024-07-09T10:28:24.980" v="47"/>
        <pc:sldMkLst>
          <pc:docMk/>
          <pc:sldMk cId="0" sldId="265"/>
        </pc:sldMkLst>
      </pc:sldChg>
      <pc:sldChg chg="addSp delSp modSp delAnim">
        <pc:chgData name="alisdair.m@gmail.com" userId="S::urn:spo:guest#alisdair.m@gmail.com::" providerId="AD" clId="Web-{8A19CBC7-B428-D29B-AF8D-4E043234B6F6}" dt="2024-07-09T11:37:31.520" v="201" actId="1076"/>
        <pc:sldMkLst>
          <pc:docMk/>
          <pc:sldMk cId="1135859490" sldId="275"/>
        </pc:sldMkLst>
      </pc:sldChg>
      <pc:sldChg chg="addSp delSp modSp ord">
        <pc:chgData name="alisdair.m@gmail.com" userId="S::urn:spo:guest#alisdair.m@gmail.com::" providerId="AD" clId="Web-{8A19CBC7-B428-D29B-AF8D-4E043234B6F6}" dt="2024-07-09T10:31:05.521" v="76"/>
        <pc:sldMkLst>
          <pc:docMk/>
          <pc:sldMk cId="2386253683" sldId="297"/>
        </pc:sldMkLst>
      </pc:sldChg>
      <pc:sldChg chg="addSp delSp modSp">
        <pc:chgData name="alisdair.m@gmail.com" userId="S::urn:spo:guest#alisdair.m@gmail.com::" providerId="AD" clId="Web-{8A19CBC7-B428-D29B-AF8D-4E043234B6F6}" dt="2024-07-09T10:33:32.546" v="97"/>
        <pc:sldMkLst>
          <pc:docMk/>
          <pc:sldMk cId="3706343159" sldId="298"/>
        </pc:sldMkLst>
      </pc:sldChg>
      <pc:sldChg chg="del">
        <pc:chgData name="alisdair.m@gmail.com" userId="S::urn:spo:guest#alisdair.m@gmail.com::" providerId="AD" clId="Web-{8A19CBC7-B428-D29B-AF8D-4E043234B6F6}" dt="2024-07-09T16:09:11.671" v="272"/>
        <pc:sldMkLst>
          <pc:docMk/>
          <pc:sldMk cId="4150539418" sldId="299"/>
        </pc:sldMkLst>
      </pc:sldChg>
      <pc:sldChg chg="del">
        <pc:chgData name="alisdair.m@gmail.com" userId="S::urn:spo:guest#alisdair.m@gmail.com::" providerId="AD" clId="Web-{8A19CBC7-B428-D29B-AF8D-4E043234B6F6}" dt="2024-07-09T16:09:11.671" v="271"/>
        <pc:sldMkLst>
          <pc:docMk/>
          <pc:sldMk cId="3839045492" sldId="300"/>
        </pc:sldMkLst>
      </pc:sldChg>
      <pc:sldChg chg="del">
        <pc:chgData name="alisdair.m@gmail.com" userId="S::urn:spo:guest#alisdair.m@gmail.com::" providerId="AD" clId="Web-{8A19CBC7-B428-D29B-AF8D-4E043234B6F6}" dt="2024-07-09T16:09:11.671" v="270"/>
        <pc:sldMkLst>
          <pc:docMk/>
          <pc:sldMk cId="1423116022" sldId="301"/>
        </pc:sldMkLst>
      </pc:sldChg>
      <pc:sldChg chg="del">
        <pc:chgData name="alisdair.m@gmail.com" userId="S::urn:spo:guest#alisdair.m@gmail.com::" providerId="AD" clId="Web-{8A19CBC7-B428-D29B-AF8D-4E043234B6F6}" dt="2024-07-09T16:09:11.671" v="269"/>
        <pc:sldMkLst>
          <pc:docMk/>
          <pc:sldMk cId="2356300036" sldId="302"/>
        </pc:sldMkLst>
      </pc:sldChg>
      <pc:sldChg chg="del">
        <pc:chgData name="alisdair.m@gmail.com" userId="S::urn:spo:guest#alisdair.m@gmail.com::" providerId="AD" clId="Web-{8A19CBC7-B428-D29B-AF8D-4E043234B6F6}" dt="2024-07-09T16:09:11.655" v="267"/>
        <pc:sldMkLst>
          <pc:docMk/>
          <pc:sldMk cId="711855373" sldId="303"/>
        </pc:sldMkLst>
      </pc:sldChg>
      <pc:sldChg chg="del">
        <pc:chgData name="alisdair.m@gmail.com" userId="S::urn:spo:guest#alisdair.m@gmail.com::" providerId="AD" clId="Web-{8A19CBC7-B428-D29B-AF8D-4E043234B6F6}" dt="2024-07-09T16:09:11.655" v="268"/>
        <pc:sldMkLst>
          <pc:docMk/>
          <pc:sldMk cId="1475890726" sldId="304"/>
        </pc:sldMkLst>
      </pc:sldChg>
      <pc:sldChg chg="del">
        <pc:chgData name="alisdair.m@gmail.com" userId="S::urn:spo:guest#alisdair.m@gmail.com::" providerId="AD" clId="Web-{8A19CBC7-B428-D29B-AF8D-4E043234B6F6}" dt="2024-07-09T16:09:11.655" v="266"/>
        <pc:sldMkLst>
          <pc:docMk/>
          <pc:sldMk cId="611912824" sldId="305"/>
        </pc:sldMkLst>
      </pc:sldChg>
      <pc:sldChg chg="del">
        <pc:chgData name="alisdair.m@gmail.com" userId="S::urn:spo:guest#alisdair.m@gmail.com::" providerId="AD" clId="Web-{8A19CBC7-B428-D29B-AF8D-4E043234B6F6}" dt="2024-07-09T16:09:11.655" v="265"/>
        <pc:sldMkLst>
          <pc:docMk/>
          <pc:sldMk cId="3541092673" sldId="306"/>
        </pc:sldMkLst>
      </pc:sldChg>
      <pc:sldChg chg="del">
        <pc:chgData name="alisdair.m@gmail.com" userId="S::urn:spo:guest#alisdair.m@gmail.com::" providerId="AD" clId="Web-{8A19CBC7-B428-D29B-AF8D-4E043234B6F6}" dt="2024-07-09T16:09:11.655" v="264"/>
        <pc:sldMkLst>
          <pc:docMk/>
          <pc:sldMk cId="3231313677" sldId="307"/>
        </pc:sldMkLst>
      </pc:sldChg>
      <pc:sldChg chg="del">
        <pc:chgData name="alisdair.m@gmail.com" userId="S::urn:spo:guest#alisdair.m@gmail.com::" providerId="AD" clId="Web-{8A19CBC7-B428-D29B-AF8D-4E043234B6F6}" dt="2024-07-09T16:09:11.655" v="263"/>
        <pc:sldMkLst>
          <pc:docMk/>
          <pc:sldMk cId="2080448064" sldId="308"/>
        </pc:sldMkLst>
      </pc:sldChg>
      <pc:sldChg chg="del">
        <pc:chgData name="alisdair.m@gmail.com" userId="S::urn:spo:guest#alisdair.m@gmail.com::" providerId="AD" clId="Web-{8A19CBC7-B428-D29B-AF8D-4E043234B6F6}" dt="2024-07-09T16:09:11.655" v="261"/>
        <pc:sldMkLst>
          <pc:docMk/>
          <pc:sldMk cId="1625627722" sldId="309"/>
        </pc:sldMkLst>
      </pc:sldChg>
      <pc:sldChg chg="del">
        <pc:chgData name="alisdair.m@gmail.com" userId="S::urn:spo:guest#alisdair.m@gmail.com::" providerId="AD" clId="Web-{8A19CBC7-B428-D29B-AF8D-4E043234B6F6}" dt="2024-07-09T16:09:11.655" v="262"/>
        <pc:sldMkLst>
          <pc:docMk/>
          <pc:sldMk cId="354868780" sldId="310"/>
        </pc:sldMkLst>
      </pc:sldChg>
      <pc:sldChg chg="del">
        <pc:chgData name="alisdair.m@gmail.com" userId="S::urn:spo:guest#alisdair.m@gmail.com::" providerId="AD" clId="Web-{8A19CBC7-B428-D29B-AF8D-4E043234B6F6}" dt="2024-07-09T16:09:11.655" v="260"/>
        <pc:sldMkLst>
          <pc:docMk/>
          <pc:sldMk cId="3170539092" sldId="311"/>
        </pc:sldMkLst>
      </pc:sldChg>
      <pc:sldChg chg="del">
        <pc:chgData name="alisdair.m@gmail.com" userId="S::urn:spo:guest#alisdair.m@gmail.com::" providerId="AD" clId="Web-{8A19CBC7-B428-D29B-AF8D-4E043234B6F6}" dt="2024-07-09T16:09:11.640" v="259"/>
        <pc:sldMkLst>
          <pc:docMk/>
          <pc:sldMk cId="1759064090" sldId="312"/>
        </pc:sldMkLst>
      </pc:sldChg>
      <pc:sldChg chg="del">
        <pc:chgData name="alisdair.m@gmail.com" userId="S::urn:spo:guest#alisdair.m@gmail.com::" providerId="AD" clId="Web-{8A19CBC7-B428-D29B-AF8D-4E043234B6F6}" dt="2024-07-09T16:09:11.640" v="257"/>
        <pc:sldMkLst>
          <pc:docMk/>
          <pc:sldMk cId="231136130" sldId="313"/>
        </pc:sldMkLst>
      </pc:sldChg>
      <pc:sldChg chg="del">
        <pc:chgData name="alisdair.m@gmail.com" userId="S::urn:spo:guest#alisdair.m@gmail.com::" providerId="AD" clId="Web-{8A19CBC7-B428-D29B-AF8D-4E043234B6F6}" dt="2024-07-09T16:09:11.640" v="258"/>
        <pc:sldMkLst>
          <pc:docMk/>
          <pc:sldMk cId="2863122434" sldId="314"/>
        </pc:sldMkLst>
      </pc:sldChg>
      <pc:sldChg chg="del">
        <pc:chgData name="alisdair.m@gmail.com" userId="S::urn:spo:guest#alisdair.m@gmail.com::" providerId="AD" clId="Web-{8A19CBC7-B428-D29B-AF8D-4E043234B6F6}" dt="2024-07-09T16:09:11.640" v="255"/>
        <pc:sldMkLst>
          <pc:docMk/>
          <pc:sldMk cId="815938392" sldId="315"/>
        </pc:sldMkLst>
      </pc:sldChg>
      <pc:sldChg chg="del">
        <pc:chgData name="alisdair.m@gmail.com" userId="S::urn:spo:guest#alisdair.m@gmail.com::" providerId="AD" clId="Web-{8A19CBC7-B428-D29B-AF8D-4E043234B6F6}" dt="2024-07-09T16:09:11.640" v="256"/>
        <pc:sldMkLst>
          <pc:docMk/>
          <pc:sldMk cId="3149168590" sldId="316"/>
        </pc:sldMkLst>
      </pc:sldChg>
      <pc:sldChg chg="del">
        <pc:chgData name="alisdair.m@gmail.com" userId="S::urn:spo:guest#alisdair.m@gmail.com::" providerId="AD" clId="Web-{8A19CBC7-B428-D29B-AF8D-4E043234B6F6}" dt="2024-07-09T16:09:11.640" v="253"/>
        <pc:sldMkLst>
          <pc:docMk/>
          <pc:sldMk cId="1748736288" sldId="317"/>
        </pc:sldMkLst>
      </pc:sldChg>
      <pc:sldChg chg="del">
        <pc:chgData name="alisdair.m@gmail.com" userId="S::urn:spo:guest#alisdair.m@gmail.com::" providerId="AD" clId="Web-{8A19CBC7-B428-D29B-AF8D-4E043234B6F6}" dt="2024-07-09T16:09:11.640" v="254"/>
        <pc:sldMkLst>
          <pc:docMk/>
          <pc:sldMk cId="1317262685" sldId="318"/>
        </pc:sldMkLst>
      </pc:sldChg>
      <pc:sldChg chg="del">
        <pc:chgData name="alisdair.m@gmail.com" userId="S::urn:spo:guest#alisdair.m@gmail.com::" providerId="AD" clId="Web-{8A19CBC7-B428-D29B-AF8D-4E043234B6F6}" dt="2024-07-09T16:09:11.640" v="252"/>
        <pc:sldMkLst>
          <pc:docMk/>
          <pc:sldMk cId="417722688" sldId="319"/>
        </pc:sldMkLst>
      </pc:sldChg>
      <pc:sldChg chg="del">
        <pc:chgData name="alisdair.m@gmail.com" userId="S::urn:spo:guest#alisdair.m@gmail.com::" providerId="AD" clId="Web-{8A19CBC7-B428-D29B-AF8D-4E043234B6F6}" dt="2024-07-09T16:09:11.640" v="251"/>
        <pc:sldMkLst>
          <pc:docMk/>
          <pc:sldMk cId="3329017743" sldId="320"/>
        </pc:sldMkLst>
      </pc:sldChg>
      <pc:sldChg chg="del">
        <pc:chgData name="alisdair.m@gmail.com" userId="S::urn:spo:guest#alisdair.m@gmail.com::" providerId="AD" clId="Web-{8A19CBC7-B428-D29B-AF8D-4E043234B6F6}" dt="2024-07-09T16:09:23.125" v="279"/>
        <pc:sldMkLst>
          <pc:docMk/>
          <pc:sldMk cId="3386973103" sldId="323"/>
        </pc:sldMkLst>
      </pc:sldChg>
      <pc:sldChg chg="del">
        <pc:chgData name="alisdair.m@gmail.com" userId="S::urn:spo:guest#alisdair.m@gmail.com::" providerId="AD" clId="Web-{8A19CBC7-B428-D29B-AF8D-4E043234B6F6}" dt="2024-07-09T16:09:15.406" v="278"/>
        <pc:sldMkLst>
          <pc:docMk/>
          <pc:sldMk cId="1242979288" sldId="324"/>
        </pc:sldMkLst>
      </pc:sldChg>
      <pc:sldChg chg="del">
        <pc:chgData name="alisdair.m@gmail.com" userId="S::urn:spo:guest#alisdair.m@gmail.com::" providerId="AD" clId="Web-{8A19CBC7-B428-D29B-AF8D-4E043234B6F6}" dt="2024-07-09T16:09:15.406" v="277"/>
        <pc:sldMkLst>
          <pc:docMk/>
          <pc:sldMk cId="2631930105" sldId="326"/>
        </pc:sldMkLst>
      </pc:sldChg>
      <pc:sldChg chg="del">
        <pc:chgData name="alisdair.m@gmail.com" userId="S::urn:spo:guest#alisdair.m@gmail.com::" providerId="AD" clId="Web-{8A19CBC7-B428-D29B-AF8D-4E043234B6F6}" dt="2024-07-09T16:09:15.406" v="276"/>
        <pc:sldMkLst>
          <pc:docMk/>
          <pc:sldMk cId="1926902893" sldId="327"/>
        </pc:sldMkLst>
      </pc:sldChg>
      <pc:sldChg chg="del">
        <pc:chgData name="alisdair.m@gmail.com" userId="S::urn:spo:guest#alisdair.m@gmail.com::" providerId="AD" clId="Web-{8A19CBC7-B428-D29B-AF8D-4E043234B6F6}" dt="2024-07-09T16:09:15.406" v="275"/>
        <pc:sldMkLst>
          <pc:docMk/>
          <pc:sldMk cId="634232873" sldId="328"/>
        </pc:sldMkLst>
      </pc:sldChg>
      <pc:sldChg chg="del">
        <pc:chgData name="alisdair.m@gmail.com" userId="S::urn:spo:guest#alisdair.m@gmail.com::" providerId="AD" clId="Web-{8A19CBC7-B428-D29B-AF8D-4E043234B6F6}" dt="2024-07-09T16:09:15.390" v="274"/>
        <pc:sldMkLst>
          <pc:docMk/>
          <pc:sldMk cId="2232110134" sldId="329"/>
        </pc:sldMkLst>
      </pc:sldChg>
      <pc:sldChg chg="del">
        <pc:chgData name="alisdair.m@gmail.com" userId="S::urn:spo:guest#alisdair.m@gmail.com::" providerId="AD" clId="Web-{8A19CBC7-B428-D29B-AF8D-4E043234B6F6}" dt="2024-07-09T16:09:15.390" v="273"/>
        <pc:sldMkLst>
          <pc:docMk/>
          <pc:sldMk cId="1502344387" sldId="330"/>
        </pc:sldMkLst>
      </pc:sldChg>
      <pc:sldChg chg="addSp delSp modSp add ord replId">
        <pc:chgData name="alisdair.m@gmail.com" userId="S::urn:spo:guest#alisdair.m@gmail.com::" providerId="AD" clId="Web-{8A19CBC7-B428-D29B-AF8D-4E043234B6F6}" dt="2024-07-09T16:16:41.792" v="299"/>
        <pc:sldMkLst>
          <pc:docMk/>
          <pc:sldMk cId="341196586" sldId="331"/>
        </pc:sldMkLst>
      </pc:sldChg>
      <pc:sldChg chg="addSp delSp modSp add mod replId setBg">
        <pc:chgData name="alisdair.m@gmail.com" userId="S::urn:spo:guest#alisdair.m@gmail.com::" providerId="AD" clId="Web-{8A19CBC7-B428-D29B-AF8D-4E043234B6F6}" dt="2024-07-09T16:23:38.348" v="354" actId="20577"/>
        <pc:sldMkLst>
          <pc:docMk/>
          <pc:sldMk cId="4171311954" sldId="332"/>
        </pc:sldMkLst>
      </pc:sldChg>
      <pc:sldChg chg="addSp delSp modSp add mod replId setBg">
        <pc:chgData name="alisdair.m@gmail.com" userId="S::urn:spo:guest#alisdair.m@gmail.com::" providerId="AD" clId="Web-{8A19CBC7-B428-D29B-AF8D-4E043234B6F6}" dt="2024-07-09T16:28:02.021" v="418" actId="1076"/>
        <pc:sldMkLst>
          <pc:docMk/>
          <pc:sldMk cId="3919882484" sldId="333"/>
        </pc:sldMkLst>
      </pc:sldChg>
    </pc:docChg>
  </pc:docChgLst>
  <pc:docChgLst>
    <pc:chgData name="alisdair macdonald" userId="jB0IcuHBEINeFKE+BJ6T51hglHMTetGBacC/PLHzd+c=" providerId="None" clId="Web-{DA639BF2-4E04-448A-89EF-EFD17712155E}"/>
    <pc:docChg chg="modSld">
      <pc:chgData name="alisdair macdonald" userId="jB0IcuHBEINeFKE+BJ6T51hglHMTetGBacC/PLHzd+c=" providerId="None" clId="Web-{DA639BF2-4E04-448A-89EF-EFD17712155E}" dt="2025-07-23T16:16:27.456" v="79" actId="20577"/>
      <pc:docMkLst>
        <pc:docMk/>
      </pc:docMkLst>
      <pc:sldChg chg="modSp">
        <pc:chgData name="alisdair macdonald" userId="jB0IcuHBEINeFKE+BJ6T51hglHMTetGBacC/PLHzd+c=" providerId="None" clId="Web-{DA639BF2-4E04-448A-89EF-EFD17712155E}" dt="2025-07-23T16:11:56.712" v="24" actId="1076"/>
        <pc:sldMkLst>
          <pc:docMk/>
          <pc:sldMk cId="0" sldId="265"/>
        </pc:sldMkLst>
        <pc:spChg chg="mod">
          <ac:chgData name="alisdair macdonald" userId="jB0IcuHBEINeFKE+BJ6T51hglHMTetGBacC/PLHzd+c=" providerId="None" clId="Web-{DA639BF2-4E04-448A-89EF-EFD17712155E}" dt="2025-07-23T16:11:56.712" v="24" actId="1076"/>
          <ac:spMkLst>
            <pc:docMk/>
            <pc:sldMk cId="0" sldId="265"/>
            <ac:spMk id="17" creationId="{9BDC4F46-5082-8ACE-105E-D2FAA4875DE0}"/>
          </ac:spMkLst>
        </pc:spChg>
      </pc:sldChg>
      <pc:sldChg chg="modSp">
        <pc:chgData name="alisdair macdonald" userId="jB0IcuHBEINeFKE+BJ6T51hglHMTetGBacC/PLHzd+c=" providerId="None" clId="Web-{DA639BF2-4E04-448A-89EF-EFD17712155E}" dt="2025-07-23T16:15:32.892" v="63" actId="20577"/>
        <pc:sldMkLst>
          <pc:docMk/>
          <pc:sldMk cId="1990648687" sldId="346"/>
        </pc:sldMkLst>
        <pc:spChg chg="mod">
          <ac:chgData name="alisdair macdonald" userId="jB0IcuHBEINeFKE+BJ6T51hglHMTetGBacC/PLHzd+c=" providerId="None" clId="Web-{DA639BF2-4E04-448A-89EF-EFD17712155E}" dt="2025-07-23T16:15:32.892" v="63" actId="20577"/>
          <ac:spMkLst>
            <pc:docMk/>
            <pc:sldMk cId="1990648687" sldId="346"/>
            <ac:spMk id="9" creationId="{B9F530B0-9218-BD9E-2C27-8835168953F2}"/>
          </ac:spMkLst>
        </pc:spChg>
      </pc:sldChg>
      <pc:sldChg chg="modSp">
        <pc:chgData name="alisdair macdonald" userId="jB0IcuHBEINeFKE+BJ6T51hglHMTetGBacC/PLHzd+c=" providerId="None" clId="Web-{DA639BF2-4E04-448A-89EF-EFD17712155E}" dt="2025-07-23T16:16:04.408" v="72" actId="14100"/>
        <pc:sldMkLst>
          <pc:docMk/>
          <pc:sldMk cId="3023331544" sldId="347"/>
        </pc:sldMkLst>
        <pc:spChg chg="mod">
          <ac:chgData name="alisdair macdonald" userId="jB0IcuHBEINeFKE+BJ6T51hglHMTetGBacC/PLHzd+c=" providerId="None" clId="Web-{DA639BF2-4E04-448A-89EF-EFD17712155E}" dt="2025-07-23T16:16:04.408" v="72" actId="14100"/>
          <ac:spMkLst>
            <pc:docMk/>
            <pc:sldMk cId="3023331544" sldId="347"/>
            <ac:spMk id="9" creationId="{EEE3D46B-6197-310C-B8C7-D6987E0E7B18}"/>
          </ac:spMkLst>
        </pc:spChg>
      </pc:sldChg>
      <pc:sldChg chg="modSp">
        <pc:chgData name="alisdair macdonald" userId="jB0IcuHBEINeFKE+BJ6T51hglHMTetGBacC/PLHzd+c=" providerId="None" clId="Web-{DA639BF2-4E04-448A-89EF-EFD17712155E}" dt="2025-07-23T16:16:27.456" v="79" actId="20577"/>
        <pc:sldMkLst>
          <pc:docMk/>
          <pc:sldMk cId="1570815195" sldId="348"/>
        </pc:sldMkLst>
        <pc:spChg chg="mod">
          <ac:chgData name="alisdair macdonald" userId="jB0IcuHBEINeFKE+BJ6T51hglHMTetGBacC/PLHzd+c=" providerId="None" clId="Web-{DA639BF2-4E04-448A-89EF-EFD17712155E}" dt="2025-07-23T16:16:27.456" v="79" actId="20577"/>
          <ac:spMkLst>
            <pc:docMk/>
            <pc:sldMk cId="1570815195" sldId="348"/>
            <ac:spMk id="9" creationId="{970A0A9F-8BBD-6681-FF51-3F5745878EEF}"/>
          </ac:spMkLst>
        </pc:spChg>
      </pc:sldChg>
      <pc:sldChg chg="modSp">
        <pc:chgData name="alisdair macdonald" userId="jB0IcuHBEINeFKE+BJ6T51hglHMTetGBacC/PLHzd+c=" providerId="None" clId="Web-{DA639BF2-4E04-448A-89EF-EFD17712155E}" dt="2025-07-23T16:12:17.792" v="25" actId="1076"/>
        <pc:sldMkLst>
          <pc:docMk/>
          <pc:sldMk cId="338954085" sldId="350"/>
        </pc:sldMkLst>
      </pc:sldChg>
      <pc:sldChg chg="modSp">
        <pc:chgData name="alisdair macdonald" userId="jB0IcuHBEINeFKE+BJ6T51hglHMTetGBacC/PLHzd+c=" providerId="None" clId="Web-{DA639BF2-4E04-448A-89EF-EFD17712155E}" dt="2025-07-23T16:13:10.090" v="34" actId="20577"/>
        <pc:sldMkLst>
          <pc:docMk/>
          <pc:sldMk cId="221290324" sldId="352"/>
        </pc:sldMkLst>
      </pc:sldChg>
      <pc:sldChg chg="modSp">
        <pc:chgData name="alisdair macdonald" userId="jB0IcuHBEINeFKE+BJ6T51hglHMTetGBacC/PLHzd+c=" providerId="None" clId="Web-{DA639BF2-4E04-448A-89EF-EFD17712155E}" dt="2025-07-23T16:14:23.655" v="48" actId="1076"/>
        <pc:sldMkLst>
          <pc:docMk/>
          <pc:sldMk cId="2878275890" sldId="353"/>
        </pc:sldMkLst>
        <pc:spChg chg="mod">
          <ac:chgData name="alisdair macdonald" userId="jB0IcuHBEINeFKE+BJ6T51hglHMTetGBacC/PLHzd+c=" providerId="None" clId="Web-{DA639BF2-4E04-448A-89EF-EFD17712155E}" dt="2025-07-23T16:14:23.655" v="48" actId="1076"/>
          <ac:spMkLst>
            <pc:docMk/>
            <pc:sldMk cId="2878275890" sldId="353"/>
            <ac:spMk id="7" creationId="{14659C51-AD11-EDA5-796E-FBDD80F1F31A}"/>
          </ac:spMkLst>
        </pc:spChg>
      </pc:sldChg>
    </pc:docChg>
  </pc:docChgLst>
  <pc:docChgLst>
    <pc:chgData name="alisdair macdonald" userId="jB0IcuHBEINeFKE+BJ6T51hglHMTetGBacC/PLHzd+c=" providerId="None" clId="Web-{121FAC7C-F56B-402D-9B79-698545FF8ECA}"/>
    <pc:docChg chg="addSld delSld modSld sldOrd">
      <pc:chgData name="alisdair macdonald" userId="jB0IcuHBEINeFKE+BJ6T51hglHMTetGBacC/PLHzd+c=" providerId="None" clId="Web-{121FAC7C-F56B-402D-9B79-698545FF8ECA}" dt="2025-07-03T12:10:25.516" v="195"/>
      <pc:docMkLst>
        <pc:docMk/>
      </pc:docMkLst>
      <pc:sldChg chg="delSp modSp ord">
        <pc:chgData name="alisdair macdonald" userId="jB0IcuHBEINeFKE+BJ6T51hglHMTetGBacC/PLHzd+c=" providerId="None" clId="Web-{121FAC7C-F56B-402D-9B79-698545FF8ECA}" dt="2025-07-03T09:58:59.683" v="54" actId="20577"/>
        <pc:sldMkLst>
          <pc:docMk/>
          <pc:sldMk cId="0" sldId="265"/>
        </pc:sldMkLst>
      </pc:sldChg>
      <pc:sldChg chg="del">
        <pc:chgData name="alisdair macdonald" userId="jB0IcuHBEINeFKE+BJ6T51hglHMTetGBacC/PLHzd+c=" providerId="None" clId="Web-{121FAC7C-F56B-402D-9B79-698545FF8ECA}" dt="2025-07-03T09:38:20.384" v="22"/>
        <pc:sldMkLst>
          <pc:docMk/>
          <pc:sldMk cId="3706343159" sldId="298"/>
        </pc:sldMkLst>
      </pc:sldChg>
      <pc:sldChg chg="del ord">
        <pc:chgData name="alisdair macdonald" userId="jB0IcuHBEINeFKE+BJ6T51hglHMTetGBacC/PLHzd+c=" providerId="None" clId="Web-{121FAC7C-F56B-402D-9B79-698545FF8ECA}" dt="2025-07-03T10:10:41.334" v="73"/>
        <pc:sldMkLst>
          <pc:docMk/>
          <pc:sldMk cId="667126800" sldId="334"/>
        </pc:sldMkLst>
      </pc:sldChg>
      <pc:sldChg chg="del">
        <pc:chgData name="alisdair macdonald" userId="jB0IcuHBEINeFKE+BJ6T51hglHMTetGBacC/PLHzd+c=" providerId="None" clId="Web-{121FAC7C-F56B-402D-9B79-698545FF8ECA}" dt="2025-07-03T10:10:26.786" v="55"/>
        <pc:sldMkLst>
          <pc:docMk/>
          <pc:sldMk cId="2516170097" sldId="339"/>
        </pc:sldMkLst>
      </pc:sldChg>
      <pc:sldChg chg="del ord">
        <pc:chgData name="alisdair macdonald" userId="jB0IcuHBEINeFKE+BJ6T51hglHMTetGBacC/PLHzd+c=" providerId="None" clId="Web-{121FAC7C-F56B-402D-9B79-698545FF8ECA}" dt="2025-07-03T10:10:41.318" v="67"/>
        <pc:sldMkLst>
          <pc:docMk/>
          <pc:sldMk cId="3731241976" sldId="342"/>
        </pc:sldMkLst>
      </pc:sldChg>
      <pc:sldChg chg="addSp delSp modSp new modNotes">
        <pc:chgData name="alisdair macdonald" userId="jB0IcuHBEINeFKE+BJ6T51hglHMTetGBacC/PLHzd+c=" providerId="None" clId="Web-{121FAC7C-F56B-402D-9B79-698545FF8ECA}" dt="2025-07-03T12:09:22.746" v="187"/>
        <pc:sldMkLst>
          <pc:docMk/>
          <pc:sldMk cId="1990648687" sldId="346"/>
        </pc:sldMkLst>
      </pc:sldChg>
      <pc:sldChg chg="del ord">
        <pc:chgData name="alisdair macdonald" userId="jB0IcuHBEINeFKE+BJ6T51hglHMTetGBacC/PLHzd+c=" providerId="None" clId="Web-{121FAC7C-F56B-402D-9B79-698545FF8ECA}" dt="2025-07-03T10:10:41.334" v="71"/>
        <pc:sldMkLst>
          <pc:docMk/>
          <pc:sldMk cId="2853279967" sldId="346"/>
        </pc:sldMkLst>
      </pc:sldChg>
      <pc:sldChg chg="del ord">
        <pc:chgData name="alisdair macdonald" userId="jB0IcuHBEINeFKE+BJ6T51hglHMTetGBacC/PLHzd+c=" providerId="None" clId="Web-{121FAC7C-F56B-402D-9B79-698545FF8ECA}" dt="2025-07-03T10:10:41.334" v="72"/>
        <pc:sldMkLst>
          <pc:docMk/>
          <pc:sldMk cId="615402947" sldId="347"/>
        </pc:sldMkLst>
      </pc:sldChg>
      <pc:sldChg chg="addSp delSp modSp add replId modNotes">
        <pc:chgData name="alisdair macdonald" userId="jB0IcuHBEINeFKE+BJ6T51hglHMTetGBacC/PLHzd+c=" providerId="None" clId="Web-{121FAC7C-F56B-402D-9B79-698545FF8ECA}" dt="2025-07-03T12:09:16.277" v="185"/>
        <pc:sldMkLst>
          <pc:docMk/>
          <pc:sldMk cId="3023331544" sldId="347"/>
        </pc:sldMkLst>
      </pc:sldChg>
      <pc:sldChg chg="addSp delSp modSp add replId modNotes">
        <pc:chgData name="alisdair macdonald" userId="jB0IcuHBEINeFKE+BJ6T51hglHMTetGBacC/PLHzd+c=" providerId="None" clId="Web-{121FAC7C-F56B-402D-9B79-698545FF8ECA}" dt="2025-07-03T12:10:25.516" v="195"/>
        <pc:sldMkLst>
          <pc:docMk/>
          <pc:sldMk cId="1570815195" sldId="348"/>
        </pc:sldMkLst>
      </pc:sldChg>
      <pc:sldChg chg="del ord">
        <pc:chgData name="alisdair macdonald" userId="jB0IcuHBEINeFKE+BJ6T51hglHMTetGBacC/PLHzd+c=" providerId="None" clId="Web-{121FAC7C-F56B-402D-9B79-698545FF8ECA}" dt="2025-07-03T10:10:41.334" v="70"/>
        <pc:sldMkLst>
          <pc:docMk/>
          <pc:sldMk cId="2660619671" sldId="348"/>
        </pc:sldMkLst>
      </pc:sldChg>
      <pc:sldChg chg="del ord">
        <pc:chgData name="alisdair macdonald" userId="jB0IcuHBEINeFKE+BJ6T51hglHMTetGBacC/PLHzd+c=" providerId="None" clId="Web-{121FAC7C-F56B-402D-9B79-698545FF8ECA}" dt="2025-07-03T10:10:41.334" v="69"/>
        <pc:sldMkLst>
          <pc:docMk/>
          <pc:sldMk cId="3775061638" sldId="349"/>
        </pc:sldMkLst>
      </pc:sldChg>
      <pc:sldChg chg="del ord">
        <pc:chgData name="alisdair macdonald" userId="jB0IcuHBEINeFKE+BJ6T51hglHMTetGBacC/PLHzd+c=" providerId="None" clId="Web-{121FAC7C-F56B-402D-9B79-698545FF8ECA}" dt="2025-07-03T10:10:41.318" v="68"/>
        <pc:sldMkLst>
          <pc:docMk/>
          <pc:sldMk cId="32152315" sldId="350"/>
        </pc:sldMkLst>
      </pc:sldChg>
      <pc:sldChg chg="del ord">
        <pc:chgData name="alisdair macdonald" userId="jB0IcuHBEINeFKE+BJ6T51hglHMTetGBacC/PLHzd+c=" providerId="None" clId="Web-{121FAC7C-F56B-402D-9B79-698545FF8ECA}" dt="2025-07-03T10:10:41.318" v="65"/>
        <pc:sldMkLst>
          <pc:docMk/>
          <pc:sldMk cId="1889416621" sldId="351"/>
        </pc:sldMkLst>
      </pc:sldChg>
      <pc:sldChg chg="del ord">
        <pc:chgData name="alisdair macdonald" userId="jB0IcuHBEINeFKE+BJ6T51hglHMTetGBacC/PLHzd+c=" providerId="None" clId="Web-{121FAC7C-F56B-402D-9B79-698545FF8ECA}" dt="2025-07-03T10:10:41.318" v="66"/>
        <pc:sldMkLst>
          <pc:docMk/>
          <pc:sldMk cId="1145791676" sldId="352"/>
        </pc:sldMkLst>
      </pc:sldChg>
    </pc:docChg>
  </pc:docChgLst>
  <pc:docChgLst>
    <pc:chgData name="alisdair.m@gmail.com" userId="S::urn:spo:guest#alisdair.m@gmail.com::" providerId="AD" clId="Web-{6DF95B03-2DD7-2178-0195-BAF1888D5AAC}"/>
    <pc:docChg chg="modSld">
      <pc:chgData name="alisdair.m@gmail.com" userId="S::urn:spo:guest#alisdair.m@gmail.com::" providerId="AD" clId="Web-{6DF95B03-2DD7-2178-0195-BAF1888D5AAC}" dt="2024-07-12T11:57:26.469" v="46" actId="1076"/>
      <pc:docMkLst>
        <pc:docMk/>
      </pc:docMkLst>
      <pc:sldChg chg="addSp delSp modSp addAnim">
        <pc:chgData name="alisdair.m@gmail.com" userId="S::urn:spo:guest#alisdair.m@gmail.com::" providerId="AD" clId="Web-{6DF95B03-2DD7-2178-0195-BAF1888D5AAC}" dt="2024-07-12T11:57:26.469" v="46" actId="1076"/>
        <pc:sldMkLst>
          <pc:docMk/>
          <pc:sldMk cId="1889416621" sldId="351"/>
        </pc:sldMkLst>
      </pc:sldChg>
    </pc:docChg>
  </pc:docChgLst>
  <pc:docChgLst>
    <pc:chgData name="alisdair macdonald" userId="jB0IcuHBEINeFKE+BJ6T51hglHMTetGBacC/PLHzd+c=" providerId="None" clId="Web-{916FF03F-3F56-401B-9272-61845A790445}"/>
    <pc:docChg chg="modSld">
      <pc:chgData name="alisdair macdonald" userId="jB0IcuHBEINeFKE+BJ6T51hglHMTetGBacC/PLHzd+c=" providerId="None" clId="Web-{916FF03F-3F56-401B-9272-61845A790445}" dt="2025-07-22T10:32:50.229" v="39" actId="20577"/>
      <pc:docMkLst>
        <pc:docMk/>
      </pc:docMkLst>
      <pc:sldChg chg="addSp modSp">
        <pc:chgData name="alisdair macdonald" userId="jB0IcuHBEINeFKE+BJ6T51hglHMTetGBacC/PLHzd+c=" providerId="None" clId="Web-{916FF03F-3F56-401B-9272-61845A790445}" dt="2025-07-22T10:30:59.175" v="20" actId="20577"/>
        <pc:sldMkLst>
          <pc:docMk/>
          <pc:sldMk cId="1990648687" sldId="346"/>
        </pc:sldMkLst>
        <pc:spChg chg="add mod">
          <ac:chgData name="alisdair macdonald" userId="jB0IcuHBEINeFKE+BJ6T51hglHMTetGBacC/PLHzd+c=" providerId="None" clId="Web-{916FF03F-3F56-401B-9272-61845A790445}" dt="2025-07-22T10:30:59.175" v="20" actId="20577"/>
          <ac:spMkLst>
            <pc:docMk/>
            <pc:sldMk cId="1990648687" sldId="346"/>
            <ac:spMk id="8" creationId="{6070D15F-3901-FC09-8323-0E8D37E3BB64}"/>
          </ac:spMkLst>
        </pc:spChg>
      </pc:sldChg>
      <pc:sldChg chg="addSp modSp">
        <pc:chgData name="alisdair macdonald" userId="jB0IcuHBEINeFKE+BJ6T51hglHMTetGBacC/PLHzd+c=" providerId="None" clId="Web-{916FF03F-3F56-401B-9272-61845A790445}" dt="2025-07-22T10:32:50.229" v="39" actId="20577"/>
        <pc:sldMkLst>
          <pc:docMk/>
          <pc:sldMk cId="3023331544" sldId="347"/>
        </pc:sldMkLst>
        <pc:spChg chg="add mod">
          <ac:chgData name="alisdair macdonald" userId="jB0IcuHBEINeFKE+BJ6T51hglHMTetGBacC/PLHzd+c=" providerId="None" clId="Web-{916FF03F-3F56-401B-9272-61845A790445}" dt="2025-07-22T10:32:50.229" v="39" actId="20577"/>
          <ac:spMkLst>
            <pc:docMk/>
            <pc:sldMk cId="3023331544" sldId="347"/>
            <ac:spMk id="3" creationId="{33CA0D48-13FB-B995-F626-7B87AEE6DE4A}"/>
          </ac:spMkLst>
        </pc:spChg>
        <pc:spChg chg="mod">
          <ac:chgData name="alisdair macdonald" userId="jB0IcuHBEINeFKE+BJ6T51hglHMTetGBacC/PLHzd+c=" providerId="None" clId="Web-{916FF03F-3F56-401B-9272-61845A790445}" dt="2025-07-22T10:32:10.273" v="33" actId="14100"/>
          <ac:spMkLst>
            <pc:docMk/>
            <pc:sldMk cId="3023331544" sldId="347"/>
            <ac:spMk id="9" creationId="{EEE3D46B-6197-310C-B8C7-D6987E0E7B18}"/>
          </ac:spMkLst>
        </pc:spChg>
        <pc:picChg chg="mod">
          <ac:chgData name="alisdair macdonald" userId="jB0IcuHBEINeFKE+BJ6T51hglHMTetGBacC/PLHzd+c=" providerId="None" clId="Web-{916FF03F-3F56-401B-9272-61845A790445}" dt="2025-07-22T10:32:05.085" v="32" actId="1076"/>
          <ac:picMkLst>
            <pc:docMk/>
            <pc:sldMk cId="3023331544" sldId="347"/>
            <ac:picMk id="14" creationId="{8B4DA21F-7167-E07D-8DF9-BD389DCF0444}"/>
          </ac:picMkLst>
        </pc:picChg>
      </pc:sldChg>
      <pc:sldChg chg="addSp modSp">
        <pc:chgData name="alisdair macdonald" userId="jB0IcuHBEINeFKE+BJ6T51hglHMTetGBacC/PLHzd+c=" providerId="None" clId="Web-{916FF03F-3F56-401B-9272-61845A790445}" dt="2025-07-22T10:31:40.506" v="30" actId="20577"/>
        <pc:sldMkLst>
          <pc:docMk/>
          <pc:sldMk cId="1570815195" sldId="348"/>
        </pc:sldMkLst>
        <pc:spChg chg="add mod">
          <ac:chgData name="alisdair macdonald" userId="jB0IcuHBEINeFKE+BJ6T51hglHMTetGBacC/PLHzd+c=" providerId="None" clId="Web-{916FF03F-3F56-401B-9272-61845A790445}" dt="2025-07-22T10:31:40.506" v="30" actId="20577"/>
          <ac:spMkLst>
            <pc:docMk/>
            <pc:sldMk cId="1570815195" sldId="348"/>
            <ac:spMk id="3" creationId="{9B5CBE87-4792-AC35-01BD-F8D9D64AD793}"/>
          </ac:spMkLst>
        </pc:spChg>
        <pc:picChg chg="mod">
          <ac:chgData name="alisdair macdonald" userId="jB0IcuHBEINeFKE+BJ6T51hglHMTetGBacC/PLHzd+c=" providerId="None" clId="Web-{916FF03F-3F56-401B-9272-61845A790445}" dt="2025-07-22T10:31:24.676" v="23" actId="1076"/>
          <ac:picMkLst>
            <pc:docMk/>
            <pc:sldMk cId="1570815195" sldId="348"/>
            <ac:picMk id="14" creationId="{652C8EC5-F0AB-C688-A76B-CBB78D38CE81}"/>
          </ac:picMkLst>
        </pc:picChg>
      </pc:sldChg>
      <pc:sldChg chg="addSp delSp">
        <pc:chgData name="alisdair macdonald" userId="jB0IcuHBEINeFKE+BJ6T51hglHMTetGBacC/PLHzd+c=" providerId="None" clId="Web-{916FF03F-3F56-401B-9272-61845A790445}" dt="2025-07-22T10:31:07.956" v="22"/>
        <pc:sldMkLst>
          <pc:docMk/>
          <pc:sldMk cId="2878275890" sldId="353"/>
        </pc:sldMkLst>
      </pc:sldChg>
    </pc:docChg>
  </pc:docChgLst>
  <pc:docChgLst>
    <pc:chgData name="lauraellenkennedy@outlook.com" userId="S::urn:spo:guest#lauraellenkennedy@outlook.com::" providerId="AD" clId="Web-{FE0DF844-76E9-5F2E-2943-FF3924A6AD9E}"/>
    <pc:docChg chg="modSld">
      <pc:chgData name="lauraellenkennedy@outlook.com" userId="S::urn:spo:guest#lauraellenkennedy@outlook.com::" providerId="AD" clId="Web-{FE0DF844-76E9-5F2E-2943-FF3924A6AD9E}" dt="2024-07-12T14:49:41.085" v="20" actId="20577"/>
      <pc:docMkLst>
        <pc:docMk/>
      </pc:docMkLst>
    </pc:docChg>
  </pc:docChgLst>
  <pc:docChgLst>
    <pc:chgData name="alisdair macdonald" userId="jB0IcuHBEINeFKE+BJ6T51hglHMTetGBacC/PLHzd+c=" providerId="None" clId="Web-{71CE68E6-2E8E-4966-8D40-D4D2EB95ACD9}"/>
    <pc:docChg chg="modSld">
      <pc:chgData name="alisdair macdonald" userId="jB0IcuHBEINeFKE+BJ6T51hglHMTetGBacC/PLHzd+c=" providerId="None" clId="Web-{71CE68E6-2E8E-4966-8D40-D4D2EB95ACD9}" dt="2025-07-18T16:07:44.796" v="7"/>
      <pc:docMkLst>
        <pc:docMk/>
      </pc:docMkLst>
      <pc:sldChg chg="addSp">
        <pc:chgData name="alisdair macdonald" userId="jB0IcuHBEINeFKE+BJ6T51hglHMTetGBacC/PLHzd+c=" providerId="None" clId="Web-{71CE68E6-2E8E-4966-8D40-D4D2EB95ACD9}" dt="2025-07-18T16:06:47.904" v="0"/>
        <pc:sldMkLst>
          <pc:docMk/>
          <pc:sldMk cId="338954085" sldId="350"/>
        </pc:sldMkLst>
      </pc:sldChg>
      <pc:sldChg chg="addSp delSp modSp">
        <pc:chgData name="alisdair macdonald" userId="jB0IcuHBEINeFKE+BJ6T51hglHMTetGBacC/PLHzd+c=" providerId="None" clId="Web-{71CE68E6-2E8E-4966-8D40-D4D2EB95ACD9}" dt="2025-07-18T16:07:44.796" v="7"/>
        <pc:sldMkLst>
          <pc:docMk/>
          <pc:sldMk cId="3170451614" sldId="351"/>
        </pc:sldMkLst>
      </pc:sldChg>
    </pc:docChg>
  </pc:docChgLst>
  <pc:docChgLst>
    <pc:chgData name="alisdair.m@gmail.com" userId="S::urn:spo:guest#alisdair.m@gmail.com::" providerId="AD" clId="Web-{81F2D57A-A3B8-529C-101F-71D93D4B7B3F}"/>
    <pc:docChg chg="modSld">
      <pc:chgData name="alisdair.m@gmail.com" userId="S::urn:spo:guest#alisdair.m@gmail.com::" providerId="AD" clId="Web-{81F2D57A-A3B8-529C-101F-71D93D4B7B3F}" dt="2024-07-10T15:34:05.374" v="36" actId="1076"/>
      <pc:docMkLst>
        <pc:docMk/>
      </pc:docMkLst>
      <pc:sldChg chg="addSp delSp modSp">
        <pc:chgData name="alisdair.m@gmail.com" userId="S::urn:spo:guest#alisdair.m@gmail.com::" providerId="AD" clId="Web-{81F2D57A-A3B8-529C-101F-71D93D4B7B3F}" dt="2024-07-10T15:30:07.037" v="5" actId="14100"/>
        <pc:sldMkLst>
          <pc:docMk/>
          <pc:sldMk cId="341196586" sldId="331"/>
        </pc:sldMkLst>
      </pc:sldChg>
      <pc:sldChg chg="addSp modSp">
        <pc:chgData name="alisdair.m@gmail.com" userId="S::urn:spo:guest#alisdair.m@gmail.com::" providerId="AD" clId="Web-{81F2D57A-A3B8-529C-101F-71D93D4B7B3F}" dt="2024-07-10T15:34:05.374" v="36" actId="1076"/>
        <pc:sldMkLst>
          <pc:docMk/>
          <pc:sldMk cId="3919882484" sldId="333"/>
        </pc:sldMkLst>
      </pc:sldChg>
    </pc:docChg>
  </pc:docChgLst>
  <pc:docChgLst>
    <pc:chgData name="alisdair.m@gmail.com" userId="S::urn:spo:guest#alisdair.m@gmail.com::" providerId="AD" clId="Web-{6ED968F8-3A0D-97C7-0E27-8F361E7E6CE6}"/>
    <pc:docChg chg="addSld delSld modSld sldOrd">
      <pc:chgData name="alisdair.m@gmail.com" userId="S::urn:spo:guest#alisdair.m@gmail.com::" providerId="AD" clId="Web-{6ED968F8-3A0D-97C7-0E27-8F361E7E6CE6}" dt="2024-07-11T16:10:18.291" v="744" actId="20577"/>
      <pc:docMkLst>
        <pc:docMk/>
      </pc:docMkLst>
      <pc:sldChg chg="addSp delSp modSp add del">
        <pc:chgData name="alisdair.m@gmail.com" userId="S::urn:spo:guest#alisdair.m@gmail.com::" providerId="AD" clId="Web-{6ED968F8-3A0D-97C7-0E27-8F361E7E6CE6}" dt="2024-07-11T14:24:57.979" v="63"/>
        <pc:sldMkLst>
          <pc:docMk/>
          <pc:sldMk cId="2386253683" sldId="297"/>
        </pc:sldMkLst>
      </pc:sldChg>
      <pc:sldChg chg="addSp delSp modSp">
        <pc:chgData name="alisdair.m@gmail.com" userId="S::urn:spo:guest#alisdair.m@gmail.com::" providerId="AD" clId="Web-{6ED968F8-3A0D-97C7-0E27-8F361E7E6CE6}" dt="2024-07-11T14:32:30.573" v="126" actId="20577"/>
        <pc:sldMkLst>
          <pc:docMk/>
          <pc:sldMk cId="3706343159" sldId="298"/>
        </pc:sldMkLst>
      </pc:sldChg>
      <pc:sldChg chg="del">
        <pc:chgData name="alisdair.m@gmail.com" userId="S::urn:spo:guest#alisdair.m@gmail.com::" providerId="AD" clId="Web-{6ED968F8-3A0D-97C7-0E27-8F361E7E6CE6}" dt="2024-07-11T15:30:54.768" v="529"/>
        <pc:sldMkLst>
          <pc:docMk/>
          <pc:sldMk cId="341196586" sldId="331"/>
        </pc:sldMkLst>
      </pc:sldChg>
      <pc:sldChg chg="addSp delSp modSp">
        <pc:chgData name="alisdair.m@gmail.com" userId="S::urn:spo:guest#alisdair.m@gmail.com::" providerId="AD" clId="Web-{6ED968F8-3A0D-97C7-0E27-8F361E7E6CE6}" dt="2024-07-11T15:50:46.178" v="561"/>
        <pc:sldMkLst>
          <pc:docMk/>
          <pc:sldMk cId="667126800" sldId="334"/>
        </pc:sldMkLst>
      </pc:sldChg>
      <pc:sldChg chg="del">
        <pc:chgData name="alisdair.m@gmail.com" userId="S::urn:spo:guest#alisdair.m@gmail.com::" providerId="AD" clId="Web-{6ED968F8-3A0D-97C7-0E27-8F361E7E6CE6}" dt="2024-07-11T15:30:47.111" v="525"/>
        <pc:sldMkLst>
          <pc:docMk/>
          <pc:sldMk cId="2844619749" sldId="335"/>
        </pc:sldMkLst>
      </pc:sldChg>
      <pc:sldChg chg="del">
        <pc:chgData name="alisdair.m@gmail.com" userId="S::urn:spo:guest#alisdair.m@gmail.com::" providerId="AD" clId="Web-{6ED968F8-3A0D-97C7-0E27-8F361E7E6CE6}" dt="2024-07-11T15:30:47.111" v="524"/>
        <pc:sldMkLst>
          <pc:docMk/>
          <pc:sldMk cId="1096971660" sldId="336"/>
        </pc:sldMkLst>
      </pc:sldChg>
      <pc:sldChg chg="del">
        <pc:chgData name="alisdair.m@gmail.com" userId="S::urn:spo:guest#alisdair.m@gmail.com::" providerId="AD" clId="Web-{6ED968F8-3A0D-97C7-0E27-8F361E7E6CE6}" dt="2024-07-11T15:30:47.096" v="523"/>
        <pc:sldMkLst>
          <pc:docMk/>
          <pc:sldMk cId="3852054643" sldId="337"/>
        </pc:sldMkLst>
      </pc:sldChg>
      <pc:sldChg chg="del">
        <pc:chgData name="alisdair.m@gmail.com" userId="S::urn:spo:guest#alisdair.m@gmail.com::" providerId="AD" clId="Web-{6ED968F8-3A0D-97C7-0E27-8F361E7E6CE6}" dt="2024-07-11T15:30:47.111" v="526"/>
        <pc:sldMkLst>
          <pc:docMk/>
          <pc:sldMk cId="1784871455" sldId="338"/>
        </pc:sldMkLst>
      </pc:sldChg>
      <pc:sldChg chg="addSp delSp modSp">
        <pc:chgData name="alisdair.m@gmail.com" userId="S::urn:spo:guest#alisdair.m@gmail.com::" providerId="AD" clId="Web-{6ED968F8-3A0D-97C7-0E27-8F361E7E6CE6}" dt="2024-07-11T14:37:37.063" v="200" actId="20577"/>
        <pc:sldMkLst>
          <pc:docMk/>
          <pc:sldMk cId="2516170097" sldId="339"/>
        </pc:sldMkLst>
      </pc:sldChg>
      <pc:sldChg chg="del">
        <pc:chgData name="alisdair.m@gmail.com" userId="S::urn:spo:guest#alisdair.m@gmail.com::" providerId="AD" clId="Web-{6ED968F8-3A0D-97C7-0E27-8F361E7E6CE6}" dt="2024-07-11T15:30:54.768" v="528"/>
        <pc:sldMkLst>
          <pc:docMk/>
          <pc:sldMk cId="77745954" sldId="340"/>
        </pc:sldMkLst>
      </pc:sldChg>
      <pc:sldChg chg="del">
        <pc:chgData name="alisdair.m@gmail.com" userId="S::urn:spo:guest#alisdair.m@gmail.com::" providerId="AD" clId="Web-{6ED968F8-3A0D-97C7-0E27-8F361E7E6CE6}" dt="2024-07-11T15:30:54.768" v="527"/>
        <pc:sldMkLst>
          <pc:docMk/>
          <pc:sldMk cId="2318604654" sldId="341"/>
        </pc:sldMkLst>
      </pc:sldChg>
      <pc:sldChg chg="addSp delSp modSp addAnim modAnim">
        <pc:chgData name="alisdair.m@gmail.com" userId="S::urn:spo:guest#alisdair.m@gmail.com::" providerId="AD" clId="Web-{6ED968F8-3A0D-97C7-0E27-8F361E7E6CE6}" dt="2024-07-11T16:05:08.519" v="705"/>
        <pc:sldMkLst>
          <pc:docMk/>
          <pc:sldMk cId="3731241976" sldId="342"/>
        </pc:sldMkLst>
      </pc:sldChg>
      <pc:sldChg chg="addSp delSp modSp add replId">
        <pc:chgData name="alisdair.m@gmail.com" userId="S::urn:spo:guest#alisdair.m@gmail.com::" providerId="AD" clId="Web-{6ED968F8-3A0D-97C7-0E27-8F361E7E6CE6}" dt="2024-07-11T14:27:26.489" v="96" actId="14100"/>
        <pc:sldMkLst>
          <pc:docMk/>
          <pc:sldMk cId="3722169583" sldId="343"/>
        </pc:sldMkLst>
      </pc:sldChg>
      <pc:sldChg chg="addSp delSp modSp add replId">
        <pc:chgData name="alisdair.m@gmail.com" userId="S::urn:spo:guest#alisdair.m@gmail.com::" providerId="AD" clId="Web-{6ED968F8-3A0D-97C7-0E27-8F361E7E6CE6}" dt="2024-07-11T14:33:40.249" v="138"/>
        <pc:sldMkLst>
          <pc:docMk/>
          <pc:sldMk cId="2575455806" sldId="344"/>
        </pc:sldMkLst>
      </pc:sldChg>
      <pc:sldChg chg="addSp delSp add replId">
        <pc:chgData name="alisdair.m@gmail.com" userId="S::urn:spo:guest#alisdair.m@gmail.com::" providerId="AD" clId="Web-{6ED968F8-3A0D-97C7-0E27-8F361E7E6CE6}" dt="2024-07-11T14:33:50.625" v="145"/>
        <pc:sldMkLst>
          <pc:docMk/>
          <pc:sldMk cId="2516670706" sldId="345"/>
        </pc:sldMkLst>
      </pc:sldChg>
      <pc:sldChg chg="addSp delSp modSp add ord replId">
        <pc:chgData name="alisdair.m@gmail.com" userId="S::urn:spo:guest#alisdair.m@gmail.com::" providerId="AD" clId="Web-{6ED968F8-3A0D-97C7-0E27-8F361E7E6CE6}" dt="2024-07-11T15:19:30.018" v="424" actId="14100"/>
        <pc:sldMkLst>
          <pc:docMk/>
          <pc:sldMk cId="2853279967" sldId="346"/>
        </pc:sldMkLst>
      </pc:sldChg>
      <pc:sldChg chg="modSp add replId">
        <pc:chgData name="alisdair.m@gmail.com" userId="S::urn:spo:guest#alisdair.m@gmail.com::" providerId="AD" clId="Web-{6ED968F8-3A0D-97C7-0E27-8F361E7E6CE6}" dt="2024-07-11T15:15:55.253" v="401" actId="20577"/>
        <pc:sldMkLst>
          <pc:docMk/>
          <pc:sldMk cId="615402947" sldId="347"/>
        </pc:sldMkLst>
      </pc:sldChg>
      <pc:sldChg chg="addSp delSp modSp add replId">
        <pc:chgData name="alisdair.m@gmail.com" userId="S::urn:spo:guest#alisdair.m@gmail.com::" providerId="AD" clId="Web-{6ED968F8-3A0D-97C7-0E27-8F361E7E6CE6}" dt="2024-07-11T15:27:31.816" v="503" actId="20577"/>
        <pc:sldMkLst>
          <pc:docMk/>
          <pc:sldMk cId="2660619671" sldId="348"/>
        </pc:sldMkLst>
      </pc:sldChg>
      <pc:sldChg chg="addSp delSp modSp add replId">
        <pc:chgData name="alisdair.m@gmail.com" userId="S::urn:spo:guest#alisdair.m@gmail.com::" providerId="AD" clId="Web-{6ED968F8-3A0D-97C7-0E27-8F361E7E6CE6}" dt="2024-07-11T15:27:53.834" v="507" actId="1076"/>
        <pc:sldMkLst>
          <pc:docMk/>
          <pc:sldMk cId="3775061638" sldId="349"/>
        </pc:sldMkLst>
      </pc:sldChg>
      <pc:sldChg chg="addSp delSp modSp add replId">
        <pc:chgData name="alisdair.m@gmail.com" userId="S::urn:spo:guest#alisdair.m@gmail.com::" providerId="AD" clId="Web-{6ED968F8-3A0D-97C7-0E27-8F361E7E6CE6}" dt="2024-07-11T15:53:38.065" v="566"/>
        <pc:sldMkLst>
          <pc:docMk/>
          <pc:sldMk cId="32152315" sldId="350"/>
        </pc:sldMkLst>
      </pc:sldChg>
      <pc:sldChg chg="addSp delSp modSp add replId delAnim">
        <pc:chgData name="alisdair.m@gmail.com" userId="S::urn:spo:guest#alisdair.m@gmail.com::" providerId="AD" clId="Web-{6ED968F8-3A0D-97C7-0E27-8F361E7E6CE6}" dt="2024-07-11T16:10:18.291" v="744" actId="20577"/>
        <pc:sldMkLst>
          <pc:docMk/>
          <pc:sldMk cId="1889416621" sldId="35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11:50:06.556"/>
    </inkml:context>
    <inkml:brush xml:id="br0">
      <inkml:brushProperty name="width" value="0.1" units="cm"/>
      <inkml:brushProperty name="height" value="0.1" units="cm"/>
    </inkml:brush>
  </inkml:definitions>
  <inkml:trace contextRef="#ctx0" brushRef="#br0">4738 5607 3599 0 0,'2'-2'6370'0'0,"-1"0"439"0"0,0-1-10706 0 0,-1 2 841 0 0,-2 0-6769 0 0,0 1 9825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oicesofyouth.org/blog/becoming-eco-responsible-gener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voicesofyouth.org/blog/mon-experience-la-cop2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oicesofyouth.org/blog/how-children-can-change-world-my-experience-promoting-health-and-hygien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unicef.org/ukraine/en/upshif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oicesofyouth.org/blog/u-reporters-heart-humanitarian-response-haiti#:~:text=Joseph%2C%2023%2C%20is%20one%20of,every%20day%2C%22%20he%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4D36B9B1-2E71-8C2E-2A9E-6972EB23878E}"/>
            </a:ext>
          </a:extLst>
        </p:cNvPr>
        <p:cNvGrpSpPr/>
        <p:nvPr/>
      </p:nvGrpSpPr>
      <p:grpSpPr>
        <a:xfrm>
          <a:off x="0" y="0"/>
          <a:ext cx="0" cy="0"/>
          <a:chOff x="0" y="0"/>
          <a:chExt cx="0" cy="0"/>
        </a:xfrm>
      </p:grpSpPr>
      <p:sp>
        <p:nvSpPr>
          <p:cNvPr id="236" name="Google Shape;236;g259085a5d11_0_9:notes">
            <a:extLst>
              <a:ext uri="{FF2B5EF4-FFF2-40B4-BE49-F238E27FC236}">
                <a16:creationId xmlns:a16="http://schemas.microsoft.com/office/drawing/2014/main" id="{AF369AC2-DC35-1BCC-05BF-DEC9DB41D1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a:extLst>
              <a:ext uri="{FF2B5EF4-FFF2-40B4-BE49-F238E27FC236}">
                <a16:creationId xmlns:a16="http://schemas.microsoft.com/office/drawing/2014/main" id="{418ACD11-540A-BFBF-3C39-E979B8C1A6E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9300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89C3C362-97A4-4047-BF8F-054A83E93788}"/>
            </a:ext>
          </a:extLst>
        </p:cNvPr>
        <p:cNvGrpSpPr/>
        <p:nvPr/>
      </p:nvGrpSpPr>
      <p:grpSpPr>
        <a:xfrm>
          <a:off x="0" y="0"/>
          <a:ext cx="0" cy="0"/>
          <a:chOff x="0" y="0"/>
          <a:chExt cx="0" cy="0"/>
        </a:xfrm>
      </p:grpSpPr>
      <p:sp>
        <p:nvSpPr>
          <p:cNvPr id="236" name="Google Shape;236;g259085a5d11_0_9:notes">
            <a:extLst>
              <a:ext uri="{FF2B5EF4-FFF2-40B4-BE49-F238E27FC236}">
                <a16:creationId xmlns:a16="http://schemas.microsoft.com/office/drawing/2014/main" id="{20DF0339-0939-341D-59EA-4AA478238B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a:extLst>
              <a:ext uri="{FF2B5EF4-FFF2-40B4-BE49-F238E27FC236}">
                <a16:creationId xmlns:a16="http://schemas.microsoft.com/office/drawing/2014/main" id="{B9DF1844-E88D-436F-48E0-AB9A430A4467}"/>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94247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214183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26261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26447F3E-AE55-00FD-FF5D-7454DDB7344A}"/>
            </a:ext>
          </a:extLst>
        </p:cNvPr>
        <p:cNvGrpSpPr/>
        <p:nvPr/>
      </p:nvGrpSpPr>
      <p:grpSpPr>
        <a:xfrm>
          <a:off x="0" y="0"/>
          <a:ext cx="0" cy="0"/>
          <a:chOff x="0" y="0"/>
          <a:chExt cx="0" cy="0"/>
        </a:xfrm>
      </p:grpSpPr>
      <p:sp>
        <p:nvSpPr>
          <p:cNvPr id="236" name="Google Shape;236;g259085a5d11_0_9:notes">
            <a:extLst>
              <a:ext uri="{FF2B5EF4-FFF2-40B4-BE49-F238E27FC236}">
                <a16:creationId xmlns:a16="http://schemas.microsoft.com/office/drawing/2014/main" id="{D4D3CF60-933B-A019-9C36-77689BB169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a:extLst>
              <a:ext uri="{FF2B5EF4-FFF2-40B4-BE49-F238E27FC236}">
                <a16:creationId xmlns:a16="http://schemas.microsoft.com/office/drawing/2014/main" id="{F87D19EB-0009-434E-B73A-FEBD869342DF}"/>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43515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67C8FEF9-DA55-62D7-CD33-92244CB4DB30}"/>
            </a:ext>
          </a:extLst>
        </p:cNvPr>
        <p:cNvGrpSpPr/>
        <p:nvPr/>
      </p:nvGrpSpPr>
      <p:grpSpPr>
        <a:xfrm>
          <a:off x="0" y="0"/>
          <a:ext cx="0" cy="0"/>
          <a:chOff x="0" y="0"/>
          <a:chExt cx="0" cy="0"/>
        </a:xfrm>
      </p:grpSpPr>
      <p:sp>
        <p:nvSpPr>
          <p:cNvPr id="236" name="Google Shape;236;g259085a5d11_0_9:notes">
            <a:extLst>
              <a:ext uri="{FF2B5EF4-FFF2-40B4-BE49-F238E27FC236}">
                <a16:creationId xmlns:a16="http://schemas.microsoft.com/office/drawing/2014/main" id="{3FD12A34-8F91-A260-BE2C-D6E4F66435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a:extLst>
              <a:ext uri="{FF2B5EF4-FFF2-40B4-BE49-F238E27FC236}">
                <a16:creationId xmlns:a16="http://schemas.microsoft.com/office/drawing/2014/main" id="{42B510E1-7035-DB8F-8CE1-29BC64D5C870}"/>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404966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Ahmed is a young climate activist from Mali. He wanted to do something to help protect the planet, especially for children like him who are already feeling the effects of climate change. With support from UNICEF and international aid from the Government of Germany (BMZ), Ahmed joined with 20 other young people to take action in a village called </a:t>
            </a:r>
            <a:r>
              <a:rPr lang="en-US" dirty="0" err="1"/>
              <a:t>Chetou</a:t>
            </a:r>
            <a:r>
              <a:rPr lang="en-US" dirty="0"/>
              <a:t>.</a:t>
            </a:r>
          </a:p>
          <a:p>
            <a:endParaRPr lang="en-US" dirty="0"/>
          </a:p>
          <a:p>
            <a:r>
              <a:rPr lang="en-US" dirty="0"/>
              <a:t>Through this project, Ahmed learned how to plan, work in a team, and speak up for the environment. On Earth Day, they travelled from Bamako to </a:t>
            </a:r>
            <a:r>
              <a:rPr lang="en-US" dirty="0" err="1"/>
              <a:t>Chetou</a:t>
            </a:r>
            <a:r>
              <a:rPr lang="en-US" dirty="0"/>
              <a:t> to raise awareness. The school there had no trees, and it got too hot for children to stay all day and children could not to fully enjoy their right to education. </a:t>
            </a:r>
          </a:p>
          <a:p>
            <a:endParaRPr lang="en-US" dirty="0"/>
          </a:p>
          <a:p>
            <a:r>
              <a:rPr lang="en-US" dirty="0"/>
              <a:t>Ahmed and his team taught the students about climate change and why trees are important for a safe and healthy environment. The children then helped plant trees, and each one promised to care for a tree of their own.</a:t>
            </a:r>
          </a:p>
          <a:p>
            <a:endParaRPr lang="en-US" dirty="0"/>
          </a:p>
          <a:p>
            <a:r>
              <a:rPr lang="en-US" dirty="0"/>
              <a:t>Ahmed believes that even simple actions – like planting a tree or changing daily habits – can make a big difference. He also runs recycling workshops and helps teach others about protecting the Earth. In Mali, where most of the population is young, Ahmed believes that children and young people can lead the way toward a healthier planet.</a:t>
            </a:r>
          </a:p>
          <a:p>
            <a:endParaRPr lang="en-US" dirty="0"/>
          </a:p>
          <a:p>
            <a:r>
              <a:rPr lang="en-US" dirty="0"/>
              <a:t>For more details read Ahmed’s story here:</a:t>
            </a:r>
          </a:p>
          <a:p>
            <a:r>
              <a:rPr lang="en-US" b="1" u="sng" dirty="0">
                <a:hlinkClick r:id="rId3"/>
              </a:rPr>
              <a:t>https://www.voicesofyouth.org/blog/becoming-eco-responsible-generation</a:t>
            </a:r>
            <a:endParaRPr lang="en-US" b="1" u="sng" dirty="0"/>
          </a:p>
          <a:p>
            <a:endParaRPr lang="en-US" dirty="0"/>
          </a:p>
          <a:p>
            <a:r>
              <a:rPr lang="en-US" b="1" u="sng" dirty="0">
                <a:hlinkClick r:id="rId4"/>
              </a:rPr>
              <a:t>https://www.voicesofyouth.org/blog/mon-experience-la-cop29</a:t>
            </a:r>
            <a:endParaRPr lang="en-US" b="1" u="sng" dirty="0"/>
          </a:p>
          <a:p>
            <a:endParaRPr lang="en-US" dirty="0"/>
          </a:p>
          <a:p>
            <a:endParaRPr lang="en-US" dirty="0">
              <a:ea typeface="Calibri"/>
            </a:endParaRPr>
          </a:p>
        </p:txBody>
      </p:sp>
    </p:spTree>
    <p:extLst>
      <p:ext uri="{BB962C8B-B14F-4D97-AF65-F5344CB8AC3E}">
        <p14:creationId xmlns:p14="http://schemas.microsoft.com/office/powerpoint/2010/main" val="22566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Marta, 16, is from Ukraine. She leads a project that helps children in her community stay healthy. After learning about young people creating a sign language course to help others enjoy their right to education, Marta was inspired to make a difference too. </a:t>
            </a:r>
          </a:p>
          <a:p>
            <a:r>
              <a:rPr lang="en-US" dirty="0"/>
              <a:t>Marta joined the UPSHIFT </a:t>
            </a:r>
            <a:r>
              <a:rPr lang="en-US" dirty="0" err="1"/>
              <a:t>programme</a:t>
            </a:r>
            <a:r>
              <a:rPr lang="en-US" dirty="0"/>
              <a:t> — a </a:t>
            </a:r>
            <a:r>
              <a:rPr lang="en-US" dirty="0" err="1"/>
              <a:t>programme</a:t>
            </a:r>
            <a:r>
              <a:rPr lang="en-US" dirty="0"/>
              <a:t> supported by UNICEF and funded through international aid from the European Union and other international governments. This </a:t>
            </a:r>
            <a:r>
              <a:rPr lang="en-US" dirty="0" err="1"/>
              <a:t>programme</a:t>
            </a:r>
            <a:r>
              <a:rPr lang="en-US" dirty="0"/>
              <a:t> supports young people in Ukraine to contribute in positive ways in their own communities by starting projects to help others, even during the challenging conflict.  </a:t>
            </a:r>
          </a:p>
          <a:p>
            <a:r>
              <a:rPr lang="en-US" dirty="0"/>
              <a:t>Through Uplift, Marta learned how to plan, work with others and take action. With her friends, she started teaching children about hygiene and how to stay healthy, especially in schools that don’t have clean water or places to wash hands. They run lessons, hand out posters, and help children become “cleanliness ambassadors” in their families. Now they are also teaching about saving water and protecting the Earth. Marta believes that even small steps can lead to big change, and she’s proud to see children becoming active and confident.</a:t>
            </a:r>
          </a:p>
          <a:p>
            <a:r>
              <a:rPr lang="en-US" dirty="0"/>
              <a:t>For more details read Marta’s story here:</a:t>
            </a:r>
          </a:p>
          <a:p>
            <a:r>
              <a:rPr lang="en-US" u="sng" dirty="0">
                <a:hlinkClick r:id="rId3"/>
              </a:rPr>
              <a:t>https://www.voicesofyouth.org/blog/how-children-can-change-world-my-experience-promoting-health-and-hygiene</a:t>
            </a:r>
            <a:endParaRPr lang="en-US">
              <a:solidFill>
                <a:srgbClr val="111111"/>
              </a:solidFill>
            </a:endParaRPr>
          </a:p>
          <a:p>
            <a:r>
              <a:rPr lang="en-US" u="sng" dirty="0">
                <a:hlinkClick r:id="rId4"/>
              </a:rPr>
              <a:t>https://www.unicef.org/ukraine/en/upshift</a:t>
            </a:r>
            <a:endParaRPr lang="en-US">
              <a:solidFill>
                <a:srgbClr val="111111"/>
              </a:solidFill>
            </a:endParaRPr>
          </a:p>
          <a:p>
            <a:endParaRPr lang="en-US" dirty="0"/>
          </a:p>
        </p:txBody>
      </p:sp>
    </p:spTree>
    <p:extLst>
      <p:ext uri="{BB962C8B-B14F-4D97-AF65-F5344CB8AC3E}">
        <p14:creationId xmlns:p14="http://schemas.microsoft.com/office/powerpoint/2010/main" val="40978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21E3-03CC-D24D-8FAB-51D205CF6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A2EE0-2F59-99A6-25D1-B8650324CF4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47CDB7D-1E70-A311-80B4-B40EF33BBFBB}"/>
              </a:ext>
            </a:extLst>
          </p:cNvPr>
          <p:cNvSpPr>
            <a:spLocks noGrp="1"/>
          </p:cNvSpPr>
          <p:nvPr>
            <p:ph type="body" idx="1"/>
          </p:nvPr>
        </p:nvSpPr>
        <p:spPr/>
        <p:txBody>
          <a:bodyPr/>
          <a:lstStyle/>
          <a:p>
            <a:r>
              <a:rPr lang="en-US" dirty="0"/>
              <a:t>Joseph is 23 years old and from Haiti. He is a member of UNICEF’s U-Report team of youth advocates. In the past years, Joseph’s country of Haiti has been a very challenging place to live. There has been </a:t>
            </a:r>
            <a:r>
              <a:rPr lang="en-US" dirty="0">
                <a:solidFill>
                  <a:srgbClr val="001D35"/>
                </a:solidFill>
              </a:rPr>
              <a:t>fighting between armed groups, causing danger for families. Many children are going without food and healthcare due to the crisis. Schools have been closed, and many children have been displaced from their homes and are living in camps. </a:t>
            </a:r>
          </a:p>
          <a:p>
            <a:r>
              <a:rPr lang="en-US" dirty="0">
                <a:solidFill>
                  <a:srgbClr val="001D35"/>
                </a:solidFill>
              </a:rPr>
              <a:t>Joseph cares a lot about the rights of children in his country, so he’s working in the camp in </a:t>
            </a:r>
            <a:r>
              <a:rPr lang="en-US" dirty="0">
                <a:solidFill>
                  <a:srgbClr val="231F20"/>
                </a:solidFill>
              </a:rPr>
              <a:t>Léogâne </a:t>
            </a:r>
            <a:r>
              <a:rPr lang="en-US" dirty="0">
                <a:solidFill>
                  <a:srgbClr val="001D35"/>
                </a:solidFill>
              </a:rPr>
              <a:t>to support displaced children. He helps to </a:t>
            </a:r>
            <a:r>
              <a:rPr lang="en-US" dirty="0" err="1">
                <a:solidFill>
                  <a:srgbClr val="001D35"/>
                </a:solidFill>
              </a:rPr>
              <a:t>organise</a:t>
            </a:r>
            <a:r>
              <a:rPr lang="en-US" dirty="0">
                <a:solidFill>
                  <a:srgbClr val="001D35"/>
                </a:solidFill>
              </a:rPr>
              <a:t> psychosocial activities (these are activities that help children to express themselves and be in the best mental health possible) and he teaches children about hygiene and wellness so they can stay as healthy as possible. </a:t>
            </a:r>
          </a:p>
          <a:p>
            <a:r>
              <a:rPr lang="en-US" dirty="0">
                <a:solidFill>
                  <a:srgbClr val="111111"/>
                </a:solidFill>
              </a:rPr>
              <a:t>“For me, it’s a duty to come here every day. I talk to the children and their families, and I help them find some comfort in these difficult times.”</a:t>
            </a:r>
          </a:p>
          <a:p>
            <a:endParaRPr lang="en-US" dirty="0">
              <a:solidFill>
                <a:srgbClr val="111111"/>
              </a:solidFill>
            </a:endParaRPr>
          </a:p>
          <a:p>
            <a:r>
              <a:rPr lang="en-US" dirty="0">
                <a:solidFill>
                  <a:srgbClr val="001D35"/>
                </a:solidFill>
              </a:rPr>
              <a:t>Read more of Joseph’s story </a:t>
            </a:r>
            <a:r>
              <a:rPr lang="en-US" u="sng" dirty="0">
                <a:hlinkClick r:id="rId3"/>
              </a:rPr>
              <a:t>here</a:t>
            </a:r>
            <a:endParaRPr lang="en-US">
              <a:solidFill>
                <a:srgbClr val="001D35"/>
              </a:solidFill>
            </a:endParaRPr>
          </a:p>
          <a:p>
            <a:endParaRPr lang="en-US" dirty="0"/>
          </a:p>
          <a:p>
            <a:endParaRPr lang="en-US" dirty="0"/>
          </a:p>
        </p:txBody>
      </p:sp>
    </p:spTree>
    <p:extLst>
      <p:ext uri="{BB962C8B-B14F-4D97-AF65-F5344CB8AC3E}">
        <p14:creationId xmlns:p14="http://schemas.microsoft.com/office/powerpoint/2010/main" val="296452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6078"/>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6078"/>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9019"/>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grpSp>
        <p:nvGrpSpPr>
          <p:cNvPr id="33" name="Google Shape;33;p1"/>
          <p:cNvGrpSpPr/>
          <p:nvPr/>
        </p:nvGrpSpPr>
        <p:grpSpPr>
          <a:xfrm>
            <a:off x="-13787" y="5803096"/>
            <a:ext cx="4644835" cy="1060804"/>
            <a:chOff x="6481619" y="6165005"/>
            <a:chExt cx="3053176" cy="698832"/>
          </a:xfrm>
        </p:grpSpPr>
        <p:sp>
          <p:nvSpPr>
            <p:cNvPr id="34" name="Google Shape;34;p1"/>
            <p:cNvSpPr/>
            <p:nvPr/>
          </p:nvSpPr>
          <p:spPr>
            <a:xfrm>
              <a:off x="6485532" y="6459415"/>
              <a:ext cx="3049263" cy="40442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35;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5" name="Picture 14" descr="A person in a wheelchair with a megaphone&#10;&#10;AI-generated content may be incorrect.">
            <a:extLst>
              <a:ext uri="{FF2B5EF4-FFF2-40B4-BE49-F238E27FC236}">
                <a16:creationId xmlns:a16="http://schemas.microsoft.com/office/drawing/2014/main" id="{1A3304CB-3B03-0532-24DB-D661957692FE}"/>
              </a:ext>
            </a:extLst>
          </p:cNvPr>
          <p:cNvPicPr>
            <a:picLocks noChangeAspect="1"/>
          </p:cNvPicPr>
          <p:nvPr/>
        </p:nvPicPr>
        <p:blipFill rotWithShape="1">
          <a:blip r:embed="rId3"/>
          <a:srcRect l="21587" r="14811" b="225"/>
          <a:stretch>
            <a:fillRect/>
          </a:stretch>
        </p:blipFill>
        <p:spPr>
          <a:xfrm>
            <a:off x="5606600" y="-206"/>
            <a:ext cx="6567787" cy="6868789"/>
          </a:xfrm>
          <a:prstGeom prst="rect">
            <a:avLst/>
          </a:prstGeom>
        </p:spPr>
      </p:pic>
      <p:sp>
        <p:nvSpPr>
          <p:cNvPr id="32" name="Google Shape;32;p1"/>
          <p:cNvSpPr txBox="1"/>
          <p:nvPr/>
        </p:nvSpPr>
        <p:spPr>
          <a:xfrm rot="-5400000">
            <a:off x="11228175" y="797900"/>
            <a:ext cx="13398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UNICEF/Al-Safadi</a:t>
            </a:r>
            <a:endParaRPr sz="900" b="0" i="0" u="none" strike="noStrike" cap="none">
              <a:solidFill>
                <a:schemeClr val="lt1"/>
              </a:solidFill>
              <a:latin typeface="Arial"/>
              <a:ea typeface="Arial"/>
              <a:cs typeface="Arial"/>
              <a:sym typeface="Arial"/>
            </a:endParaRPr>
          </a:p>
        </p:txBody>
      </p:sp>
      <p:pic>
        <p:nvPicPr>
          <p:cNvPr id="36" name="Google Shape;36;p1" descr="Logo&#10;&#10;Description automatically generated"/>
          <p:cNvPicPr preferRelativeResize="0"/>
          <p:nvPr/>
        </p:nvPicPr>
        <p:blipFill rotWithShape="1">
          <a:blip r:embed="rId4">
            <a:alphaModFix/>
          </a:blip>
          <a:srcRect/>
          <a:stretch/>
        </p:blipFill>
        <p:spPr>
          <a:xfrm>
            <a:off x="267898" y="5419550"/>
            <a:ext cx="4136921" cy="1883125"/>
          </a:xfrm>
          <a:prstGeom prst="rect">
            <a:avLst/>
          </a:prstGeom>
          <a:noFill/>
          <a:ln>
            <a:noFill/>
          </a:ln>
        </p:spPr>
      </p:pic>
      <p:pic>
        <p:nvPicPr>
          <p:cNvPr id="37" name="Google Shape;37;p1" descr="A blue sign with white text&#10;&#10;Description automatically generated"/>
          <p:cNvPicPr preferRelativeResize="0"/>
          <p:nvPr/>
        </p:nvPicPr>
        <p:blipFill rotWithShape="1">
          <a:blip r:embed="rId5"/>
          <a:srcRect/>
          <a:stretch/>
        </p:blipFill>
        <p:spPr>
          <a:xfrm>
            <a:off x="10358319" y="0"/>
            <a:ext cx="1831302" cy="1831302"/>
          </a:xfrm>
          <a:prstGeom prst="rect">
            <a:avLst/>
          </a:prstGeom>
          <a:noFill/>
          <a:ln>
            <a:noFill/>
          </a:ln>
        </p:spPr>
      </p:pic>
      <p:sp>
        <p:nvSpPr>
          <p:cNvPr id="38" name="Google Shape;38;p1"/>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81CAE46D-7028-548B-7E51-13265222ABC4}"/>
              </a:ext>
            </a:extLst>
          </p:cNvPr>
          <p:cNvSpPr txBox="1"/>
          <p:nvPr/>
        </p:nvSpPr>
        <p:spPr>
          <a:xfrm rot="16200000">
            <a:off x="11134557" y="5790531"/>
            <a:ext cx="184083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bg1"/>
                </a:solidFill>
              </a:rPr>
              <a:t>© UNICEF/Mulala</a:t>
            </a:r>
            <a:endParaRPr lang="en-US" dirty="0"/>
          </a:p>
        </p:txBody>
      </p:sp>
      <p:sp>
        <p:nvSpPr>
          <p:cNvPr id="2" name="TextBox 1">
            <a:extLst>
              <a:ext uri="{FF2B5EF4-FFF2-40B4-BE49-F238E27FC236}">
                <a16:creationId xmlns:a16="http://schemas.microsoft.com/office/drawing/2014/main" id="{CE0EB2F3-1DA9-4348-4864-9E6C14B3A7DB}"/>
              </a:ext>
            </a:extLst>
          </p:cNvPr>
          <p:cNvSpPr txBox="1"/>
          <p:nvPr/>
        </p:nvSpPr>
        <p:spPr>
          <a:xfrm>
            <a:off x="270769" y="4243368"/>
            <a:ext cx="2328446"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Rajabu </a:t>
            </a:r>
            <a:r>
              <a:rPr lang="en-US" sz="1100" err="1"/>
              <a:t>Vambise</a:t>
            </a:r>
            <a:r>
              <a:rPr lang="en-US" sz="1100" dirty="0"/>
              <a:t>, 27, polio survivor and UNICEF-supported community worker, educates parents in his neighborhood about vaccinating children against polio in Kindu, Maniema province, DR Congo, March 27, 2024.</a:t>
            </a:r>
          </a:p>
        </p:txBody>
      </p:sp>
      <p:sp>
        <p:nvSpPr>
          <p:cNvPr id="3" name="Google Shape;38;p1">
            <a:extLst>
              <a:ext uri="{FF2B5EF4-FFF2-40B4-BE49-F238E27FC236}">
                <a16:creationId xmlns:a16="http://schemas.microsoft.com/office/drawing/2014/main" id="{07F2C44D-1BB5-F170-E880-B82DD30B3C95}"/>
              </a:ext>
            </a:extLst>
          </p:cNvPr>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 name="Google Shape;40;p1">
            <a:extLst>
              <a:ext uri="{FF2B5EF4-FFF2-40B4-BE49-F238E27FC236}">
                <a16:creationId xmlns:a16="http://schemas.microsoft.com/office/drawing/2014/main" id="{CF4D9223-98CC-C9BA-E6A0-E3C8FAA60AEF}"/>
              </a:ext>
            </a:extLst>
          </p:cNvPr>
          <p:cNvSpPr txBox="1"/>
          <p:nvPr/>
        </p:nvSpPr>
        <p:spPr>
          <a:xfrm>
            <a:off x="138827" y="297646"/>
            <a:ext cx="5988097" cy="2086725"/>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sym typeface="Arial"/>
              </a:rPr>
              <a:t>ACTIVITY </a:t>
            </a:r>
            <a:r>
              <a:rPr lang="en-GB" sz="4600" dirty="0">
                <a:solidFill>
                  <a:schemeClr val="bg1"/>
                </a:solidFill>
                <a:latin typeface="Arial Black"/>
              </a:rPr>
              <a:t>5</a:t>
            </a:r>
            <a:r>
              <a:rPr lang="en-GB" sz="4600" i="0" u="none" strike="noStrike" cap="none" dirty="0">
                <a:solidFill>
                  <a:schemeClr val="bg1"/>
                </a:solidFill>
                <a:latin typeface="Arial Black"/>
                <a:sym typeface="Arial"/>
              </a:rPr>
              <a:t> </a:t>
            </a:r>
            <a:endParaRPr lang="en-US">
              <a:solidFill>
                <a:schemeClr val="bg1"/>
              </a:solidFill>
            </a:endParaRPr>
          </a:p>
          <a:p>
            <a:pPr lvl="1">
              <a:lnSpc>
                <a:spcPct val="90000"/>
              </a:lnSpc>
              <a:buSzPts val="5400"/>
            </a:pPr>
            <a:r>
              <a:rPr lang="en-GB" sz="4400" dirty="0">
                <a:latin typeface="Arial Black"/>
              </a:rPr>
              <a:t>CAMPAIGNING</a:t>
            </a:r>
            <a:endParaRPr lang="en-GB" dirty="0"/>
          </a:p>
          <a:p>
            <a:pPr lvl="1">
              <a:lnSpc>
                <a:spcPct val="90000"/>
              </a:lnSpc>
              <a:buSzPts val="5400"/>
            </a:pPr>
            <a:r>
              <a:rPr lang="en-GB" sz="4400" dirty="0">
                <a:latin typeface="Arial Black"/>
              </a:rPr>
              <a:t>AND CONTENT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2B8C5C48-D8BC-4069-EA5F-401DBB30A92C}"/>
            </a:ext>
          </a:extLst>
        </p:cNvPr>
        <p:cNvGrpSpPr/>
        <p:nvPr/>
      </p:nvGrpSpPr>
      <p:grpSpPr>
        <a:xfrm>
          <a:off x="0" y="0"/>
          <a:ext cx="0" cy="0"/>
          <a:chOff x="0" y="0"/>
          <a:chExt cx="0" cy="0"/>
        </a:xfrm>
      </p:grpSpPr>
      <p:sp>
        <p:nvSpPr>
          <p:cNvPr id="8" name="Google Shape;243;g259085a5d11_0_9">
            <a:extLst>
              <a:ext uri="{FF2B5EF4-FFF2-40B4-BE49-F238E27FC236}">
                <a16:creationId xmlns:a16="http://schemas.microsoft.com/office/drawing/2014/main" id="{C8F62114-2A8C-17B4-CF35-16C1DDF294B3}"/>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671ACE44-817D-C547-31D2-42A95153B367}"/>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4</a:t>
            </a:r>
            <a:endParaRPr lang="en-GB" sz="4600" i="0" u="none" strike="noStrike" cap="none" dirty="0">
              <a:solidFill>
                <a:schemeClr val="bg1"/>
              </a:solidFill>
              <a:latin typeface="Arial Black"/>
              <a:ea typeface="Arial"/>
              <a:cs typeface="Arial"/>
            </a:endParaRPr>
          </a:p>
        </p:txBody>
      </p:sp>
      <p:sp>
        <p:nvSpPr>
          <p:cNvPr id="3" name="Google Shape;241;g259085a5d11_0_9">
            <a:extLst>
              <a:ext uri="{FF2B5EF4-FFF2-40B4-BE49-F238E27FC236}">
                <a16:creationId xmlns:a16="http://schemas.microsoft.com/office/drawing/2014/main" id="{44D97087-0964-A634-FF95-06A08CC334F4}"/>
              </a:ext>
            </a:extLst>
          </p:cNvPr>
          <p:cNvSpPr/>
          <p:nvPr/>
        </p:nvSpPr>
        <p:spPr>
          <a:xfrm>
            <a:off x="217402" y="1487635"/>
            <a:ext cx="2508359" cy="69899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1;g259085a5d11_0_9">
            <a:extLst>
              <a:ext uri="{FF2B5EF4-FFF2-40B4-BE49-F238E27FC236}">
                <a16:creationId xmlns:a16="http://schemas.microsoft.com/office/drawing/2014/main" id="{46B9D52D-55BF-C291-2072-CA07D834D8AD}"/>
              </a:ext>
            </a:extLst>
          </p:cNvPr>
          <p:cNvSpPr/>
          <p:nvPr/>
        </p:nvSpPr>
        <p:spPr>
          <a:xfrm>
            <a:off x="212111" y="2046435"/>
            <a:ext cx="1871735" cy="81305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lang="en-US" sz="1400" b="0" i="0" u="none" strike="noStrike" cap="none" dirty="0">
              <a:solidFill>
                <a:srgbClr val="000000"/>
              </a:solidFill>
              <a:latin typeface="Arial"/>
              <a:ea typeface="Arial"/>
              <a:cs typeface="Arial"/>
            </a:endParaRPr>
          </a:p>
        </p:txBody>
      </p:sp>
      <p:sp>
        <p:nvSpPr>
          <p:cNvPr id="5" name="Google Shape;40;p1">
            <a:extLst>
              <a:ext uri="{FF2B5EF4-FFF2-40B4-BE49-F238E27FC236}">
                <a16:creationId xmlns:a16="http://schemas.microsoft.com/office/drawing/2014/main" id="{A8DFF346-C3A6-6DB0-950C-86ECB12D7E7A}"/>
              </a:ext>
            </a:extLst>
          </p:cNvPr>
          <p:cNvSpPr txBox="1"/>
          <p:nvPr/>
        </p:nvSpPr>
        <p:spPr>
          <a:xfrm>
            <a:off x="259762" y="1491101"/>
            <a:ext cx="2589294" cy="1390858"/>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a:latin typeface="Arial Black"/>
              </a:rPr>
              <a:t>RIGHTS</a:t>
            </a:r>
            <a:endParaRPr lang="en-US" dirty="0"/>
          </a:p>
          <a:p>
            <a:r>
              <a:rPr lang="en-GB" sz="3800" b="1" dirty="0">
                <a:latin typeface="Arial Black"/>
              </a:rPr>
              <a:t>REEL</a:t>
            </a:r>
          </a:p>
        </p:txBody>
      </p:sp>
      <p:pic>
        <p:nvPicPr>
          <p:cNvPr id="12" name="Picture 11" descr="A screenshot of a cell phone&#10;&#10;AI-generated content may be incorrect.">
            <a:extLst>
              <a:ext uri="{FF2B5EF4-FFF2-40B4-BE49-F238E27FC236}">
                <a16:creationId xmlns:a16="http://schemas.microsoft.com/office/drawing/2014/main" id="{E5B06347-E075-5586-753E-345C6D7403E6}"/>
              </a:ext>
            </a:extLst>
          </p:cNvPr>
          <p:cNvPicPr>
            <a:picLocks noChangeAspect="1"/>
          </p:cNvPicPr>
          <p:nvPr/>
        </p:nvPicPr>
        <p:blipFill>
          <a:blip r:embed="rId3"/>
          <a:stretch>
            <a:fillRect/>
          </a:stretch>
        </p:blipFill>
        <p:spPr>
          <a:xfrm rot="21300000">
            <a:off x="3635512" y="-205237"/>
            <a:ext cx="6631212" cy="7270993"/>
          </a:xfrm>
          <a:prstGeom prst="rect">
            <a:avLst/>
          </a:prstGeom>
        </p:spPr>
      </p:pic>
    </p:spTree>
    <p:extLst>
      <p:ext uri="{BB962C8B-B14F-4D97-AF65-F5344CB8AC3E}">
        <p14:creationId xmlns:p14="http://schemas.microsoft.com/office/powerpoint/2010/main" val="198525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0;p1">
            <a:extLst>
              <a:ext uri="{FF2B5EF4-FFF2-40B4-BE49-F238E27FC236}">
                <a16:creationId xmlns:a16="http://schemas.microsoft.com/office/drawing/2014/main" id="{72F869BE-196C-0152-BC88-BA13FE354BE4}"/>
              </a:ext>
            </a:extLst>
          </p:cNvPr>
          <p:cNvSpPr txBox="1"/>
          <p:nvPr/>
        </p:nvSpPr>
        <p:spPr>
          <a:xfrm>
            <a:off x="265086" y="606949"/>
            <a:ext cx="3881814" cy="1215717"/>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t>Campaigning </a:t>
            </a:r>
            <a:br>
              <a:rPr lang="en-GB" sz="3200" b="1" dirty="0"/>
            </a:br>
            <a:r>
              <a:rPr lang="en-GB" sz="3200" b="1" dirty="0"/>
              <a:t>with content</a:t>
            </a:r>
            <a:endParaRPr lang="en-US" sz="3200" b="1" dirty="0"/>
          </a:p>
        </p:txBody>
      </p:sp>
      <p:sp>
        <p:nvSpPr>
          <p:cNvPr id="11" name="Speech Bubble: Rectangle with Corners Rounded 10">
            <a:extLst>
              <a:ext uri="{FF2B5EF4-FFF2-40B4-BE49-F238E27FC236}">
                <a16:creationId xmlns:a16="http://schemas.microsoft.com/office/drawing/2014/main" id="{466A9452-DD87-8705-1C62-4FBE7555CC6D}"/>
              </a:ext>
            </a:extLst>
          </p:cNvPr>
          <p:cNvSpPr/>
          <p:nvPr/>
        </p:nvSpPr>
        <p:spPr>
          <a:xfrm rot="10800000" flipH="1" flipV="1">
            <a:off x="528408" y="3322579"/>
            <a:ext cx="2678127" cy="2428069"/>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Speech Bubble: Oval 11">
            <a:extLst>
              <a:ext uri="{FF2B5EF4-FFF2-40B4-BE49-F238E27FC236}">
                <a16:creationId xmlns:a16="http://schemas.microsoft.com/office/drawing/2014/main" id="{84A89A54-2ECA-7F8E-D6C0-C3E477AA1244}"/>
              </a:ext>
            </a:extLst>
          </p:cNvPr>
          <p:cNvSpPr/>
          <p:nvPr/>
        </p:nvSpPr>
        <p:spPr>
          <a:xfrm rot="12060000">
            <a:off x="3318915" y="843641"/>
            <a:ext cx="4572128" cy="4453275"/>
          </a:xfrm>
          <a:prstGeom prst="wedgeEllipse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Speech Bubble: Rectangle with Corners Rounded 12">
            <a:extLst>
              <a:ext uri="{FF2B5EF4-FFF2-40B4-BE49-F238E27FC236}">
                <a16:creationId xmlns:a16="http://schemas.microsoft.com/office/drawing/2014/main" id="{8FD5237C-082A-D962-6F7C-311497A14654}"/>
              </a:ext>
            </a:extLst>
          </p:cNvPr>
          <p:cNvSpPr/>
          <p:nvPr/>
        </p:nvSpPr>
        <p:spPr>
          <a:xfrm rot="5400000" flipV="1">
            <a:off x="8608732" y="-7754"/>
            <a:ext cx="2001054" cy="3075841"/>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TextBox 1">
            <a:extLst>
              <a:ext uri="{FF2B5EF4-FFF2-40B4-BE49-F238E27FC236}">
                <a16:creationId xmlns:a16="http://schemas.microsoft.com/office/drawing/2014/main" id="{B7A006E2-ED0D-FB1D-FC4D-B587AD507676}"/>
              </a:ext>
            </a:extLst>
          </p:cNvPr>
          <p:cNvSpPr txBox="1"/>
          <p:nvPr/>
        </p:nvSpPr>
        <p:spPr>
          <a:xfrm>
            <a:off x="963770" y="3793443"/>
            <a:ext cx="2032751"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dk1"/>
                </a:solidFill>
              </a:rPr>
              <a:t>Listen</a:t>
            </a:r>
            <a:r>
              <a:rPr lang="en-US" sz="2400" dirty="0">
                <a:solidFill>
                  <a:schemeClr val="dk1"/>
                </a:solidFill>
              </a:rPr>
              <a:t> to people experiencing a problem</a:t>
            </a:r>
          </a:p>
        </p:txBody>
      </p:sp>
      <p:sp>
        <p:nvSpPr>
          <p:cNvPr id="15" name="TextBox 1">
            <a:extLst>
              <a:ext uri="{FF2B5EF4-FFF2-40B4-BE49-F238E27FC236}">
                <a16:creationId xmlns:a16="http://schemas.microsoft.com/office/drawing/2014/main" id="{C210891E-DB80-7583-F0A3-45459CE5A768}"/>
              </a:ext>
            </a:extLst>
          </p:cNvPr>
          <p:cNvSpPr txBox="1"/>
          <p:nvPr/>
        </p:nvSpPr>
        <p:spPr>
          <a:xfrm>
            <a:off x="4418000" y="2076180"/>
            <a:ext cx="2847975"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dk1"/>
                </a:solidFill>
              </a:rPr>
              <a:t>Research</a:t>
            </a:r>
            <a:r>
              <a:rPr lang="en-US" sz="2400" dirty="0">
                <a:solidFill>
                  <a:schemeClr val="dk1"/>
                </a:solidFill>
              </a:rPr>
              <a:t> the issue/data to understand </a:t>
            </a:r>
            <a:br>
              <a:rPr lang="en-US" sz="2400" dirty="0"/>
            </a:br>
            <a:r>
              <a:rPr lang="en-US" sz="2400" dirty="0">
                <a:solidFill>
                  <a:schemeClr val="dk1"/>
                </a:solidFill>
              </a:rPr>
              <a:t>root causes and solutions</a:t>
            </a:r>
          </a:p>
        </p:txBody>
      </p:sp>
      <p:sp>
        <p:nvSpPr>
          <p:cNvPr id="16" name="TextBox 1">
            <a:extLst>
              <a:ext uri="{FF2B5EF4-FFF2-40B4-BE49-F238E27FC236}">
                <a16:creationId xmlns:a16="http://schemas.microsoft.com/office/drawing/2014/main" id="{E17F8405-5178-3CA3-CA0E-96B4C69B83BF}"/>
              </a:ext>
            </a:extLst>
          </p:cNvPr>
          <p:cNvSpPr txBox="1"/>
          <p:nvPr/>
        </p:nvSpPr>
        <p:spPr>
          <a:xfrm>
            <a:off x="8354371" y="891735"/>
            <a:ext cx="2450688"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dk1"/>
                </a:solidFill>
              </a:rPr>
              <a:t>Create a message</a:t>
            </a:r>
            <a:r>
              <a:rPr lang="en-US" sz="2400" dirty="0">
                <a:solidFill>
                  <a:schemeClr val="dk1"/>
                </a:solidFill>
              </a:rPr>
              <a:t> or "ask" for change</a:t>
            </a:r>
            <a:endParaRPr lang="en-GB" sz="2400">
              <a:solidFill>
                <a:schemeClr val="dk1"/>
              </a:solidFill>
            </a:endParaRPr>
          </a:p>
        </p:txBody>
      </p:sp>
      <p:sp>
        <p:nvSpPr>
          <p:cNvPr id="17" name="Speech Bubble: Rectangle with Corners Rounded 16">
            <a:extLst>
              <a:ext uri="{FF2B5EF4-FFF2-40B4-BE49-F238E27FC236}">
                <a16:creationId xmlns:a16="http://schemas.microsoft.com/office/drawing/2014/main" id="{FED597F5-1A43-E1A3-B4E6-A7169C28F000}"/>
              </a:ext>
            </a:extLst>
          </p:cNvPr>
          <p:cNvSpPr/>
          <p:nvPr/>
        </p:nvSpPr>
        <p:spPr>
          <a:xfrm rot="10800000" flipV="1">
            <a:off x="8251000" y="2979169"/>
            <a:ext cx="3327281" cy="2063719"/>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Google Shape;61;g255a6870158_0_29">
            <a:extLst>
              <a:ext uri="{FF2B5EF4-FFF2-40B4-BE49-F238E27FC236}">
                <a16:creationId xmlns:a16="http://schemas.microsoft.com/office/drawing/2014/main" id="{D43961B3-BD33-729B-ABA0-A15160493955}"/>
              </a:ext>
            </a:extLst>
          </p:cNvPr>
          <p:cNvSpPr txBox="1"/>
          <p:nvPr/>
        </p:nvSpPr>
        <p:spPr>
          <a:xfrm>
            <a:off x="8526035" y="3349364"/>
            <a:ext cx="2756098" cy="12926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dirty="0">
                <a:solidFill>
                  <a:schemeClr val="dk1"/>
                </a:solidFill>
                <a:ea typeface="Calibri"/>
                <a:cs typeface="Calibri"/>
                <a:sym typeface="Roboto Medium"/>
              </a:rPr>
              <a:t>"I saw..., I heard..., I learned... and I care because..."</a:t>
            </a:r>
            <a:endParaRPr lang="en-GB" sz="2400">
              <a:solidFill>
                <a:schemeClr val="dk1"/>
              </a:solidFill>
              <a:ea typeface="Calibri"/>
              <a:cs typeface="Calibri"/>
            </a:endParaRPr>
          </a:p>
        </p:txBody>
      </p:sp>
    </p:spTree>
    <p:extLst>
      <p:ext uri="{BB962C8B-B14F-4D97-AF65-F5344CB8AC3E}">
        <p14:creationId xmlns:p14="http://schemas.microsoft.com/office/powerpoint/2010/main" val="349204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DA353A3F-5E34-64BD-E499-88F1AF92EECB}"/>
            </a:ext>
          </a:extLst>
        </p:cNvPr>
        <p:cNvGrpSpPr/>
        <p:nvPr/>
      </p:nvGrpSpPr>
      <p:grpSpPr>
        <a:xfrm>
          <a:off x="0" y="0"/>
          <a:ext cx="0" cy="0"/>
          <a:chOff x="0" y="0"/>
          <a:chExt cx="0" cy="0"/>
        </a:xfrm>
      </p:grpSpPr>
      <p:sp>
        <p:nvSpPr>
          <p:cNvPr id="6" name="Google Shape;241;g259085a5d11_0_9">
            <a:extLst>
              <a:ext uri="{FF2B5EF4-FFF2-40B4-BE49-F238E27FC236}">
                <a16:creationId xmlns:a16="http://schemas.microsoft.com/office/drawing/2014/main" id="{A75CF47E-4140-4C20-CBCF-D781A15944CE}"/>
              </a:ext>
            </a:extLst>
          </p:cNvPr>
          <p:cNvSpPr/>
          <p:nvPr/>
        </p:nvSpPr>
        <p:spPr>
          <a:xfrm>
            <a:off x="4491457" y="-1163"/>
            <a:ext cx="7207786" cy="6856515"/>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lang="en-US" sz="1400" b="0" i="0" u="none" strike="noStrike" cap="none" dirty="0">
              <a:solidFill>
                <a:srgbClr val="000000"/>
              </a:solidFill>
              <a:latin typeface="Arial"/>
              <a:ea typeface="Arial"/>
              <a:cs typeface="Arial"/>
            </a:endParaRPr>
          </a:p>
        </p:txBody>
      </p:sp>
      <p:sp>
        <p:nvSpPr>
          <p:cNvPr id="8" name="Google Shape;243;g259085a5d11_0_9">
            <a:extLst>
              <a:ext uri="{FF2B5EF4-FFF2-40B4-BE49-F238E27FC236}">
                <a16:creationId xmlns:a16="http://schemas.microsoft.com/office/drawing/2014/main" id="{9DCF1AA3-9091-F1CB-91C3-9633A82DF6F6}"/>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7B728548-1299-96C1-436F-6E626DCAAA04}"/>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5</a:t>
            </a:r>
            <a:endParaRPr lang="en-GB" sz="4600" i="0" u="none" strike="noStrike" cap="none" dirty="0">
              <a:solidFill>
                <a:schemeClr val="bg1"/>
              </a:solidFill>
              <a:latin typeface="Arial Black"/>
              <a:ea typeface="Arial"/>
              <a:cs typeface="Arial"/>
            </a:endParaRPr>
          </a:p>
        </p:txBody>
      </p:sp>
      <p:sp>
        <p:nvSpPr>
          <p:cNvPr id="3" name="Google Shape;241;g259085a5d11_0_9">
            <a:extLst>
              <a:ext uri="{FF2B5EF4-FFF2-40B4-BE49-F238E27FC236}">
                <a16:creationId xmlns:a16="http://schemas.microsoft.com/office/drawing/2014/main" id="{AA15A14B-06B2-8DA8-6918-21A3B91200E9}"/>
              </a:ext>
            </a:extLst>
          </p:cNvPr>
          <p:cNvSpPr/>
          <p:nvPr/>
        </p:nvSpPr>
        <p:spPr>
          <a:xfrm>
            <a:off x="217402" y="1487635"/>
            <a:ext cx="2005518" cy="70583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1;g259085a5d11_0_9">
            <a:extLst>
              <a:ext uri="{FF2B5EF4-FFF2-40B4-BE49-F238E27FC236}">
                <a16:creationId xmlns:a16="http://schemas.microsoft.com/office/drawing/2014/main" id="{7B1DC9B9-7926-47AA-E5CE-56F025571893}"/>
              </a:ext>
            </a:extLst>
          </p:cNvPr>
          <p:cNvSpPr/>
          <p:nvPr/>
        </p:nvSpPr>
        <p:spPr>
          <a:xfrm>
            <a:off x="212111" y="2041880"/>
            <a:ext cx="1183568" cy="81021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lang="en-US" sz="1400" b="0" i="0" u="none" strike="noStrike" cap="none" dirty="0">
              <a:solidFill>
                <a:srgbClr val="000000"/>
              </a:solidFill>
              <a:latin typeface="Arial"/>
              <a:ea typeface="Arial"/>
              <a:cs typeface="Arial"/>
            </a:endParaRPr>
          </a:p>
        </p:txBody>
      </p:sp>
      <p:sp>
        <p:nvSpPr>
          <p:cNvPr id="5" name="Google Shape;40;p1">
            <a:extLst>
              <a:ext uri="{FF2B5EF4-FFF2-40B4-BE49-F238E27FC236}">
                <a16:creationId xmlns:a16="http://schemas.microsoft.com/office/drawing/2014/main" id="{121913F8-6C66-A10F-989A-FC41810F5337}"/>
              </a:ext>
            </a:extLst>
          </p:cNvPr>
          <p:cNvSpPr txBox="1"/>
          <p:nvPr/>
        </p:nvSpPr>
        <p:spPr>
          <a:xfrm>
            <a:off x="250753" y="1491101"/>
            <a:ext cx="1838019" cy="1394862"/>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WRAP</a:t>
            </a:r>
            <a:endParaRPr lang="en-US" dirty="0"/>
          </a:p>
          <a:p>
            <a:r>
              <a:rPr lang="en-GB" sz="3800" b="1" dirty="0">
                <a:latin typeface="Arial Black"/>
              </a:rPr>
              <a:t>UP</a:t>
            </a:r>
            <a:endParaRPr lang="en-US"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6B48931-698D-BD7F-7C26-F5B5B6DE4BD3}"/>
                  </a:ext>
                </a:extLst>
              </p14:cNvPr>
              <p14:cNvContentPartPr/>
              <p14:nvPr/>
            </p14:nvContentPartPr>
            <p14:xfrm>
              <a:off x="1734086" y="1798192"/>
              <a:ext cx="11633" cy="11633"/>
            </p14:xfrm>
          </p:contentPart>
        </mc:Choice>
        <mc:Fallback xmlns="">
          <p:pic>
            <p:nvPicPr>
              <p:cNvPr id="9" name="Ink 8">
                <a:extLst>
                  <a:ext uri="{FF2B5EF4-FFF2-40B4-BE49-F238E27FC236}">
                    <a16:creationId xmlns:a16="http://schemas.microsoft.com/office/drawing/2014/main" id="{96B48931-698D-BD7F-7C26-F5B5B6DE4BD3}"/>
                  </a:ext>
                </a:extLst>
              </p:cNvPr>
              <p:cNvPicPr/>
              <p:nvPr/>
            </p:nvPicPr>
            <p:blipFill>
              <a:blip r:embed="rId4"/>
              <a:stretch>
                <a:fillRect/>
              </a:stretch>
            </p:blipFill>
            <p:spPr>
              <a:xfrm>
                <a:off x="1620083" y="1741190"/>
                <a:ext cx="241966" cy="126800"/>
              </a:xfrm>
              <a:prstGeom prst="rect">
                <a:avLst/>
              </a:prstGeom>
            </p:spPr>
          </p:pic>
        </mc:Fallback>
      </mc:AlternateContent>
      <p:sp>
        <p:nvSpPr>
          <p:cNvPr id="2" name="TextBox 1">
            <a:extLst>
              <a:ext uri="{FF2B5EF4-FFF2-40B4-BE49-F238E27FC236}">
                <a16:creationId xmlns:a16="http://schemas.microsoft.com/office/drawing/2014/main" id="{A131511E-4E38-2EB8-086C-DCF6355DD16B}"/>
              </a:ext>
            </a:extLst>
          </p:cNvPr>
          <p:cNvSpPr txBox="1"/>
          <p:nvPr/>
        </p:nvSpPr>
        <p:spPr>
          <a:xfrm>
            <a:off x="4691270" y="411921"/>
            <a:ext cx="6906592"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Guided Reflection Prompts </a:t>
            </a:r>
          </a:p>
          <a:p>
            <a:endParaRPr lang="en-US" sz="1800" dirty="0"/>
          </a:p>
          <a:p>
            <a:r>
              <a:rPr lang="en-US" sz="1800" b="1" dirty="0"/>
              <a:t>1. </a:t>
            </a:r>
            <a:r>
              <a:rPr lang="en-US" sz="1800" dirty="0"/>
              <a:t>What did you hear that surprised you? </a:t>
            </a:r>
            <a:br>
              <a:rPr lang="en-US" sz="1800" dirty="0"/>
            </a:br>
            <a:r>
              <a:rPr lang="en-US" sz="1800" dirty="0"/>
              <a:t>Let’s take a moment to walk along our mural. </a:t>
            </a:r>
            <a:br>
              <a:rPr lang="en-US" sz="1800" dirty="0"/>
            </a:br>
            <a:r>
              <a:rPr lang="en-US" sz="1800" dirty="0"/>
              <a:t>Is there a story that surprised you or made you think differently? </a:t>
            </a:r>
            <a:br>
              <a:rPr lang="en-US" sz="1800" dirty="0"/>
            </a:br>
            <a:r>
              <a:rPr lang="en-US" sz="1800" dirty="0" err="1"/>
              <a:t>Stand by</a:t>
            </a:r>
            <a:r>
              <a:rPr lang="en-US" sz="1800" dirty="0"/>
              <a:t>/stick a note on the part of the mural that meant </a:t>
            </a:r>
            <a:br>
              <a:rPr lang="en-US" sz="1800" dirty="0"/>
            </a:br>
            <a:r>
              <a:rPr lang="en-US" sz="1800" dirty="0"/>
              <a:t>the most to you. </a:t>
            </a:r>
          </a:p>
          <a:p>
            <a:endParaRPr lang="en-US" sz="1800" dirty="0"/>
          </a:p>
          <a:p>
            <a:r>
              <a:rPr lang="en-US" sz="1800" b="1" dirty="0"/>
              <a:t>2. </a:t>
            </a:r>
            <a:r>
              <a:rPr lang="en-US" sz="1800" dirty="0"/>
              <a:t>Was there anything you saw in the stories shared that </a:t>
            </a:r>
            <a:br>
              <a:rPr lang="en-US" sz="1800" dirty="0"/>
            </a:br>
            <a:r>
              <a:rPr lang="en-US" sz="1800" dirty="0"/>
              <a:t>you’ve never seen before? Maybe it was an experience </a:t>
            </a:r>
            <a:br>
              <a:rPr lang="en-US" sz="1800" dirty="0"/>
            </a:br>
            <a:r>
              <a:rPr lang="en-US" sz="1800" dirty="0"/>
              <a:t>children face in another country, or how aid helped them </a:t>
            </a:r>
            <a:br>
              <a:rPr lang="en-US" sz="1800" dirty="0"/>
            </a:br>
            <a:r>
              <a:rPr lang="en-US" sz="1800" dirty="0"/>
              <a:t>gain access to their rights. What caught your attention?  </a:t>
            </a:r>
          </a:p>
          <a:p>
            <a:endParaRPr lang="en-US" sz="1800" dirty="0"/>
          </a:p>
          <a:p>
            <a:r>
              <a:rPr lang="en-US" sz="1800" b="1" dirty="0"/>
              <a:t>3.</a:t>
            </a:r>
            <a:r>
              <a:rPr lang="en-US" sz="1800" dirty="0"/>
              <a:t> Where do you see yourself in the Circles of Responsibility? </a:t>
            </a:r>
            <a:br>
              <a:rPr lang="en-US" sz="1800" dirty="0"/>
            </a:br>
            <a:r>
              <a:rPr lang="en-US" sz="1800" dirty="0"/>
              <a:t>In which circles might you use your voice to advocate for the </a:t>
            </a:r>
            <a:br>
              <a:rPr lang="en-US" sz="1800" dirty="0"/>
            </a:br>
            <a:r>
              <a:rPr lang="en-US" sz="1800" dirty="0"/>
              <a:t>rights of children?    </a:t>
            </a:r>
          </a:p>
          <a:p>
            <a:endParaRPr lang="en-US" sz="1800" dirty="0"/>
          </a:p>
          <a:p>
            <a:r>
              <a:rPr lang="en-US" sz="1800" b="1" dirty="0"/>
              <a:t>4. </a:t>
            </a:r>
            <a:r>
              <a:rPr lang="en-US" sz="1800" dirty="0"/>
              <a:t>What is one thing you learned about ODA?  </a:t>
            </a:r>
          </a:p>
          <a:p>
            <a:endParaRPr lang="en-US" sz="1800" dirty="0"/>
          </a:p>
          <a:p>
            <a:r>
              <a:rPr lang="en-US" sz="1800" b="1" dirty="0"/>
              <a:t>5.</a:t>
            </a:r>
            <a:r>
              <a:rPr lang="en-US" sz="1800" dirty="0"/>
              <a:t> What might be some of the consequences to children around </a:t>
            </a:r>
            <a:br>
              <a:rPr lang="en-US" sz="1800" dirty="0"/>
            </a:br>
            <a:r>
              <a:rPr lang="en-US" sz="1800" dirty="0"/>
              <a:t>the world if funding for ODA is cut further, or even ends?  </a:t>
            </a:r>
          </a:p>
        </p:txBody>
      </p:sp>
    </p:spTree>
    <p:extLst>
      <p:ext uri="{BB962C8B-B14F-4D97-AF65-F5344CB8AC3E}">
        <p14:creationId xmlns:p14="http://schemas.microsoft.com/office/powerpoint/2010/main" val="2252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2"/>
                                        </p:tgtEl>
                                        <p:attrNameLst>
                                          <p:attrName>style.visibility</p:attrName>
                                        </p:attrNameLst>
                                      </p:cBhvr>
                                      <p:to>
                                        <p:strVal val="visible"/>
                                      </p:to>
                                    </p:set>
                                  </p:childTnLst>
                                </p:cTn>
                              </p:par>
                              <p:par>
                                <p:cTn id="7" presetID="2"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4" name="Picture 3" descr="A person in a blue robe standing in a field of plants&#10;&#10;AI-generated content may be incorrect.">
            <a:extLst>
              <a:ext uri="{FF2B5EF4-FFF2-40B4-BE49-F238E27FC236}">
                <a16:creationId xmlns:a16="http://schemas.microsoft.com/office/drawing/2014/main" id="{A85D97F3-1DA4-A8CC-CBB9-699478FD7E46}"/>
              </a:ext>
            </a:extLst>
          </p:cNvPr>
          <p:cNvPicPr>
            <a:picLocks noChangeAspect="1"/>
          </p:cNvPicPr>
          <p:nvPr/>
        </p:nvPicPr>
        <p:blipFill rotWithShape="1">
          <a:blip r:embed="rId3"/>
          <a:srcRect l="2861" t="305" r="13392" b="-122"/>
          <a:stretch>
            <a:fillRect/>
          </a:stretch>
        </p:blipFill>
        <p:spPr>
          <a:xfrm>
            <a:off x="3545766" y="-2327"/>
            <a:ext cx="8647843" cy="6871658"/>
          </a:xfrm>
          <a:prstGeom prst="rect">
            <a:avLst/>
          </a:prstGeom>
        </p:spPr>
      </p:pic>
      <p:sp>
        <p:nvSpPr>
          <p:cNvPr id="6" name="Google Shape;241;g259085a5d11_0_9">
            <a:extLst>
              <a:ext uri="{FF2B5EF4-FFF2-40B4-BE49-F238E27FC236}">
                <a16:creationId xmlns:a16="http://schemas.microsoft.com/office/drawing/2014/main" id="{6358F184-A155-C61F-4AA9-3B696B23BCCD}"/>
              </a:ext>
            </a:extLst>
          </p:cNvPr>
          <p:cNvSpPr/>
          <p:nvPr/>
        </p:nvSpPr>
        <p:spPr>
          <a:xfrm>
            <a:off x="217402" y="1487635"/>
            <a:ext cx="351302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43;g259085a5d11_0_9">
            <a:extLst>
              <a:ext uri="{FF2B5EF4-FFF2-40B4-BE49-F238E27FC236}">
                <a16:creationId xmlns:a16="http://schemas.microsoft.com/office/drawing/2014/main" id="{B9B8C321-ABC1-8E67-8CAA-8FD19868B140}"/>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8AD7EDE8-AB11-6C1F-75DD-35A7BB1C90C8}"/>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1</a:t>
            </a:r>
            <a:endParaRPr lang="en-GB" sz="4600" i="0" u="none" strike="noStrike" cap="none" dirty="0">
              <a:solidFill>
                <a:schemeClr val="bg1"/>
              </a:solidFill>
              <a:latin typeface="Arial Black"/>
              <a:ea typeface="Arial"/>
              <a:cs typeface="Arial"/>
            </a:endParaRPr>
          </a:p>
        </p:txBody>
      </p:sp>
      <p:sp>
        <p:nvSpPr>
          <p:cNvPr id="12" name="Google Shape;241;g259085a5d11_0_9">
            <a:extLst>
              <a:ext uri="{FF2B5EF4-FFF2-40B4-BE49-F238E27FC236}">
                <a16:creationId xmlns:a16="http://schemas.microsoft.com/office/drawing/2014/main" id="{3477452C-6D6E-35A9-F668-CC2D86751480}"/>
              </a:ext>
            </a:extLst>
          </p:cNvPr>
          <p:cNvSpPr/>
          <p:nvPr/>
        </p:nvSpPr>
        <p:spPr>
          <a:xfrm>
            <a:off x="221636" y="2075010"/>
            <a:ext cx="2043520"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C1750223-16DD-0032-9ED3-F4F8E59D1F28}"/>
              </a:ext>
            </a:extLst>
          </p:cNvPr>
          <p:cNvSpPr/>
          <p:nvPr/>
        </p:nvSpPr>
        <p:spPr>
          <a:xfrm>
            <a:off x="221635" y="2657094"/>
            <a:ext cx="2542768" cy="81718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0;p1">
            <a:extLst>
              <a:ext uri="{FF2B5EF4-FFF2-40B4-BE49-F238E27FC236}">
                <a16:creationId xmlns:a16="http://schemas.microsoft.com/office/drawing/2014/main" id="{020289E3-8861-F0A1-D2BA-9ADC5A374BD4}"/>
              </a:ext>
            </a:extLst>
          </p:cNvPr>
          <p:cNvSpPr txBox="1"/>
          <p:nvPr/>
        </p:nvSpPr>
        <p:spPr>
          <a:xfrm>
            <a:off x="254640" y="1491101"/>
            <a:ext cx="3675180"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REVIEWING</a:t>
            </a:r>
            <a:br>
              <a:rPr lang="en-GB" sz="3800" b="1" dirty="0">
                <a:latin typeface="Arial Black"/>
              </a:rPr>
            </a:br>
            <a:r>
              <a:rPr lang="en-GB" sz="3800" b="1" dirty="0">
                <a:latin typeface="Arial Black"/>
              </a:rPr>
              <a:t>YOUR</a:t>
            </a:r>
            <a:br>
              <a:rPr lang="en-GB" sz="3800" b="1" dirty="0">
                <a:latin typeface="Arial Black"/>
              </a:rPr>
            </a:br>
            <a:r>
              <a:rPr lang="en-GB" sz="3800" b="1" dirty="0">
                <a:latin typeface="Arial Black"/>
              </a:rPr>
              <a:t>RIGHTS</a:t>
            </a:r>
            <a:endParaRPr lang="en-US" dirty="0"/>
          </a:p>
        </p:txBody>
      </p:sp>
      <p:sp>
        <p:nvSpPr>
          <p:cNvPr id="13" name="TextBox 12">
            <a:extLst>
              <a:ext uri="{FF2B5EF4-FFF2-40B4-BE49-F238E27FC236}">
                <a16:creationId xmlns:a16="http://schemas.microsoft.com/office/drawing/2014/main" id="{17AFC9A4-7B99-2C53-5A4C-8CBD14F442A5}"/>
              </a:ext>
            </a:extLst>
          </p:cNvPr>
          <p:cNvSpPr txBox="1"/>
          <p:nvPr/>
        </p:nvSpPr>
        <p:spPr>
          <a:xfrm rot="16200000">
            <a:off x="11134557" y="5790531"/>
            <a:ext cx="184083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bg1"/>
                </a:solidFill>
              </a:rPr>
              <a:t>© UNICEF/Hill</a:t>
            </a:r>
          </a:p>
        </p:txBody>
      </p:sp>
      <p:sp>
        <p:nvSpPr>
          <p:cNvPr id="17" name="TextBox 16">
            <a:extLst>
              <a:ext uri="{FF2B5EF4-FFF2-40B4-BE49-F238E27FC236}">
                <a16:creationId xmlns:a16="http://schemas.microsoft.com/office/drawing/2014/main" id="{9BDC4F46-5082-8ACE-105E-D2FAA4875DE0}"/>
              </a:ext>
            </a:extLst>
          </p:cNvPr>
          <p:cNvSpPr txBox="1"/>
          <p:nvPr/>
        </p:nvSpPr>
        <p:spPr>
          <a:xfrm>
            <a:off x="217119" y="5088048"/>
            <a:ext cx="3041525"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ea typeface="Open Sans"/>
                <a:cs typeface="Segoe UI"/>
              </a:rPr>
              <a:t>In 2018, Fatuma Abdulahi Mohamed had lost all her livestock to the drought. She had to leave her home in Hudor, and walk alone with her 9 children, looking for assistance. She eventually reached </a:t>
            </a:r>
            <a:r>
              <a:rPr lang="en-US" sz="1100" dirty="0" err="1">
                <a:solidFill>
                  <a:srgbClr val="333333"/>
                </a:solidFill>
                <a:ea typeface="Open Sans"/>
                <a:cs typeface="Segoe UI"/>
              </a:rPr>
              <a:t>Kabasa</a:t>
            </a:r>
            <a:r>
              <a:rPr lang="en-US" sz="1100" dirty="0">
                <a:solidFill>
                  <a:srgbClr val="333333"/>
                </a:solidFill>
                <a:ea typeface="Open Sans"/>
                <a:cs typeface="Segoe UI"/>
              </a:rPr>
              <a:t> IDP camp in </a:t>
            </a:r>
            <a:r>
              <a:rPr lang="en-US" sz="1100" dirty="0" err="1">
                <a:solidFill>
                  <a:srgbClr val="333333"/>
                </a:solidFill>
                <a:ea typeface="Open Sans"/>
                <a:cs typeface="Segoe UI"/>
              </a:rPr>
              <a:t>Dollow</a:t>
            </a:r>
            <a:r>
              <a:rPr lang="en-US" sz="1100" dirty="0">
                <a:solidFill>
                  <a:srgbClr val="333333"/>
                </a:solidFill>
                <a:ea typeface="Open Sans"/>
                <a:cs typeface="Segoe UI"/>
              </a:rPr>
              <a:t>, Somalia. Fatuma has been tending to the plot of land given to her. She enjoys seeing the vegetables growing over time because it “brings hope.”</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66114" y="2297325"/>
            <a:ext cx="7051581" cy="350862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2700" b="1" dirty="0">
                <a:solidFill>
                  <a:schemeClr val="dk1"/>
                </a:solidFill>
                <a:ea typeface="Roboto Medium"/>
                <a:sym typeface="Roboto Medium"/>
              </a:rPr>
              <a:t>Respect for the views of the child</a:t>
            </a:r>
            <a:r>
              <a:rPr lang="en-GB" sz="2700" dirty="0">
                <a:solidFill>
                  <a:schemeClr val="dk1"/>
                </a:solidFill>
                <a:ea typeface="Roboto Medium"/>
                <a:sym typeface="Roboto Medium"/>
              </a:rPr>
              <a:t> </a:t>
            </a:r>
            <a:r>
              <a:rPr lang="en-GB" sz="2700" b="1" dirty="0">
                <a:solidFill>
                  <a:schemeClr val="dk1"/>
                </a:solidFill>
                <a:ea typeface="Roboto Medium"/>
                <a:sym typeface="Roboto Medium"/>
              </a:rPr>
              <a:t> </a:t>
            </a:r>
            <a:r>
              <a:rPr lang="en-GB" sz="2700" dirty="0">
                <a:solidFill>
                  <a:schemeClr val="dk1"/>
                </a:solidFill>
                <a:ea typeface="Roboto Medium"/>
                <a:sym typeface="Roboto Medium"/>
              </a:rPr>
              <a:t> </a:t>
            </a:r>
            <a:endParaRPr lang="en-GB" sz="2700" b="0" i="0" u="none" strike="noStrike" cap="none" dirty="0">
              <a:solidFill>
                <a:schemeClr val="dk1"/>
              </a:solidFill>
              <a:ea typeface="Roboto Medium"/>
            </a:endParaRPr>
          </a:p>
          <a:p>
            <a:pPr lvl="1"/>
            <a:r>
              <a:rPr lang="en-GB" sz="2700" dirty="0">
                <a:solidFill>
                  <a:schemeClr val="dk1"/>
                </a:solidFill>
                <a:ea typeface="Roboto Medium"/>
                <a:sym typeface="Roboto Medium"/>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endParaRPr lang="en-GB" sz="2700" dirty="0">
              <a:solidFill>
                <a:schemeClr val="dk1"/>
              </a:solidFill>
            </a:endParaRPr>
          </a:p>
        </p:txBody>
      </p:sp>
      <p:sp>
        <p:nvSpPr>
          <p:cNvPr id="3" name="Google Shape;243;g259085a5d11_0_9">
            <a:extLst>
              <a:ext uri="{FF2B5EF4-FFF2-40B4-BE49-F238E27FC236}">
                <a16:creationId xmlns:a16="http://schemas.microsoft.com/office/drawing/2014/main" id="{7C37EB93-9800-D994-0836-2376368D5A48}"/>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pic>
        <p:nvPicPr>
          <p:cNvPr id="2" name="Picture 1" descr="A group of colorful papers with white text&#10;&#10;Description automatically generated">
            <a:extLst>
              <a:ext uri="{FF2B5EF4-FFF2-40B4-BE49-F238E27FC236}">
                <a16:creationId xmlns:a16="http://schemas.microsoft.com/office/drawing/2014/main" id="{69387A0C-9905-182E-1166-2BC55A4AB433}"/>
              </a:ext>
            </a:extLst>
          </p:cNvPr>
          <p:cNvPicPr>
            <a:picLocks noChangeAspect="1"/>
          </p:cNvPicPr>
          <p:nvPr/>
        </p:nvPicPr>
        <p:blipFill>
          <a:blip r:embed="rId3"/>
          <a:stretch>
            <a:fillRect/>
          </a:stretch>
        </p:blipFill>
        <p:spPr>
          <a:xfrm>
            <a:off x="6974455" y="1727439"/>
            <a:ext cx="5218288" cy="4740216"/>
          </a:xfrm>
          <a:prstGeom prst="rect">
            <a:avLst/>
          </a:prstGeom>
        </p:spPr>
      </p:pic>
      <p:sp>
        <p:nvSpPr>
          <p:cNvPr id="8" name="Google Shape;40;p1">
            <a:extLst>
              <a:ext uri="{FF2B5EF4-FFF2-40B4-BE49-F238E27FC236}">
                <a16:creationId xmlns:a16="http://schemas.microsoft.com/office/drawing/2014/main" id="{F2BA449E-7F42-53B6-E236-1C4067B18CC5}"/>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dirty="0">
                <a:solidFill>
                  <a:srgbClr val="00B0F0"/>
                </a:solidFill>
                <a:latin typeface="Arial Black"/>
              </a:rPr>
              <a:t>ARTICLE 12</a:t>
            </a:r>
            <a:endParaRPr lang="en-US" sz="4000" dirty="0">
              <a:latin typeface="Arial Black"/>
            </a:endParaRPr>
          </a:p>
        </p:txBody>
      </p:sp>
    </p:spTree>
    <p:extLst>
      <p:ext uri="{BB962C8B-B14F-4D97-AF65-F5344CB8AC3E}">
        <p14:creationId xmlns:p14="http://schemas.microsoft.com/office/powerpoint/2010/main" val="372216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66114" y="2297325"/>
            <a:ext cx="7051581" cy="26468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3200" b="1" dirty="0">
                <a:solidFill>
                  <a:schemeClr val="dk1"/>
                </a:solidFill>
                <a:ea typeface="Roboto Medium"/>
                <a:sym typeface="Roboto Medium"/>
              </a:rPr>
              <a:t>Freedom of expression   </a:t>
            </a:r>
            <a:endParaRPr lang="en-GB" sz="3200" b="1" i="0" u="none" strike="noStrike" cap="none" dirty="0">
              <a:solidFill>
                <a:schemeClr val="dk1"/>
              </a:solidFill>
              <a:ea typeface="Roboto Medium"/>
            </a:endParaRPr>
          </a:p>
          <a:p>
            <a:pPr lvl="1"/>
            <a:r>
              <a:rPr lang="en-GB" sz="3200" dirty="0">
                <a:solidFill>
                  <a:schemeClr val="dk1"/>
                </a:solidFill>
                <a:ea typeface="Roboto Medium"/>
                <a:sym typeface="Roboto Medium"/>
              </a:rPr>
              <a:t>Every child must be free to express </a:t>
            </a:r>
            <a:br>
              <a:rPr lang="en-GB" sz="3200" dirty="0">
                <a:ea typeface="Roboto Medium"/>
              </a:rPr>
            </a:br>
            <a:r>
              <a:rPr lang="en-GB" sz="3200" dirty="0">
                <a:solidFill>
                  <a:schemeClr val="dk1"/>
                </a:solidFill>
                <a:ea typeface="Roboto Medium"/>
                <a:sym typeface="Roboto Medium"/>
              </a:rPr>
              <a:t>their thoughts and opinions and to </a:t>
            </a:r>
            <a:br>
              <a:rPr lang="en-GB" sz="3200" dirty="0">
                <a:ea typeface="Roboto Medium"/>
              </a:rPr>
            </a:br>
            <a:r>
              <a:rPr lang="en-GB" sz="3200" dirty="0">
                <a:solidFill>
                  <a:schemeClr val="dk1"/>
                </a:solidFill>
                <a:ea typeface="Roboto Medium"/>
                <a:sym typeface="Roboto Medium"/>
              </a:rPr>
              <a:t>access all kinds of information, </a:t>
            </a:r>
            <a:br>
              <a:rPr lang="en-GB" sz="3200" dirty="0">
                <a:ea typeface="Roboto Medium"/>
              </a:rPr>
            </a:br>
            <a:r>
              <a:rPr lang="en-GB" sz="3200" dirty="0">
                <a:solidFill>
                  <a:schemeClr val="dk1"/>
                </a:solidFill>
                <a:ea typeface="Roboto Medium"/>
                <a:sym typeface="Roboto Medium"/>
              </a:rPr>
              <a:t>as long as it is within the law.   </a:t>
            </a:r>
            <a:endParaRPr lang="en-GB" sz="3200" dirty="0">
              <a:solidFill>
                <a:schemeClr val="dk1"/>
              </a:solidFill>
            </a:endParaRPr>
          </a:p>
        </p:txBody>
      </p:sp>
      <p:pic>
        <p:nvPicPr>
          <p:cNvPr id="8" name="Picture 7" descr="A stack of colorful papers with a person holding a megaphone&#10;&#10;Description automatically generated">
            <a:extLst>
              <a:ext uri="{FF2B5EF4-FFF2-40B4-BE49-F238E27FC236}">
                <a16:creationId xmlns:a16="http://schemas.microsoft.com/office/drawing/2014/main" id="{ABC4BDC9-4C35-4DCA-0BDE-1635226C0F13}"/>
              </a:ext>
            </a:extLst>
          </p:cNvPr>
          <p:cNvPicPr>
            <a:picLocks noChangeAspect="1"/>
          </p:cNvPicPr>
          <p:nvPr/>
        </p:nvPicPr>
        <p:blipFill>
          <a:blip r:embed="rId3"/>
          <a:stretch>
            <a:fillRect/>
          </a:stretch>
        </p:blipFill>
        <p:spPr>
          <a:xfrm>
            <a:off x="7321309" y="1553743"/>
            <a:ext cx="4881833" cy="4929458"/>
          </a:xfrm>
          <a:prstGeom prst="rect">
            <a:avLst/>
          </a:prstGeom>
        </p:spPr>
      </p:pic>
      <p:sp>
        <p:nvSpPr>
          <p:cNvPr id="4" name="Google Shape;243;g259085a5d11_0_9">
            <a:extLst>
              <a:ext uri="{FF2B5EF4-FFF2-40B4-BE49-F238E27FC236}">
                <a16:creationId xmlns:a16="http://schemas.microsoft.com/office/drawing/2014/main" id="{143FE4C5-4958-5564-2CF4-B379E9002BC2}"/>
              </a:ext>
            </a:extLst>
          </p:cNvPr>
          <p:cNvSpPr/>
          <p:nvPr/>
        </p:nvSpPr>
        <p:spPr>
          <a:xfrm>
            <a:off x="0" y="-654"/>
            <a:ext cx="4142209"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0" name="Google Shape;40;p1">
            <a:extLst>
              <a:ext uri="{FF2B5EF4-FFF2-40B4-BE49-F238E27FC236}">
                <a16:creationId xmlns:a16="http://schemas.microsoft.com/office/drawing/2014/main" id="{BA4F5FC9-7E86-E648-DF22-A50311D08BC2}"/>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pPr>
            <a:r>
              <a:rPr lang="en-GB" sz="4000" dirty="0">
                <a:solidFill>
                  <a:srgbClr val="00B0F0"/>
                </a:solidFill>
                <a:latin typeface="Arial Black"/>
              </a:rPr>
              <a:t>ARTICLE 13</a:t>
            </a:r>
            <a:endParaRPr lang="en-US" sz="4000" dirty="0">
              <a:latin typeface="Arial Black"/>
            </a:endParaRPr>
          </a:p>
        </p:txBody>
      </p:sp>
    </p:spTree>
    <p:extLst>
      <p:ext uri="{BB962C8B-B14F-4D97-AF65-F5344CB8AC3E}">
        <p14:creationId xmlns:p14="http://schemas.microsoft.com/office/powerpoint/2010/main" val="257545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A8436784-DE19-BE37-6F0A-43640D158F1D}"/>
            </a:ext>
          </a:extLst>
        </p:cNvPr>
        <p:cNvGrpSpPr/>
        <p:nvPr/>
      </p:nvGrpSpPr>
      <p:grpSpPr>
        <a:xfrm>
          <a:off x="0" y="0"/>
          <a:ext cx="0" cy="0"/>
          <a:chOff x="0" y="0"/>
          <a:chExt cx="0" cy="0"/>
        </a:xfrm>
      </p:grpSpPr>
      <p:pic>
        <p:nvPicPr>
          <p:cNvPr id="5" name="Picture 4" descr="A person and person standing next to a plane&#10;&#10;AI-generated content may be incorrect.">
            <a:extLst>
              <a:ext uri="{FF2B5EF4-FFF2-40B4-BE49-F238E27FC236}">
                <a16:creationId xmlns:a16="http://schemas.microsoft.com/office/drawing/2014/main" id="{A931CFCB-A3B0-4128-2C89-57B98567BFC3}"/>
              </a:ext>
            </a:extLst>
          </p:cNvPr>
          <p:cNvPicPr>
            <a:picLocks noChangeAspect="1"/>
          </p:cNvPicPr>
          <p:nvPr/>
        </p:nvPicPr>
        <p:blipFill rotWithShape="1">
          <a:blip r:embed="rId3"/>
          <a:srcRect l="7968" r="7968"/>
          <a:stretch>
            <a:fillRect/>
          </a:stretch>
        </p:blipFill>
        <p:spPr>
          <a:xfrm>
            <a:off x="3545766" y="-2327"/>
            <a:ext cx="8647843" cy="6871658"/>
          </a:xfrm>
          <a:prstGeom prst="rect">
            <a:avLst/>
          </a:prstGeom>
        </p:spPr>
      </p:pic>
      <p:sp>
        <p:nvSpPr>
          <p:cNvPr id="10" name="TextBox 9">
            <a:extLst>
              <a:ext uri="{FF2B5EF4-FFF2-40B4-BE49-F238E27FC236}">
                <a16:creationId xmlns:a16="http://schemas.microsoft.com/office/drawing/2014/main" id="{EA15AB3C-E74F-E488-EA8F-882057F0650B}"/>
              </a:ext>
            </a:extLst>
          </p:cNvPr>
          <p:cNvSpPr txBox="1"/>
          <p:nvPr/>
        </p:nvSpPr>
        <p:spPr>
          <a:xfrm rot="16200000">
            <a:off x="11134557" y="5790531"/>
            <a:ext cx="184083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bg1"/>
                </a:solidFill>
              </a:rPr>
              <a:t>© UNICEF/</a:t>
            </a:r>
            <a:r>
              <a:rPr lang="en-US" sz="900" dirty="0" err="1">
                <a:solidFill>
                  <a:schemeClr val="bg1"/>
                </a:solidFill>
              </a:rPr>
              <a:t>Choufany</a:t>
            </a:r>
            <a:endParaRPr lang="en-US" dirty="0" err="1">
              <a:solidFill>
                <a:schemeClr val="bg1"/>
              </a:solidFill>
            </a:endParaRPr>
          </a:p>
        </p:txBody>
      </p:sp>
      <p:sp>
        <p:nvSpPr>
          <p:cNvPr id="15" name="TextBox 14">
            <a:extLst>
              <a:ext uri="{FF2B5EF4-FFF2-40B4-BE49-F238E27FC236}">
                <a16:creationId xmlns:a16="http://schemas.microsoft.com/office/drawing/2014/main" id="{34E9E22E-8E97-9CBB-F242-D2699410EF34}"/>
              </a:ext>
            </a:extLst>
          </p:cNvPr>
          <p:cNvSpPr txBox="1"/>
          <p:nvPr/>
        </p:nvSpPr>
        <p:spPr>
          <a:xfrm>
            <a:off x="217119" y="5707173"/>
            <a:ext cx="2698625"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ea typeface="Open Sans"/>
              </a:rPr>
              <a:t>UNICEF delivered 25 tons of emergency medical supplies to the Ministry of Public Health at the Beirut international airport in response to the escalation of conflict in Lebanon.</a:t>
            </a:r>
            <a:endParaRPr lang="en-US" dirty="0"/>
          </a:p>
        </p:txBody>
      </p:sp>
      <p:sp>
        <p:nvSpPr>
          <p:cNvPr id="6" name="Google Shape;241;g259085a5d11_0_9">
            <a:extLst>
              <a:ext uri="{FF2B5EF4-FFF2-40B4-BE49-F238E27FC236}">
                <a16:creationId xmlns:a16="http://schemas.microsoft.com/office/drawing/2014/main" id="{2AE8D28E-B7F4-9431-F335-180C146E31F0}"/>
              </a:ext>
            </a:extLst>
          </p:cNvPr>
          <p:cNvSpPr/>
          <p:nvPr/>
        </p:nvSpPr>
        <p:spPr>
          <a:xfrm>
            <a:off x="217402" y="1487635"/>
            <a:ext cx="317012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43;g259085a5d11_0_9">
            <a:extLst>
              <a:ext uri="{FF2B5EF4-FFF2-40B4-BE49-F238E27FC236}">
                <a16:creationId xmlns:a16="http://schemas.microsoft.com/office/drawing/2014/main" id="{F2619467-F399-7918-4615-6631437EE674}"/>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BCF596C3-0509-DF14-CBEE-0FC0F57F4DEA}"/>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2</a:t>
            </a:r>
            <a:endParaRPr lang="en-GB" sz="4600" i="0" u="none" strike="noStrike" cap="none" dirty="0">
              <a:solidFill>
                <a:schemeClr val="bg1"/>
              </a:solidFill>
              <a:latin typeface="Arial Black"/>
              <a:ea typeface="Arial"/>
              <a:cs typeface="Arial"/>
            </a:endParaRPr>
          </a:p>
        </p:txBody>
      </p:sp>
      <p:sp>
        <p:nvSpPr>
          <p:cNvPr id="12" name="Google Shape;241;g259085a5d11_0_9">
            <a:extLst>
              <a:ext uri="{FF2B5EF4-FFF2-40B4-BE49-F238E27FC236}">
                <a16:creationId xmlns:a16="http://schemas.microsoft.com/office/drawing/2014/main" id="{53DE8F97-283D-8FD7-AE90-AD57FFFC5EC1}"/>
              </a:ext>
            </a:extLst>
          </p:cNvPr>
          <p:cNvSpPr/>
          <p:nvPr/>
        </p:nvSpPr>
        <p:spPr>
          <a:xfrm>
            <a:off x="212111" y="2075010"/>
            <a:ext cx="3577045" cy="72365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FF25304C-C583-4B69-6134-ABDFB49DB809}"/>
              </a:ext>
            </a:extLst>
          </p:cNvPr>
          <p:cNvSpPr/>
          <p:nvPr/>
        </p:nvSpPr>
        <p:spPr>
          <a:xfrm>
            <a:off x="212110" y="2657094"/>
            <a:ext cx="3809593" cy="78860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g259085a5d11_0_9">
            <a:extLst>
              <a:ext uri="{FF2B5EF4-FFF2-40B4-BE49-F238E27FC236}">
                <a16:creationId xmlns:a16="http://schemas.microsoft.com/office/drawing/2014/main" id="{794B5DF4-967E-FBAC-DD17-4B035A7E71B6}"/>
              </a:ext>
            </a:extLst>
          </p:cNvPr>
          <p:cNvSpPr/>
          <p:nvPr/>
        </p:nvSpPr>
        <p:spPr>
          <a:xfrm>
            <a:off x="212110" y="3247644"/>
            <a:ext cx="2818993" cy="80765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0;p1">
            <a:extLst>
              <a:ext uri="{FF2B5EF4-FFF2-40B4-BE49-F238E27FC236}">
                <a16:creationId xmlns:a16="http://schemas.microsoft.com/office/drawing/2014/main" id="{8DD8E9C7-B554-20BD-6847-1D721E4E016A}"/>
              </a:ext>
            </a:extLst>
          </p:cNvPr>
          <p:cNvSpPr txBox="1"/>
          <p:nvPr/>
        </p:nvSpPr>
        <p:spPr>
          <a:xfrm>
            <a:off x="254640" y="1491101"/>
            <a:ext cx="3741855" cy="25794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AGREE OR</a:t>
            </a:r>
            <a:br>
              <a:rPr lang="en-GB" sz="3800" b="1" dirty="0">
                <a:latin typeface="Arial Black"/>
              </a:rPr>
            </a:br>
            <a:r>
              <a:rPr lang="en-GB" sz="3800" b="1" dirty="0">
                <a:latin typeface="Arial Black"/>
              </a:rPr>
              <a:t>DISAGREE –</a:t>
            </a:r>
            <a:br>
              <a:rPr lang="en-GB" sz="3800" b="1" dirty="0">
                <a:latin typeface="Arial Black"/>
              </a:rPr>
            </a:br>
            <a:r>
              <a:rPr lang="en-GB" sz="3800" b="1" dirty="0">
                <a:latin typeface="Arial Black"/>
              </a:rPr>
              <a:t>THE DEBATE</a:t>
            </a:r>
            <a:br>
              <a:rPr lang="en-GB" sz="3800" b="1" dirty="0">
                <a:latin typeface="Arial Black"/>
              </a:rPr>
            </a:br>
            <a:r>
              <a:rPr lang="en-GB" sz="3800" b="1" dirty="0">
                <a:latin typeface="Arial Black"/>
              </a:rPr>
              <a:t>FOR ODA</a:t>
            </a:r>
            <a:endParaRPr lang="en-US" dirty="0"/>
          </a:p>
        </p:txBody>
      </p:sp>
    </p:spTree>
    <p:extLst>
      <p:ext uri="{BB962C8B-B14F-4D97-AF65-F5344CB8AC3E}">
        <p14:creationId xmlns:p14="http://schemas.microsoft.com/office/powerpoint/2010/main" val="149226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A8B63ECD-59F3-BE28-6FDF-5F2A34071790}"/>
            </a:ext>
          </a:extLst>
        </p:cNvPr>
        <p:cNvGrpSpPr/>
        <p:nvPr/>
      </p:nvGrpSpPr>
      <p:grpSpPr>
        <a:xfrm>
          <a:off x="0" y="0"/>
          <a:ext cx="0" cy="0"/>
          <a:chOff x="0" y="0"/>
          <a:chExt cx="0" cy="0"/>
        </a:xfrm>
      </p:grpSpPr>
      <p:pic>
        <p:nvPicPr>
          <p:cNvPr id="239" name="Google Shape;239;g259085a5d11_0_9" descr="A person holding a megaphone&#10;&#10;AI-generated content may be incorrect.">
            <a:extLst>
              <a:ext uri="{FF2B5EF4-FFF2-40B4-BE49-F238E27FC236}">
                <a16:creationId xmlns:a16="http://schemas.microsoft.com/office/drawing/2014/main" id="{819C8A9F-E923-C6C2-1789-AA6D02ED05E1}"/>
              </a:ext>
            </a:extLst>
          </p:cNvPr>
          <p:cNvPicPr preferRelativeResize="0"/>
          <p:nvPr/>
        </p:nvPicPr>
        <p:blipFill rotWithShape="1">
          <a:blip r:embed="rId3"/>
          <a:srcRect l="-92" t="139" r="10249" b="-139"/>
          <a:stretch>
            <a:fillRect/>
          </a:stretch>
        </p:blipFill>
        <p:spPr>
          <a:xfrm>
            <a:off x="2945455" y="1053"/>
            <a:ext cx="9266949" cy="6876377"/>
          </a:xfrm>
          <a:prstGeom prst="rect">
            <a:avLst/>
          </a:prstGeom>
          <a:noFill/>
          <a:ln>
            <a:noFill/>
          </a:ln>
        </p:spPr>
      </p:pic>
      <p:sp>
        <p:nvSpPr>
          <p:cNvPr id="2" name="TextBox 1">
            <a:extLst>
              <a:ext uri="{FF2B5EF4-FFF2-40B4-BE49-F238E27FC236}">
                <a16:creationId xmlns:a16="http://schemas.microsoft.com/office/drawing/2014/main" id="{D03ECCA9-6728-08B7-64E4-7CD092F7B094}"/>
              </a:ext>
            </a:extLst>
          </p:cNvPr>
          <p:cNvSpPr txBox="1"/>
          <p:nvPr/>
        </p:nvSpPr>
        <p:spPr>
          <a:xfrm rot="-54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rPr>
              <a:t>© UNICEF/Znidarcic</a:t>
            </a:r>
          </a:p>
        </p:txBody>
      </p:sp>
      <p:sp>
        <p:nvSpPr>
          <p:cNvPr id="7" name="TextBox 6">
            <a:extLst>
              <a:ext uri="{FF2B5EF4-FFF2-40B4-BE49-F238E27FC236}">
                <a16:creationId xmlns:a16="http://schemas.microsoft.com/office/drawing/2014/main" id="{14659C51-AD11-EDA5-796E-FBDD80F1F31A}"/>
              </a:ext>
            </a:extLst>
          </p:cNvPr>
          <p:cNvSpPr txBox="1"/>
          <p:nvPr/>
        </p:nvSpPr>
        <p:spPr>
          <a:xfrm>
            <a:off x="256110" y="5733378"/>
            <a:ext cx="2394041"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1"/>
                </a:solidFill>
                <a:ea typeface="Open Sans"/>
                <a:cs typeface="Open Sans"/>
              </a:rPr>
              <a:t>Youth Advocate </a:t>
            </a:r>
            <a:r>
              <a:rPr lang="en-US" sz="1100" err="1">
                <a:solidFill>
                  <a:schemeClr val="tx1"/>
                </a:solidFill>
                <a:ea typeface="Open Sans"/>
                <a:cs typeface="Open Sans"/>
              </a:rPr>
              <a:t>Mamisoa</a:t>
            </a:r>
            <a:r>
              <a:rPr lang="en-US" sz="1100" dirty="0">
                <a:solidFill>
                  <a:schemeClr val="tx1"/>
                </a:solidFill>
                <a:ea typeface="Open Sans"/>
                <a:cs typeface="Open Sans"/>
              </a:rPr>
              <a:t> </a:t>
            </a:r>
            <a:r>
              <a:rPr lang="en-US" sz="1100" err="1">
                <a:solidFill>
                  <a:schemeClr val="tx1"/>
                </a:solidFill>
                <a:ea typeface="Open Sans"/>
                <a:cs typeface="Open Sans"/>
              </a:rPr>
              <a:t>Fiderana</a:t>
            </a:r>
            <a:r>
              <a:rPr lang="en-US" sz="1100" dirty="0">
                <a:solidFill>
                  <a:schemeClr val="tx1"/>
                </a:solidFill>
                <a:ea typeface="Open Sans"/>
                <a:cs typeface="Open Sans"/>
              </a:rPr>
              <a:t> at United Nations Headquarters in New York, in September 2024. </a:t>
            </a:r>
            <a:r>
              <a:rPr lang="en-US" sz="1100" err="1">
                <a:solidFill>
                  <a:schemeClr val="tx1"/>
                </a:solidFill>
                <a:ea typeface="Open Sans"/>
                <a:cs typeface="Segoe UI"/>
              </a:rPr>
              <a:t>Mamisoa</a:t>
            </a:r>
            <a:r>
              <a:rPr lang="en-US" sz="1100" dirty="0">
                <a:solidFill>
                  <a:schemeClr val="tx1"/>
                </a:solidFill>
                <a:ea typeface="Open Sans"/>
                <a:cs typeface="Segoe UI"/>
              </a:rPr>
              <a:t> is an Immunization and Health Advocate from Madagascar.</a:t>
            </a:r>
            <a:endParaRPr lang="en-US" sz="1100">
              <a:solidFill>
                <a:schemeClr val="tx1"/>
              </a:solidFill>
              <a:cs typeface="Open Sans"/>
            </a:endParaRPr>
          </a:p>
        </p:txBody>
      </p:sp>
      <p:sp>
        <p:nvSpPr>
          <p:cNvPr id="6" name="Google Shape;241;g259085a5d11_0_9">
            <a:extLst>
              <a:ext uri="{FF2B5EF4-FFF2-40B4-BE49-F238E27FC236}">
                <a16:creationId xmlns:a16="http://schemas.microsoft.com/office/drawing/2014/main" id="{2EBCA183-693B-CC7D-2F22-E8BACEAC63F7}"/>
              </a:ext>
            </a:extLst>
          </p:cNvPr>
          <p:cNvSpPr/>
          <p:nvPr/>
        </p:nvSpPr>
        <p:spPr>
          <a:xfrm>
            <a:off x="217402" y="1487635"/>
            <a:ext cx="317012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43;g259085a5d11_0_9">
            <a:extLst>
              <a:ext uri="{FF2B5EF4-FFF2-40B4-BE49-F238E27FC236}">
                <a16:creationId xmlns:a16="http://schemas.microsoft.com/office/drawing/2014/main" id="{787D651A-303D-998A-4561-8FEEEC9EC5AD}"/>
              </a:ext>
            </a:extLst>
          </p:cNvPr>
          <p:cNvSpPr/>
          <p:nvPr/>
        </p:nvSpPr>
        <p:spPr>
          <a:xfrm>
            <a:off x="-2730" y="-338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A1B9D286-4081-70A2-15E6-828ED16F1089}"/>
              </a:ext>
            </a:extLst>
          </p:cNvPr>
          <p:cNvSpPr txBox="1"/>
          <p:nvPr/>
        </p:nvSpPr>
        <p:spPr>
          <a:xfrm>
            <a:off x="259922" y="28539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3</a:t>
            </a:r>
            <a:endParaRPr lang="en-GB" sz="4600" i="0" u="none" strike="noStrike" cap="none" dirty="0">
              <a:solidFill>
                <a:schemeClr val="bg1"/>
              </a:solidFill>
              <a:latin typeface="Arial Black"/>
              <a:ea typeface="Arial"/>
              <a:cs typeface="Arial"/>
            </a:endParaRPr>
          </a:p>
        </p:txBody>
      </p:sp>
      <p:sp>
        <p:nvSpPr>
          <p:cNvPr id="12" name="Google Shape;241;g259085a5d11_0_9">
            <a:extLst>
              <a:ext uri="{FF2B5EF4-FFF2-40B4-BE49-F238E27FC236}">
                <a16:creationId xmlns:a16="http://schemas.microsoft.com/office/drawing/2014/main" id="{BBE34977-4BFB-F842-CFFF-B51BD64B7BC8}"/>
              </a:ext>
            </a:extLst>
          </p:cNvPr>
          <p:cNvSpPr/>
          <p:nvPr/>
        </p:nvSpPr>
        <p:spPr>
          <a:xfrm>
            <a:off x="212111" y="2075010"/>
            <a:ext cx="2414995"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9E6A3F4C-3E3E-F590-60EA-36241C67E00A}"/>
              </a:ext>
            </a:extLst>
          </p:cNvPr>
          <p:cNvSpPr/>
          <p:nvPr/>
        </p:nvSpPr>
        <p:spPr>
          <a:xfrm>
            <a:off x="212110" y="2657094"/>
            <a:ext cx="3752443" cy="80765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0;p1">
            <a:extLst>
              <a:ext uri="{FF2B5EF4-FFF2-40B4-BE49-F238E27FC236}">
                <a16:creationId xmlns:a16="http://schemas.microsoft.com/office/drawing/2014/main" id="{6E5EFB14-8F8E-873F-64D0-6D270F1B90AF}"/>
              </a:ext>
            </a:extLst>
          </p:cNvPr>
          <p:cNvSpPr txBox="1"/>
          <p:nvPr/>
        </p:nvSpPr>
        <p:spPr>
          <a:xfrm>
            <a:off x="254640" y="1491101"/>
            <a:ext cx="3675180"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MEET THE </a:t>
            </a:r>
            <a:br>
              <a:rPr lang="en-GB" sz="3800" b="1" dirty="0">
                <a:latin typeface="Arial Black"/>
              </a:rPr>
            </a:br>
            <a:r>
              <a:rPr lang="en-GB" sz="3800" b="1" dirty="0">
                <a:latin typeface="Arial Black"/>
              </a:rPr>
              <a:t>YOUTH</a:t>
            </a:r>
            <a:br>
              <a:rPr lang="en-GB" sz="3800" b="1" dirty="0">
                <a:latin typeface="Arial Black"/>
              </a:rPr>
            </a:br>
            <a:r>
              <a:rPr lang="en-GB" sz="3800" b="1" dirty="0">
                <a:latin typeface="Arial Black"/>
              </a:rPr>
              <a:t>ADVOCATES</a:t>
            </a:r>
          </a:p>
        </p:txBody>
      </p:sp>
    </p:spTree>
    <p:extLst>
      <p:ext uri="{BB962C8B-B14F-4D97-AF65-F5344CB8AC3E}">
        <p14:creationId xmlns:p14="http://schemas.microsoft.com/office/powerpoint/2010/main" val="287827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89417F51-695F-A5DB-EBEF-7666B2744073}"/>
              </a:ext>
            </a:extLst>
          </p:cNvPr>
          <p:cNvSpPr/>
          <p:nvPr/>
        </p:nvSpPr>
        <p:spPr>
          <a:xfrm>
            <a:off x="227921" y="1490365"/>
            <a:ext cx="2447562" cy="74173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g259085a5d11_0_9">
            <a:extLst>
              <a:ext uri="{FF2B5EF4-FFF2-40B4-BE49-F238E27FC236}">
                <a16:creationId xmlns:a16="http://schemas.microsoft.com/office/drawing/2014/main" id="{872ED7E1-D1D7-ED27-E03A-BE7C86C91D7B}"/>
              </a:ext>
            </a:extLst>
          </p:cNvPr>
          <p:cNvSpPr/>
          <p:nvPr/>
        </p:nvSpPr>
        <p:spPr>
          <a:xfrm>
            <a:off x="233340" y="2113459"/>
            <a:ext cx="1736111"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40;p1">
            <a:extLst>
              <a:ext uri="{FF2B5EF4-FFF2-40B4-BE49-F238E27FC236}">
                <a16:creationId xmlns:a16="http://schemas.microsoft.com/office/drawing/2014/main" id="{93ED08D9-1B09-D45C-69A9-5A72FCA35844}"/>
              </a:ext>
            </a:extLst>
          </p:cNvPr>
          <p:cNvSpPr txBox="1"/>
          <p:nvPr/>
        </p:nvSpPr>
        <p:spPr>
          <a:xfrm>
            <a:off x="239778" y="1493831"/>
            <a:ext cx="2488107"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AHMED,</a:t>
            </a:r>
            <a:br>
              <a:rPr lang="en-GB" sz="3800" b="1" dirty="0">
                <a:latin typeface="Arial Black"/>
              </a:rPr>
            </a:br>
            <a:r>
              <a:rPr lang="en-GB" sz="3800" b="1" dirty="0">
                <a:latin typeface="Arial Black"/>
              </a:rPr>
              <a:t>MALI</a:t>
            </a:r>
            <a:endParaRPr lang="en-US" dirty="0"/>
          </a:p>
        </p:txBody>
      </p:sp>
      <p:sp>
        <p:nvSpPr>
          <p:cNvPr id="7" name="TextBox 22">
            <a:extLst>
              <a:ext uri="{FF2B5EF4-FFF2-40B4-BE49-F238E27FC236}">
                <a16:creationId xmlns:a16="http://schemas.microsoft.com/office/drawing/2014/main" id="{AE88A375-DF16-1CA8-D990-2EC9A503881D}"/>
              </a:ext>
            </a:extLst>
          </p:cNvPr>
          <p:cNvSpPr txBox="1"/>
          <p:nvPr/>
        </p:nvSpPr>
        <p:spPr>
          <a:xfrm rot="16200000">
            <a:off x="11192060" y="5856247"/>
            <a:ext cx="17907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solidFill>
                  <a:schemeClr val="bg1"/>
                </a:solidFill>
              </a:rPr>
              <a:t>© UNICEF/Pouget</a:t>
            </a:r>
          </a:p>
        </p:txBody>
      </p:sp>
      <p:sp>
        <p:nvSpPr>
          <p:cNvPr id="9" name="TextBox 5">
            <a:extLst>
              <a:ext uri="{FF2B5EF4-FFF2-40B4-BE49-F238E27FC236}">
                <a16:creationId xmlns:a16="http://schemas.microsoft.com/office/drawing/2014/main" id="{B9F530B0-9218-BD9E-2C27-8835168953F2}"/>
              </a:ext>
            </a:extLst>
          </p:cNvPr>
          <p:cNvSpPr txBox="1"/>
          <p:nvPr/>
        </p:nvSpPr>
        <p:spPr>
          <a:xfrm>
            <a:off x="235744" y="3123009"/>
            <a:ext cx="4689248" cy="28007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t>"Each individual has the power to contribute to the protection of our planet and to reduce our carbon footprint. That's why, with other young people, I regularly </a:t>
            </a:r>
            <a:r>
              <a:rPr lang="en-US" sz="1600" b="1" dirty="0" err="1"/>
              <a:t>organise</a:t>
            </a:r>
            <a:r>
              <a:rPr lang="en-US" sz="1600" b="1" dirty="0"/>
              <a:t> recycling workshops for students and take part in conferences and awareness campaigns to inform and educate people about current environmental issues. I strive to show people the importance of changing our consumption habits and taking actions that protect our environment."</a:t>
            </a:r>
          </a:p>
        </p:txBody>
      </p:sp>
      <p:pic>
        <p:nvPicPr>
          <p:cNvPr id="3" name="Picture 2" descr="A person and person holding a plant&#10;&#10;AI-generated content may be incorrect.">
            <a:extLst>
              <a:ext uri="{FF2B5EF4-FFF2-40B4-BE49-F238E27FC236}">
                <a16:creationId xmlns:a16="http://schemas.microsoft.com/office/drawing/2014/main" id="{AD805515-9E14-EBAA-0C5E-8DDDE9B5DEA1}"/>
              </a:ext>
            </a:extLst>
          </p:cNvPr>
          <p:cNvPicPr>
            <a:picLocks noChangeAspect="1"/>
          </p:cNvPicPr>
          <p:nvPr/>
        </p:nvPicPr>
        <p:blipFill rotWithShape="1">
          <a:blip r:embed="rId3"/>
          <a:srcRect l="14207" t="138" r="20756" b="-139"/>
          <a:stretch>
            <a:fillRect/>
          </a:stretch>
        </p:blipFill>
        <p:spPr>
          <a:xfrm>
            <a:off x="5463725" y="-2541"/>
            <a:ext cx="6715782" cy="6884234"/>
          </a:xfrm>
          <a:prstGeom prst="rect">
            <a:avLst/>
          </a:prstGeom>
        </p:spPr>
      </p:pic>
      <p:sp>
        <p:nvSpPr>
          <p:cNvPr id="13" name="TextBox 2">
            <a:extLst>
              <a:ext uri="{FF2B5EF4-FFF2-40B4-BE49-F238E27FC236}">
                <a16:creationId xmlns:a16="http://schemas.microsoft.com/office/drawing/2014/main" id="{4BD70957-1772-FE05-5D44-CBF33A7AC1DD}"/>
              </a:ext>
            </a:extLst>
          </p:cNvPr>
          <p:cNvSpPr txBox="1"/>
          <p:nvPr/>
        </p:nvSpPr>
        <p:spPr>
          <a:xfrm>
            <a:off x="241697" y="253603"/>
            <a:ext cx="1826418"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b="1" dirty="0">
                <a:solidFill>
                  <a:schemeClr val="bg1"/>
                </a:solidFill>
                <a:latin typeface="Arial Black"/>
              </a:rPr>
              <a:t>YOUTH</a:t>
            </a:r>
            <a:br>
              <a:rPr lang="en-GB" sz="1600" b="1" dirty="0">
                <a:solidFill>
                  <a:schemeClr val="bg1"/>
                </a:solidFill>
                <a:latin typeface="Arial Black"/>
              </a:rPr>
            </a:br>
            <a:r>
              <a:rPr lang="en-GB" sz="1600" b="1" dirty="0">
                <a:solidFill>
                  <a:schemeClr val="bg1"/>
                </a:solidFill>
                <a:latin typeface="Arial Black"/>
              </a:rPr>
              <a:t>ADVOCATE</a:t>
            </a:r>
            <a:endParaRPr lang="en-US" dirty="0">
              <a:solidFill>
                <a:schemeClr val="bg1"/>
              </a:solidFill>
            </a:endParaRPr>
          </a:p>
        </p:txBody>
      </p:sp>
      <p:sp>
        <p:nvSpPr>
          <p:cNvPr id="8" name="TextBox 7">
            <a:extLst>
              <a:ext uri="{FF2B5EF4-FFF2-40B4-BE49-F238E27FC236}">
                <a16:creationId xmlns:a16="http://schemas.microsoft.com/office/drawing/2014/main" id="{6070D15F-3901-FC09-8323-0E8D37E3BB64}"/>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rPr>
              <a:t>© UNICEF/</a:t>
            </a:r>
            <a:r>
              <a:rPr lang="en-US" sz="800" dirty="0" err="1">
                <a:solidFill>
                  <a:schemeClr val="bg1"/>
                </a:solidFill>
              </a:rPr>
              <a:t>Keïta</a:t>
            </a:r>
          </a:p>
        </p:txBody>
      </p:sp>
    </p:spTree>
    <p:extLst>
      <p:ext uri="{BB962C8B-B14F-4D97-AF65-F5344CB8AC3E}">
        <p14:creationId xmlns:p14="http://schemas.microsoft.com/office/powerpoint/2010/main" val="199064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D93A5-07B8-2C9E-09EE-97791800238A}"/>
            </a:ext>
          </a:extLst>
        </p:cNvPr>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12E50C8C-AEBC-A961-4494-C63D9F6040AE}"/>
              </a:ext>
            </a:extLst>
          </p:cNvPr>
          <p:cNvSpPr/>
          <p:nvPr/>
        </p:nvSpPr>
        <p:spPr>
          <a:xfrm>
            <a:off x="227921" y="1490365"/>
            <a:ext cx="2408485" cy="74173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g259085a5d11_0_9">
            <a:extLst>
              <a:ext uri="{FF2B5EF4-FFF2-40B4-BE49-F238E27FC236}">
                <a16:creationId xmlns:a16="http://schemas.microsoft.com/office/drawing/2014/main" id="{7583D2E4-DD69-B758-E119-FD4EFD38C2A9}"/>
              </a:ext>
            </a:extLst>
          </p:cNvPr>
          <p:cNvSpPr/>
          <p:nvPr/>
        </p:nvSpPr>
        <p:spPr>
          <a:xfrm>
            <a:off x="233340" y="2113459"/>
            <a:ext cx="2821961"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40;p1">
            <a:extLst>
              <a:ext uri="{FF2B5EF4-FFF2-40B4-BE49-F238E27FC236}">
                <a16:creationId xmlns:a16="http://schemas.microsoft.com/office/drawing/2014/main" id="{F24C5B24-F6E1-65D6-181C-39F8915B524B}"/>
              </a:ext>
            </a:extLst>
          </p:cNvPr>
          <p:cNvSpPr txBox="1"/>
          <p:nvPr/>
        </p:nvSpPr>
        <p:spPr>
          <a:xfrm>
            <a:off x="239778" y="1493831"/>
            <a:ext cx="3031032"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MARTA,</a:t>
            </a:r>
          </a:p>
          <a:p>
            <a:r>
              <a:rPr lang="en-GB" sz="3800" b="1" dirty="0">
                <a:latin typeface="Arial Black"/>
              </a:rPr>
              <a:t>UKRAINE</a:t>
            </a:r>
          </a:p>
        </p:txBody>
      </p:sp>
      <p:sp>
        <p:nvSpPr>
          <p:cNvPr id="7" name="TextBox 22">
            <a:extLst>
              <a:ext uri="{FF2B5EF4-FFF2-40B4-BE49-F238E27FC236}">
                <a16:creationId xmlns:a16="http://schemas.microsoft.com/office/drawing/2014/main" id="{C93533B2-BE2F-17EB-026F-F0C3D1895E92}"/>
              </a:ext>
            </a:extLst>
          </p:cNvPr>
          <p:cNvSpPr txBox="1"/>
          <p:nvPr/>
        </p:nvSpPr>
        <p:spPr>
          <a:xfrm rot="16200000">
            <a:off x="11192060" y="5856247"/>
            <a:ext cx="17907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solidFill>
                  <a:schemeClr val="bg1"/>
                </a:solidFill>
              </a:rPr>
              <a:t>© UNICEF/Pouget</a:t>
            </a:r>
          </a:p>
        </p:txBody>
      </p:sp>
      <p:sp>
        <p:nvSpPr>
          <p:cNvPr id="9" name="TextBox 5">
            <a:extLst>
              <a:ext uri="{FF2B5EF4-FFF2-40B4-BE49-F238E27FC236}">
                <a16:creationId xmlns:a16="http://schemas.microsoft.com/office/drawing/2014/main" id="{EEE3D46B-6197-310C-B8C7-D6987E0E7B18}"/>
              </a:ext>
            </a:extLst>
          </p:cNvPr>
          <p:cNvSpPr txBox="1"/>
          <p:nvPr/>
        </p:nvSpPr>
        <p:spPr>
          <a:xfrm>
            <a:off x="235744" y="3123009"/>
            <a:ext cx="4393973" cy="28226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t>“I started my own project focused on teaching children in my community about hygiene and healthy living. My team consists of my friends Milana, Darina, Viktoria and Nazar. Many of us do not have access to proper sanitation and this becomes a big health problem, especially for children. I have seen this in our schools, where sometimes there are no basic facilities for washing hands. So, I decided to act.”</a:t>
            </a:r>
          </a:p>
        </p:txBody>
      </p:sp>
      <p:pic>
        <p:nvPicPr>
          <p:cNvPr id="14" name="Picture 13" descr="A person with braces and glasses sitting at a table with her hands up&#10;&#10;AI-generated content may be incorrect.">
            <a:extLst>
              <a:ext uri="{FF2B5EF4-FFF2-40B4-BE49-F238E27FC236}">
                <a16:creationId xmlns:a16="http://schemas.microsoft.com/office/drawing/2014/main" id="{8B4DA21F-7167-E07D-8DF9-BD389DCF0444}"/>
              </a:ext>
            </a:extLst>
          </p:cNvPr>
          <p:cNvPicPr>
            <a:picLocks noChangeAspect="1"/>
          </p:cNvPicPr>
          <p:nvPr/>
        </p:nvPicPr>
        <p:blipFill rotWithShape="1">
          <a:blip r:embed="rId3"/>
          <a:srcRect l="18550" r="18550"/>
          <a:stretch>
            <a:fillRect/>
          </a:stretch>
        </p:blipFill>
        <p:spPr>
          <a:xfrm>
            <a:off x="5473250" y="-2541"/>
            <a:ext cx="6719189" cy="6884228"/>
          </a:xfrm>
          <a:prstGeom prst="rect">
            <a:avLst/>
          </a:prstGeom>
        </p:spPr>
      </p:pic>
      <p:sp>
        <p:nvSpPr>
          <p:cNvPr id="17" name="TextBox 2">
            <a:extLst>
              <a:ext uri="{FF2B5EF4-FFF2-40B4-BE49-F238E27FC236}">
                <a16:creationId xmlns:a16="http://schemas.microsoft.com/office/drawing/2014/main" id="{8DEC37EF-1D92-4833-11C5-AA922432EA01}"/>
              </a:ext>
            </a:extLst>
          </p:cNvPr>
          <p:cNvSpPr txBox="1"/>
          <p:nvPr/>
        </p:nvSpPr>
        <p:spPr>
          <a:xfrm>
            <a:off x="241697" y="253603"/>
            <a:ext cx="1826418"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b="1" dirty="0">
                <a:solidFill>
                  <a:schemeClr val="bg1"/>
                </a:solidFill>
                <a:latin typeface="Arial Black"/>
              </a:rPr>
              <a:t>YOUTH</a:t>
            </a:r>
            <a:br>
              <a:rPr lang="en-GB" sz="1600" b="1" dirty="0">
                <a:solidFill>
                  <a:schemeClr val="bg1"/>
                </a:solidFill>
                <a:latin typeface="Arial Black"/>
              </a:rPr>
            </a:br>
            <a:r>
              <a:rPr lang="en-GB" sz="1600" b="1" dirty="0">
                <a:solidFill>
                  <a:schemeClr val="bg1"/>
                </a:solidFill>
                <a:latin typeface="Arial Black"/>
              </a:rPr>
              <a:t>ADVOCATE</a:t>
            </a:r>
            <a:endParaRPr lang="en-US" dirty="0">
              <a:solidFill>
                <a:schemeClr val="bg1"/>
              </a:solidFill>
            </a:endParaRPr>
          </a:p>
        </p:txBody>
      </p:sp>
      <p:sp>
        <p:nvSpPr>
          <p:cNvPr id="3" name="TextBox 2">
            <a:extLst>
              <a:ext uri="{FF2B5EF4-FFF2-40B4-BE49-F238E27FC236}">
                <a16:creationId xmlns:a16="http://schemas.microsoft.com/office/drawing/2014/main" id="{33CA0D48-13FB-B995-F626-7B87AEE6DE4A}"/>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rPr>
              <a:t>© UNICEF/Yevtushenko</a:t>
            </a:r>
            <a:endParaRPr lang="en-US" dirty="0">
              <a:solidFill>
                <a:schemeClr val="bg1"/>
              </a:solidFill>
            </a:endParaRPr>
          </a:p>
        </p:txBody>
      </p:sp>
    </p:spTree>
    <p:extLst>
      <p:ext uri="{BB962C8B-B14F-4D97-AF65-F5344CB8AC3E}">
        <p14:creationId xmlns:p14="http://schemas.microsoft.com/office/powerpoint/2010/main" val="302333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584E-0133-FCD2-5239-E3EE54F74ADD}"/>
            </a:ext>
          </a:extLst>
        </p:cNvPr>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C6AA8FDA-E73B-08C4-6304-6BE2C4FEEE58}"/>
              </a:ext>
            </a:extLst>
          </p:cNvPr>
          <p:cNvSpPr/>
          <p:nvPr/>
        </p:nvSpPr>
        <p:spPr>
          <a:xfrm>
            <a:off x="227921" y="1490365"/>
            <a:ext cx="2689187" cy="78731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g259085a5d11_0_9">
            <a:extLst>
              <a:ext uri="{FF2B5EF4-FFF2-40B4-BE49-F238E27FC236}">
                <a16:creationId xmlns:a16="http://schemas.microsoft.com/office/drawing/2014/main" id="{1F2AEC05-A52B-CC58-F1B3-290A8B912A1E}"/>
              </a:ext>
            </a:extLst>
          </p:cNvPr>
          <p:cNvSpPr/>
          <p:nvPr/>
        </p:nvSpPr>
        <p:spPr>
          <a:xfrm>
            <a:off x="233340" y="2113459"/>
            <a:ext cx="1840886"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40;p1">
            <a:extLst>
              <a:ext uri="{FF2B5EF4-FFF2-40B4-BE49-F238E27FC236}">
                <a16:creationId xmlns:a16="http://schemas.microsoft.com/office/drawing/2014/main" id="{A9859EA0-400B-0C02-0D81-314FE126F897}"/>
              </a:ext>
            </a:extLst>
          </p:cNvPr>
          <p:cNvSpPr txBox="1"/>
          <p:nvPr/>
        </p:nvSpPr>
        <p:spPr>
          <a:xfrm>
            <a:off x="239778" y="1493831"/>
            <a:ext cx="3031032"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JOSEPH,</a:t>
            </a:r>
            <a:br>
              <a:rPr lang="en-GB" sz="3800" b="1" dirty="0">
                <a:latin typeface="Arial Black"/>
              </a:rPr>
            </a:br>
            <a:r>
              <a:rPr lang="en-GB" sz="3800" b="1" dirty="0">
                <a:latin typeface="Arial Black"/>
              </a:rPr>
              <a:t>HAITI</a:t>
            </a:r>
            <a:endParaRPr lang="en-US" dirty="0"/>
          </a:p>
        </p:txBody>
      </p:sp>
      <p:sp>
        <p:nvSpPr>
          <p:cNvPr id="7" name="TextBox 22">
            <a:extLst>
              <a:ext uri="{FF2B5EF4-FFF2-40B4-BE49-F238E27FC236}">
                <a16:creationId xmlns:a16="http://schemas.microsoft.com/office/drawing/2014/main" id="{BF141CD7-21D0-FC7C-E361-8C14424AF976}"/>
              </a:ext>
            </a:extLst>
          </p:cNvPr>
          <p:cNvSpPr txBox="1"/>
          <p:nvPr/>
        </p:nvSpPr>
        <p:spPr>
          <a:xfrm rot="16200000">
            <a:off x="11192060" y="5856247"/>
            <a:ext cx="17907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solidFill>
                  <a:schemeClr val="bg1"/>
                </a:solidFill>
              </a:rPr>
              <a:t>© UNICEF/Pouget</a:t>
            </a:r>
          </a:p>
        </p:txBody>
      </p:sp>
      <p:sp>
        <p:nvSpPr>
          <p:cNvPr id="9" name="TextBox 5">
            <a:extLst>
              <a:ext uri="{FF2B5EF4-FFF2-40B4-BE49-F238E27FC236}">
                <a16:creationId xmlns:a16="http://schemas.microsoft.com/office/drawing/2014/main" id="{970A0A9F-8BBD-6681-FF51-3F5745878EEF}"/>
              </a:ext>
            </a:extLst>
          </p:cNvPr>
          <p:cNvSpPr txBox="1"/>
          <p:nvPr/>
        </p:nvSpPr>
        <p:spPr>
          <a:xfrm>
            <a:off x="235744" y="3123009"/>
            <a:ext cx="4041548"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t>“For me, it’s a duty to come here every day. I talk to the children and their families, and I help them find some comfort in these difficult times.”</a:t>
            </a:r>
          </a:p>
        </p:txBody>
      </p:sp>
      <p:sp>
        <p:nvSpPr>
          <p:cNvPr id="10" name="TextBox 2">
            <a:extLst>
              <a:ext uri="{FF2B5EF4-FFF2-40B4-BE49-F238E27FC236}">
                <a16:creationId xmlns:a16="http://schemas.microsoft.com/office/drawing/2014/main" id="{C9F99242-1F4F-3D89-C88F-6FC95F7D24C6}"/>
              </a:ext>
            </a:extLst>
          </p:cNvPr>
          <p:cNvSpPr txBox="1"/>
          <p:nvPr/>
        </p:nvSpPr>
        <p:spPr>
          <a:xfrm>
            <a:off x="241697" y="253603"/>
            <a:ext cx="1826418"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b="1" dirty="0">
                <a:solidFill>
                  <a:schemeClr val="bg1"/>
                </a:solidFill>
                <a:latin typeface="Arial Black"/>
              </a:rPr>
              <a:t>YOUTH</a:t>
            </a:r>
            <a:br>
              <a:rPr lang="en-GB" sz="1600" b="1" dirty="0">
                <a:solidFill>
                  <a:schemeClr val="bg1"/>
                </a:solidFill>
                <a:latin typeface="Arial Black"/>
              </a:rPr>
            </a:br>
            <a:r>
              <a:rPr lang="en-GB" sz="1600" b="1" dirty="0">
                <a:solidFill>
                  <a:schemeClr val="bg1"/>
                </a:solidFill>
                <a:latin typeface="Arial Black"/>
              </a:rPr>
              <a:t>ADVOCATE</a:t>
            </a:r>
            <a:endParaRPr lang="en-US" dirty="0">
              <a:solidFill>
                <a:schemeClr val="bg1"/>
              </a:solidFill>
            </a:endParaRPr>
          </a:p>
        </p:txBody>
      </p:sp>
      <p:pic>
        <p:nvPicPr>
          <p:cNvPr id="14" name="Picture 13" descr="A person walking with children in a group of people&#10;&#10;AI-generated content may be incorrect.">
            <a:extLst>
              <a:ext uri="{FF2B5EF4-FFF2-40B4-BE49-F238E27FC236}">
                <a16:creationId xmlns:a16="http://schemas.microsoft.com/office/drawing/2014/main" id="{652C8EC5-F0AB-C688-A76B-CBB78D38CE81}"/>
              </a:ext>
            </a:extLst>
          </p:cNvPr>
          <p:cNvPicPr>
            <a:picLocks noChangeAspect="1"/>
          </p:cNvPicPr>
          <p:nvPr/>
        </p:nvPicPr>
        <p:blipFill rotWithShape="1">
          <a:blip r:embed="rId3"/>
          <a:srcRect l="2214" t="139" r="32749" b="-139"/>
          <a:stretch>
            <a:fillRect/>
          </a:stretch>
        </p:blipFill>
        <p:spPr>
          <a:xfrm>
            <a:off x="5473250" y="-2541"/>
            <a:ext cx="6715988" cy="6884235"/>
          </a:xfrm>
          <a:prstGeom prst="rect">
            <a:avLst/>
          </a:prstGeom>
        </p:spPr>
      </p:pic>
      <p:sp>
        <p:nvSpPr>
          <p:cNvPr id="3" name="TextBox 2">
            <a:extLst>
              <a:ext uri="{FF2B5EF4-FFF2-40B4-BE49-F238E27FC236}">
                <a16:creationId xmlns:a16="http://schemas.microsoft.com/office/drawing/2014/main" id="{9B5CBE87-4792-AC35-01BD-F8D9D64AD793}"/>
              </a:ext>
            </a:extLst>
          </p:cNvPr>
          <p:cNvSpPr txBox="1"/>
          <p:nvPr/>
        </p:nvSpPr>
        <p:spPr>
          <a:xfrm rot="162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rPr>
              <a:t>© UNICEF/Opota</a:t>
            </a:r>
          </a:p>
        </p:txBody>
      </p:sp>
    </p:spTree>
    <p:extLst>
      <p:ext uri="{BB962C8B-B14F-4D97-AF65-F5344CB8AC3E}">
        <p14:creationId xmlns:p14="http://schemas.microsoft.com/office/powerpoint/2010/main" val="157081519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DF3F1"/>
      </a:accent1>
      <a:accent2>
        <a:srgbClr val="FF6937"/>
      </a:accent2>
      <a:accent3>
        <a:srgbClr val="D8D1CA"/>
      </a:accent3>
      <a:accent4>
        <a:srgbClr val="FFFF00"/>
      </a:accent4>
      <a:accent5>
        <a:srgbClr val="003B5E"/>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10642d-184b-478d-9c3b-ee5a49174d96" xsi:nil="true"/>
    <lcf76f155ced4ddcb4097134ff3c332f xmlns="11cb7852-01ff-4783-afb4-6fe1ba5b66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A54FBE395FE4488C775E2AE042F3F5" ma:contentTypeVersion="15" ma:contentTypeDescription="Create a new document." ma:contentTypeScope="" ma:versionID="9c91577662e00b5aa20ce06156d91a8a">
  <xsd:schema xmlns:xsd="http://www.w3.org/2001/XMLSchema" xmlns:xs="http://www.w3.org/2001/XMLSchema" xmlns:p="http://schemas.microsoft.com/office/2006/metadata/properties" xmlns:ns2="11cb7852-01ff-4783-afb4-6fe1ba5b66ed" xmlns:ns3="1010642d-184b-478d-9c3b-ee5a49174d96" targetNamespace="http://schemas.microsoft.com/office/2006/metadata/properties" ma:root="true" ma:fieldsID="b876a59aadc9908eb519575662e2484c" ns2:_="" ns3:_="">
    <xsd:import namespace="11cb7852-01ff-4783-afb4-6fe1ba5b66ed"/>
    <xsd:import namespace="1010642d-184b-478d-9c3b-ee5a49174d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b7852-01ff-4783-afb4-6fe1ba5b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0642d-184b-478d-9c3b-ee5a49174d9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84300a-7a00-49b2-b74a-8fc860d18d42}" ma:internalName="TaxCatchAll" ma:showField="CatchAllData" ma:web="1010642d-184b-478d-9c3b-ee5a49174d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4A3D0-3F17-443A-B1AE-DCCF757D5EA0}">
  <ds:schemaRefs>
    <ds:schemaRef ds:uri="http://schemas.microsoft.com/sharepoint/v3/contenttype/forms"/>
  </ds:schemaRefs>
</ds:datastoreItem>
</file>

<file path=customXml/itemProps2.xml><?xml version="1.0" encoding="utf-8"?>
<ds:datastoreItem xmlns:ds="http://schemas.openxmlformats.org/officeDocument/2006/customXml" ds:itemID="{1DC2389A-5296-469E-BC72-331BA1F2B1D0}">
  <ds:schemaRefs>
    <ds:schemaRef ds:uri="http://schemas.microsoft.com/office/2006/metadata/properties"/>
    <ds:schemaRef ds:uri="http://schemas.microsoft.com/office/infopath/2007/PartnerControls"/>
    <ds:schemaRef ds:uri="1010642d-184b-478d-9c3b-ee5a49174d96"/>
    <ds:schemaRef ds:uri="11cb7852-01ff-4783-afb4-6fe1ba5b66ed"/>
  </ds:schemaRefs>
</ds:datastoreItem>
</file>

<file path=customXml/itemProps3.xml><?xml version="1.0" encoding="utf-8"?>
<ds:datastoreItem xmlns:ds="http://schemas.openxmlformats.org/officeDocument/2006/customXml" ds:itemID="{71BD200C-3449-4881-AF91-DE0010918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b7852-01ff-4783-afb4-6fe1ba5b66ed"/>
    <ds:schemaRef ds:uri="1010642d-184b-478d-9c3b-ee5a49174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2847</cp:revision>
  <dcterms:modified xsi:type="dcterms:W3CDTF">2025-08-13T15:21:46Z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0x010100FAA54FBE395FE4488C775E2AE042F3F5</vt:lpwstr>
  </property>
  <property fmtid="{D5CDD505-2E9C-101B-9397-08002B2CF9AE}" pid="3" name="Order">
    <vt:r8>300</vt:r8>
  </property>
  <property fmtid="{D5CDD505-2E9C-101B-9397-08002B2CF9AE}" pid="4" name="MediaServiceImageTags">
    <vt:lpwstr/>
  </property>
</Properties>
</file>